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50"/>
  </p:notesMasterIdLst>
  <p:sldIdLst>
    <p:sldId id="256" r:id="rId2"/>
    <p:sldId id="259" r:id="rId3"/>
    <p:sldId id="258" r:id="rId4"/>
    <p:sldId id="261" r:id="rId5"/>
    <p:sldId id="277" r:id="rId6"/>
    <p:sldId id="300" r:id="rId7"/>
    <p:sldId id="301" r:id="rId8"/>
    <p:sldId id="302" r:id="rId9"/>
    <p:sldId id="303" r:id="rId10"/>
    <p:sldId id="297" r:id="rId11"/>
    <p:sldId id="268" r:id="rId12"/>
    <p:sldId id="304" r:id="rId13"/>
    <p:sldId id="305" r:id="rId14"/>
    <p:sldId id="306" r:id="rId15"/>
    <p:sldId id="307" r:id="rId16"/>
    <p:sldId id="351" r:id="rId17"/>
    <p:sldId id="352" r:id="rId18"/>
    <p:sldId id="355" r:id="rId19"/>
    <p:sldId id="353" r:id="rId20"/>
    <p:sldId id="354" r:id="rId21"/>
    <p:sldId id="345" r:id="rId22"/>
    <p:sldId id="298" r:id="rId23"/>
    <p:sldId id="308" r:id="rId24"/>
    <p:sldId id="267" r:id="rId25"/>
    <p:sldId id="278" r:id="rId26"/>
    <p:sldId id="279" r:id="rId27"/>
    <p:sldId id="265" r:id="rId28"/>
    <p:sldId id="289" r:id="rId29"/>
    <p:sldId id="309" r:id="rId30"/>
    <p:sldId id="310" r:id="rId31"/>
    <p:sldId id="359" r:id="rId32"/>
    <p:sldId id="270" r:id="rId33"/>
    <p:sldId id="263" r:id="rId34"/>
    <p:sldId id="299" r:id="rId35"/>
    <p:sldId id="311" r:id="rId36"/>
    <p:sldId id="312" r:id="rId37"/>
    <p:sldId id="340" r:id="rId38"/>
    <p:sldId id="346" r:id="rId39"/>
    <p:sldId id="313" r:id="rId40"/>
    <p:sldId id="347" r:id="rId41"/>
    <p:sldId id="348" r:id="rId42"/>
    <p:sldId id="343" r:id="rId43"/>
    <p:sldId id="336" r:id="rId44"/>
    <p:sldId id="262" r:id="rId45"/>
    <p:sldId id="287" r:id="rId46"/>
    <p:sldId id="344" r:id="rId47"/>
    <p:sldId id="281" r:id="rId48"/>
    <p:sldId id="296" r:id="rId49"/>
  </p:sldIdLst>
  <p:sldSz cx="9144000" cy="5143500" type="screen16x9"/>
  <p:notesSz cx="6858000" cy="9144000"/>
  <p:embeddedFontLst>
    <p:embeddedFont>
      <p:font typeface="Barlow" pitchFamily="2" charset="77"/>
      <p:regular r:id="rId51"/>
      <p:bold r:id="rId52"/>
      <p:italic r:id="rId53"/>
      <p:boldItalic r:id="rId54"/>
    </p:embeddedFont>
    <p:embeddedFont>
      <p:font typeface="Barlow Light" panose="020F0302020204030204" pitchFamily="34" charset="0"/>
      <p:regular r:id="rId55"/>
      <p:bold r:id="rId56"/>
      <p:italic r:id="rId57"/>
      <p:boldItalic r:id="rId58"/>
    </p:embeddedFont>
    <p:embeddedFont>
      <p:font typeface="Barlow SemiBold" panose="020F0502020204030204" pitchFamily="34" charset="0"/>
      <p:regular r:id="rId59"/>
      <p:bold r:id="rId60"/>
      <p:italic r:id="rId61"/>
      <p:boldItalic r:id="rId62"/>
    </p:embeddedFont>
    <p:embeddedFont>
      <p:font typeface="Calibri" panose="020F0502020204030204" pitchFamily="34" charset="0"/>
      <p:regular r:id="rId63"/>
      <p:bold r:id="rId64"/>
      <p:italic r:id="rId65"/>
      <p:boldItalic r:id="rId66"/>
    </p:embeddedFont>
    <p:embeddedFont>
      <p:font typeface="Corbel" panose="020B0503020204020204" pitchFamily="34" charset="0"/>
      <p:regular r:id="rId67"/>
      <p:bold r:id="rId68"/>
      <p:italic r:id="rId69"/>
      <p:boldItalic r:id="rId70"/>
    </p:embeddedFont>
    <p:embeddedFont>
      <p:font typeface="Raleway Thin" pitchFamily="2" charset="77"/>
      <p:regular r:id="rId71"/>
      <p:bold r:id="rId72"/>
      <p:italic r:id="rId73"/>
      <p:boldItalic r:id="rId74"/>
    </p:embeddedFont>
    <p:embeddedFont>
      <p:font typeface="Roboto" panose="02000000000000000000" pitchFamily="2" charset="0"/>
      <p:regular r:id="rId75"/>
      <p:bold r:id="rId76"/>
      <p:italic r:id="rId77"/>
      <p:boldItalic r:id="rId78"/>
    </p:embeddedFont>
  </p:embeddedFontLst>
  <p:defaultTextStyle>
    <a:defPPr>
      <a:defRPr lang="en-US"/>
    </a:defPPr>
    <a:lvl1pPr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1E2214B-EEA6-4F0E-851E-DA328E0D34B4}">
  <a:tblStyle styleId="{11E2214B-EEA6-4F0E-851E-DA328E0D34B4}"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E44D3EF-30E0-43DB-A017-93B0B98886E5}"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54"/>
    <p:restoredTop sz="94685"/>
  </p:normalViewPr>
  <p:slideViewPr>
    <p:cSldViewPr snapToGrid="0" snapToObjects="1">
      <p:cViewPr varScale="1">
        <p:scale>
          <a:sx n="179" d="100"/>
          <a:sy n="179" d="100"/>
        </p:scale>
        <p:origin x="280" y="184"/>
      </p:cViewPr>
      <p:guideLst/>
    </p:cSldViewPr>
  </p:slideViewPr>
  <p:notesTextViewPr>
    <p:cViewPr>
      <p:scale>
        <a:sx n="90" d="100"/>
        <a:sy n="9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3.fntdata"/><Relationship Id="rId68" Type="http://schemas.openxmlformats.org/officeDocument/2006/relationships/font" Target="fonts/font18.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font" Target="fonts/font3.fntdata"/><Relationship Id="rId58" Type="http://schemas.openxmlformats.org/officeDocument/2006/relationships/font" Target="fonts/font8.fntdata"/><Relationship Id="rId74" Type="http://schemas.openxmlformats.org/officeDocument/2006/relationships/font" Target="fonts/font24.fntdata"/><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font" Target="fonts/font11.fntdata"/><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6.fntdata"/><Relationship Id="rId64" Type="http://schemas.openxmlformats.org/officeDocument/2006/relationships/font" Target="fonts/font14.fntdata"/><Relationship Id="rId69" Type="http://schemas.openxmlformats.org/officeDocument/2006/relationships/font" Target="fonts/font19.fntdata"/><Relationship Id="rId77" Type="http://schemas.openxmlformats.org/officeDocument/2006/relationships/font" Target="fonts/font27.fntdata"/><Relationship Id="rId8" Type="http://schemas.openxmlformats.org/officeDocument/2006/relationships/slide" Target="slides/slide7.xml"/><Relationship Id="rId51" Type="http://schemas.openxmlformats.org/officeDocument/2006/relationships/font" Target="fonts/font1.fntdata"/><Relationship Id="rId72" Type="http://schemas.openxmlformats.org/officeDocument/2006/relationships/font" Target="fonts/font22.fntdata"/><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9.fntdata"/><Relationship Id="rId67" Type="http://schemas.openxmlformats.org/officeDocument/2006/relationships/font" Target="fonts/font17.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4.fntdata"/><Relationship Id="rId62" Type="http://schemas.openxmlformats.org/officeDocument/2006/relationships/font" Target="fonts/font12.fntdata"/><Relationship Id="rId70" Type="http://schemas.openxmlformats.org/officeDocument/2006/relationships/font" Target="fonts/font20.fntdata"/><Relationship Id="rId75" Type="http://schemas.openxmlformats.org/officeDocument/2006/relationships/font" Target="fonts/font25.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7.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2.fntdata"/><Relationship Id="rId60" Type="http://schemas.openxmlformats.org/officeDocument/2006/relationships/font" Target="fonts/font10.fntdata"/><Relationship Id="rId65" Type="http://schemas.openxmlformats.org/officeDocument/2006/relationships/font" Target="fonts/font15.fntdata"/><Relationship Id="rId73" Type="http://schemas.openxmlformats.org/officeDocument/2006/relationships/font" Target="fonts/font23.fntdata"/><Relationship Id="rId78" Type="http://schemas.openxmlformats.org/officeDocument/2006/relationships/font" Target="fonts/font28.fntdata"/><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notesMaster" Target="notesMasters/notesMaster1.xml"/><Relationship Id="rId55" Type="http://schemas.openxmlformats.org/officeDocument/2006/relationships/font" Target="fonts/font5.fntdata"/><Relationship Id="rId76" Type="http://schemas.openxmlformats.org/officeDocument/2006/relationships/font" Target="fonts/font26.fntdata"/><Relationship Id="rId7" Type="http://schemas.openxmlformats.org/officeDocument/2006/relationships/slide" Target="slides/slide6.xml"/><Relationship Id="rId71" Type="http://schemas.openxmlformats.org/officeDocument/2006/relationships/font" Target="fonts/font21.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Google Shape;3;n">
            <a:extLst>
              <a:ext uri="{FF2B5EF4-FFF2-40B4-BE49-F238E27FC236}">
                <a16:creationId xmlns:a16="http://schemas.microsoft.com/office/drawing/2014/main" id="{30500CE1-E0EC-F292-9E26-ABC29EFE4495}"/>
              </a:ext>
            </a:extLst>
          </p:cNvPr>
          <p:cNvSpPr>
            <a:spLocks noGrp="1" noRot="1" noChangeAspect="1"/>
          </p:cNvSpPr>
          <p:nvPr>
            <p:ph type="sldImg" idx="2"/>
          </p:nvPr>
        </p:nvSpPr>
        <p:spPr bwMode="auto">
          <a:xfrm>
            <a:off x="381000" y="685800"/>
            <a:ext cx="6096000" cy="3429000"/>
          </a:xfrm>
          <a:custGeom>
            <a:avLst/>
            <a:gdLst>
              <a:gd name="T0" fmla="*/ 0 w 120000"/>
              <a:gd name="T1" fmla="*/ 0 h 120000"/>
              <a:gd name="T2" fmla="*/ 309676800 w 120000"/>
              <a:gd name="T3" fmla="*/ 0 h 120000"/>
              <a:gd name="T4" fmla="*/ 309676800 w 120000"/>
              <a:gd name="T5" fmla="*/ 97983675 h 120000"/>
              <a:gd name="T6" fmla="*/ 0 w 120000"/>
              <a:gd name="T7" fmla="*/ 97983675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9219" name="Google Shape;4;n">
            <a:extLst>
              <a:ext uri="{FF2B5EF4-FFF2-40B4-BE49-F238E27FC236}">
                <a16:creationId xmlns:a16="http://schemas.microsoft.com/office/drawing/2014/main" id="{594427D7-9217-1368-C246-1A1B00487D28}"/>
              </a:ext>
            </a:extLst>
          </p:cNvPr>
          <p:cNvSpPr txBox="1">
            <a:spLocks noGrp="1" noChangeArrowheads="1"/>
          </p:cNvSpPr>
          <p:nvPr>
            <p:ph type="body" idx="1"/>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3175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marL="914400" lvl="1" indent="-3175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marL="1371600" lvl="2" indent="-3175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marL="1828800" lvl="3" indent="-3175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marL="2286000" lvl="4" indent="-3175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66" name="Google Shape;60;g35f391192_00:notes">
            <a:extLst>
              <a:ext uri="{FF2B5EF4-FFF2-40B4-BE49-F238E27FC236}">
                <a16:creationId xmlns:a16="http://schemas.microsoft.com/office/drawing/2014/main" id="{6943F164-95AA-51AD-C52D-56A07E513E4E}"/>
              </a:ext>
            </a:extLst>
          </p:cNvPr>
          <p:cNvSpPr>
            <a:spLocks noGrp="1" noRot="1" noChangeAspect="1" noTextEdit="1"/>
          </p:cNvSpPr>
          <p:nvPr>
            <p:ph type="sldImg" idx="2"/>
          </p:nvPr>
        </p:nvSpPr>
        <p:spPr>
          <a:noFill/>
          <a:ln>
            <a:headEnd/>
            <a:tailEnd/>
          </a:ln>
        </p:spPr>
      </p:sp>
      <p:sp>
        <p:nvSpPr>
          <p:cNvPr id="11267" name="Google Shape;61;g35f391192_00:notes">
            <a:extLst>
              <a:ext uri="{FF2B5EF4-FFF2-40B4-BE49-F238E27FC236}">
                <a16:creationId xmlns:a16="http://schemas.microsoft.com/office/drawing/2014/main" id="{4645718F-5BAC-125D-F2BF-0AAA7712A23A}"/>
              </a:ext>
            </a:extLst>
          </p:cNvPr>
          <p:cNvSpPr txBox="1">
            <a:spLocks noGrp="1" noChangeArrowheads="1"/>
          </p:cNvSpPr>
          <p:nvPr>
            <p:ph type="body" idx="1"/>
          </p:nvPr>
        </p:nvSpPr>
        <p:spPr/>
        <p:txBody>
          <a:bodyPr/>
          <a:lstStyle/>
          <a:p>
            <a:pPr marL="0" indent="0" eaLnBrk="1" hangingPunct="1">
              <a:buSzPts val="14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22" name="Google Shape;402;g35f391192_029:notes">
            <a:extLst>
              <a:ext uri="{FF2B5EF4-FFF2-40B4-BE49-F238E27FC236}">
                <a16:creationId xmlns:a16="http://schemas.microsoft.com/office/drawing/2014/main" id="{71C63BA5-AEA2-53FF-B343-A2BA80F68043}"/>
              </a:ext>
            </a:extLst>
          </p:cNvPr>
          <p:cNvSpPr>
            <a:spLocks noGrp="1" noRot="1" noChangeAspect="1" noTextEdit="1"/>
          </p:cNvSpPr>
          <p:nvPr>
            <p:ph type="sldImg" idx="2"/>
          </p:nvPr>
        </p:nvSpPr>
        <p:spPr>
          <a:noFill/>
          <a:ln>
            <a:headEnd/>
            <a:tailEnd/>
          </a:ln>
        </p:spPr>
      </p:sp>
      <p:sp>
        <p:nvSpPr>
          <p:cNvPr id="30723" name="Google Shape;403;g35f391192_029:notes">
            <a:extLst>
              <a:ext uri="{FF2B5EF4-FFF2-40B4-BE49-F238E27FC236}">
                <a16:creationId xmlns:a16="http://schemas.microsoft.com/office/drawing/2014/main" id="{A45FBD59-B561-0708-70FE-02E0FCAC0226}"/>
              </a:ext>
            </a:extLst>
          </p:cNvPr>
          <p:cNvSpPr txBox="1">
            <a:spLocks noGrp="1" noChangeArrowheads="1"/>
          </p:cNvSpPr>
          <p:nvPr>
            <p:ph type="body" idx="1"/>
          </p:nvPr>
        </p:nvSpPr>
        <p:spPr/>
        <p:txBody>
          <a:bodyPr/>
          <a:lstStyle/>
          <a:p>
            <a:pPr marL="0" indent="0" eaLnBrk="1" hangingPunct="1">
              <a:buSzPts val="14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770" name="Google Shape;1041;g35f391192_085:notes">
            <a:extLst>
              <a:ext uri="{FF2B5EF4-FFF2-40B4-BE49-F238E27FC236}">
                <a16:creationId xmlns:a16="http://schemas.microsoft.com/office/drawing/2014/main" id="{CE8A7520-1C96-E304-7354-C45D975E5668}"/>
              </a:ext>
            </a:extLst>
          </p:cNvPr>
          <p:cNvSpPr>
            <a:spLocks noGrp="1" noRot="1" noChangeAspect="1" noTextEdit="1"/>
          </p:cNvSpPr>
          <p:nvPr>
            <p:ph type="sldImg" idx="2"/>
          </p:nvPr>
        </p:nvSpPr>
        <p:spPr>
          <a:noFill/>
          <a:ln>
            <a:headEnd/>
            <a:tailEnd/>
          </a:ln>
        </p:spPr>
      </p:sp>
      <p:sp>
        <p:nvSpPr>
          <p:cNvPr id="32771" name="Google Shape;1042;g35f391192_085:notes">
            <a:extLst>
              <a:ext uri="{FF2B5EF4-FFF2-40B4-BE49-F238E27FC236}">
                <a16:creationId xmlns:a16="http://schemas.microsoft.com/office/drawing/2014/main" id="{C740F777-D9A6-822B-2426-243B598634DE}"/>
              </a:ext>
            </a:extLst>
          </p:cNvPr>
          <p:cNvSpPr txBox="1">
            <a:spLocks noGrp="1" noChangeArrowheads="1"/>
          </p:cNvSpPr>
          <p:nvPr>
            <p:ph type="body" idx="1"/>
          </p:nvPr>
        </p:nvSpPr>
        <p:spPr/>
        <p:txBody>
          <a:bodyPr/>
          <a:lstStyle/>
          <a:p>
            <a:pPr marL="0" indent="0" eaLnBrk="1" hangingPunct="1">
              <a:buSzPts val="14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58" name="Google Shape;591;p:notes">
            <a:extLst>
              <a:ext uri="{FF2B5EF4-FFF2-40B4-BE49-F238E27FC236}">
                <a16:creationId xmlns:a16="http://schemas.microsoft.com/office/drawing/2014/main" id="{2CAD8B73-1541-FE50-F63C-E3A4570DEC87}"/>
              </a:ext>
            </a:extLst>
          </p:cNvPr>
          <p:cNvSpPr>
            <a:spLocks noGrp="1" noRot="1" noChangeAspect="1" noTextEdit="1"/>
          </p:cNvSpPr>
          <p:nvPr>
            <p:ph type="sldImg" idx="2"/>
          </p:nvPr>
        </p:nvSpPr>
        <p:spPr>
          <a:noFill/>
          <a:ln>
            <a:headEnd/>
            <a:tailEnd/>
          </a:ln>
        </p:spPr>
      </p:sp>
      <p:sp>
        <p:nvSpPr>
          <p:cNvPr id="45059" name="Google Shape;592;p:notes">
            <a:extLst>
              <a:ext uri="{FF2B5EF4-FFF2-40B4-BE49-F238E27FC236}">
                <a16:creationId xmlns:a16="http://schemas.microsoft.com/office/drawing/2014/main" id="{487801F6-D5B3-2D26-EFDC-128BD683B102}"/>
              </a:ext>
            </a:extLst>
          </p:cNvPr>
          <p:cNvSpPr txBox="1">
            <a:spLocks noGrp="1" noChangeArrowheads="1"/>
          </p:cNvSpPr>
          <p:nvPr>
            <p:ph type="body" idx="1"/>
          </p:nvPr>
        </p:nvSpPr>
        <p:spPr/>
        <p:txBody>
          <a:bodyPr/>
          <a:lstStyle/>
          <a:p>
            <a:pPr marL="0" indent="0" eaLnBrk="1" hangingPunct="1">
              <a:buSzPts val="14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7106" name="Google Shape;1017;g35f391192_073:notes">
            <a:extLst>
              <a:ext uri="{FF2B5EF4-FFF2-40B4-BE49-F238E27FC236}">
                <a16:creationId xmlns:a16="http://schemas.microsoft.com/office/drawing/2014/main" id="{4D3BD26C-FE58-6BD0-BC8C-F4EC47E47DB2}"/>
              </a:ext>
            </a:extLst>
          </p:cNvPr>
          <p:cNvSpPr>
            <a:spLocks noGrp="1" noRot="1" noChangeAspect="1" noTextEdit="1"/>
          </p:cNvSpPr>
          <p:nvPr>
            <p:ph type="sldImg" idx="2"/>
          </p:nvPr>
        </p:nvSpPr>
        <p:spPr>
          <a:noFill/>
          <a:ln>
            <a:headEnd/>
            <a:tailEnd/>
          </a:ln>
        </p:spPr>
      </p:sp>
      <p:sp>
        <p:nvSpPr>
          <p:cNvPr id="47107" name="Google Shape;1018;g35f391192_073:notes">
            <a:extLst>
              <a:ext uri="{FF2B5EF4-FFF2-40B4-BE49-F238E27FC236}">
                <a16:creationId xmlns:a16="http://schemas.microsoft.com/office/drawing/2014/main" id="{1B5DC9E3-386E-DE66-3E77-CD1A51C62E8A}"/>
              </a:ext>
            </a:extLst>
          </p:cNvPr>
          <p:cNvSpPr txBox="1">
            <a:spLocks noGrp="1" noChangeArrowheads="1"/>
          </p:cNvSpPr>
          <p:nvPr>
            <p:ph type="body" idx="1"/>
          </p:nvPr>
        </p:nvSpPr>
        <p:spPr/>
        <p:txBody>
          <a:bodyPr/>
          <a:lstStyle/>
          <a:p>
            <a:pPr marL="0" indent="0" eaLnBrk="1" hangingPunct="1">
              <a:buSzPts val="14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5298" name="Google Shape;2073;g35ed75ccf_022:notes">
            <a:extLst>
              <a:ext uri="{FF2B5EF4-FFF2-40B4-BE49-F238E27FC236}">
                <a16:creationId xmlns:a16="http://schemas.microsoft.com/office/drawing/2014/main" id="{E8441378-035A-1956-EF1D-AEDEC7304D39}"/>
              </a:ext>
            </a:extLst>
          </p:cNvPr>
          <p:cNvSpPr>
            <a:spLocks noGrp="1" noRot="1" noChangeAspect="1" noTextEdit="1"/>
          </p:cNvSpPr>
          <p:nvPr>
            <p:ph type="sldImg" idx="2"/>
          </p:nvPr>
        </p:nvSpPr>
        <p:spPr>
          <a:noFill/>
          <a:ln>
            <a:headEnd/>
            <a:tailEnd/>
          </a:ln>
        </p:spPr>
      </p:sp>
      <p:sp>
        <p:nvSpPr>
          <p:cNvPr id="55299" name="Google Shape;2074;g35ed75ccf_022:notes">
            <a:extLst>
              <a:ext uri="{FF2B5EF4-FFF2-40B4-BE49-F238E27FC236}">
                <a16:creationId xmlns:a16="http://schemas.microsoft.com/office/drawing/2014/main" id="{89FC2D06-F362-8AF0-EF9A-305649159796}"/>
              </a:ext>
            </a:extLst>
          </p:cNvPr>
          <p:cNvSpPr txBox="1">
            <a:spLocks noGrp="1" noChangeArrowheads="1"/>
          </p:cNvSpPr>
          <p:nvPr>
            <p:ph type="body" idx="1"/>
          </p:nvPr>
        </p:nvSpPr>
        <p:spPr/>
        <p:txBody>
          <a:bodyPr/>
          <a:lstStyle/>
          <a:p>
            <a:pPr marL="0" indent="0" eaLnBrk="1" hangingPunct="1">
              <a:buSzPts val="14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2226;g35ed75ccf_0134:notes">
            <a:extLst>
              <a:ext uri="{FF2B5EF4-FFF2-40B4-BE49-F238E27FC236}">
                <a16:creationId xmlns:a16="http://schemas.microsoft.com/office/drawing/2014/main" id="{B89A5406-34DA-E44D-8A36-00534AF15BE1}"/>
              </a:ext>
            </a:extLst>
          </p:cNvPr>
          <p:cNvSpPr>
            <a:spLocks noGrp="1" noRot="1" noChangeAspect="1" noTextEdit="1"/>
          </p:cNvSpPr>
          <p:nvPr>
            <p:ph type="sldImg" idx="2"/>
          </p:nvPr>
        </p:nvSpPr>
        <p:spPr>
          <a:noFill/>
          <a:ln>
            <a:headEnd/>
            <a:tailEnd/>
          </a:ln>
        </p:spPr>
      </p:sp>
      <p:sp>
        <p:nvSpPr>
          <p:cNvPr id="51203" name="Google Shape;2227;g35ed75ccf_0134:notes">
            <a:extLst>
              <a:ext uri="{FF2B5EF4-FFF2-40B4-BE49-F238E27FC236}">
                <a16:creationId xmlns:a16="http://schemas.microsoft.com/office/drawing/2014/main" id="{8BC12D62-69F9-D5E0-118A-C8C03179E4DA}"/>
              </a:ext>
            </a:extLst>
          </p:cNvPr>
          <p:cNvSpPr txBox="1">
            <a:spLocks noGrp="1" noChangeArrowheads="1"/>
          </p:cNvSpPr>
          <p:nvPr>
            <p:ph type="body" idx="1"/>
          </p:nvPr>
        </p:nvSpPr>
        <p:spPr/>
        <p:txBody>
          <a:bodyPr/>
          <a:lstStyle/>
          <a:p>
            <a:pPr marL="0" indent="0" eaLnBrk="1" hangingPunct="1">
              <a:buSzPts val="14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3250" name="Google Shape;1003;g35f391192_057:notes">
            <a:extLst>
              <a:ext uri="{FF2B5EF4-FFF2-40B4-BE49-F238E27FC236}">
                <a16:creationId xmlns:a16="http://schemas.microsoft.com/office/drawing/2014/main" id="{11D881D2-5D59-63E2-C9D0-852514B21C94}"/>
              </a:ext>
            </a:extLst>
          </p:cNvPr>
          <p:cNvSpPr>
            <a:spLocks noGrp="1" noRot="1" noChangeAspect="1" noTextEdit="1"/>
          </p:cNvSpPr>
          <p:nvPr>
            <p:ph type="sldImg" idx="2"/>
          </p:nvPr>
        </p:nvSpPr>
        <p:spPr>
          <a:noFill/>
          <a:ln>
            <a:headEnd/>
            <a:tailEnd/>
          </a:ln>
        </p:spPr>
      </p:sp>
      <p:sp>
        <p:nvSpPr>
          <p:cNvPr id="53251" name="Google Shape;1004;g35f391192_057:notes">
            <a:extLst>
              <a:ext uri="{FF2B5EF4-FFF2-40B4-BE49-F238E27FC236}">
                <a16:creationId xmlns:a16="http://schemas.microsoft.com/office/drawing/2014/main" id="{CEC72E54-DD2F-5D04-0FF4-3B0E3A109CBD}"/>
              </a:ext>
            </a:extLst>
          </p:cNvPr>
          <p:cNvSpPr txBox="1">
            <a:spLocks noGrp="1" noChangeArrowheads="1"/>
          </p:cNvSpPr>
          <p:nvPr>
            <p:ph type="body" idx="1"/>
          </p:nvPr>
        </p:nvSpPr>
        <p:spPr/>
        <p:txBody>
          <a:bodyPr/>
          <a:lstStyle/>
          <a:p>
            <a:pPr marL="0" indent="0" eaLnBrk="1" hangingPunct="1">
              <a:buSzPts val="14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7346" name="Google Shape;2428;gc620bbb036_0_178:notes">
            <a:extLst>
              <a:ext uri="{FF2B5EF4-FFF2-40B4-BE49-F238E27FC236}">
                <a16:creationId xmlns:a16="http://schemas.microsoft.com/office/drawing/2014/main" id="{8C6BF62C-769D-F52F-FAC8-CC9688EA10A2}"/>
              </a:ext>
            </a:extLst>
          </p:cNvPr>
          <p:cNvSpPr>
            <a:spLocks noGrp="1" noRot="1" noChangeAspect="1" noTextEdit="1"/>
          </p:cNvSpPr>
          <p:nvPr>
            <p:ph type="sldImg" idx="2"/>
          </p:nvPr>
        </p:nvSpPr>
        <p:spPr>
          <a:noFill/>
          <a:ln>
            <a:headEnd/>
            <a:tailEnd/>
          </a:ln>
        </p:spPr>
      </p:sp>
      <p:sp>
        <p:nvSpPr>
          <p:cNvPr id="57347" name="Google Shape;2429;gc620bbb036_0_178:notes">
            <a:extLst>
              <a:ext uri="{FF2B5EF4-FFF2-40B4-BE49-F238E27FC236}">
                <a16:creationId xmlns:a16="http://schemas.microsoft.com/office/drawing/2014/main" id="{49D32CBA-FEDE-40A0-1A12-42341F09A67E}"/>
              </a:ext>
            </a:extLst>
          </p:cNvPr>
          <p:cNvSpPr txBox="1">
            <a:spLocks noGrp="1" noChangeArrowheads="1"/>
          </p:cNvSpPr>
          <p:nvPr>
            <p:ph type="body" idx="1"/>
          </p:nvPr>
        </p:nvSpPr>
        <p:spPr/>
        <p:txBody>
          <a:bodyPr/>
          <a:lstStyle/>
          <a:p>
            <a:pPr marL="0" indent="0" eaLnBrk="1" hangingPunct="1">
              <a:buSzPts val="14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9394" name="Google Shape;2428;gc620bbb036_0_178:notes">
            <a:extLst>
              <a:ext uri="{FF2B5EF4-FFF2-40B4-BE49-F238E27FC236}">
                <a16:creationId xmlns:a16="http://schemas.microsoft.com/office/drawing/2014/main" id="{5A8F04B8-B210-46B7-0263-9033B71138C4}"/>
              </a:ext>
            </a:extLst>
          </p:cNvPr>
          <p:cNvSpPr>
            <a:spLocks noGrp="1" noRot="1" noChangeAspect="1" noTextEdit="1"/>
          </p:cNvSpPr>
          <p:nvPr>
            <p:ph type="sldImg" idx="2"/>
          </p:nvPr>
        </p:nvSpPr>
        <p:spPr>
          <a:noFill/>
          <a:ln>
            <a:headEnd/>
            <a:tailEnd/>
          </a:ln>
        </p:spPr>
      </p:sp>
      <p:sp>
        <p:nvSpPr>
          <p:cNvPr id="59395" name="Google Shape;2429;gc620bbb036_0_178:notes">
            <a:extLst>
              <a:ext uri="{FF2B5EF4-FFF2-40B4-BE49-F238E27FC236}">
                <a16:creationId xmlns:a16="http://schemas.microsoft.com/office/drawing/2014/main" id="{40622289-C058-17D3-5CB2-DEC1879CF600}"/>
              </a:ext>
            </a:extLst>
          </p:cNvPr>
          <p:cNvSpPr txBox="1">
            <a:spLocks noGrp="1" noChangeArrowheads="1"/>
          </p:cNvSpPr>
          <p:nvPr>
            <p:ph type="body" idx="1"/>
          </p:nvPr>
        </p:nvSpPr>
        <p:spPr/>
        <p:txBody>
          <a:bodyPr/>
          <a:lstStyle/>
          <a:p>
            <a:pPr marL="0" indent="0" eaLnBrk="1" hangingPunct="1">
              <a:buSzPts val="14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2" name="Google Shape;2428;gc620bbb036_0_178:notes">
            <a:extLst>
              <a:ext uri="{FF2B5EF4-FFF2-40B4-BE49-F238E27FC236}">
                <a16:creationId xmlns:a16="http://schemas.microsoft.com/office/drawing/2014/main" id="{EB7E85A9-3C71-764D-D98B-1035E2C760AD}"/>
              </a:ext>
            </a:extLst>
          </p:cNvPr>
          <p:cNvSpPr>
            <a:spLocks noGrp="1" noRot="1" noChangeAspect="1" noTextEdit="1"/>
          </p:cNvSpPr>
          <p:nvPr>
            <p:ph type="sldImg" idx="2"/>
          </p:nvPr>
        </p:nvSpPr>
        <p:spPr>
          <a:noFill/>
          <a:ln>
            <a:headEnd/>
            <a:tailEnd/>
          </a:ln>
        </p:spPr>
      </p:sp>
      <p:sp>
        <p:nvSpPr>
          <p:cNvPr id="61443" name="Google Shape;2429;gc620bbb036_0_178:notes">
            <a:extLst>
              <a:ext uri="{FF2B5EF4-FFF2-40B4-BE49-F238E27FC236}">
                <a16:creationId xmlns:a16="http://schemas.microsoft.com/office/drawing/2014/main" id="{E0DDDBA8-5174-1229-BF7E-B57CC2430E4E}"/>
              </a:ext>
            </a:extLst>
          </p:cNvPr>
          <p:cNvSpPr txBox="1">
            <a:spLocks noGrp="1" noChangeArrowheads="1"/>
          </p:cNvSpPr>
          <p:nvPr>
            <p:ph type="body" idx="1"/>
          </p:nvPr>
        </p:nvSpPr>
        <p:spPr/>
        <p:txBody>
          <a:bodyPr/>
          <a:lstStyle/>
          <a:p>
            <a:pPr marL="0" indent="0" eaLnBrk="1" hangingPunct="1">
              <a:buSzPts val="14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2" name="Google Shape;402;g35f391192_029:notes">
            <a:extLst>
              <a:ext uri="{FF2B5EF4-FFF2-40B4-BE49-F238E27FC236}">
                <a16:creationId xmlns:a16="http://schemas.microsoft.com/office/drawing/2014/main" id="{EAF4FB7A-D8D8-3E70-DB5D-1AF277CFA415}"/>
              </a:ext>
            </a:extLst>
          </p:cNvPr>
          <p:cNvSpPr>
            <a:spLocks noGrp="1" noRot="1" noChangeAspect="1" noTextEdit="1"/>
          </p:cNvSpPr>
          <p:nvPr>
            <p:ph type="sldImg" idx="2"/>
          </p:nvPr>
        </p:nvSpPr>
        <p:spPr>
          <a:noFill/>
          <a:ln>
            <a:headEnd/>
            <a:tailEnd/>
          </a:ln>
        </p:spPr>
      </p:sp>
      <p:sp>
        <p:nvSpPr>
          <p:cNvPr id="15363" name="Google Shape;403;g35f391192_029:notes">
            <a:extLst>
              <a:ext uri="{FF2B5EF4-FFF2-40B4-BE49-F238E27FC236}">
                <a16:creationId xmlns:a16="http://schemas.microsoft.com/office/drawing/2014/main" id="{B8ACE397-D74C-E996-ADEF-21FA1A7F0152}"/>
              </a:ext>
            </a:extLst>
          </p:cNvPr>
          <p:cNvSpPr txBox="1">
            <a:spLocks noGrp="1" noChangeArrowheads="1"/>
          </p:cNvSpPr>
          <p:nvPr>
            <p:ph type="body" idx="1"/>
          </p:nvPr>
        </p:nvSpPr>
        <p:spPr/>
        <p:txBody>
          <a:bodyPr/>
          <a:lstStyle/>
          <a:p>
            <a:pPr marL="0" indent="0" eaLnBrk="1" hangingPunct="1">
              <a:buSzPts val="14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7586" name="Google Shape;1157;g35ed75ccf_028:notes">
            <a:extLst>
              <a:ext uri="{FF2B5EF4-FFF2-40B4-BE49-F238E27FC236}">
                <a16:creationId xmlns:a16="http://schemas.microsoft.com/office/drawing/2014/main" id="{2740529F-F87C-148F-2CC8-3FDB8251CEEB}"/>
              </a:ext>
            </a:extLst>
          </p:cNvPr>
          <p:cNvSpPr>
            <a:spLocks noGrp="1" noRot="1" noChangeAspect="1" noTextEdit="1"/>
          </p:cNvSpPr>
          <p:nvPr>
            <p:ph type="sldImg" idx="2"/>
          </p:nvPr>
        </p:nvSpPr>
        <p:spPr>
          <a:noFill/>
          <a:ln>
            <a:headEnd/>
            <a:tailEnd/>
          </a:ln>
        </p:spPr>
      </p:sp>
      <p:sp>
        <p:nvSpPr>
          <p:cNvPr id="67587" name="Google Shape;1158;g35ed75ccf_028:notes">
            <a:extLst>
              <a:ext uri="{FF2B5EF4-FFF2-40B4-BE49-F238E27FC236}">
                <a16:creationId xmlns:a16="http://schemas.microsoft.com/office/drawing/2014/main" id="{F7ECAB10-69B0-2632-9006-CDF2139F0865}"/>
              </a:ext>
            </a:extLst>
          </p:cNvPr>
          <p:cNvSpPr txBox="1">
            <a:spLocks noGrp="1" noChangeArrowheads="1"/>
          </p:cNvSpPr>
          <p:nvPr>
            <p:ph type="body" idx="1"/>
          </p:nvPr>
        </p:nvSpPr>
        <p:spPr/>
        <p:txBody>
          <a:bodyPr/>
          <a:lstStyle/>
          <a:p>
            <a:pPr marL="0" indent="0" eaLnBrk="1" hangingPunct="1">
              <a:buSzPts val="14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154" name="Google Shape;854;g35f391192_017:notes">
            <a:extLst>
              <a:ext uri="{FF2B5EF4-FFF2-40B4-BE49-F238E27FC236}">
                <a16:creationId xmlns:a16="http://schemas.microsoft.com/office/drawing/2014/main" id="{743A4F62-A672-68A8-725A-80BD37CC6E3F}"/>
              </a:ext>
            </a:extLst>
          </p:cNvPr>
          <p:cNvSpPr>
            <a:spLocks noGrp="1" noRot="1" noChangeAspect="1" noTextEdit="1"/>
          </p:cNvSpPr>
          <p:nvPr>
            <p:ph type="sldImg" idx="2"/>
          </p:nvPr>
        </p:nvSpPr>
        <p:spPr>
          <a:noFill/>
          <a:ln>
            <a:headEnd/>
            <a:tailEnd/>
          </a:ln>
        </p:spPr>
      </p:sp>
      <p:sp>
        <p:nvSpPr>
          <p:cNvPr id="49155" name="Google Shape;855;g35f391192_017:notes">
            <a:extLst>
              <a:ext uri="{FF2B5EF4-FFF2-40B4-BE49-F238E27FC236}">
                <a16:creationId xmlns:a16="http://schemas.microsoft.com/office/drawing/2014/main" id="{0279BD60-61C4-D820-599B-0F7CCFC3092F}"/>
              </a:ext>
            </a:extLst>
          </p:cNvPr>
          <p:cNvSpPr txBox="1">
            <a:spLocks noGrp="1" noChangeArrowheads="1"/>
          </p:cNvSpPr>
          <p:nvPr>
            <p:ph type="body" idx="1"/>
          </p:nvPr>
        </p:nvSpPr>
        <p:spPr/>
        <p:txBody>
          <a:bodyPr/>
          <a:lstStyle/>
          <a:p>
            <a:pPr marL="0" indent="0" eaLnBrk="1" hangingPunct="1">
              <a:buSzPts val="14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D1516E84-FC15-E15C-A37C-D5C05EBF936C}"/>
              </a:ext>
            </a:extLst>
          </p:cNvPr>
          <p:cNvSpPr>
            <a:spLocks noGrp="1" noRot="1" noChangeAspect="1" noTextEdit="1"/>
          </p:cNvSpPr>
          <p:nvPr>
            <p:ph type="sldImg"/>
          </p:nvPr>
        </p:nvSpPr>
        <p:spPr>
          <a:ln>
            <a:headEnd/>
            <a:tailEnd/>
          </a:ln>
        </p:spPr>
      </p:sp>
      <p:sp>
        <p:nvSpPr>
          <p:cNvPr id="69635" name="Notes Placeholder 2">
            <a:extLst>
              <a:ext uri="{FF2B5EF4-FFF2-40B4-BE49-F238E27FC236}">
                <a16:creationId xmlns:a16="http://schemas.microsoft.com/office/drawing/2014/main" id="{5B8F2ECA-1FFA-E14A-7703-01AE6645DD90}"/>
              </a:ext>
            </a:extLst>
          </p:cNvPr>
          <p:cNvSpPr txBox="1">
            <a:spLocks noGrp="1" noChangeArrowheads="1"/>
          </p:cNvSpPr>
          <p:nvPr>
            <p:ph type="body" idx="1"/>
          </p:nvPr>
        </p:nvSpPr>
        <p:spPr/>
        <p:txBody>
          <a:bodyPr/>
          <a:lstStyle/>
          <a:p>
            <a:pPr eaLnBrk="1" hangingPunct="1">
              <a:buSzPts val="1400"/>
              <a:buFont typeface="Arial" panose="020B0604020202020204" pitchFamily="34" charset="0"/>
              <a:buChar char="●"/>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682" name="Google Shape;1157;g35ed75ccf_028:notes">
            <a:extLst>
              <a:ext uri="{FF2B5EF4-FFF2-40B4-BE49-F238E27FC236}">
                <a16:creationId xmlns:a16="http://schemas.microsoft.com/office/drawing/2014/main" id="{5B222E54-EF00-0F85-015B-66AA0500F522}"/>
              </a:ext>
            </a:extLst>
          </p:cNvPr>
          <p:cNvSpPr>
            <a:spLocks noGrp="1" noRot="1" noChangeAspect="1" noTextEdit="1"/>
          </p:cNvSpPr>
          <p:nvPr>
            <p:ph type="sldImg" idx="2"/>
          </p:nvPr>
        </p:nvSpPr>
        <p:spPr>
          <a:noFill/>
          <a:ln>
            <a:headEnd/>
            <a:tailEnd/>
          </a:ln>
        </p:spPr>
      </p:sp>
      <p:sp>
        <p:nvSpPr>
          <p:cNvPr id="71683" name="Google Shape;1158;g35ed75ccf_028:notes">
            <a:extLst>
              <a:ext uri="{FF2B5EF4-FFF2-40B4-BE49-F238E27FC236}">
                <a16:creationId xmlns:a16="http://schemas.microsoft.com/office/drawing/2014/main" id="{34B9BDD6-A713-DD28-23E8-C599A9B1FB6D}"/>
              </a:ext>
            </a:extLst>
          </p:cNvPr>
          <p:cNvSpPr txBox="1">
            <a:spLocks noGrp="1" noChangeArrowheads="1"/>
          </p:cNvSpPr>
          <p:nvPr>
            <p:ph type="body" idx="1"/>
          </p:nvPr>
        </p:nvSpPr>
        <p:spPr/>
        <p:txBody>
          <a:bodyPr/>
          <a:lstStyle/>
          <a:p>
            <a:pPr marL="0" indent="0" eaLnBrk="1" hangingPunct="1">
              <a:buSzPts val="14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3730" name="Google Shape;591;p:notes">
            <a:extLst>
              <a:ext uri="{FF2B5EF4-FFF2-40B4-BE49-F238E27FC236}">
                <a16:creationId xmlns:a16="http://schemas.microsoft.com/office/drawing/2014/main" id="{235B035C-AD8F-55C7-527A-D85513CC60AA}"/>
              </a:ext>
            </a:extLst>
          </p:cNvPr>
          <p:cNvSpPr>
            <a:spLocks noGrp="1" noRot="1" noChangeAspect="1" noTextEdit="1"/>
          </p:cNvSpPr>
          <p:nvPr>
            <p:ph type="sldImg" idx="2"/>
          </p:nvPr>
        </p:nvSpPr>
        <p:spPr>
          <a:noFill/>
          <a:ln>
            <a:headEnd/>
            <a:tailEnd/>
          </a:ln>
        </p:spPr>
      </p:sp>
      <p:sp>
        <p:nvSpPr>
          <p:cNvPr id="73731" name="Google Shape;592;p:notes">
            <a:extLst>
              <a:ext uri="{FF2B5EF4-FFF2-40B4-BE49-F238E27FC236}">
                <a16:creationId xmlns:a16="http://schemas.microsoft.com/office/drawing/2014/main" id="{E006789F-864D-0C5D-CCD1-90F3E4C660C9}"/>
              </a:ext>
            </a:extLst>
          </p:cNvPr>
          <p:cNvSpPr txBox="1">
            <a:spLocks noGrp="1" noChangeArrowheads="1"/>
          </p:cNvSpPr>
          <p:nvPr>
            <p:ph type="body" idx="1"/>
          </p:nvPr>
        </p:nvSpPr>
        <p:spPr/>
        <p:txBody>
          <a:bodyPr/>
          <a:lstStyle/>
          <a:p>
            <a:pPr marL="0" indent="0" eaLnBrk="1" hangingPunct="1">
              <a:buSzPts val="14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0898" name="Google Shape;81;g35f391192_029:notes">
            <a:extLst>
              <a:ext uri="{FF2B5EF4-FFF2-40B4-BE49-F238E27FC236}">
                <a16:creationId xmlns:a16="http://schemas.microsoft.com/office/drawing/2014/main" id="{B73115D8-7F9A-9D82-F5B1-C95F689CFF9D}"/>
              </a:ext>
            </a:extLst>
          </p:cNvPr>
          <p:cNvSpPr>
            <a:spLocks noGrp="1" noRot="1" noChangeAspect="1" noTextEdit="1"/>
          </p:cNvSpPr>
          <p:nvPr>
            <p:ph type="sldImg" idx="2"/>
          </p:nvPr>
        </p:nvSpPr>
        <p:spPr>
          <a:noFill/>
          <a:ln>
            <a:headEnd/>
            <a:tailEnd/>
          </a:ln>
        </p:spPr>
      </p:sp>
      <p:sp>
        <p:nvSpPr>
          <p:cNvPr id="80899" name="Google Shape;82;g35f391192_029:notes">
            <a:extLst>
              <a:ext uri="{FF2B5EF4-FFF2-40B4-BE49-F238E27FC236}">
                <a16:creationId xmlns:a16="http://schemas.microsoft.com/office/drawing/2014/main" id="{12CD5B29-203B-4827-68CB-DA656C047874}"/>
              </a:ext>
            </a:extLst>
          </p:cNvPr>
          <p:cNvSpPr txBox="1">
            <a:spLocks noGrp="1" noChangeArrowheads="1"/>
          </p:cNvSpPr>
          <p:nvPr>
            <p:ph type="body" idx="1"/>
          </p:nvPr>
        </p:nvSpPr>
        <p:spPr/>
        <p:txBody>
          <a:bodyPr/>
          <a:lstStyle/>
          <a:p>
            <a:pPr marL="0" indent="0" eaLnBrk="1" hangingPunct="1">
              <a:buSzPts val="14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8850" name="Google Shape;1975;g35ed75ccf_087:notes">
            <a:extLst>
              <a:ext uri="{FF2B5EF4-FFF2-40B4-BE49-F238E27FC236}">
                <a16:creationId xmlns:a16="http://schemas.microsoft.com/office/drawing/2014/main" id="{3B807CA1-102F-3599-CBC2-50667F5F8616}"/>
              </a:ext>
            </a:extLst>
          </p:cNvPr>
          <p:cNvSpPr>
            <a:spLocks noGrp="1" noRot="1" noChangeAspect="1" noTextEdit="1"/>
          </p:cNvSpPr>
          <p:nvPr>
            <p:ph type="sldImg" idx="2"/>
          </p:nvPr>
        </p:nvSpPr>
        <p:spPr>
          <a:noFill/>
          <a:ln>
            <a:headEnd/>
            <a:tailEnd/>
          </a:ln>
        </p:spPr>
      </p:sp>
      <p:sp>
        <p:nvSpPr>
          <p:cNvPr id="78851" name="Google Shape;1976;g35ed75ccf_087:notes">
            <a:extLst>
              <a:ext uri="{FF2B5EF4-FFF2-40B4-BE49-F238E27FC236}">
                <a16:creationId xmlns:a16="http://schemas.microsoft.com/office/drawing/2014/main" id="{73747995-34BF-07B6-399D-7F4F9BC43623}"/>
              </a:ext>
            </a:extLst>
          </p:cNvPr>
          <p:cNvSpPr txBox="1">
            <a:spLocks noGrp="1" noChangeArrowheads="1"/>
          </p:cNvSpPr>
          <p:nvPr>
            <p:ph type="body" idx="1"/>
          </p:nvPr>
        </p:nvSpPr>
        <p:spPr/>
        <p:txBody>
          <a:bodyPr/>
          <a:lstStyle/>
          <a:p>
            <a:pPr marL="0" indent="0" eaLnBrk="1" hangingPunct="1">
              <a:buSzPts val="14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4994" name="Google Shape;81;g35f391192_029:notes">
            <a:extLst>
              <a:ext uri="{FF2B5EF4-FFF2-40B4-BE49-F238E27FC236}">
                <a16:creationId xmlns:a16="http://schemas.microsoft.com/office/drawing/2014/main" id="{C939A46B-EB69-6FC4-47A7-CDE562261855}"/>
              </a:ext>
            </a:extLst>
          </p:cNvPr>
          <p:cNvSpPr>
            <a:spLocks noGrp="1" noRot="1" noChangeAspect="1" noTextEdit="1"/>
          </p:cNvSpPr>
          <p:nvPr>
            <p:ph type="sldImg" idx="2"/>
          </p:nvPr>
        </p:nvSpPr>
        <p:spPr>
          <a:noFill/>
          <a:ln>
            <a:headEnd/>
            <a:tailEnd/>
          </a:ln>
        </p:spPr>
      </p:sp>
      <p:sp>
        <p:nvSpPr>
          <p:cNvPr id="84995" name="Google Shape;82;g35f391192_029:notes">
            <a:extLst>
              <a:ext uri="{FF2B5EF4-FFF2-40B4-BE49-F238E27FC236}">
                <a16:creationId xmlns:a16="http://schemas.microsoft.com/office/drawing/2014/main" id="{7C0C57BC-7977-EB5B-FBD4-4F2364EB3D6E}"/>
              </a:ext>
            </a:extLst>
          </p:cNvPr>
          <p:cNvSpPr txBox="1">
            <a:spLocks noGrp="1" noChangeArrowheads="1"/>
          </p:cNvSpPr>
          <p:nvPr>
            <p:ph type="body" idx="1"/>
          </p:nvPr>
        </p:nvSpPr>
        <p:spPr/>
        <p:txBody>
          <a:bodyPr/>
          <a:lstStyle/>
          <a:p>
            <a:pPr marL="0" indent="0" eaLnBrk="1" hangingPunct="1">
              <a:buSzPts val="14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7042" name="Google Shape;119;g35f391192_017:notes">
            <a:extLst>
              <a:ext uri="{FF2B5EF4-FFF2-40B4-BE49-F238E27FC236}">
                <a16:creationId xmlns:a16="http://schemas.microsoft.com/office/drawing/2014/main" id="{C2DCC43C-4908-0084-67A4-9DC261198565}"/>
              </a:ext>
            </a:extLst>
          </p:cNvPr>
          <p:cNvSpPr>
            <a:spLocks noGrp="1" noRot="1" noChangeAspect="1" noTextEdit="1"/>
          </p:cNvSpPr>
          <p:nvPr>
            <p:ph type="sldImg" idx="2"/>
          </p:nvPr>
        </p:nvSpPr>
        <p:spPr>
          <a:noFill/>
          <a:ln>
            <a:headEnd/>
            <a:tailEnd/>
          </a:ln>
        </p:spPr>
      </p:sp>
      <p:sp>
        <p:nvSpPr>
          <p:cNvPr id="87043" name="Google Shape;120;g35f391192_017:notes">
            <a:extLst>
              <a:ext uri="{FF2B5EF4-FFF2-40B4-BE49-F238E27FC236}">
                <a16:creationId xmlns:a16="http://schemas.microsoft.com/office/drawing/2014/main" id="{63258656-4248-E7A4-5896-67578085330E}"/>
              </a:ext>
            </a:extLst>
          </p:cNvPr>
          <p:cNvSpPr txBox="1">
            <a:spLocks noGrp="1" noChangeArrowheads="1"/>
          </p:cNvSpPr>
          <p:nvPr>
            <p:ph type="body" idx="1"/>
          </p:nvPr>
        </p:nvSpPr>
        <p:spPr/>
        <p:txBody>
          <a:bodyPr/>
          <a:lstStyle/>
          <a:p>
            <a:pPr marL="0" indent="0" eaLnBrk="1" hangingPunct="1">
              <a:buSzPts val="14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9090" name="Google Shape;738;g35ed75ccf_015:notes">
            <a:extLst>
              <a:ext uri="{FF2B5EF4-FFF2-40B4-BE49-F238E27FC236}">
                <a16:creationId xmlns:a16="http://schemas.microsoft.com/office/drawing/2014/main" id="{0A734D7A-8E04-6583-4FFD-7633F0868E18}"/>
              </a:ext>
            </a:extLst>
          </p:cNvPr>
          <p:cNvSpPr>
            <a:spLocks noGrp="1" noRot="1" noChangeAspect="1" noTextEdit="1"/>
          </p:cNvSpPr>
          <p:nvPr>
            <p:ph type="sldImg" idx="2"/>
          </p:nvPr>
        </p:nvSpPr>
        <p:spPr>
          <a:noFill/>
          <a:ln>
            <a:headEnd/>
            <a:tailEnd/>
          </a:ln>
        </p:spPr>
      </p:sp>
      <p:sp>
        <p:nvSpPr>
          <p:cNvPr id="89091" name="Google Shape;739;g35ed75ccf_015:notes">
            <a:extLst>
              <a:ext uri="{FF2B5EF4-FFF2-40B4-BE49-F238E27FC236}">
                <a16:creationId xmlns:a16="http://schemas.microsoft.com/office/drawing/2014/main" id="{9ED138D7-B788-BB3E-D6DF-27BAE042A520}"/>
              </a:ext>
            </a:extLst>
          </p:cNvPr>
          <p:cNvSpPr txBox="1">
            <a:spLocks noGrp="1" noChangeArrowheads="1"/>
          </p:cNvSpPr>
          <p:nvPr>
            <p:ph type="body" idx="1"/>
          </p:nvPr>
        </p:nvSpPr>
        <p:spPr/>
        <p:txBody>
          <a:bodyPr/>
          <a:lstStyle/>
          <a:p>
            <a:pPr marL="0" indent="0" eaLnBrk="1" hangingPunct="1">
              <a:buSzPts val="14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314" name="Google Shape;376;g35f391192_04:notes">
            <a:extLst>
              <a:ext uri="{FF2B5EF4-FFF2-40B4-BE49-F238E27FC236}">
                <a16:creationId xmlns:a16="http://schemas.microsoft.com/office/drawing/2014/main" id="{D19712D6-4736-0D05-A30D-66400CDA777C}"/>
              </a:ext>
            </a:extLst>
          </p:cNvPr>
          <p:cNvSpPr>
            <a:spLocks noGrp="1" noRot="1" noChangeAspect="1" noTextEdit="1"/>
          </p:cNvSpPr>
          <p:nvPr>
            <p:ph type="sldImg" idx="2"/>
          </p:nvPr>
        </p:nvSpPr>
        <p:spPr>
          <a:noFill/>
          <a:ln>
            <a:headEnd/>
            <a:tailEnd/>
          </a:ln>
        </p:spPr>
      </p:sp>
      <p:sp>
        <p:nvSpPr>
          <p:cNvPr id="13315" name="Google Shape;377;g35f391192_04:notes">
            <a:extLst>
              <a:ext uri="{FF2B5EF4-FFF2-40B4-BE49-F238E27FC236}">
                <a16:creationId xmlns:a16="http://schemas.microsoft.com/office/drawing/2014/main" id="{465FA486-F349-CC5D-E7F1-B565C32AD014}"/>
              </a:ext>
            </a:extLst>
          </p:cNvPr>
          <p:cNvSpPr txBox="1">
            <a:spLocks noGrp="1" noChangeArrowheads="1"/>
          </p:cNvSpPr>
          <p:nvPr>
            <p:ph type="body" idx="1"/>
          </p:nvPr>
        </p:nvSpPr>
        <p:spPr/>
        <p:txBody>
          <a:bodyPr/>
          <a:lstStyle/>
          <a:p>
            <a:pPr marL="0" indent="0" eaLnBrk="1" hangingPunct="1">
              <a:buSzPts val="14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1138" name="Google Shape;2388;gc620bbb036_0_140:notes">
            <a:extLst>
              <a:ext uri="{FF2B5EF4-FFF2-40B4-BE49-F238E27FC236}">
                <a16:creationId xmlns:a16="http://schemas.microsoft.com/office/drawing/2014/main" id="{0C87743E-2327-4DA6-4BEC-31AB3461E254}"/>
              </a:ext>
            </a:extLst>
          </p:cNvPr>
          <p:cNvSpPr>
            <a:spLocks noGrp="1" noRot="1" noChangeAspect="1" noTextEdit="1"/>
          </p:cNvSpPr>
          <p:nvPr>
            <p:ph type="sldImg" idx="2"/>
          </p:nvPr>
        </p:nvSpPr>
        <p:spPr>
          <a:noFill/>
          <a:ln>
            <a:headEnd/>
            <a:tailEnd/>
          </a:ln>
        </p:spPr>
      </p:sp>
      <p:sp>
        <p:nvSpPr>
          <p:cNvPr id="91139" name="Google Shape;2389;gc620bbb036_0_140:notes">
            <a:extLst>
              <a:ext uri="{FF2B5EF4-FFF2-40B4-BE49-F238E27FC236}">
                <a16:creationId xmlns:a16="http://schemas.microsoft.com/office/drawing/2014/main" id="{0D928D76-4385-980C-EA6C-6E39F368EA0A}"/>
              </a:ext>
            </a:extLst>
          </p:cNvPr>
          <p:cNvSpPr txBox="1">
            <a:spLocks noGrp="1" noChangeArrowheads="1"/>
          </p:cNvSpPr>
          <p:nvPr>
            <p:ph type="body" idx="1"/>
          </p:nvPr>
        </p:nvSpPr>
        <p:spPr/>
        <p:txBody>
          <a:bodyPr/>
          <a:lstStyle/>
          <a:p>
            <a:pPr marL="0" indent="0" eaLnBrk="1" hangingPunct="1">
              <a:buSzPts val="14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4210" name="Google Shape;2241;gc620bbb036_0_0:notes">
            <a:extLst>
              <a:ext uri="{FF2B5EF4-FFF2-40B4-BE49-F238E27FC236}">
                <a16:creationId xmlns:a16="http://schemas.microsoft.com/office/drawing/2014/main" id="{2BC13A22-3029-A49C-6557-9B648BDFEFF1}"/>
              </a:ext>
            </a:extLst>
          </p:cNvPr>
          <p:cNvSpPr>
            <a:spLocks noGrp="1" noRot="1" noChangeAspect="1" noTextEdit="1"/>
          </p:cNvSpPr>
          <p:nvPr>
            <p:ph type="sldImg" idx="2"/>
          </p:nvPr>
        </p:nvSpPr>
        <p:spPr>
          <a:noFill/>
          <a:ln>
            <a:headEnd/>
            <a:tailEnd/>
          </a:ln>
        </p:spPr>
      </p:sp>
      <p:sp>
        <p:nvSpPr>
          <p:cNvPr id="94211" name="Google Shape;2242;gc620bbb036_0_0:notes">
            <a:extLst>
              <a:ext uri="{FF2B5EF4-FFF2-40B4-BE49-F238E27FC236}">
                <a16:creationId xmlns:a16="http://schemas.microsoft.com/office/drawing/2014/main" id="{87A51AD8-C1AC-E387-D52C-E49C37B815EF}"/>
              </a:ext>
            </a:extLst>
          </p:cNvPr>
          <p:cNvSpPr txBox="1">
            <a:spLocks noGrp="1" noChangeArrowheads="1"/>
          </p:cNvSpPr>
          <p:nvPr>
            <p:ph type="body" idx="1"/>
          </p:nvPr>
        </p:nvSpPr>
        <p:spPr/>
        <p:txBody>
          <a:bodyPr/>
          <a:lstStyle/>
          <a:p>
            <a:pPr marL="0" indent="0" eaLnBrk="1" hangingPunct="1">
              <a:buSzPts val="14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6258" name="Google Shape;5453;g41a98d525d_0_38:notes">
            <a:extLst>
              <a:ext uri="{FF2B5EF4-FFF2-40B4-BE49-F238E27FC236}">
                <a16:creationId xmlns:a16="http://schemas.microsoft.com/office/drawing/2014/main" id="{036F2A05-03B4-22F3-AC11-6381C7428B74}"/>
              </a:ext>
            </a:extLst>
          </p:cNvPr>
          <p:cNvSpPr>
            <a:spLocks noGrp="1" noRot="1" noChangeAspect="1" noTextEdit="1"/>
          </p:cNvSpPr>
          <p:nvPr>
            <p:ph type="sldImg" idx="2"/>
          </p:nvPr>
        </p:nvSpPr>
        <p:spPr>
          <a:noFill/>
          <a:ln>
            <a:headEnd/>
            <a:tailEnd/>
          </a:ln>
        </p:spPr>
      </p:sp>
      <p:sp>
        <p:nvSpPr>
          <p:cNvPr id="96259" name="Google Shape;5454;g41a98d525d_0_38:notes">
            <a:extLst>
              <a:ext uri="{FF2B5EF4-FFF2-40B4-BE49-F238E27FC236}">
                <a16:creationId xmlns:a16="http://schemas.microsoft.com/office/drawing/2014/main" id="{D366B04A-D943-9508-AE3E-05D1A99C450D}"/>
              </a:ext>
            </a:extLst>
          </p:cNvPr>
          <p:cNvSpPr txBox="1">
            <a:spLocks noGrp="1" noChangeArrowheads="1"/>
          </p:cNvSpPr>
          <p:nvPr>
            <p:ph type="body" idx="1"/>
          </p:nvPr>
        </p:nvSpPr>
        <p:spPr/>
        <p:txBody>
          <a:bodyPr/>
          <a:lstStyle/>
          <a:p>
            <a:pPr marL="0" indent="0" eaLnBrk="1" hangingPunct="1">
              <a:buSzPts val="14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410" name="Google Shape;591;p:notes">
            <a:extLst>
              <a:ext uri="{FF2B5EF4-FFF2-40B4-BE49-F238E27FC236}">
                <a16:creationId xmlns:a16="http://schemas.microsoft.com/office/drawing/2014/main" id="{1F428A9A-D690-CE28-9E2C-027BC99ECDC9}"/>
              </a:ext>
            </a:extLst>
          </p:cNvPr>
          <p:cNvSpPr>
            <a:spLocks noGrp="1" noRot="1" noChangeAspect="1" noTextEdit="1"/>
          </p:cNvSpPr>
          <p:nvPr>
            <p:ph type="sldImg" idx="2"/>
          </p:nvPr>
        </p:nvSpPr>
        <p:spPr>
          <a:noFill/>
          <a:ln>
            <a:headEnd/>
            <a:tailEnd/>
          </a:ln>
        </p:spPr>
      </p:sp>
      <p:sp>
        <p:nvSpPr>
          <p:cNvPr id="17411" name="Google Shape;592;p:notes">
            <a:extLst>
              <a:ext uri="{FF2B5EF4-FFF2-40B4-BE49-F238E27FC236}">
                <a16:creationId xmlns:a16="http://schemas.microsoft.com/office/drawing/2014/main" id="{63253DC8-C99D-BD48-351B-564B2EF59BD7}"/>
              </a:ext>
            </a:extLst>
          </p:cNvPr>
          <p:cNvSpPr txBox="1">
            <a:spLocks noGrp="1" noChangeArrowheads="1"/>
          </p:cNvSpPr>
          <p:nvPr>
            <p:ph type="body" idx="1"/>
          </p:nvPr>
        </p:nvSpPr>
        <p:spPr/>
        <p:txBody>
          <a:bodyPr/>
          <a:lstStyle/>
          <a:p>
            <a:pPr marL="0" indent="0" eaLnBrk="1" hangingPunct="1">
              <a:buSzPts val="14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6" name="Google Shape;2033;g35ed75ccf_0113:notes">
            <a:extLst>
              <a:ext uri="{FF2B5EF4-FFF2-40B4-BE49-F238E27FC236}">
                <a16:creationId xmlns:a16="http://schemas.microsoft.com/office/drawing/2014/main" id="{5D4AB73A-8D04-B5B1-2892-5C2258170ADA}"/>
              </a:ext>
            </a:extLst>
          </p:cNvPr>
          <p:cNvSpPr>
            <a:spLocks noGrp="1" noRot="1" noChangeAspect="1" noTextEdit="1"/>
          </p:cNvSpPr>
          <p:nvPr>
            <p:ph type="sldImg" idx="2"/>
          </p:nvPr>
        </p:nvSpPr>
        <p:spPr>
          <a:noFill/>
          <a:ln>
            <a:headEnd/>
            <a:tailEnd/>
          </a:ln>
        </p:spPr>
      </p:sp>
      <p:sp>
        <p:nvSpPr>
          <p:cNvPr id="21507" name="Google Shape;2034;g35ed75ccf_0113:notes">
            <a:extLst>
              <a:ext uri="{FF2B5EF4-FFF2-40B4-BE49-F238E27FC236}">
                <a16:creationId xmlns:a16="http://schemas.microsoft.com/office/drawing/2014/main" id="{35B457CF-216D-7C68-8514-E77BA5D4852A}"/>
              </a:ext>
            </a:extLst>
          </p:cNvPr>
          <p:cNvSpPr txBox="1">
            <a:spLocks noGrp="1" noChangeArrowheads="1"/>
          </p:cNvSpPr>
          <p:nvPr>
            <p:ph type="body" idx="1"/>
          </p:nvPr>
        </p:nvSpPr>
        <p:spPr/>
        <p:txBody>
          <a:bodyPr/>
          <a:lstStyle/>
          <a:p>
            <a:pPr marL="0" indent="0" eaLnBrk="1" hangingPunct="1">
              <a:buSzPts val="14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458" name="Google Shape;591;p:notes">
            <a:extLst>
              <a:ext uri="{FF2B5EF4-FFF2-40B4-BE49-F238E27FC236}">
                <a16:creationId xmlns:a16="http://schemas.microsoft.com/office/drawing/2014/main" id="{E820468D-3598-26D2-A11C-2E95D72A45D5}"/>
              </a:ext>
            </a:extLst>
          </p:cNvPr>
          <p:cNvSpPr>
            <a:spLocks noGrp="1" noRot="1" noChangeAspect="1" noTextEdit="1"/>
          </p:cNvSpPr>
          <p:nvPr>
            <p:ph type="sldImg" idx="2"/>
          </p:nvPr>
        </p:nvSpPr>
        <p:spPr>
          <a:noFill/>
          <a:ln>
            <a:headEnd/>
            <a:tailEnd/>
          </a:ln>
        </p:spPr>
      </p:sp>
      <p:sp>
        <p:nvSpPr>
          <p:cNvPr id="19459" name="Google Shape;592;p:notes">
            <a:extLst>
              <a:ext uri="{FF2B5EF4-FFF2-40B4-BE49-F238E27FC236}">
                <a16:creationId xmlns:a16="http://schemas.microsoft.com/office/drawing/2014/main" id="{7604CE8A-74EB-2027-5B1A-25B09953905A}"/>
              </a:ext>
            </a:extLst>
          </p:cNvPr>
          <p:cNvSpPr txBox="1">
            <a:spLocks noGrp="1" noChangeArrowheads="1"/>
          </p:cNvSpPr>
          <p:nvPr>
            <p:ph type="body" idx="1"/>
          </p:nvPr>
        </p:nvSpPr>
        <p:spPr/>
        <p:txBody>
          <a:bodyPr/>
          <a:lstStyle/>
          <a:p>
            <a:pPr marL="0" indent="0" eaLnBrk="1" hangingPunct="1">
              <a:buSzPts val="14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554" name="Google Shape;591;p:notes">
            <a:extLst>
              <a:ext uri="{FF2B5EF4-FFF2-40B4-BE49-F238E27FC236}">
                <a16:creationId xmlns:a16="http://schemas.microsoft.com/office/drawing/2014/main" id="{04710A8E-DB55-D5A6-5CAD-8CF707A97648}"/>
              </a:ext>
            </a:extLst>
          </p:cNvPr>
          <p:cNvSpPr>
            <a:spLocks noGrp="1" noRot="1" noChangeAspect="1" noTextEdit="1"/>
          </p:cNvSpPr>
          <p:nvPr>
            <p:ph type="sldImg" idx="2"/>
          </p:nvPr>
        </p:nvSpPr>
        <p:spPr>
          <a:noFill/>
          <a:ln>
            <a:headEnd/>
            <a:tailEnd/>
          </a:ln>
        </p:spPr>
      </p:sp>
      <p:sp>
        <p:nvSpPr>
          <p:cNvPr id="23555" name="Google Shape;592;p:notes">
            <a:extLst>
              <a:ext uri="{FF2B5EF4-FFF2-40B4-BE49-F238E27FC236}">
                <a16:creationId xmlns:a16="http://schemas.microsoft.com/office/drawing/2014/main" id="{26681D7E-4BB7-30FD-52EE-C2D988EAC474}"/>
              </a:ext>
            </a:extLst>
          </p:cNvPr>
          <p:cNvSpPr txBox="1">
            <a:spLocks noGrp="1" noChangeArrowheads="1"/>
          </p:cNvSpPr>
          <p:nvPr>
            <p:ph type="body" idx="1"/>
          </p:nvPr>
        </p:nvSpPr>
        <p:spPr/>
        <p:txBody>
          <a:bodyPr/>
          <a:lstStyle/>
          <a:p>
            <a:pPr marL="0" indent="0" eaLnBrk="1" hangingPunct="1">
              <a:buSzPts val="14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602" name="Google Shape;591;p:notes">
            <a:extLst>
              <a:ext uri="{FF2B5EF4-FFF2-40B4-BE49-F238E27FC236}">
                <a16:creationId xmlns:a16="http://schemas.microsoft.com/office/drawing/2014/main" id="{5CB9D453-D280-C5A6-EE9C-C54483E86A86}"/>
              </a:ext>
            </a:extLst>
          </p:cNvPr>
          <p:cNvSpPr>
            <a:spLocks noGrp="1" noRot="1" noChangeAspect="1" noTextEdit="1"/>
          </p:cNvSpPr>
          <p:nvPr>
            <p:ph type="sldImg" idx="2"/>
          </p:nvPr>
        </p:nvSpPr>
        <p:spPr>
          <a:noFill/>
          <a:ln>
            <a:headEnd/>
            <a:tailEnd/>
          </a:ln>
        </p:spPr>
      </p:sp>
      <p:sp>
        <p:nvSpPr>
          <p:cNvPr id="25603" name="Google Shape;592;p:notes">
            <a:extLst>
              <a:ext uri="{FF2B5EF4-FFF2-40B4-BE49-F238E27FC236}">
                <a16:creationId xmlns:a16="http://schemas.microsoft.com/office/drawing/2014/main" id="{280F9C9C-CEB8-5F6F-04E2-C7246F8E9DFA}"/>
              </a:ext>
            </a:extLst>
          </p:cNvPr>
          <p:cNvSpPr txBox="1">
            <a:spLocks noGrp="1" noChangeArrowheads="1"/>
          </p:cNvSpPr>
          <p:nvPr>
            <p:ph type="body" idx="1"/>
          </p:nvPr>
        </p:nvSpPr>
        <p:spPr/>
        <p:txBody>
          <a:bodyPr/>
          <a:lstStyle/>
          <a:p>
            <a:pPr marL="0" indent="0" eaLnBrk="1" hangingPunct="1">
              <a:buSzPts val="14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650" name="Google Shape;591;p:notes">
            <a:extLst>
              <a:ext uri="{FF2B5EF4-FFF2-40B4-BE49-F238E27FC236}">
                <a16:creationId xmlns:a16="http://schemas.microsoft.com/office/drawing/2014/main" id="{5DBC9B17-9AE1-5B1B-D04D-2A79C5DF1015}"/>
              </a:ext>
            </a:extLst>
          </p:cNvPr>
          <p:cNvSpPr>
            <a:spLocks noGrp="1" noRot="1" noChangeAspect="1" noTextEdit="1"/>
          </p:cNvSpPr>
          <p:nvPr>
            <p:ph type="sldImg" idx="2"/>
          </p:nvPr>
        </p:nvSpPr>
        <p:spPr>
          <a:noFill/>
          <a:ln>
            <a:headEnd/>
            <a:tailEnd/>
          </a:ln>
        </p:spPr>
      </p:sp>
      <p:sp>
        <p:nvSpPr>
          <p:cNvPr id="27651" name="Google Shape;592;p:notes">
            <a:extLst>
              <a:ext uri="{FF2B5EF4-FFF2-40B4-BE49-F238E27FC236}">
                <a16:creationId xmlns:a16="http://schemas.microsoft.com/office/drawing/2014/main" id="{7519C08C-CF03-E924-6B9E-C5E72CBF44A2}"/>
              </a:ext>
            </a:extLst>
          </p:cNvPr>
          <p:cNvSpPr txBox="1">
            <a:spLocks noGrp="1" noChangeArrowheads="1"/>
          </p:cNvSpPr>
          <p:nvPr>
            <p:ph type="body" idx="1"/>
          </p:nvPr>
        </p:nvSpPr>
        <p:spPr/>
        <p:txBody>
          <a:bodyPr/>
          <a:lstStyle/>
          <a:p>
            <a:pPr marL="0" indent="0" eaLnBrk="1" hangingPunct="1">
              <a:buSzPts val="14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3" name="Google Shape;11;p2">
            <a:extLst>
              <a:ext uri="{FF2B5EF4-FFF2-40B4-BE49-F238E27FC236}">
                <a16:creationId xmlns:a16="http://schemas.microsoft.com/office/drawing/2014/main" id="{8B65B95A-D470-D3C7-A42F-C66BA5E665D2}"/>
              </a:ext>
            </a:extLst>
          </p:cNvPr>
          <p:cNvSpPr>
            <a:spLocks noChangeArrowheads="1"/>
          </p:cNvSpPr>
          <p:nvPr/>
        </p:nvSpPr>
        <p:spPr bwMode="auto">
          <a:xfrm rot="5400000">
            <a:off x="-303212" y="2166937"/>
            <a:ext cx="1416050" cy="809625"/>
          </a:xfrm>
          <a:prstGeom prst="triangle">
            <a:avLst>
              <a:gd name="adj" fmla="val 500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a:p>
        </p:txBody>
      </p:sp>
      <p:sp>
        <p:nvSpPr>
          <p:cNvPr id="10" name="Google Shape;10;p2"/>
          <p:cNvSpPr txBox="1">
            <a:spLocks noGrp="1"/>
          </p:cNvSpPr>
          <p:nvPr>
            <p:ph type="ctrTitle"/>
          </p:nvPr>
        </p:nvSpPr>
        <p:spPr>
          <a:xfrm>
            <a:off x="1076325" y="1863600"/>
            <a:ext cx="4962600" cy="1416300"/>
          </a:xfrm>
          <a:prstGeom prst="rect">
            <a:avLst/>
          </a:prstGeom>
        </p:spPr>
        <p:txBody>
          <a:bodyPr spcFirstLastPara="1" anchor="ctr">
            <a:noAutofit/>
          </a:bodyPr>
          <a:lstStyle>
            <a:lvl1pPr lvl="0">
              <a:lnSpc>
                <a:spcPct val="90000"/>
              </a:lnSpc>
              <a:spcBef>
                <a:spcPts val="0"/>
              </a:spcBef>
              <a:spcAft>
                <a:spcPts val="0"/>
              </a:spcAft>
              <a:buSzPts val="4800"/>
              <a:buNone/>
              <a:defRPr/>
            </a:lvl1pPr>
            <a:lvl2pPr lvl="1">
              <a:lnSpc>
                <a:spcPct val="90000"/>
              </a:lnSpc>
              <a:spcBef>
                <a:spcPts val="0"/>
              </a:spcBef>
              <a:spcAft>
                <a:spcPts val="0"/>
              </a:spcAft>
              <a:buSzPts val="4800"/>
              <a:buNone/>
              <a:defRPr/>
            </a:lvl2pPr>
            <a:lvl3pPr lvl="2">
              <a:lnSpc>
                <a:spcPct val="90000"/>
              </a:lnSpc>
              <a:spcBef>
                <a:spcPts val="0"/>
              </a:spcBef>
              <a:spcAft>
                <a:spcPts val="0"/>
              </a:spcAft>
              <a:buSzPts val="4800"/>
              <a:buNone/>
              <a:defRPr/>
            </a:lvl3pPr>
            <a:lvl4pPr lvl="3">
              <a:lnSpc>
                <a:spcPct val="90000"/>
              </a:lnSpc>
              <a:spcBef>
                <a:spcPts val="0"/>
              </a:spcBef>
              <a:spcAft>
                <a:spcPts val="0"/>
              </a:spcAft>
              <a:buSzPts val="4800"/>
              <a:buNone/>
              <a:defRPr/>
            </a:lvl4pPr>
            <a:lvl5pPr lvl="4">
              <a:lnSpc>
                <a:spcPct val="90000"/>
              </a:lnSpc>
              <a:spcBef>
                <a:spcPts val="0"/>
              </a:spcBef>
              <a:spcAft>
                <a:spcPts val="0"/>
              </a:spcAft>
              <a:buSzPts val="4800"/>
              <a:buNone/>
              <a:defRPr/>
            </a:lvl5pPr>
            <a:lvl6pPr lvl="5">
              <a:lnSpc>
                <a:spcPct val="90000"/>
              </a:lnSpc>
              <a:spcBef>
                <a:spcPts val="0"/>
              </a:spcBef>
              <a:spcAft>
                <a:spcPts val="0"/>
              </a:spcAft>
              <a:buSzPts val="4800"/>
              <a:buNone/>
              <a:defRPr/>
            </a:lvl6pPr>
            <a:lvl7pPr lvl="6">
              <a:lnSpc>
                <a:spcPct val="90000"/>
              </a:lnSpc>
              <a:spcBef>
                <a:spcPts val="0"/>
              </a:spcBef>
              <a:spcAft>
                <a:spcPts val="0"/>
              </a:spcAft>
              <a:buSzPts val="4800"/>
              <a:buNone/>
              <a:defRPr/>
            </a:lvl7pPr>
            <a:lvl8pPr lvl="7">
              <a:lnSpc>
                <a:spcPct val="90000"/>
              </a:lnSpc>
              <a:spcBef>
                <a:spcPts val="0"/>
              </a:spcBef>
              <a:spcAft>
                <a:spcPts val="0"/>
              </a:spcAft>
              <a:buSzPts val="4800"/>
              <a:buNone/>
              <a:defRPr/>
            </a:lvl8pPr>
            <a:lvl9pPr lvl="8">
              <a:lnSpc>
                <a:spcPct val="90000"/>
              </a:lnSpc>
              <a:spcBef>
                <a:spcPts val="0"/>
              </a:spcBef>
              <a:spcAft>
                <a:spcPts val="0"/>
              </a:spcAft>
              <a:buSzPts val="4800"/>
              <a:buNone/>
              <a:defRPr/>
            </a:lvl9pPr>
          </a:lstStyle>
          <a:p>
            <a:endParaRPr/>
          </a:p>
        </p:txBody>
      </p:sp>
    </p:spTree>
    <p:extLst>
      <p:ext uri="{BB962C8B-B14F-4D97-AF65-F5344CB8AC3E}">
        <p14:creationId xmlns:p14="http://schemas.microsoft.com/office/powerpoint/2010/main" val="17398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2"/>
        <p:cNvGrpSpPr/>
        <p:nvPr/>
      </p:nvGrpSpPr>
      <p:grpSpPr>
        <a:xfrm>
          <a:off x="0" y="0"/>
          <a:ext cx="0" cy="0"/>
          <a:chOff x="0" y="0"/>
          <a:chExt cx="0" cy="0"/>
        </a:xfrm>
      </p:grpSpPr>
      <p:sp>
        <p:nvSpPr>
          <p:cNvPr id="4" name="Google Shape;15;p3">
            <a:extLst>
              <a:ext uri="{FF2B5EF4-FFF2-40B4-BE49-F238E27FC236}">
                <a16:creationId xmlns:a16="http://schemas.microsoft.com/office/drawing/2014/main" id="{71FF83E7-6F58-DC8F-B5A8-2577B9A57AFF}"/>
              </a:ext>
            </a:extLst>
          </p:cNvPr>
          <p:cNvSpPr>
            <a:spLocks noChangeArrowheads="1"/>
          </p:cNvSpPr>
          <p:nvPr/>
        </p:nvSpPr>
        <p:spPr bwMode="auto">
          <a:xfrm rot="5400000">
            <a:off x="-303212" y="2166937"/>
            <a:ext cx="1416050" cy="809625"/>
          </a:xfrm>
          <a:prstGeom prst="triangle">
            <a:avLst>
              <a:gd name="adj" fmla="val 500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a:p>
        </p:txBody>
      </p:sp>
      <p:sp>
        <p:nvSpPr>
          <p:cNvPr id="13" name="Google Shape;13;p3"/>
          <p:cNvSpPr txBox="1">
            <a:spLocks noGrp="1"/>
          </p:cNvSpPr>
          <p:nvPr>
            <p:ph type="ctrTitle"/>
          </p:nvPr>
        </p:nvSpPr>
        <p:spPr>
          <a:xfrm>
            <a:off x="1085850" y="2031025"/>
            <a:ext cx="4676700" cy="1159800"/>
          </a:xfrm>
          <a:prstGeom prst="rect">
            <a:avLst/>
          </a:prstGeom>
        </p:spPr>
        <p:txBody>
          <a:bodyPr spcFirstLastPara="1" anchor="b">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4" name="Google Shape;14;p3"/>
          <p:cNvSpPr txBox="1">
            <a:spLocks noGrp="1"/>
          </p:cNvSpPr>
          <p:nvPr>
            <p:ph type="subTitle" idx="1"/>
          </p:nvPr>
        </p:nvSpPr>
        <p:spPr>
          <a:xfrm>
            <a:off x="1085850" y="3287726"/>
            <a:ext cx="4676700" cy="383700"/>
          </a:xfrm>
          <a:prstGeom prst="rect">
            <a:avLst/>
          </a:prstGeom>
        </p:spPr>
        <p:txBody>
          <a:bodyPr spcFirstLastPara="1">
            <a:noAutofit/>
          </a:bodyPr>
          <a:lstStyle>
            <a:lvl1pPr lvl="0" rtl="0">
              <a:spcBef>
                <a:spcPts val="0"/>
              </a:spcBef>
              <a:spcAft>
                <a:spcPts val="0"/>
              </a:spcAft>
              <a:buClr>
                <a:schemeClr val="dk2"/>
              </a:buClr>
              <a:buSzPts val="1800"/>
              <a:buNone/>
              <a:defRPr>
                <a:solidFill>
                  <a:schemeClr val="dk2"/>
                </a:solidFill>
              </a:defRPr>
            </a:lvl1pPr>
            <a:lvl2pPr lvl="1" rtl="0">
              <a:spcBef>
                <a:spcPts val="0"/>
              </a:spcBef>
              <a:spcAft>
                <a:spcPts val="0"/>
              </a:spcAft>
              <a:buClr>
                <a:schemeClr val="dk2"/>
              </a:buClr>
              <a:buSzPts val="3000"/>
              <a:buNone/>
              <a:defRPr sz="3000">
                <a:solidFill>
                  <a:schemeClr val="dk2"/>
                </a:solidFill>
              </a:defRPr>
            </a:lvl2pPr>
            <a:lvl3pPr lvl="2" rtl="0">
              <a:spcBef>
                <a:spcPts val="0"/>
              </a:spcBef>
              <a:spcAft>
                <a:spcPts val="0"/>
              </a:spcAft>
              <a:buClr>
                <a:schemeClr val="dk2"/>
              </a:buClr>
              <a:buSzPts val="3000"/>
              <a:buNone/>
              <a:defRPr sz="3000">
                <a:solidFill>
                  <a:schemeClr val="dk2"/>
                </a:solidFill>
              </a:defRPr>
            </a:lvl3pPr>
            <a:lvl4pPr lvl="3" rtl="0">
              <a:spcBef>
                <a:spcPts val="0"/>
              </a:spcBef>
              <a:spcAft>
                <a:spcPts val="0"/>
              </a:spcAft>
              <a:buClr>
                <a:schemeClr val="dk2"/>
              </a:buClr>
              <a:buSzPts val="3000"/>
              <a:buNone/>
              <a:defRPr sz="3000">
                <a:solidFill>
                  <a:schemeClr val="dk2"/>
                </a:solidFill>
              </a:defRPr>
            </a:lvl4pPr>
            <a:lvl5pPr lvl="4" rtl="0">
              <a:spcBef>
                <a:spcPts val="0"/>
              </a:spcBef>
              <a:spcAft>
                <a:spcPts val="0"/>
              </a:spcAft>
              <a:buClr>
                <a:schemeClr val="dk2"/>
              </a:buClr>
              <a:buSzPts val="3000"/>
              <a:buNone/>
              <a:defRPr sz="3000">
                <a:solidFill>
                  <a:schemeClr val="dk2"/>
                </a:solidFill>
              </a:defRPr>
            </a:lvl5pPr>
            <a:lvl6pPr lvl="5" rtl="0">
              <a:spcBef>
                <a:spcPts val="0"/>
              </a:spcBef>
              <a:spcAft>
                <a:spcPts val="0"/>
              </a:spcAft>
              <a:buClr>
                <a:schemeClr val="dk2"/>
              </a:buClr>
              <a:buSzPts val="3000"/>
              <a:buNone/>
              <a:defRPr sz="3000">
                <a:solidFill>
                  <a:schemeClr val="dk2"/>
                </a:solidFill>
              </a:defRPr>
            </a:lvl6pPr>
            <a:lvl7pPr lvl="6" rtl="0">
              <a:spcBef>
                <a:spcPts val="0"/>
              </a:spcBef>
              <a:spcAft>
                <a:spcPts val="0"/>
              </a:spcAft>
              <a:buClr>
                <a:schemeClr val="dk2"/>
              </a:buClr>
              <a:buSzPts val="3000"/>
              <a:buNone/>
              <a:defRPr sz="3000">
                <a:solidFill>
                  <a:schemeClr val="dk2"/>
                </a:solidFill>
              </a:defRPr>
            </a:lvl7pPr>
            <a:lvl8pPr lvl="7" rtl="0">
              <a:spcBef>
                <a:spcPts val="0"/>
              </a:spcBef>
              <a:spcAft>
                <a:spcPts val="0"/>
              </a:spcAft>
              <a:buClr>
                <a:schemeClr val="dk2"/>
              </a:buClr>
              <a:buSzPts val="3000"/>
              <a:buNone/>
              <a:defRPr sz="3000">
                <a:solidFill>
                  <a:schemeClr val="dk2"/>
                </a:solidFill>
              </a:defRPr>
            </a:lvl8pPr>
            <a:lvl9pPr lvl="8" rtl="0">
              <a:spcBef>
                <a:spcPts val="0"/>
              </a:spcBef>
              <a:spcAft>
                <a:spcPts val="0"/>
              </a:spcAft>
              <a:buClr>
                <a:schemeClr val="dk2"/>
              </a:buClr>
              <a:buSzPts val="3000"/>
              <a:buNone/>
              <a:defRPr sz="3000">
                <a:solidFill>
                  <a:schemeClr val="dk2"/>
                </a:solidFill>
              </a:defRPr>
            </a:lvl9pPr>
          </a:lstStyle>
          <a:p>
            <a:endParaRPr/>
          </a:p>
        </p:txBody>
      </p:sp>
    </p:spTree>
    <p:extLst>
      <p:ext uri="{BB962C8B-B14F-4D97-AF65-F5344CB8AC3E}">
        <p14:creationId xmlns:p14="http://schemas.microsoft.com/office/powerpoint/2010/main" val="4115149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2"/>
        <p:cNvGrpSpPr/>
        <p:nvPr/>
      </p:nvGrpSpPr>
      <p:grpSpPr>
        <a:xfrm>
          <a:off x="0" y="0"/>
          <a:ext cx="0" cy="0"/>
          <a:chOff x="0" y="0"/>
          <a:chExt cx="0" cy="0"/>
        </a:xfrm>
      </p:grpSpPr>
      <p:sp>
        <p:nvSpPr>
          <p:cNvPr id="4" name="Google Shape;23;p5">
            <a:extLst>
              <a:ext uri="{FF2B5EF4-FFF2-40B4-BE49-F238E27FC236}">
                <a16:creationId xmlns:a16="http://schemas.microsoft.com/office/drawing/2014/main" id="{BE7A1635-0D4C-DCFB-EC1A-28BD334058BF}"/>
              </a:ext>
            </a:extLst>
          </p:cNvPr>
          <p:cNvSpPr>
            <a:spLocks noChangeArrowheads="1"/>
          </p:cNvSpPr>
          <p:nvPr/>
        </p:nvSpPr>
        <p:spPr bwMode="auto">
          <a:xfrm flipH="1">
            <a:off x="8686800" y="4675188"/>
            <a:ext cx="468313" cy="468312"/>
          </a:xfrm>
          <a:prstGeom prst="rtTriangle">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a:p>
        </p:txBody>
      </p:sp>
      <p:sp>
        <p:nvSpPr>
          <p:cNvPr id="5" name="Google Shape;24;p5">
            <a:extLst>
              <a:ext uri="{FF2B5EF4-FFF2-40B4-BE49-F238E27FC236}">
                <a16:creationId xmlns:a16="http://schemas.microsoft.com/office/drawing/2014/main" id="{E4FC80A8-C913-8613-D022-5918787359A6}"/>
              </a:ext>
            </a:extLst>
          </p:cNvPr>
          <p:cNvSpPr>
            <a:spLocks noChangeArrowheads="1"/>
          </p:cNvSpPr>
          <p:nvPr/>
        </p:nvSpPr>
        <p:spPr bwMode="auto">
          <a:xfrm rot="5400000">
            <a:off x="-100012" y="723900"/>
            <a:ext cx="468312" cy="268288"/>
          </a:xfrm>
          <a:prstGeom prst="triangle">
            <a:avLst>
              <a:gd name="adj" fmla="val 500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a:p>
        </p:txBody>
      </p:sp>
      <p:sp>
        <p:nvSpPr>
          <p:cNvPr id="25" name="Google Shape;25;p5"/>
          <p:cNvSpPr txBox="1">
            <a:spLocks noGrp="1"/>
          </p:cNvSpPr>
          <p:nvPr>
            <p:ph type="title"/>
          </p:nvPr>
        </p:nvSpPr>
        <p:spPr>
          <a:xfrm>
            <a:off x="457200" y="605600"/>
            <a:ext cx="5640900" cy="1082700"/>
          </a:xfrm>
          <a:prstGeom prst="rect">
            <a:avLst/>
          </a:prstGeom>
        </p:spPr>
        <p:txBody>
          <a:bodyPr spcFirstLastPara="1">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26" name="Google Shape;26;p5"/>
          <p:cNvSpPr txBox="1">
            <a:spLocks noGrp="1"/>
          </p:cNvSpPr>
          <p:nvPr>
            <p:ph type="body" idx="1"/>
          </p:nvPr>
        </p:nvSpPr>
        <p:spPr>
          <a:xfrm>
            <a:off x="457200" y="1995750"/>
            <a:ext cx="5640900" cy="2640900"/>
          </a:xfrm>
          <a:prstGeom prst="rect">
            <a:avLst/>
          </a:prstGeom>
        </p:spPr>
        <p:txBody>
          <a:bodyPr spcFirstLastPara="1">
            <a:noAutofit/>
          </a:bodyPr>
          <a:lstStyle>
            <a:lvl1pPr marL="457200" lvl="0" indent="-342900">
              <a:spcBef>
                <a:spcPts val="600"/>
              </a:spcBef>
              <a:spcAft>
                <a:spcPts val="0"/>
              </a:spcAft>
              <a:buSzPts val="1800"/>
              <a:buChar char="▸"/>
              <a:defRPr/>
            </a:lvl1pPr>
            <a:lvl2pPr marL="914400" lvl="1" indent="-342900">
              <a:spcBef>
                <a:spcPts val="600"/>
              </a:spcBef>
              <a:spcAft>
                <a:spcPts val="0"/>
              </a:spcAft>
              <a:buSzPts val="1800"/>
              <a:buChar char="▹"/>
              <a:defRPr/>
            </a:lvl2pPr>
            <a:lvl3pPr marL="1371600" lvl="2" indent="-342900">
              <a:spcBef>
                <a:spcPts val="600"/>
              </a:spcBef>
              <a:spcAft>
                <a:spcPts val="0"/>
              </a:spcAft>
              <a:buSzPts val="1800"/>
              <a:buChar char="▹"/>
              <a:defRPr/>
            </a:lvl3pPr>
            <a:lvl4pPr marL="1828800" lvl="3" indent="-355600">
              <a:spcBef>
                <a:spcPts val="600"/>
              </a:spcBef>
              <a:spcAft>
                <a:spcPts val="0"/>
              </a:spcAft>
              <a:buSzPts val="2000"/>
              <a:buChar char="▹"/>
              <a:defRPr/>
            </a:lvl4pPr>
            <a:lvl5pPr marL="2286000" lvl="4" indent="-355600">
              <a:spcBef>
                <a:spcPts val="600"/>
              </a:spcBef>
              <a:spcAft>
                <a:spcPts val="0"/>
              </a:spcAft>
              <a:buSzPts val="2000"/>
              <a:buChar char="▹"/>
              <a:defRPr/>
            </a:lvl5pPr>
            <a:lvl6pPr marL="2743200" lvl="5" indent="-355600">
              <a:spcBef>
                <a:spcPts val="600"/>
              </a:spcBef>
              <a:spcAft>
                <a:spcPts val="0"/>
              </a:spcAft>
              <a:buSzPts val="2000"/>
              <a:buChar char="▹"/>
              <a:defRPr/>
            </a:lvl6pPr>
            <a:lvl7pPr marL="3200400" lvl="6" indent="-355600">
              <a:spcBef>
                <a:spcPts val="600"/>
              </a:spcBef>
              <a:spcAft>
                <a:spcPts val="0"/>
              </a:spcAft>
              <a:buSzPts val="2000"/>
              <a:buChar char="▹"/>
              <a:defRPr/>
            </a:lvl7pPr>
            <a:lvl8pPr marL="3657600" lvl="7" indent="-355600">
              <a:spcBef>
                <a:spcPts val="600"/>
              </a:spcBef>
              <a:spcAft>
                <a:spcPts val="0"/>
              </a:spcAft>
              <a:buSzPts val="2000"/>
              <a:buChar char="▹"/>
              <a:defRPr/>
            </a:lvl8pPr>
            <a:lvl9pPr marL="4114800" lvl="8" indent="-355600">
              <a:spcBef>
                <a:spcPts val="600"/>
              </a:spcBef>
              <a:spcAft>
                <a:spcPts val="0"/>
              </a:spcAft>
              <a:buSzPts val="2000"/>
              <a:buChar char="▹"/>
              <a:defRPr/>
            </a:lvl9pPr>
          </a:lstStyle>
          <a:p>
            <a:endParaRPr/>
          </a:p>
        </p:txBody>
      </p:sp>
      <p:sp>
        <p:nvSpPr>
          <p:cNvPr id="6" name="Google Shape;27;p5">
            <a:extLst>
              <a:ext uri="{FF2B5EF4-FFF2-40B4-BE49-F238E27FC236}">
                <a16:creationId xmlns:a16="http://schemas.microsoft.com/office/drawing/2014/main" id="{C5E9AF14-D570-1F27-F2E6-AEC4E88F32E3}"/>
              </a:ext>
            </a:extLst>
          </p:cNvPr>
          <p:cNvSpPr txBox="1">
            <a:spLocks noGrp="1" noChangeArrowheads="1"/>
          </p:cNvSpPr>
          <p:nvPr>
            <p:ph type="sldNum" idx="10"/>
          </p:nvPr>
        </p:nvSpPr>
        <p:spPr/>
        <p:txBody>
          <a:bodyPr/>
          <a:lstStyle>
            <a:lvl1pPr>
              <a:defRPr/>
            </a:lvl1pPr>
          </a:lstStyle>
          <a:p>
            <a:fld id="{92682BC2-5719-084B-87AE-6D7269B05D23}" type="slidenum">
              <a:rPr lang="en-US" altLang="en-US"/>
              <a:pPr/>
              <a:t>‹#›</a:t>
            </a:fld>
            <a:endParaRPr lang="en-US" altLang="en-US"/>
          </a:p>
        </p:txBody>
      </p:sp>
    </p:spTree>
    <p:extLst>
      <p:ext uri="{BB962C8B-B14F-4D97-AF65-F5344CB8AC3E}">
        <p14:creationId xmlns:p14="http://schemas.microsoft.com/office/powerpoint/2010/main" val="1057897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8"/>
        <p:cNvGrpSpPr/>
        <p:nvPr/>
      </p:nvGrpSpPr>
      <p:grpSpPr>
        <a:xfrm>
          <a:off x="0" y="0"/>
          <a:ext cx="0" cy="0"/>
          <a:chOff x="0" y="0"/>
          <a:chExt cx="0" cy="0"/>
        </a:xfrm>
      </p:grpSpPr>
      <p:sp>
        <p:nvSpPr>
          <p:cNvPr id="5" name="Google Shape;29;p6">
            <a:extLst>
              <a:ext uri="{FF2B5EF4-FFF2-40B4-BE49-F238E27FC236}">
                <a16:creationId xmlns:a16="http://schemas.microsoft.com/office/drawing/2014/main" id="{F97961F2-8FB2-1964-C3CE-69DAA5BD1C1C}"/>
              </a:ext>
            </a:extLst>
          </p:cNvPr>
          <p:cNvSpPr>
            <a:spLocks noChangeArrowheads="1"/>
          </p:cNvSpPr>
          <p:nvPr/>
        </p:nvSpPr>
        <p:spPr bwMode="auto">
          <a:xfrm flipH="1">
            <a:off x="8686800" y="4675188"/>
            <a:ext cx="468313" cy="468312"/>
          </a:xfrm>
          <a:prstGeom prst="rtTriangle">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a:p>
        </p:txBody>
      </p:sp>
      <p:sp>
        <p:nvSpPr>
          <p:cNvPr id="6" name="Google Shape;30;p6">
            <a:extLst>
              <a:ext uri="{FF2B5EF4-FFF2-40B4-BE49-F238E27FC236}">
                <a16:creationId xmlns:a16="http://schemas.microsoft.com/office/drawing/2014/main" id="{86AEC847-5A94-177A-91EB-E0223E547BFE}"/>
              </a:ext>
            </a:extLst>
          </p:cNvPr>
          <p:cNvSpPr>
            <a:spLocks noChangeArrowheads="1"/>
          </p:cNvSpPr>
          <p:nvPr/>
        </p:nvSpPr>
        <p:spPr bwMode="auto">
          <a:xfrm rot="5400000">
            <a:off x="-100012" y="723900"/>
            <a:ext cx="468312" cy="268288"/>
          </a:xfrm>
          <a:prstGeom prst="triangle">
            <a:avLst>
              <a:gd name="adj" fmla="val 500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a:p>
        </p:txBody>
      </p:sp>
      <p:sp>
        <p:nvSpPr>
          <p:cNvPr id="31" name="Google Shape;31;p6"/>
          <p:cNvSpPr txBox="1">
            <a:spLocks noGrp="1"/>
          </p:cNvSpPr>
          <p:nvPr>
            <p:ph type="title"/>
          </p:nvPr>
        </p:nvSpPr>
        <p:spPr>
          <a:xfrm>
            <a:off x="457200" y="605600"/>
            <a:ext cx="5640900" cy="1082700"/>
          </a:xfrm>
          <a:prstGeom prst="rect">
            <a:avLst/>
          </a:prstGeom>
        </p:spPr>
        <p:txBody>
          <a:bodyPr spcFirstLastPara="1">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32" name="Google Shape;32;p6"/>
          <p:cNvSpPr txBox="1">
            <a:spLocks noGrp="1"/>
          </p:cNvSpPr>
          <p:nvPr>
            <p:ph type="body" idx="1"/>
          </p:nvPr>
        </p:nvSpPr>
        <p:spPr>
          <a:xfrm>
            <a:off x="457200" y="1995750"/>
            <a:ext cx="2682600" cy="2679000"/>
          </a:xfrm>
          <a:prstGeom prst="rect">
            <a:avLst/>
          </a:prstGeom>
        </p:spPr>
        <p:txBody>
          <a:bodyPr spcFirstLastPara="1">
            <a:noAutofit/>
          </a:bodyPr>
          <a:lstStyle>
            <a:lvl1pPr marL="457200" lvl="0" indent="-342900">
              <a:spcBef>
                <a:spcPts val="600"/>
              </a:spcBef>
              <a:spcAft>
                <a:spcPts val="0"/>
              </a:spcAft>
              <a:buSzPts val="1800"/>
              <a:buChar char="▸"/>
              <a:defRPr sz="1800"/>
            </a:lvl1pPr>
            <a:lvl2pPr marL="914400" lvl="1" indent="-342900">
              <a:spcBef>
                <a:spcPts val="600"/>
              </a:spcBef>
              <a:spcAft>
                <a:spcPts val="0"/>
              </a:spcAft>
              <a:buSzPts val="1800"/>
              <a:buChar char="▹"/>
              <a:defRPr sz="1800"/>
            </a:lvl2pPr>
            <a:lvl3pPr marL="1371600" lvl="2" indent="-342900">
              <a:spcBef>
                <a:spcPts val="600"/>
              </a:spcBef>
              <a:spcAft>
                <a:spcPts val="0"/>
              </a:spcAft>
              <a:buSzPts val="1800"/>
              <a:buChar char="▹"/>
              <a:defRPr sz="1800"/>
            </a:lvl3pPr>
            <a:lvl4pPr marL="1828800" lvl="3" indent="-342900">
              <a:spcBef>
                <a:spcPts val="600"/>
              </a:spcBef>
              <a:spcAft>
                <a:spcPts val="0"/>
              </a:spcAft>
              <a:buSzPts val="1800"/>
              <a:buChar char="▹"/>
              <a:defRPr sz="1800"/>
            </a:lvl4pPr>
            <a:lvl5pPr marL="2286000" lvl="4" indent="-342900">
              <a:spcBef>
                <a:spcPts val="600"/>
              </a:spcBef>
              <a:spcAft>
                <a:spcPts val="0"/>
              </a:spcAft>
              <a:buSzPts val="1800"/>
              <a:buChar char="▹"/>
              <a:defRPr sz="1800"/>
            </a:lvl5pPr>
            <a:lvl6pPr marL="2743200" lvl="5" indent="-342900">
              <a:spcBef>
                <a:spcPts val="600"/>
              </a:spcBef>
              <a:spcAft>
                <a:spcPts val="0"/>
              </a:spcAft>
              <a:buSzPts val="1800"/>
              <a:buChar char="▹"/>
              <a:defRPr sz="1800"/>
            </a:lvl6pPr>
            <a:lvl7pPr marL="3200400" lvl="6" indent="-342900">
              <a:spcBef>
                <a:spcPts val="600"/>
              </a:spcBef>
              <a:spcAft>
                <a:spcPts val="0"/>
              </a:spcAft>
              <a:buSzPts val="1800"/>
              <a:buChar char="▹"/>
              <a:defRPr sz="1800"/>
            </a:lvl7pPr>
            <a:lvl8pPr marL="3657600" lvl="7" indent="-342900">
              <a:spcBef>
                <a:spcPts val="600"/>
              </a:spcBef>
              <a:spcAft>
                <a:spcPts val="0"/>
              </a:spcAft>
              <a:buSzPts val="1800"/>
              <a:buChar char="▹"/>
              <a:defRPr sz="1800"/>
            </a:lvl8pPr>
            <a:lvl9pPr marL="4114800" lvl="8" indent="-342900">
              <a:spcBef>
                <a:spcPts val="600"/>
              </a:spcBef>
              <a:spcAft>
                <a:spcPts val="0"/>
              </a:spcAft>
              <a:buSzPts val="1800"/>
              <a:buChar char="▹"/>
              <a:defRPr sz="1800"/>
            </a:lvl9pPr>
          </a:lstStyle>
          <a:p>
            <a:endParaRPr/>
          </a:p>
        </p:txBody>
      </p:sp>
      <p:sp>
        <p:nvSpPr>
          <p:cNvPr id="33" name="Google Shape;33;p6"/>
          <p:cNvSpPr txBox="1">
            <a:spLocks noGrp="1"/>
          </p:cNvSpPr>
          <p:nvPr>
            <p:ph type="body" idx="2"/>
          </p:nvPr>
        </p:nvSpPr>
        <p:spPr>
          <a:xfrm>
            <a:off x="3415578" y="1995750"/>
            <a:ext cx="2682600" cy="2679000"/>
          </a:xfrm>
          <a:prstGeom prst="rect">
            <a:avLst/>
          </a:prstGeom>
        </p:spPr>
        <p:txBody>
          <a:bodyPr spcFirstLastPara="1">
            <a:noAutofit/>
          </a:bodyPr>
          <a:lstStyle>
            <a:lvl1pPr marL="457200" lvl="0" indent="-342900">
              <a:spcBef>
                <a:spcPts val="600"/>
              </a:spcBef>
              <a:spcAft>
                <a:spcPts val="0"/>
              </a:spcAft>
              <a:buSzPts val="1800"/>
              <a:buChar char="▸"/>
              <a:defRPr sz="1800"/>
            </a:lvl1pPr>
            <a:lvl2pPr marL="914400" lvl="1" indent="-342900">
              <a:spcBef>
                <a:spcPts val="600"/>
              </a:spcBef>
              <a:spcAft>
                <a:spcPts val="0"/>
              </a:spcAft>
              <a:buSzPts val="1800"/>
              <a:buChar char="▹"/>
              <a:defRPr sz="1800"/>
            </a:lvl2pPr>
            <a:lvl3pPr marL="1371600" lvl="2" indent="-342900">
              <a:spcBef>
                <a:spcPts val="600"/>
              </a:spcBef>
              <a:spcAft>
                <a:spcPts val="0"/>
              </a:spcAft>
              <a:buSzPts val="1800"/>
              <a:buChar char="▹"/>
              <a:defRPr sz="1800"/>
            </a:lvl3pPr>
            <a:lvl4pPr marL="1828800" lvl="3" indent="-342900">
              <a:spcBef>
                <a:spcPts val="600"/>
              </a:spcBef>
              <a:spcAft>
                <a:spcPts val="0"/>
              </a:spcAft>
              <a:buSzPts val="1800"/>
              <a:buChar char="▹"/>
              <a:defRPr sz="1800"/>
            </a:lvl4pPr>
            <a:lvl5pPr marL="2286000" lvl="4" indent="-342900">
              <a:spcBef>
                <a:spcPts val="600"/>
              </a:spcBef>
              <a:spcAft>
                <a:spcPts val="0"/>
              </a:spcAft>
              <a:buSzPts val="1800"/>
              <a:buChar char="▹"/>
              <a:defRPr sz="1800"/>
            </a:lvl5pPr>
            <a:lvl6pPr marL="2743200" lvl="5" indent="-342900">
              <a:spcBef>
                <a:spcPts val="600"/>
              </a:spcBef>
              <a:spcAft>
                <a:spcPts val="0"/>
              </a:spcAft>
              <a:buSzPts val="1800"/>
              <a:buChar char="▹"/>
              <a:defRPr sz="1800"/>
            </a:lvl6pPr>
            <a:lvl7pPr marL="3200400" lvl="6" indent="-342900">
              <a:spcBef>
                <a:spcPts val="600"/>
              </a:spcBef>
              <a:spcAft>
                <a:spcPts val="0"/>
              </a:spcAft>
              <a:buSzPts val="1800"/>
              <a:buChar char="▹"/>
              <a:defRPr sz="1800"/>
            </a:lvl7pPr>
            <a:lvl8pPr marL="3657600" lvl="7" indent="-342900">
              <a:spcBef>
                <a:spcPts val="600"/>
              </a:spcBef>
              <a:spcAft>
                <a:spcPts val="0"/>
              </a:spcAft>
              <a:buSzPts val="1800"/>
              <a:buChar char="▹"/>
              <a:defRPr sz="1800"/>
            </a:lvl8pPr>
            <a:lvl9pPr marL="4114800" lvl="8" indent="-342900">
              <a:spcBef>
                <a:spcPts val="600"/>
              </a:spcBef>
              <a:spcAft>
                <a:spcPts val="0"/>
              </a:spcAft>
              <a:buSzPts val="1800"/>
              <a:buChar char="▹"/>
              <a:defRPr sz="1800"/>
            </a:lvl9pPr>
          </a:lstStyle>
          <a:p>
            <a:endParaRPr/>
          </a:p>
        </p:txBody>
      </p:sp>
      <p:sp>
        <p:nvSpPr>
          <p:cNvPr id="7" name="Google Shape;34;p6">
            <a:extLst>
              <a:ext uri="{FF2B5EF4-FFF2-40B4-BE49-F238E27FC236}">
                <a16:creationId xmlns:a16="http://schemas.microsoft.com/office/drawing/2014/main" id="{C840B0FA-F60C-CA66-E899-D797D9921531}"/>
              </a:ext>
            </a:extLst>
          </p:cNvPr>
          <p:cNvSpPr txBox="1">
            <a:spLocks noGrp="1" noChangeArrowheads="1"/>
          </p:cNvSpPr>
          <p:nvPr>
            <p:ph type="sldNum" idx="10"/>
          </p:nvPr>
        </p:nvSpPr>
        <p:spPr/>
        <p:txBody>
          <a:bodyPr/>
          <a:lstStyle>
            <a:lvl1pPr>
              <a:defRPr/>
            </a:lvl1pPr>
          </a:lstStyle>
          <a:p>
            <a:fld id="{BE3BD00A-8EAE-554D-8931-3F65D4311558}" type="slidenum">
              <a:rPr lang="en-US" altLang="en-US"/>
              <a:pPr/>
              <a:t>‹#›</a:t>
            </a:fld>
            <a:endParaRPr lang="en-US" altLang="en-US"/>
          </a:p>
        </p:txBody>
      </p:sp>
    </p:spTree>
    <p:extLst>
      <p:ext uri="{BB962C8B-B14F-4D97-AF65-F5344CB8AC3E}">
        <p14:creationId xmlns:p14="http://schemas.microsoft.com/office/powerpoint/2010/main" val="1325750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3" name="Google Shape;44;p8">
            <a:extLst>
              <a:ext uri="{FF2B5EF4-FFF2-40B4-BE49-F238E27FC236}">
                <a16:creationId xmlns:a16="http://schemas.microsoft.com/office/drawing/2014/main" id="{46AC1B9B-3C98-6F25-561F-FD4C74E5D8EC}"/>
              </a:ext>
            </a:extLst>
          </p:cNvPr>
          <p:cNvSpPr>
            <a:spLocks noChangeArrowheads="1"/>
          </p:cNvSpPr>
          <p:nvPr/>
        </p:nvSpPr>
        <p:spPr bwMode="auto">
          <a:xfrm flipH="1">
            <a:off x="8686800" y="4675188"/>
            <a:ext cx="468313" cy="468312"/>
          </a:xfrm>
          <a:prstGeom prst="rtTriangle">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a:p>
        </p:txBody>
      </p:sp>
      <p:sp>
        <p:nvSpPr>
          <p:cNvPr id="4" name="Google Shape;45;p8">
            <a:extLst>
              <a:ext uri="{FF2B5EF4-FFF2-40B4-BE49-F238E27FC236}">
                <a16:creationId xmlns:a16="http://schemas.microsoft.com/office/drawing/2014/main" id="{B288A9E3-A32B-0726-FC3D-5BF9B34430CE}"/>
              </a:ext>
            </a:extLst>
          </p:cNvPr>
          <p:cNvSpPr>
            <a:spLocks noChangeArrowheads="1"/>
          </p:cNvSpPr>
          <p:nvPr/>
        </p:nvSpPr>
        <p:spPr bwMode="auto">
          <a:xfrm rot="5400000">
            <a:off x="-100012" y="723900"/>
            <a:ext cx="468312" cy="268288"/>
          </a:xfrm>
          <a:prstGeom prst="triangle">
            <a:avLst>
              <a:gd name="adj" fmla="val 500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a:p>
        </p:txBody>
      </p:sp>
      <p:sp>
        <p:nvSpPr>
          <p:cNvPr id="46" name="Google Shape;46;p8"/>
          <p:cNvSpPr txBox="1">
            <a:spLocks noGrp="1"/>
          </p:cNvSpPr>
          <p:nvPr>
            <p:ph type="title"/>
          </p:nvPr>
        </p:nvSpPr>
        <p:spPr>
          <a:xfrm>
            <a:off x="457200" y="605600"/>
            <a:ext cx="5640900" cy="1082700"/>
          </a:xfrm>
          <a:prstGeom prst="rect">
            <a:avLst/>
          </a:prstGeom>
        </p:spPr>
        <p:txBody>
          <a:bodyPr spcFirstLastPara="1">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5" name="Google Shape;47;p8">
            <a:extLst>
              <a:ext uri="{FF2B5EF4-FFF2-40B4-BE49-F238E27FC236}">
                <a16:creationId xmlns:a16="http://schemas.microsoft.com/office/drawing/2014/main" id="{E91C0C4D-9E27-7050-EBEF-5660CE3A941F}"/>
              </a:ext>
            </a:extLst>
          </p:cNvPr>
          <p:cNvSpPr txBox="1">
            <a:spLocks noGrp="1" noChangeArrowheads="1"/>
          </p:cNvSpPr>
          <p:nvPr>
            <p:ph type="sldNum" idx="10"/>
          </p:nvPr>
        </p:nvSpPr>
        <p:spPr/>
        <p:txBody>
          <a:bodyPr/>
          <a:lstStyle>
            <a:lvl1pPr>
              <a:defRPr/>
            </a:lvl1pPr>
          </a:lstStyle>
          <a:p>
            <a:fld id="{17A75218-9523-7247-BDA5-95F8C31A5D2C}" type="slidenum">
              <a:rPr lang="en-US" altLang="en-US"/>
              <a:pPr/>
              <a:t>‹#›</a:t>
            </a:fld>
            <a:endParaRPr lang="en-US" altLang="en-US"/>
          </a:p>
        </p:txBody>
      </p:sp>
    </p:spTree>
    <p:extLst>
      <p:ext uri="{BB962C8B-B14F-4D97-AF65-F5344CB8AC3E}">
        <p14:creationId xmlns:p14="http://schemas.microsoft.com/office/powerpoint/2010/main" val="3439217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2" name="Google Shape;54;p10">
            <a:extLst>
              <a:ext uri="{FF2B5EF4-FFF2-40B4-BE49-F238E27FC236}">
                <a16:creationId xmlns:a16="http://schemas.microsoft.com/office/drawing/2014/main" id="{FFCEAA0F-3F7A-903E-228A-A1E738DC0AB2}"/>
              </a:ext>
            </a:extLst>
          </p:cNvPr>
          <p:cNvSpPr>
            <a:spLocks noChangeArrowheads="1"/>
          </p:cNvSpPr>
          <p:nvPr/>
        </p:nvSpPr>
        <p:spPr bwMode="auto">
          <a:xfrm flipH="1">
            <a:off x="8686800" y="4675188"/>
            <a:ext cx="468313" cy="468312"/>
          </a:xfrm>
          <a:prstGeom prst="rtTriangle">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a:p>
        </p:txBody>
      </p:sp>
      <p:sp>
        <p:nvSpPr>
          <p:cNvPr id="3" name="Google Shape;55;p10">
            <a:extLst>
              <a:ext uri="{FF2B5EF4-FFF2-40B4-BE49-F238E27FC236}">
                <a16:creationId xmlns:a16="http://schemas.microsoft.com/office/drawing/2014/main" id="{1CCA46D4-6E96-912D-6EA2-B04D257B2BAB}"/>
              </a:ext>
            </a:extLst>
          </p:cNvPr>
          <p:cNvSpPr txBox="1">
            <a:spLocks noGrp="1" noChangeArrowheads="1"/>
          </p:cNvSpPr>
          <p:nvPr>
            <p:ph type="sldNum" idx="10"/>
          </p:nvPr>
        </p:nvSpPr>
        <p:spPr/>
        <p:txBody>
          <a:bodyPr/>
          <a:lstStyle>
            <a:lvl1pPr>
              <a:defRPr/>
            </a:lvl1pPr>
          </a:lstStyle>
          <a:p>
            <a:fld id="{6F990789-4A0C-2544-8D32-9F09273C8CC1}" type="slidenum">
              <a:rPr lang="en-US" altLang="en-US"/>
              <a:pPr/>
              <a:t>‹#›</a:t>
            </a:fld>
            <a:endParaRPr lang="en-US" altLang="en-US"/>
          </a:p>
        </p:txBody>
      </p:sp>
    </p:spTree>
    <p:extLst>
      <p:ext uri="{BB962C8B-B14F-4D97-AF65-F5344CB8AC3E}">
        <p14:creationId xmlns:p14="http://schemas.microsoft.com/office/powerpoint/2010/main" val="1476244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dark">
  <p:cSld name="BLANK_1">
    <p:bg>
      <p:bgPr>
        <a:gradFill rotWithShape="0">
          <a:gsLst>
            <a:gs pos="0">
              <a:srgbClr val="00B5DD"/>
            </a:gs>
            <a:gs pos="50000">
              <a:srgbClr val="00B5DD"/>
            </a:gs>
            <a:gs pos="100000">
              <a:srgbClr val="007BB9"/>
            </a:gs>
          </a:gsLst>
          <a:lin ang="16200000"/>
        </a:gradFill>
        <a:effectLst/>
      </p:bgPr>
    </p:bg>
    <p:spTree>
      <p:nvGrpSpPr>
        <p:cNvPr id="1" name="Shape 56"/>
        <p:cNvGrpSpPr/>
        <p:nvPr/>
      </p:nvGrpSpPr>
      <p:grpSpPr>
        <a:xfrm>
          <a:off x="0" y="0"/>
          <a:ext cx="0" cy="0"/>
          <a:chOff x="0" y="0"/>
          <a:chExt cx="0" cy="0"/>
        </a:xfrm>
      </p:grpSpPr>
      <p:sp>
        <p:nvSpPr>
          <p:cNvPr id="2" name="Google Shape;57;p11">
            <a:extLst>
              <a:ext uri="{FF2B5EF4-FFF2-40B4-BE49-F238E27FC236}">
                <a16:creationId xmlns:a16="http://schemas.microsoft.com/office/drawing/2014/main" id="{599B0CEB-C606-2699-2E12-4F1394CE3926}"/>
              </a:ext>
            </a:extLst>
          </p:cNvPr>
          <p:cNvSpPr>
            <a:spLocks noChangeArrowheads="1"/>
          </p:cNvSpPr>
          <p:nvPr/>
        </p:nvSpPr>
        <p:spPr bwMode="auto">
          <a:xfrm flipH="1">
            <a:off x="8686800" y="4675188"/>
            <a:ext cx="468313" cy="468312"/>
          </a:xfrm>
          <a:prstGeom prst="rtTriangle">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a:p>
        </p:txBody>
      </p:sp>
      <p:sp>
        <p:nvSpPr>
          <p:cNvPr id="3" name="Google Shape;58;p11">
            <a:extLst>
              <a:ext uri="{FF2B5EF4-FFF2-40B4-BE49-F238E27FC236}">
                <a16:creationId xmlns:a16="http://schemas.microsoft.com/office/drawing/2014/main" id="{3EDF22D8-3AB4-CD27-E722-672133552906}"/>
              </a:ext>
            </a:extLst>
          </p:cNvPr>
          <p:cNvSpPr txBox="1">
            <a:spLocks noGrp="1" noChangeArrowheads="1"/>
          </p:cNvSpPr>
          <p:nvPr>
            <p:ph type="sldNum" idx="10"/>
          </p:nvPr>
        </p:nvSpPr>
        <p:spPr/>
        <p:txBody>
          <a:bodyPr/>
          <a:lstStyle>
            <a:lvl1pPr>
              <a:defRPr>
                <a:solidFill>
                  <a:schemeClr val="accent2"/>
                </a:solidFill>
              </a:defRPr>
            </a:lvl1pPr>
          </a:lstStyle>
          <a:p>
            <a:fld id="{B4C1E180-BF31-4E45-B6C6-695CBA4281C5}" type="slidenum">
              <a:rPr lang="en-US" altLang="en-US"/>
              <a:pPr/>
              <a:t>‹#›</a:t>
            </a:fld>
            <a:endParaRPr lang="en-US" altLang="en-US"/>
          </a:p>
        </p:txBody>
      </p:sp>
    </p:spTree>
    <p:extLst>
      <p:ext uri="{BB962C8B-B14F-4D97-AF65-F5344CB8AC3E}">
        <p14:creationId xmlns:p14="http://schemas.microsoft.com/office/powerpoint/2010/main" val="1643949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rotWithShape="0">
          <a:gsLst>
            <a:gs pos="0">
              <a:srgbClr val="FFFFFF"/>
            </a:gs>
            <a:gs pos="50000">
              <a:srgbClr val="FFFFFF"/>
            </a:gs>
            <a:gs pos="100000">
              <a:srgbClr val="E9EAF2"/>
            </a:gs>
          </a:gsLst>
          <a:lin ang="16200000"/>
        </a:gradFill>
        <a:effectLst/>
      </p:bgPr>
    </p:bg>
    <p:spTree>
      <p:nvGrpSpPr>
        <p:cNvPr id="1" name=""/>
        <p:cNvGrpSpPr/>
        <p:nvPr/>
      </p:nvGrpSpPr>
      <p:grpSpPr>
        <a:xfrm>
          <a:off x="0" y="0"/>
          <a:ext cx="0" cy="0"/>
          <a:chOff x="0" y="0"/>
          <a:chExt cx="0" cy="0"/>
        </a:xfrm>
      </p:grpSpPr>
      <p:sp>
        <p:nvSpPr>
          <p:cNvPr id="1026" name="Google Shape;6;p1">
            <a:extLst>
              <a:ext uri="{FF2B5EF4-FFF2-40B4-BE49-F238E27FC236}">
                <a16:creationId xmlns:a16="http://schemas.microsoft.com/office/drawing/2014/main" id="{CCC6AF1D-7B71-0DB0-427B-ECC6D2D4EE59}"/>
              </a:ext>
            </a:extLst>
          </p:cNvPr>
          <p:cNvSpPr txBox="1">
            <a:spLocks noGrp="1" noChangeArrowheads="1"/>
          </p:cNvSpPr>
          <p:nvPr>
            <p:ph type="title"/>
          </p:nvPr>
        </p:nvSpPr>
        <p:spPr bwMode="auto">
          <a:xfrm>
            <a:off x="457200" y="604838"/>
            <a:ext cx="5640388"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endParaRPr lang="en-US" altLang="en-US">
              <a:sym typeface="Arial" panose="020B0604020202020204" pitchFamily="34" charset="0"/>
            </a:endParaRPr>
          </a:p>
        </p:txBody>
      </p:sp>
      <p:sp>
        <p:nvSpPr>
          <p:cNvPr id="1027" name="Google Shape;7;p1">
            <a:extLst>
              <a:ext uri="{FF2B5EF4-FFF2-40B4-BE49-F238E27FC236}">
                <a16:creationId xmlns:a16="http://schemas.microsoft.com/office/drawing/2014/main" id="{3030991A-F7EA-7F0F-9BAF-EE082A4611E8}"/>
              </a:ext>
            </a:extLst>
          </p:cNvPr>
          <p:cNvSpPr txBox="1">
            <a:spLocks noGrp="1" noChangeArrowheads="1"/>
          </p:cNvSpPr>
          <p:nvPr>
            <p:ph type="body" idx="1"/>
          </p:nvPr>
        </p:nvSpPr>
        <p:spPr bwMode="auto">
          <a:xfrm>
            <a:off x="457200" y="1995488"/>
            <a:ext cx="5640388"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endParaRPr lang="en-US" altLang="en-US">
              <a:sym typeface="Arial" panose="020B0604020202020204" pitchFamily="34" charset="0"/>
            </a:endParaRPr>
          </a:p>
        </p:txBody>
      </p:sp>
      <p:sp>
        <p:nvSpPr>
          <p:cNvPr id="1028" name="Google Shape;8;p1">
            <a:extLst>
              <a:ext uri="{FF2B5EF4-FFF2-40B4-BE49-F238E27FC236}">
                <a16:creationId xmlns:a16="http://schemas.microsoft.com/office/drawing/2014/main" id="{6CCC303B-BBEE-CB17-B6E7-983B9DA6A5CE}"/>
              </a:ext>
            </a:extLst>
          </p:cNvPr>
          <p:cNvSpPr txBox="1">
            <a:spLocks noGrp="1" noChangeArrowheads="1"/>
          </p:cNvSpPr>
          <p:nvPr>
            <p:ph type="sldNum" idx="12"/>
          </p:nvPr>
        </p:nvSpPr>
        <p:spPr bwMode="auto">
          <a:xfrm>
            <a:off x="8648700" y="4637088"/>
            <a:ext cx="457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r" eaLnBrk="1" hangingPunct="1">
              <a:buClr>
                <a:srgbClr val="000000"/>
              </a:buClr>
              <a:buFont typeface="Arial" panose="020B0604020202020204" pitchFamily="34" charset="0"/>
              <a:buNone/>
              <a:defRPr sz="1200">
                <a:solidFill>
                  <a:srgbClr val="FFFFFF"/>
                </a:solidFill>
                <a:latin typeface="Barlow Light" panose="020F0302020204030204" pitchFamily="34" charset="0"/>
                <a:sym typeface="Barlow Light" panose="020F0302020204030204" pitchFamily="34" charset="0"/>
              </a:defRPr>
            </a:lvl1pPr>
          </a:lstStyle>
          <a:p>
            <a:fld id="{278EAA9E-CF48-7245-8700-F172E249401F}" type="slidenum">
              <a:rPr lang="en-US" altLang="en-US"/>
              <a:pPr/>
              <a:t>‹#›</a:t>
            </a:fld>
            <a:endParaRPr lang="en-US" altLang="en-US"/>
          </a:p>
        </p:txBody>
      </p:sp>
    </p:spTree>
  </p:cSld>
  <p:clrMap bg1="lt1" tx1="dk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Lst>
  <p:transition>
    <p:fade thruBlk="1"/>
  </p:transition>
  <p:hf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5.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oogle Shape;63;p12">
            <a:extLst>
              <a:ext uri="{FF2B5EF4-FFF2-40B4-BE49-F238E27FC236}">
                <a16:creationId xmlns:a16="http://schemas.microsoft.com/office/drawing/2014/main" id="{6A86AFE6-290C-87AC-66D5-6E143E1D8B7C}"/>
              </a:ext>
            </a:extLst>
          </p:cNvPr>
          <p:cNvGrpSpPr>
            <a:grpSpLocks/>
          </p:cNvGrpSpPr>
          <p:nvPr/>
        </p:nvGrpSpPr>
        <p:grpSpPr bwMode="auto">
          <a:xfrm>
            <a:off x="5773738" y="1244600"/>
            <a:ext cx="2814637" cy="2981325"/>
            <a:chOff x="5122427" y="668001"/>
            <a:chExt cx="3841143" cy="3893303"/>
          </a:xfrm>
        </p:grpSpPr>
        <p:grpSp>
          <p:nvGrpSpPr>
            <p:cNvPr id="10246" name="Google Shape;64;p12">
              <a:extLst>
                <a:ext uri="{FF2B5EF4-FFF2-40B4-BE49-F238E27FC236}">
                  <a16:creationId xmlns:a16="http://schemas.microsoft.com/office/drawing/2014/main" id="{DE8A2BA3-3F6B-0FBB-F300-CD861B6F739C}"/>
                </a:ext>
              </a:extLst>
            </p:cNvPr>
            <p:cNvGrpSpPr>
              <a:grpSpLocks/>
            </p:cNvGrpSpPr>
            <p:nvPr/>
          </p:nvGrpSpPr>
          <p:grpSpPr bwMode="auto">
            <a:xfrm>
              <a:off x="5144045" y="893590"/>
              <a:ext cx="2833667" cy="2964311"/>
              <a:chOff x="3860721" y="1330073"/>
              <a:chExt cx="3544299" cy="3707706"/>
            </a:xfrm>
          </p:grpSpPr>
          <p:sp>
            <p:nvSpPr>
              <p:cNvPr id="10413" name="Google Shape;65;p12">
                <a:extLst>
                  <a:ext uri="{FF2B5EF4-FFF2-40B4-BE49-F238E27FC236}">
                    <a16:creationId xmlns:a16="http://schemas.microsoft.com/office/drawing/2014/main" id="{1C2AE136-5B22-DA91-27F5-75265FD42F5B}"/>
                  </a:ext>
                </a:extLst>
              </p:cNvPr>
              <p:cNvSpPr>
                <a:spLocks/>
              </p:cNvSpPr>
              <p:nvPr/>
            </p:nvSpPr>
            <p:spPr bwMode="auto">
              <a:xfrm>
                <a:off x="5336000" y="1330073"/>
                <a:ext cx="2069020" cy="2805419"/>
              </a:xfrm>
              <a:custGeom>
                <a:avLst/>
                <a:gdLst>
                  <a:gd name="T0" fmla="*/ 2019014 w 2069020"/>
                  <a:gd name="T1" fmla="*/ 2799395 h 2805419"/>
                  <a:gd name="T2" fmla="*/ 50006 w 2069020"/>
                  <a:gd name="T3" fmla="*/ 1662586 h 2805419"/>
                  <a:gd name="T4" fmla="*/ 0 w 2069020"/>
                  <a:gd name="T5" fmla="*/ 1567336 h 2805419"/>
                  <a:gd name="T6" fmla="*/ 0 w 2069020"/>
                  <a:gd name="T7" fmla="*/ 43908 h 2805419"/>
                  <a:gd name="T8" fmla="*/ 50006 w 2069020"/>
                  <a:gd name="T9" fmla="*/ 5808 h 2805419"/>
                  <a:gd name="T10" fmla="*/ 2019014 w 2069020"/>
                  <a:gd name="T11" fmla="*/ 1142998 h 2805419"/>
                  <a:gd name="T12" fmla="*/ 2069020 w 2069020"/>
                  <a:gd name="T13" fmla="*/ 1238248 h 2805419"/>
                  <a:gd name="T14" fmla="*/ 2069020 w 2069020"/>
                  <a:gd name="T15" fmla="*/ 2761295 h 2805419"/>
                  <a:gd name="T16" fmla="*/ 2019014 w 2069020"/>
                  <a:gd name="T17" fmla="*/ 2799395 h 28054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69020" h="2805419" extrusionOk="0">
                    <a:moveTo>
                      <a:pt x="2019014" y="2799395"/>
                    </a:moveTo>
                    <a:lnTo>
                      <a:pt x="50006" y="1662586"/>
                    </a:lnTo>
                    <a:cubicBezTo>
                      <a:pt x="22384" y="1646680"/>
                      <a:pt x="0" y="1603912"/>
                      <a:pt x="0" y="1567336"/>
                    </a:cubicBezTo>
                    <a:lnTo>
                      <a:pt x="0" y="43908"/>
                    </a:lnTo>
                    <a:cubicBezTo>
                      <a:pt x="0" y="7141"/>
                      <a:pt x="22384" y="-9813"/>
                      <a:pt x="50006" y="5808"/>
                    </a:cubicBezTo>
                    <a:lnTo>
                      <a:pt x="2019014" y="1142998"/>
                    </a:lnTo>
                    <a:cubicBezTo>
                      <a:pt x="2046637" y="1158904"/>
                      <a:pt x="2069020" y="1201672"/>
                      <a:pt x="2069020" y="1238248"/>
                    </a:cubicBezTo>
                    <a:lnTo>
                      <a:pt x="2069020" y="2761295"/>
                    </a:lnTo>
                    <a:cubicBezTo>
                      <a:pt x="2069020" y="2798443"/>
                      <a:pt x="2046637" y="2815397"/>
                      <a:pt x="2019014" y="2799395"/>
                    </a:cubicBezTo>
                    <a:close/>
                  </a:path>
                </a:pathLst>
              </a:custGeom>
              <a:solidFill>
                <a:srgbClr val="B1B4C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414" name="Google Shape;66;p12">
                <a:extLst>
                  <a:ext uri="{FF2B5EF4-FFF2-40B4-BE49-F238E27FC236}">
                    <a16:creationId xmlns:a16="http://schemas.microsoft.com/office/drawing/2014/main" id="{13EF2C13-F489-01EB-C59B-E018533B2854}"/>
                  </a:ext>
                </a:extLst>
              </p:cNvPr>
              <p:cNvSpPr>
                <a:spLocks/>
              </p:cNvSpPr>
              <p:nvPr/>
            </p:nvSpPr>
            <p:spPr bwMode="auto">
              <a:xfrm>
                <a:off x="7365110" y="4067936"/>
                <a:ext cx="21907" cy="77247"/>
              </a:xfrm>
              <a:custGeom>
                <a:avLst/>
                <a:gdLst>
                  <a:gd name="T0" fmla="*/ 0 w 21907"/>
                  <a:gd name="T1" fmla="*/ 77248 h 77247"/>
                  <a:gd name="T2" fmla="*/ 21908 w 21907"/>
                  <a:gd name="T3" fmla="*/ 64675 h 77247"/>
                  <a:gd name="T4" fmla="*/ 12383 w 21907"/>
                  <a:gd name="T5" fmla="*/ 0 h 77247"/>
                  <a:gd name="T6" fmla="*/ 0 w 21907"/>
                  <a:gd name="T7" fmla="*/ 77248 h 772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907" h="77247" extrusionOk="0">
                    <a:moveTo>
                      <a:pt x="0" y="77248"/>
                    </a:moveTo>
                    <a:lnTo>
                      <a:pt x="21908" y="64675"/>
                    </a:lnTo>
                    <a:lnTo>
                      <a:pt x="12383" y="0"/>
                    </a:lnTo>
                    <a:lnTo>
                      <a:pt x="0" y="77248"/>
                    </a:lnTo>
                    <a:close/>
                  </a:path>
                </a:pathLst>
              </a:custGeom>
              <a:solidFill>
                <a:srgbClr val="B1B4C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415" name="Google Shape;67;p12">
                <a:extLst>
                  <a:ext uri="{FF2B5EF4-FFF2-40B4-BE49-F238E27FC236}">
                    <a16:creationId xmlns:a16="http://schemas.microsoft.com/office/drawing/2014/main" id="{E1DDAF90-A970-7BD4-163D-457EF5137C22}"/>
                  </a:ext>
                </a:extLst>
              </p:cNvPr>
              <p:cNvSpPr>
                <a:spLocks/>
              </p:cNvSpPr>
              <p:nvPr/>
            </p:nvSpPr>
            <p:spPr bwMode="auto">
              <a:xfrm>
                <a:off x="5332475" y="1333214"/>
                <a:ext cx="52292" cy="22389"/>
              </a:xfrm>
              <a:custGeom>
                <a:avLst/>
                <a:gdLst>
                  <a:gd name="T0" fmla="*/ 0 w 52292"/>
                  <a:gd name="T1" fmla="*/ 12383 h 22389"/>
                  <a:gd name="T2" fmla="*/ 21431 w 52292"/>
                  <a:gd name="T3" fmla="*/ 0 h 22389"/>
                  <a:gd name="T4" fmla="*/ 52292 w 52292"/>
                  <a:gd name="T5" fmla="*/ 17621 h 22389"/>
                  <a:gd name="T6" fmla="*/ 18669 w 52292"/>
                  <a:gd name="T7" fmla="*/ 22384 h 22389"/>
                  <a:gd name="T8" fmla="*/ 0 w 52292"/>
                  <a:gd name="T9" fmla="*/ 12383 h 223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292" h="22389" extrusionOk="0">
                    <a:moveTo>
                      <a:pt x="0" y="12383"/>
                    </a:moveTo>
                    <a:lnTo>
                      <a:pt x="21431" y="0"/>
                    </a:lnTo>
                    <a:lnTo>
                      <a:pt x="52292" y="17621"/>
                    </a:lnTo>
                    <a:cubicBezTo>
                      <a:pt x="52292" y="17621"/>
                      <a:pt x="19431" y="22574"/>
                      <a:pt x="18669" y="22384"/>
                    </a:cubicBezTo>
                    <a:cubicBezTo>
                      <a:pt x="17907" y="22193"/>
                      <a:pt x="0" y="12383"/>
                      <a:pt x="0" y="12383"/>
                    </a:cubicBezTo>
                    <a:close/>
                  </a:path>
                </a:pathLst>
              </a:custGeom>
              <a:solidFill>
                <a:srgbClr val="B1B4C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416" name="Google Shape;68;p12">
                <a:extLst>
                  <a:ext uri="{FF2B5EF4-FFF2-40B4-BE49-F238E27FC236}">
                    <a16:creationId xmlns:a16="http://schemas.microsoft.com/office/drawing/2014/main" id="{92233934-04D3-7768-7FB5-F9595B918643}"/>
                  </a:ext>
                </a:extLst>
              </p:cNvPr>
              <p:cNvSpPr>
                <a:spLocks/>
              </p:cNvSpPr>
              <p:nvPr/>
            </p:nvSpPr>
            <p:spPr bwMode="auto">
              <a:xfrm>
                <a:off x="5317902" y="1340537"/>
                <a:ext cx="2069115" cy="2805383"/>
              </a:xfrm>
              <a:custGeom>
                <a:avLst/>
                <a:gdLst>
                  <a:gd name="T0" fmla="*/ 2019110 w 2069115"/>
                  <a:gd name="T1" fmla="*/ 2799409 h 2805383"/>
                  <a:gd name="T2" fmla="*/ 50006 w 2069115"/>
                  <a:gd name="T3" fmla="*/ 1662600 h 2805383"/>
                  <a:gd name="T4" fmla="*/ 0 w 2069115"/>
                  <a:gd name="T5" fmla="*/ 1567350 h 2805383"/>
                  <a:gd name="T6" fmla="*/ 0 w 2069115"/>
                  <a:gd name="T7" fmla="*/ 43921 h 2805383"/>
                  <a:gd name="T8" fmla="*/ 50006 w 2069115"/>
                  <a:gd name="T9" fmla="*/ 5821 h 2805383"/>
                  <a:gd name="T10" fmla="*/ 2019110 w 2069115"/>
                  <a:gd name="T11" fmla="*/ 1142916 h 2805383"/>
                  <a:gd name="T12" fmla="*/ 2069116 w 2069115"/>
                  <a:gd name="T13" fmla="*/ 1238166 h 2805383"/>
                  <a:gd name="T14" fmla="*/ 2069116 w 2069115"/>
                  <a:gd name="T15" fmla="*/ 2761595 h 2805383"/>
                  <a:gd name="T16" fmla="*/ 2019110 w 2069115"/>
                  <a:gd name="T17" fmla="*/ 2799409 h 28053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69115" h="2805383" extrusionOk="0">
                    <a:moveTo>
                      <a:pt x="2019110" y="2799409"/>
                    </a:moveTo>
                    <a:lnTo>
                      <a:pt x="50006" y="1662600"/>
                    </a:lnTo>
                    <a:cubicBezTo>
                      <a:pt x="22384" y="1646598"/>
                      <a:pt x="0" y="1603831"/>
                      <a:pt x="0" y="1567350"/>
                    </a:cubicBezTo>
                    <a:lnTo>
                      <a:pt x="0" y="43921"/>
                    </a:lnTo>
                    <a:cubicBezTo>
                      <a:pt x="0" y="7060"/>
                      <a:pt x="22384" y="-9800"/>
                      <a:pt x="50006" y="5821"/>
                    </a:cubicBezTo>
                    <a:lnTo>
                      <a:pt x="2019110" y="1142916"/>
                    </a:lnTo>
                    <a:cubicBezTo>
                      <a:pt x="2046732" y="1158823"/>
                      <a:pt x="2069116" y="1201685"/>
                      <a:pt x="2069116" y="1238166"/>
                    </a:cubicBezTo>
                    <a:lnTo>
                      <a:pt x="2069116" y="2761595"/>
                    </a:lnTo>
                    <a:cubicBezTo>
                      <a:pt x="2069116" y="2798361"/>
                      <a:pt x="2046732" y="2815315"/>
                      <a:pt x="2019110" y="2799409"/>
                    </a:cubicBezTo>
                    <a:close/>
                  </a:path>
                </a:pathLst>
              </a:custGeom>
              <a:solidFill>
                <a:srgbClr val="E4E7F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417" name="Google Shape;69;p12">
                <a:extLst>
                  <a:ext uri="{FF2B5EF4-FFF2-40B4-BE49-F238E27FC236}">
                    <a16:creationId xmlns:a16="http://schemas.microsoft.com/office/drawing/2014/main" id="{EEB0120A-3B73-8AF8-2175-612F01C78254}"/>
                  </a:ext>
                </a:extLst>
              </p:cNvPr>
              <p:cNvSpPr>
                <a:spLocks/>
              </p:cNvSpPr>
              <p:nvPr/>
            </p:nvSpPr>
            <p:spPr bwMode="auto">
              <a:xfrm>
                <a:off x="5314473" y="1342497"/>
                <a:ext cx="2069020" cy="2805423"/>
              </a:xfrm>
              <a:custGeom>
                <a:avLst/>
                <a:gdLst>
                  <a:gd name="T0" fmla="*/ 2019014 w 2069020"/>
                  <a:gd name="T1" fmla="*/ 2799449 h 2805423"/>
                  <a:gd name="T2" fmla="*/ 50006 w 2069020"/>
                  <a:gd name="T3" fmla="*/ 1662545 h 2805423"/>
                  <a:gd name="T4" fmla="*/ 0 w 2069020"/>
                  <a:gd name="T5" fmla="*/ 1567295 h 2805423"/>
                  <a:gd name="T6" fmla="*/ 0 w 2069020"/>
                  <a:gd name="T7" fmla="*/ 43962 h 2805423"/>
                  <a:gd name="T8" fmla="*/ 50006 w 2069020"/>
                  <a:gd name="T9" fmla="*/ 5862 h 2805423"/>
                  <a:gd name="T10" fmla="*/ 2019014 w 2069020"/>
                  <a:gd name="T11" fmla="*/ 1142956 h 2805423"/>
                  <a:gd name="T12" fmla="*/ 2069021 w 2069020"/>
                  <a:gd name="T13" fmla="*/ 1238206 h 2805423"/>
                  <a:gd name="T14" fmla="*/ 2069021 w 2069020"/>
                  <a:gd name="T15" fmla="*/ 2761635 h 2805423"/>
                  <a:gd name="T16" fmla="*/ 2019014 w 2069020"/>
                  <a:gd name="T17" fmla="*/ 2799449 h 28054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69020" h="2805423" extrusionOk="0">
                    <a:moveTo>
                      <a:pt x="2019014" y="2799449"/>
                    </a:moveTo>
                    <a:lnTo>
                      <a:pt x="50006" y="1662545"/>
                    </a:lnTo>
                    <a:cubicBezTo>
                      <a:pt x="22384" y="1646638"/>
                      <a:pt x="0" y="1603871"/>
                      <a:pt x="0" y="1567295"/>
                    </a:cubicBezTo>
                    <a:lnTo>
                      <a:pt x="0" y="43962"/>
                    </a:lnTo>
                    <a:cubicBezTo>
                      <a:pt x="0" y="7100"/>
                      <a:pt x="22384" y="-9855"/>
                      <a:pt x="50006" y="5862"/>
                    </a:cubicBezTo>
                    <a:lnTo>
                      <a:pt x="2019014" y="1142956"/>
                    </a:lnTo>
                    <a:cubicBezTo>
                      <a:pt x="2046637" y="1158863"/>
                      <a:pt x="2069021" y="1201630"/>
                      <a:pt x="2069021" y="1238206"/>
                    </a:cubicBezTo>
                    <a:lnTo>
                      <a:pt x="2069021" y="2761635"/>
                    </a:lnTo>
                    <a:cubicBezTo>
                      <a:pt x="2069021" y="2798401"/>
                      <a:pt x="2046637" y="2815356"/>
                      <a:pt x="2019014" y="2799449"/>
                    </a:cubicBezTo>
                    <a:close/>
                  </a:path>
                </a:pathLst>
              </a:custGeom>
              <a:solidFill>
                <a:srgbClr val="D6D8E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418" name="Google Shape;70;p12">
                <a:extLst>
                  <a:ext uri="{FF2B5EF4-FFF2-40B4-BE49-F238E27FC236}">
                    <a16:creationId xmlns:a16="http://schemas.microsoft.com/office/drawing/2014/main" id="{552D725F-6CDF-05DC-077B-3D17F5C092CD}"/>
                  </a:ext>
                </a:extLst>
              </p:cNvPr>
              <p:cNvSpPr>
                <a:spLocks/>
              </p:cNvSpPr>
              <p:nvPr/>
            </p:nvSpPr>
            <p:spPr bwMode="auto">
              <a:xfrm>
                <a:off x="5339429" y="1375389"/>
                <a:ext cx="2018061" cy="2673878"/>
              </a:xfrm>
              <a:custGeom>
                <a:avLst/>
                <a:gdLst>
                  <a:gd name="T0" fmla="*/ 2017014 w 2018061"/>
                  <a:gd name="T1" fmla="*/ 2673878 h 2673878"/>
                  <a:gd name="T2" fmla="*/ 0 w 2018061"/>
                  <a:gd name="T3" fmla="*/ 1509352 h 2673878"/>
                  <a:gd name="T4" fmla="*/ 1048 w 2018061"/>
                  <a:gd name="T5" fmla="*/ 17165 h 2673878"/>
                  <a:gd name="T6" fmla="*/ 25051 w 2018061"/>
                  <a:gd name="T7" fmla="*/ 3259 h 2673878"/>
                  <a:gd name="T8" fmla="*/ 1994059 w 2018061"/>
                  <a:gd name="T9" fmla="*/ 1140163 h 2673878"/>
                  <a:gd name="T10" fmla="*/ 2018062 w 2018061"/>
                  <a:gd name="T11" fmla="*/ 1181596 h 2673878"/>
                  <a:gd name="T12" fmla="*/ 2017014 w 2018061"/>
                  <a:gd name="T13" fmla="*/ 2673878 h 26738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18061" h="2673878" extrusionOk="0">
                    <a:moveTo>
                      <a:pt x="2017014" y="2673878"/>
                    </a:moveTo>
                    <a:lnTo>
                      <a:pt x="0" y="1509352"/>
                    </a:lnTo>
                    <a:lnTo>
                      <a:pt x="1048" y="17165"/>
                    </a:lnTo>
                    <a:cubicBezTo>
                      <a:pt x="1048" y="1830"/>
                      <a:pt x="11811" y="-4361"/>
                      <a:pt x="25051" y="3259"/>
                    </a:cubicBezTo>
                    <a:lnTo>
                      <a:pt x="1994059" y="1140163"/>
                    </a:lnTo>
                    <a:cubicBezTo>
                      <a:pt x="2008213" y="1149354"/>
                      <a:pt x="2017138" y="1164747"/>
                      <a:pt x="2018062" y="1181596"/>
                    </a:cubicBezTo>
                    <a:lnTo>
                      <a:pt x="2017014" y="26738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419" name="Google Shape;71;p12">
                <a:extLst>
                  <a:ext uri="{FF2B5EF4-FFF2-40B4-BE49-F238E27FC236}">
                    <a16:creationId xmlns:a16="http://schemas.microsoft.com/office/drawing/2014/main" id="{E0AA0DC7-BF31-F63C-9B8E-A5B7E981534D}"/>
                  </a:ext>
                </a:extLst>
              </p:cNvPr>
              <p:cNvSpPr>
                <a:spLocks/>
              </p:cNvSpPr>
              <p:nvPr/>
            </p:nvSpPr>
            <p:spPr bwMode="auto">
              <a:xfrm>
                <a:off x="5339238" y="1374339"/>
                <a:ext cx="1250976" cy="1474946"/>
              </a:xfrm>
              <a:custGeom>
                <a:avLst/>
                <a:gdLst>
                  <a:gd name="T0" fmla="*/ 775065 w 2018061"/>
                  <a:gd name="T1" fmla="*/ 813628 h 2673785"/>
                  <a:gd name="T2" fmla="*/ 0 w 2018061"/>
                  <a:gd name="T3" fmla="*/ 459293 h 2673785"/>
                  <a:gd name="T4" fmla="*/ 403 w 2018061"/>
                  <a:gd name="T5" fmla="*/ 5195 h 2673785"/>
                  <a:gd name="T6" fmla="*/ 9626 w 2018061"/>
                  <a:gd name="T7" fmla="*/ 992 h 2673785"/>
                  <a:gd name="T8" fmla="*/ 766244 w 2018061"/>
                  <a:gd name="T9" fmla="*/ 346979 h 2673785"/>
                  <a:gd name="T10" fmla="*/ 775468 w 2018061"/>
                  <a:gd name="T11" fmla="*/ 359616 h 2673785"/>
                  <a:gd name="T12" fmla="*/ 775065 w 2018061"/>
                  <a:gd name="T13" fmla="*/ 813628 h 26737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18061" h="2673785" extrusionOk="0">
                    <a:moveTo>
                      <a:pt x="2017014" y="2673785"/>
                    </a:moveTo>
                    <a:lnTo>
                      <a:pt x="0" y="1509354"/>
                    </a:lnTo>
                    <a:lnTo>
                      <a:pt x="1048" y="17072"/>
                    </a:lnTo>
                    <a:cubicBezTo>
                      <a:pt x="1048" y="1832"/>
                      <a:pt x="11811" y="-4359"/>
                      <a:pt x="25051" y="3261"/>
                    </a:cubicBezTo>
                    <a:lnTo>
                      <a:pt x="1994059" y="1140260"/>
                    </a:lnTo>
                    <a:cubicBezTo>
                      <a:pt x="2008232" y="1149481"/>
                      <a:pt x="2017147" y="1164911"/>
                      <a:pt x="2018062" y="1181789"/>
                    </a:cubicBezTo>
                    <a:lnTo>
                      <a:pt x="2017014" y="26737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420" name="Google Shape;72;p12">
                <a:extLst>
                  <a:ext uri="{FF2B5EF4-FFF2-40B4-BE49-F238E27FC236}">
                    <a16:creationId xmlns:a16="http://schemas.microsoft.com/office/drawing/2014/main" id="{7213EE96-03E6-185D-2F28-76F9AA888029}"/>
                  </a:ext>
                </a:extLst>
              </p:cNvPr>
              <p:cNvSpPr>
                <a:spLocks/>
              </p:cNvSpPr>
              <p:nvPr/>
            </p:nvSpPr>
            <p:spPr bwMode="auto">
              <a:xfrm>
                <a:off x="3860721" y="3051171"/>
                <a:ext cx="3440851" cy="1986608"/>
              </a:xfrm>
              <a:custGeom>
                <a:avLst/>
                <a:gdLst>
                  <a:gd name="T0" fmla="*/ 1987629 w 3440851"/>
                  <a:gd name="T1" fmla="*/ 1975838 h 1986608"/>
                  <a:gd name="T2" fmla="*/ 18621 w 3440851"/>
                  <a:gd name="T3" fmla="*/ 838934 h 1986608"/>
                  <a:gd name="T4" fmla="*/ 26432 w 3440851"/>
                  <a:gd name="T5" fmla="*/ 776736 h 1986608"/>
                  <a:gd name="T6" fmla="*/ 1345454 w 3440851"/>
                  <a:gd name="T7" fmla="*/ 15212 h 1986608"/>
                  <a:gd name="T8" fmla="*/ 1453181 w 3440851"/>
                  <a:gd name="T9" fmla="*/ 10735 h 1986608"/>
                  <a:gd name="T10" fmla="*/ 3422189 w 3440851"/>
                  <a:gd name="T11" fmla="*/ 1147544 h 1986608"/>
                  <a:gd name="T12" fmla="*/ 3414474 w 3440851"/>
                  <a:gd name="T13" fmla="*/ 1209742 h 1986608"/>
                  <a:gd name="T14" fmla="*/ 2095452 w 3440851"/>
                  <a:gd name="T15" fmla="*/ 1971742 h 1986608"/>
                  <a:gd name="T16" fmla="*/ 1987629 w 3440851"/>
                  <a:gd name="T17" fmla="*/ 1975838 h 19866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40851" h="1986608" extrusionOk="0">
                    <a:moveTo>
                      <a:pt x="1987629" y="1975838"/>
                    </a:moveTo>
                    <a:lnTo>
                      <a:pt x="18621" y="838934"/>
                    </a:lnTo>
                    <a:cubicBezTo>
                      <a:pt x="-9002" y="823027"/>
                      <a:pt x="-5477" y="795214"/>
                      <a:pt x="26432" y="776736"/>
                    </a:cubicBezTo>
                    <a:lnTo>
                      <a:pt x="1345454" y="15212"/>
                    </a:lnTo>
                    <a:cubicBezTo>
                      <a:pt x="1377362" y="-3172"/>
                      <a:pt x="1425559" y="-5172"/>
                      <a:pt x="1453181" y="10735"/>
                    </a:cubicBezTo>
                    <a:lnTo>
                      <a:pt x="3422189" y="1147544"/>
                    </a:lnTo>
                    <a:cubicBezTo>
                      <a:pt x="3449812" y="1163546"/>
                      <a:pt x="3446383" y="1191359"/>
                      <a:pt x="3414474" y="1209742"/>
                    </a:cubicBezTo>
                    <a:lnTo>
                      <a:pt x="2095452" y="1971742"/>
                    </a:lnTo>
                    <a:cubicBezTo>
                      <a:pt x="2063829" y="1989744"/>
                      <a:pt x="2015347" y="1991745"/>
                      <a:pt x="1987629" y="1975838"/>
                    </a:cubicBezTo>
                    <a:close/>
                  </a:path>
                </a:pathLst>
              </a:custGeom>
              <a:solidFill>
                <a:srgbClr val="D6D8E5">
                  <a:alpha val="39999"/>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421" name="Google Shape;73;p12">
                <a:extLst>
                  <a:ext uri="{FF2B5EF4-FFF2-40B4-BE49-F238E27FC236}">
                    <a16:creationId xmlns:a16="http://schemas.microsoft.com/office/drawing/2014/main" id="{F5BE2069-7FBA-B856-4B32-D251232EE728}"/>
                  </a:ext>
                </a:extLst>
              </p:cNvPr>
              <p:cNvSpPr>
                <a:spLocks/>
              </p:cNvSpPr>
              <p:nvPr/>
            </p:nvSpPr>
            <p:spPr bwMode="auto">
              <a:xfrm>
                <a:off x="3903733" y="3024882"/>
                <a:ext cx="3440892" cy="1987084"/>
              </a:xfrm>
              <a:custGeom>
                <a:avLst/>
                <a:gdLst>
                  <a:gd name="T0" fmla="*/ 1987670 w 3440892"/>
                  <a:gd name="T1" fmla="*/ 1976314 h 1987084"/>
                  <a:gd name="T2" fmla="*/ 18662 w 3440892"/>
                  <a:gd name="T3" fmla="*/ 839410 h 1987084"/>
                  <a:gd name="T4" fmla="*/ 26377 w 3440892"/>
                  <a:gd name="T5" fmla="*/ 777212 h 1987084"/>
                  <a:gd name="T6" fmla="*/ 1345495 w 3440892"/>
                  <a:gd name="T7" fmla="*/ 15212 h 1987084"/>
                  <a:gd name="T8" fmla="*/ 1453222 w 3440892"/>
                  <a:gd name="T9" fmla="*/ 10735 h 1987084"/>
                  <a:gd name="T10" fmla="*/ 3422230 w 3440892"/>
                  <a:gd name="T11" fmla="*/ 1148020 h 1987084"/>
                  <a:gd name="T12" fmla="*/ 3414515 w 3440892"/>
                  <a:gd name="T13" fmla="*/ 1210218 h 1987084"/>
                  <a:gd name="T14" fmla="*/ 2095493 w 3440892"/>
                  <a:gd name="T15" fmla="*/ 1972218 h 1987084"/>
                  <a:gd name="T16" fmla="*/ 1987670 w 3440892"/>
                  <a:gd name="T17" fmla="*/ 1976314 h 19870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40892" h="1987084" extrusionOk="0">
                    <a:moveTo>
                      <a:pt x="1987670" y="1976314"/>
                    </a:moveTo>
                    <a:lnTo>
                      <a:pt x="18662" y="839410"/>
                    </a:lnTo>
                    <a:cubicBezTo>
                      <a:pt x="-8961" y="823503"/>
                      <a:pt x="-5532" y="795690"/>
                      <a:pt x="26377" y="777212"/>
                    </a:cubicBezTo>
                    <a:lnTo>
                      <a:pt x="1345495" y="15212"/>
                    </a:lnTo>
                    <a:cubicBezTo>
                      <a:pt x="1377308" y="-3172"/>
                      <a:pt x="1425600" y="-5172"/>
                      <a:pt x="1453222" y="10735"/>
                    </a:cubicBezTo>
                    <a:lnTo>
                      <a:pt x="3422230" y="1148020"/>
                    </a:lnTo>
                    <a:cubicBezTo>
                      <a:pt x="3449853" y="1164022"/>
                      <a:pt x="3446424" y="1191835"/>
                      <a:pt x="3414515" y="1210218"/>
                    </a:cubicBezTo>
                    <a:lnTo>
                      <a:pt x="2095493" y="1972218"/>
                    </a:lnTo>
                    <a:cubicBezTo>
                      <a:pt x="2063584" y="1990220"/>
                      <a:pt x="2015292" y="1992221"/>
                      <a:pt x="1987670" y="1976314"/>
                    </a:cubicBezTo>
                    <a:close/>
                  </a:path>
                </a:pathLst>
              </a:custGeom>
              <a:solidFill>
                <a:srgbClr val="B1B4C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422" name="Google Shape;74;p12">
                <a:extLst>
                  <a:ext uri="{FF2B5EF4-FFF2-40B4-BE49-F238E27FC236}">
                    <a16:creationId xmlns:a16="http://schemas.microsoft.com/office/drawing/2014/main" id="{704AC075-D4D1-F88D-E7A4-A7D0DF5B9997}"/>
                  </a:ext>
                </a:extLst>
              </p:cNvPr>
              <p:cNvSpPr>
                <a:spLocks/>
              </p:cNvSpPr>
              <p:nvPr/>
            </p:nvSpPr>
            <p:spPr bwMode="auto">
              <a:xfrm>
                <a:off x="3903726" y="3801522"/>
                <a:ext cx="41719" cy="37052"/>
              </a:xfrm>
              <a:custGeom>
                <a:avLst/>
                <a:gdLst>
                  <a:gd name="T0" fmla="*/ 0 w 41719"/>
                  <a:gd name="T1" fmla="*/ 37052 h 37052"/>
                  <a:gd name="T2" fmla="*/ 0 w 41719"/>
                  <a:gd name="T3" fmla="*/ 0 h 37052"/>
                  <a:gd name="T4" fmla="*/ 41719 w 41719"/>
                  <a:gd name="T5" fmla="*/ 17431 h 37052"/>
                  <a:gd name="T6" fmla="*/ 0 w 41719"/>
                  <a:gd name="T7" fmla="*/ 37052 h 370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1719" h="37052" extrusionOk="0">
                    <a:moveTo>
                      <a:pt x="0" y="37052"/>
                    </a:moveTo>
                    <a:lnTo>
                      <a:pt x="0" y="0"/>
                    </a:lnTo>
                    <a:lnTo>
                      <a:pt x="41719" y="17431"/>
                    </a:lnTo>
                    <a:lnTo>
                      <a:pt x="0" y="37052"/>
                    </a:lnTo>
                    <a:close/>
                  </a:path>
                </a:pathLst>
              </a:custGeom>
              <a:solidFill>
                <a:srgbClr val="B1B4C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423" name="Google Shape;75;p12">
                <a:extLst>
                  <a:ext uri="{FF2B5EF4-FFF2-40B4-BE49-F238E27FC236}">
                    <a16:creationId xmlns:a16="http://schemas.microsoft.com/office/drawing/2014/main" id="{136D17E9-8309-29EF-A620-1D3F6D9466C7}"/>
                  </a:ext>
                </a:extLst>
              </p:cNvPr>
              <p:cNvSpPr>
                <a:spLocks/>
              </p:cNvSpPr>
              <p:nvPr/>
            </p:nvSpPr>
            <p:spPr bwMode="auto">
              <a:xfrm>
                <a:off x="7313771" y="4164425"/>
                <a:ext cx="30860" cy="40671"/>
              </a:xfrm>
              <a:custGeom>
                <a:avLst/>
                <a:gdLst>
                  <a:gd name="T0" fmla="*/ 30861 w 30860"/>
                  <a:gd name="T1" fmla="*/ 36290 h 40671"/>
                  <a:gd name="T2" fmla="*/ 30861 w 30860"/>
                  <a:gd name="T3" fmla="*/ 0 h 40671"/>
                  <a:gd name="T4" fmla="*/ 0 w 30860"/>
                  <a:gd name="T5" fmla="*/ 10573 h 40671"/>
                  <a:gd name="T6" fmla="*/ 20479 w 30860"/>
                  <a:gd name="T7" fmla="*/ 40672 h 40671"/>
                  <a:gd name="T8" fmla="*/ 30861 w 30860"/>
                  <a:gd name="T9" fmla="*/ 36290 h 406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860" h="40671" extrusionOk="0">
                    <a:moveTo>
                      <a:pt x="30861" y="36290"/>
                    </a:moveTo>
                    <a:lnTo>
                      <a:pt x="30861" y="0"/>
                    </a:lnTo>
                    <a:lnTo>
                      <a:pt x="0" y="10573"/>
                    </a:lnTo>
                    <a:lnTo>
                      <a:pt x="20479" y="40672"/>
                    </a:lnTo>
                    <a:lnTo>
                      <a:pt x="30861" y="36290"/>
                    </a:lnTo>
                    <a:close/>
                  </a:path>
                </a:pathLst>
              </a:custGeom>
              <a:solidFill>
                <a:srgbClr val="B1B4C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424" name="Google Shape;76;p12">
                <a:extLst>
                  <a:ext uri="{FF2B5EF4-FFF2-40B4-BE49-F238E27FC236}">
                    <a16:creationId xmlns:a16="http://schemas.microsoft.com/office/drawing/2014/main" id="{338139FE-151C-05D3-4057-A1B0AE28EC2D}"/>
                  </a:ext>
                </a:extLst>
              </p:cNvPr>
              <p:cNvSpPr>
                <a:spLocks/>
              </p:cNvSpPr>
              <p:nvPr/>
            </p:nvSpPr>
            <p:spPr bwMode="auto">
              <a:xfrm>
                <a:off x="3903733" y="2994046"/>
                <a:ext cx="3440892" cy="1986618"/>
              </a:xfrm>
              <a:custGeom>
                <a:avLst/>
                <a:gdLst>
                  <a:gd name="T0" fmla="*/ 1987670 w 3440892"/>
                  <a:gd name="T1" fmla="*/ 1975813 h 1986618"/>
                  <a:gd name="T2" fmla="*/ 18662 w 3440892"/>
                  <a:gd name="T3" fmla="*/ 839005 h 1986618"/>
                  <a:gd name="T4" fmla="*/ 26377 w 3440892"/>
                  <a:gd name="T5" fmla="*/ 776806 h 1986618"/>
                  <a:gd name="T6" fmla="*/ 1345495 w 3440892"/>
                  <a:gd name="T7" fmla="*/ 15283 h 1986618"/>
                  <a:gd name="T8" fmla="*/ 1453222 w 3440892"/>
                  <a:gd name="T9" fmla="*/ 10806 h 1986618"/>
                  <a:gd name="T10" fmla="*/ 3422230 w 3440892"/>
                  <a:gd name="T11" fmla="*/ 1147615 h 1986618"/>
                  <a:gd name="T12" fmla="*/ 3414515 w 3440892"/>
                  <a:gd name="T13" fmla="*/ 1209813 h 1986618"/>
                  <a:gd name="T14" fmla="*/ 2095493 w 3440892"/>
                  <a:gd name="T15" fmla="*/ 1971336 h 1986618"/>
                  <a:gd name="T16" fmla="*/ 1987670 w 3440892"/>
                  <a:gd name="T17" fmla="*/ 1975813 h 19866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40892" h="1986618" extrusionOk="0">
                    <a:moveTo>
                      <a:pt x="1987670" y="1975813"/>
                    </a:moveTo>
                    <a:lnTo>
                      <a:pt x="18662" y="839005"/>
                    </a:lnTo>
                    <a:cubicBezTo>
                      <a:pt x="-8961" y="823098"/>
                      <a:pt x="-5532" y="795190"/>
                      <a:pt x="26377" y="776806"/>
                    </a:cubicBezTo>
                    <a:lnTo>
                      <a:pt x="1345495" y="15283"/>
                    </a:lnTo>
                    <a:cubicBezTo>
                      <a:pt x="1377308" y="-3196"/>
                      <a:pt x="1425600" y="-5196"/>
                      <a:pt x="1453222" y="10806"/>
                    </a:cubicBezTo>
                    <a:lnTo>
                      <a:pt x="3422230" y="1147615"/>
                    </a:lnTo>
                    <a:cubicBezTo>
                      <a:pt x="3449853" y="1163521"/>
                      <a:pt x="3446424" y="1191430"/>
                      <a:pt x="3414515" y="1209813"/>
                    </a:cubicBezTo>
                    <a:lnTo>
                      <a:pt x="2095493" y="1971336"/>
                    </a:lnTo>
                    <a:cubicBezTo>
                      <a:pt x="2063584" y="1989815"/>
                      <a:pt x="2015292" y="1991815"/>
                      <a:pt x="1987670" y="1975813"/>
                    </a:cubicBezTo>
                    <a:close/>
                  </a:path>
                </a:pathLst>
              </a:custGeom>
              <a:solidFill>
                <a:srgbClr val="E4E7F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425" name="Google Shape;77;p12">
                <a:extLst>
                  <a:ext uri="{FF2B5EF4-FFF2-40B4-BE49-F238E27FC236}">
                    <a16:creationId xmlns:a16="http://schemas.microsoft.com/office/drawing/2014/main" id="{AEEC84FF-DB06-D283-09C7-41724F57FCAC}"/>
                  </a:ext>
                </a:extLst>
              </p:cNvPr>
              <p:cNvSpPr>
                <a:spLocks/>
              </p:cNvSpPr>
              <p:nvPr/>
            </p:nvSpPr>
            <p:spPr bwMode="auto">
              <a:xfrm>
                <a:off x="3903733" y="2989259"/>
                <a:ext cx="3440892" cy="1986608"/>
              </a:xfrm>
              <a:custGeom>
                <a:avLst/>
                <a:gdLst>
                  <a:gd name="T0" fmla="*/ 1987670 w 3440892"/>
                  <a:gd name="T1" fmla="*/ 1975838 h 1986608"/>
                  <a:gd name="T2" fmla="*/ 18662 w 3440892"/>
                  <a:gd name="T3" fmla="*/ 838934 h 1986608"/>
                  <a:gd name="T4" fmla="*/ 26377 w 3440892"/>
                  <a:gd name="T5" fmla="*/ 776736 h 1986608"/>
                  <a:gd name="T6" fmla="*/ 1345495 w 3440892"/>
                  <a:gd name="T7" fmla="*/ 15212 h 1986608"/>
                  <a:gd name="T8" fmla="*/ 1453222 w 3440892"/>
                  <a:gd name="T9" fmla="*/ 10735 h 1986608"/>
                  <a:gd name="T10" fmla="*/ 3422230 w 3440892"/>
                  <a:gd name="T11" fmla="*/ 1147544 h 1986608"/>
                  <a:gd name="T12" fmla="*/ 3414515 w 3440892"/>
                  <a:gd name="T13" fmla="*/ 1209742 h 1986608"/>
                  <a:gd name="T14" fmla="*/ 2095493 w 3440892"/>
                  <a:gd name="T15" fmla="*/ 1971742 h 1986608"/>
                  <a:gd name="T16" fmla="*/ 1987670 w 3440892"/>
                  <a:gd name="T17" fmla="*/ 1975838 h 19866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40892" h="1986608" extrusionOk="0">
                    <a:moveTo>
                      <a:pt x="1987670" y="1975838"/>
                    </a:moveTo>
                    <a:lnTo>
                      <a:pt x="18662" y="838934"/>
                    </a:lnTo>
                    <a:cubicBezTo>
                      <a:pt x="-8961" y="823027"/>
                      <a:pt x="-5532" y="795214"/>
                      <a:pt x="26377" y="776736"/>
                    </a:cubicBezTo>
                    <a:lnTo>
                      <a:pt x="1345495" y="15212"/>
                    </a:lnTo>
                    <a:cubicBezTo>
                      <a:pt x="1377308" y="-3172"/>
                      <a:pt x="1425600" y="-5172"/>
                      <a:pt x="1453222" y="10735"/>
                    </a:cubicBezTo>
                    <a:lnTo>
                      <a:pt x="3422230" y="1147544"/>
                    </a:lnTo>
                    <a:cubicBezTo>
                      <a:pt x="3449853" y="1163546"/>
                      <a:pt x="3446424" y="1191359"/>
                      <a:pt x="3414515" y="1209742"/>
                    </a:cubicBezTo>
                    <a:lnTo>
                      <a:pt x="2095493" y="1971742"/>
                    </a:lnTo>
                    <a:cubicBezTo>
                      <a:pt x="2063584" y="1989744"/>
                      <a:pt x="2015292" y="1991745"/>
                      <a:pt x="1987670" y="1975838"/>
                    </a:cubicBezTo>
                    <a:close/>
                  </a:path>
                </a:pathLst>
              </a:custGeom>
              <a:solidFill>
                <a:srgbClr val="D6D8E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426" name="Google Shape;78;p12">
                <a:extLst>
                  <a:ext uri="{FF2B5EF4-FFF2-40B4-BE49-F238E27FC236}">
                    <a16:creationId xmlns:a16="http://schemas.microsoft.com/office/drawing/2014/main" id="{5104C0EC-0F3C-EE95-34BE-F2D7CC00EE37}"/>
                  </a:ext>
                </a:extLst>
              </p:cNvPr>
              <p:cNvSpPr>
                <a:spLocks/>
              </p:cNvSpPr>
              <p:nvPr/>
            </p:nvSpPr>
            <p:spPr bwMode="auto">
              <a:xfrm>
                <a:off x="5115918" y="3136967"/>
                <a:ext cx="220549" cy="127281"/>
              </a:xfrm>
              <a:custGeom>
                <a:avLst/>
                <a:gdLst>
                  <a:gd name="T0" fmla="*/ 96733 w 220549"/>
                  <a:gd name="T1" fmla="*/ 124392 h 127281"/>
                  <a:gd name="T2" fmla="*/ 5007 w 220549"/>
                  <a:gd name="T3" fmla="*/ 71433 h 127281"/>
                  <a:gd name="T4" fmla="*/ 7103 w 220549"/>
                  <a:gd name="T5" fmla="*/ 54574 h 127281"/>
                  <a:gd name="T6" fmla="*/ 94638 w 220549"/>
                  <a:gd name="T7" fmla="*/ 4092 h 127281"/>
                  <a:gd name="T8" fmla="*/ 123784 w 220549"/>
                  <a:gd name="T9" fmla="*/ 2853 h 127281"/>
                  <a:gd name="T10" fmla="*/ 215510 w 220549"/>
                  <a:gd name="T11" fmla="*/ 55812 h 127281"/>
                  <a:gd name="T12" fmla="*/ 213414 w 220549"/>
                  <a:gd name="T13" fmla="*/ 72672 h 127281"/>
                  <a:gd name="T14" fmla="*/ 125880 w 220549"/>
                  <a:gd name="T15" fmla="*/ 123154 h 127281"/>
                  <a:gd name="T16" fmla="*/ 96733 w 220549"/>
                  <a:gd name="T17" fmla="*/ 124392 h 1272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0549" h="127281" extrusionOk="0">
                    <a:moveTo>
                      <a:pt x="96733" y="124392"/>
                    </a:moveTo>
                    <a:lnTo>
                      <a:pt x="5007" y="71433"/>
                    </a:lnTo>
                    <a:cubicBezTo>
                      <a:pt x="-2422" y="67147"/>
                      <a:pt x="-1470" y="59623"/>
                      <a:pt x="7103" y="54574"/>
                    </a:cubicBezTo>
                    <a:lnTo>
                      <a:pt x="94638" y="4092"/>
                    </a:lnTo>
                    <a:cubicBezTo>
                      <a:pt x="103610" y="-890"/>
                      <a:pt x="114421" y="-1347"/>
                      <a:pt x="123784" y="2853"/>
                    </a:cubicBezTo>
                    <a:lnTo>
                      <a:pt x="215510" y="55812"/>
                    </a:lnTo>
                    <a:cubicBezTo>
                      <a:pt x="222939" y="60099"/>
                      <a:pt x="222082" y="67719"/>
                      <a:pt x="213414" y="72672"/>
                    </a:cubicBezTo>
                    <a:lnTo>
                      <a:pt x="125880" y="123154"/>
                    </a:lnTo>
                    <a:cubicBezTo>
                      <a:pt x="116917" y="128183"/>
                      <a:pt x="106096" y="128641"/>
                      <a:pt x="96733" y="124392"/>
                    </a:cubicBez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427" name="Google Shape;79;p12">
                <a:extLst>
                  <a:ext uri="{FF2B5EF4-FFF2-40B4-BE49-F238E27FC236}">
                    <a16:creationId xmlns:a16="http://schemas.microsoft.com/office/drawing/2014/main" id="{39A33B7E-522F-36F0-1808-2A3CF2B7EE94}"/>
                  </a:ext>
                </a:extLst>
              </p:cNvPr>
              <p:cNvSpPr>
                <a:spLocks/>
              </p:cNvSpPr>
              <p:nvPr/>
            </p:nvSpPr>
            <p:spPr bwMode="auto">
              <a:xfrm>
                <a:off x="5245712" y="3211893"/>
                <a:ext cx="220524" cy="127281"/>
              </a:xfrm>
              <a:custGeom>
                <a:avLst/>
                <a:gdLst>
                  <a:gd name="T0" fmla="*/ 96765 w 220524"/>
                  <a:gd name="T1" fmla="*/ 124428 h 127281"/>
                  <a:gd name="T2" fmla="*/ 5039 w 220524"/>
                  <a:gd name="T3" fmla="*/ 71469 h 127281"/>
                  <a:gd name="T4" fmla="*/ 7135 w 220524"/>
                  <a:gd name="T5" fmla="*/ 54610 h 127281"/>
                  <a:gd name="T6" fmla="*/ 94670 w 220524"/>
                  <a:gd name="T7" fmla="*/ 4127 h 127281"/>
                  <a:gd name="T8" fmla="*/ 123816 w 220524"/>
                  <a:gd name="T9" fmla="*/ 2889 h 127281"/>
                  <a:gd name="T10" fmla="*/ 215447 w 220524"/>
                  <a:gd name="T11" fmla="*/ 55848 h 127281"/>
                  <a:gd name="T12" fmla="*/ 213351 w 220524"/>
                  <a:gd name="T13" fmla="*/ 72707 h 127281"/>
                  <a:gd name="T14" fmla="*/ 125912 w 220524"/>
                  <a:gd name="T15" fmla="*/ 123190 h 127281"/>
                  <a:gd name="T16" fmla="*/ 96765 w 220524"/>
                  <a:gd name="T17" fmla="*/ 124428 h 1272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0524" h="127281" extrusionOk="0">
                    <a:moveTo>
                      <a:pt x="96765" y="124428"/>
                    </a:moveTo>
                    <a:lnTo>
                      <a:pt x="5039" y="71469"/>
                    </a:lnTo>
                    <a:cubicBezTo>
                      <a:pt x="-2390" y="67183"/>
                      <a:pt x="-1533" y="59563"/>
                      <a:pt x="7135" y="54610"/>
                    </a:cubicBezTo>
                    <a:lnTo>
                      <a:pt x="94670" y="4127"/>
                    </a:lnTo>
                    <a:cubicBezTo>
                      <a:pt x="103633" y="-902"/>
                      <a:pt x="114453" y="-1359"/>
                      <a:pt x="123816" y="2889"/>
                    </a:cubicBezTo>
                    <a:lnTo>
                      <a:pt x="215447" y="55848"/>
                    </a:lnTo>
                    <a:cubicBezTo>
                      <a:pt x="222971" y="60134"/>
                      <a:pt x="222019" y="67659"/>
                      <a:pt x="213351" y="72707"/>
                    </a:cubicBezTo>
                    <a:lnTo>
                      <a:pt x="125912" y="123190"/>
                    </a:lnTo>
                    <a:cubicBezTo>
                      <a:pt x="116930" y="128171"/>
                      <a:pt x="106128" y="128628"/>
                      <a:pt x="96765" y="124428"/>
                    </a:cubicBez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428" name="Google Shape;80;p12">
                <a:extLst>
                  <a:ext uri="{FF2B5EF4-FFF2-40B4-BE49-F238E27FC236}">
                    <a16:creationId xmlns:a16="http://schemas.microsoft.com/office/drawing/2014/main" id="{0E398683-AACE-5036-104A-F610F0473BA1}"/>
                  </a:ext>
                </a:extLst>
              </p:cNvPr>
              <p:cNvSpPr>
                <a:spLocks/>
              </p:cNvSpPr>
              <p:nvPr/>
            </p:nvSpPr>
            <p:spPr bwMode="auto">
              <a:xfrm>
                <a:off x="5376617" y="3287669"/>
                <a:ext cx="220517" cy="127212"/>
              </a:xfrm>
              <a:custGeom>
                <a:avLst/>
                <a:gdLst>
                  <a:gd name="T0" fmla="*/ 97114 w 220517"/>
                  <a:gd name="T1" fmla="*/ 124376 h 127212"/>
                  <a:gd name="T2" fmla="*/ 5007 w 220517"/>
                  <a:gd name="T3" fmla="*/ 71512 h 127212"/>
                  <a:gd name="T4" fmla="*/ 7103 w 220517"/>
                  <a:gd name="T5" fmla="*/ 54653 h 127212"/>
                  <a:gd name="T6" fmla="*/ 94638 w 220517"/>
                  <a:gd name="T7" fmla="*/ 4075 h 127212"/>
                  <a:gd name="T8" fmla="*/ 123784 w 220517"/>
                  <a:gd name="T9" fmla="*/ 2932 h 127212"/>
                  <a:gd name="T10" fmla="*/ 215510 w 220517"/>
                  <a:gd name="T11" fmla="*/ 55796 h 127212"/>
                  <a:gd name="T12" fmla="*/ 213414 w 220517"/>
                  <a:gd name="T13" fmla="*/ 72655 h 127212"/>
                  <a:gd name="T14" fmla="*/ 125880 w 220517"/>
                  <a:gd name="T15" fmla="*/ 123233 h 127212"/>
                  <a:gd name="T16" fmla="*/ 97114 w 220517"/>
                  <a:gd name="T17" fmla="*/ 124376 h 1272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0517" h="127212" extrusionOk="0">
                    <a:moveTo>
                      <a:pt x="97114" y="124376"/>
                    </a:moveTo>
                    <a:lnTo>
                      <a:pt x="5007" y="71512"/>
                    </a:lnTo>
                    <a:cubicBezTo>
                      <a:pt x="-2422" y="67131"/>
                      <a:pt x="-1470" y="59606"/>
                      <a:pt x="7103" y="54653"/>
                    </a:cubicBezTo>
                    <a:lnTo>
                      <a:pt x="94638" y="4075"/>
                    </a:lnTo>
                    <a:cubicBezTo>
                      <a:pt x="103620" y="-925"/>
                      <a:pt x="114440" y="-1345"/>
                      <a:pt x="123784" y="2932"/>
                    </a:cubicBezTo>
                    <a:lnTo>
                      <a:pt x="215510" y="55796"/>
                    </a:lnTo>
                    <a:cubicBezTo>
                      <a:pt x="222939" y="60177"/>
                      <a:pt x="221987" y="67702"/>
                      <a:pt x="213414" y="72655"/>
                    </a:cubicBezTo>
                    <a:lnTo>
                      <a:pt x="125880" y="123233"/>
                    </a:lnTo>
                    <a:cubicBezTo>
                      <a:pt x="117002" y="128100"/>
                      <a:pt x="106353" y="128529"/>
                      <a:pt x="97114" y="124376"/>
                    </a:cubicBez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429" name="Google Shape;81;p12">
                <a:extLst>
                  <a:ext uri="{FF2B5EF4-FFF2-40B4-BE49-F238E27FC236}">
                    <a16:creationId xmlns:a16="http://schemas.microsoft.com/office/drawing/2014/main" id="{C8B841C1-94E4-75DC-0D8F-C8CD77D023A5}"/>
                  </a:ext>
                </a:extLst>
              </p:cNvPr>
              <p:cNvSpPr>
                <a:spLocks/>
              </p:cNvSpPr>
              <p:nvPr/>
            </p:nvSpPr>
            <p:spPr bwMode="auto">
              <a:xfrm>
                <a:off x="5505300" y="3361757"/>
                <a:ext cx="220517" cy="127281"/>
              </a:xfrm>
              <a:custGeom>
                <a:avLst/>
                <a:gdLst>
                  <a:gd name="T0" fmla="*/ 96733 w 220517"/>
                  <a:gd name="T1" fmla="*/ 124393 h 127281"/>
                  <a:gd name="T2" fmla="*/ 5007 w 220517"/>
                  <a:gd name="T3" fmla="*/ 71434 h 127281"/>
                  <a:gd name="T4" fmla="*/ 7103 w 220517"/>
                  <a:gd name="T5" fmla="*/ 54574 h 127281"/>
                  <a:gd name="T6" fmla="*/ 94638 w 220517"/>
                  <a:gd name="T7" fmla="*/ 4092 h 127281"/>
                  <a:gd name="T8" fmla="*/ 123784 w 220517"/>
                  <a:gd name="T9" fmla="*/ 2854 h 127281"/>
                  <a:gd name="T10" fmla="*/ 215510 w 220517"/>
                  <a:gd name="T11" fmla="*/ 55813 h 127281"/>
                  <a:gd name="T12" fmla="*/ 213414 w 220517"/>
                  <a:gd name="T13" fmla="*/ 72672 h 127281"/>
                  <a:gd name="T14" fmla="*/ 125880 w 220517"/>
                  <a:gd name="T15" fmla="*/ 123154 h 127281"/>
                  <a:gd name="T16" fmla="*/ 96733 w 220517"/>
                  <a:gd name="T17" fmla="*/ 124393 h 1272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0517" h="127281" extrusionOk="0">
                    <a:moveTo>
                      <a:pt x="96733" y="124393"/>
                    </a:moveTo>
                    <a:lnTo>
                      <a:pt x="5007" y="71434"/>
                    </a:lnTo>
                    <a:cubicBezTo>
                      <a:pt x="-2422" y="67147"/>
                      <a:pt x="-1470" y="59622"/>
                      <a:pt x="7103" y="54574"/>
                    </a:cubicBezTo>
                    <a:lnTo>
                      <a:pt x="94638" y="4092"/>
                    </a:lnTo>
                    <a:cubicBezTo>
                      <a:pt x="103620" y="-890"/>
                      <a:pt x="114421" y="-1347"/>
                      <a:pt x="123784" y="2854"/>
                    </a:cubicBezTo>
                    <a:lnTo>
                      <a:pt x="215510" y="55813"/>
                    </a:lnTo>
                    <a:cubicBezTo>
                      <a:pt x="222939" y="60099"/>
                      <a:pt x="221987" y="67719"/>
                      <a:pt x="213414" y="72672"/>
                    </a:cubicBezTo>
                    <a:lnTo>
                      <a:pt x="125880" y="123154"/>
                    </a:lnTo>
                    <a:cubicBezTo>
                      <a:pt x="116917" y="128184"/>
                      <a:pt x="106096" y="128641"/>
                      <a:pt x="96733" y="124393"/>
                    </a:cubicBez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430" name="Google Shape;82;p12">
                <a:extLst>
                  <a:ext uri="{FF2B5EF4-FFF2-40B4-BE49-F238E27FC236}">
                    <a16:creationId xmlns:a16="http://schemas.microsoft.com/office/drawing/2014/main" id="{39E79137-F2A6-BA3C-1E16-DA5A5BAD36A5}"/>
                  </a:ext>
                </a:extLst>
              </p:cNvPr>
              <p:cNvSpPr>
                <a:spLocks/>
              </p:cNvSpPr>
              <p:nvPr/>
            </p:nvSpPr>
            <p:spPr bwMode="auto">
              <a:xfrm>
                <a:off x="5635055" y="3436683"/>
                <a:ext cx="220563" cy="127281"/>
              </a:xfrm>
              <a:custGeom>
                <a:avLst/>
                <a:gdLst>
                  <a:gd name="T0" fmla="*/ 96709 w 220563"/>
                  <a:gd name="T1" fmla="*/ 124428 h 127281"/>
                  <a:gd name="T2" fmla="*/ 5078 w 220563"/>
                  <a:gd name="T3" fmla="*/ 71469 h 127281"/>
                  <a:gd name="T4" fmla="*/ 7174 w 220563"/>
                  <a:gd name="T5" fmla="*/ 54610 h 127281"/>
                  <a:gd name="T6" fmla="*/ 94613 w 220563"/>
                  <a:gd name="T7" fmla="*/ 4127 h 127281"/>
                  <a:gd name="T8" fmla="*/ 123855 w 220563"/>
                  <a:gd name="T9" fmla="*/ 2889 h 127281"/>
                  <a:gd name="T10" fmla="*/ 215485 w 220563"/>
                  <a:gd name="T11" fmla="*/ 55848 h 127281"/>
                  <a:gd name="T12" fmla="*/ 213390 w 220563"/>
                  <a:gd name="T13" fmla="*/ 72707 h 127281"/>
                  <a:gd name="T14" fmla="*/ 125950 w 220563"/>
                  <a:gd name="T15" fmla="*/ 123190 h 127281"/>
                  <a:gd name="T16" fmla="*/ 96709 w 220563"/>
                  <a:gd name="T17" fmla="*/ 124428 h 1272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0563" h="127281" extrusionOk="0">
                    <a:moveTo>
                      <a:pt x="96709" y="124428"/>
                    </a:moveTo>
                    <a:lnTo>
                      <a:pt x="5078" y="71469"/>
                    </a:lnTo>
                    <a:cubicBezTo>
                      <a:pt x="-2447" y="67183"/>
                      <a:pt x="-1494" y="59563"/>
                      <a:pt x="7174" y="54610"/>
                    </a:cubicBezTo>
                    <a:lnTo>
                      <a:pt x="94613" y="4127"/>
                    </a:lnTo>
                    <a:cubicBezTo>
                      <a:pt x="103614" y="-902"/>
                      <a:pt x="114463" y="-1359"/>
                      <a:pt x="123855" y="2889"/>
                    </a:cubicBezTo>
                    <a:lnTo>
                      <a:pt x="215485" y="55848"/>
                    </a:lnTo>
                    <a:cubicBezTo>
                      <a:pt x="223010" y="60134"/>
                      <a:pt x="222058" y="67659"/>
                      <a:pt x="213390" y="72707"/>
                    </a:cubicBezTo>
                    <a:lnTo>
                      <a:pt x="125950" y="123190"/>
                    </a:lnTo>
                    <a:cubicBezTo>
                      <a:pt x="116940" y="128171"/>
                      <a:pt x="106110" y="128628"/>
                      <a:pt x="96709" y="124428"/>
                    </a:cubicBez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431" name="Google Shape;83;p12">
                <a:extLst>
                  <a:ext uri="{FF2B5EF4-FFF2-40B4-BE49-F238E27FC236}">
                    <a16:creationId xmlns:a16="http://schemas.microsoft.com/office/drawing/2014/main" id="{A1B844F5-2DB0-FC28-B74F-BEB2C91C34E0}"/>
                  </a:ext>
                </a:extLst>
              </p:cNvPr>
              <p:cNvSpPr>
                <a:spLocks/>
              </p:cNvSpPr>
              <p:nvPr/>
            </p:nvSpPr>
            <p:spPr bwMode="auto">
              <a:xfrm>
                <a:off x="5764856" y="3511602"/>
                <a:ext cx="220517" cy="127307"/>
              </a:xfrm>
              <a:custGeom>
                <a:avLst/>
                <a:gdLst>
                  <a:gd name="T0" fmla="*/ 96733 w 220517"/>
                  <a:gd name="T1" fmla="*/ 124376 h 127307"/>
                  <a:gd name="T2" fmla="*/ 5007 w 220517"/>
                  <a:gd name="T3" fmla="*/ 71512 h 127307"/>
                  <a:gd name="T4" fmla="*/ 7103 w 220517"/>
                  <a:gd name="T5" fmla="*/ 54653 h 127307"/>
                  <a:gd name="T6" fmla="*/ 94638 w 220517"/>
                  <a:gd name="T7" fmla="*/ 4075 h 127307"/>
                  <a:gd name="T8" fmla="*/ 123784 w 220517"/>
                  <a:gd name="T9" fmla="*/ 2932 h 127307"/>
                  <a:gd name="T10" fmla="*/ 215510 w 220517"/>
                  <a:gd name="T11" fmla="*/ 55796 h 127307"/>
                  <a:gd name="T12" fmla="*/ 213414 w 220517"/>
                  <a:gd name="T13" fmla="*/ 72655 h 127307"/>
                  <a:gd name="T14" fmla="*/ 125880 w 220517"/>
                  <a:gd name="T15" fmla="*/ 123233 h 127307"/>
                  <a:gd name="T16" fmla="*/ 96733 w 220517"/>
                  <a:gd name="T17" fmla="*/ 124376 h 1273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0517" h="127307" extrusionOk="0">
                    <a:moveTo>
                      <a:pt x="96733" y="124376"/>
                    </a:moveTo>
                    <a:lnTo>
                      <a:pt x="5007" y="71512"/>
                    </a:lnTo>
                    <a:cubicBezTo>
                      <a:pt x="-2422" y="67131"/>
                      <a:pt x="-1470" y="59606"/>
                      <a:pt x="7103" y="54653"/>
                    </a:cubicBezTo>
                    <a:lnTo>
                      <a:pt x="94638" y="4075"/>
                    </a:lnTo>
                    <a:cubicBezTo>
                      <a:pt x="103620" y="-925"/>
                      <a:pt x="114440" y="-1345"/>
                      <a:pt x="123784" y="2932"/>
                    </a:cubicBezTo>
                    <a:lnTo>
                      <a:pt x="215510" y="55796"/>
                    </a:lnTo>
                    <a:cubicBezTo>
                      <a:pt x="222939" y="60177"/>
                      <a:pt x="221987" y="67702"/>
                      <a:pt x="213414" y="72655"/>
                    </a:cubicBezTo>
                    <a:lnTo>
                      <a:pt x="125880" y="123233"/>
                    </a:lnTo>
                    <a:cubicBezTo>
                      <a:pt x="116898" y="128234"/>
                      <a:pt x="106077" y="128652"/>
                      <a:pt x="96733" y="124376"/>
                    </a:cubicBez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432" name="Google Shape;84;p12">
                <a:extLst>
                  <a:ext uri="{FF2B5EF4-FFF2-40B4-BE49-F238E27FC236}">
                    <a16:creationId xmlns:a16="http://schemas.microsoft.com/office/drawing/2014/main" id="{3822E557-6985-2E82-DCC6-FF10A8968D52}"/>
                  </a:ext>
                </a:extLst>
              </p:cNvPr>
              <p:cNvSpPr>
                <a:spLocks/>
              </p:cNvSpPr>
              <p:nvPr/>
            </p:nvSpPr>
            <p:spPr bwMode="auto">
              <a:xfrm>
                <a:off x="5894611" y="3586162"/>
                <a:ext cx="220563" cy="127549"/>
              </a:xfrm>
              <a:custGeom>
                <a:avLst/>
                <a:gdLst>
                  <a:gd name="T0" fmla="*/ 96613 w 220563"/>
                  <a:gd name="T1" fmla="*/ 124777 h 127549"/>
                  <a:gd name="T2" fmla="*/ 5078 w 220563"/>
                  <a:gd name="T3" fmla="*/ 71437 h 127549"/>
                  <a:gd name="T4" fmla="*/ 7174 w 220563"/>
                  <a:gd name="T5" fmla="*/ 54578 h 127549"/>
                  <a:gd name="T6" fmla="*/ 94613 w 220563"/>
                  <a:gd name="T7" fmla="*/ 4096 h 127549"/>
                  <a:gd name="T8" fmla="*/ 123855 w 220563"/>
                  <a:gd name="T9" fmla="*/ 2857 h 127549"/>
                  <a:gd name="T10" fmla="*/ 215485 w 220563"/>
                  <a:gd name="T11" fmla="*/ 55816 h 127549"/>
                  <a:gd name="T12" fmla="*/ 213390 w 220563"/>
                  <a:gd name="T13" fmla="*/ 72676 h 127549"/>
                  <a:gd name="T14" fmla="*/ 125950 w 220563"/>
                  <a:gd name="T15" fmla="*/ 123158 h 127549"/>
                  <a:gd name="T16" fmla="*/ 96613 w 220563"/>
                  <a:gd name="T17" fmla="*/ 124777 h 1275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0563" h="127549" extrusionOk="0">
                    <a:moveTo>
                      <a:pt x="96613" y="124777"/>
                    </a:moveTo>
                    <a:lnTo>
                      <a:pt x="5078" y="71437"/>
                    </a:lnTo>
                    <a:cubicBezTo>
                      <a:pt x="-2447" y="67151"/>
                      <a:pt x="-1494" y="59626"/>
                      <a:pt x="7174" y="54578"/>
                    </a:cubicBezTo>
                    <a:lnTo>
                      <a:pt x="94613" y="4096"/>
                    </a:lnTo>
                    <a:cubicBezTo>
                      <a:pt x="103624" y="-886"/>
                      <a:pt x="114454" y="-1353"/>
                      <a:pt x="123855" y="2857"/>
                    </a:cubicBezTo>
                    <a:lnTo>
                      <a:pt x="215485" y="55816"/>
                    </a:lnTo>
                    <a:cubicBezTo>
                      <a:pt x="223010" y="60103"/>
                      <a:pt x="222058" y="67722"/>
                      <a:pt x="213390" y="72676"/>
                    </a:cubicBezTo>
                    <a:lnTo>
                      <a:pt x="125950" y="123158"/>
                    </a:lnTo>
                    <a:cubicBezTo>
                      <a:pt x="116997" y="128378"/>
                      <a:pt x="106081" y="128978"/>
                      <a:pt x="96613" y="124777"/>
                    </a:cubicBez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433" name="Google Shape;85;p12">
                <a:extLst>
                  <a:ext uri="{FF2B5EF4-FFF2-40B4-BE49-F238E27FC236}">
                    <a16:creationId xmlns:a16="http://schemas.microsoft.com/office/drawing/2014/main" id="{0609CD4A-1771-C79E-F7CB-31786BE8CCD7}"/>
                  </a:ext>
                </a:extLst>
              </p:cNvPr>
              <p:cNvSpPr>
                <a:spLocks/>
              </p:cNvSpPr>
              <p:nvPr/>
            </p:nvSpPr>
            <p:spPr bwMode="auto">
              <a:xfrm>
                <a:off x="6024246" y="3661473"/>
                <a:ext cx="220563" cy="127238"/>
              </a:xfrm>
              <a:custGeom>
                <a:avLst/>
                <a:gdLst>
                  <a:gd name="T0" fmla="*/ 96899 w 220563"/>
                  <a:gd name="T1" fmla="*/ 124428 h 127238"/>
                  <a:gd name="T2" fmla="*/ 5078 w 220563"/>
                  <a:gd name="T3" fmla="*/ 71469 h 127238"/>
                  <a:gd name="T4" fmla="*/ 7174 w 220563"/>
                  <a:gd name="T5" fmla="*/ 54610 h 127238"/>
                  <a:gd name="T6" fmla="*/ 94613 w 220563"/>
                  <a:gd name="T7" fmla="*/ 4127 h 127238"/>
                  <a:gd name="T8" fmla="*/ 123760 w 220563"/>
                  <a:gd name="T9" fmla="*/ 2889 h 127238"/>
                  <a:gd name="T10" fmla="*/ 215485 w 220563"/>
                  <a:gd name="T11" fmla="*/ 55848 h 127238"/>
                  <a:gd name="T12" fmla="*/ 213390 w 220563"/>
                  <a:gd name="T13" fmla="*/ 72707 h 127238"/>
                  <a:gd name="T14" fmla="*/ 125855 w 220563"/>
                  <a:gd name="T15" fmla="*/ 123190 h 127238"/>
                  <a:gd name="T16" fmla="*/ 96899 w 220563"/>
                  <a:gd name="T17" fmla="*/ 124428 h 1272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0563" h="127238" extrusionOk="0">
                    <a:moveTo>
                      <a:pt x="96899" y="124428"/>
                    </a:moveTo>
                    <a:lnTo>
                      <a:pt x="5078" y="71469"/>
                    </a:lnTo>
                    <a:cubicBezTo>
                      <a:pt x="-2447" y="67183"/>
                      <a:pt x="-1494" y="59563"/>
                      <a:pt x="7174" y="54610"/>
                    </a:cubicBezTo>
                    <a:lnTo>
                      <a:pt x="94613" y="4127"/>
                    </a:lnTo>
                    <a:cubicBezTo>
                      <a:pt x="103576" y="-902"/>
                      <a:pt x="114397" y="-1359"/>
                      <a:pt x="123760" y="2889"/>
                    </a:cubicBezTo>
                    <a:lnTo>
                      <a:pt x="215485" y="55848"/>
                    </a:lnTo>
                    <a:cubicBezTo>
                      <a:pt x="223010" y="60134"/>
                      <a:pt x="222058" y="67659"/>
                      <a:pt x="213390" y="72707"/>
                    </a:cubicBezTo>
                    <a:lnTo>
                      <a:pt x="125855" y="123190"/>
                    </a:lnTo>
                    <a:cubicBezTo>
                      <a:pt x="116930" y="128114"/>
                      <a:pt x="106215" y="128571"/>
                      <a:pt x="96899" y="124428"/>
                    </a:cubicBez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434" name="Google Shape;86;p12">
                <a:extLst>
                  <a:ext uri="{FF2B5EF4-FFF2-40B4-BE49-F238E27FC236}">
                    <a16:creationId xmlns:a16="http://schemas.microsoft.com/office/drawing/2014/main" id="{55549032-1FEC-6FCE-0CBF-9840EEA88264}"/>
                  </a:ext>
                </a:extLst>
              </p:cNvPr>
              <p:cNvSpPr>
                <a:spLocks/>
              </p:cNvSpPr>
              <p:nvPr/>
            </p:nvSpPr>
            <p:spPr bwMode="auto">
              <a:xfrm>
                <a:off x="6154238" y="3736400"/>
                <a:ext cx="220517" cy="127300"/>
              </a:xfrm>
              <a:custGeom>
                <a:avLst/>
                <a:gdLst>
                  <a:gd name="T0" fmla="*/ 96733 w 220517"/>
                  <a:gd name="T1" fmla="*/ 124368 h 127300"/>
                  <a:gd name="T2" fmla="*/ 5007 w 220517"/>
                  <a:gd name="T3" fmla="*/ 71504 h 127300"/>
                  <a:gd name="T4" fmla="*/ 7103 w 220517"/>
                  <a:gd name="T5" fmla="*/ 54645 h 127300"/>
                  <a:gd name="T6" fmla="*/ 94637 w 220517"/>
                  <a:gd name="T7" fmla="*/ 4163 h 127300"/>
                  <a:gd name="T8" fmla="*/ 123784 w 220517"/>
                  <a:gd name="T9" fmla="*/ 2924 h 127300"/>
                  <a:gd name="T10" fmla="*/ 215510 w 220517"/>
                  <a:gd name="T11" fmla="*/ 55884 h 127300"/>
                  <a:gd name="T12" fmla="*/ 213414 w 220517"/>
                  <a:gd name="T13" fmla="*/ 72647 h 127300"/>
                  <a:gd name="T14" fmla="*/ 125879 w 220517"/>
                  <a:gd name="T15" fmla="*/ 123225 h 127300"/>
                  <a:gd name="T16" fmla="*/ 96733 w 220517"/>
                  <a:gd name="T17" fmla="*/ 124368 h 1273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0517" h="127300" extrusionOk="0">
                    <a:moveTo>
                      <a:pt x="96733" y="124368"/>
                    </a:moveTo>
                    <a:lnTo>
                      <a:pt x="5007" y="71504"/>
                    </a:lnTo>
                    <a:cubicBezTo>
                      <a:pt x="-2422" y="67123"/>
                      <a:pt x="-1470" y="59598"/>
                      <a:pt x="7103" y="54645"/>
                    </a:cubicBezTo>
                    <a:lnTo>
                      <a:pt x="94637" y="4163"/>
                    </a:lnTo>
                    <a:cubicBezTo>
                      <a:pt x="103591" y="-914"/>
                      <a:pt x="114430" y="-1371"/>
                      <a:pt x="123784" y="2924"/>
                    </a:cubicBezTo>
                    <a:lnTo>
                      <a:pt x="215510" y="55884"/>
                    </a:lnTo>
                    <a:cubicBezTo>
                      <a:pt x="222939" y="60170"/>
                      <a:pt x="221987" y="67694"/>
                      <a:pt x="213414" y="72647"/>
                    </a:cubicBezTo>
                    <a:lnTo>
                      <a:pt x="125879" y="123225"/>
                    </a:lnTo>
                    <a:cubicBezTo>
                      <a:pt x="116897" y="128226"/>
                      <a:pt x="106077" y="128645"/>
                      <a:pt x="96733" y="124368"/>
                    </a:cubicBez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435" name="Google Shape;87;p12">
                <a:extLst>
                  <a:ext uri="{FF2B5EF4-FFF2-40B4-BE49-F238E27FC236}">
                    <a16:creationId xmlns:a16="http://schemas.microsoft.com/office/drawing/2014/main" id="{C7B38EC0-0DD0-E6FC-30CD-977D81267143}"/>
                  </a:ext>
                </a:extLst>
              </p:cNvPr>
              <p:cNvSpPr>
                <a:spLocks/>
              </p:cNvSpPr>
              <p:nvPr/>
            </p:nvSpPr>
            <p:spPr bwMode="auto">
              <a:xfrm>
                <a:off x="6283993" y="3811354"/>
                <a:ext cx="220563" cy="127264"/>
              </a:xfrm>
              <a:custGeom>
                <a:avLst/>
                <a:gdLst>
                  <a:gd name="T0" fmla="*/ 96709 w 220563"/>
                  <a:gd name="T1" fmla="*/ 124376 h 127264"/>
                  <a:gd name="T2" fmla="*/ 5078 w 220563"/>
                  <a:gd name="T3" fmla="*/ 71417 h 127264"/>
                  <a:gd name="T4" fmla="*/ 7174 w 220563"/>
                  <a:gd name="T5" fmla="*/ 54558 h 127264"/>
                  <a:gd name="T6" fmla="*/ 94613 w 220563"/>
                  <a:gd name="T7" fmla="*/ 4075 h 127264"/>
                  <a:gd name="T8" fmla="*/ 123855 w 220563"/>
                  <a:gd name="T9" fmla="*/ 2932 h 127264"/>
                  <a:gd name="T10" fmla="*/ 215485 w 220563"/>
                  <a:gd name="T11" fmla="*/ 55796 h 127264"/>
                  <a:gd name="T12" fmla="*/ 213390 w 220563"/>
                  <a:gd name="T13" fmla="*/ 72655 h 127264"/>
                  <a:gd name="T14" fmla="*/ 125950 w 220563"/>
                  <a:gd name="T15" fmla="*/ 123138 h 127264"/>
                  <a:gd name="T16" fmla="*/ 96709 w 220563"/>
                  <a:gd name="T17" fmla="*/ 124376 h 1272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0563" h="127264" extrusionOk="0">
                    <a:moveTo>
                      <a:pt x="96709" y="124376"/>
                    </a:moveTo>
                    <a:lnTo>
                      <a:pt x="5078" y="71417"/>
                    </a:lnTo>
                    <a:cubicBezTo>
                      <a:pt x="-2446" y="67131"/>
                      <a:pt x="-1494" y="59606"/>
                      <a:pt x="7174" y="54558"/>
                    </a:cubicBezTo>
                    <a:lnTo>
                      <a:pt x="94613" y="4075"/>
                    </a:lnTo>
                    <a:cubicBezTo>
                      <a:pt x="103624" y="-925"/>
                      <a:pt x="114482" y="-1345"/>
                      <a:pt x="123855" y="2932"/>
                    </a:cubicBezTo>
                    <a:lnTo>
                      <a:pt x="215485" y="55796"/>
                    </a:lnTo>
                    <a:cubicBezTo>
                      <a:pt x="223010" y="60177"/>
                      <a:pt x="222058" y="67702"/>
                      <a:pt x="213390" y="72655"/>
                    </a:cubicBezTo>
                    <a:lnTo>
                      <a:pt x="125950" y="123138"/>
                    </a:lnTo>
                    <a:cubicBezTo>
                      <a:pt x="116949" y="128167"/>
                      <a:pt x="106100" y="128624"/>
                      <a:pt x="96709" y="124376"/>
                    </a:cubicBez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436" name="Google Shape;88;p12">
                <a:extLst>
                  <a:ext uri="{FF2B5EF4-FFF2-40B4-BE49-F238E27FC236}">
                    <a16:creationId xmlns:a16="http://schemas.microsoft.com/office/drawing/2014/main" id="{24154B1E-8F5B-C95E-DE0A-84E87E898ACB}"/>
                  </a:ext>
                </a:extLst>
              </p:cNvPr>
              <p:cNvSpPr>
                <a:spLocks/>
              </p:cNvSpPr>
              <p:nvPr/>
            </p:nvSpPr>
            <p:spPr bwMode="auto">
              <a:xfrm>
                <a:off x="6413794" y="3886299"/>
                <a:ext cx="220517" cy="127246"/>
              </a:xfrm>
              <a:custGeom>
                <a:avLst/>
                <a:gdLst>
                  <a:gd name="T0" fmla="*/ 96733 w 220517"/>
                  <a:gd name="T1" fmla="*/ 124393 h 127246"/>
                  <a:gd name="T2" fmla="*/ 5008 w 220517"/>
                  <a:gd name="T3" fmla="*/ 71434 h 127246"/>
                  <a:gd name="T4" fmla="*/ 7103 w 220517"/>
                  <a:gd name="T5" fmla="*/ 54574 h 127246"/>
                  <a:gd name="T6" fmla="*/ 94638 w 220517"/>
                  <a:gd name="T7" fmla="*/ 4092 h 127246"/>
                  <a:gd name="T8" fmla="*/ 123784 w 220517"/>
                  <a:gd name="T9" fmla="*/ 2854 h 127246"/>
                  <a:gd name="T10" fmla="*/ 215510 w 220517"/>
                  <a:gd name="T11" fmla="*/ 55813 h 127246"/>
                  <a:gd name="T12" fmla="*/ 213414 w 220517"/>
                  <a:gd name="T13" fmla="*/ 72672 h 127246"/>
                  <a:gd name="T14" fmla="*/ 125880 w 220517"/>
                  <a:gd name="T15" fmla="*/ 123154 h 127246"/>
                  <a:gd name="T16" fmla="*/ 96733 w 220517"/>
                  <a:gd name="T17" fmla="*/ 124393 h 1272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0517" h="127246" extrusionOk="0">
                    <a:moveTo>
                      <a:pt x="96733" y="124393"/>
                    </a:moveTo>
                    <a:lnTo>
                      <a:pt x="5008" y="71434"/>
                    </a:lnTo>
                    <a:cubicBezTo>
                      <a:pt x="-2422" y="67147"/>
                      <a:pt x="-1470" y="59622"/>
                      <a:pt x="7103" y="54574"/>
                    </a:cubicBezTo>
                    <a:lnTo>
                      <a:pt x="94638" y="4092"/>
                    </a:lnTo>
                    <a:cubicBezTo>
                      <a:pt x="103610" y="-890"/>
                      <a:pt x="114412" y="-1347"/>
                      <a:pt x="123784" y="2854"/>
                    </a:cubicBezTo>
                    <a:lnTo>
                      <a:pt x="215510" y="55813"/>
                    </a:lnTo>
                    <a:cubicBezTo>
                      <a:pt x="222939" y="60099"/>
                      <a:pt x="221987" y="67623"/>
                      <a:pt x="213414" y="72672"/>
                    </a:cubicBezTo>
                    <a:lnTo>
                      <a:pt x="125880" y="123154"/>
                    </a:lnTo>
                    <a:cubicBezTo>
                      <a:pt x="116898" y="128136"/>
                      <a:pt x="106096" y="128593"/>
                      <a:pt x="96733" y="124393"/>
                    </a:cubicBez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437" name="Google Shape;89;p12">
                <a:extLst>
                  <a:ext uri="{FF2B5EF4-FFF2-40B4-BE49-F238E27FC236}">
                    <a16:creationId xmlns:a16="http://schemas.microsoft.com/office/drawing/2014/main" id="{DFDC39A2-718A-1383-2084-6E26C59CEB27}"/>
                  </a:ext>
                </a:extLst>
              </p:cNvPr>
              <p:cNvSpPr>
                <a:spLocks/>
              </p:cNvSpPr>
              <p:nvPr/>
            </p:nvSpPr>
            <p:spPr bwMode="auto">
              <a:xfrm>
                <a:off x="6543549" y="3961225"/>
                <a:ext cx="220563" cy="127264"/>
              </a:xfrm>
              <a:custGeom>
                <a:avLst/>
                <a:gdLst>
                  <a:gd name="T0" fmla="*/ 96709 w 220563"/>
                  <a:gd name="T1" fmla="*/ 124333 h 127264"/>
                  <a:gd name="T2" fmla="*/ 5078 w 220563"/>
                  <a:gd name="T3" fmla="*/ 71469 h 127264"/>
                  <a:gd name="T4" fmla="*/ 7174 w 220563"/>
                  <a:gd name="T5" fmla="*/ 54609 h 127264"/>
                  <a:gd name="T6" fmla="*/ 94613 w 220563"/>
                  <a:gd name="T7" fmla="*/ 4127 h 127264"/>
                  <a:gd name="T8" fmla="*/ 123855 w 220563"/>
                  <a:gd name="T9" fmla="*/ 2889 h 127264"/>
                  <a:gd name="T10" fmla="*/ 215485 w 220563"/>
                  <a:gd name="T11" fmla="*/ 55848 h 127264"/>
                  <a:gd name="T12" fmla="*/ 213390 w 220563"/>
                  <a:gd name="T13" fmla="*/ 72612 h 127264"/>
                  <a:gd name="T14" fmla="*/ 125950 w 220563"/>
                  <a:gd name="T15" fmla="*/ 123190 h 127264"/>
                  <a:gd name="T16" fmla="*/ 96709 w 220563"/>
                  <a:gd name="T17" fmla="*/ 124333 h 1272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0563" h="127264" extrusionOk="0">
                    <a:moveTo>
                      <a:pt x="96709" y="124333"/>
                    </a:moveTo>
                    <a:lnTo>
                      <a:pt x="5078" y="71469"/>
                    </a:lnTo>
                    <a:cubicBezTo>
                      <a:pt x="-2446" y="67087"/>
                      <a:pt x="-1494" y="59563"/>
                      <a:pt x="7174" y="54609"/>
                    </a:cubicBezTo>
                    <a:lnTo>
                      <a:pt x="94613" y="4127"/>
                    </a:lnTo>
                    <a:cubicBezTo>
                      <a:pt x="103614" y="-902"/>
                      <a:pt x="114463" y="-1359"/>
                      <a:pt x="123855" y="2889"/>
                    </a:cubicBezTo>
                    <a:lnTo>
                      <a:pt x="215485" y="55848"/>
                    </a:lnTo>
                    <a:cubicBezTo>
                      <a:pt x="223010" y="60134"/>
                      <a:pt x="222058" y="67659"/>
                      <a:pt x="213390" y="72612"/>
                    </a:cubicBezTo>
                    <a:lnTo>
                      <a:pt x="125950" y="123190"/>
                    </a:lnTo>
                    <a:cubicBezTo>
                      <a:pt x="116940" y="128190"/>
                      <a:pt x="106081" y="128609"/>
                      <a:pt x="96709" y="124333"/>
                    </a:cubicBez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438" name="Google Shape;90;p12">
                <a:extLst>
                  <a:ext uri="{FF2B5EF4-FFF2-40B4-BE49-F238E27FC236}">
                    <a16:creationId xmlns:a16="http://schemas.microsoft.com/office/drawing/2014/main" id="{35F32144-57DC-2D57-2116-8EC0B3AB1AAD}"/>
                  </a:ext>
                </a:extLst>
              </p:cNvPr>
              <p:cNvSpPr>
                <a:spLocks/>
              </p:cNvSpPr>
              <p:nvPr/>
            </p:nvSpPr>
            <p:spPr bwMode="auto">
              <a:xfrm>
                <a:off x="6673375" y="4036144"/>
                <a:ext cx="220524" cy="127300"/>
              </a:xfrm>
              <a:custGeom>
                <a:avLst/>
                <a:gdLst>
                  <a:gd name="T0" fmla="*/ 96709 w 220524"/>
                  <a:gd name="T1" fmla="*/ 124376 h 127300"/>
                  <a:gd name="T2" fmla="*/ 5078 w 220524"/>
                  <a:gd name="T3" fmla="*/ 71417 h 127300"/>
                  <a:gd name="T4" fmla="*/ 7174 w 220524"/>
                  <a:gd name="T5" fmla="*/ 54653 h 127300"/>
                  <a:gd name="T6" fmla="*/ 94613 w 220524"/>
                  <a:gd name="T7" fmla="*/ 4075 h 127300"/>
                  <a:gd name="T8" fmla="*/ 123760 w 220524"/>
                  <a:gd name="T9" fmla="*/ 2932 h 127300"/>
                  <a:gd name="T10" fmla="*/ 215485 w 220524"/>
                  <a:gd name="T11" fmla="*/ 55796 h 127300"/>
                  <a:gd name="T12" fmla="*/ 213390 w 220524"/>
                  <a:gd name="T13" fmla="*/ 72655 h 127300"/>
                  <a:gd name="T14" fmla="*/ 125855 w 220524"/>
                  <a:gd name="T15" fmla="*/ 123138 h 127300"/>
                  <a:gd name="T16" fmla="*/ 96709 w 220524"/>
                  <a:gd name="T17" fmla="*/ 124376 h 1273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0524" h="127300" extrusionOk="0">
                    <a:moveTo>
                      <a:pt x="96709" y="124376"/>
                    </a:moveTo>
                    <a:lnTo>
                      <a:pt x="5078" y="71417"/>
                    </a:lnTo>
                    <a:cubicBezTo>
                      <a:pt x="-2447" y="67131"/>
                      <a:pt x="-1494" y="59606"/>
                      <a:pt x="7174" y="54653"/>
                    </a:cubicBezTo>
                    <a:lnTo>
                      <a:pt x="94613" y="4075"/>
                    </a:lnTo>
                    <a:cubicBezTo>
                      <a:pt x="103595" y="-926"/>
                      <a:pt x="114416" y="-1344"/>
                      <a:pt x="123760" y="2932"/>
                    </a:cubicBezTo>
                    <a:lnTo>
                      <a:pt x="215485" y="55796"/>
                    </a:lnTo>
                    <a:cubicBezTo>
                      <a:pt x="222915" y="60177"/>
                      <a:pt x="222058" y="67702"/>
                      <a:pt x="213390" y="72655"/>
                    </a:cubicBezTo>
                    <a:lnTo>
                      <a:pt x="125855" y="123138"/>
                    </a:lnTo>
                    <a:cubicBezTo>
                      <a:pt x="116902" y="128215"/>
                      <a:pt x="106062" y="128672"/>
                      <a:pt x="96709" y="124376"/>
                    </a:cubicBez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439" name="Google Shape;91;p12">
                <a:extLst>
                  <a:ext uri="{FF2B5EF4-FFF2-40B4-BE49-F238E27FC236}">
                    <a16:creationId xmlns:a16="http://schemas.microsoft.com/office/drawing/2014/main" id="{CAAD6DDF-E992-AF98-BD84-67A36B0C9963}"/>
                  </a:ext>
                </a:extLst>
              </p:cNvPr>
              <p:cNvSpPr>
                <a:spLocks/>
              </p:cNvSpPr>
              <p:nvPr/>
            </p:nvSpPr>
            <p:spPr bwMode="auto">
              <a:xfrm>
                <a:off x="6803525" y="4111089"/>
                <a:ext cx="283033" cy="163345"/>
              </a:xfrm>
              <a:custGeom>
                <a:avLst/>
                <a:gdLst>
                  <a:gd name="T0" fmla="*/ 159249 w 283033"/>
                  <a:gd name="T1" fmla="*/ 160492 h 163345"/>
                  <a:gd name="T2" fmla="*/ 5039 w 283033"/>
                  <a:gd name="T3" fmla="*/ 71433 h 163345"/>
                  <a:gd name="T4" fmla="*/ 7135 w 283033"/>
                  <a:gd name="T5" fmla="*/ 54574 h 163345"/>
                  <a:gd name="T6" fmla="*/ 94670 w 283033"/>
                  <a:gd name="T7" fmla="*/ 4092 h 163345"/>
                  <a:gd name="T8" fmla="*/ 123816 w 283033"/>
                  <a:gd name="T9" fmla="*/ 2854 h 163345"/>
                  <a:gd name="T10" fmla="*/ 278026 w 283033"/>
                  <a:gd name="T11" fmla="*/ 91912 h 163345"/>
                  <a:gd name="T12" fmla="*/ 275930 w 283033"/>
                  <a:gd name="T13" fmla="*/ 108772 h 163345"/>
                  <a:gd name="T14" fmla="*/ 188396 w 283033"/>
                  <a:gd name="T15" fmla="*/ 159254 h 163345"/>
                  <a:gd name="T16" fmla="*/ 159249 w 283033"/>
                  <a:gd name="T17" fmla="*/ 160492 h 1633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3033" h="163345" extrusionOk="0">
                    <a:moveTo>
                      <a:pt x="159249" y="160492"/>
                    </a:moveTo>
                    <a:lnTo>
                      <a:pt x="5039" y="71433"/>
                    </a:lnTo>
                    <a:cubicBezTo>
                      <a:pt x="-2390" y="67147"/>
                      <a:pt x="-1533" y="59622"/>
                      <a:pt x="7135" y="54574"/>
                    </a:cubicBezTo>
                    <a:lnTo>
                      <a:pt x="94670" y="4092"/>
                    </a:lnTo>
                    <a:cubicBezTo>
                      <a:pt x="103652" y="-890"/>
                      <a:pt x="114453" y="-1347"/>
                      <a:pt x="123816" y="2854"/>
                    </a:cubicBezTo>
                    <a:lnTo>
                      <a:pt x="278026" y="91912"/>
                    </a:lnTo>
                    <a:cubicBezTo>
                      <a:pt x="285455" y="96198"/>
                      <a:pt x="284503" y="103723"/>
                      <a:pt x="275930" y="108772"/>
                    </a:cubicBezTo>
                    <a:lnTo>
                      <a:pt x="188396" y="159254"/>
                    </a:lnTo>
                    <a:cubicBezTo>
                      <a:pt x="179414" y="164236"/>
                      <a:pt x="168612" y="164693"/>
                      <a:pt x="159249" y="160492"/>
                    </a:cubicBez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440" name="Google Shape;92;p12">
                <a:extLst>
                  <a:ext uri="{FF2B5EF4-FFF2-40B4-BE49-F238E27FC236}">
                    <a16:creationId xmlns:a16="http://schemas.microsoft.com/office/drawing/2014/main" id="{4D6047A3-9833-0624-2B8C-C94734AE8F70}"/>
                  </a:ext>
                </a:extLst>
              </p:cNvPr>
              <p:cNvSpPr>
                <a:spLocks/>
              </p:cNvSpPr>
              <p:nvPr/>
            </p:nvSpPr>
            <p:spPr bwMode="auto">
              <a:xfrm>
                <a:off x="5182617" y="3320721"/>
                <a:ext cx="220563" cy="127308"/>
              </a:xfrm>
              <a:custGeom>
                <a:avLst/>
                <a:gdLst>
                  <a:gd name="T0" fmla="*/ 96804 w 220563"/>
                  <a:gd name="T1" fmla="*/ 124376 h 127308"/>
                  <a:gd name="T2" fmla="*/ 5078 w 220563"/>
                  <a:gd name="T3" fmla="*/ 71512 h 127308"/>
                  <a:gd name="T4" fmla="*/ 7174 w 220563"/>
                  <a:gd name="T5" fmla="*/ 54653 h 127308"/>
                  <a:gd name="T6" fmla="*/ 94613 w 220563"/>
                  <a:gd name="T7" fmla="*/ 4075 h 127308"/>
                  <a:gd name="T8" fmla="*/ 123855 w 220563"/>
                  <a:gd name="T9" fmla="*/ 2932 h 127308"/>
                  <a:gd name="T10" fmla="*/ 215485 w 220563"/>
                  <a:gd name="T11" fmla="*/ 55796 h 127308"/>
                  <a:gd name="T12" fmla="*/ 213390 w 220563"/>
                  <a:gd name="T13" fmla="*/ 72655 h 127308"/>
                  <a:gd name="T14" fmla="*/ 125950 w 220563"/>
                  <a:gd name="T15" fmla="*/ 123233 h 127308"/>
                  <a:gd name="T16" fmla="*/ 96804 w 220563"/>
                  <a:gd name="T17" fmla="*/ 124376 h 1273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0563" h="127308" extrusionOk="0">
                    <a:moveTo>
                      <a:pt x="96804" y="12437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7"/>
                      <a:pt x="222058" y="67702"/>
                      <a:pt x="213390" y="72655"/>
                    </a:cubicBezTo>
                    <a:lnTo>
                      <a:pt x="125950" y="123233"/>
                    </a:lnTo>
                    <a:cubicBezTo>
                      <a:pt x="116968" y="128234"/>
                      <a:pt x="106148" y="128653"/>
                      <a:pt x="96804" y="124376"/>
                    </a:cubicBez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441" name="Google Shape;93;p12">
                <a:extLst>
                  <a:ext uri="{FF2B5EF4-FFF2-40B4-BE49-F238E27FC236}">
                    <a16:creationId xmlns:a16="http://schemas.microsoft.com/office/drawing/2014/main" id="{76812E2C-EA7B-718B-B20A-517206B48585}"/>
                  </a:ext>
                </a:extLst>
              </p:cNvPr>
              <p:cNvSpPr>
                <a:spLocks/>
              </p:cNvSpPr>
              <p:nvPr/>
            </p:nvSpPr>
            <p:spPr bwMode="auto">
              <a:xfrm>
                <a:off x="5312634" y="3395587"/>
                <a:ext cx="220563" cy="127548"/>
              </a:xfrm>
              <a:custGeom>
                <a:avLst/>
                <a:gdLst>
                  <a:gd name="T0" fmla="*/ 96709 w 220563"/>
                  <a:gd name="T1" fmla="*/ 124566 h 127548"/>
                  <a:gd name="T2" fmla="*/ 5078 w 220563"/>
                  <a:gd name="T3" fmla="*/ 71512 h 127548"/>
                  <a:gd name="T4" fmla="*/ 7174 w 220563"/>
                  <a:gd name="T5" fmla="*/ 54653 h 127548"/>
                  <a:gd name="T6" fmla="*/ 94613 w 220563"/>
                  <a:gd name="T7" fmla="*/ 4075 h 127548"/>
                  <a:gd name="T8" fmla="*/ 123855 w 220563"/>
                  <a:gd name="T9" fmla="*/ 2932 h 127548"/>
                  <a:gd name="T10" fmla="*/ 215485 w 220563"/>
                  <a:gd name="T11" fmla="*/ 55796 h 127548"/>
                  <a:gd name="T12" fmla="*/ 213390 w 220563"/>
                  <a:gd name="T13" fmla="*/ 72655 h 127548"/>
                  <a:gd name="T14" fmla="*/ 126141 w 220563"/>
                  <a:gd name="T15" fmla="*/ 123424 h 127548"/>
                  <a:gd name="T16" fmla="*/ 96709 w 220563"/>
                  <a:gd name="T17" fmla="*/ 124566 h 1275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0563" h="127548" extrusionOk="0">
                    <a:moveTo>
                      <a:pt x="96709" y="12456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7"/>
                      <a:pt x="222058" y="67702"/>
                      <a:pt x="213390" y="72655"/>
                    </a:cubicBezTo>
                    <a:lnTo>
                      <a:pt x="126141" y="123424"/>
                    </a:lnTo>
                    <a:cubicBezTo>
                      <a:pt x="117073" y="128491"/>
                      <a:pt x="106138" y="128910"/>
                      <a:pt x="96709" y="124566"/>
                    </a:cubicBez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442" name="Google Shape;94;p12">
                <a:extLst>
                  <a:ext uri="{FF2B5EF4-FFF2-40B4-BE49-F238E27FC236}">
                    <a16:creationId xmlns:a16="http://schemas.microsoft.com/office/drawing/2014/main" id="{22C6B88C-27E4-8E8A-1FF6-2BFA0C30E077}"/>
                  </a:ext>
                </a:extLst>
              </p:cNvPr>
              <p:cNvSpPr>
                <a:spLocks/>
              </p:cNvSpPr>
              <p:nvPr/>
            </p:nvSpPr>
            <p:spPr bwMode="auto">
              <a:xfrm>
                <a:off x="5442650" y="3470843"/>
                <a:ext cx="220563" cy="127300"/>
              </a:xfrm>
              <a:custGeom>
                <a:avLst/>
                <a:gdLst>
                  <a:gd name="T0" fmla="*/ 96709 w 220563"/>
                  <a:gd name="T1" fmla="*/ 124368 h 127300"/>
                  <a:gd name="T2" fmla="*/ 5078 w 220563"/>
                  <a:gd name="T3" fmla="*/ 71504 h 127300"/>
                  <a:gd name="T4" fmla="*/ 7174 w 220563"/>
                  <a:gd name="T5" fmla="*/ 54645 h 127300"/>
                  <a:gd name="T6" fmla="*/ 94613 w 220563"/>
                  <a:gd name="T7" fmla="*/ 4163 h 127300"/>
                  <a:gd name="T8" fmla="*/ 123855 w 220563"/>
                  <a:gd name="T9" fmla="*/ 2924 h 127300"/>
                  <a:gd name="T10" fmla="*/ 215485 w 220563"/>
                  <a:gd name="T11" fmla="*/ 55883 h 127300"/>
                  <a:gd name="T12" fmla="*/ 213390 w 220563"/>
                  <a:gd name="T13" fmla="*/ 72647 h 127300"/>
                  <a:gd name="T14" fmla="*/ 125950 w 220563"/>
                  <a:gd name="T15" fmla="*/ 123225 h 127300"/>
                  <a:gd name="T16" fmla="*/ 96709 w 220563"/>
                  <a:gd name="T17" fmla="*/ 124368 h 1273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0563" h="127300" extrusionOk="0">
                    <a:moveTo>
                      <a:pt x="96709" y="124368"/>
                    </a:moveTo>
                    <a:lnTo>
                      <a:pt x="5078" y="71504"/>
                    </a:lnTo>
                    <a:cubicBezTo>
                      <a:pt x="-2447" y="67123"/>
                      <a:pt x="-1494" y="59598"/>
                      <a:pt x="7174" y="54645"/>
                    </a:cubicBezTo>
                    <a:lnTo>
                      <a:pt x="94613" y="4163"/>
                    </a:lnTo>
                    <a:cubicBezTo>
                      <a:pt x="103595" y="-914"/>
                      <a:pt x="114473" y="-1371"/>
                      <a:pt x="123855" y="2924"/>
                    </a:cubicBezTo>
                    <a:lnTo>
                      <a:pt x="215485" y="55883"/>
                    </a:lnTo>
                    <a:cubicBezTo>
                      <a:pt x="223010" y="60170"/>
                      <a:pt x="222058" y="67694"/>
                      <a:pt x="213390" y="72647"/>
                    </a:cubicBezTo>
                    <a:lnTo>
                      <a:pt x="125950" y="123225"/>
                    </a:lnTo>
                    <a:cubicBezTo>
                      <a:pt x="116940" y="128226"/>
                      <a:pt x="106081" y="128645"/>
                      <a:pt x="96709" y="124368"/>
                    </a:cubicBez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443" name="Google Shape;95;p12">
                <a:extLst>
                  <a:ext uri="{FF2B5EF4-FFF2-40B4-BE49-F238E27FC236}">
                    <a16:creationId xmlns:a16="http://schemas.microsoft.com/office/drawing/2014/main" id="{D273A878-C48D-D25B-E064-46E17E1393F8}"/>
                  </a:ext>
                </a:extLst>
              </p:cNvPr>
              <p:cNvSpPr>
                <a:spLocks/>
              </p:cNvSpPr>
              <p:nvPr/>
            </p:nvSpPr>
            <p:spPr bwMode="auto">
              <a:xfrm>
                <a:off x="5572666" y="3545935"/>
                <a:ext cx="220563" cy="127264"/>
              </a:xfrm>
              <a:custGeom>
                <a:avLst/>
                <a:gdLst>
                  <a:gd name="T0" fmla="*/ 96709 w 220563"/>
                  <a:gd name="T1" fmla="*/ 124333 h 127264"/>
                  <a:gd name="T2" fmla="*/ 5078 w 220563"/>
                  <a:gd name="T3" fmla="*/ 71469 h 127264"/>
                  <a:gd name="T4" fmla="*/ 7174 w 220563"/>
                  <a:gd name="T5" fmla="*/ 54610 h 127264"/>
                  <a:gd name="T6" fmla="*/ 94613 w 220563"/>
                  <a:gd name="T7" fmla="*/ 4127 h 127264"/>
                  <a:gd name="T8" fmla="*/ 123855 w 220563"/>
                  <a:gd name="T9" fmla="*/ 2889 h 127264"/>
                  <a:gd name="T10" fmla="*/ 215485 w 220563"/>
                  <a:gd name="T11" fmla="*/ 55848 h 127264"/>
                  <a:gd name="T12" fmla="*/ 213390 w 220563"/>
                  <a:gd name="T13" fmla="*/ 72612 h 127264"/>
                  <a:gd name="T14" fmla="*/ 125950 w 220563"/>
                  <a:gd name="T15" fmla="*/ 123190 h 127264"/>
                  <a:gd name="T16" fmla="*/ 96709 w 220563"/>
                  <a:gd name="T17" fmla="*/ 124333 h 1272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0563" h="127264" extrusionOk="0">
                    <a:moveTo>
                      <a:pt x="96709" y="124333"/>
                    </a:moveTo>
                    <a:lnTo>
                      <a:pt x="5078" y="71469"/>
                    </a:lnTo>
                    <a:cubicBezTo>
                      <a:pt x="-2447" y="67087"/>
                      <a:pt x="-1494" y="59563"/>
                      <a:pt x="7174" y="54610"/>
                    </a:cubicBezTo>
                    <a:lnTo>
                      <a:pt x="94613" y="4127"/>
                    </a:lnTo>
                    <a:cubicBezTo>
                      <a:pt x="103614" y="-902"/>
                      <a:pt x="114463" y="-1359"/>
                      <a:pt x="123855" y="2889"/>
                    </a:cubicBezTo>
                    <a:lnTo>
                      <a:pt x="215485" y="55848"/>
                    </a:lnTo>
                    <a:cubicBezTo>
                      <a:pt x="223010" y="60134"/>
                      <a:pt x="222058" y="67659"/>
                      <a:pt x="213390" y="72612"/>
                    </a:cubicBezTo>
                    <a:lnTo>
                      <a:pt x="125950" y="123190"/>
                    </a:lnTo>
                    <a:cubicBezTo>
                      <a:pt x="116940" y="128190"/>
                      <a:pt x="106081" y="128609"/>
                      <a:pt x="96709" y="124333"/>
                    </a:cubicBez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444" name="Google Shape;96;p12">
                <a:extLst>
                  <a:ext uri="{FF2B5EF4-FFF2-40B4-BE49-F238E27FC236}">
                    <a16:creationId xmlns:a16="http://schemas.microsoft.com/office/drawing/2014/main" id="{B78A1544-7974-60D2-1A0F-D9FD6F71B69E}"/>
                  </a:ext>
                </a:extLst>
              </p:cNvPr>
              <p:cNvSpPr>
                <a:spLocks/>
              </p:cNvSpPr>
              <p:nvPr/>
            </p:nvSpPr>
            <p:spPr bwMode="auto">
              <a:xfrm>
                <a:off x="5701635" y="3620377"/>
                <a:ext cx="220563" cy="127300"/>
              </a:xfrm>
              <a:custGeom>
                <a:avLst/>
                <a:gdLst>
                  <a:gd name="T0" fmla="*/ 96709 w 220563"/>
                  <a:gd name="T1" fmla="*/ 124376 h 127300"/>
                  <a:gd name="T2" fmla="*/ 5078 w 220563"/>
                  <a:gd name="T3" fmla="*/ 71417 h 127300"/>
                  <a:gd name="T4" fmla="*/ 7174 w 220563"/>
                  <a:gd name="T5" fmla="*/ 54653 h 127300"/>
                  <a:gd name="T6" fmla="*/ 94613 w 220563"/>
                  <a:gd name="T7" fmla="*/ 4075 h 127300"/>
                  <a:gd name="T8" fmla="*/ 123855 w 220563"/>
                  <a:gd name="T9" fmla="*/ 2932 h 127300"/>
                  <a:gd name="T10" fmla="*/ 215485 w 220563"/>
                  <a:gd name="T11" fmla="*/ 55796 h 127300"/>
                  <a:gd name="T12" fmla="*/ 213390 w 220563"/>
                  <a:gd name="T13" fmla="*/ 72655 h 127300"/>
                  <a:gd name="T14" fmla="*/ 125950 w 220563"/>
                  <a:gd name="T15" fmla="*/ 123138 h 127300"/>
                  <a:gd name="T16" fmla="*/ 96709 w 220563"/>
                  <a:gd name="T17" fmla="*/ 124376 h 1273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0563" h="127300" extrusionOk="0">
                    <a:moveTo>
                      <a:pt x="96709" y="124376"/>
                    </a:moveTo>
                    <a:lnTo>
                      <a:pt x="5078" y="71417"/>
                    </a:lnTo>
                    <a:cubicBezTo>
                      <a:pt x="-2447" y="67131"/>
                      <a:pt x="-1494" y="59606"/>
                      <a:pt x="7174" y="54653"/>
                    </a:cubicBezTo>
                    <a:lnTo>
                      <a:pt x="94613" y="4075"/>
                    </a:lnTo>
                    <a:cubicBezTo>
                      <a:pt x="103624" y="-925"/>
                      <a:pt x="114482" y="-1345"/>
                      <a:pt x="123855" y="2932"/>
                    </a:cubicBezTo>
                    <a:lnTo>
                      <a:pt x="215485" y="55796"/>
                    </a:lnTo>
                    <a:cubicBezTo>
                      <a:pt x="223010" y="60178"/>
                      <a:pt x="222058" y="67702"/>
                      <a:pt x="213390" y="72655"/>
                    </a:cubicBezTo>
                    <a:lnTo>
                      <a:pt x="125950" y="123138"/>
                    </a:lnTo>
                    <a:cubicBezTo>
                      <a:pt x="116968" y="128215"/>
                      <a:pt x="106091" y="128672"/>
                      <a:pt x="96709" y="124376"/>
                    </a:cubicBez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445" name="Google Shape;97;p12">
                <a:extLst>
                  <a:ext uri="{FF2B5EF4-FFF2-40B4-BE49-F238E27FC236}">
                    <a16:creationId xmlns:a16="http://schemas.microsoft.com/office/drawing/2014/main" id="{7A8D23C7-893A-B1B5-AE93-5CA26AB6112F}"/>
                  </a:ext>
                </a:extLst>
              </p:cNvPr>
              <p:cNvSpPr>
                <a:spLocks/>
              </p:cNvSpPr>
              <p:nvPr/>
            </p:nvSpPr>
            <p:spPr bwMode="auto">
              <a:xfrm>
                <a:off x="5831651" y="3695149"/>
                <a:ext cx="220563" cy="127308"/>
              </a:xfrm>
              <a:custGeom>
                <a:avLst/>
                <a:gdLst>
                  <a:gd name="T0" fmla="*/ 96709 w 220563"/>
                  <a:gd name="T1" fmla="*/ 124376 h 127308"/>
                  <a:gd name="T2" fmla="*/ 5078 w 220563"/>
                  <a:gd name="T3" fmla="*/ 71512 h 127308"/>
                  <a:gd name="T4" fmla="*/ 7174 w 220563"/>
                  <a:gd name="T5" fmla="*/ 54653 h 127308"/>
                  <a:gd name="T6" fmla="*/ 94613 w 220563"/>
                  <a:gd name="T7" fmla="*/ 4075 h 127308"/>
                  <a:gd name="T8" fmla="*/ 123855 w 220563"/>
                  <a:gd name="T9" fmla="*/ 2932 h 127308"/>
                  <a:gd name="T10" fmla="*/ 215485 w 220563"/>
                  <a:gd name="T11" fmla="*/ 55796 h 127308"/>
                  <a:gd name="T12" fmla="*/ 213390 w 220563"/>
                  <a:gd name="T13" fmla="*/ 72655 h 127308"/>
                  <a:gd name="T14" fmla="*/ 125950 w 220563"/>
                  <a:gd name="T15" fmla="*/ 123233 h 127308"/>
                  <a:gd name="T16" fmla="*/ 96709 w 220563"/>
                  <a:gd name="T17" fmla="*/ 124376 h 1273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0563" h="127308" extrusionOk="0">
                    <a:moveTo>
                      <a:pt x="96709" y="12437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8"/>
                      <a:pt x="222058" y="67702"/>
                      <a:pt x="213390" y="72655"/>
                    </a:cubicBezTo>
                    <a:lnTo>
                      <a:pt x="125950" y="123233"/>
                    </a:lnTo>
                    <a:cubicBezTo>
                      <a:pt x="116940" y="128234"/>
                      <a:pt x="106081" y="128653"/>
                      <a:pt x="96709" y="124376"/>
                    </a:cubicBez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446" name="Google Shape;98;p12">
                <a:extLst>
                  <a:ext uri="{FF2B5EF4-FFF2-40B4-BE49-F238E27FC236}">
                    <a16:creationId xmlns:a16="http://schemas.microsoft.com/office/drawing/2014/main" id="{2AF31C99-2368-B908-08E8-B4E7B3904B62}"/>
                  </a:ext>
                </a:extLst>
              </p:cNvPr>
              <p:cNvSpPr>
                <a:spLocks/>
              </p:cNvSpPr>
              <p:nvPr/>
            </p:nvSpPr>
            <p:spPr bwMode="auto">
              <a:xfrm>
                <a:off x="5961667" y="3770491"/>
                <a:ext cx="220563" cy="127308"/>
              </a:xfrm>
              <a:custGeom>
                <a:avLst/>
                <a:gdLst>
                  <a:gd name="T0" fmla="*/ 96709 w 220563"/>
                  <a:gd name="T1" fmla="*/ 124376 h 127308"/>
                  <a:gd name="T2" fmla="*/ 5078 w 220563"/>
                  <a:gd name="T3" fmla="*/ 71512 h 127308"/>
                  <a:gd name="T4" fmla="*/ 7174 w 220563"/>
                  <a:gd name="T5" fmla="*/ 54653 h 127308"/>
                  <a:gd name="T6" fmla="*/ 94613 w 220563"/>
                  <a:gd name="T7" fmla="*/ 4075 h 127308"/>
                  <a:gd name="T8" fmla="*/ 123855 w 220563"/>
                  <a:gd name="T9" fmla="*/ 2932 h 127308"/>
                  <a:gd name="T10" fmla="*/ 215485 w 220563"/>
                  <a:gd name="T11" fmla="*/ 55796 h 127308"/>
                  <a:gd name="T12" fmla="*/ 213390 w 220563"/>
                  <a:gd name="T13" fmla="*/ 72655 h 127308"/>
                  <a:gd name="T14" fmla="*/ 125950 w 220563"/>
                  <a:gd name="T15" fmla="*/ 123233 h 127308"/>
                  <a:gd name="T16" fmla="*/ 96709 w 220563"/>
                  <a:gd name="T17" fmla="*/ 124376 h 1273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0563" h="127308" extrusionOk="0">
                    <a:moveTo>
                      <a:pt x="96709" y="12437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8"/>
                      <a:pt x="222058" y="67702"/>
                      <a:pt x="213390" y="72655"/>
                    </a:cubicBezTo>
                    <a:lnTo>
                      <a:pt x="125950" y="123233"/>
                    </a:lnTo>
                    <a:cubicBezTo>
                      <a:pt x="116940" y="128234"/>
                      <a:pt x="106081" y="128653"/>
                      <a:pt x="96709" y="124376"/>
                    </a:cubicBez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447" name="Google Shape;99;p12">
                <a:extLst>
                  <a:ext uri="{FF2B5EF4-FFF2-40B4-BE49-F238E27FC236}">
                    <a16:creationId xmlns:a16="http://schemas.microsoft.com/office/drawing/2014/main" id="{1B8F4462-1ABD-12EC-C940-7F37BCB0FFAE}"/>
                  </a:ext>
                </a:extLst>
              </p:cNvPr>
              <p:cNvSpPr>
                <a:spLocks/>
              </p:cNvSpPr>
              <p:nvPr/>
            </p:nvSpPr>
            <p:spPr bwMode="auto">
              <a:xfrm>
                <a:off x="6091683" y="3845548"/>
                <a:ext cx="220563" cy="127308"/>
              </a:xfrm>
              <a:custGeom>
                <a:avLst/>
                <a:gdLst>
                  <a:gd name="T0" fmla="*/ 96709 w 220563"/>
                  <a:gd name="T1" fmla="*/ 124376 h 127308"/>
                  <a:gd name="T2" fmla="*/ 5078 w 220563"/>
                  <a:gd name="T3" fmla="*/ 71512 h 127308"/>
                  <a:gd name="T4" fmla="*/ 7174 w 220563"/>
                  <a:gd name="T5" fmla="*/ 54653 h 127308"/>
                  <a:gd name="T6" fmla="*/ 94613 w 220563"/>
                  <a:gd name="T7" fmla="*/ 4075 h 127308"/>
                  <a:gd name="T8" fmla="*/ 123760 w 220563"/>
                  <a:gd name="T9" fmla="*/ 2932 h 127308"/>
                  <a:gd name="T10" fmla="*/ 215486 w 220563"/>
                  <a:gd name="T11" fmla="*/ 55796 h 127308"/>
                  <a:gd name="T12" fmla="*/ 213390 w 220563"/>
                  <a:gd name="T13" fmla="*/ 72655 h 127308"/>
                  <a:gd name="T14" fmla="*/ 125950 w 220563"/>
                  <a:gd name="T15" fmla="*/ 123233 h 127308"/>
                  <a:gd name="T16" fmla="*/ 96709 w 220563"/>
                  <a:gd name="T17" fmla="*/ 124376 h 1273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0563" h="127308" extrusionOk="0">
                    <a:moveTo>
                      <a:pt x="96709" y="124376"/>
                    </a:moveTo>
                    <a:lnTo>
                      <a:pt x="5078" y="71512"/>
                    </a:lnTo>
                    <a:cubicBezTo>
                      <a:pt x="-2447" y="67131"/>
                      <a:pt x="-1494" y="59606"/>
                      <a:pt x="7174" y="54653"/>
                    </a:cubicBezTo>
                    <a:lnTo>
                      <a:pt x="94613" y="4075"/>
                    </a:lnTo>
                    <a:cubicBezTo>
                      <a:pt x="103595" y="-925"/>
                      <a:pt x="114416" y="-1345"/>
                      <a:pt x="123760" y="2932"/>
                    </a:cubicBezTo>
                    <a:lnTo>
                      <a:pt x="215486" y="55796"/>
                    </a:lnTo>
                    <a:cubicBezTo>
                      <a:pt x="223010" y="60177"/>
                      <a:pt x="222058" y="67702"/>
                      <a:pt x="213390" y="72655"/>
                    </a:cubicBezTo>
                    <a:lnTo>
                      <a:pt x="125950" y="123233"/>
                    </a:lnTo>
                    <a:cubicBezTo>
                      <a:pt x="116940" y="128234"/>
                      <a:pt x="106081" y="128653"/>
                      <a:pt x="96709" y="124376"/>
                    </a:cubicBez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448" name="Google Shape;100;p12">
                <a:extLst>
                  <a:ext uri="{FF2B5EF4-FFF2-40B4-BE49-F238E27FC236}">
                    <a16:creationId xmlns:a16="http://schemas.microsoft.com/office/drawing/2014/main" id="{910ED262-7F17-FC11-A1B2-9C54CEAFBB5C}"/>
                  </a:ext>
                </a:extLst>
              </p:cNvPr>
              <p:cNvSpPr>
                <a:spLocks/>
              </p:cNvSpPr>
              <p:nvPr/>
            </p:nvSpPr>
            <p:spPr bwMode="auto">
              <a:xfrm>
                <a:off x="6221700" y="3920605"/>
                <a:ext cx="220524" cy="127307"/>
              </a:xfrm>
              <a:custGeom>
                <a:avLst/>
                <a:gdLst>
                  <a:gd name="T0" fmla="*/ 96709 w 220524"/>
                  <a:gd name="T1" fmla="*/ 124376 h 127307"/>
                  <a:gd name="T2" fmla="*/ 5078 w 220524"/>
                  <a:gd name="T3" fmla="*/ 71512 h 127307"/>
                  <a:gd name="T4" fmla="*/ 7174 w 220524"/>
                  <a:gd name="T5" fmla="*/ 54653 h 127307"/>
                  <a:gd name="T6" fmla="*/ 94613 w 220524"/>
                  <a:gd name="T7" fmla="*/ 4075 h 127307"/>
                  <a:gd name="T8" fmla="*/ 123760 w 220524"/>
                  <a:gd name="T9" fmla="*/ 2932 h 127307"/>
                  <a:gd name="T10" fmla="*/ 215485 w 220524"/>
                  <a:gd name="T11" fmla="*/ 55891 h 127307"/>
                  <a:gd name="T12" fmla="*/ 213390 w 220524"/>
                  <a:gd name="T13" fmla="*/ 72655 h 127307"/>
                  <a:gd name="T14" fmla="*/ 125855 w 220524"/>
                  <a:gd name="T15" fmla="*/ 123233 h 127307"/>
                  <a:gd name="T16" fmla="*/ 96709 w 220524"/>
                  <a:gd name="T17" fmla="*/ 124376 h 1273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0524" h="127307" extrusionOk="0">
                    <a:moveTo>
                      <a:pt x="96709" y="124376"/>
                    </a:moveTo>
                    <a:lnTo>
                      <a:pt x="5078" y="71512"/>
                    </a:lnTo>
                    <a:cubicBezTo>
                      <a:pt x="-2447" y="67131"/>
                      <a:pt x="-1494" y="59606"/>
                      <a:pt x="7174" y="54653"/>
                    </a:cubicBezTo>
                    <a:lnTo>
                      <a:pt x="94613" y="4075"/>
                    </a:lnTo>
                    <a:cubicBezTo>
                      <a:pt x="103595" y="-925"/>
                      <a:pt x="114416" y="-1345"/>
                      <a:pt x="123760" y="2932"/>
                    </a:cubicBezTo>
                    <a:lnTo>
                      <a:pt x="215485" y="55891"/>
                    </a:lnTo>
                    <a:cubicBezTo>
                      <a:pt x="222915" y="60177"/>
                      <a:pt x="222058" y="67702"/>
                      <a:pt x="213390" y="72655"/>
                    </a:cubicBezTo>
                    <a:lnTo>
                      <a:pt x="125855" y="123233"/>
                    </a:lnTo>
                    <a:cubicBezTo>
                      <a:pt x="116873" y="128234"/>
                      <a:pt x="106053" y="128652"/>
                      <a:pt x="96709" y="124376"/>
                    </a:cubicBez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449" name="Google Shape;101;p12">
                <a:extLst>
                  <a:ext uri="{FF2B5EF4-FFF2-40B4-BE49-F238E27FC236}">
                    <a16:creationId xmlns:a16="http://schemas.microsoft.com/office/drawing/2014/main" id="{66F4DBCB-BF6E-99CE-C6C9-30050A10DCB5}"/>
                  </a:ext>
                </a:extLst>
              </p:cNvPr>
              <p:cNvSpPr>
                <a:spLocks/>
              </p:cNvSpPr>
              <p:nvPr/>
            </p:nvSpPr>
            <p:spPr bwMode="auto">
              <a:xfrm>
                <a:off x="6351691" y="3995706"/>
                <a:ext cx="220549" cy="127264"/>
              </a:xfrm>
              <a:custGeom>
                <a:avLst/>
                <a:gdLst>
                  <a:gd name="T0" fmla="*/ 96733 w 220549"/>
                  <a:gd name="T1" fmla="*/ 124333 h 127264"/>
                  <a:gd name="T2" fmla="*/ 5007 w 220549"/>
                  <a:gd name="T3" fmla="*/ 71469 h 127264"/>
                  <a:gd name="T4" fmla="*/ 7103 w 220549"/>
                  <a:gd name="T5" fmla="*/ 54610 h 127264"/>
                  <a:gd name="T6" fmla="*/ 94638 w 220549"/>
                  <a:gd name="T7" fmla="*/ 4127 h 127264"/>
                  <a:gd name="T8" fmla="*/ 123784 w 220549"/>
                  <a:gd name="T9" fmla="*/ 2889 h 127264"/>
                  <a:gd name="T10" fmla="*/ 215510 w 220549"/>
                  <a:gd name="T11" fmla="*/ 55848 h 127264"/>
                  <a:gd name="T12" fmla="*/ 213414 w 220549"/>
                  <a:gd name="T13" fmla="*/ 72612 h 127264"/>
                  <a:gd name="T14" fmla="*/ 125880 w 220549"/>
                  <a:gd name="T15" fmla="*/ 123190 h 127264"/>
                  <a:gd name="T16" fmla="*/ 96733 w 220549"/>
                  <a:gd name="T17" fmla="*/ 124333 h 1272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0549" h="127264" extrusionOk="0">
                    <a:moveTo>
                      <a:pt x="96733" y="124333"/>
                    </a:moveTo>
                    <a:lnTo>
                      <a:pt x="5007" y="71469"/>
                    </a:lnTo>
                    <a:cubicBezTo>
                      <a:pt x="-2422" y="67087"/>
                      <a:pt x="-1470" y="59563"/>
                      <a:pt x="7103" y="54610"/>
                    </a:cubicBezTo>
                    <a:lnTo>
                      <a:pt x="94638" y="4127"/>
                    </a:lnTo>
                    <a:cubicBezTo>
                      <a:pt x="103601" y="-902"/>
                      <a:pt x="114421" y="-1359"/>
                      <a:pt x="123784" y="2889"/>
                    </a:cubicBezTo>
                    <a:lnTo>
                      <a:pt x="215510" y="55848"/>
                    </a:lnTo>
                    <a:cubicBezTo>
                      <a:pt x="222939" y="60134"/>
                      <a:pt x="222082" y="67659"/>
                      <a:pt x="213414" y="72612"/>
                    </a:cubicBezTo>
                    <a:lnTo>
                      <a:pt x="125880" y="123190"/>
                    </a:lnTo>
                    <a:cubicBezTo>
                      <a:pt x="116898" y="128190"/>
                      <a:pt x="106077" y="128609"/>
                      <a:pt x="96733" y="124333"/>
                    </a:cubicBez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450" name="Google Shape;102;p12">
                <a:extLst>
                  <a:ext uri="{FF2B5EF4-FFF2-40B4-BE49-F238E27FC236}">
                    <a16:creationId xmlns:a16="http://schemas.microsoft.com/office/drawing/2014/main" id="{DC390B0D-B2C4-3EA1-E5A3-DBBF8CDEFDCA}"/>
                  </a:ext>
                </a:extLst>
              </p:cNvPr>
              <p:cNvSpPr>
                <a:spLocks/>
              </p:cNvSpPr>
              <p:nvPr/>
            </p:nvSpPr>
            <p:spPr bwMode="auto">
              <a:xfrm>
                <a:off x="6481517" y="4070763"/>
                <a:ext cx="220517" cy="127215"/>
              </a:xfrm>
              <a:custGeom>
                <a:avLst/>
                <a:gdLst>
                  <a:gd name="T0" fmla="*/ 96924 w 220517"/>
                  <a:gd name="T1" fmla="*/ 124333 h 127215"/>
                  <a:gd name="T2" fmla="*/ 5007 w 220517"/>
                  <a:gd name="T3" fmla="*/ 71469 h 127215"/>
                  <a:gd name="T4" fmla="*/ 7103 w 220517"/>
                  <a:gd name="T5" fmla="*/ 54609 h 127215"/>
                  <a:gd name="T6" fmla="*/ 94638 w 220517"/>
                  <a:gd name="T7" fmla="*/ 4127 h 127215"/>
                  <a:gd name="T8" fmla="*/ 123784 w 220517"/>
                  <a:gd name="T9" fmla="*/ 2889 h 127215"/>
                  <a:gd name="T10" fmla="*/ 215510 w 220517"/>
                  <a:gd name="T11" fmla="*/ 55848 h 127215"/>
                  <a:gd name="T12" fmla="*/ 213414 w 220517"/>
                  <a:gd name="T13" fmla="*/ 72612 h 127215"/>
                  <a:gd name="T14" fmla="*/ 125880 w 220517"/>
                  <a:gd name="T15" fmla="*/ 123190 h 127215"/>
                  <a:gd name="T16" fmla="*/ 96924 w 220517"/>
                  <a:gd name="T17" fmla="*/ 124333 h 1272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0517" h="127215" extrusionOk="0">
                    <a:moveTo>
                      <a:pt x="96924" y="124333"/>
                    </a:moveTo>
                    <a:lnTo>
                      <a:pt x="5007" y="71469"/>
                    </a:lnTo>
                    <a:cubicBezTo>
                      <a:pt x="-2422" y="67087"/>
                      <a:pt x="-1470" y="59563"/>
                      <a:pt x="7103" y="54609"/>
                    </a:cubicBezTo>
                    <a:lnTo>
                      <a:pt x="94638" y="4127"/>
                    </a:lnTo>
                    <a:cubicBezTo>
                      <a:pt x="103601" y="-902"/>
                      <a:pt x="114421" y="-1359"/>
                      <a:pt x="123784" y="2889"/>
                    </a:cubicBezTo>
                    <a:lnTo>
                      <a:pt x="215510" y="55848"/>
                    </a:lnTo>
                    <a:cubicBezTo>
                      <a:pt x="222939" y="60134"/>
                      <a:pt x="221987" y="67659"/>
                      <a:pt x="213414" y="72612"/>
                    </a:cubicBezTo>
                    <a:lnTo>
                      <a:pt x="125880" y="123190"/>
                    </a:lnTo>
                    <a:cubicBezTo>
                      <a:pt x="116955" y="128124"/>
                      <a:pt x="106210" y="128543"/>
                      <a:pt x="96924" y="124333"/>
                    </a:cubicBez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451" name="Google Shape;103;p12">
                <a:extLst>
                  <a:ext uri="{FF2B5EF4-FFF2-40B4-BE49-F238E27FC236}">
                    <a16:creationId xmlns:a16="http://schemas.microsoft.com/office/drawing/2014/main" id="{67B85E6E-848A-702B-F8CE-F639CBB51F9B}"/>
                  </a:ext>
                </a:extLst>
              </p:cNvPr>
              <p:cNvSpPr>
                <a:spLocks/>
              </p:cNvSpPr>
              <p:nvPr/>
            </p:nvSpPr>
            <p:spPr bwMode="auto">
              <a:xfrm>
                <a:off x="6611724" y="4145820"/>
                <a:ext cx="220517" cy="127281"/>
              </a:xfrm>
              <a:custGeom>
                <a:avLst/>
                <a:gdLst>
                  <a:gd name="T0" fmla="*/ 96733 w 220517"/>
                  <a:gd name="T1" fmla="*/ 124428 h 127281"/>
                  <a:gd name="T2" fmla="*/ 5007 w 220517"/>
                  <a:gd name="T3" fmla="*/ 71469 h 127281"/>
                  <a:gd name="T4" fmla="*/ 7103 w 220517"/>
                  <a:gd name="T5" fmla="*/ 54610 h 127281"/>
                  <a:gd name="T6" fmla="*/ 94637 w 220517"/>
                  <a:gd name="T7" fmla="*/ 4127 h 127281"/>
                  <a:gd name="T8" fmla="*/ 123784 w 220517"/>
                  <a:gd name="T9" fmla="*/ 2889 h 127281"/>
                  <a:gd name="T10" fmla="*/ 215510 w 220517"/>
                  <a:gd name="T11" fmla="*/ 55848 h 127281"/>
                  <a:gd name="T12" fmla="*/ 213414 w 220517"/>
                  <a:gd name="T13" fmla="*/ 72707 h 127281"/>
                  <a:gd name="T14" fmla="*/ 125879 w 220517"/>
                  <a:gd name="T15" fmla="*/ 123190 h 127281"/>
                  <a:gd name="T16" fmla="*/ 96733 w 220517"/>
                  <a:gd name="T17" fmla="*/ 124428 h 1272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0517" h="127281" extrusionOk="0">
                    <a:moveTo>
                      <a:pt x="96733" y="124428"/>
                    </a:moveTo>
                    <a:lnTo>
                      <a:pt x="5007" y="71469"/>
                    </a:lnTo>
                    <a:cubicBezTo>
                      <a:pt x="-2422" y="67087"/>
                      <a:pt x="-1470" y="59563"/>
                      <a:pt x="7103" y="54610"/>
                    </a:cubicBezTo>
                    <a:lnTo>
                      <a:pt x="94637" y="4127"/>
                    </a:lnTo>
                    <a:cubicBezTo>
                      <a:pt x="103601" y="-902"/>
                      <a:pt x="114421" y="-1359"/>
                      <a:pt x="123784" y="2889"/>
                    </a:cubicBezTo>
                    <a:lnTo>
                      <a:pt x="215510" y="55848"/>
                    </a:lnTo>
                    <a:cubicBezTo>
                      <a:pt x="222939" y="60134"/>
                      <a:pt x="221987" y="67659"/>
                      <a:pt x="213414" y="72707"/>
                    </a:cubicBezTo>
                    <a:lnTo>
                      <a:pt x="125879" y="123190"/>
                    </a:lnTo>
                    <a:cubicBezTo>
                      <a:pt x="116897" y="128171"/>
                      <a:pt x="106096" y="128628"/>
                      <a:pt x="96733" y="124428"/>
                    </a:cubicBez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452" name="Google Shape;104;p12">
                <a:extLst>
                  <a:ext uri="{FF2B5EF4-FFF2-40B4-BE49-F238E27FC236}">
                    <a16:creationId xmlns:a16="http://schemas.microsoft.com/office/drawing/2014/main" id="{35B696C9-EB39-D8CF-B330-DEF55450BAC9}"/>
                  </a:ext>
                </a:extLst>
              </p:cNvPr>
              <p:cNvSpPr>
                <a:spLocks/>
              </p:cNvSpPr>
              <p:nvPr/>
            </p:nvSpPr>
            <p:spPr bwMode="auto">
              <a:xfrm>
                <a:off x="4990117" y="3209572"/>
                <a:ext cx="283047" cy="163399"/>
              </a:xfrm>
              <a:custGeom>
                <a:avLst/>
                <a:gdLst>
                  <a:gd name="T0" fmla="*/ 159288 w 283047"/>
                  <a:gd name="T1" fmla="*/ 160468 h 163399"/>
                  <a:gd name="T2" fmla="*/ 5078 w 283047"/>
                  <a:gd name="T3" fmla="*/ 71504 h 163399"/>
                  <a:gd name="T4" fmla="*/ 7174 w 283047"/>
                  <a:gd name="T5" fmla="*/ 54645 h 163399"/>
                  <a:gd name="T6" fmla="*/ 94613 w 283047"/>
                  <a:gd name="T7" fmla="*/ 4163 h 163399"/>
                  <a:gd name="T8" fmla="*/ 123855 w 283047"/>
                  <a:gd name="T9" fmla="*/ 2924 h 163399"/>
                  <a:gd name="T10" fmla="*/ 277969 w 283047"/>
                  <a:gd name="T11" fmla="*/ 91888 h 163399"/>
                  <a:gd name="T12" fmla="*/ 275874 w 283047"/>
                  <a:gd name="T13" fmla="*/ 108747 h 163399"/>
                  <a:gd name="T14" fmla="*/ 188434 w 283047"/>
                  <a:gd name="T15" fmla="*/ 159325 h 163399"/>
                  <a:gd name="T16" fmla="*/ 159288 w 283047"/>
                  <a:gd name="T17" fmla="*/ 160468 h 1633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3047" h="163399" extrusionOk="0">
                    <a:moveTo>
                      <a:pt x="159288" y="160468"/>
                    </a:moveTo>
                    <a:lnTo>
                      <a:pt x="5078" y="71504"/>
                    </a:lnTo>
                    <a:cubicBezTo>
                      <a:pt x="-2447" y="67123"/>
                      <a:pt x="-1494" y="59598"/>
                      <a:pt x="7174" y="54645"/>
                    </a:cubicBezTo>
                    <a:lnTo>
                      <a:pt x="94613" y="4163"/>
                    </a:lnTo>
                    <a:cubicBezTo>
                      <a:pt x="103595" y="-914"/>
                      <a:pt x="114473" y="-1371"/>
                      <a:pt x="123855" y="2924"/>
                    </a:cubicBezTo>
                    <a:lnTo>
                      <a:pt x="277969" y="91888"/>
                    </a:lnTo>
                    <a:cubicBezTo>
                      <a:pt x="285494" y="96269"/>
                      <a:pt x="284542" y="103794"/>
                      <a:pt x="275874" y="108747"/>
                    </a:cubicBezTo>
                    <a:lnTo>
                      <a:pt x="188434" y="159325"/>
                    </a:lnTo>
                    <a:cubicBezTo>
                      <a:pt x="179452" y="164325"/>
                      <a:pt x="168632" y="164745"/>
                      <a:pt x="159288" y="160468"/>
                    </a:cubicBez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453" name="Google Shape;105;p12">
                <a:extLst>
                  <a:ext uri="{FF2B5EF4-FFF2-40B4-BE49-F238E27FC236}">
                    <a16:creationId xmlns:a16="http://schemas.microsoft.com/office/drawing/2014/main" id="{A615DB8F-59F8-E343-DA31-44353C4A05DE}"/>
                  </a:ext>
                </a:extLst>
              </p:cNvPr>
              <p:cNvSpPr>
                <a:spLocks/>
              </p:cNvSpPr>
              <p:nvPr/>
            </p:nvSpPr>
            <p:spPr bwMode="auto">
              <a:xfrm>
                <a:off x="6648640" y="4220618"/>
                <a:ext cx="313122" cy="199558"/>
              </a:xfrm>
              <a:custGeom>
                <a:avLst/>
                <a:gdLst>
                  <a:gd name="T0" fmla="*/ 307467 w 313122"/>
                  <a:gd name="T1" fmla="*/ 56107 h 199558"/>
                  <a:gd name="T2" fmla="*/ 215836 w 313122"/>
                  <a:gd name="T3" fmla="*/ 3243 h 199558"/>
                  <a:gd name="T4" fmla="*/ 188595 w 313122"/>
                  <a:gd name="T5" fmla="*/ 3243 h 199558"/>
                  <a:gd name="T6" fmla="*/ 96107 w 313122"/>
                  <a:gd name="T7" fmla="*/ 56107 h 199558"/>
                  <a:gd name="T8" fmla="*/ 90878 w 313122"/>
                  <a:gd name="T9" fmla="*/ 66594 h 199558"/>
                  <a:gd name="T10" fmla="*/ 96107 w 313122"/>
                  <a:gd name="T11" fmla="*/ 71823 h 199558"/>
                  <a:gd name="T12" fmla="*/ 103442 w 313122"/>
                  <a:gd name="T13" fmla="*/ 76014 h 199558"/>
                  <a:gd name="T14" fmla="*/ 108299 w 313122"/>
                  <a:gd name="T15" fmla="*/ 85635 h 199558"/>
                  <a:gd name="T16" fmla="*/ 103442 w 313122"/>
                  <a:gd name="T17" fmla="*/ 90492 h 199558"/>
                  <a:gd name="T18" fmla="*/ 5715 w 313122"/>
                  <a:gd name="T19" fmla="*/ 146880 h 199558"/>
                  <a:gd name="T20" fmla="*/ 5715 w 313122"/>
                  <a:gd name="T21" fmla="*/ 162596 h 199558"/>
                  <a:gd name="T22" fmla="*/ 64103 w 313122"/>
                  <a:gd name="T23" fmla="*/ 196315 h 199558"/>
                  <a:gd name="T24" fmla="*/ 91345 w 313122"/>
                  <a:gd name="T25" fmla="*/ 196315 h 199558"/>
                  <a:gd name="T26" fmla="*/ 182690 w 313122"/>
                  <a:gd name="T27" fmla="*/ 143546 h 199558"/>
                  <a:gd name="T28" fmla="*/ 201740 w 313122"/>
                  <a:gd name="T29" fmla="*/ 132593 h 199558"/>
                  <a:gd name="T30" fmla="*/ 215360 w 313122"/>
                  <a:gd name="T31" fmla="*/ 124782 h 199558"/>
                  <a:gd name="T32" fmla="*/ 229076 w 313122"/>
                  <a:gd name="T33" fmla="*/ 116877 h 199558"/>
                  <a:gd name="T34" fmla="*/ 307848 w 313122"/>
                  <a:gd name="T35" fmla="*/ 71347 h 199558"/>
                  <a:gd name="T36" fmla="*/ 307467 w 313122"/>
                  <a:gd name="T37" fmla="*/ 56107 h 19955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13122" h="199558" extrusionOk="0">
                    <a:moveTo>
                      <a:pt x="307467" y="56107"/>
                    </a:moveTo>
                    <a:lnTo>
                      <a:pt x="215836" y="3243"/>
                    </a:lnTo>
                    <a:cubicBezTo>
                      <a:pt x="207274" y="-1081"/>
                      <a:pt x="197158" y="-1081"/>
                      <a:pt x="188595" y="3243"/>
                    </a:cubicBezTo>
                    <a:lnTo>
                      <a:pt x="96107" y="56107"/>
                    </a:lnTo>
                    <a:cubicBezTo>
                      <a:pt x="91764" y="57564"/>
                      <a:pt x="89430" y="62260"/>
                      <a:pt x="90878" y="66594"/>
                    </a:cubicBezTo>
                    <a:cubicBezTo>
                      <a:pt x="91707" y="69061"/>
                      <a:pt x="93640" y="70994"/>
                      <a:pt x="96107" y="71823"/>
                    </a:cubicBezTo>
                    <a:lnTo>
                      <a:pt x="103442" y="76014"/>
                    </a:lnTo>
                    <a:cubicBezTo>
                      <a:pt x="107442" y="77329"/>
                      <a:pt x="109614" y="81634"/>
                      <a:pt x="108299" y="85635"/>
                    </a:cubicBezTo>
                    <a:cubicBezTo>
                      <a:pt x="107547" y="87930"/>
                      <a:pt x="105737" y="89740"/>
                      <a:pt x="103442" y="90492"/>
                    </a:cubicBezTo>
                    <a:lnTo>
                      <a:pt x="5715" y="146880"/>
                    </a:lnTo>
                    <a:cubicBezTo>
                      <a:pt x="-1905" y="151262"/>
                      <a:pt x="-1905" y="158310"/>
                      <a:pt x="5715" y="162596"/>
                    </a:cubicBezTo>
                    <a:lnTo>
                      <a:pt x="64103" y="196315"/>
                    </a:lnTo>
                    <a:cubicBezTo>
                      <a:pt x="72666" y="200639"/>
                      <a:pt x="82782" y="200639"/>
                      <a:pt x="91345" y="196315"/>
                    </a:cubicBezTo>
                    <a:lnTo>
                      <a:pt x="182690" y="143546"/>
                    </a:lnTo>
                    <a:lnTo>
                      <a:pt x="201740" y="132593"/>
                    </a:lnTo>
                    <a:lnTo>
                      <a:pt x="215360" y="124782"/>
                    </a:lnTo>
                    <a:lnTo>
                      <a:pt x="229076" y="116877"/>
                    </a:lnTo>
                    <a:lnTo>
                      <a:pt x="307848" y="71347"/>
                    </a:lnTo>
                    <a:cubicBezTo>
                      <a:pt x="314896" y="67061"/>
                      <a:pt x="314992" y="60108"/>
                      <a:pt x="307467" y="56107"/>
                    </a:cubicBez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454" name="Google Shape;106;p12">
                <a:extLst>
                  <a:ext uri="{FF2B5EF4-FFF2-40B4-BE49-F238E27FC236}">
                    <a16:creationId xmlns:a16="http://schemas.microsoft.com/office/drawing/2014/main" id="{4B900636-CC4A-A77F-1741-7CA5F6739A87}"/>
                  </a:ext>
                </a:extLst>
              </p:cNvPr>
              <p:cNvSpPr>
                <a:spLocks/>
              </p:cNvSpPr>
              <p:nvPr/>
            </p:nvSpPr>
            <p:spPr bwMode="auto">
              <a:xfrm>
                <a:off x="4613284" y="3427765"/>
                <a:ext cx="220517" cy="127281"/>
              </a:xfrm>
              <a:custGeom>
                <a:avLst/>
                <a:gdLst>
                  <a:gd name="T0" fmla="*/ 96733 w 220517"/>
                  <a:gd name="T1" fmla="*/ 124392 h 127281"/>
                  <a:gd name="T2" fmla="*/ 5007 w 220517"/>
                  <a:gd name="T3" fmla="*/ 71433 h 127281"/>
                  <a:gd name="T4" fmla="*/ 7103 w 220517"/>
                  <a:gd name="T5" fmla="*/ 54574 h 127281"/>
                  <a:gd name="T6" fmla="*/ 94638 w 220517"/>
                  <a:gd name="T7" fmla="*/ 4092 h 127281"/>
                  <a:gd name="T8" fmla="*/ 123784 w 220517"/>
                  <a:gd name="T9" fmla="*/ 2853 h 127281"/>
                  <a:gd name="T10" fmla="*/ 215510 w 220517"/>
                  <a:gd name="T11" fmla="*/ 55812 h 127281"/>
                  <a:gd name="T12" fmla="*/ 213414 w 220517"/>
                  <a:gd name="T13" fmla="*/ 72672 h 127281"/>
                  <a:gd name="T14" fmla="*/ 125880 w 220517"/>
                  <a:gd name="T15" fmla="*/ 123154 h 127281"/>
                  <a:gd name="T16" fmla="*/ 96733 w 220517"/>
                  <a:gd name="T17" fmla="*/ 124392 h 1272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0517" h="127281" extrusionOk="0">
                    <a:moveTo>
                      <a:pt x="96733" y="124392"/>
                    </a:moveTo>
                    <a:lnTo>
                      <a:pt x="5007" y="71433"/>
                    </a:lnTo>
                    <a:cubicBezTo>
                      <a:pt x="-2422" y="67147"/>
                      <a:pt x="-1470" y="59623"/>
                      <a:pt x="7103" y="54574"/>
                    </a:cubicBezTo>
                    <a:lnTo>
                      <a:pt x="94638" y="4092"/>
                    </a:lnTo>
                    <a:cubicBezTo>
                      <a:pt x="103620" y="-890"/>
                      <a:pt x="114421" y="-1347"/>
                      <a:pt x="123784" y="2853"/>
                    </a:cubicBezTo>
                    <a:lnTo>
                      <a:pt x="215510" y="55812"/>
                    </a:lnTo>
                    <a:cubicBezTo>
                      <a:pt x="222939" y="60194"/>
                      <a:pt x="221987" y="67719"/>
                      <a:pt x="213414" y="72672"/>
                    </a:cubicBezTo>
                    <a:lnTo>
                      <a:pt x="125880" y="123154"/>
                    </a:lnTo>
                    <a:cubicBezTo>
                      <a:pt x="116917" y="128183"/>
                      <a:pt x="106096" y="128641"/>
                      <a:pt x="96733" y="124392"/>
                    </a:cubicBez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455" name="Google Shape;107;p12">
                <a:extLst>
                  <a:ext uri="{FF2B5EF4-FFF2-40B4-BE49-F238E27FC236}">
                    <a16:creationId xmlns:a16="http://schemas.microsoft.com/office/drawing/2014/main" id="{D00F0FBC-465B-A900-0FA4-05B3C3CFAFF8}"/>
                  </a:ext>
                </a:extLst>
              </p:cNvPr>
              <p:cNvSpPr>
                <a:spLocks/>
              </p:cNvSpPr>
              <p:nvPr/>
            </p:nvSpPr>
            <p:spPr bwMode="auto">
              <a:xfrm>
                <a:off x="4742658" y="3502501"/>
                <a:ext cx="220563" cy="127281"/>
              </a:xfrm>
              <a:custGeom>
                <a:avLst/>
                <a:gdLst>
                  <a:gd name="T0" fmla="*/ 96709 w 220563"/>
                  <a:gd name="T1" fmla="*/ 124428 h 127281"/>
                  <a:gd name="T2" fmla="*/ 5078 w 220563"/>
                  <a:gd name="T3" fmla="*/ 71469 h 127281"/>
                  <a:gd name="T4" fmla="*/ 7174 w 220563"/>
                  <a:gd name="T5" fmla="*/ 54610 h 127281"/>
                  <a:gd name="T6" fmla="*/ 94613 w 220563"/>
                  <a:gd name="T7" fmla="*/ 4127 h 127281"/>
                  <a:gd name="T8" fmla="*/ 123855 w 220563"/>
                  <a:gd name="T9" fmla="*/ 2889 h 127281"/>
                  <a:gd name="T10" fmla="*/ 215485 w 220563"/>
                  <a:gd name="T11" fmla="*/ 55848 h 127281"/>
                  <a:gd name="T12" fmla="*/ 213390 w 220563"/>
                  <a:gd name="T13" fmla="*/ 72707 h 127281"/>
                  <a:gd name="T14" fmla="*/ 125950 w 220563"/>
                  <a:gd name="T15" fmla="*/ 123190 h 127281"/>
                  <a:gd name="T16" fmla="*/ 96709 w 220563"/>
                  <a:gd name="T17" fmla="*/ 124428 h 1272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0563" h="127281" extrusionOk="0">
                    <a:moveTo>
                      <a:pt x="96709" y="124428"/>
                    </a:moveTo>
                    <a:lnTo>
                      <a:pt x="5078" y="71469"/>
                    </a:lnTo>
                    <a:cubicBezTo>
                      <a:pt x="-2447" y="67087"/>
                      <a:pt x="-1494" y="59563"/>
                      <a:pt x="7174" y="54610"/>
                    </a:cubicBezTo>
                    <a:lnTo>
                      <a:pt x="94613" y="4127"/>
                    </a:lnTo>
                    <a:cubicBezTo>
                      <a:pt x="103614" y="-902"/>
                      <a:pt x="114463" y="-1359"/>
                      <a:pt x="123855" y="2889"/>
                    </a:cubicBezTo>
                    <a:lnTo>
                      <a:pt x="215485" y="55848"/>
                    </a:lnTo>
                    <a:cubicBezTo>
                      <a:pt x="223010" y="60134"/>
                      <a:pt x="222058" y="67659"/>
                      <a:pt x="213390" y="72707"/>
                    </a:cubicBezTo>
                    <a:lnTo>
                      <a:pt x="125950" y="123190"/>
                    </a:lnTo>
                    <a:cubicBezTo>
                      <a:pt x="116940" y="128171"/>
                      <a:pt x="106110" y="128628"/>
                      <a:pt x="96709" y="124428"/>
                    </a:cubicBez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456" name="Google Shape;108;p12">
                <a:extLst>
                  <a:ext uri="{FF2B5EF4-FFF2-40B4-BE49-F238E27FC236}">
                    <a16:creationId xmlns:a16="http://schemas.microsoft.com/office/drawing/2014/main" id="{C982E80D-FFCB-EE95-3B38-802B24AA3B45}"/>
                  </a:ext>
                </a:extLst>
              </p:cNvPr>
              <p:cNvSpPr>
                <a:spLocks/>
              </p:cNvSpPr>
              <p:nvPr/>
            </p:nvSpPr>
            <p:spPr bwMode="auto">
              <a:xfrm>
                <a:off x="4871721" y="3577213"/>
                <a:ext cx="220563" cy="127189"/>
              </a:xfrm>
              <a:custGeom>
                <a:avLst/>
                <a:gdLst>
                  <a:gd name="T0" fmla="*/ 97090 w 220563"/>
                  <a:gd name="T1" fmla="*/ 124392 h 127189"/>
                  <a:gd name="T2" fmla="*/ 5078 w 220563"/>
                  <a:gd name="T3" fmla="*/ 71433 h 127189"/>
                  <a:gd name="T4" fmla="*/ 7174 w 220563"/>
                  <a:gd name="T5" fmla="*/ 54574 h 127189"/>
                  <a:gd name="T6" fmla="*/ 94613 w 220563"/>
                  <a:gd name="T7" fmla="*/ 4092 h 127189"/>
                  <a:gd name="T8" fmla="*/ 123760 w 220563"/>
                  <a:gd name="T9" fmla="*/ 2853 h 127189"/>
                  <a:gd name="T10" fmla="*/ 215485 w 220563"/>
                  <a:gd name="T11" fmla="*/ 55813 h 127189"/>
                  <a:gd name="T12" fmla="*/ 213390 w 220563"/>
                  <a:gd name="T13" fmla="*/ 72672 h 127189"/>
                  <a:gd name="T14" fmla="*/ 125950 w 220563"/>
                  <a:gd name="T15" fmla="*/ 123154 h 127189"/>
                  <a:gd name="T16" fmla="*/ 97090 w 220563"/>
                  <a:gd name="T17" fmla="*/ 124392 h 1271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0563" h="127189" extrusionOk="0">
                    <a:moveTo>
                      <a:pt x="97090" y="124392"/>
                    </a:moveTo>
                    <a:lnTo>
                      <a:pt x="5078" y="71433"/>
                    </a:lnTo>
                    <a:cubicBezTo>
                      <a:pt x="-2447" y="67147"/>
                      <a:pt x="-1494" y="59623"/>
                      <a:pt x="7174" y="54574"/>
                    </a:cubicBezTo>
                    <a:lnTo>
                      <a:pt x="94613" y="4092"/>
                    </a:lnTo>
                    <a:cubicBezTo>
                      <a:pt x="103595" y="-890"/>
                      <a:pt x="114397" y="-1347"/>
                      <a:pt x="123760" y="2853"/>
                    </a:cubicBezTo>
                    <a:lnTo>
                      <a:pt x="215485" y="55813"/>
                    </a:lnTo>
                    <a:cubicBezTo>
                      <a:pt x="223010" y="60099"/>
                      <a:pt x="222058" y="67719"/>
                      <a:pt x="213390" y="72672"/>
                    </a:cubicBezTo>
                    <a:lnTo>
                      <a:pt x="125950" y="123154"/>
                    </a:lnTo>
                    <a:cubicBezTo>
                      <a:pt x="117054" y="128060"/>
                      <a:pt x="106376" y="128517"/>
                      <a:pt x="97090" y="124392"/>
                    </a:cubicBez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457" name="Google Shape;109;p12">
                <a:extLst>
                  <a:ext uri="{FF2B5EF4-FFF2-40B4-BE49-F238E27FC236}">
                    <a16:creationId xmlns:a16="http://schemas.microsoft.com/office/drawing/2014/main" id="{F6131402-3576-1951-5C33-D7A84639D98E}"/>
                  </a:ext>
                </a:extLst>
              </p:cNvPr>
              <p:cNvSpPr>
                <a:spLocks/>
              </p:cNvSpPr>
              <p:nvPr/>
            </p:nvSpPr>
            <p:spPr bwMode="auto">
              <a:xfrm>
                <a:off x="5974216" y="4213507"/>
                <a:ext cx="220549" cy="127300"/>
              </a:xfrm>
              <a:custGeom>
                <a:avLst/>
                <a:gdLst>
                  <a:gd name="T0" fmla="*/ 96733 w 220549"/>
                  <a:gd name="T1" fmla="*/ 124368 h 127300"/>
                  <a:gd name="T2" fmla="*/ 5007 w 220549"/>
                  <a:gd name="T3" fmla="*/ 71504 h 127300"/>
                  <a:gd name="T4" fmla="*/ 7103 w 220549"/>
                  <a:gd name="T5" fmla="*/ 54645 h 127300"/>
                  <a:gd name="T6" fmla="*/ 94638 w 220549"/>
                  <a:gd name="T7" fmla="*/ 4162 h 127300"/>
                  <a:gd name="T8" fmla="*/ 123784 w 220549"/>
                  <a:gd name="T9" fmla="*/ 2924 h 127300"/>
                  <a:gd name="T10" fmla="*/ 215510 w 220549"/>
                  <a:gd name="T11" fmla="*/ 55883 h 127300"/>
                  <a:gd name="T12" fmla="*/ 213414 w 220549"/>
                  <a:gd name="T13" fmla="*/ 72647 h 127300"/>
                  <a:gd name="T14" fmla="*/ 125879 w 220549"/>
                  <a:gd name="T15" fmla="*/ 123225 h 127300"/>
                  <a:gd name="T16" fmla="*/ 96733 w 220549"/>
                  <a:gd name="T17" fmla="*/ 124368 h 1273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0549" h="127300" extrusionOk="0">
                    <a:moveTo>
                      <a:pt x="96733" y="124368"/>
                    </a:moveTo>
                    <a:lnTo>
                      <a:pt x="5007" y="71504"/>
                    </a:lnTo>
                    <a:cubicBezTo>
                      <a:pt x="-2422" y="67123"/>
                      <a:pt x="-1470" y="59598"/>
                      <a:pt x="7103" y="54645"/>
                    </a:cubicBezTo>
                    <a:lnTo>
                      <a:pt x="94638" y="4162"/>
                    </a:lnTo>
                    <a:cubicBezTo>
                      <a:pt x="103591" y="-914"/>
                      <a:pt x="114430" y="-1371"/>
                      <a:pt x="123784" y="2924"/>
                    </a:cubicBezTo>
                    <a:lnTo>
                      <a:pt x="215510" y="55883"/>
                    </a:lnTo>
                    <a:cubicBezTo>
                      <a:pt x="222939" y="60170"/>
                      <a:pt x="222082" y="67694"/>
                      <a:pt x="213414" y="72647"/>
                    </a:cubicBezTo>
                    <a:lnTo>
                      <a:pt x="125879" y="123225"/>
                    </a:lnTo>
                    <a:cubicBezTo>
                      <a:pt x="116897" y="128226"/>
                      <a:pt x="106077" y="128645"/>
                      <a:pt x="96733" y="124368"/>
                    </a:cubicBez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458" name="Google Shape;110;p12">
                <a:extLst>
                  <a:ext uri="{FF2B5EF4-FFF2-40B4-BE49-F238E27FC236}">
                    <a16:creationId xmlns:a16="http://schemas.microsoft.com/office/drawing/2014/main" id="{C43968D5-52B0-1BAA-0EDC-7C76DFA8DE11}"/>
                  </a:ext>
                </a:extLst>
              </p:cNvPr>
              <p:cNvSpPr>
                <a:spLocks/>
              </p:cNvSpPr>
              <p:nvPr/>
            </p:nvSpPr>
            <p:spPr bwMode="auto">
              <a:xfrm>
                <a:off x="6104041" y="4288254"/>
                <a:ext cx="220517" cy="127281"/>
              </a:xfrm>
              <a:custGeom>
                <a:avLst/>
                <a:gdLst>
                  <a:gd name="T0" fmla="*/ 96733 w 220517"/>
                  <a:gd name="T1" fmla="*/ 124392 h 127281"/>
                  <a:gd name="T2" fmla="*/ 5007 w 220517"/>
                  <a:gd name="T3" fmla="*/ 71433 h 127281"/>
                  <a:gd name="T4" fmla="*/ 7103 w 220517"/>
                  <a:gd name="T5" fmla="*/ 54574 h 127281"/>
                  <a:gd name="T6" fmla="*/ 94638 w 220517"/>
                  <a:gd name="T7" fmla="*/ 4092 h 127281"/>
                  <a:gd name="T8" fmla="*/ 123784 w 220517"/>
                  <a:gd name="T9" fmla="*/ 2854 h 127281"/>
                  <a:gd name="T10" fmla="*/ 215510 w 220517"/>
                  <a:gd name="T11" fmla="*/ 55813 h 127281"/>
                  <a:gd name="T12" fmla="*/ 213414 w 220517"/>
                  <a:gd name="T13" fmla="*/ 72672 h 127281"/>
                  <a:gd name="T14" fmla="*/ 125880 w 220517"/>
                  <a:gd name="T15" fmla="*/ 123154 h 127281"/>
                  <a:gd name="T16" fmla="*/ 96733 w 220517"/>
                  <a:gd name="T17" fmla="*/ 124392 h 1272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0517" h="127281" extrusionOk="0">
                    <a:moveTo>
                      <a:pt x="96733" y="124392"/>
                    </a:moveTo>
                    <a:lnTo>
                      <a:pt x="5007" y="71433"/>
                    </a:lnTo>
                    <a:cubicBezTo>
                      <a:pt x="-2422" y="67147"/>
                      <a:pt x="-1470" y="59622"/>
                      <a:pt x="7103" y="54574"/>
                    </a:cubicBezTo>
                    <a:lnTo>
                      <a:pt x="94638" y="4092"/>
                    </a:lnTo>
                    <a:cubicBezTo>
                      <a:pt x="103620" y="-890"/>
                      <a:pt x="114421" y="-1347"/>
                      <a:pt x="123784" y="2854"/>
                    </a:cubicBezTo>
                    <a:lnTo>
                      <a:pt x="215510" y="55813"/>
                    </a:lnTo>
                    <a:cubicBezTo>
                      <a:pt x="222939" y="60099"/>
                      <a:pt x="221987" y="67719"/>
                      <a:pt x="213414" y="72672"/>
                    </a:cubicBezTo>
                    <a:lnTo>
                      <a:pt x="125880" y="123154"/>
                    </a:lnTo>
                    <a:cubicBezTo>
                      <a:pt x="116916" y="128183"/>
                      <a:pt x="106096" y="128641"/>
                      <a:pt x="96733" y="124392"/>
                    </a:cubicBez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459" name="Google Shape;111;p12">
                <a:extLst>
                  <a:ext uri="{FF2B5EF4-FFF2-40B4-BE49-F238E27FC236}">
                    <a16:creationId xmlns:a16="http://schemas.microsoft.com/office/drawing/2014/main" id="{27E06EF2-BFD9-FC57-4698-B4BA05FF2A90}"/>
                  </a:ext>
                </a:extLst>
              </p:cNvPr>
              <p:cNvSpPr>
                <a:spLocks/>
              </p:cNvSpPr>
              <p:nvPr/>
            </p:nvSpPr>
            <p:spPr bwMode="auto">
              <a:xfrm>
                <a:off x="6233034" y="4362946"/>
                <a:ext cx="220563" cy="127351"/>
              </a:xfrm>
              <a:custGeom>
                <a:avLst/>
                <a:gdLst>
                  <a:gd name="T0" fmla="*/ 96709 w 220563"/>
                  <a:gd name="T1" fmla="*/ 124376 h 127351"/>
                  <a:gd name="T2" fmla="*/ 5078 w 220563"/>
                  <a:gd name="T3" fmla="*/ 71512 h 127351"/>
                  <a:gd name="T4" fmla="*/ 7174 w 220563"/>
                  <a:gd name="T5" fmla="*/ 54653 h 127351"/>
                  <a:gd name="T6" fmla="*/ 94613 w 220563"/>
                  <a:gd name="T7" fmla="*/ 4075 h 127351"/>
                  <a:gd name="T8" fmla="*/ 123855 w 220563"/>
                  <a:gd name="T9" fmla="*/ 2932 h 127351"/>
                  <a:gd name="T10" fmla="*/ 215485 w 220563"/>
                  <a:gd name="T11" fmla="*/ 55796 h 127351"/>
                  <a:gd name="T12" fmla="*/ 213390 w 220563"/>
                  <a:gd name="T13" fmla="*/ 72655 h 127351"/>
                  <a:gd name="T14" fmla="*/ 125950 w 220563"/>
                  <a:gd name="T15" fmla="*/ 123328 h 127351"/>
                  <a:gd name="T16" fmla="*/ 96709 w 220563"/>
                  <a:gd name="T17" fmla="*/ 124376 h 1273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0563" h="127351" extrusionOk="0">
                    <a:moveTo>
                      <a:pt x="96709" y="124376"/>
                    </a:moveTo>
                    <a:lnTo>
                      <a:pt x="5078" y="71512"/>
                    </a:lnTo>
                    <a:cubicBezTo>
                      <a:pt x="-2447" y="67131"/>
                      <a:pt x="-1494" y="59606"/>
                      <a:pt x="7174" y="54653"/>
                    </a:cubicBezTo>
                    <a:lnTo>
                      <a:pt x="94613" y="4075"/>
                    </a:lnTo>
                    <a:cubicBezTo>
                      <a:pt x="103624" y="-926"/>
                      <a:pt x="114482" y="-1344"/>
                      <a:pt x="123855" y="2932"/>
                    </a:cubicBezTo>
                    <a:lnTo>
                      <a:pt x="215485" y="55796"/>
                    </a:lnTo>
                    <a:cubicBezTo>
                      <a:pt x="223010" y="60177"/>
                      <a:pt x="222058" y="67702"/>
                      <a:pt x="213390" y="72655"/>
                    </a:cubicBezTo>
                    <a:lnTo>
                      <a:pt x="125950" y="123328"/>
                    </a:lnTo>
                    <a:cubicBezTo>
                      <a:pt x="116920" y="128300"/>
                      <a:pt x="106072" y="128681"/>
                      <a:pt x="96709" y="124376"/>
                    </a:cubicBez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460" name="Google Shape;112;p12">
                <a:extLst>
                  <a:ext uri="{FF2B5EF4-FFF2-40B4-BE49-F238E27FC236}">
                    <a16:creationId xmlns:a16="http://schemas.microsoft.com/office/drawing/2014/main" id="{4449BB55-A557-813E-CAF4-0A6E09A94B5B}"/>
                  </a:ext>
                </a:extLst>
              </p:cNvPr>
              <p:cNvSpPr>
                <a:spLocks/>
              </p:cNvSpPr>
              <p:nvPr/>
            </p:nvSpPr>
            <p:spPr bwMode="auto">
              <a:xfrm>
                <a:off x="6362479" y="4438082"/>
                <a:ext cx="220563" cy="127246"/>
              </a:xfrm>
              <a:custGeom>
                <a:avLst/>
                <a:gdLst>
                  <a:gd name="T0" fmla="*/ 96709 w 220563"/>
                  <a:gd name="T1" fmla="*/ 124393 h 127246"/>
                  <a:gd name="T2" fmla="*/ 5078 w 220563"/>
                  <a:gd name="T3" fmla="*/ 71434 h 127246"/>
                  <a:gd name="T4" fmla="*/ 7174 w 220563"/>
                  <a:gd name="T5" fmla="*/ 54574 h 127246"/>
                  <a:gd name="T6" fmla="*/ 94613 w 220563"/>
                  <a:gd name="T7" fmla="*/ 4092 h 127246"/>
                  <a:gd name="T8" fmla="*/ 123760 w 220563"/>
                  <a:gd name="T9" fmla="*/ 2853 h 127246"/>
                  <a:gd name="T10" fmla="*/ 215485 w 220563"/>
                  <a:gd name="T11" fmla="*/ 55812 h 127246"/>
                  <a:gd name="T12" fmla="*/ 213390 w 220563"/>
                  <a:gd name="T13" fmla="*/ 72672 h 127246"/>
                  <a:gd name="T14" fmla="*/ 125950 w 220563"/>
                  <a:gd name="T15" fmla="*/ 123154 h 127246"/>
                  <a:gd name="T16" fmla="*/ 96709 w 220563"/>
                  <a:gd name="T17" fmla="*/ 124393 h 1272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0563" h="127246" extrusionOk="0">
                    <a:moveTo>
                      <a:pt x="96709" y="124393"/>
                    </a:moveTo>
                    <a:lnTo>
                      <a:pt x="5078" y="71434"/>
                    </a:lnTo>
                    <a:cubicBezTo>
                      <a:pt x="-2447" y="67147"/>
                      <a:pt x="-1494" y="59623"/>
                      <a:pt x="7174" y="54574"/>
                    </a:cubicBezTo>
                    <a:lnTo>
                      <a:pt x="94613" y="4092"/>
                    </a:lnTo>
                    <a:cubicBezTo>
                      <a:pt x="103595" y="-890"/>
                      <a:pt x="114397" y="-1347"/>
                      <a:pt x="123760" y="2853"/>
                    </a:cubicBezTo>
                    <a:lnTo>
                      <a:pt x="215485" y="55812"/>
                    </a:lnTo>
                    <a:cubicBezTo>
                      <a:pt x="223010" y="60099"/>
                      <a:pt x="222058" y="67624"/>
                      <a:pt x="213390" y="72672"/>
                    </a:cubicBezTo>
                    <a:lnTo>
                      <a:pt x="125950" y="123154"/>
                    </a:lnTo>
                    <a:cubicBezTo>
                      <a:pt x="116940" y="128136"/>
                      <a:pt x="106110" y="128593"/>
                      <a:pt x="96709" y="124393"/>
                    </a:cubicBez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461" name="Google Shape;113;p12">
                <a:extLst>
                  <a:ext uri="{FF2B5EF4-FFF2-40B4-BE49-F238E27FC236}">
                    <a16:creationId xmlns:a16="http://schemas.microsoft.com/office/drawing/2014/main" id="{7373C47C-BFF4-0276-B7C8-BB15EFECD676}"/>
                  </a:ext>
                </a:extLst>
              </p:cNvPr>
              <p:cNvSpPr>
                <a:spLocks/>
              </p:cNvSpPr>
              <p:nvPr/>
            </p:nvSpPr>
            <p:spPr bwMode="auto">
              <a:xfrm>
                <a:off x="5001523" y="3651913"/>
                <a:ext cx="253854" cy="146540"/>
              </a:xfrm>
              <a:custGeom>
                <a:avLst/>
                <a:gdLst>
                  <a:gd name="T0" fmla="*/ 130071 w 253854"/>
                  <a:gd name="T1" fmla="*/ 143609 h 146540"/>
                  <a:gd name="T2" fmla="*/ 5007 w 253854"/>
                  <a:gd name="T3" fmla="*/ 71504 h 146540"/>
                  <a:gd name="T4" fmla="*/ 7103 w 253854"/>
                  <a:gd name="T5" fmla="*/ 54645 h 146540"/>
                  <a:gd name="T6" fmla="*/ 94638 w 253854"/>
                  <a:gd name="T7" fmla="*/ 4163 h 146540"/>
                  <a:gd name="T8" fmla="*/ 123784 w 253854"/>
                  <a:gd name="T9" fmla="*/ 2924 h 146540"/>
                  <a:gd name="T10" fmla="*/ 248847 w 253854"/>
                  <a:gd name="T11" fmla="*/ 75124 h 146540"/>
                  <a:gd name="T12" fmla="*/ 246752 w 253854"/>
                  <a:gd name="T13" fmla="*/ 91888 h 146540"/>
                  <a:gd name="T14" fmla="*/ 159217 w 253854"/>
                  <a:gd name="T15" fmla="*/ 142465 h 146540"/>
                  <a:gd name="T16" fmla="*/ 130071 w 253854"/>
                  <a:gd name="T17" fmla="*/ 143609 h 1465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3854" h="146540" extrusionOk="0">
                    <a:moveTo>
                      <a:pt x="130071" y="143609"/>
                    </a:moveTo>
                    <a:lnTo>
                      <a:pt x="5007" y="71504"/>
                    </a:lnTo>
                    <a:cubicBezTo>
                      <a:pt x="-2422" y="67123"/>
                      <a:pt x="-1470" y="59598"/>
                      <a:pt x="7103" y="54645"/>
                    </a:cubicBezTo>
                    <a:lnTo>
                      <a:pt x="94638" y="4163"/>
                    </a:lnTo>
                    <a:cubicBezTo>
                      <a:pt x="103591" y="-914"/>
                      <a:pt x="114431" y="-1371"/>
                      <a:pt x="123784" y="2924"/>
                    </a:cubicBezTo>
                    <a:lnTo>
                      <a:pt x="248847" y="75124"/>
                    </a:lnTo>
                    <a:cubicBezTo>
                      <a:pt x="256277" y="79410"/>
                      <a:pt x="255324" y="86935"/>
                      <a:pt x="246752" y="91888"/>
                    </a:cubicBezTo>
                    <a:lnTo>
                      <a:pt x="159217" y="142465"/>
                    </a:lnTo>
                    <a:cubicBezTo>
                      <a:pt x="150235" y="147466"/>
                      <a:pt x="139415" y="147885"/>
                      <a:pt x="130071" y="143609"/>
                    </a:cubicBez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462" name="Google Shape;114;p12">
                <a:extLst>
                  <a:ext uri="{FF2B5EF4-FFF2-40B4-BE49-F238E27FC236}">
                    <a16:creationId xmlns:a16="http://schemas.microsoft.com/office/drawing/2014/main" id="{58F64DA2-6DEB-7C68-D3AF-0AEF8D734A05}"/>
                  </a:ext>
                </a:extLst>
              </p:cNvPr>
              <p:cNvSpPr>
                <a:spLocks/>
              </p:cNvSpPr>
              <p:nvPr/>
            </p:nvSpPr>
            <p:spPr bwMode="auto">
              <a:xfrm>
                <a:off x="5811458" y="4119562"/>
                <a:ext cx="253901" cy="146525"/>
              </a:xfrm>
              <a:custGeom>
                <a:avLst/>
                <a:gdLst>
                  <a:gd name="T0" fmla="*/ 130046 w 253901"/>
                  <a:gd name="T1" fmla="*/ 143637 h 146525"/>
                  <a:gd name="T2" fmla="*/ 5078 w 253901"/>
                  <a:gd name="T3" fmla="*/ 71437 h 146525"/>
                  <a:gd name="T4" fmla="*/ 7174 w 253901"/>
                  <a:gd name="T5" fmla="*/ 54578 h 146525"/>
                  <a:gd name="T6" fmla="*/ 94613 w 253901"/>
                  <a:gd name="T7" fmla="*/ 4096 h 146525"/>
                  <a:gd name="T8" fmla="*/ 123855 w 253901"/>
                  <a:gd name="T9" fmla="*/ 2857 h 146525"/>
                  <a:gd name="T10" fmla="*/ 248823 w 253901"/>
                  <a:gd name="T11" fmla="*/ 75057 h 146525"/>
                  <a:gd name="T12" fmla="*/ 246727 w 253901"/>
                  <a:gd name="T13" fmla="*/ 91916 h 146525"/>
                  <a:gd name="T14" fmla="*/ 159288 w 253901"/>
                  <a:gd name="T15" fmla="*/ 142399 h 146525"/>
                  <a:gd name="T16" fmla="*/ 130046 w 253901"/>
                  <a:gd name="T17" fmla="*/ 143637 h 1465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3901" h="146525" extrusionOk="0">
                    <a:moveTo>
                      <a:pt x="130046" y="143637"/>
                    </a:moveTo>
                    <a:lnTo>
                      <a:pt x="5078" y="71437"/>
                    </a:lnTo>
                    <a:cubicBezTo>
                      <a:pt x="-2447" y="67151"/>
                      <a:pt x="-1494" y="59626"/>
                      <a:pt x="7174" y="54578"/>
                    </a:cubicBezTo>
                    <a:lnTo>
                      <a:pt x="94613" y="4096"/>
                    </a:lnTo>
                    <a:cubicBezTo>
                      <a:pt x="103624" y="-886"/>
                      <a:pt x="114454" y="-1353"/>
                      <a:pt x="123855" y="2857"/>
                    </a:cubicBezTo>
                    <a:lnTo>
                      <a:pt x="248823" y="75057"/>
                    </a:lnTo>
                    <a:cubicBezTo>
                      <a:pt x="256348" y="79343"/>
                      <a:pt x="255395" y="86963"/>
                      <a:pt x="246727" y="91916"/>
                    </a:cubicBezTo>
                    <a:lnTo>
                      <a:pt x="159288" y="142399"/>
                    </a:lnTo>
                    <a:cubicBezTo>
                      <a:pt x="150287" y="147428"/>
                      <a:pt x="139438" y="147885"/>
                      <a:pt x="130046" y="143637"/>
                    </a:cubicBez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463" name="Google Shape;115;p12">
                <a:extLst>
                  <a:ext uri="{FF2B5EF4-FFF2-40B4-BE49-F238E27FC236}">
                    <a16:creationId xmlns:a16="http://schemas.microsoft.com/office/drawing/2014/main" id="{1913626C-EF67-64F3-D4A6-E90BAFEDE6DE}"/>
                  </a:ext>
                </a:extLst>
              </p:cNvPr>
              <p:cNvSpPr>
                <a:spLocks/>
              </p:cNvSpPr>
              <p:nvPr/>
            </p:nvSpPr>
            <p:spPr bwMode="auto">
              <a:xfrm>
                <a:off x="5164178" y="3745900"/>
                <a:ext cx="738494" cy="426244"/>
              </a:xfrm>
              <a:custGeom>
                <a:avLst/>
                <a:gdLst>
                  <a:gd name="T0" fmla="*/ 614639 w 738494"/>
                  <a:gd name="T1" fmla="*/ 423287 h 426244"/>
                  <a:gd name="T2" fmla="*/ 5039 w 738494"/>
                  <a:gd name="T3" fmla="*/ 71433 h 426244"/>
                  <a:gd name="T4" fmla="*/ 7135 w 738494"/>
                  <a:gd name="T5" fmla="*/ 54574 h 426244"/>
                  <a:gd name="T6" fmla="*/ 94670 w 738494"/>
                  <a:gd name="T7" fmla="*/ 4092 h 426244"/>
                  <a:gd name="T8" fmla="*/ 123816 w 738494"/>
                  <a:gd name="T9" fmla="*/ 2854 h 426244"/>
                  <a:gd name="T10" fmla="*/ 733416 w 738494"/>
                  <a:gd name="T11" fmla="*/ 354802 h 426244"/>
                  <a:gd name="T12" fmla="*/ 731321 w 738494"/>
                  <a:gd name="T13" fmla="*/ 371566 h 426244"/>
                  <a:gd name="T14" fmla="*/ 643881 w 738494"/>
                  <a:gd name="T15" fmla="*/ 422144 h 426244"/>
                  <a:gd name="T16" fmla="*/ 614639 w 738494"/>
                  <a:gd name="T17" fmla="*/ 423287 h 4262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8494" h="426244" extrusionOk="0">
                    <a:moveTo>
                      <a:pt x="614639" y="423287"/>
                    </a:moveTo>
                    <a:lnTo>
                      <a:pt x="5039" y="71433"/>
                    </a:lnTo>
                    <a:cubicBezTo>
                      <a:pt x="-2390" y="67147"/>
                      <a:pt x="-1533" y="59622"/>
                      <a:pt x="7135" y="54574"/>
                    </a:cubicBezTo>
                    <a:lnTo>
                      <a:pt x="94670" y="4092"/>
                    </a:lnTo>
                    <a:cubicBezTo>
                      <a:pt x="103652" y="-890"/>
                      <a:pt x="114453" y="-1347"/>
                      <a:pt x="123816" y="2854"/>
                    </a:cubicBezTo>
                    <a:lnTo>
                      <a:pt x="733416" y="354802"/>
                    </a:lnTo>
                    <a:cubicBezTo>
                      <a:pt x="740941" y="359089"/>
                      <a:pt x="739989" y="366613"/>
                      <a:pt x="731321" y="371566"/>
                    </a:cubicBezTo>
                    <a:lnTo>
                      <a:pt x="643881" y="422144"/>
                    </a:lnTo>
                    <a:cubicBezTo>
                      <a:pt x="634880" y="427173"/>
                      <a:pt x="624012" y="427602"/>
                      <a:pt x="614639" y="423287"/>
                    </a:cubicBez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464" name="Google Shape;116;p12">
                <a:extLst>
                  <a:ext uri="{FF2B5EF4-FFF2-40B4-BE49-F238E27FC236}">
                    <a16:creationId xmlns:a16="http://schemas.microsoft.com/office/drawing/2014/main" id="{3B9D975E-B8C6-3085-A961-A5059667DE96}"/>
                  </a:ext>
                </a:extLst>
              </p:cNvPr>
              <p:cNvSpPr>
                <a:spLocks/>
              </p:cNvSpPr>
              <p:nvPr/>
            </p:nvSpPr>
            <p:spPr bwMode="auto">
              <a:xfrm>
                <a:off x="5092169" y="3413764"/>
                <a:ext cx="220524" cy="127281"/>
              </a:xfrm>
              <a:custGeom>
                <a:avLst/>
                <a:gdLst>
                  <a:gd name="T0" fmla="*/ 96765 w 220524"/>
                  <a:gd name="T1" fmla="*/ 124392 h 127281"/>
                  <a:gd name="T2" fmla="*/ 5039 w 220524"/>
                  <a:gd name="T3" fmla="*/ 71433 h 127281"/>
                  <a:gd name="T4" fmla="*/ 7135 w 220524"/>
                  <a:gd name="T5" fmla="*/ 54574 h 127281"/>
                  <a:gd name="T6" fmla="*/ 94670 w 220524"/>
                  <a:gd name="T7" fmla="*/ 4092 h 127281"/>
                  <a:gd name="T8" fmla="*/ 123816 w 220524"/>
                  <a:gd name="T9" fmla="*/ 2853 h 127281"/>
                  <a:gd name="T10" fmla="*/ 215447 w 220524"/>
                  <a:gd name="T11" fmla="*/ 55812 h 127281"/>
                  <a:gd name="T12" fmla="*/ 213351 w 220524"/>
                  <a:gd name="T13" fmla="*/ 72672 h 127281"/>
                  <a:gd name="T14" fmla="*/ 125912 w 220524"/>
                  <a:gd name="T15" fmla="*/ 123154 h 127281"/>
                  <a:gd name="T16" fmla="*/ 96765 w 220524"/>
                  <a:gd name="T17" fmla="*/ 124392 h 1272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0524" h="127281" extrusionOk="0">
                    <a:moveTo>
                      <a:pt x="96765" y="124392"/>
                    </a:moveTo>
                    <a:lnTo>
                      <a:pt x="5039" y="71433"/>
                    </a:lnTo>
                    <a:cubicBezTo>
                      <a:pt x="-2390" y="67147"/>
                      <a:pt x="-1533" y="59623"/>
                      <a:pt x="7135" y="54574"/>
                    </a:cubicBezTo>
                    <a:lnTo>
                      <a:pt x="94670" y="4092"/>
                    </a:lnTo>
                    <a:cubicBezTo>
                      <a:pt x="103652" y="-890"/>
                      <a:pt x="114453" y="-1347"/>
                      <a:pt x="123816" y="2853"/>
                    </a:cubicBezTo>
                    <a:lnTo>
                      <a:pt x="215447" y="55812"/>
                    </a:lnTo>
                    <a:cubicBezTo>
                      <a:pt x="222972" y="60099"/>
                      <a:pt x="222019" y="67719"/>
                      <a:pt x="213351" y="72672"/>
                    </a:cubicBezTo>
                    <a:lnTo>
                      <a:pt x="125912" y="123154"/>
                    </a:lnTo>
                    <a:cubicBezTo>
                      <a:pt x="116949" y="128183"/>
                      <a:pt x="106128" y="128641"/>
                      <a:pt x="96765" y="124392"/>
                    </a:cubicBez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465" name="Google Shape;117;p12">
                <a:extLst>
                  <a:ext uri="{FF2B5EF4-FFF2-40B4-BE49-F238E27FC236}">
                    <a16:creationId xmlns:a16="http://schemas.microsoft.com/office/drawing/2014/main" id="{9F63C84D-222E-DFA1-E15F-8AAA28A118A0}"/>
                  </a:ext>
                </a:extLst>
              </p:cNvPr>
              <p:cNvSpPr>
                <a:spLocks/>
              </p:cNvSpPr>
              <p:nvPr/>
            </p:nvSpPr>
            <p:spPr bwMode="auto">
              <a:xfrm>
                <a:off x="5221804" y="3488595"/>
                <a:ext cx="220524" cy="127281"/>
              </a:xfrm>
              <a:custGeom>
                <a:avLst/>
                <a:gdLst>
                  <a:gd name="T0" fmla="*/ 96765 w 220524"/>
                  <a:gd name="T1" fmla="*/ 124428 h 127281"/>
                  <a:gd name="T2" fmla="*/ 5039 w 220524"/>
                  <a:gd name="T3" fmla="*/ 71469 h 127281"/>
                  <a:gd name="T4" fmla="*/ 7135 w 220524"/>
                  <a:gd name="T5" fmla="*/ 54610 h 127281"/>
                  <a:gd name="T6" fmla="*/ 94670 w 220524"/>
                  <a:gd name="T7" fmla="*/ 4127 h 127281"/>
                  <a:gd name="T8" fmla="*/ 123816 w 220524"/>
                  <a:gd name="T9" fmla="*/ 2889 h 127281"/>
                  <a:gd name="T10" fmla="*/ 215447 w 220524"/>
                  <a:gd name="T11" fmla="*/ 55848 h 127281"/>
                  <a:gd name="T12" fmla="*/ 213351 w 220524"/>
                  <a:gd name="T13" fmla="*/ 72707 h 127281"/>
                  <a:gd name="T14" fmla="*/ 125912 w 220524"/>
                  <a:gd name="T15" fmla="*/ 123190 h 127281"/>
                  <a:gd name="T16" fmla="*/ 96765 w 220524"/>
                  <a:gd name="T17" fmla="*/ 124428 h 1272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0524" h="127281" extrusionOk="0">
                    <a:moveTo>
                      <a:pt x="96765" y="124428"/>
                    </a:moveTo>
                    <a:lnTo>
                      <a:pt x="5039" y="71469"/>
                    </a:lnTo>
                    <a:cubicBezTo>
                      <a:pt x="-2390" y="67183"/>
                      <a:pt x="-1533" y="59563"/>
                      <a:pt x="7135" y="54610"/>
                    </a:cubicBezTo>
                    <a:lnTo>
                      <a:pt x="94670" y="4127"/>
                    </a:lnTo>
                    <a:cubicBezTo>
                      <a:pt x="103633" y="-902"/>
                      <a:pt x="114453" y="-1359"/>
                      <a:pt x="123816" y="2889"/>
                    </a:cubicBezTo>
                    <a:lnTo>
                      <a:pt x="215447" y="55848"/>
                    </a:lnTo>
                    <a:cubicBezTo>
                      <a:pt x="222972" y="60134"/>
                      <a:pt x="222019" y="67659"/>
                      <a:pt x="213351" y="72707"/>
                    </a:cubicBezTo>
                    <a:lnTo>
                      <a:pt x="125912" y="123190"/>
                    </a:lnTo>
                    <a:cubicBezTo>
                      <a:pt x="116930" y="128171"/>
                      <a:pt x="106128" y="128628"/>
                      <a:pt x="96765" y="124428"/>
                    </a:cubicBez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466" name="Google Shape;118;p12">
                <a:extLst>
                  <a:ext uri="{FF2B5EF4-FFF2-40B4-BE49-F238E27FC236}">
                    <a16:creationId xmlns:a16="http://schemas.microsoft.com/office/drawing/2014/main" id="{3B74114F-5A6A-726E-4D35-DF1B52E55EED}"/>
                  </a:ext>
                </a:extLst>
              </p:cNvPr>
              <p:cNvSpPr>
                <a:spLocks/>
              </p:cNvSpPr>
              <p:nvPr/>
            </p:nvSpPr>
            <p:spPr bwMode="auto">
              <a:xfrm>
                <a:off x="5351534" y="3563461"/>
                <a:ext cx="220549" cy="127264"/>
              </a:xfrm>
              <a:custGeom>
                <a:avLst/>
                <a:gdLst>
                  <a:gd name="T0" fmla="*/ 96765 w 220549"/>
                  <a:gd name="T1" fmla="*/ 124333 h 127264"/>
                  <a:gd name="T2" fmla="*/ 5039 w 220549"/>
                  <a:gd name="T3" fmla="*/ 71469 h 127264"/>
                  <a:gd name="T4" fmla="*/ 7135 w 220549"/>
                  <a:gd name="T5" fmla="*/ 54610 h 127264"/>
                  <a:gd name="T6" fmla="*/ 94670 w 220549"/>
                  <a:gd name="T7" fmla="*/ 4127 h 127264"/>
                  <a:gd name="T8" fmla="*/ 123816 w 220549"/>
                  <a:gd name="T9" fmla="*/ 2889 h 127264"/>
                  <a:gd name="T10" fmla="*/ 215542 w 220549"/>
                  <a:gd name="T11" fmla="*/ 55848 h 127264"/>
                  <a:gd name="T12" fmla="*/ 213447 w 220549"/>
                  <a:gd name="T13" fmla="*/ 72707 h 127264"/>
                  <a:gd name="T14" fmla="*/ 125912 w 220549"/>
                  <a:gd name="T15" fmla="*/ 123190 h 127264"/>
                  <a:gd name="T16" fmla="*/ 96765 w 220549"/>
                  <a:gd name="T17" fmla="*/ 124333 h 1272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0549" h="127264" extrusionOk="0">
                    <a:moveTo>
                      <a:pt x="96765" y="124333"/>
                    </a:moveTo>
                    <a:lnTo>
                      <a:pt x="5039" y="71469"/>
                    </a:lnTo>
                    <a:cubicBezTo>
                      <a:pt x="-2390" y="67087"/>
                      <a:pt x="-1533" y="59563"/>
                      <a:pt x="7135" y="54610"/>
                    </a:cubicBezTo>
                    <a:lnTo>
                      <a:pt x="94670" y="4127"/>
                    </a:lnTo>
                    <a:cubicBezTo>
                      <a:pt x="103633" y="-902"/>
                      <a:pt x="114453" y="-1359"/>
                      <a:pt x="123816" y="2889"/>
                    </a:cubicBezTo>
                    <a:lnTo>
                      <a:pt x="215542" y="55848"/>
                    </a:lnTo>
                    <a:cubicBezTo>
                      <a:pt x="222972" y="60134"/>
                      <a:pt x="222019" y="67659"/>
                      <a:pt x="213447" y="72707"/>
                    </a:cubicBezTo>
                    <a:lnTo>
                      <a:pt x="125912" y="123190"/>
                    </a:lnTo>
                    <a:cubicBezTo>
                      <a:pt x="116930" y="128190"/>
                      <a:pt x="106109" y="128609"/>
                      <a:pt x="96765" y="124333"/>
                    </a:cubicBez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467" name="Google Shape;119;p12">
                <a:extLst>
                  <a:ext uri="{FF2B5EF4-FFF2-40B4-BE49-F238E27FC236}">
                    <a16:creationId xmlns:a16="http://schemas.microsoft.com/office/drawing/2014/main" id="{582FF362-7F7F-B1B0-D0B7-63817EC1DA15}"/>
                  </a:ext>
                </a:extLst>
              </p:cNvPr>
              <p:cNvSpPr>
                <a:spLocks/>
              </p:cNvSpPr>
              <p:nvPr/>
            </p:nvSpPr>
            <p:spPr bwMode="auto">
              <a:xfrm>
                <a:off x="5481392" y="3638284"/>
                <a:ext cx="220517" cy="127225"/>
              </a:xfrm>
              <a:custGeom>
                <a:avLst/>
                <a:gdLst>
                  <a:gd name="T0" fmla="*/ 96447 w 220517"/>
                  <a:gd name="T1" fmla="*/ 124090 h 127225"/>
                  <a:gd name="T2" fmla="*/ 5007 w 220517"/>
                  <a:gd name="T3" fmla="*/ 71512 h 127225"/>
                  <a:gd name="T4" fmla="*/ 7103 w 220517"/>
                  <a:gd name="T5" fmla="*/ 54653 h 127225"/>
                  <a:gd name="T6" fmla="*/ 94638 w 220517"/>
                  <a:gd name="T7" fmla="*/ 4075 h 127225"/>
                  <a:gd name="T8" fmla="*/ 123784 w 220517"/>
                  <a:gd name="T9" fmla="*/ 2932 h 127225"/>
                  <a:gd name="T10" fmla="*/ 215510 w 220517"/>
                  <a:gd name="T11" fmla="*/ 55796 h 127225"/>
                  <a:gd name="T12" fmla="*/ 213414 w 220517"/>
                  <a:gd name="T13" fmla="*/ 72655 h 127225"/>
                  <a:gd name="T14" fmla="*/ 125880 w 220517"/>
                  <a:gd name="T15" fmla="*/ 123233 h 127225"/>
                  <a:gd name="T16" fmla="*/ 96447 w 220517"/>
                  <a:gd name="T17" fmla="*/ 124090 h 1272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0517" h="127225" extrusionOk="0">
                    <a:moveTo>
                      <a:pt x="96447" y="124090"/>
                    </a:moveTo>
                    <a:lnTo>
                      <a:pt x="5007" y="71512"/>
                    </a:lnTo>
                    <a:cubicBezTo>
                      <a:pt x="-2422" y="67131"/>
                      <a:pt x="-1470" y="59606"/>
                      <a:pt x="7103" y="54653"/>
                    </a:cubicBezTo>
                    <a:lnTo>
                      <a:pt x="94638" y="4075"/>
                    </a:lnTo>
                    <a:cubicBezTo>
                      <a:pt x="103620" y="-925"/>
                      <a:pt x="114440" y="-1345"/>
                      <a:pt x="123784" y="2932"/>
                    </a:cubicBezTo>
                    <a:lnTo>
                      <a:pt x="215510" y="55796"/>
                    </a:lnTo>
                    <a:cubicBezTo>
                      <a:pt x="222939" y="60178"/>
                      <a:pt x="221987" y="67702"/>
                      <a:pt x="213414" y="72655"/>
                    </a:cubicBezTo>
                    <a:lnTo>
                      <a:pt x="125880" y="123233"/>
                    </a:lnTo>
                    <a:cubicBezTo>
                      <a:pt x="116774" y="128234"/>
                      <a:pt x="105830" y="128557"/>
                      <a:pt x="96447" y="124090"/>
                    </a:cubicBez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468" name="Google Shape;120;p12">
                <a:extLst>
                  <a:ext uri="{FF2B5EF4-FFF2-40B4-BE49-F238E27FC236}">
                    <a16:creationId xmlns:a16="http://schemas.microsoft.com/office/drawing/2014/main" id="{46ED3875-BE3D-65AC-834F-5BA8C1ACD2F9}"/>
                  </a:ext>
                </a:extLst>
              </p:cNvPr>
              <p:cNvSpPr>
                <a:spLocks/>
              </p:cNvSpPr>
              <p:nvPr/>
            </p:nvSpPr>
            <p:spPr bwMode="auto">
              <a:xfrm>
                <a:off x="5610742" y="3713151"/>
                <a:ext cx="220517" cy="127264"/>
              </a:xfrm>
              <a:custGeom>
                <a:avLst/>
                <a:gdLst>
                  <a:gd name="T0" fmla="*/ 96733 w 220517"/>
                  <a:gd name="T1" fmla="*/ 124376 h 127264"/>
                  <a:gd name="T2" fmla="*/ 5007 w 220517"/>
                  <a:gd name="T3" fmla="*/ 71417 h 127264"/>
                  <a:gd name="T4" fmla="*/ 7103 w 220517"/>
                  <a:gd name="T5" fmla="*/ 54653 h 127264"/>
                  <a:gd name="T6" fmla="*/ 94638 w 220517"/>
                  <a:gd name="T7" fmla="*/ 4075 h 127264"/>
                  <a:gd name="T8" fmla="*/ 123784 w 220517"/>
                  <a:gd name="T9" fmla="*/ 2932 h 127264"/>
                  <a:gd name="T10" fmla="*/ 215510 w 220517"/>
                  <a:gd name="T11" fmla="*/ 55796 h 127264"/>
                  <a:gd name="T12" fmla="*/ 213414 w 220517"/>
                  <a:gd name="T13" fmla="*/ 72655 h 127264"/>
                  <a:gd name="T14" fmla="*/ 125880 w 220517"/>
                  <a:gd name="T15" fmla="*/ 123138 h 127264"/>
                  <a:gd name="T16" fmla="*/ 96733 w 220517"/>
                  <a:gd name="T17" fmla="*/ 124376 h 1272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0517" h="127264" extrusionOk="0">
                    <a:moveTo>
                      <a:pt x="96733" y="124376"/>
                    </a:moveTo>
                    <a:lnTo>
                      <a:pt x="5007" y="71417"/>
                    </a:lnTo>
                    <a:cubicBezTo>
                      <a:pt x="-2422" y="67131"/>
                      <a:pt x="-1470" y="59606"/>
                      <a:pt x="7103" y="54653"/>
                    </a:cubicBezTo>
                    <a:lnTo>
                      <a:pt x="94638" y="4075"/>
                    </a:lnTo>
                    <a:cubicBezTo>
                      <a:pt x="103620" y="-926"/>
                      <a:pt x="114440" y="-1344"/>
                      <a:pt x="123784" y="2932"/>
                    </a:cubicBezTo>
                    <a:lnTo>
                      <a:pt x="215510" y="55796"/>
                    </a:lnTo>
                    <a:cubicBezTo>
                      <a:pt x="222939" y="60177"/>
                      <a:pt x="221987" y="67702"/>
                      <a:pt x="213414" y="72655"/>
                    </a:cubicBezTo>
                    <a:lnTo>
                      <a:pt x="125880" y="123138"/>
                    </a:lnTo>
                    <a:cubicBezTo>
                      <a:pt x="116917" y="128167"/>
                      <a:pt x="106096" y="128624"/>
                      <a:pt x="96733" y="124376"/>
                    </a:cubicBez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469" name="Google Shape;121;p12">
                <a:extLst>
                  <a:ext uri="{FF2B5EF4-FFF2-40B4-BE49-F238E27FC236}">
                    <a16:creationId xmlns:a16="http://schemas.microsoft.com/office/drawing/2014/main" id="{E9345D6C-5851-F4A5-2A2C-9A6A648109C9}"/>
                  </a:ext>
                </a:extLst>
              </p:cNvPr>
              <p:cNvSpPr>
                <a:spLocks/>
              </p:cNvSpPr>
              <p:nvPr/>
            </p:nvSpPr>
            <p:spPr bwMode="auto">
              <a:xfrm>
                <a:off x="5740377" y="3788001"/>
                <a:ext cx="220517" cy="127281"/>
              </a:xfrm>
              <a:custGeom>
                <a:avLst/>
                <a:gdLst>
                  <a:gd name="T0" fmla="*/ 96733 w 220517"/>
                  <a:gd name="T1" fmla="*/ 124393 h 127281"/>
                  <a:gd name="T2" fmla="*/ 5007 w 220517"/>
                  <a:gd name="T3" fmla="*/ 71434 h 127281"/>
                  <a:gd name="T4" fmla="*/ 7103 w 220517"/>
                  <a:gd name="T5" fmla="*/ 54574 h 127281"/>
                  <a:gd name="T6" fmla="*/ 94638 w 220517"/>
                  <a:gd name="T7" fmla="*/ 4092 h 127281"/>
                  <a:gd name="T8" fmla="*/ 123784 w 220517"/>
                  <a:gd name="T9" fmla="*/ 2853 h 127281"/>
                  <a:gd name="T10" fmla="*/ 215510 w 220517"/>
                  <a:gd name="T11" fmla="*/ 55812 h 127281"/>
                  <a:gd name="T12" fmla="*/ 213414 w 220517"/>
                  <a:gd name="T13" fmla="*/ 72672 h 127281"/>
                  <a:gd name="T14" fmla="*/ 125880 w 220517"/>
                  <a:gd name="T15" fmla="*/ 123154 h 127281"/>
                  <a:gd name="T16" fmla="*/ 96733 w 220517"/>
                  <a:gd name="T17" fmla="*/ 124393 h 1272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0517" h="127281" extrusionOk="0">
                    <a:moveTo>
                      <a:pt x="96733" y="124393"/>
                    </a:moveTo>
                    <a:lnTo>
                      <a:pt x="5007" y="71434"/>
                    </a:lnTo>
                    <a:cubicBezTo>
                      <a:pt x="-2422" y="67147"/>
                      <a:pt x="-1470" y="59623"/>
                      <a:pt x="7103" y="54574"/>
                    </a:cubicBezTo>
                    <a:lnTo>
                      <a:pt x="94638" y="4092"/>
                    </a:lnTo>
                    <a:cubicBezTo>
                      <a:pt x="103620" y="-890"/>
                      <a:pt x="114421" y="-1347"/>
                      <a:pt x="123784" y="2853"/>
                    </a:cubicBezTo>
                    <a:lnTo>
                      <a:pt x="215510" y="55812"/>
                    </a:lnTo>
                    <a:cubicBezTo>
                      <a:pt x="222939" y="60099"/>
                      <a:pt x="221987" y="67719"/>
                      <a:pt x="213414" y="72672"/>
                    </a:cubicBezTo>
                    <a:lnTo>
                      <a:pt x="125880" y="123154"/>
                    </a:lnTo>
                    <a:cubicBezTo>
                      <a:pt x="116917" y="128184"/>
                      <a:pt x="106096" y="128641"/>
                      <a:pt x="96733" y="124393"/>
                    </a:cubicBez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470" name="Google Shape;122;p12">
                <a:extLst>
                  <a:ext uri="{FF2B5EF4-FFF2-40B4-BE49-F238E27FC236}">
                    <a16:creationId xmlns:a16="http://schemas.microsoft.com/office/drawing/2014/main" id="{1EBEBC99-432B-0844-5378-019C60FB465B}"/>
                  </a:ext>
                </a:extLst>
              </p:cNvPr>
              <p:cNvSpPr>
                <a:spLocks/>
              </p:cNvSpPr>
              <p:nvPr/>
            </p:nvSpPr>
            <p:spPr bwMode="auto">
              <a:xfrm>
                <a:off x="5870012" y="3862832"/>
                <a:ext cx="220517" cy="127281"/>
              </a:xfrm>
              <a:custGeom>
                <a:avLst/>
                <a:gdLst>
                  <a:gd name="T0" fmla="*/ 96733 w 220517"/>
                  <a:gd name="T1" fmla="*/ 124428 h 127281"/>
                  <a:gd name="T2" fmla="*/ 5007 w 220517"/>
                  <a:gd name="T3" fmla="*/ 71469 h 127281"/>
                  <a:gd name="T4" fmla="*/ 7103 w 220517"/>
                  <a:gd name="T5" fmla="*/ 54610 h 127281"/>
                  <a:gd name="T6" fmla="*/ 94638 w 220517"/>
                  <a:gd name="T7" fmla="*/ 4127 h 127281"/>
                  <a:gd name="T8" fmla="*/ 123784 w 220517"/>
                  <a:gd name="T9" fmla="*/ 2889 h 127281"/>
                  <a:gd name="T10" fmla="*/ 215510 w 220517"/>
                  <a:gd name="T11" fmla="*/ 55848 h 127281"/>
                  <a:gd name="T12" fmla="*/ 213414 w 220517"/>
                  <a:gd name="T13" fmla="*/ 72707 h 127281"/>
                  <a:gd name="T14" fmla="*/ 125880 w 220517"/>
                  <a:gd name="T15" fmla="*/ 123190 h 127281"/>
                  <a:gd name="T16" fmla="*/ 96733 w 220517"/>
                  <a:gd name="T17" fmla="*/ 124428 h 1272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0517" h="127281" extrusionOk="0">
                    <a:moveTo>
                      <a:pt x="96733" y="124428"/>
                    </a:moveTo>
                    <a:lnTo>
                      <a:pt x="5007" y="71469"/>
                    </a:lnTo>
                    <a:cubicBezTo>
                      <a:pt x="-2422" y="67183"/>
                      <a:pt x="-1470" y="59563"/>
                      <a:pt x="7103" y="54610"/>
                    </a:cubicBezTo>
                    <a:lnTo>
                      <a:pt x="94638" y="4127"/>
                    </a:lnTo>
                    <a:cubicBezTo>
                      <a:pt x="103601" y="-902"/>
                      <a:pt x="114421" y="-1359"/>
                      <a:pt x="123784" y="2889"/>
                    </a:cubicBezTo>
                    <a:lnTo>
                      <a:pt x="215510" y="55848"/>
                    </a:lnTo>
                    <a:cubicBezTo>
                      <a:pt x="222939" y="60134"/>
                      <a:pt x="221987" y="67659"/>
                      <a:pt x="213414" y="72707"/>
                    </a:cubicBezTo>
                    <a:lnTo>
                      <a:pt x="125880" y="123190"/>
                    </a:lnTo>
                    <a:cubicBezTo>
                      <a:pt x="116907" y="128171"/>
                      <a:pt x="106096" y="128628"/>
                      <a:pt x="96733" y="124428"/>
                    </a:cubicBez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471" name="Google Shape;123;p12">
                <a:extLst>
                  <a:ext uri="{FF2B5EF4-FFF2-40B4-BE49-F238E27FC236}">
                    <a16:creationId xmlns:a16="http://schemas.microsoft.com/office/drawing/2014/main" id="{9CDE5F78-AB66-0E62-CD73-19B188C44DE6}"/>
                  </a:ext>
                </a:extLst>
              </p:cNvPr>
              <p:cNvSpPr>
                <a:spLocks/>
              </p:cNvSpPr>
              <p:nvPr/>
            </p:nvSpPr>
            <p:spPr bwMode="auto">
              <a:xfrm>
                <a:off x="5999266" y="3937698"/>
                <a:ext cx="220549" cy="127281"/>
              </a:xfrm>
              <a:custGeom>
                <a:avLst/>
                <a:gdLst>
                  <a:gd name="T0" fmla="*/ 96733 w 220549"/>
                  <a:gd name="T1" fmla="*/ 124428 h 127281"/>
                  <a:gd name="T2" fmla="*/ 5007 w 220549"/>
                  <a:gd name="T3" fmla="*/ 71469 h 127281"/>
                  <a:gd name="T4" fmla="*/ 7103 w 220549"/>
                  <a:gd name="T5" fmla="*/ 54610 h 127281"/>
                  <a:gd name="T6" fmla="*/ 94638 w 220549"/>
                  <a:gd name="T7" fmla="*/ 4127 h 127281"/>
                  <a:gd name="T8" fmla="*/ 123784 w 220549"/>
                  <a:gd name="T9" fmla="*/ 2889 h 127281"/>
                  <a:gd name="T10" fmla="*/ 215510 w 220549"/>
                  <a:gd name="T11" fmla="*/ 55848 h 127281"/>
                  <a:gd name="T12" fmla="*/ 213414 w 220549"/>
                  <a:gd name="T13" fmla="*/ 72707 h 127281"/>
                  <a:gd name="T14" fmla="*/ 125880 w 220549"/>
                  <a:gd name="T15" fmla="*/ 123190 h 127281"/>
                  <a:gd name="T16" fmla="*/ 96733 w 220549"/>
                  <a:gd name="T17" fmla="*/ 124428 h 1272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0549" h="127281" extrusionOk="0">
                    <a:moveTo>
                      <a:pt x="96733" y="124428"/>
                    </a:moveTo>
                    <a:lnTo>
                      <a:pt x="5007" y="71469"/>
                    </a:lnTo>
                    <a:cubicBezTo>
                      <a:pt x="-2422" y="67087"/>
                      <a:pt x="-1470" y="59563"/>
                      <a:pt x="7103" y="54610"/>
                    </a:cubicBezTo>
                    <a:lnTo>
                      <a:pt x="94638" y="4127"/>
                    </a:lnTo>
                    <a:cubicBezTo>
                      <a:pt x="103601" y="-902"/>
                      <a:pt x="114421" y="-1359"/>
                      <a:pt x="123784" y="2889"/>
                    </a:cubicBezTo>
                    <a:lnTo>
                      <a:pt x="215510" y="55848"/>
                    </a:lnTo>
                    <a:cubicBezTo>
                      <a:pt x="222939" y="60134"/>
                      <a:pt x="222082" y="67659"/>
                      <a:pt x="213414" y="72707"/>
                    </a:cubicBezTo>
                    <a:lnTo>
                      <a:pt x="125880" y="123190"/>
                    </a:lnTo>
                    <a:cubicBezTo>
                      <a:pt x="116898" y="128171"/>
                      <a:pt x="106096" y="128628"/>
                      <a:pt x="96733" y="124428"/>
                    </a:cubicBez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472" name="Google Shape;124;p12">
                <a:extLst>
                  <a:ext uri="{FF2B5EF4-FFF2-40B4-BE49-F238E27FC236}">
                    <a16:creationId xmlns:a16="http://schemas.microsoft.com/office/drawing/2014/main" id="{2C1CAC56-2E7D-ED6F-ED3E-54B4757BAE8B}"/>
                  </a:ext>
                </a:extLst>
              </p:cNvPr>
              <p:cNvSpPr>
                <a:spLocks/>
              </p:cNvSpPr>
              <p:nvPr/>
            </p:nvSpPr>
            <p:spPr bwMode="auto">
              <a:xfrm>
                <a:off x="6129021" y="4012522"/>
                <a:ext cx="220524" cy="127237"/>
              </a:xfrm>
              <a:custGeom>
                <a:avLst/>
                <a:gdLst>
                  <a:gd name="T0" fmla="*/ 96994 w 220524"/>
                  <a:gd name="T1" fmla="*/ 124376 h 127237"/>
                  <a:gd name="T2" fmla="*/ 5078 w 220524"/>
                  <a:gd name="T3" fmla="*/ 71512 h 127237"/>
                  <a:gd name="T4" fmla="*/ 7174 w 220524"/>
                  <a:gd name="T5" fmla="*/ 54653 h 127237"/>
                  <a:gd name="T6" fmla="*/ 94613 w 220524"/>
                  <a:gd name="T7" fmla="*/ 4075 h 127237"/>
                  <a:gd name="T8" fmla="*/ 123760 w 220524"/>
                  <a:gd name="T9" fmla="*/ 2932 h 127237"/>
                  <a:gd name="T10" fmla="*/ 215485 w 220524"/>
                  <a:gd name="T11" fmla="*/ 55796 h 127237"/>
                  <a:gd name="T12" fmla="*/ 213390 w 220524"/>
                  <a:gd name="T13" fmla="*/ 72655 h 127237"/>
                  <a:gd name="T14" fmla="*/ 125855 w 220524"/>
                  <a:gd name="T15" fmla="*/ 123233 h 127237"/>
                  <a:gd name="T16" fmla="*/ 96994 w 220524"/>
                  <a:gd name="T17" fmla="*/ 124376 h 1272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0524" h="127237" extrusionOk="0">
                    <a:moveTo>
                      <a:pt x="96994" y="124376"/>
                    </a:moveTo>
                    <a:lnTo>
                      <a:pt x="5078" y="71512"/>
                    </a:lnTo>
                    <a:cubicBezTo>
                      <a:pt x="-2447" y="67131"/>
                      <a:pt x="-1494" y="59606"/>
                      <a:pt x="7174" y="54653"/>
                    </a:cubicBezTo>
                    <a:lnTo>
                      <a:pt x="94613" y="4075"/>
                    </a:lnTo>
                    <a:cubicBezTo>
                      <a:pt x="103595" y="-925"/>
                      <a:pt x="114416" y="-1345"/>
                      <a:pt x="123760" y="2932"/>
                    </a:cubicBezTo>
                    <a:lnTo>
                      <a:pt x="215485" y="55796"/>
                    </a:lnTo>
                    <a:cubicBezTo>
                      <a:pt x="222915" y="60177"/>
                      <a:pt x="222058" y="67702"/>
                      <a:pt x="213390" y="72655"/>
                    </a:cubicBezTo>
                    <a:lnTo>
                      <a:pt x="125855" y="123233"/>
                    </a:lnTo>
                    <a:cubicBezTo>
                      <a:pt x="116949" y="128138"/>
                      <a:pt x="106262" y="128557"/>
                      <a:pt x="96994" y="124376"/>
                    </a:cubicBez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473" name="Google Shape;125;p12">
                <a:extLst>
                  <a:ext uri="{FF2B5EF4-FFF2-40B4-BE49-F238E27FC236}">
                    <a16:creationId xmlns:a16="http://schemas.microsoft.com/office/drawing/2014/main" id="{9CF9A452-769C-6F83-E62F-C8896F252C19}"/>
                  </a:ext>
                </a:extLst>
              </p:cNvPr>
              <p:cNvSpPr>
                <a:spLocks/>
              </p:cNvSpPr>
              <p:nvPr/>
            </p:nvSpPr>
            <p:spPr bwMode="auto">
              <a:xfrm>
                <a:off x="6258942" y="4087388"/>
                <a:ext cx="220563" cy="127300"/>
              </a:xfrm>
              <a:custGeom>
                <a:avLst/>
                <a:gdLst>
                  <a:gd name="T0" fmla="*/ 96709 w 220563"/>
                  <a:gd name="T1" fmla="*/ 124376 h 127300"/>
                  <a:gd name="T2" fmla="*/ 5078 w 220563"/>
                  <a:gd name="T3" fmla="*/ 71417 h 127300"/>
                  <a:gd name="T4" fmla="*/ 7173 w 220563"/>
                  <a:gd name="T5" fmla="*/ 54653 h 127300"/>
                  <a:gd name="T6" fmla="*/ 94613 w 220563"/>
                  <a:gd name="T7" fmla="*/ 4075 h 127300"/>
                  <a:gd name="T8" fmla="*/ 123760 w 220563"/>
                  <a:gd name="T9" fmla="*/ 2932 h 127300"/>
                  <a:gd name="T10" fmla="*/ 215485 w 220563"/>
                  <a:gd name="T11" fmla="*/ 55796 h 127300"/>
                  <a:gd name="T12" fmla="*/ 213390 w 220563"/>
                  <a:gd name="T13" fmla="*/ 72655 h 127300"/>
                  <a:gd name="T14" fmla="*/ 125950 w 220563"/>
                  <a:gd name="T15" fmla="*/ 123138 h 127300"/>
                  <a:gd name="T16" fmla="*/ 96709 w 220563"/>
                  <a:gd name="T17" fmla="*/ 124376 h 1273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0563" h="127300" extrusionOk="0">
                    <a:moveTo>
                      <a:pt x="96709" y="124376"/>
                    </a:moveTo>
                    <a:lnTo>
                      <a:pt x="5078" y="71417"/>
                    </a:lnTo>
                    <a:cubicBezTo>
                      <a:pt x="-2447" y="67131"/>
                      <a:pt x="-1494" y="59606"/>
                      <a:pt x="7173" y="54653"/>
                    </a:cubicBezTo>
                    <a:lnTo>
                      <a:pt x="94613" y="4075"/>
                    </a:lnTo>
                    <a:cubicBezTo>
                      <a:pt x="103595" y="-925"/>
                      <a:pt x="114415" y="-1345"/>
                      <a:pt x="123760" y="2932"/>
                    </a:cubicBezTo>
                    <a:lnTo>
                      <a:pt x="215485" y="55796"/>
                    </a:lnTo>
                    <a:cubicBezTo>
                      <a:pt x="223010" y="60178"/>
                      <a:pt x="222058" y="67702"/>
                      <a:pt x="213390" y="72655"/>
                    </a:cubicBezTo>
                    <a:lnTo>
                      <a:pt x="125950" y="123138"/>
                    </a:lnTo>
                    <a:cubicBezTo>
                      <a:pt x="116968" y="128215"/>
                      <a:pt x="106091" y="128672"/>
                      <a:pt x="96709" y="124376"/>
                    </a:cubicBez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474" name="Google Shape;126;p12">
                <a:extLst>
                  <a:ext uri="{FF2B5EF4-FFF2-40B4-BE49-F238E27FC236}">
                    <a16:creationId xmlns:a16="http://schemas.microsoft.com/office/drawing/2014/main" id="{C96C7D44-D512-2C4A-07D8-5CCDCA0433FF}"/>
                  </a:ext>
                </a:extLst>
              </p:cNvPr>
              <p:cNvSpPr>
                <a:spLocks/>
              </p:cNvSpPr>
              <p:nvPr/>
            </p:nvSpPr>
            <p:spPr bwMode="auto">
              <a:xfrm>
                <a:off x="6388578" y="4161853"/>
                <a:ext cx="220563" cy="127285"/>
              </a:xfrm>
              <a:custGeom>
                <a:avLst/>
                <a:gdLst>
                  <a:gd name="T0" fmla="*/ 96709 w 220563"/>
                  <a:gd name="T1" fmla="*/ 124396 h 127285"/>
                  <a:gd name="T2" fmla="*/ 5078 w 220563"/>
                  <a:gd name="T3" fmla="*/ 71437 h 127285"/>
                  <a:gd name="T4" fmla="*/ 7174 w 220563"/>
                  <a:gd name="T5" fmla="*/ 54578 h 127285"/>
                  <a:gd name="T6" fmla="*/ 94613 w 220563"/>
                  <a:gd name="T7" fmla="*/ 4096 h 127285"/>
                  <a:gd name="T8" fmla="*/ 123855 w 220563"/>
                  <a:gd name="T9" fmla="*/ 2857 h 127285"/>
                  <a:gd name="T10" fmla="*/ 215485 w 220563"/>
                  <a:gd name="T11" fmla="*/ 55816 h 127285"/>
                  <a:gd name="T12" fmla="*/ 213390 w 220563"/>
                  <a:gd name="T13" fmla="*/ 72676 h 127285"/>
                  <a:gd name="T14" fmla="*/ 125950 w 220563"/>
                  <a:gd name="T15" fmla="*/ 123158 h 127285"/>
                  <a:gd name="T16" fmla="*/ 96709 w 220563"/>
                  <a:gd name="T17" fmla="*/ 124396 h 1272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0563" h="127285" extrusionOk="0">
                    <a:moveTo>
                      <a:pt x="96709" y="124396"/>
                    </a:moveTo>
                    <a:lnTo>
                      <a:pt x="5078" y="71437"/>
                    </a:lnTo>
                    <a:cubicBezTo>
                      <a:pt x="-2447" y="67151"/>
                      <a:pt x="-1494" y="59627"/>
                      <a:pt x="7174" y="54578"/>
                    </a:cubicBezTo>
                    <a:lnTo>
                      <a:pt x="94613" y="4096"/>
                    </a:lnTo>
                    <a:cubicBezTo>
                      <a:pt x="103624" y="-886"/>
                      <a:pt x="114454" y="-1353"/>
                      <a:pt x="123855" y="2857"/>
                    </a:cubicBezTo>
                    <a:lnTo>
                      <a:pt x="215485" y="55816"/>
                    </a:lnTo>
                    <a:cubicBezTo>
                      <a:pt x="223010" y="60103"/>
                      <a:pt x="222058" y="67723"/>
                      <a:pt x="213390" y="72676"/>
                    </a:cubicBezTo>
                    <a:lnTo>
                      <a:pt x="125950" y="123158"/>
                    </a:lnTo>
                    <a:cubicBezTo>
                      <a:pt x="116949" y="128187"/>
                      <a:pt x="106100" y="128645"/>
                      <a:pt x="96709" y="124396"/>
                    </a:cubicBez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475" name="Google Shape;127;p12">
                <a:extLst>
                  <a:ext uri="{FF2B5EF4-FFF2-40B4-BE49-F238E27FC236}">
                    <a16:creationId xmlns:a16="http://schemas.microsoft.com/office/drawing/2014/main" id="{A18CD533-95EF-B791-FF26-CB17AAC638F9}"/>
                  </a:ext>
                </a:extLst>
              </p:cNvPr>
              <p:cNvSpPr>
                <a:spLocks/>
              </p:cNvSpPr>
              <p:nvPr/>
            </p:nvSpPr>
            <p:spPr bwMode="auto">
              <a:xfrm>
                <a:off x="6518213" y="4237101"/>
                <a:ext cx="221039" cy="127370"/>
              </a:xfrm>
              <a:custGeom>
                <a:avLst/>
                <a:gdLst>
                  <a:gd name="T0" fmla="*/ 96709 w 221039"/>
                  <a:gd name="T1" fmla="*/ 124396 h 127370"/>
                  <a:gd name="T2" fmla="*/ 5078 w 221039"/>
                  <a:gd name="T3" fmla="*/ 71437 h 127370"/>
                  <a:gd name="T4" fmla="*/ 7173 w 221039"/>
                  <a:gd name="T5" fmla="*/ 54578 h 127370"/>
                  <a:gd name="T6" fmla="*/ 94613 w 221039"/>
                  <a:gd name="T7" fmla="*/ 4095 h 127370"/>
                  <a:gd name="T8" fmla="*/ 123855 w 221039"/>
                  <a:gd name="T9" fmla="*/ 2857 h 127370"/>
                  <a:gd name="T10" fmla="*/ 215962 w 221039"/>
                  <a:gd name="T11" fmla="*/ 55816 h 127370"/>
                  <a:gd name="T12" fmla="*/ 213866 w 221039"/>
                  <a:gd name="T13" fmla="*/ 72676 h 127370"/>
                  <a:gd name="T14" fmla="*/ 126427 w 221039"/>
                  <a:gd name="T15" fmla="*/ 123158 h 127370"/>
                  <a:gd name="T16" fmla="*/ 96709 w 221039"/>
                  <a:gd name="T17" fmla="*/ 124396 h 1273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1039" h="127370" extrusionOk="0">
                    <a:moveTo>
                      <a:pt x="96709" y="124396"/>
                    </a:moveTo>
                    <a:lnTo>
                      <a:pt x="5078" y="71437"/>
                    </a:lnTo>
                    <a:cubicBezTo>
                      <a:pt x="-2447" y="67151"/>
                      <a:pt x="-1494" y="59626"/>
                      <a:pt x="7173" y="54578"/>
                    </a:cubicBezTo>
                    <a:lnTo>
                      <a:pt x="94613" y="4095"/>
                    </a:lnTo>
                    <a:cubicBezTo>
                      <a:pt x="103624" y="-886"/>
                      <a:pt x="114454" y="-1353"/>
                      <a:pt x="123855" y="2857"/>
                    </a:cubicBezTo>
                    <a:lnTo>
                      <a:pt x="215962" y="55816"/>
                    </a:lnTo>
                    <a:cubicBezTo>
                      <a:pt x="223486" y="60103"/>
                      <a:pt x="222534" y="67627"/>
                      <a:pt x="213866" y="72676"/>
                    </a:cubicBezTo>
                    <a:lnTo>
                      <a:pt x="126427" y="123158"/>
                    </a:lnTo>
                    <a:cubicBezTo>
                      <a:pt x="117292" y="128302"/>
                      <a:pt x="106243" y="128759"/>
                      <a:pt x="96709" y="124396"/>
                    </a:cubicBez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476" name="Google Shape;128;p12">
                <a:extLst>
                  <a:ext uri="{FF2B5EF4-FFF2-40B4-BE49-F238E27FC236}">
                    <a16:creationId xmlns:a16="http://schemas.microsoft.com/office/drawing/2014/main" id="{7206BBAD-DFFA-F248-7F40-1C27254882D4}"/>
                  </a:ext>
                </a:extLst>
              </p:cNvPr>
              <p:cNvSpPr>
                <a:spLocks/>
              </p:cNvSpPr>
              <p:nvPr/>
            </p:nvSpPr>
            <p:spPr bwMode="auto">
              <a:xfrm>
                <a:off x="4864578" y="3282378"/>
                <a:ext cx="318480" cy="183800"/>
              </a:xfrm>
              <a:custGeom>
                <a:avLst/>
                <a:gdLst>
                  <a:gd name="T0" fmla="*/ 194721 w 318480"/>
                  <a:gd name="T1" fmla="*/ 180911 h 183800"/>
                  <a:gd name="T2" fmla="*/ 5078 w 318480"/>
                  <a:gd name="T3" fmla="*/ 71469 h 183800"/>
                  <a:gd name="T4" fmla="*/ 7174 w 318480"/>
                  <a:gd name="T5" fmla="*/ 54610 h 183800"/>
                  <a:gd name="T6" fmla="*/ 94613 w 318480"/>
                  <a:gd name="T7" fmla="*/ 4127 h 183800"/>
                  <a:gd name="T8" fmla="*/ 123855 w 318480"/>
                  <a:gd name="T9" fmla="*/ 2889 h 183800"/>
                  <a:gd name="T10" fmla="*/ 313402 w 318480"/>
                  <a:gd name="T11" fmla="*/ 112331 h 183800"/>
                  <a:gd name="T12" fmla="*/ 311307 w 318480"/>
                  <a:gd name="T13" fmla="*/ 129190 h 183800"/>
                  <a:gd name="T14" fmla="*/ 223867 w 318480"/>
                  <a:gd name="T15" fmla="*/ 179673 h 183800"/>
                  <a:gd name="T16" fmla="*/ 194721 w 318480"/>
                  <a:gd name="T17" fmla="*/ 180911 h 1838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8480" h="183800" extrusionOk="0">
                    <a:moveTo>
                      <a:pt x="194721" y="180911"/>
                    </a:moveTo>
                    <a:lnTo>
                      <a:pt x="5078" y="71469"/>
                    </a:lnTo>
                    <a:cubicBezTo>
                      <a:pt x="-2447" y="67087"/>
                      <a:pt x="-1494" y="59563"/>
                      <a:pt x="7174" y="54610"/>
                    </a:cubicBezTo>
                    <a:lnTo>
                      <a:pt x="94613" y="4127"/>
                    </a:lnTo>
                    <a:cubicBezTo>
                      <a:pt x="103614" y="-902"/>
                      <a:pt x="114463" y="-1359"/>
                      <a:pt x="123855" y="2889"/>
                    </a:cubicBezTo>
                    <a:lnTo>
                      <a:pt x="313402" y="112331"/>
                    </a:lnTo>
                    <a:cubicBezTo>
                      <a:pt x="320927" y="116713"/>
                      <a:pt x="319975" y="124237"/>
                      <a:pt x="311307" y="129190"/>
                    </a:cubicBezTo>
                    <a:lnTo>
                      <a:pt x="223867" y="179673"/>
                    </a:lnTo>
                    <a:cubicBezTo>
                      <a:pt x="214904" y="184702"/>
                      <a:pt x="204084" y="185159"/>
                      <a:pt x="194721" y="180911"/>
                    </a:cubicBez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477" name="Google Shape;129;p12">
                <a:extLst>
                  <a:ext uri="{FF2B5EF4-FFF2-40B4-BE49-F238E27FC236}">
                    <a16:creationId xmlns:a16="http://schemas.microsoft.com/office/drawing/2014/main" id="{E6CA1E65-BDB5-2AE5-A863-488BBABAD728}"/>
                  </a:ext>
                </a:extLst>
              </p:cNvPr>
              <p:cNvSpPr>
                <a:spLocks/>
              </p:cNvSpPr>
              <p:nvPr/>
            </p:nvSpPr>
            <p:spPr bwMode="auto">
              <a:xfrm>
                <a:off x="4902011" y="3449213"/>
                <a:ext cx="220563" cy="127308"/>
              </a:xfrm>
              <a:custGeom>
                <a:avLst/>
                <a:gdLst>
                  <a:gd name="T0" fmla="*/ 96709 w 220563"/>
                  <a:gd name="T1" fmla="*/ 124376 h 127308"/>
                  <a:gd name="T2" fmla="*/ 5078 w 220563"/>
                  <a:gd name="T3" fmla="*/ 71512 h 127308"/>
                  <a:gd name="T4" fmla="*/ 7174 w 220563"/>
                  <a:gd name="T5" fmla="*/ 54653 h 127308"/>
                  <a:gd name="T6" fmla="*/ 94613 w 220563"/>
                  <a:gd name="T7" fmla="*/ 4075 h 127308"/>
                  <a:gd name="T8" fmla="*/ 123855 w 220563"/>
                  <a:gd name="T9" fmla="*/ 2932 h 127308"/>
                  <a:gd name="T10" fmla="*/ 215485 w 220563"/>
                  <a:gd name="T11" fmla="*/ 55796 h 127308"/>
                  <a:gd name="T12" fmla="*/ 213390 w 220563"/>
                  <a:gd name="T13" fmla="*/ 72655 h 127308"/>
                  <a:gd name="T14" fmla="*/ 125950 w 220563"/>
                  <a:gd name="T15" fmla="*/ 123233 h 127308"/>
                  <a:gd name="T16" fmla="*/ 96709 w 220563"/>
                  <a:gd name="T17" fmla="*/ 124376 h 1273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0563" h="127308" extrusionOk="0">
                    <a:moveTo>
                      <a:pt x="96709" y="124376"/>
                    </a:moveTo>
                    <a:lnTo>
                      <a:pt x="5078" y="71512"/>
                    </a:lnTo>
                    <a:cubicBezTo>
                      <a:pt x="-2447" y="67131"/>
                      <a:pt x="-1494" y="59606"/>
                      <a:pt x="7174" y="54653"/>
                    </a:cubicBezTo>
                    <a:lnTo>
                      <a:pt x="94613" y="4075"/>
                    </a:lnTo>
                    <a:cubicBezTo>
                      <a:pt x="103624" y="-926"/>
                      <a:pt x="114482" y="-1345"/>
                      <a:pt x="123855" y="2932"/>
                    </a:cubicBezTo>
                    <a:lnTo>
                      <a:pt x="215485" y="55796"/>
                    </a:lnTo>
                    <a:cubicBezTo>
                      <a:pt x="223010" y="60177"/>
                      <a:pt x="222058" y="67702"/>
                      <a:pt x="213390" y="72655"/>
                    </a:cubicBezTo>
                    <a:lnTo>
                      <a:pt x="125950" y="123233"/>
                    </a:lnTo>
                    <a:cubicBezTo>
                      <a:pt x="116940" y="128233"/>
                      <a:pt x="106081" y="128653"/>
                      <a:pt x="96709" y="124376"/>
                    </a:cubicBez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478" name="Google Shape;130;p12">
                <a:extLst>
                  <a:ext uri="{FF2B5EF4-FFF2-40B4-BE49-F238E27FC236}">
                    <a16:creationId xmlns:a16="http://schemas.microsoft.com/office/drawing/2014/main" id="{566AD5AB-A233-F2E1-62C3-23B3BCEB3719}"/>
                  </a:ext>
                </a:extLst>
              </p:cNvPr>
              <p:cNvSpPr>
                <a:spLocks/>
              </p:cNvSpPr>
              <p:nvPr/>
            </p:nvSpPr>
            <p:spPr bwMode="auto">
              <a:xfrm>
                <a:off x="5031646" y="3523682"/>
                <a:ext cx="220524" cy="127281"/>
              </a:xfrm>
              <a:custGeom>
                <a:avLst/>
                <a:gdLst>
                  <a:gd name="T0" fmla="*/ 96709 w 220524"/>
                  <a:gd name="T1" fmla="*/ 124393 h 127281"/>
                  <a:gd name="T2" fmla="*/ 5078 w 220524"/>
                  <a:gd name="T3" fmla="*/ 71434 h 127281"/>
                  <a:gd name="T4" fmla="*/ 7174 w 220524"/>
                  <a:gd name="T5" fmla="*/ 54574 h 127281"/>
                  <a:gd name="T6" fmla="*/ 94613 w 220524"/>
                  <a:gd name="T7" fmla="*/ 4092 h 127281"/>
                  <a:gd name="T8" fmla="*/ 123760 w 220524"/>
                  <a:gd name="T9" fmla="*/ 2853 h 127281"/>
                  <a:gd name="T10" fmla="*/ 215485 w 220524"/>
                  <a:gd name="T11" fmla="*/ 55812 h 127281"/>
                  <a:gd name="T12" fmla="*/ 213390 w 220524"/>
                  <a:gd name="T13" fmla="*/ 72672 h 127281"/>
                  <a:gd name="T14" fmla="*/ 125855 w 220524"/>
                  <a:gd name="T15" fmla="*/ 123154 h 127281"/>
                  <a:gd name="T16" fmla="*/ 96709 w 220524"/>
                  <a:gd name="T17" fmla="*/ 124393 h 1272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0524" h="127281" extrusionOk="0">
                    <a:moveTo>
                      <a:pt x="96709" y="124393"/>
                    </a:moveTo>
                    <a:lnTo>
                      <a:pt x="5078" y="71434"/>
                    </a:lnTo>
                    <a:cubicBezTo>
                      <a:pt x="-2447" y="67147"/>
                      <a:pt x="-1494" y="59623"/>
                      <a:pt x="7174" y="54574"/>
                    </a:cubicBezTo>
                    <a:lnTo>
                      <a:pt x="94613" y="4092"/>
                    </a:lnTo>
                    <a:cubicBezTo>
                      <a:pt x="103595" y="-890"/>
                      <a:pt x="114397" y="-1347"/>
                      <a:pt x="123760" y="2853"/>
                    </a:cubicBezTo>
                    <a:lnTo>
                      <a:pt x="215485" y="55812"/>
                    </a:lnTo>
                    <a:cubicBezTo>
                      <a:pt x="222915" y="60099"/>
                      <a:pt x="222058" y="67719"/>
                      <a:pt x="213390" y="72672"/>
                    </a:cubicBezTo>
                    <a:lnTo>
                      <a:pt x="125855" y="123154"/>
                    </a:lnTo>
                    <a:cubicBezTo>
                      <a:pt x="116892" y="128184"/>
                      <a:pt x="106072" y="128641"/>
                      <a:pt x="96709" y="124393"/>
                    </a:cubicBez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479" name="Google Shape;131;p12">
                <a:extLst>
                  <a:ext uri="{FF2B5EF4-FFF2-40B4-BE49-F238E27FC236}">
                    <a16:creationId xmlns:a16="http://schemas.microsoft.com/office/drawing/2014/main" id="{C2F63132-DF11-C4D1-5182-84D5E4C0A665}"/>
                  </a:ext>
                </a:extLst>
              </p:cNvPr>
              <p:cNvSpPr>
                <a:spLocks/>
              </p:cNvSpPr>
              <p:nvPr/>
            </p:nvSpPr>
            <p:spPr bwMode="auto">
              <a:xfrm>
                <a:off x="5161066" y="3598894"/>
                <a:ext cx="220517" cy="127281"/>
              </a:xfrm>
              <a:custGeom>
                <a:avLst/>
                <a:gdLst>
                  <a:gd name="T0" fmla="*/ 96733 w 220517"/>
                  <a:gd name="T1" fmla="*/ 124428 h 127281"/>
                  <a:gd name="T2" fmla="*/ 5007 w 220517"/>
                  <a:gd name="T3" fmla="*/ 71469 h 127281"/>
                  <a:gd name="T4" fmla="*/ 7103 w 220517"/>
                  <a:gd name="T5" fmla="*/ 54610 h 127281"/>
                  <a:gd name="T6" fmla="*/ 94638 w 220517"/>
                  <a:gd name="T7" fmla="*/ 4127 h 127281"/>
                  <a:gd name="T8" fmla="*/ 123784 w 220517"/>
                  <a:gd name="T9" fmla="*/ 2889 h 127281"/>
                  <a:gd name="T10" fmla="*/ 215510 w 220517"/>
                  <a:gd name="T11" fmla="*/ 55848 h 127281"/>
                  <a:gd name="T12" fmla="*/ 213414 w 220517"/>
                  <a:gd name="T13" fmla="*/ 72707 h 127281"/>
                  <a:gd name="T14" fmla="*/ 125880 w 220517"/>
                  <a:gd name="T15" fmla="*/ 123190 h 127281"/>
                  <a:gd name="T16" fmla="*/ 96733 w 220517"/>
                  <a:gd name="T17" fmla="*/ 124428 h 1272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0517" h="127281" extrusionOk="0">
                    <a:moveTo>
                      <a:pt x="96733" y="124428"/>
                    </a:moveTo>
                    <a:lnTo>
                      <a:pt x="5007" y="71469"/>
                    </a:lnTo>
                    <a:cubicBezTo>
                      <a:pt x="-2422" y="67183"/>
                      <a:pt x="-1470" y="59563"/>
                      <a:pt x="7103" y="54610"/>
                    </a:cubicBezTo>
                    <a:lnTo>
                      <a:pt x="94638" y="4127"/>
                    </a:lnTo>
                    <a:cubicBezTo>
                      <a:pt x="103601" y="-902"/>
                      <a:pt x="114421" y="-1359"/>
                      <a:pt x="123784" y="2889"/>
                    </a:cubicBezTo>
                    <a:lnTo>
                      <a:pt x="215510" y="55848"/>
                    </a:lnTo>
                    <a:cubicBezTo>
                      <a:pt x="222939" y="60134"/>
                      <a:pt x="221987" y="67659"/>
                      <a:pt x="213414" y="72707"/>
                    </a:cubicBezTo>
                    <a:lnTo>
                      <a:pt x="125880" y="123190"/>
                    </a:lnTo>
                    <a:cubicBezTo>
                      <a:pt x="116898" y="128171"/>
                      <a:pt x="106096" y="128628"/>
                      <a:pt x="96733" y="124428"/>
                    </a:cubicBez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480" name="Google Shape;132;p12">
                <a:extLst>
                  <a:ext uri="{FF2B5EF4-FFF2-40B4-BE49-F238E27FC236}">
                    <a16:creationId xmlns:a16="http://schemas.microsoft.com/office/drawing/2014/main" id="{C19F21C1-A3E4-1D39-8194-A07585DF3667}"/>
                  </a:ext>
                </a:extLst>
              </p:cNvPr>
              <p:cNvSpPr>
                <a:spLocks/>
              </p:cNvSpPr>
              <p:nvPr/>
            </p:nvSpPr>
            <p:spPr bwMode="auto">
              <a:xfrm>
                <a:off x="5290892" y="3673717"/>
                <a:ext cx="220517" cy="127308"/>
              </a:xfrm>
              <a:custGeom>
                <a:avLst/>
                <a:gdLst>
                  <a:gd name="T0" fmla="*/ 96733 w 220517"/>
                  <a:gd name="T1" fmla="*/ 124376 h 127308"/>
                  <a:gd name="T2" fmla="*/ 5007 w 220517"/>
                  <a:gd name="T3" fmla="*/ 71512 h 127308"/>
                  <a:gd name="T4" fmla="*/ 7103 w 220517"/>
                  <a:gd name="T5" fmla="*/ 54653 h 127308"/>
                  <a:gd name="T6" fmla="*/ 94638 w 220517"/>
                  <a:gd name="T7" fmla="*/ 4075 h 127308"/>
                  <a:gd name="T8" fmla="*/ 123784 w 220517"/>
                  <a:gd name="T9" fmla="*/ 2932 h 127308"/>
                  <a:gd name="T10" fmla="*/ 215510 w 220517"/>
                  <a:gd name="T11" fmla="*/ 55796 h 127308"/>
                  <a:gd name="T12" fmla="*/ 213414 w 220517"/>
                  <a:gd name="T13" fmla="*/ 72655 h 127308"/>
                  <a:gd name="T14" fmla="*/ 125880 w 220517"/>
                  <a:gd name="T15" fmla="*/ 123233 h 127308"/>
                  <a:gd name="T16" fmla="*/ 96733 w 220517"/>
                  <a:gd name="T17" fmla="*/ 124376 h 1273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0517" h="127308" extrusionOk="0">
                    <a:moveTo>
                      <a:pt x="96733" y="124376"/>
                    </a:moveTo>
                    <a:lnTo>
                      <a:pt x="5007" y="71512"/>
                    </a:lnTo>
                    <a:cubicBezTo>
                      <a:pt x="-2422" y="67131"/>
                      <a:pt x="-1470" y="59606"/>
                      <a:pt x="7103" y="54653"/>
                    </a:cubicBezTo>
                    <a:lnTo>
                      <a:pt x="94638" y="4075"/>
                    </a:lnTo>
                    <a:cubicBezTo>
                      <a:pt x="103620" y="-925"/>
                      <a:pt x="114440" y="-1345"/>
                      <a:pt x="123784" y="2932"/>
                    </a:cubicBezTo>
                    <a:lnTo>
                      <a:pt x="215510" y="55796"/>
                    </a:lnTo>
                    <a:cubicBezTo>
                      <a:pt x="222939" y="60178"/>
                      <a:pt x="221987" y="67702"/>
                      <a:pt x="213414" y="72655"/>
                    </a:cubicBezTo>
                    <a:lnTo>
                      <a:pt x="125880" y="123233"/>
                    </a:lnTo>
                    <a:cubicBezTo>
                      <a:pt x="116897" y="128234"/>
                      <a:pt x="106077" y="128653"/>
                      <a:pt x="96733" y="124376"/>
                    </a:cubicBez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481" name="Google Shape;133;p12">
                <a:extLst>
                  <a:ext uri="{FF2B5EF4-FFF2-40B4-BE49-F238E27FC236}">
                    <a16:creationId xmlns:a16="http://schemas.microsoft.com/office/drawing/2014/main" id="{843D1F7E-BE93-C652-E08C-3F8601B1EC6B}"/>
                  </a:ext>
                </a:extLst>
              </p:cNvPr>
              <p:cNvSpPr>
                <a:spLocks/>
              </p:cNvSpPr>
              <p:nvPr/>
            </p:nvSpPr>
            <p:spPr bwMode="auto">
              <a:xfrm>
                <a:off x="5420495" y="3748758"/>
                <a:ext cx="220334" cy="127131"/>
              </a:xfrm>
              <a:custGeom>
                <a:avLst/>
                <a:gdLst>
                  <a:gd name="T0" fmla="*/ 96765 w 220334"/>
                  <a:gd name="T1" fmla="*/ 124202 h 127131"/>
                  <a:gd name="T2" fmla="*/ 5039 w 220334"/>
                  <a:gd name="T3" fmla="*/ 71243 h 127131"/>
                  <a:gd name="T4" fmla="*/ 7135 w 220334"/>
                  <a:gd name="T5" fmla="*/ 54384 h 127131"/>
                  <a:gd name="T6" fmla="*/ 94479 w 220334"/>
                  <a:gd name="T7" fmla="*/ 4092 h 127131"/>
                  <a:gd name="T8" fmla="*/ 123626 w 220334"/>
                  <a:gd name="T9" fmla="*/ 2854 h 127131"/>
                  <a:gd name="T10" fmla="*/ 215256 w 220334"/>
                  <a:gd name="T11" fmla="*/ 55813 h 127131"/>
                  <a:gd name="T12" fmla="*/ 213161 w 220334"/>
                  <a:gd name="T13" fmla="*/ 72672 h 127131"/>
                  <a:gd name="T14" fmla="*/ 125721 w 220334"/>
                  <a:gd name="T15" fmla="*/ 123154 h 127131"/>
                  <a:gd name="T16" fmla="*/ 96765 w 220334"/>
                  <a:gd name="T17" fmla="*/ 124202 h 1271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0334" h="127131" extrusionOk="0">
                    <a:moveTo>
                      <a:pt x="96765" y="124202"/>
                    </a:moveTo>
                    <a:lnTo>
                      <a:pt x="5039" y="71243"/>
                    </a:lnTo>
                    <a:cubicBezTo>
                      <a:pt x="-2390" y="66957"/>
                      <a:pt x="-1533" y="59432"/>
                      <a:pt x="7135" y="54384"/>
                    </a:cubicBezTo>
                    <a:lnTo>
                      <a:pt x="94479" y="4092"/>
                    </a:lnTo>
                    <a:cubicBezTo>
                      <a:pt x="103461" y="-890"/>
                      <a:pt x="114263" y="-1347"/>
                      <a:pt x="123626" y="2854"/>
                    </a:cubicBezTo>
                    <a:lnTo>
                      <a:pt x="215256" y="55813"/>
                    </a:lnTo>
                    <a:cubicBezTo>
                      <a:pt x="222781" y="60099"/>
                      <a:pt x="221828" y="67719"/>
                      <a:pt x="213161" y="72672"/>
                    </a:cubicBezTo>
                    <a:lnTo>
                      <a:pt x="125721" y="123154"/>
                    </a:lnTo>
                    <a:cubicBezTo>
                      <a:pt x="116777" y="128060"/>
                      <a:pt x="106043" y="128450"/>
                      <a:pt x="96765" y="124202"/>
                    </a:cubicBez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482" name="Google Shape;134;p12">
                <a:extLst>
                  <a:ext uri="{FF2B5EF4-FFF2-40B4-BE49-F238E27FC236}">
                    <a16:creationId xmlns:a16="http://schemas.microsoft.com/office/drawing/2014/main" id="{5EE9913A-5AD4-91F7-DDD2-673B110AB35F}"/>
                  </a:ext>
                </a:extLst>
              </p:cNvPr>
              <p:cNvSpPr>
                <a:spLocks/>
              </p:cNvSpPr>
              <p:nvPr/>
            </p:nvSpPr>
            <p:spPr bwMode="auto">
              <a:xfrm>
                <a:off x="5550092" y="3823398"/>
                <a:ext cx="220563" cy="127281"/>
              </a:xfrm>
              <a:custGeom>
                <a:avLst/>
                <a:gdLst>
                  <a:gd name="T0" fmla="*/ 96709 w 220563"/>
                  <a:gd name="T1" fmla="*/ 124428 h 127281"/>
                  <a:gd name="T2" fmla="*/ 5078 w 220563"/>
                  <a:gd name="T3" fmla="*/ 71469 h 127281"/>
                  <a:gd name="T4" fmla="*/ 7174 w 220563"/>
                  <a:gd name="T5" fmla="*/ 54610 h 127281"/>
                  <a:gd name="T6" fmla="*/ 94613 w 220563"/>
                  <a:gd name="T7" fmla="*/ 4127 h 127281"/>
                  <a:gd name="T8" fmla="*/ 123855 w 220563"/>
                  <a:gd name="T9" fmla="*/ 2889 h 127281"/>
                  <a:gd name="T10" fmla="*/ 215485 w 220563"/>
                  <a:gd name="T11" fmla="*/ 55848 h 127281"/>
                  <a:gd name="T12" fmla="*/ 213390 w 220563"/>
                  <a:gd name="T13" fmla="*/ 72707 h 127281"/>
                  <a:gd name="T14" fmla="*/ 125950 w 220563"/>
                  <a:gd name="T15" fmla="*/ 123190 h 127281"/>
                  <a:gd name="T16" fmla="*/ 96709 w 220563"/>
                  <a:gd name="T17" fmla="*/ 124428 h 1272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0563" h="127281" extrusionOk="0">
                    <a:moveTo>
                      <a:pt x="96709" y="124428"/>
                    </a:moveTo>
                    <a:lnTo>
                      <a:pt x="5078" y="71469"/>
                    </a:lnTo>
                    <a:cubicBezTo>
                      <a:pt x="-2447" y="67183"/>
                      <a:pt x="-1494" y="59563"/>
                      <a:pt x="7174" y="54610"/>
                    </a:cubicBezTo>
                    <a:lnTo>
                      <a:pt x="94613" y="4127"/>
                    </a:lnTo>
                    <a:cubicBezTo>
                      <a:pt x="103614" y="-902"/>
                      <a:pt x="114463" y="-1359"/>
                      <a:pt x="123855" y="2889"/>
                    </a:cubicBezTo>
                    <a:lnTo>
                      <a:pt x="215485" y="55848"/>
                    </a:lnTo>
                    <a:cubicBezTo>
                      <a:pt x="223010" y="60134"/>
                      <a:pt x="222058" y="67659"/>
                      <a:pt x="213390" y="72707"/>
                    </a:cubicBezTo>
                    <a:lnTo>
                      <a:pt x="125950" y="123190"/>
                    </a:lnTo>
                    <a:cubicBezTo>
                      <a:pt x="116940" y="128171"/>
                      <a:pt x="106110" y="128628"/>
                      <a:pt x="96709" y="124428"/>
                    </a:cubicBez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483" name="Google Shape;135;p12">
                <a:extLst>
                  <a:ext uri="{FF2B5EF4-FFF2-40B4-BE49-F238E27FC236}">
                    <a16:creationId xmlns:a16="http://schemas.microsoft.com/office/drawing/2014/main" id="{99E4D181-D582-8C4D-D1E1-60A77B68D847}"/>
                  </a:ext>
                </a:extLst>
              </p:cNvPr>
              <p:cNvSpPr>
                <a:spLocks/>
              </p:cNvSpPr>
              <p:nvPr/>
            </p:nvSpPr>
            <p:spPr bwMode="auto">
              <a:xfrm>
                <a:off x="5679727" y="3898222"/>
                <a:ext cx="220563" cy="127308"/>
              </a:xfrm>
              <a:custGeom>
                <a:avLst/>
                <a:gdLst>
                  <a:gd name="T0" fmla="*/ 96709 w 220563"/>
                  <a:gd name="T1" fmla="*/ 124376 h 127308"/>
                  <a:gd name="T2" fmla="*/ 5078 w 220563"/>
                  <a:gd name="T3" fmla="*/ 71512 h 127308"/>
                  <a:gd name="T4" fmla="*/ 7174 w 220563"/>
                  <a:gd name="T5" fmla="*/ 54653 h 127308"/>
                  <a:gd name="T6" fmla="*/ 94613 w 220563"/>
                  <a:gd name="T7" fmla="*/ 4075 h 127308"/>
                  <a:gd name="T8" fmla="*/ 123855 w 220563"/>
                  <a:gd name="T9" fmla="*/ 2932 h 127308"/>
                  <a:gd name="T10" fmla="*/ 215485 w 220563"/>
                  <a:gd name="T11" fmla="*/ 55796 h 127308"/>
                  <a:gd name="T12" fmla="*/ 213390 w 220563"/>
                  <a:gd name="T13" fmla="*/ 72655 h 127308"/>
                  <a:gd name="T14" fmla="*/ 125950 w 220563"/>
                  <a:gd name="T15" fmla="*/ 123233 h 127308"/>
                  <a:gd name="T16" fmla="*/ 96709 w 220563"/>
                  <a:gd name="T17" fmla="*/ 124376 h 1273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0563" h="127308" extrusionOk="0">
                    <a:moveTo>
                      <a:pt x="96709" y="12437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7"/>
                      <a:pt x="222058" y="67702"/>
                      <a:pt x="213390" y="72655"/>
                    </a:cubicBezTo>
                    <a:lnTo>
                      <a:pt x="125950" y="123233"/>
                    </a:lnTo>
                    <a:cubicBezTo>
                      <a:pt x="116940" y="128234"/>
                      <a:pt x="106081" y="128653"/>
                      <a:pt x="96709" y="124376"/>
                    </a:cubicBez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484" name="Google Shape;136;p12">
                <a:extLst>
                  <a:ext uri="{FF2B5EF4-FFF2-40B4-BE49-F238E27FC236}">
                    <a16:creationId xmlns:a16="http://schemas.microsoft.com/office/drawing/2014/main" id="{BC003F27-39BF-CBBF-C9EF-8350C4317612}"/>
                  </a:ext>
                </a:extLst>
              </p:cNvPr>
              <p:cNvSpPr>
                <a:spLocks/>
              </p:cNvSpPr>
              <p:nvPr/>
            </p:nvSpPr>
            <p:spPr bwMode="auto">
              <a:xfrm>
                <a:off x="5809362" y="3973072"/>
                <a:ext cx="220524" cy="127281"/>
              </a:xfrm>
              <a:custGeom>
                <a:avLst/>
                <a:gdLst>
                  <a:gd name="T0" fmla="*/ 96709 w 220524"/>
                  <a:gd name="T1" fmla="*/ 124392 h 127281"/>
                  <a:gd name="T2" fmla="*/ 5078 w 220524"/>
                  <a:gd name="T3" fmla="*/ 71433 h 127281"/>
                  <a:gd name="T4" fmla="*/ 7174 w 220524"/>
                  <a:gd name="T5" fmla="*/ 54574 h 127281"/>
                  <a:gd name="T6" fmla="*/ 94613 w 220524"/>
                  <a:gd name="T7" fmla="*/ 4092 h 127281"/>
                  <a:gd name="T8" fmla="*/ 123760 w 220524"/>
                  <a:gd name="T9" fmla="*/ 2854 h 127281"/>
                  <a:gd name="T10" fmla="*/ 215485 w 220524"/>
                  <a:gd name="T11" fmla="*/ 55813 h 127281"/>
                  <a:gd name="T12" fmla="*/ 213390 w 220524"/>
                  <a:gd name="T13" fmla="*/ 72672 h 127281"/>
                  <a:gd name="T14" fmla="*/ 125855 w 220524"/>
                  <a:gd name="T15" fmla="*/ 123154 h 127281"/>
                  <a:gd name="T16" fmla="*/ 96709 w 220524"/>
                  <a:gd name="T17" fmla="*/ 124392 h 1272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0524" h="127281" extrusionOk="0">
                    <a:moveTo>
                      <a:pt x="96709" y="124392"/>
                    </a:moveTo>
                    <a:lnTo>
                      <a:pt x="5078" y="71433"/>
                    </a:lnTo>
                    <a:cubicBezTo>
                      <a:pt x="-2447" y="67147"/>
                      <a:pt x="-1494" y="59622"/>
                      <a:pt x="7174" y="54574"/>
                    </a:cubicBezTo>
                    <a:lnTo>
                      <a:pt x="94613" y="4092"/>
                    </a:lnTo>
                    <a:cubicBezTo>
                      <a:pt x="103595" y="-890"/>
                      <a:pt x="114397" y="-1347"/>
                      <a:pt x="123760" y="2854"/>
                    </a:cubicBezTo>
                    <a:lnTo>
                      <a:pt x="215485" y="55813"/>
                    </a:lnTo>
                    <a:cubicBezTo>
                      <a:pt x="222915" y="60194"/>
                      <a:pt x="222058" y="67719"/>
                      <a:pt x="213390" y="72672"/>
                    </a:cubicBezTo>
                    <a:lnTo>
                      <a:pt x="125855" y="123154"/>
                    </a:lnTo>
                    <a:cubicBezTo>
                      <a:pt x="116892" y="128183"/>
                      <a:pt x="106072" y="128641"/>
                      <a:pt x="96709" y="124392"/>
                    </a:cubicBez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485" name="Google Shape;137;p12">
                <a:extLst>
                  <a:ext uri="{FF2B5EF4-FFF2-40B4-BE49-F238E27FC236}">
                    <a16:creationId xmlns:a16="http://schemas.microsoft.com/office/drawing/2014/main" id="{EA9B4539-0070-328C-8B5F-C936DBE8ADC5}"/>
                  </a:ext>
                </a:extLst>
              </p:cNvPr>
              <p:cNvSpPr>
                <a:spLocks/>
              </p:cNvSpPr>
              <p:nvPr/>
            </p:nvSpPr>
            <p:spPr bwMode="auto">
              <a:xfrm>
                <a:off x="5938592" y="4047903"/>
                <a:ext cx="220517" cy="126979"/>
              </a:xfrm>
              <a:custGeom>
                <a:avLst/>
                <a:gdLst>
                  <a:gd name="T0" fmla="*/ 97114 w 220517"/>
                  <a:gd name="T1" fmla="*/ 124047 h 126979"/>
                  <a:gd name="T2" fmla="*/ 5007 w 220517"/>
                  <a:gd name="T3" fmla="*/ 71469 h 126979"/>
                  <a:gd name="T4" fmla="*/ 7103 w 220517"/>
                  <a:gd name="T5" fmla="*/ 54610 h 126979"/>
                  <a:gd name="T6" fmla="*/ 94638 w 220517"/>
                  <a:gd name="T7" fmla="*/ 4127 h 126979"/>
                  <a:gd name="T8" fmla="*/ 123784 w 220517"/>
                  <a:gd name="T9" fmla="*/ 2889 h 126979"/>
                  <a:gd name="T10" fmla="*/ 215510 w 220517"/>
                  <a:gd name="T11" fmla="*/ 55848 h 126979"/>
                  <a:gd name="T12" fmla="*/ 213414 w 220517"/>
                  <a:gd name="T13" fmla="*/ 72707 h 126979"/>
                  <a:gd name="T14" fmla="*/ 125880 w 220517"/>
                  <a:gd name="T15" fmla="*/ 123190 h 126979"/>
                  <a:gd name="T16" fmla="*/ 97114 w 220517"/>
                  <a:gd name="T17" fmla="*/ 124047 h 1269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0517" h="126979" extrusionOk="0">
                    <a:moveTo>
                      <a:pt x="97114" y="124047"/>
                    </a:moveTo>
                    <a:lnTo>
                      <a:pt x="5007" y="71469"/>
                    </a:lnTo>
                    <a:cubicBezTo>
                      <a:pt x="-2422" y="67183"/>
                      <a:pt x="-1470" y="59563"/>
                      <a:pt x="7103" y="54610"/>
                    </a:cubicBezTo>
                    <a:lnTo>
                      <a:pt x="94638" y="4127"/>
                    </a:lnTo>
                    <a:cubicBezTo>
                      <a:pt x="103601" y="-902"/>
                      <a:pt x="114421" y="-1359"/>
                      <a:pt x="123784" y="2889"/>
                    </a:cubicBezTo>
                    <a:lnTo>
                      <a:pt x="215510" y="55848"/>
                    </a:lnTo>
                    <a:cubicBezTo>
                      <a:pt x="222939" y="60134"/>
                      <a:pt x="221987" y="67659"/>
                      <a:pt x="213414" y="72707"/>
                    </a:cubicBezTo>
                    <a:lnTo>
                      <a:pt x="125880" y="123190"/>
                    </a:lnTo>
                    <a:cubicBezTo>
                      <a:pt x="116945" y="127924"/>
                      <a:pt x="106315" y="128238"/>
                      <a:pt x="97114" y="124047"/>
                    </a:cubicBez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486" name="Google Shape;138;p12">
                <a:extLst>
                  <a:ext uri="{FF2B5EF4-FFF2-40B4-BE49-F238E27FC236}">
                    <a16:creationId xmlns:a16="http://schemas.microsoft.com/office/drawing/2014/main" id="{A9BCA71E-CEAB-DE83-9D2F-CE6F60CB6FDE}"/>
                  </a:ext>
                </a:extLst>
              </p:cNvPr>
              <p:cNvSpPr>
                <a:spLocks/>
              </p:cNvSpPr>
              <p:nvPr/>
            </p:nvSpPr>
            <p:spPr bwMode="auto">
              <a:xfrm>
                <a:off x="6068608" y="4122734"/>
                <a:ext cx="220517" cy="127300"/>
              </a:xfrm>
              <a:custGeom>
                <a:avLst/>
                <a:gdLst>
                  <a:gd name="T0" fmla="*/ 96733 w 220517"/>
                  <a:gd name="T1" fmla="*/ 124368 h 127300"/>
                  <a:gd name="T2" fmla="*/ 5007 w 220517"/>
                  <a:gd name="T3" fmla="*/ 71504 h 127300"/>
                  <a:gd name="T4" fmla="*/ 7103 w 220517"/>
                  <a:gd name="T5" fmla="*/ 54645 h 127300"/>
                  <a:gd name="T6" fmla="*/ 94638 w 220517"/>
                  <a:gd name="T7" fmla="*/ 4162 h 127300"/>
                  <a:gd name="T8" fmla="*/ 123784 w 220517"/>
                  <a:gd name="T9" fmla="*/ 2924 h 127300"/>
                  <a:gd name="T10" fmla="*/ 215510 w 220517"/>
                  <a:gd name="T11" fmla="*/ 55883 h 127300"/>
                  <a:gd name="T12" fmla="*/ 213414 w 220517"/>
                  <a:gd name="T13" fmla="*/ 72647 h 127300"/>
                  <a:gd name="T14" fmla="*/ 125880 w 220517"/>
                  <a:gd name="T15" fmla="*/ 123225 h 127300"/>
                  <a:gd name="T16" fmla="*/ 96733 w 220517"/>
                  <a:gd name="T17" fmla="*/ 124368 h 1273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0517" h="127300" extrusionOk="0">
                    <a:moveTo>
                      <a:pt x="96733" y="124368"/>
                    </a:moveTo>
                    <a:lnTo>
                      <a:pt x="5007" y="71504"/>
                    </a:lnTo>
                    <a:cubicBezTo>
                      <a:pt x="-2422" y="67123"/>
                      <a:pt x="-1470" y="59598"/>
                      <a:pt x="7103" y="54645"/>
                    </a:cubicBezTo>
                    <a:lnTo>
                      <a:pt x="94638" y="4162"/>
                    </a:lnTo>
                    <a:cubicBezTo>
                      <a:pt x="103591" y="-914"/>
                      <a:pt x="114431" y="-1371"/>
                      <a:pt x="123784" y="2924"/>
                    </a:cubicBezTo>
                    <a:lnTo>
                      <a:pt x="215510" y="55883"/>
                    </a:lnTo>
                    <a:cubicBezTo>
                      <a:pt x="222939" y="60170"/>
                      <a:pt x="221987" y="67694"/>
                      <a:pt x="213414" y="72647"/>
                    </a:cubicBezTo>
                    <a:lnTo>
                      <a:pt x="125880" y="123225"/>
                    </a:lnTo>
                    <a:cubicBezTo>
                      <a:pt x="116898" y="128226"/>
                      <a:pt x="106077" y="128645"/>
                      <a:pt x="96733" y="124368"/>
                    </a:cubicBez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487" name="Google Shape;139;p12">
                <a:extLst>
                  <a:ext uri="{FF2B5EF4-FFF2-40B4-BE49-F238E27FC236}">
                    <a16:creationId xmlns:a16="http://schemas.microsoft.com/office/drawing/2014/main" id="{0D60B659-6AD0-52BC-8C98-9DE0BF9A444A}"/>
                  </a:ext>
                </a:extLst>
              </p:cNvPr>
              <p:cNvSpPr>
                <a:spLocks/>
              </p:cNvSpPr>
              <p:nvPr/>
            </p:nvSpPr>
            <p:spPr bwMode="auto">
              <a:xfrm>
                <a:off x="6198212" y="4197576"/>
                <a:ext cx="220524" cy="127281"/>
              </a:xfrm>
              <a:custGeom>
                <a:avLst/>
                <a:gdLst>
                  <a:gd name="T0" fmla="*/ 96765 w 220524"/>
                  <a:gd name="T1" fmla="*/ 124393 h 127281"/>
                  <a:gd name="T2" fmla="*/ 5039 w 220524"/>
                  <a:gd name="T3" fmla="*/ 71434 h 127281"/>
                  <a:gd name="T4" fmla="*/ 7135 w 220524"/>
                  <a:gd name="T5" fmla="*/ 54574 h 127281"/>
                  <a:gd name="T6" fmla="*/ 94670 w 220524"/>
                  <a:gd name="T7" fmla="*/ 4092 h 127281"/>
                  <a:gd name="T8" fmla="*/ 123816 w 220524"/>
                  <a:gd name="T9" fmla="*/ 2853 h 127281"/>
                  <a:gd name="T10" fmla="*/ 215447 w 220524"/>
                  <a:gd name="T11" fmla="*/ 55812 h 127281"/>
                  <a:gd name="T12" fmla="*/ 213351 w 220524"/>
                  <a:gd name="T13" fmla="*/ 72672 h 127281"/>
                  <a:gd name="T14" fmla="*/ 125912 w 220524"/>
                  <a:gd name="T15" fmla="*/ 123154 h 127281"/>
                  <a:gd name="T16" fmla="*/ 96765 w 220524"/>
                  <a:gd name="T17" fmla="*/ 124393 h 1272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0524" h="127281" extrusionOk="0">
                    <a:moveTo>
                      <a:pt x="96765" y="124393"/>
                    </a:moveTo>
                    <a:lnTo>
                      <a:pt x="5039" y="71434"/>
                    </a:lnTo>
                    <a:cubicBezTo>
                      <a:pt x="-2390" y="67147"/>
                      <a:pt x="-1533" y="59623"/>
                      <a:pt x="7135" y="54574"/>
                    </a:cubicBezTo>
                    <a:lnTo>
                      <a:pt x="94670" y="4092"/>
                    </a:lnTo>
                    <a:cubicBezTo>
                      <a:pt x="103652" y="-890"/>
                      <a:pt x="114453" y="-1347"/>
                      <a:pt x="123816" y="2853"/>
                    </a:cubicBezTo>
                    <a:lnTo>
                      <a:pt x="215447" y="55812"/>
                    </a:lnTo>
                    <a:cubicBezTo>
                      <a:pt x="222972" y="60194"/>
                      <a:pt x="222019" y="67719"/>
                      <a:pt x="213351" y="72672"/>
                    </a:cubicBezTo>
                    <a:lnTo>
                      <a:pt x="125912" y="123154"/>
                    </a:lnTo>
                    <a:cubicBezTo>
                      <a:pt x="116949" y="128184"/>
                      <a:pt x="106128" y="128641"/>
                      <a:pt x="96765" y="124393"/>
                    </a:cubicBez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488" name="Google Shape;140;p12">
                <a:extLst>
                  <a:ext uri="{FF2B5EF4-FFF2-40B4-BE49-F238E27FC236}">
                    <a16:creationId xmlns:a16="http://schemas.microsoft.com/office/drawing/2014/main" id="{C3482CCD-0428-FA10-2467-350848EDB39D}"/>
                  </a:ext>
                </a:extLst>
              </p:cNvPr>
              <p:cNvSpPr>
                <a:spLocks/>
              </p:cNvSpPr>
              <p:nvPr/>
            </p:nvSpPr>
            <p:spPr bwMode="auto">
              <a:xfrm>
                <a:off x="6327808" y="4272442"/>
                <a:ext cx="380989" cy="219907"/>
              </a:xfrm>
              <a:custGeom>
                <a:avLst/>
                <a:gdLst>
                  <a:gd name="T0" fmla="*/ 257205 w 380989"/>
                  <a:gd name="T1" fmla="*/ 216975 h 219907"/>
                  <a:gd name="T2" fmla="*/ 5078 w 380989"/>
                  <a:gd name="T3" fmla="*/ 71433 h 219907"/>
                  <a:gd name="T4" fmla="*/ 7174 w 380989"/>
                  <a:gd name="T5" fmla="*/ 54574 h 219907"/>
                  <a:gd name="T6" fmla="*/ 94613 w 380989"/>
                  <a:gd name="T7" fmla="*/ 4092 h 219907"/>
                  <a:gd name="T8" fmla="*/ 123855 w 380989"/>
                  <a:gd name="T9" fmla="*/ 2854 h 219907"/>
                  <a:gd name="T10" fmla="*/ 375982 w 380989"/>
                  <a:gd name="T11" fmla="*/ 148396 h 219907"/>
                  <a:gd name="T12" fmla="*/ 373886 w 380989"/>
                  <a:gd name="T13" fmla="*/ 165255 h 219907"/>
                  <a:gd name="T14" fmla="*/ 286351 w 380989"/>
                  <a:gd name="T15" fmla="*/ 215832 h 219907"/>
                  <a:gd name="T16" fmla="*/ 257205 w 380989"/>
                  <a:gd name="T17" fmla="*/ 216975 h 2199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80989" h="219907" extrusionOk="0">
                    <a:moveTo>
                      <a:pt x="257205" y="216975"/>
                    </a:moveTo>
                    <a:lnTo>
                      <a:pt x="5078" y="71433"/>
                    </a:lnTo>
                    <a:cubicBezTo>
                      <a:pt x="-2447" y="67147"/>
                      <a:pt x="-1494" y="59622"/>
                      <a:pt x="7174" y="54574"/>
                    </a:cubicBezTo>
                    <a:lnTo>
                      <a:pt x="94613" y="4092"/>
                    </a:lnTo>
                    <a:cubicBezTo>
                      <a:pt x="103624" y="-890"/>
                      <a:pt x="114454" y="-1347"/>
                      <a:pt x="123855" y="2854"/>
                    </a:cubicBezTo>
                    <a:lnTo>
                      <a:pt x="375982" y="148396"/>
                    </a:lnTo>
                    <a:cubicBezTo>
                      <a:pt x="383411" y="152777"/>
                      <a:pt x="382459" y="160302"/>
                      <a:pt x="373886" y="165255"/>
                    </a:cubicBezTo>
                    <a:lnTo>
                      <a:pt x="286351" y="215832"/>
                    </a:lnTo>
                    <a:cubicBezTo>
                      <a:pt x="277369" y="220833"/>
                      <a:pt x="266549" y="221252"/>
                      <a:pt x="257205" y="216975"/>
                    </a:cubicBez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489" name="Google Shape;141;p12">
                <a:extLst>
                  <a:ext uri="{FF2B5EF4-FFF2-40B4-BE49-F238E27FC236}">
                    <a16:creationId xmlns:a16="http://schemas.microsoft.com/office/drawing/2014/main" id="{95586939-0A04-1688-DC03-5E5C3CFF54BA}"/>
                  </a:ext>
                </a:extLst>
              </p:cNvPr>
              <p:cNvSpPr>
                <a:spLocks/>
              </p:cNvSpPr>
              <p:nvPr/>
            </p:nvSpPr>
            <p:spPr bwMode="auto">
              <a:xfrm>
                <a:off x="4739038" y="3355149"/>
                <a:ext cx="253901" cy="146525"/>
              </a:xfrm>
              <a:custGeom>
                <a:avLst/>
                <a:gdLst>
                  <a:gd name="T0" fmla="*/ 130046 w 253901"/>
                  <a:gd name="T1" fmla="*/ 143668 h 146525"/>
                  <a:gd name="T2" fmla="*/ 5078 w 253901"/>
                  <a:gd name="T3" fmla="*/ 71469 h 146525"/>
                  <a:gd name="T4" fmla="*/ 7174 w 253901"/>
                  <a:gd name="T5" fmla="*/ 54610 h 146525"/>
                  <a:gd name="T6" fmla="*/ 94613 w 253901"/>
                  <a:gd name="T7" fmla="*/ 4127 h 146525"/>
                  <a:gd name="T8" fmla="*/ 123855 w 253901"/>
                  <a:gd name="T9" fmla="*/ 2889 h 146525"/>
                  <a:gd name="T10" fmla="*/ 248823 w 253901"/>
                  <a:gd name="T11" fmla="*/ 75088 h 146525"/>
                  <a:gd name="T12" fmla="*/ 246727 w 253901"/>
                  <a:gd name="T13" fmla="*/ 91948 h 146525"/>
                  <a:gd name="T14" fmla="*/ 159288 w 253901"/>
                  <a:gd name="T15" fmla="*/ 142430 h 146525"/>
                  <a:gd name="T16" fmla="*/ 130046 w 253901"/>
                  <a:gd name="T17" fmla="*/ 143668 h 1465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3901" h="146525" extrusionOk="0">
                    <a:moveTo>
                      <a:pt x="130046" y="143668"/>
                    </a:moveTo>
                    <a:lnTo>
                      <a:pt x="5078" y="71469"/>
                    </a:lnTo>
                    <a:cubicBezTo>
                      <a:pt x="-2447" y="67183"/>
                      <a:pt x="-1494" y="59563"/>
                      <a:pt x="7174" y="54610"/>
                    </a:cubicBezTo>
                    <a:lnTo>
                      <a:pt x="94613" y="4127"/>
                    </a:lnTo>
                    <a:cubicBezTo>
                      <a:pt x="103614" y="-902"/>
                      <a:pt x="114463" y="-1359"/>
                      <a:pt x="123855" y="2889"/>
                    </a:cubicBezTo>
                    <a:lnTo>
                      <a:pt x="248823" y="75088"/>
                    </a:lnTo>
                    <a:cubicBezTo>
                      <a:pt x="256348" y="79375"/>
                      <a:pt x="255395" y="86899"/>
                      <a:pt x="246727" y="91948"/>
                    </a:cubicBezTo>
                    <a:lnTo>
                      <a:pt x="159288" y="142430"/>
                    </a:lnTo>
                    <a:cubicBezTo>
                      <a:pt x="150277" y="147412"/>
                      <a:pt x="139447" y="147879"/>
                      <a:pt x="130046" y="143668"/>
                    </a:cubicBez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490" name="Google Shape;142;p12">
                <a:extLst>
                  <a:ext uri="{FF2B5EF4-FFF2-40B4-BE49-F238E27FC236}">
                    <a16:creationId xmlns:a16="http://schemas.microsoft.com/office/drawing/2014/main" id="{BF579669-EFB4-6EC9-7436-2F144FD74E11}"/>
                  </a:ext>
                </a:extLst>
              </p:cNvPr>
              <p:cNvSpPr>
                <a:spLocks/>
              </p:cNvSpPr>
              <p:nvPr/>
            </p:nvSpPr>
            <p:spPr bwMode="auto">
              <a:xfrm>
                <a:off x="5246664" y="3087528"/>
                <a:ext cx="1926000" cy="1111651"/>
              </a:xfrm>
              <a:custGeom>
                <a:avLst/>
                <a:gdLst>
                  <a:gd name="T0" fmla="*/ 1845936 w 1926000"/>
                  <a:gd name="T1" fmla="*/ 1108805 h 1111651"/>
                  <a:gd name="T2" fmla="*/ 5039 w 1926000"/>
                  <a:gd name="T3" fmla="*/ 46196 h 1111651"/>
                  <a:gd name="T4" fmla="*/ 7135 w 1926000"/>
                  <a:gd name="T5" fmla="*/ 29337 h 1111651"/>
                  <a:gd name="T6" fmla="*/ 50855 w 1926000"/>
                  <a:gd name="T7" fmla="*/ 4096 h 1111651"/>
                  <a:gd name="T8" fmla="*/ 80097 w 1926000"/>
                  <a:gd name="T9" fmla="*/ 2857 h 1111651"/>
                  <a:gd name="T10" fmla="*/ 1920993 w 1926000"/>
                  <a:gd name="T11" fmla="*/ 1065371 h 1111651"/>
                  <a:gd name="T12" fmla="*/ 1918898 w 1926000"/>
                  <a:gd name="T13" fmla="*/ 1082230 h 1111651"/>
                  <a:gd name="T14" fmla="*/ 1875083 w 1926000"/>
                  <a:gd name="T15" fmla="*/ 1107472 h 1111651"/>
                  <a:gd name="T16" fmla="*/ 1845936 w 1926000"/>
                  <a:gd name="T17" fmla="*/ 1108805 h 11116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26000" h="1111651" extrusionOk="0">
                    <a:moveTo>
                      <a:pt x="1845936" y="1108805"/>
                    </a:moveTo>
                    <a:lnTo>
                      <a:pt x="5039" y="46196"/>
                    </a:lnTo>
                    <a:cubicBezTo>
                      <a:pt x="-2390" y="41910"/>
                      <a:pt x="-1533" y="34290"/>
                      <a:pt x="7135" y="29337"/>
                    </a:cubicBezTo>
                    <a:lnTo>
                      <a:pt x="50855" y="4096"/>
                    </a:lnTo>
                    <a:cubicBezTo>
                      <a:pt x="59865" y="-886"/>
                      <a:pt x="70695" y="-1353"/>
                      <a:pt x="80097" y="2857"/>
                    </a:cubicBezTo>
                    <a:lnTo>
                      <a:pt x="1920993" y="1065371"/>
                    </a:lnTo>
                    <a:cubicBezTo>
                      <a:pt x="1928423" y="1069658"/>
                      <a:pt x="1927470" y="1077182"/>
                      <a:pt x="1918898" y="1082230"/>
                    </a:cubicBezTo>
                    <a:lnTo>
                      <a:pt x="1875083" y="1107472"/>
                    </a:lnTo>
                    <a:cubicBezTo>
                      <a:pt x="1866129" y="1112529"/>
                      <a:pt x="1855309" y="1113025"/>
                      <a:pt x="1845936" y="1108805"/>
                    </a:cubicBez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491" name="Google Shape;143;p12">
                <a:extLst>
                  <a:ext uri="{FF2B5EF4-FFF2-40B4-BE49-F238E27FC236}">
                    <a16:creationId xmlns:a16="http://schemas.microsoft.com/office/drawing/2014/main" id="{8D055486-B966-082C-B76B-6E8BB5E491C6}"/>
                  </a:ext>
                </a:extLst>
              </p:cNvPr>
              <p:cNvSpPr>
                <a:spLocks/>
              </p:cNvSpPr>
              <p:nvPr/>
            </p:nvSpPr>
            <p:spPr bwMode="auto">
              <a:xfrm>
                <a:off x="4501288" y="3792632"/>
                <a:ext cx="1451798" cy="838156"/>
              </a:xfrm>
              <a:custGeom>
                <a:avLst/>
                <a:gdLst>
                  <a:gd name="T0" fmla="*/ 1450884 w 1451798"/>
                  <a:gd name="T1" fmla="*/ 524573 h 838156"/>
                  <a:gd name="T2" fmla="*/ 1438216 w 1451798"/>
                  <a:gd name="T3" fmla="*/ 537813 h 838156"/>
                  <a:gd name="T4" fmla="*/ 931581 w 1451798"/>
                  <a:gd name="T5" fmla="*/ 830231 h 838156"/>
                  <a:gd name="T6" fmla="*/ 875479 w 1451798"/>
                  <a:gd name="T7" fmla="*/ 832612 h 838156"/>
                  <a:gd name="T8" fmla="*/ 9751 w 1451798"/>
                  <a:gd name="T9" fmla="*/ 332740 h 838156"/>
                  <a:gd name="T10" fmla="*/ 988 w 1451798"/>
                  <a:gd name="T11" fmla="*/ 323215 h 838156"/>
                  <a:gd name="T12" fmla="*/ 13752 w 1451798"/>
                  <a:gd name="T13" fmla="*/ 299974 h 838156"/>
                  <a:gd name="T14" fmla="*/ 520387 w 1451798"/>
                  <a:gd name="T15" fmla="*/ 7842 h 838156"/>
                  <a:gd name="T16" fmla="*/ 576489 w 1451798"/>
                  <a:gd name="T17" fmla="*/ 5556 h 838156"/>
                  <a:gd name="T18" fmla="*/ 1442311 w 1451798"/>
                  <a:gd name="T19" fmla="*/ 505428 h 838156"/>
                  <a:gd name="T20" fmla="*/ 1450884 w 1451798"/>
                  <a:gd name="T21" fmla="*/ 524573 h 8381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51798" h="838156" extrusionOk="0">
                    <a:moveTo>
                      <a:pt x="1450884" y="524573"/>
                    </a:moveTo>
                    <a:cubicBezTo>
                      <a:pt x="1448283" y="530298"/>
                      <a:pt x="1443816" y="534965"/>
                      <a:pt x="1438216" y="537813"/>
                    </a:cubicBezTo>
                    <a:lnTo>
                      <a:pt x="931581" y="830231"/>
                    </a:lnTo>
                    <a:cubicBezTo>
                      <a:pt x="914321" y="839889"/>
                      <a:pt x="893500" y="840766"/>
                      <a:pt x="875479" y="832612"/>
                    </a:cubicBezTo>
                    <a:lnTo>
                      <a:pt x="9751" y="332740"/>
                    </a:lnTo>
                    <a:cubicBezTo>
                      <a:pt x="5808" y="330683"/>
                      <a:pt x="2709" y="327311"/>
                      <a:pt x="988" y="323215"/>
                    </a:cubicBezTo>
                    <a:cubicBezTo>
                      <a:pt x="-2155" y="315595"/>
                      <a:pt x="2226" y="306641"/>
                      <a:pt x="13752" y="299974"/>
                    </a:cubicBezTo>
                    <a:lnTo>
                      <a:pt x="520387" y="7842"/>
                    </a:lnTo>
                    <a:cubicBezTo>
                      <a:pt x="537674" y="-1740"/>
                      <a:pt x="558477" y="-2588"/>
                      <a:pt x="576489" y="5556"/>
                    </a:cubicBezTo>
                    <a:lnTo>
                      <a:pt x="1442311" y="505428"/>
                    </a:lnTo>
                    <a:cubicBezTo>
                      <a:pt x="1449874" y="508438"/>
                      <a:pt x="1453675" y="516925"/>
                      <a:pt x="1450884" y="524573"/>
                    </a:cubicBezTo>
                    <a:close/>
                  </a:path>
                </a:pathLst>
              </a:custGeom>
              <a:solidFill>
                <a:srgbClr val="B1B4C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492" name="Google Shape;144;p12">
                <a:extLst>
                  <a:ext uri="{FF2B5EF4-FFF2-40B4-BE49-F238E27FC236}">
                    <a16:creationId xmlns:a16="http://schemas.microsoft.com/office/drawing/2014/main" id="{3C039ECE-E7C9-249B-96EC-AFE0589166C8}"/>
                  </a:ext>
                </a:extLst>
              </p:cNvPr>
              <p:cNvSpPr>
                <a:spLocks/>
              </p:cNvSpPr>
              <p:nvPr/>
            </p:nvSpPr>
            <p:spPr bwMode="auto">
              <a:xfrm>
                <a:off x="4502277" y="3802740"/>
                <a:ext cx="1449895" cy="828048"/>
              </a:xfrm>
              <a:custGeom>
                <a:avLst/>
                <a:gdLst>
                  <a:gd name="T0" fmla="*/ 1449896 w 1449895"/>
                  <a:gd name="T1" fmla="*/ 514465 h 828048"/>
                  <a:gd name="T2" fmla="*/ 1437227 w 1449895"/>
                  <a:gd name="T3" fmla="*/ 527705 h 828048"/>
                  <a:gd name="T4" fmla="*/ 930593 w 1449895"/>
                  <a:gd name="T5" fmla="*/ 820123 h 828048"/>
                  <a:gd name="T6" fmla="*/ 874490 w 1449895"/>
                  <a:gd name="T7" fmla="*/ 822504 h 828048"/>
                  <a:gd name="T8" fmla="*/ 8763 w 1449895"/>
                  <a:gd name="T9" fmla="*/ 322632 h 828048"/>
                  <a:gd name="T10" fmla="*/ 0 w 1449895"/>
                  <a:gd name="T11" fmla="*/ 313107 h 828048"/>
                  <a:gd name="T12" fmla="*/ 12573 w 1449895"/>
                  <a:gd name="T13" fmla="*/ 300343 h 828048"/>
                  <a:gd name="T14" fmla="*/ 519208 w 1449895"/>
                  <a:gd name="T15" fmla="*/ 7926 h 828048"/>
                  <a:gd name="T16" fmla="*/ 575310 w 1449895"/>
                  <a:gd name="T17" fmla="*/ 5545 h 828048"/>
                  <a:gd name="T18" fmla="*/ 1441323 w 1449895"/>
                  <a:gd name="T19" fmla="*/ 505417 h 828048"/>
                  <a:gd name="T20" fmla="*/ 1449896 w 1449895"/>
                  <a:gd name="T21" fmla="*/ 514465 h 8280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49895" h="828048" extrusionOk="0">
                    <a:moveTo>
                      <a:pt x="1449896" y="514465"/>
                    </a:moveTo>
                    <a:cubicBezTo>
                      <a:pt x="1447295" y="520190"/>
                      <a:pt x="1442828" y="524857"/>
                      <a:pt x="1437227" y="527705"/>
                    </a:cubicBezTo>
                    <a:lnTo>
                      <a:pt x="930593" y="820123"/>
                    </a:lnTo>
                    <a:cubicBezTo>
                      <a:pt x="913333" y="829781"/>
                      <a:pt x="892512" y="830657"/>
                      <a:pt x="874490" y="822504"/>
                    </a:cubicBezTo>
                    <a:lnTo>
                      <a:pt x="8763" y="322632"/>
                    </a:lnTo>
                    <a:cubicBezTo>
                      <a:pt x="4820" y="320575"/>
                      <a:pt x="1720" y="317203"/>
                      <a:pt x="0" y="313107"/>
                    </a:cubicBezTo>
                    <a:cubicBezTo>
                      <a:pt x="2669" y="307582"/>
                      <a:pt x="7089" y="303096"/>
                      <a:pt x="12573" y="300343"/>
                    </a:cubicBezTo>
                    <a:lnTo>
                      <a:pt x="519208" y="7926"/>
                    </a:lnTo>
                    <a:cubicBezTo>
                      <a:pt x="536467" y="-1732"/>
                      <a:pt x="557289" y="-2609"/>
                      <a:pt x="575310" y="5545"/>
                    </a:cubicBezTo>
                    <a:lnTo>
                      <a:pt x="1441323" y="505417"/>
                    </a:lnTo>
                    <a:cubicBezTo>
                      <a:pt x="1445095" y="507417"/>
                      <a:pt x="1448105" y="510598"/>
                      <a:pt x="1449896" y="514465"/>
                    </a:cubicBezTo>
                    <a:close/>
                  </a:path>
                </a:pathLst>
              </a:custGeom>
              <a:solidFill>
                <a:srgbClr val="C3C6D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493" name="Google Shape;145;p12">
                <a:extLst>
                  <a:ext uri="{FF2B5EF4-FFF2-40B4-BE49-F238E27FC236}">
                    <a16:creationId xmlns:a16="http://schemas.microsoft.com/office/drawing/2014/main" id="{DB9543BE-54E5-F70A-C48F-BBC67EB50B31}"/>
                  </a:ext>
                </a:extLst>
              </p:cNvPr>
              <p:cNvSpPr>
                <a:spLocks/>
              </p:cNvSpPr>
              <p:nvPr/>
            </p:nvSpPr>
            <p:spPr bwMode="auto">
              <a:xfrm>
                <a:off x="5378291" y="2993528"/>
                <a:ext cx="1867947" cy="1123828"/>
              </a:xfrm>
              <a:custGeom>
                <a:avLst/>
                <a:gdLst>
                  <a:gd name="T0" fmla="*/ 1854422 w 1867947"/>
                  <a:gd name="T1" fmla="*/ 1122224 h 1123828"/>
                  <a:gd name="T2" fmla="*/ 13526 w 1867947"/>
                  <a:gd name="T3" fmla="*/ 59425 h 1123828"/>
                  <a:gd name="T4" fmla="*/ 0 w 1867947"/>
                  <a:gd name="T5" fmla="*/ 33517 h 1123828"/>
                  <a:gd name="T6" fmla="*/ 0 w 1867947"/>
                  <a:gd name="T7" fmla="*/ 11895 h 1123828"/>
                  <a:gd name="T8" fmla="*/ 13526 w 1867947"/>
                  <a:gd name="T9" fmla="*/ 1608 h 1123828"/>
                  <a:gd name="T10" fmla="*/ 1854422 w 1867947"/>
                  <a:gd name="T11" fmla="*/ 1064122 h 1123828"/>
                  <a:gd name="T12" fmla="*/ 1867948 w 1867947"/>
                  <a:gd name="T13" fmla="*/ 1090030 h 1123828"/>
                  <a:gd name="T14" fmla="*/ 1867948 w 1867947"/>
                  <a:gd name="T15" fmla="*/ 1111747 h 1123828"/>
                  <a:gd name="T16" fmla="*/ 1854422 w 1867947"/>
                  <a:gd name="T17" fmla="*/ 1122224 h 11238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67947" h="1123828" extrusionOk="0">
                    <a:moveTo>
                      <a:pt x="1854422" y="1122224"/>
                    </a:moveTo>
                    <a:lnTo>
                      <a:pt x="13526" y="59425"/>
                    </a:lnTo>
                    <a:cubicBezTo>
                      <a:pt x="5191" y="53395"/>
                      <a:pt x="181" y="43804"/>
                      <a:pt x="0" y="33517"/>
                    </a:cubicBezTo>
                    <a:lnTo>
                      <a:pt x="0" y="11895"/>
                    </a:lnTo>
                    <a:cubicBezTo>
                      <a:pt x="0" y="1894"/>
                      <a:pt x="6096" y="-2678"/>
                      <a:pt x="13526" y="1608"/>
                    </a:cubicBezTo>
                    <a:lnTo>
                      <a:pt x="1854422" y="1064122"/>
                    </a:lnTo>
                    <a:cubicBezTo>
                      <a:pt x="1862804" y="1070103"/>
                      <a:pt x="1867833" y="1079733"/>
                      <a:pt x="1867948" y="1090030"/>
                    </a:cubicBezTo>
                    <a:lnTo>
                      <a:pt x="1867948" y="1111747"/>
                    </a:lnTo>
                    <a:cubicBezTo>
                      <a:pt x="1867948" y="1121938"/>
                      <a:pt x="1861947" y="1126510"/>
                      <a:pt x="1854422" y="1122224"/>
                    </a:cubicBez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494" name="Google Shape;146;p12">
                <a:extLst>
                  <a:ext uri="{FF2B5EF4-FFF2-40B4-BE49-F238E27FC236}">
                    <a16:creationId xmlns:a16="http://schemas.microsoft.com/office/drawing/2014/main" id="{E6DD9EF9-249C-4301-1245-B059BE1499E3}"/>
                  </a:ext>
                </a:extLst>
              </p:cNvPr>
              <p:cNvSpPr>
                <a:spLocks/>
              </p:cNvSpPr>
              <p:nvPr/>
            </p:nvSpPr>
            <p:spPr bwMode="auto">
              <a:xfrm>
                <a:off x="5482399" y="1596347"/>
                <a:ext cx="657230" cy="440903"/>
              </a:xfrm>
              <a:custGeom>
                <a:avLst/>
                <a:gdLst>
                  <a:gd name="T0" fmla="*/ 647700 w 657230"/>
                  <a:gd name="T1" fmla="*/ 439716 h 440903"/>
                  <a:gd name="T2" fmla="*/ 9525 w 657230"/>
                  <a:gd name="T3" fmla="*/ 71480 h 440903"/>
                  <a:gd name="T4" fmla="*/ 0 w 657230"/>
                  <a:gd name="T5" fmla="*/ 53001 h 440903"/>
                  <a:gd name="T6" fmla="*/ 0 w 657230"/>
                  <a:gd name="T7" fmla="*/ 8520 h 440903"/>
                  <a:gd name="T8" fmla="*/ 9525 w 657230"/>
                  <a:gd name="T9" fmla="*/ 1185 h 440903"/>
                  <a:gd name="T10" fmla="*/ 647700 w 657230"/>
                  <a:gd name="T11" fmla="*/ 369422 h 440903"/>
                  <a:gd name="T12" fmla="*/ 657225 w 657230"/>
                  <a:gd name="T13" fmla="*/ 387900 h 440903"/>
                  <a:gd name="T14" fmla="*/ 657225 w 657230"/>
                  <a:gd name="T15" fmla="*/ 432477 h 440903"/>
                  <a:gd name="T16" fmla="*/ 647700 w 657230"/>
                  <a:gd name="T17" fmla="*/ 439716 h 4409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57230" h="440903" extrusionOk="0">
                    <a:moveTo>
                      <a:pt x="647700" y="439716"/>
                    </a:moveTo>
                    <a:lnTo>
                      <a:pt x="9525" y="71480"/>
                    </a:lnTo>
                    <a:cubicBezTo>
                      <a:pt x="3610" y="67173"/>
                      <a:pt x="76" y="60320"/>
                      <a:pt x="0" y="53001"/>
                    </a:cubicBezTo>
                    <a:lnTo>
                      <a:pt x="0" y="8520"/>
                    </a:lnTo>
                    <a:cubicBezTo>
                      <a:pt x="0" y="1376"/>
                      <a:pt x="4381" y="-1958"/>
                      <a:pt x="9525" y="1185"/>
                    </a:cubicBezTo>
                    <a:lnTo>
                      <a:pt x="647700" y="369422"/>
                    </a:lnTo>
                    <a:cubicBezTo>
                      <a:pt x="653615" y="373729"/>
                      <a:pt x="657149" y="380581"/>
                      <a:pt x="657225" y="387900"/>
                    </a:cubicBezTo>
                    <a:lnTo>
                      <a:pt x="657225" y="432477"/>
                    </a:lnTo>
                    <a:cubicBezTo>
                      <a:pt x="657416" y="439526"/>
                      <a:pt x="653034" y="442860"/>
                      <a:pt x="647700" y="439716"/>
                    </a:cubicBezTo>
                    <a:close/>
                  </a:path>
                </a:pathLst>
              </a:custGeom>
              <a:solidFill>
                <a:srgbClr val="E9EAF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495" name="Google Shape;147;p12">
                <a:extLst>
                  <a:ext uri="{FF2B5EF4-FFF2-40B4-BE49-F238E27FC236}">
                    <a16:creationId xmlns:a16="http://schemas.microsoft.com/office/drawing/2014/main" id="{844CB788-BE48-74A1-A969-D469E7F3F9D2}"/>
                  </a:ext>
                </a:extLst>
              </p:cNvPr>
              <p:cNvSpPr>
                <a:spLocks/>
              </p:cNvSpPr>
              <p:nvPr/>
            </p:nvSpPr>
            <p:spPr bwMode="auto">
              <a:xfrm>
                <a:off x="5485731" y="1725601"/>
                <a:ext cx="490070" cy="322282"/>
              </a:xfrm>
              <a:custGeom>
                <a:avLst/>
                <a:gdLst>
                  <a:gd name="T0" fmla="*/ 480538 w 490070"/>
                  <a:gd name="T1" fmla="*/ 321130 h 322282"/>
                  <a:gd name="T2" fmla="*/ 9527 w 490070"/>
                  <a:gd name="T3" fmla="*/ 49191 h 322282"/>
                  <a:gd name="T4" fmla="*/ 2 w 490070"/>
                  <a:gd name="T5" fmla="*/ 30141 h 322282"/>
                  <a:gd name="T6" fmla="*/ 2 w 490070"/>
                  <a:gd name="T7" fmla="*/ 8520 h 322282"/>
                  <a:gd name="T8" fmla="*/ 9527 w 490070"/>
                  <a:gd name="T9" fmla="*/ 1185 h 322282"/>
                  <a:gd name="T10" fmla="*/ 480538 w 490070"/>
                  <a:gd name="T11" fmla="*/ 273124 h 322282"/>
                  <a:gd name="T12" fmla="*/ 490063 w 490070"/>
                  <a:gd name="T13" fmla="*/ 292174 h 322282"/>
                  <a:gd name="T14" fmla="*/ 490063 w 490070"/>
                  <a:gd name="T15" fmla="*/ 314272 h 322282"/>
                  <a:gd name="T16" fmla="*/ 480538 w 490070"/>
                  <a:gd name="T17" fmla="*/ 321130 h 3222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0070" h="322282" extrusionOk="0">
                    <a:moveTo>
                      <a:pt x="480538" y="321130"/>
                    </a:moveTo>
                    <a:lnTo>
                      <a:pt x="9527" y="49191"/>
                    </a:lnTo>
                    <a:cubicBezTo>
                      <a:pt x="3460" y="44756"/>
                      <a:pt x="-93" y="37658"/>
                      <a:pt x="2" y="30141"/>
                    </a:cubicBezTo>
                    <a:lnTo>
                      <a:pt x="2" y="8520"/>
                    </a:lnTo>
                    <a:cubicBezTo>
                      <a:pt x="2" y="1376"/>
                      <a:pt x="4288" y="-1958"/>
                      <a:pt x="9527" y="1185"/>
                    </a:cubicBezTo>
                    <a:lnTo>
                      <a:pt x="480538" y="273124"/>
                    </a:lnTo>
                    <a:cubicBezTo>
                      <a:pt x="486606" y="277563"/>
                      <a:pt x="490158" y="284659"/>
                      <a:pt x="490063" y="292174"/>
                    </a:cubicBezTo>
                    <a:lnTo>
                      <a:pt x="490063" y="314272"/>
                    </a:lnTo>
                    <a:cubicBezTo>
                      <a:pt x="490254" y="320940"/>
                      <a:pt x="486444" y="324178"/>
                      <a:pt x="480538" y="321130"/>
                    </a:cubicBezTo>
                    <a:close/>
                  </a:path>
                </a:pathLst>
              </a:custGeom>
              <a:solidFill>
                <a:srgbClr val="E9EAF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496" name="Google Shape;148;p12">
                <a:extLst>
                  <a:ext uri="{FF2B5EF4-FFF2-40B4-BE49-F238E27FC236}">
                    <a16:creationId xmlns:a16="http://schemas.microsoft.com/office/drawing/2014/main" id="{DD4BAED7-FDA0-3A57-12AA-F9DA00F79DC3}"/>
                  </a:ext>
                </a:extLst>
              </p:cNvPr>
              <p:cNvSpPr>
                <a:spLocks/>
              </p:cNvSpPr>
              <p:nvPr/>
            </p:nvSpPr>
            <p:spPr bwMode="auto">
              <a:xfrm>
                <a:off x="5485731" y="1809557"/>
                <a:ext cx="490070" cy="322194"/>
              </a:xfrm>
              <a:custGeom>
                <a:avLst/>
                <a:gdLst>
                  <a:gd name="T0" fmla="*/ 480538 w 490070"/>
                  <a:gd name="T1" fmla="*/ 321090 h 322194"/>
                  <a:gd name="T2" fmla="*/ 9527 w 490070"/>
                  <a:gd name="T3" fmla="*/ 49151 h 322194"/>
                  <a:gd name="T4" fmla="*/ 2 w 490070"/>
                  <a:gd name="T5" fmla="*/ 30101 h 322194"/>
                  <a:gd name="T6" fmla="*/ 2 w 490070"/>
                  <a:gd name="T7" fmla="*/ 8479 h 322194"/>
                  <a:gd name="T8" fmla="*/ 9527 w 490070"/>
                  <a:gd name="T9" fmla="*/ 1145 h 322194"/>
                  <a:gd name="T10" fmla="*/ 480538 w 490070"/>
                  <a:gd name="T11" fmla="*/ 273179 h 322194"/>
                  <a:gd name="T12" fmla="*/ 490063 w 490070"/>
                  <a:gd name="T13" fmla="*/ 291657 h 322194"/>
                  <a:gd name="T14" fmla="*/ 490063 w 490070"/>
                  <a:gd name="T15" fmla="*/ 313755 h 322194"/>
                  <a:gd name="T16" fmla="*/ 480538 w 490070"/>
                  <a:gd name="T17" fmla="*/ 321090 h 3221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0070" h="322194" extrusionOk="0">
                    <a:moveTo>
                      <a:pt x="480538" y="321090"/>
                    </a:moveTo>
                    <a:lnTo>
                      <a:pt x="9527" y="49151"/>
                    </a:lnTo>
                    <a:cubicBezTo>
                      <a:pt x="3460" y="44715"/>
                      <a:pt x="-93" y="37618"/>
                      <a:pt x="2" y="30101"/>
                    </a:cubicBezTo>
                    <a:lnTo>
                      <a:pt x="2" y="8479"/>
                    </a:lnTo>
                    <a:cubicBezTo>
                      <a:pt x="2" y="1335"/>
                      <a:pt x="4288" y="-1903"/>
                      <a:pt x="9527" y="1145"/>
                    </a:cubicBezTo>
                    <a:lnTo>
                      <a:pt x="480538" y="273179"/>
                    </a:lnTo>
                    <a:cubicBezTo>
                      <a:pt x="486491" y="277456"/>
                      <a:pt x="490035" y="284323"/>
                      <a:pt x="490063" y="291657"/>
                    </a:cubicBezTo>
                    <a:lnTo>
                      <a:pt x="490063" y="313755"/>
                    </a:lnTo>
                    <a:cubicBezTo>
                      <a:pt x="490254" y="320899"/>
                      <a:pt x="486444" y="324042"/>
                      <a:pt x="480538" y="321090"/>
                    </a:cubicBezTo>
                    <a:close/>
                  </a:path>
                </a:pathLst>
              </a:custGeom>
              <a:solidFill>
                <a:srgbClr val="E9EAF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497" name="Google Shape;149;p12">
                <a:extLst>
                  <a:ext uri="{FF2B5EF4-FFF2-40B4-BE49-F238E27FC236}">
                    <a16:creationId xmlns:a16="http://schemas.microsoft.com/office/drawing/2014/main" id="{591DEE23-9B96-CA34-03E2-71CF93142EF3}"/>
                  </a:ext>
                </a:extLst>
              </p:cNvPr>
              <p:cNvSpPr>
                <a:spLocks/>
              </p:cNvSpPr>
              <p:nvPr/>
            </p:nvSpPr>
            <p:spPr bwMode="auto">
              <a:xfrm>
                <a:off x="5485733" y="1893472"/>
                <a:ext cx="401289" cy="270998"/>
              </a:xfrm>
              <a:custGeom>
                <a:avLst/>
                <a:gdLst>
                  <a:gd name="T0" fmla="*/ 391763 w 401289"/>
                  <a:gd name="T1" fmla="*/ 269845 h 270998"/>
                  <a:gd name="T2" fmla="*/ 9525 w 401289"/>
                  <a:gd name="T3" fmla="*/ 49627 h 270998"/>
                  <a:gd name="T4" fmla="*/ 0 w 401289"/>
                  <a:gd name="T5" fmla="*/ 31149 h 270998"/>
                  <a:gd name="T6" fmla="*/ 0 w 401289"/>
                  <a:gd name="T7" fmla="*/ 8479 h 270998"/>
                  <a:gd name="T8" fmla="*/ 9525 w 401289"/>
                  <a:gd name="T9" fmla="*/ 1145 h 270998"/>
                  <a:gd name="T10" fmla="*/ 391763 w 401289"/>
                  <a:gd name="T11" fmla="*/ 221839 h 270998"/>
                  <a:gd name="T12" fmla="*/ 401288 w 401289"/>
                  <a:gd name="T13" fmla="*/ 240889 h 270998"/>
                  <a:gd name="T14" fmla="*/ 401288 w 401289"/>
                  <a:gd name="T15" fmla="*/ 262987 h 270998"/>
                  <a:gd name="T16" fmla="*/ 391763 w 401289"/>
                  <a:gd name="T17" fmla="*/ 269845 h 2709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1289" h="270998" extrusionOk="0">
                    <a:moveTo>
                      <a:pt x="391763" y="269845"/>
                    </a:moveTo>
                    <a:lnTo>
                      <a:pt x="9525" y="49627"/>
                    </a:lnTo>
                    <a:cubicBezTo>
                      <a:pt x="3572" y="45351"/>
                      <a:pt x="29" y="38479"/>
                      <a:pt x="0" y="31149"/>
                    </a:cubicBezTo>
                    <a:lnTo>
                      <a:pt x="0" y="8479"/>
                    </a:lnTo>
                    <a:cubicBezTo>
                      <a:pt x="0" y="1335"/>
                      <a:pt x="4286" y="-1903"/>
                      <a:pt x="9525" y="1145"/>
                    </a:cubicBezTo>
                    <a:lnTo>
                      <a:pt x="391763" y="221839"/>
                    </a:lnTo>
                    <a:cubicBezTo>
                      <a:pt x="397821" y="226287"/>
                      <a:pt x="401364" y="233374"/>
                      <a:pt x="401288" y="240889"/>
                    </a:cubicBezTo>
                    <a:lnTo>
                      <a:pt x="401288" y="262987"/>
                    </a:lnTo>
                    <a:cubicBezTo>
                      <a:pt x="401384" y="269655"/>
                      <a:pt x="397097" y="272893"/>
                      <a:pt x="391763" y="26984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498" name="Google Shape;150;p12">
                <a:extLst>
                  <a:ext uri="{FF2B5EF4-FFF2-40B4-BE49-F238E27FC236}">
                    <a16:creationId xmlns:a16="http://schemas.microsoft.com/office/drawing/2014/main" id="{403AD89C-3BB2-E6F2-C813-E73F20206305}"/>
                  </a:ext>
                </a:extLst>
              </p:cNvPr>
              <p:cNvSpPr>
                <a:spLocks/>
              </p:cNvSpPr>
              <p:nvPr/>
            </p:nvSpPr>
            <p:spPr bwMode="auto">
              <a:xfrm>
                <a:off x="5482398" y="2477545"/>
                <a:ext cx="657231" cy="440923"/>
              </a:xfrm>
              <a:custGeom>
                <a:avLst/>
                <a:gdLst>
                  <a:gd name="T0" fmla="*/ 647701 w 657231"/>
                  <a:gd name="T1" fmla="*/ 439771 h 440923"/>
                  <a:gd name="T2" fmla="*/ 9526 w 657231"/>
                  <a:gd name="T3" fmla="*/ 71535 h 440923"/>
                  <a:gd name="T4" fmla="*/ 1 w 657231"/>
                  <a:gd name="T5" fmla="*/ 52485 h 440923"/>
                  <a:gd name="T6" fmla="*/ 1 w 657231"/>
                  <a:gd name="T7" fmla="*/ 8479 h 440923"/>
                  <a:gd name="T8" fmla="*/ 9526 w 657231"/>
                  <a:gd name="T9" fmla="*/ 1145 h 440923"/>
                  <a:gd name="T10" fmla="*/ 647701 w 657231"/>
                  <a:gd name="T11" fmla="*/ 369381 h 440923"/>
                  <a:gd name="T12" fmla="*/ 657226 w 657231"/>
                  <a:gd name="T13" fmla="*/ 388431 h 440923"/>
                  <a:gd name="T14" fmla="*/ 657226 w 657231"/>
                  <a:gd name="T15" fmla="*/ 432913 h 440923"/>
                  <a:gd name="T16" fmla="*/ 647701 w 657231"/>
                  <a:gd name="T17" fmla="*/ 439771 h 4409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57231" h="440923" extrusionOk="0">
                    <a:moveTo>
                      <a:pt x="647701" y="439771"/>
                    </a:moveTo>
                    <a:lnTo>
                      <a:pt x="9526" y="71535"/>
                    </a:lnTo>
                    <a:cubicBezTo>
                      <a:pt x="3477" y="67077"/>
                      <a:pt x="-56" y="59990"/>
                      <a:pt x="1" y="52485"/>
                    </a:cubicBezTo>
                    <a:lnTo>
                      <a:pt x="1" y="8479"/>
                    </a:lnTo>
                    <a:cubicBezTo>
                      <a:pt x="1" y="1335"/>
                      <a:pt x="4382" y="-1903"/>
                      <a:pt x="9526" y="1145"/>
                    </a:cubicBezTo>
                    <a:lnTo>
                      <a:pt x="647701" y="369381"/>
                    </a:lnTo>
                    <a:cubicBezTo>
                      <a:pt x="653749" y="373839"/>
                      <a:pt x="657283" y="380926"/>
                      <a:pt x="657226" y="388431"/>
                    </a:cubicBezTo>
                    <a:lnTo>
                      <a:pt x="657226" y="432913"/>
                    </a:lnTo>
                    <a:cubicBezTo>
                      <a:pt x="657416" y="439581"/>
                      <a:pt x="653035" y="442819"/>
                      <a:pt x="647701" y="439771"/>
                    </a:cubicBezTo>
                    <a:close/>
                  </a:path>
                </a:pathLst>
              </a:custGeom>
              <a:solidFill>
                <a:srgbClr val="E9EAF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499" name="Google Shape;151;p12">
                <a:extLst>
                  <a:ext uri="{FF2B5EF4-FFF2-40B4-BE49-F238E27FC236}">
                    <a16:creationId xmlns:a16="http://schemas.microsoft.com/office/drawing/2014/main" id="{9B556EA8-151F-82A5-3034-AC0E0B1340DA}"/>
                  </a:ext>
                </a:extLst>
              </p:cNvPr>
              <p:cNvSpPr>
                <a:spLocks/>
              </p:cNvSpPr>
              <p:nvPr/>
            </p:nvSpPr>
            <p:spPr bwMode="auto">
              <a:xfrm>
                <a:off x="5485733" y="2606854"/>
                <a:ext cx="490068" cy="322274"/>
              </a:xfrm>
              <a:custGeom>
                <a:avLst/>
                <a:gdLst>
                  <a:gd name="T0" fmla="*/ 480536 w 490068"/>
                  <a:gd name="T1" fmla="*/ 321130 h 322274"/>
                  <a:gd name="T2" fmla="*/ 9525 w 490068"/>
                  <a:gd name="T3" fmla="*/ 49096 h 322274"/>
                  <a:gd name="T4" fmla="*/ 0 w 490068"/>
                  <a:gd name="T5" fmla="*/ 30618 h 322274"/>
                  <a:gd name="T6" fmla="*/ 0 w 490068"/>
                  <a:gd name="T7" fmla="*/ 8520 h 322274"/>
                  <a:gd name="T8" fmla="*/ 9525 w 490068"/>
                  <a:gd name="T9" fmla="*/ 1185 h 322274"/>
                  <a:gd name="T10" fmla="*/ 480536 w 490068"/>
                  <a:gd name="T11" fmla="*/ 273124 h 322274"/>
                  <a:gd name="T12" fmla="*/ 490061 w 490068"/>
                  <a:gd name="T13" fmla="*/ 291603 h 322274"/>
                  <a:gd name="T14" fmla="*/ 490061 w 490068"/>
                  <a:gd name="T15" fmla="*/ 313796 h 322274"/>
                  <a:gd name="T16" fmla="*/ 480536 w 490068"/>
                  <a:gd name="T17" fmla="*/ 321130 h 3222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0068" h="322274" extrusionOk="0">
                    <a:moveTo>
                      <a:pt x="480536" y="321130"/>
                    </a:moveTo>
                    <a:lnTo>
                      <a:pt x="9525" y="49096"/>
                    </a:lnTo>
                    <a:cubicBezTo>
                      <a:pt x="3572" y="44819"/>
                      <a:pt x="29" y="37952"/>
                      <a:pt x="0" y="30618"/>
                    </a:cubicBezTo>
                    <a:lnTo>
                      <a:pt x="0" y="8520"/>
                    </a:lnTo>
                    <a:cubicBezTo>
                      <a:pt x="0" y="1376"/>
                      <a:pt x="4286" y="-1958"/>
                      <a:pt x="9525" y="1185"/>
                    </a:cubicBezTo>
                    <a:lnTo>
                      <a:pt x="480536" y="273124"/>
                    </a:lnTo>
                    <a:cubicBezTo>
                      <a:pt x="486470" y="277420"/>
                      <a:pt x="490004" y="284278"/>
                      <a:pt x="490061" y="291603"/>
                    </a:cubicBezTo>
                    <a:lnTo>
                      <a:pt x="490061" y="313796"/>
                    </a:lnTo>
                    <a:cubicBezTo>
                      <a:pt x="490252" y="320940"/>
                      <a:pt x="486442" y="324178"/>
                      <a:pt x="480536" y="321130"/>
                    </a:cubicBezTo>
                    <a:close/>
                  </a:path>
                </a:pathLst>
              </a:custGeom>
              <a:solidFill>
                <a:srgbClr val="E9EAF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500" name="Google Shape;152;p12">
                <a:extLst>
                  <a:ext uri="{FF2B5EF4-FFF2-40B4-BE49-F238E27FC236}">
                    <a16:creationId xmlns:a16="http://schemas.microsoft.com/office/drawing/2014/main" id="{A2294222-66AC-B7CF-CEAE-073A2CEDEBE0}"/>
                  </a:ext>
                </a:extLst>
              </p:cNvPr>
              <p:cNvSpPr>
                <a:spLocks/>
              </p:cNvSpPr>
              <p:nvPr/>
            </p:nvSpPr>
            <p:spPr bwMode="auto">
              <a:xfrm>
                <a:off x="5485733" y="2690770"/>
                <a:ext cx="490068" cy="322283"/>
              </a:xfrm>
              <a:custGeom>
                <a:avLst/>
                <a:gdLst>
                  <a:gd name="T0" fmla="*/ 480536 w 490068"/>
                  <a:gd name="T1" fmla="*/ 321130 h 322283"/>
                  <a:gd name="T2" fmla="*/ 9525 w 490068"/>
                  <a:gd name="T3" fmla="*/ 49191 h 322283"/>
                  <a:gd name="T4" fmla="*/ 0 w 490068"/>
                  <a:gd name="T5" fmla="*/ 30618 h 322283"/>
                  <a:gd name="T6" fmla="*/ 0 w 490068"/>
                  <a:gd name="T7" fmla="*/ 8520 h 322283"/>
                  <a:gd name="T8" fmla="*/ 9525 w 490068"/>
                  <a:gd name="T9" fmla="*/ 1185 h 322283"/>
                  <a:gd name="T10" fmla="*/ 480536 w 490068"/>
                  <a:gd name="T11" fmla="*/ 273124 h 322283"/>
                  <a:gd name="T12" fmla="*/ 490061 w 490068"/>
                  <a:gd name="T13" fmla="*/ 292174 h 322283"/>
                  <a:gd name="T14" fmla="*/ 490061 w 490068"/>
                  <a:gd name="T15" fmla="*/ 314272 h 322283"/>
                  <a:gd name="T16" fmla="*/ 480536 w 490068"/>
                  <a:gd name="T17" fmla="*/ 321130 h 3222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0068" h="322283" extrusionOk="0">
                    <a:moveTo>
                      <a:pt x="480536" y="321130"/>
                    </a:moveTo>
                    <a:lnTo>
                      <a:pt x="9525" y="49191"/>
                    </a:lnTo>
                    <a:cubicBezTo>
                      <a:pt x="3591" y="44858"/>
                      <a:pt x="57" y="37971"/>
                      <a:pt x="0" y="30618"/>
                    </a:cubicBezTo>
                    <a:lnTo>
                      <a:pt x="0" y="8520"/>
                    </a:lnTo>
                    <a:cubicBezTo>
                      <a:pt x="0" y="1376"/>
                      <a:pt x="4286" y="-1958"/>
                      <a:pt x="9525" y="1185"/>
                    </a:cubicBezTo>
                    <a:lnTo>
                      <a:pt x="480536" y="273124"/>
                    </a:lnTo>
                    <a:cubicBezTo>
                      <a:pt x="486604" y="277563"/>
                      <a:pt x="490157" y="284659"/>
                      <a:pt x="490061" y="292174"/>
                    </a:cubicBezTo>
                    <a:lnTo>
                      <a:pt x="490061" y="314272"/>
                    </a:lnTo>
                    <a:cubicBezTo>
                      <a:pt x="490252" y="320940"/>
                      <a:pt x="486442" y="324178"/>
                      <a:pt x="480536" y="321130"/>
                    </a:cubicBezTo>
                    <a:close/>
                  </a:path>
                </a:pathLst>
              </a:custGeom>
              <a:solidFill>
                <a:srgbClr val="E9EAF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501" name="Google Shape;153;p12">
                <a:extLst>
                  <a:ext uri="{FF2B5EF4-FFF2-40B4-BE49-F238E27FC236}">
                    <a16:creationId xmlns:a16="http://schemas.microsoft.com/office/drawing/2014/main" id="{805AF012-DC95-9FD4-250D-A7BA895DC65A}"/>
                  </a:ext>
                </a:extLst>
              </p:cNvPr>
              <p:cNvSpPr>
                <a:spLocks/>
              </p:cNvSpPr>
              <p:nvPr/>
            </p:nvSpPr>
            <p:spPr bwMode="auto">
              <a:xfrm>
                <a:off x="5485733" y="2774725"/>
                <a:ext cx="401289" cy="271152"/>
              </a:xfrm>
              <a:custGeom>
                <a:avLst/>
                <a:gdLst>
                  <a:gd name="T0" fmla="*/ 391763 w 401289"/>
                  <a:gd name="T1" fmla="*/ 269845 h 271152"/>
                  <a:gd name="T2" fmla="*/ 9525 w 401289"/>
                  <a:gd name="T3" fmla="*/ 49151 h 271152"/>
                  <a:gd name="T4" fmla="*/ 0 w 401289"/>
                  <a:gd name="T5" fmla="*/ 30577 h 271152"/>
                  <a:gd name="T6" fmla="*/ 0 w 401289"/>
                  <a:gd name="T7" fmla="*/ 8479 h 271152"/>
                  <a:gd name="T8" fmla="*/ 9525 w 401289"/>
                  <a:gd name="T9" fmla="*/ 1145 h 271152"/>
                  <a:gd name="T10" fmla="*/ 391763 w 401289"/>
                  <a:gd name="T11" fmla="*/ 221839 h 271152"/>
                  <a:gd name="T12" fmla="*/ 401288 w 401289"/>
                  <a:gd name="T13" fmla="*/ 240318 h 271152"/>
                  <a:gd name="T14" fmla="*/ 401288 w 401289"/>
                  <a:gd name="T15" fmla="*/ 262511 h 271152"/>
                  <a:gd name="T16" fmla="*/ 391763 w 401289"/>
                  <a:gd name="T17" fmla="*/ 269845 h 2711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1289" h="271152" extrusionOk="0">
                    <a:moveTo>
                      <a:pt x="391763" y="269845"/>
                    </a:moveTo>
                    <a:lnTo>
                      <a:pt x="9525" y="49151"/>
                    </a:lnTo>
                    <a:cubicBezTo>
                      <a:pt x="3591" y="44817"/>
                      <a:pt x="57" y="37931"/>
                      <a:pt x="0" y="30577"/>
                    </a:cubicBezTo>
                    <a:lnTo>
                      <a:pt x="0" y="8479"/>
                    </a:lnTo>
                    <a:cubicBezTo>
                      <a:pt x="0" y="1335"/>
                      <a:pt x="4286" y="-1903"/>
                      <a:pt x="9525" y="1145"/>
                    </a:cubicBezTo>
                    <a:lnTo>
                      <a:pt x="391763" y="221839"/>
                    </a:lnTo>
                    <a:cubicBezTo>
                      <a:pt x="397697" y="226135"/>
                      <a:pt x="401231" y="232993"/>
                      <a:pt x="401288" y="240318"/>
                    </a:cubicBezTo>
                    <a:lnTo>
                      <a:pt x="401288" y="262511"/>
                    </a:lnTo>
                    <a:cubicBezTo>
                      <a:pt x="401384" y="269655"/>
                      <a:pt x="397097" y="273274"/>
                      <a:pt x="391763" y="26984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502" name="Google Shape;154;p12">
                <a:extLst>
                  <a:ext uri="{FF2B5EF4-FFF2-40B4-BE49-F238E27FC236}">
                    <a16:creationId xmlns:a16="http://schemas.microsoft.com/office/drawing/2014/main" id="{8AF337C9-739C-2FF9-9141-3F3A1075B398}"/>
                  </a:ext>
                </a:extLst>
              </p:cNvPr>
              <p:cNvSpPr>
                <a:spLocks/>
              </p:cNvSpPr>
              <p:nvPr/>
            </p:nvSpPr>
            <p:spPr bwMode="auto">
              <a:xfrm>
                <a:off x="6293929" y="2971606"/>
                <a:ext cx="893444" cy="828868"/>
              </a:xfrm>
              <a:custGeom>
                <a:avLst/>
                <a:gdLst>
                  <a:gd name="T0" fmla="*/ 6858 w 893444"/>
                  <a:gd name="T1" fmla="*/ 55057 h 828868"/>
                  <a:gd name="T2" fmla="*/ 178784 w 893444"/>
                  <a:gd name="T3" fmla="*/ 33436 h 828868"/>
                  <a:gd name="T4" fmla="*/ 352330 w 893444"/>
                  <a:gd name="T5" fmla="*/ 28483 h 828868"/>
                  <a:gd name="T6" fmla="*/ 540068 w 893444"/>
                  <a:gd name="T7" fmla="*/ 240795 h 828868"/>
                  <a:gd name="T8" fmla="*/ 625793 w 893444"/>
                  <a:gd name="T9" fmla="*/ 327853 h 828868"/>
                  <a:gd name="T10" fmla="*/ 746855 w 893444"/>
                  <a:gd name="T11" fmla="*/ 280228 h 828868"/>
                  <a:gd name="T12" fmla="*/ 893445 w 893444"/>
                  <a:gd name="T13" fmla="*/ 192598 h 828868"/>
                  <a:gd name="T14" fmla="*/ 893445 w 893444"/>
                  <a:gd name="T15" fmla="*/ 828868 h 828868"/>
                  <a:gd name="T16" fmla="*/ 0 w 893444"/>
                  <a:gd name="T17" fmla="*/ 313090 h 828868"/>
                  <a:gd name="T18" fmla="*/ 0 w 893444"/>
                  <a:gd name="T19" fmla="*/ 50867 h 828868"/>
                  <a:gd name="T20" fmla="*/ 6858 w 893444"/>
                  <a:gd name="T21" fmla="*/ 55057 h 8288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93444" h="828868" extrusionOk="0">
                    <a:moveTo>
                      <a:pt x="6858" y="55057"/>
                    </a:moveTo>
                    <a:cubicBezTo>
                      <a:pt x="6858" y="55057"/>
                      <a:pt x="77248" y="114113"/>
                      <a:pt x="178784" y="33436"/>
                    </a:cubicBezTo>
                    <a:cubicBezTo>
                      <a:pt x="251365" y="-26096"/>
                      <a:pt x="316230" y="7909"/>
                      <a:pt x="352330" y="28483"/>
                    </a:cubicBezTo>
                    <a:cubicBezTo>
                      <a:pt x="388430" y="49057"/>
                      <a:pt x="441007" y="61344"/>
                      <a:pt x="540068" y="240795"/>
                    </a:cubicBezTo>
                    <a:cubicBezTo>
                      <a:pt x="561489" y="276076"/>
                      <a:pt x="590845" y="305889"/>
                      <a:pt x="625793" y="327853"/>
                    </a:cubicBezTo>
                    <a:cubicBezTo>
                      <a:pt x="679228" y="358619"/>
                      <a:pt x="704850" y="343665"/>
                      <a:pt x="746855" y="280228"/>
                    </a:cubicBezTo>
                    <a:cubicBezTo>
                      <a:pt x="788861" y="216792"/>
                      <a:pt x="816293" y="146878"/>
                      <a:pt x="893445" y="192598"/>
                    </a:cubicBezTo>
                    <a:lnTo>
                      <a:pt x="893445" y="828868"/>
                    </a:lnTo>
                    <a:lnTo>
                      <a:pt x="0" y="313090"/>
                    </a:lnTo>
                    <a:lnTo>
                      <a:pt x="0" y="50867"/>
                    </a:lnTo>
                    <a:lnTo>
                      <a:pt x="6858" y="55057"/>
                    </a:lnTo>
                    <a:close/>
                  </a:path>
                </a:pathLst>
              </a:custGeom>
              <a:solidFill>
                <a:srgbClr val="F5F6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503" name="Google Shape;155;p12">
                <a:extLst>
                  <a:ext uri="{FF2B5EF4-FFF2-40B4-BE49-F238E27FC236}">
                    <a16:creationId xmlns:a16="http://schemas.microsoft.com/office/drawing/2014/main" id="{DA0AE6EA-A388-CFEF-4AE4-E38C8741A873}"/>
                  </a:ext>
                </a:extLst>
              </p:cNvPr>
              <p:cNvSpPr>
                <a:spLocks/>
              </p:cNvSpPr>
              <p:nvPr/>
            </p:nvSpPr>
            <p:spPr bwMode="auto">
              <a:xfrm>
                <a:off x="5485733" y="2024441"/>
                <a:ext cx="630461" cy="733619"/>
              </a:xfrm>
              <a:custGeom>
                <a:avLst/>
                <a:gdLst>
                  <a:gd name="T0" fmla="*/ 620935 w 630461"/>
                  <a:gd name="T1" fmla="*/ 732474 h 733619"/>
                  <a:gd name="T2" fmla="*/ 9525 w 630461"/>
                  <a:gd name="T3" fmla="*/ 379478 h 733619"/>
                  <a:gd name="T4" fmla="*/ 0 w 630461"/>
                  <a:gd name="T5" fmla="*/ 360904 h 733619"/>
                  <a:gd name="T6" fmla="*/ 0 w 630461"/>
                  <a:gd name="T7" fmla="*/ 8479 h 733619"/>
                  <a:gd name="T8" fmla="*/ 9525 w 630461"/>
                  <a:gd name="T9" fmla="*/ 1145 h 733619"/>
                  <a:gd name="T10" fmla="*/ 620935 w 630461"/>
                  <a:gd name="T11" fmla="*/ 354141 h 733619"/>
                  <a:gd name="T12" fmla="*/ 630460 w 630461"/>
                  <a:gd name="T13" fmla="*/ 372715 h 733619"/>
                  <a:gd name="T14" fmla="*/ 630460 w 630461"/>
                  <a:gd name="T15" fmla="*/ 725140 h 733619"/>
                  <a:gd name="T16" fmla="*/ 620935 w 630461"/>
                  <a:gd name="T17" fmla="*/ 732474 h 7336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30461" h="733619" extrusionOk="0">
                    <a:moveTo>
                      <a:pt x="620935" y="732474"/>
                    </a:moveTo>
                    <a:lnTo>
                      <a:pt x="9525" y="379478"/>
                    </a:lnTo>
                    <a:cubicBezTo>
                      <a:pt x="3591" y="375144"/>
                      <a:pt x="57" y="368257"/>
                      <a:pt x="0" y="360904"/>
                    </a:cubicBezTo>
                    <a:lnTo>
                      <a:pt x="0" y="8479"/>
                    </a:lnTo>
                    <a:cubicBezTo>
                      <a:pt x="0" y="1335"/>
                      <a:pt x="4286" y="-1903"/>
                      <a:pt x="9525" y="1145"/>
                    </a:cubicBezTo>
                    <a:lnTo>
                      <a:pt x="620935" y="354141"/>
                    </a:lnTo>
                    <a:cubicBezTo>
                      <a:pt x="626859" y="358485"/>
                      <a:pt x="630384" y="365371"/>
                      <a:pt x="630460" y="372715"/>
                    </a:cubicBezTo>
                    <a:lnTo>
                      <a:pt x="630460" y="725140"/>
                    </a:lnTo>
                    <a:cubicBezTo>
                      <a:pt x="630555" y="732284"/>
                      <a:pt x="626269" y="735522"/>
                      <a:pt x="620935" y="732474"/>
                    </a:cubicBezTo>
                    <a:close/>
                  </a:path>
                </a:pathLst>
              </a:custGeom>
              <a:solidFill>
                <a:srgbClr val="E9EAF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504" name="Google Shape;156;p12">
                <a:extLst>
                  <a:ext uri="{FF2B5EF4-FFF2-40B4-BE49-F238E27FC236}">
                    <a16:creationId xmlns:a16="http://schemas.microsoft.com/office/drawing/2014/main" id="{A9A8B901-19CD-EA5C-7B5A-A1B5AFCECA9B}"/>
                  </a:ext>
                </a:extLst>
              </p:cNvPr>
              <p:cNvSpPr>
                <a:spLocks/>
              </p:cNvSpPr>
              <p:nvPr/>
            </p:nvSpPr>
            <p:spPr bwMode="auto">
              <a:xfrm>
                <a:off x="6293834" y="3011804"/>
                <a:ext cx="893445" cy="788955"/>
              </a:xfrm>
              <a:custGeom>
                <a:avLst/>
                <a:gdLst>
                  <a:gd name="T0" fmla="*/ 0 w 893445"/>
                  <a:gd name="T1" fmla="*/ 0 h 788955"/>
                  <a:gd name="T2" fmla="*/ 0 w 893445"/>
                  <a:gd name="T3" fmla="*/ 273177 h 788955"/>
                  <a:gd name="T4" fmla="*/ 893445 w 893445"/>
                  <a:gd name="T5" fmla="*/ 788956 h 788955"/>
                  <a:gd name="T6" fmla="*/ 893445 w 893445"/>
                  <a:gd name="T7" fmla="*/ 152591 h 7889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93445" h="788955" extrusionOk="0">
                    <a:moveTo>
                      <a:pt x="0" y="0"/>
                    </a:moveTo>
                    <a:lnTo>
                      <a:pt x="0" y="273177"/>
                    </a:lnTo>
                    <a:lnTo>
                      <a:pt x="893445" y="788956"/>
                    </a:lnTo>
                    <a:lnTo>
                      <a:pt x="893445" y="152591"/>
                    </a:lnTo>
                  </a:path>
                </a:pathLst>
              </a:custGeom>
              <a:noFill/>
              <a:ln w="9525" cap="flat" cmpd="sng">
                <a:solidFill>
                  <a:srgbClr val="E9EAF2"/>
                </a:solidFill>
                <a:prstDash val="solid"/>
                <a:miter lim="8000"/>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45700" rIns="91425" bIns="45700" anchor="ctr"/>
              <a:lstStyle/>
              <a:p>
                <a:endParaRPr lang="en-US"/>
              </a:p>
            </p:txBody>
          </p:sp>
          <p:sp>
            <p:nvSpPr>
              <p:cNvPr id="10505" name="Google Shape;157;p12">
                <a:extLst>
                  <a:ext uri="{FF2B5EF4-FFF2-40B4-BE49-F238E27FC236}">
                    <a16:creationId xmlns:a16="http://schemas.microsoft.com/office/drawing/2014/main" id="{4DA9C5A0-CD66-7DC0-4099-1901451A44AE}"/>
                  </a:ext>
                </a:extLst>
              </p:cNvPr>
              <p:cNvSpPr>
                <a:spLocks/>
              </p:cNvSpPr>
              <p:nvPr/>
            </p:nvSpPr>
            <p:spPr bwMode="auto">
              <a:xfrm>
                <a:off x="6645021" y="3003137"/>
                <a:ext cx="9525" cy="483869"/>
              </a:xfrm>
              <a:custGeom>
                <a:avLst/>
                <a:gdLst>
                  <a:gd name="T0" fmla="*/ 0 w 9525"/>
                  <a:gd name="T1" fmla="*/ 0 h 483869"/>
                  <a:gd name="T2" fmla="*/ 0 w 9525"/>
                  <a:gd name="T3" fmla="*/ 483870 h 483869"/>
                  <a:gd name="T4" fmla="*/ 0 60000 65536"/>
                  <a:gd name="T5" fmla="*/ 0 60000 65536"/>
                </a:gdLst>
                <a:ahLst/>
                <a:cxnLst>
                  <a:cxn ang="T4">
                    <a:pos x="T0" y="T1"/>
                  </a:cxn>
                  <a:cxn ang="T5">
                    <a:pos x="T2" y="T3"/>
                  </a:cxn>
                </a:cxnLst>
                <a:rect l="0" t="0" r="r" b="b"/>
                <a:pathLst>
                  <a:path w="9525" h="483869" extrusionOk="0">
                    <a:moveTo>
                      <a:pt x="0" y="0"/>
                    </a:moveTo>
                    <a:lnTo>
                      <a:pt x="0" y="483870"/>
                    </a:lnTo>
                  </a:path>
                </a:pathLst>
              </a:custGeom>
              <a:noFill/>
              <a:ln w="9525" cap="flat" cmpd="sng">
                <a:solidFill>
                  <a:srgbClr val="E9EAF2"/>
                </a:solidFill>
                <a:prstDash val="solid"/>
                <a:miter lim="8000"/>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45700" rIns="91425" bIns="45700" anchor="ctr"/>
              <a:lstStyle/>
              <a:p>
                <a:endParaRPr lang="en-US"/>
              </a:p>
            </p:txBody>
          </p:sp>
          <p:sp>
            <p:nvSpPr>
              <p:cNvPr id="10506" name="Google Shape;158;p12">
                <a:extLst>
                  <a:ext uri="{FF2B5EF4-FFF2-40B4-BE49-F238E27FC236}">
                    <a16:creationId xmlns:a16="http://schemas.microsoft.com/office/drawing/2014/main" id="{24E879B1-242D-B2CB-FBF2-F6CBEA69A10B}"/>
                  </a:ext>
                </a:extLst>
              </p:cNvPr>
              <p:cNvSpPr>
                <a:spLocks/>
              </p:cNvSpPr>
              <p:nvPr/>
            </p:nvSpPr>
            <p:spPr bwMode="auto">
              <a:xfrm>
                <a:off x="6918293" y="3309175"/>
                <a:ext cx="9525" cy="335661"/>
              </a:xfrm>
              <a:custGeom>
                <a:avLst/>
                <a:gdLst>
                  <a:gd name="T0" fmla="*/ 0 w 9525"/>
                  <a:gd name="T1" fmla="*/ 0 h 335661"/>
                  <a:gd name="T2" fmla="*/ 0 w 9525"/>
                  <a:gd name="T3" fmla="*/ 335661 h 335661"/>
                  <a:gd name="T4" fmla="*/ 0 60000 65536"/>
                  <a:gd name="T5" fmla="*/ 0 60000 65536"/>
                </a:gdLst>
                <a:ahLst/>
                <a:cxnLst>
                  <a:cxn ang="T4">
                    <a:pos x="T0" y="T1"/>
                  </a:cxn>
                  <a:cxn ang="T5">
                    <a:pos x="T2" y="T3"/>
                  </a:cxn>
                </a:cxnLst>
                <a:rect l="0" t="0" r="r" b="b"/>
                <a:pathLst>
                  <a:path w="9525" h="335661" extrusionOk="0">
                    <a:moveTo>
                      <a:pt x="0" y="0"/>
                    </a:moveTo>
                    <a:lnTo>
                      <a:pt x="0" y="335661"/>
                    </a:lnTo>
                  </a:path>
                </a:pathLst>
              </a:custGeom>
              <a:noFill/>
              <a:ln w="9525" cap="flat" cmpd="sng">
                <a:solidFill>
                  <a:srgbClr val="E9EAF2"/>
                </a:solidFill>
                <a:prstDash val="solid"/>
                <a:miter lim="8000"/>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45700" rIns="91425" bIns="45700" anchor="ctr"/>
              <a:lstStyle/>
              <a:p>
                <a:endParaRPr lang="en-US"/>
              </a:p>
            </p:txBody>
          </p:sp>
          <p:sp>
            <p:nvSpPr>
              <p:cNvPr id="10507" name="Google Shape;159;p12">
                <a:extLst>
                  <a:ext uri="{FF2B5EF4-FFF2-40B4-BE49-F238E27FC236}">
                    <a16:creationId xmlns:a16="http://schemas.microsoft.com/office/drawing/2014/main" id="{C1159BB5-1A8E-C515-FB80-DEECE0826873}"/>
                  </a:ext>
                </a:extLst>
              </p:cNvPr>
              <p:cNvSpPr>
                <a:spLocks/>
              </p:cNvSpPr>
              <p:nvPr/>
            </p:nvSpPr>
            <p:spPr bwMode="auto">
              <a:xfrm>
                <a:off x="6293834" y="2971929"/>
                <a:ext cx="893349" cy="341800"/>
              </a:xfrm>
              <a:custGeom>
                <a:avLst/>
                <a:gdLst>
                  <a:gd name="T0" fmla="*/ 0 w 893349"/>
                  <a:gd name="T1" fmla="*/ 50543 h 341800"/>
                  <a:gd name="T2" fmla="*/ 353663 w 893349"/>
                  <a:gd name="T3" fmla="*/ 26350 h 341800"/>
                  <a:gd name="T4" fmla="*/ 629888 w 893349"/>
                  <a:gd name="T5" fmla="*/ 329626 h 341800"/>
                  <a:gd name="T6" fmla="*/ 893350 w 893349"/>
                  <a:gd name="T7" fmla="*/ 192466 h 3418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93349" h="341800" extrusionOk="0">
                    <a:moveTo>
                      <a:pt x="0" y="50543"/>
                    </a:moveTo>
                    <a:cubicBezTo>
                      <a:pt x="158496" y="148841"/>
                      <a:pt x="180975" y="-73282"/>
                      <a:pt x="353663" y="26350"/>
                    </a:cubicBezTo>
                    <a:cubicBezTo>
                      <a:pt x="526352" y="125981"/>
                      <a:pt x="502539" y="255997"/>
                      <a:pt x="629888" y="329626"/>
                    </a:cubicBezTo>
                    <a:cubicBezTo>
                      <a:pt x="757238" y="403254"/>
                      <a:pt x="760381" y="115694"/>
                      <a:pt x="893350" y="192466"/>
                    </a:cubicBezTo>
                  </a:path>
                </a:pathLst>
              </a:custGeom>
              <a:noFill/>
              <a:ln w="10375" cap="flat" cmpd="sng">
                <a:solidFill>
                  <a:srgbClr val="E9EAF2"/>
                </a:solidFill>
                <a:prstDash val="solid"/>
                <a:miter lim="8000"/>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45700" rIns="91425" bIns="45700" anchor="ctr"/>
              <a:lstStyle/>
              <a:p>
                <a:endParaRPr lang="en-US"/>
              </a:p>
            </p:txBody>
          </p:sp>
          <p:sp>
            <p:nvSpPr>
              <p:cNvPr id="10508" name="Google Shape;160;p12">
                <a:extLst>
                  <a:ext uri="{FF2B5EF4-FFF2-40B4-BE49-F238E27FC236}">
                    <a16:creationId xmlns:a16="http://schemas.microsoft.com/office/drawing/2014/main" id="{13D2195C-D9A5-3E73-AFD5-36C4081A7582}"/>
                  </a:ext>
                </a:extLst>
              </p:cNvPr>
              <p:cNvSpPr>
                <a:spLocks/>
              </p:cNvSpPr>
              <p:nvPr/>
            </p:nvSpPr>
            <p:spPr bwMode="auto">
              <a:xfrm rot="-1801764">
                <a:off x="6627823" y="2973379"/>
                <a:ext cx="34449" cy="59573"/>
              </a:xfrm>
              <a:custGeom>
                <a:avLst/>
                <a:gdLst>
                  <a:gd name="T0" fmla="*/ 34419 w 34480"/>
                  <a:gd name="T1" fmla="*/ 29761 h 59626"/>
                  <a:gd name="T2" fmla="*/ 17210 w 34480"/>
                  <a:gd name="T3" fmla="*/ 59520 h 59626"/>
                  <a:gd name="T4" fmla="*/ 0 w 34480"/>
                  <a:gd name="T5" fmla="*/ 29761 h 59626"/>
                  <a:gd name="T6" fmla="*/ 17210 w 34480"/>
                  <a:gd name="T7" fmla="*/ 0 h 59626"/>
                  <a:gd name="T8" fmla="*/ 34419 w 34480"/>
                  <a:gd name="T9" fmla="*/ 29761 h 596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480" h="59626" extrusionOk="0">
                    <a:moveTo>
                      <a:pt x="34481" y="29813"/>
                    </a:moveTo>
                    <a:cubicBezTo>
                      <a:pt x="34481" y="46279"/>
                      <a:pt x="26762" y="59626"/>
                      <a:pt x="17240" y="59626"/>
                    </a:cubicBezTo>
                    <a:cubicBezTo>
                      <a:pt x="7719" y="59626"/>
                      <a:pt x="0" y="46279"/>
                      <a:pt x="0" y="29813"/>
                    </a:cubicBezTo>
                    <a:cubicBezTo>
                      <a:pt x="0" y="13348"/>
                      <a:pt x="7719" y="0"/>
                      <a:pt x="17240" y="0"/>
                    </a:cubicBezTo>
                    <a:cubicBezTo>
                      <a:pt x="26762" y="0"/>
                      <a:pt x="34481" y="13348"/>
                      <a:pt x="34481" y="2981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509" name="Google Shape;161;p12">
                <a:extLst>
                  <a:ext uri="{FF2B5EF4-FFF2-40B4-BE49-F238E27FC236}">
                    <a16:creationId xmlns:a16="http://schemas.microsoft.com/office/drawing/2014/main" id="{D9600680-28B1-18C0-D8CB-913BD8AC1BF2}"/>
                  </a:ext>
                </a:extLst>
              </p:cNvPr>
              <p:cNvSpPr>
                <a:spLocks/>
              </p:cNvSpPr>
              <p:nvPr/>
            </p:nvSpPr>
            <p:spPr bwMode="auto">
              <a:xfrm rot="-1790023">
                <a:off x="7183546" y="3143044"/>
                <a:ext cx="34600" cy="59833"/>
              </a:xfrm>
              <a:custGeom>
                <a:avLst/>
                <a:gdLst>
                  <a:gd name="T0" fmla="*/ 34603 w 34599"/>
                  <a:gd name="T1" fmla="*/ 29919 h 59831"/>
                  <a:gd name="T2" fmla="*/ 17303 w 34599"/>
                  <a:gd name="T3" fmla="*/ 59837 h 59831"/>
                  <a:gd name="T4" fmla="*/ 2 w 34599"/>
                  <a:gd name="T5" fmla="*/ 29919 h 59831"/>
                  <a:gd name="T6" fmla="*/ 17303 w 34599"/>
                  <a:gd name="T7" fmla="*/ 1 h 59831"/>
                  <a:gd name="T8" fmla="*/ 34603 w 34599"/>
                  <a:gd name="T9" fmla="*/ 29919 h 598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599" h="59831" extrusionOk="0">
                    <a:moveTo>
                      <a:pt x="34601" y="29917"/>
                    </a:moveTo>
                    <a:cubicBezTo>
                      <a:pt x="34601" y="46439"/>
                      <a:pt x="26855" y="59833"/>
                      <a:pt x="17301" y="59833"/>
                    </a:cubicBezTo>
                    <a:cubicBezTo>
                      <a:pt x="7747" y="59833"/>
                      <a:pt x="2" y="46439"/>
                      <a:pt x="2" y="29917"/>
                    </a:cubicBezTo>
                    <a:cubicBezTo>
                      <a:pt x="2" y="13395"/>
                      <a:pt x="7747" y="1"/>
                      <a:pt x="17301" y="1"/>
                    </a:cubicBezTo>
                    <a:cubicBezTo>
                      <a:pt x="26855" y="1"/>
                      <a:pt x="34601" y="13395"/>
                      <a:pt x="34601" y="2991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510" name="Google Shape;162;p12">
                <a:extLst>
                  <a:ext uri="{FF2B5EF4-FFF2-40B4-BE49-F238E27FC236}">
                    <a16:creationId xmlns:a16="http://schemas.microsoft.com/office/drawing/2014/main" id="{571A248F-B4EE-6959-723E-F866547740A5}"/>
                  </a:ext>
                </a:extLst>
              </p:cNvPr>
              <p:cNvSpPr>
                <a:spLocks/>
              </p:cNvSpPr>
              <p:nvPr/>
            </p:nvSpPr>
            <p:spPr bwMode="auto">
              <a:xfrm rot="-1790023">
                <a:off x="6913571" y="3282356"/>
                <a:ext cx="34600" cy="59833"/>
              </a:xfrm>
              <a:custGeom>
                <a:avLst/>
                <a:gdLst>
                  <a:gd name="T0" fmla="*/ 34603 w 34599"/>
                  <a:gd name="T1" fmla="*/ 29919 h 59831"/>
                  <a:gd name="T2" fmla="*/ 17303 w 34599"/>
                  <a:gd name="T3" fmla="*/ 59837 h 59831"/>
                  <a:gd name="T4" fmla="*/ 2 w 34599"/>
                  <a:gd name="T5" fmla="*/ 29919 h 59831"/>
                  <a:gd name="T6" fmla="*/ 17303 w 34599"/>
                  <a:gd name="T7" fmla="*/ 1 h 59831"/>
                  <a:gd name="T8" fmla="*/ 34603 w 34599"/>
                  <a:gd name="T9" fmla="*/ 29919 h 598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599" h="59831" extrusionOk="0">
                    <a:moveTo>
                      <a:pt x="34601" y="29917"/>
                    </a:moveTo>
                    <a:cubicBezTo>
                      <a:pt x="34601" y="46439"/>
                      <a:pt x="26855" y="59833"/>
                      <a:pt x="17301" y="59833"/>
                    </a:cubicBezTo>
                    <a:cubicBezTo>
                      <a:pt x="7747" y="59833"/>
                      <a:pt x="2" y="46439"/>
                      <a:pt x="2" y="29917"/>
                    </a:cubicBezTo>
                    <a:cubicBezTo>
                      <a:pt x="2" y="13395"/>
                      <a:pt x="7747" y="1"/>
                      <a:pt x="17301" y="1"/>
                    </a:cubicBezTo>
                    <a:cubicBezTo>
                      <a:pt x="26855" y="1"/>
                      <a:pt x="34601" y="13395"/>
                      <a:pt x="34601" y="2991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511" name="Google Shape;163;p12">
                <a:extLst>
                  <a:ext uri="{FF2B5EF4-FFF2-40B4-BE49-F238E27FC236}">
                    <a16:creationId xmlns:a16="http://schemas.microsoft.com/office/drawing/2014/main" id="{DD9B189C-9616-1207-CCE8-682EDEE87F6A}"/>
                  </a:ext>
                </a:extLst>
              </p:cNvPr>
              <p:cNvSpPr>
                <a:spLocks/>
              </p:cNvSpPr>
              <p:nvPr/>
            </p:nvSpPr>
            <p:spPr bwMode="auto">
              <a:xfrm rot="-1790023">
                <a:off x="6286614" y="3000522"/>
                <a:ext cx="34600" cy="59833"/>
              </a:xfrm>
              <a:custGeom>
                <a:avLst/>
                <a:gdLst>
                  <a:gd name="T0" fmla="*/ 34602 w 34599"/>
                  <a:gd name="T1" fmla="*/ 29919 h 59831"/>
                  <a:gd name="T2" fmla="*/ 17303 w 34599"/>
                  <a:gd name="T3" fmla="*/ 59837 h 59831"/>
                  <a:gd name="T4" fmla="*/ 1 w 34599"/>
                  <a:gd name="T5" fmla="*/ 29919 h 59831"/>
                  <a:gd name="T6" fmla="*/ 17303 w 34599"/>
                  <a:gd name="T7" fmla="*/ 1 h 59831"/>
                  <a:gd name="T8" fmla="*/ 34602 w 34599"/>
                  <a:gd name="T9" fmla="*/ 29919 h 598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599" h="59831" extrusionOk="0">
                    <a:moveTo>
                      <a:pt x="34600" y="29917"/>
                    </a:moveTo>
                    <a:cubicBezTo>
                      <a:pt x="34600" y="46439"/>
                      <a:pt x="26855" y="59833"/>
                      <a:pt x="17301" y="59833"/>
                    </a:cubicBezTo>
                    <a:cubicBezTo>
                      <a:pt x="7746" y="59833"/>
                      <a:pt x="1" y="46439"/>
                      <a:pt x="1" y="29917"/>
                    </a:cubicBezTo>
                    <a:cubicBezTo>
                      <a:pt x="1" y="13395"/>
                      <a:pt x="7746" y="1"/>
                      <a:pt x="17301" y="1"/>
                    </a:cubicBezTo>
                    <a:cubicBezTo>
                      <a:pt x="26855" y="1"/>
                      <a:pt x="34600" y="13395"/>
                      <a:pt x="34600" y="2991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512" name="Google Shape;164;p12">
                <a:extLst>
                  <a:ext uri="{FF2B5EF4-FFF2-40B4-BE49-F238E27FC236}">
                    <a16:creationId xmlns:a16="http://schemas.microsoft.com/office/drawing/2014/main" id="{992D9524-742A-6CB8-DB6A-AB9ED82A92CD}"/>
                  </a:ext>
                </a:extLst>
              </p:cNvPr>
              <p:cNvSpPr>
                <a:spLocks/>
              </p:cNvSpPr>
              <p:nvPr/>
            </p:nvSpPr>
            <p:spPr bwMode="auto">
              <a:xfrm>
                <a:off x="6272974" y="2328193"/>
                <a:ext cx="55632" cy="226128"/>
              </a:xfrm>
              <a:custGeom>
                <a:avLst/>
                <a:gdLst>
                  <a:gd name="T0" fmla="*/ 46101 w 55632"/>
                  <a:gd name="T1" fmla="*/ 224982 h 226128"/>
                  <a:gd name="T2" fmla="*/ 9525 w 55632"/>
                  <a:gd name="T3" fmla="*/ 203837 h 226128"/>
                  <a:gd name="T4" fmla="*/ 0 w 55632"/>
                  <a:gd name="T5" fmla="*/ 185358 h 226128"/>
                  <a:gd name="T6" fmla="*/ 0 w 55632"/>
                  <a:gd name="T7" fmla="*/ 8479 h 226128"/>
                  <a:gd name="T8" fmla="*/ 9525 w 55632"/>
                  <a:gd name="T9" fmla="*/ 1145 h 226128"/>
                  <a:gd name="T10" fmla="*/ 46101 w 55632"/>
                  <a:gd name="T11" fmla="*/ 22290 h 226128"/>
                  <a:gd name="T12" fmla="*/ 55626 w 55632"/>
                  <a:gd name="T13" fmla="*/ 40769 h 226128"/>
                  <a:gd name="T14" fmla="*/ 55626 w 55632"/>
                  <a:gd name="T15" fmla="*/ 217743 h 226128"/>
                  <a:gd name="T16" fmla="*/ 46101 w 55632"/>
                  <a:gd name="T17" fmla="*/ 224982 h 2261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5632" h="226128" extrusionOk="0">
                    <a:moveTo>
                      <a:pt x="46101" y="224982"/>
                    </a:moveTo>
                    <a:lnTo>
                      <a:pt x="9525" y="203837"/>
                    </a:lnTo>
                    <a:cubicBezTo>
                      <a:pt x="3610" y="199532"/>
                      <a:pt x="76" y="192674"/>
                      <a:pt x="0" y="185358"/>
                    </a:cubicBezTo>
                    <a:lnTo>
                      <a:pt x="0" y="8479"/>
                    </a:lnTo>
                    <a:cubicBezTo>
                      <a:pt x="0" y="1335"/>
                      <a:pt x="4382" y="-1903"/>
                      <a:pt x="9525" y="1145"/>
                    </a:cubicBezTo>
                    <a:lnTo>
                      <a:pt x="46101" y="22290"/>
                    </a:lnTo>
                    <a:cubicBezTo>
                      <a:pt x="52007" y="26605"/>
                      <a:pt x="55541" y="33454"/>
                      <a:pt x="55626" y="40769"/>
                    </a:cubicBezTo>
                    <a:lnTo>
                      <a:pt x="55626" y="217743"/>
                    </a:lnTo>
                    <a:cubicBezTo>
                      <a:pt x="55817" y="224506"/>
                      <a:pt x="51626" y="228126"/>
                      <a:pt x="46101" y="224982"/>
                    </a:cubicBezTo>
                    <a:close/>
                  </a:path>
                </a:pathLst>
              </a:custGeom>
              <a:solidFill>
                <a:srgbClr val="E9EAF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513" name="Google Shape;165;p12">
                <a:extLst>
                  <a:ext uri="{FF2B5EF4-FFF2-40B4-BE49-F238E27FC236}">
                    <a16:creationId xmlns:a16="http://schemas.microsoft.com/office/drawing/2014/main" id="{0C408346-315C-0E78-4FEB-E18A09BCC39B}"/>
                  </a:ext>
                </a:extLst>
              </p:cNvPr>
              <p:cNvSpPr>
                <a:spLocks/>
              </p:cNvSpPr>
              <p:nvPr/>
            </p:nvSpPr>
            <p:spPr bwMode="auto">
              <a:xfrm>
                <a:off x="6357270" y="2193891"/>
                <a:ext cx="55722" cy="409197"/>
              </a:xfrm>
              <a:custGeom>
                <a:avLst/>
                <a:gdLst>
                  <a:gd name="T0" fmla="*/ 46196 w 55722"/>
                  <a:gd name="T1" fmla="*/ 408053 h 409197"/>
                  <a:gd name="T2" fmla="*/ 9525 w 55722"/>
                  <a:gd name="T3" fmla="*/ 387384 h 409197"/>
                  <a:gd name="T4" fmla="*/ 0 w 55722"/>
                  <a:gd name="T5" fmla="*/ 368810 h 409197"/>
                  <a:gd name="T6" fmla="*/ 0 w 55722"/>
                  <a:gd name="T7" fmla="*/ 8479 h 409197"/>
                  <a:gd name="T8" fmla="*/ 9525 w 55722"/>
                  <a:gd name="T9" fmla="*/ 1145 h 409197"/>
                  <a:gd name="T10" fmla="*/ 46196 w 55722"/>
                  <a:gd name="T11" fmla="*/ 22290 h 409197"/>
                  <a:gd name="T12" fmla="*/ 55721 w 55722"/>
                  <a:gd name="T13" fmla="*/ 41340 h 409197"/>
                  <a:gd name="T14" fmla="*/ 55721 w 55722"/>
                  <a:gd name="T15" fmla="*/ 400719 h 409197"/>
                  <a:gd name="T16" fmla="*/ 46196 w 55722"/>
                  <a:gd name="T17" fmla="*/ 408053 h 4091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5722" h="409197" extrusionOk="0">
                    <a:moveTo>
                      <a:pt x="46196" y="408053"/>
                    </a:moveTo>
                    <a:lnTo>
                      <a:pt x="9525" y="387384"/>
                    </a:lnTo>
                    <a:cubicBezTo>
                      <a:pt x="3620" y="383031"/>
                      <a:pt x="86" y="376154"/>
                      <a:pt x="0" y="368810"/>
                    </a:cubicBezTo>
                    <a:lnTo>
                      <a:pt x="0" y="8479"/>
                    </a:lnTo>
                    <a:cubicBezTo>
                      <a:pt x="0" y="1335"/>
                      <a:pt x="4382" y="-1903"/>
                      <a:pt x="9525" y="1145"/>
                    </a:cubicBezTo>
                    <a:lnTo>
                      <a:pt x="46196" y="22290"/>
                    </a:lnTo>
                    <a:cubicBezTo>
                      <a:pt x="52254" y="26739"/>
                      <a:pt x="55797" y="33825"/>
                      <a:pt x="55721" y="41340"/>
                    </a:cubicBezTo>
                    <a:lnTo>
                      <a:pt x="55721" y="400719"/>
                    </a:lnTo>
                    <a:cubicBezTo>
                      <a:pt x="55817" y="407862"/>
                      <a:pt x="51530" y="411101"/>
                      <a:pt x="46196" y="40805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514" name="Google Shape;166;p12">
                <a:extLst>
                  <a:ext uri="{FF2B5EF4-FFF2-40B4-BE49-F238E27FC236}">
                    <a16:creationId xmlns:a16="http://schemas.microsoft.com/office/drawing/2014/main" id="{66ACC037-CD25-0BD8-87F3-F0372586C176}"/>
                  </a:ext>
                </a:extLst>
              </p:cNvPr>
              <p:cNvSpPr>
                <a:spLocks/>
              </p:cNvSpPr>
              <p:nvPr/>
            </p:nvSpPr>
            <p:spPr bwMode="auto">
              <a:xfrm>
                <a:off x="6526149" y="2326193"/>
                <a:ext cx="55625" cy="374240"/>
              </a:xfrm>
              <a:custGeom>
                <a:avLst/>
                <a:gdLst>
                  <a:gd name="T0" fmla="*/ 46101 w 55625"/>
                  <a:gd name="T1" fmla="*/ 373096 h 374240"/>
                  <a:gd name="T2" fmla="*/ 9525 w 55625"/>
                  <a:gd name="T3" fmla="*/ 351951 h 374240"/>
                  <a:gd name="T4" fmla="*/ 0 w 55625"/>
                  <a:gd name="T5" fmla="*/ 333377 h 374240"/>
                  <a:gd name="T6" fmla="*/ 0 w 55625"/>
                  <a:gd name="T7" fmla="*/ 8479 h 374240"/>
                  <a:gd name="T8" fmla="*/ 9525 w 55625"/>
                  <a:gd name="T9" fmla="*/ 1145 h 374240"/>
                  <a:gd name="T10" fmla="*/ 46101 w 55625"/>
                  <a:gd name="T11" fmla="*/ 22290 h 374240"/>
                  <a:gd name="T12" fmla="*/ 55626 w 55625"/>
                  <a:gd name="T13" fmla="*/ 40864 h 374240"/>
                  <a:gd name="T14" fmla="*/ 55626 w 55625"/>
                  <a:gd name="T15" fmla="*/ 365762 h 374240"/>
                  <a:gd name="T16" fmla="*/ 46101 w 55625"/>
                  <a:gd name="T17" fmla="*/ 373096 h 3742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5625" h="374240" extrusionOk="0">
                    <a:moveTo>
                      <a:pt x="46101" y="373096"/>
                    </a:moveTo>
                    <a:lnTo>
                      <a:pt x="9525" y="351951"/>
                    </a:lnTo>
                    <a:cubicBezTo>
                      <a:pt x="3591" y="347617"/>
                      <a:pt x="57" y="340730"/>
                      <a:pt x="0" y="333377"/>
                    </a:cubicBezTo>
                    <a:lnTo>
                      <a:pt x="0" y="8479"/>
                    </a:lnTo>
                    <a:cubicBezTo>
                      <a:pt x="0" y="1335"/>
                      <a:pt x="4286" y="-1903"/>
                      <a:pt x="9525" y="1145"/>
                    </a:cubicBezTo>
                    <a:lnTo>
                      <a:pt x="46101" y="22290"/>
                    </a:lnTo>
                    <a:cubicBezTo>
                      <a:pt x="52006" y="26643"/>
                      <a:pt x="55540" y="33520"/>
                      <a:pt x="55626" y="40864"/>
                    </a:cubicBezTo>
                    <a:lnTo>
                      <a:pt x="55626" y="365762"/>
                    </a:lnTo>
                    <a:cubicBezTo>
                      <a:pt x="55626" y="372906"/>
                      <a:pt x="51245" y="376144"/>
                      <a:pt x="46101" y="373096"/>
                    </a:cubicBezTo>
                    <a:close/>
                  </a:path>
                </a:pathLst>
              </a:custGeom>
              <a:solidFill>
                <a:srgbClr val="E9EAF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515" name="Google Shape;167;p12">
                <a:extLst>
                  <a:ext uri="{FF2B5EF4-FFF2-40B4-BE49-F238E27FC236}">
                    <a16:creationId xmlns:a16="http://schemas.microsoft.com/office/drawing/2014/main" id="{944B2987-D813-01B6-2B0F-F55EB1155D40}"/>
                  </a:ext>
                </a:extLst>
              </p:cNvPr>
              <p:cNvSpPr>
                <a:spLocks/>
              </p:cNvSpPr>
              <p:nvPr/>
            </p:nvSpPr>
            <p:spPr bwMode="auto">
              <a:xfrm>
                <a:off x="6610350" y="2430587"/>
                <a:ext cx="55627" cy="318519"/>
              </a:xfrm>
              <a:custGeom>
                <a:avLst/>
                <a:gdLst>
                  <a:gd name="T0" fmla="*/ 46006 w 55627"/>
                  <a:gd name="T1" fmla="*/ 317375 h 318519"/>
                  <a:gd name="T2" fmla="*/ 9525 w 55627"/>
                  <a:gd name="T3" fmla="*/ 296229 h 318519"/>
                  <a:gd name="T4" fmla="*/ 0 w 55627"/>
                  <a:gd name="T5" fmla="*/ 277751 h 318519"/>
                  <a:gd name="T6" fmla="*/ 0 w 55627"/>
                  <a:gd name="T7" fmla="*/ 8479 h 318519"/>
                  <a:gd name="T8" fmla="*/ 9525 w 55627"/>
                  <a:gd name="T9" fmla="*/ 1145 h 318519"/>
                  <a:gd name="T10" fmla="*/ 46101 w 55627"/>
                  <a:gd name="T11" fmla="*/ 22290 h 318519"/>
                  <a:gd name="T12" fmla="*/ 55626 w 55627"/>
                  <a:gd name="T13" fmla="*/ 40864 h 318519"/>
                  <a:gd name="T14" fmla="*/ 55626 w 55627"/>
                  <a:gd name="T15" fmla="*/ 310041 h 318519"/>
                  <a:gd name="T16" fmla="*/ 46006 w 55627"/>
                  <a:gd name="T17" fmla="*/ 317375 h 3185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5627" h="318519" extrusionOk="0">
                    <a:moveTo>
                      <a:pt x="46006" y="317375"/>
                    </a:moveTo>
                    <a:lnTo>
                      <a:pt x="9525" y="296229"/>
                    </a:lnTo>
                    <a:cubicBezTo>
                      <a:pt x="3620" y="291915"/>
                      <a:pt x="86" y="285066"/>
                      <a:pt x="0" y="277751"/>
                    </a:cubicBezTo>
                    <a:lnTo>
                      <a:pt x="0" y="8479"/>
                    </a:lnTo>
                    <a:cubicBezTo>
                      <a:pt x="0" y="1335"/>
                      <a:pt x="4381" y="-1903"/>
                      <a:pt x="9525" y="1145"/>
                    </a:cubicBezTo>
                    <a:lnTo>
                      <a:pt x="46101" y="22290"/>
                    </a:lnTo>
                    <a:cubicBezTo>
                      <a:pt x="52035" y="26624"/>
                      <a:pt x="55569" y="33511"/>
                      <a:pt x="55626" y="40864"/>
                    </a:cubicBezTo>
                    <a:lnTo>
                      <a:pt x="55626" y="310041"/>
                    </a:lnTo>
                    <a:cubicBezTo>
                      <a:pt x="55721" y="317184"/>
                      <a:pt x="51435" y="320423"/>
                      <a:pt x="46006" y="31737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516" name="Google Shape;168;p12">
                <a:extLst>
                  <a:ext uri="{FF2B5EF4-FFF2-40B4-BE49-F238E27FC236}">
                    <a16:creationId xmlns:a16="http://schemas.microsoft.com/office/drawing/2014/main" id="{034C27CF-0FF9-BE62-867B-345520BC5420}"/>
                  </a:ext>
                </a:extLst>
              </p:cNvPr>
              <p:cNvSpPr>
                <a:spLocks/>
              </p:cNvSpPr>
              <p:nvPr/>
            </p:nvSpPr>
            <p:spPr bwMode="auto">
              <a:xfrm>
                <a:off x="6778179" y="2662902"/>
                <a:ext cx="55632" cy="183161"/>
              </a:xfrm>
              <a:custGeom>
                <a:avLst/>
                <a:gdLst>
                  <a:gd name="T0" fmla="*/ 46102 w 55632"/>
                  <a:gd name="T1" fmla="*/ 182025 h 183161"/>
                  <a:gd name="T2" fmla="*/ 9526 w 55632"/>
                  <a:gd name="T3" fmla="*/ 160879 h 183161"/>
                  <a:gd name="T4" fmla="*/ 1 w 55632"/>
                  <a:gd name="T5" fmla="*/ 141829 h 183161"/>
                  <a:gd name="T6" fmla="*/ 1 w 55632"/>
                  <a:gd name="T7" fmla="*/ 8479 h 183161"/>
                  <a:gd name="T8" fmla="*/ 9526 w 55632"/>
                  <a:gd name="T9" fmla="*/ 1145 h 183161"/>
                  <a:gd name="T10" fmla="*/ 46102 w 55632"/>
                  <a:gd name="T11" fmla="*/ 22290 h 183161"/>
                  <a:gd name="T12" fmla="*/ 55627 w 55632"/>
                  <a:gd name="T13" fmla="*/ 40864 h 183161"/>
                  <a:gd name="T14" fmla="*/ 55627 w 55632"/>
                  <a:gd name="T15" fmla="*/ 174214 h 183161"/>
                  <a:gd name="T16" fmla="*/ 46102 w 55632"/>
                  <a:gd name="T17" fmla="*/ 182025 h 183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5632" h="183161" extrusionOk="0">
                    <a:moveTo>
                      <a:pt x="46102" y="182025"/>
                    </a:moveTo>
                    <a:lnTo>
                      <a:pt x="9526" y="160879"/>
                    </a:lnTo>
                    <a:cubicBezTo>
                      <a:pt x="3477" y="156421"/>
                      <a:pt x="-56" y="149335"/>
                      <a:pt x="1" y="141829"/>
                    </a:cubicBezTo>
                    <a:lnTo>
                      <a:pt x="1" y="8479"/>
                    </a:lnTo>
                    <a:cubicBezTo>
                      <a:pt x="1" y="1335"/>
                      <a:pt x="4382" y="-1903"/>
                      <a:pt x="9526" y="1145"/>
                    </a:cubicBezTo>
                    <a:lnTo>
                      <a:pt x="46102" y="22290"/>
                    </a:lnTo>
                    <a:cubicBezTo>
                      <a:pt x="52036" y="26624"/>
                      <a:pt x="55570" y="33511"/>
                      <a:pt x="55627" y="40864"/>
                    </a:cubicBezTo>
                    <a:lnTo>
                      <a:pt x="55627" y="174214"/>
                    </a:lnTo>
                    <a:cubicBezTo>
                      <a:pt x="55817" y="181834"/>
                      <a:pt x="51245" y="185073"/>
                      <a:pt x="46102" y="182025"/>
                    </a:cubicBezTo>
                    <a:close/>
                  </a:path>
                </a:pathLst>
              </a:custGeom>
              <a:solidFill>
                <a:srgbClr val="E9EAF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517" name="Google Shape;169;p12">
                <a:extLst>
                  <a:ext uri="{FF2B5EF4-FFF2-40B4-BE49-F238E27FC236}">
                    <a16:creationId xmlns:a16="http://schemas.microsoft.com/office/drawing/2014/main" id="{8AED6099-5108-CF14-BD4B-A977B2920696}"/>
                  </a:ext>
                </a:extLst>
              </p:cNvPr>
              <p:cNvSpPr>
                <a:spLocks/>
              </p:cNvSpPr>
              <p:nvPr/>
            </p:nvSpPr>
            <p:spPr bwMode="auto">
              <a:xfrm>
                <a:off x="6862476" y="2392923"/>
                <a:ext cx="55722" cy="501818"/>
              </a:xfrm>
              <a:custGeom>
                <a:avLst/>
                <a:gdLst>
                  <a:gd name="T0" fmla="*/ 46196 w 55722"/>
                  <a:gd name="T1" fmla="*/ 500676 h 501818"/>
                  <a:gd name="T2" fmla="*/ 9525 w 55722"/>
                  <a:gd name="T3" fmla="*/ 479531 h 501818"/>
                  <a:gd name="T4" fmla="*/ 0 w 55722"/>
                  <a:gd name="T5" fmla="*/ 460957 h 501818"/>
                  <a:gd name="T6" fmla="*/ 0 w 55722"/>
                  <a:gd name="T7" fmla="*/ 8520 h 501818"/>
                  <a:gd name="T8" fmla="*/ 9525 w 55722"/>
                  <a:gd name="T9" fmla="*/ 1185 h 501818"/>
                  <a:gd name="T10" fmla="*/ 46196 w 55722"/>
                  <a:gd name="T11" fmla="*/ 22331 h 501818"/>
                  <a:gd name="T12" fmla="*/ 55721 w 55722"/>
                  <a:gd name="T13" fmla="*/ 40809 h 501818"/>
                  <a:gd name="T14" fmla="*/ 55721 w 55722"/>
                  <a:gd name="T15" fmla="*/ 493152 h 501818"/>
                  <a:gd name="T16" fmla="*/ 46196 w 55722"/>
                  <a:gd name="T17" fmla="*/ 500676 h 5018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5722" h="501818" extrusionOk="0">
                    <a:moveTo>
                      <a:pt x="46196" y="500676"/>
                    </a:moveTo>
                    <a:lnTo>
                      <a:pt x="9525" y="479531"/>
                    </a:lnTo>
                    <a:cubicBezTo>
                      <a:pt x="3620" y="475178"/>
                      <a:pt x="86" y="468301"/>
                      <a:pt x="0" y="460957"/>
                    </a:cubicBezTo>
                    <a:lnTo>
                      <a:pt x="0" y="8520"/>
                    </a:lnTo>
                    <a:cubicBezTo>
                      <a:pt x="0" y="1376"/>
                      <a:pt x="4381" y="-1958"/>
                      <a:pt x="9525" y="1185"/>
                    </a:cubicBezTo>
                    <a:lnTo>
                      <a:pt x="46196" y="22331"/>
                    </a:lnTo>
                    <a:cubicBezTo>
                      <a:pt x="52130" y="26627"/>
                      <a:pt x="55664" y="33485"/>
                      <a:pt x="55721" y="40809"/>
                    </a:cubicBezTo>
                    <a:lnTo>
                      <a:pt x="55721" y="493152"/>
                    </a:lnTo>
                    <a:cubicBezTo>
                      <a:pt x="55816" y="500486"/>
                      <a:pt x="51530" y="503724"/>
                      <a:pt x="46196" y="50067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518" name="Google Shape;170;p12">
                <a:extLst>
                  <a:ext uri="{FF2B5EF4-FFF2-40B4-BE49-F238E27FC236}">
                    <a16:creationId xmlns:a16="http://schemas.microsoft.com/office/drawing/2014/main" id="{6BFA50B3-6A57-3D87-FB82-9340744E365A}"/>
                  </a:ext>
                </a:extLst>
              </p:cNvPr>
              <p:cNvSpPr>
                <a:spLocks/>
              </p:cNvSpPr>
              <p:nvPr/>
            </p:nvSpPr>
            <p:spPr bwMode="auto">
              <a:xfrm>
                <a:off x="7068216" y="2830406"/>
                <a:ext cx="55722" cy="183106"/>
              </a:xfrm>
              <a:custGeom>
                <a:avLst/>
                <a:gdLst>
                  <a:gd name="T0" fmla="*/ 46196 w 55722"/>
                  <a:gd name="T1" fmla="*/ 181970 h 183106"/>
                  <a:gd name="T2" fmla="*/ 9525 w 55722"/>
                  <a:gd name="T3" fmla="*/ 160443 h 183106"/>
                  <a:gd name="T4" fmla="*/ 0 w 55722"/>
                  <a:gd name="T5" fmla="*/ 141870 h 183106"/>
                  <a:gd name="T6" fmla="*/ 0 w 55722"/>
                  <a:gd name="T7" fmla="*/ 8520 h 183106"/>
                  <a:gd name="T8" fmla="*/ 9525 w 55722"/>
                  <a:gd name="T9" fmla="*/ 1185 h 183106"/>
                  <a:gd name="T10" fmla="*/ 46196 w 55722"/>
                  <a:gd name="T11" fmla="*/ 22331 h 183106"/>
                  <a:gd name="T12" fmla="*/ 55721 w 55722"/>
                  <a:gd name="T13" fmla="*/ 40809 h 183106"/>
                  <a:gd name="T14" fmla="*/ 55721 w 55722"/>
                  <a:gd name="T15" fmla="*/ 174159 h 183106"/>
                  <a:gd name="T16" fmla="*/ 46196 w 55722"/>
                  <a:gd name="T17" fmla="*/ 181970 h 183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5722" h="183106" extrusionOk="0">
                    <a:moveTo>
                      <a:pt x="46196" y="181970"/>
                    </a:moveTo>
                    <a:lnTo>
                      <a:pt x="9525" y="160443"/>
                    </a:lnTo>
                    <a:cubicBezTo>
                      <a:pt x="3620" y="156090"/>
                      <a:pt x="86" y="149213"/>
                      <a:pt x="0" y="141870"/>
                    </a:cubicBezTo>
                    <a:lnTo>
                      <a:pt x="0" y="8520"/>
                    </a:lnTo>
                    <a:cubicBezTo>
                      <a:pt x="0" y="1376"/>
                      <a:pt x="4381" y="-1958"/>
                      <a:pt x="9525" y="1185"/>
                    </a:cubicBezTo>
                    <a:lnTo>
                      <a:pt x="46196" y="22331"/>
                    </a:lnTo>
                    <a:cubicBezTo>
                      <a:pt x="52130" y="26627"/>
                      <a:pt x="55664" y="33485"/>
                      <a:pt x="55721" y="40809"/>
                    </a:cubicBezTo>
                    <a:lnTo>
                      <a:pt x="55721" y="174159"/>
                    </a:lnTo>
                    <a:cubicBezTo>
                      <a:pt x="55816" y="181779"/>
                      <a:pt x="51530" y="185018"/>
                      <a:pt x="46196" y="181970"/>
                    </a:cubicBezTo>
                    <a:close/>
                  </a:path>
                </a:pathLst>
              </a:custGeom>
              <a:solidFill>
                <a:srgbClr val="E9EAF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519" name="Google Shape;171;p12">
                <a:extLst>
                  <a:ext uri="{FF2B5EF4-FFF2-40B4-BE49-F238E27FC236}">
                    <a16:creationId xmlns:a16="http://schemas.microsoft.com/office/drawing/2014/main" id="{94EB2350-ADD7-2011-94E2-BA4A701BE215}"/>
                  </a:ext>
                </a:extLst>
              </p:cNvPr>
              <p:cNvSpPr>
                <a:spLocks/>
              </p:cNvSpPr>
              <p:nvPr/>
            </p:nvSpPr>
            <p:spPr bwMode="auto">
              <a:xfrm>
                <a:off x="7152513" y="2836026"/>
                <a:ext cx="55727" cy="226167"/>
              </a:xfrm>
              <a:custGeom>
                <a:avLst/>
                <a:gdLst>
                  <a:gd name="T0" fmla="*/ 46196 w 55727"/>
                  <a:gd name="T1" fmla="*/ 225023 h 226167"/>
                  <a:gd name="T2" fmla="*/ 9525 w 55727"/>
                  <a:gd name="T3" fmla="*/ 203877 h 226167"/>
                  <a:gd name="T4" fmla="*/ 0 w 55727"/>
                  <a:gd name="T5" fmla="*/ 185399 h 226167"/>
                  <a:gd name="T6" fmla="*/ 0 w 55727"/>
                  <a:gd name="T7" fmla="*/ 8520 h 226167"/>
                  <a:gd name="T8" fmla="*/ 9525 w 55727"/>
                  <a:gd name="T9" fmla="*/ 1185 h 226167"/>
                  <a:gd name="T10" fmla="*/ 46196 w 55727"/>
                  <a:gd name="T11" fmla="*/ 22331 h 226167"/>
                  <a:gd name="T12" fmla="*/ 55721 w 55727"/>
                  <a:gd name="T13" fmla="*/ 40809 h 226167"/>
                  <a:gd name="T14" fmla="*/ 55721 w 55727"/>
                  <a:gd name="T15" fmla="*/ 217689 h 226167"/>
                  <a:gd name="T16" fmla="*/ 46196 w 55727"/>
                  <a:gd name="T17" fmla="*/ 225023 h 2261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5727" h="226167" extrusionOk="0">
                    <a:moveTo>
                      <a:pt x="46196" y="225023"/>
                    </a:moveTo>
                    <a:lnTo>
                      <a:pt x="9525" y="203877"/>
                    </a:lnTo>
                    <a:cubicBezTo>
                      <a:pt x="3591" y="199582"/>
                      <a:pt x="57" y="192724"/>
                      <a:pt x="0" y="185399"/>
                    </a:cubicBezTo>
                    <a:lnTo>
                      <a:pt x="0" y="8520"/>
                    </a:lnTo>
                    <a:cubicBezTo>
                      <a:pt x="0" y="1376"/>
                      <a:pt x="4286" y="-1958"/>
                      <a:pt x="9525" y="1185"/>
                    </a:cubicBezTo>
                    <a:lnTo>
                      <a:pt x="46196" y="22331"/>
                    </a:lnTo>
                    <a:cubicBezTo>
                      <a:pt x="52111" y="26636"/>
                      <a:pt x="55645" y="33494"/>
                      <a:pt x="55721" y="40809"/>
                    </a:cubicBezTo>
                    <a:lnTo>
                      <a:pt x="55721" y="217689"/>
                    </a:lnTo>
                    <a:cubicBezTo>
                      <a:pt x="55912" y="224832"/>
                      <a:pt x="51530" y="228071"/>
                      <a:pt x="46196" y="22502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grpSp>
        <p:sp>
          <p:nvSpPr>
            <p:cNvPr id="10247" name="Google Shape;172;p12">
              <a:extLst>
                <a:ext uri="{FF2B5EF4-FFF2-40B4-BE49-F238E27FC236}">
                  <a16:creationId xmlns:a16="http://schemas.microsoft.com/office/drawing/2014/main" id="{C7CF2A50-5A01-9B51-23B1-342720BD9799}"/>
                </a:ext>
              </a:extLst>
            </p:cNvPr>
            <p:cNvSpPr>
              <a:spLocks/>
            </p:cNvSpPr>
            <p:nvPr/>
          </p:nvSpPr>
          <p:spPr bwMode="auto">
            <a:xfrm>
              <a:off x="6986665" y="3342725"/>
              <a:ext cx="1789199" cy="1033007"/>
            </a:xfrm>
            <a:custGeom>
              <a:avLst/>
              <a:gdLst>
                <a:gd name="T0" fmla="*/ 602628 w 2237898"/>
                <a:gd name="T1" fmla="*/ 825889 h 1292066"/>
                <a:gd name="T2" fmla="*/ 0 w 2237898"/>
                <a:gd name="T3" fmla="*/ 477939 h 1292066"/>
                <a:gd name="T4" fmla="*/ 827836 w 2237898"/>
                <a:gd name="T5" fmla="*/ 0 h 1292066"/>
                <a:gd name="T6" fmla="*/ 1430465 w 2237898"/>
                <a:gd name="T7" fmla="*/ 347891 h 1292066"/>
                <a:gd name="T8" fmla="*/ 602628 w 2237898"/>
                <a:gd name="T9" fmla="*/ 825889 h 12920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37898" h="1292066" extrusionOk="0">
                  <a:moveTo>
                    <a:pt x="942784" y="1292066"/>
                  </a:moveTo>
                  <a:lnTo>
                    <a:pt x="0" y="747713"/>
                  </a:lnTo>
                  <a:lnTo>
                    <a:pt x="1295114" y="0"/>
                  </a:lnTo>
                  <a:lnTo>
                    <a:pt x="2237899" y="544259"/>
                  </a:lnTo>
                  <a:lnTo>
                    <a:pt x="942784" y="1292066"/>
                  </a:lnTo>
                  <a:close/>
                </a:path>
              </a:pathLst>
            </a:custGeom>
            <a:solidFill>
              <a:srgbClr val="D6D8E5">
                <a:alpha val="39999"/>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248" name="Google Shape;173;p12">
              <a:extLst>
                <a:ext uri="{FF2B5EF4-FFF2-40B4-BE49-F238E27FC236}">
                  <a16:creationId xmlns:a16="http://schemas.microsoft.com/office/drawing/2014/main" id="{D9B36E3A-31E9-0304-01F1-EAF1822BA7B5}"/>
                </a:ext>
              </a:extLst>
            </p:cNvPr>
            <p:cNvSpPr>
              <a:spLocks/>
            </p:cNvSpPr>
            <p:nvPr/>
          </p:nvSpPr>
          <p:spPr bwMode="auto">
            <a:xfrm>
              <a:off x="7014156" y="3327342"/>
              <a:ext cx="1789199" cy="1033007"/>
            </a:xfrm>
            <a:custGeom>
              <a:avLst/>
              <a:gdLst>
                <a:gd name="T0" fmla="*/ 1410617 w 2237898"/>
                <a:gd name="T1" fmla="*/ 336505 h 1292066"/>
                <a:gd name="T2" fmla="*/ 827898 w 2237898"/>
                <a:gd name="T3" fmla="*/ 0 h 1292066"/>
                <a:gd name="T4" fmla="*/ 19848 w 2237898"/>
                <a:gd name="T5" fmla="*/ 466553 h 1292066"/>
                <a:gd name="T6" fmla="*/ 0 w 2237898"/>
                <a:gd name="T7" fmla="*/ 455107 h 1292066"/>
                <a:gd name="T8" fmla="*/ 0 w 2237898"/>
                <a:gd name="T9" fmla="*/ 478000 h 1292066"/>
                <a:gd name="T10" fmla="*/ 602628 w 2237898"/>
                <a:gd name="T11" fmla="*/ 825889 h 1292066"/>
                <a:gd name="T12" fmla="*/ 1430465 w 2237898"/>
                <a:gd name="T13" fmla="*/ 347951 h 1292066"/>
                <a:gd name="T14" fmla="*/ 1430465 w 2237898"/>
                <a:gd name="T15" fmla="*/ 325059 h 1292066"/>
                <a:gd name="T16" fmla="*/ 1410617 w 2237898"/>
                <a:gd name="T17" fmla="*/ 336505 h 12920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37898" h="1292066" extrusionOk="0">
                  <a:moveTo>
                    <a:pt x="2206847" y="526447"/>
                  </a:moveTo>
                  <a:lnTo>
                    <a:pt x="1295210" y="0"/>
                  </a:lnTo>
                  <a:lnTo>
                    <a:pt x="31052" y="729901"/>
                  </a:lnTo>
                  <a:lnTo>
                    <a:pt x="0" y="711994"/>
                  </a:lnTo>
                  <a:lnTo>
                    <a:pt x="0" y="747808"/>
                  </a:lnTo>
                  <a:lnTo>
                    <a:pt x="942785" y="1292066"/>
                  </a:lnTo>
                  <a:lnTo>
                    <a:pt x="2237899" y="544354"/>
                  </a:lnTo>
                  <a:lnTo>
                    <a:pt x="2237899" y="508540"/>
                  </a:lnTo>
                  <a:lnTo>
                    <a:pt x="2206847" y="526447"/>
                  </a:lnTo>
                  <a:close/>
                </a:path>
              </a:pathLst>
            </a:custGeom>
            <a:solidFill>
              <a:srgbClr val="B1B4C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249" name="Google Shape;174;p12">
              <a:extLst>
                <a:ext uri="{FF2B5EF4-FFF2-40B4-BE49-F238E27FC236}">
                  <a16:creationId xmlns:a16="http://schemas.microsoft.com/office/drawing/2014/main" id="{4F2663FF-AD07-BF18-DA21-C51B273B6D7C}"/>
                </a:ext>
              </a:extLst>
            </p:cNvPr>
            <p:cNvSpPr>
              <a:spLocks/>
            </p:cNvSpPr>
            <p:nvPr/>
          </p:nvSpPr>
          <p:spPr bwMode="auto">
            <a:xfrm>
              <a:off x="7014156" y="3298709"/>
              <a:ext cx="1789199" cy="1033007"/>
            </a:xfrm>
            <a:custGeom>
              <a:avLst/>
              <a:gdLst>
                <a:gd name="T0" fmla="*/ 602628 w 2237898"/>
                <a:gd name="T1" fmla="*/ 825889 h 1292066"/>
                <a:gd name="T2" fmla="*/ 0 w 2237898"/>
                <a:gd name="T3" fmla="*/ 478000 h 1292066"/>
                <a:gd name="T4" fmla="*/ 827898 w 2237898"/>
                <a:gd name="T5" fmla="*/ 0 h 1292066"/>
                <a:gd name="T6" fmla="*/ 1430465 w 2237898"/>
                <a:gd name="T7" fmla="*/ 347951 h 1292066"/>
                <a:gd name="T8" fmla="*/ 602628 w 2237898"/>
                <a:gd name="T9" fmla="*/ 825889 h 12920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37898" h="1292066" extrusionOk="0">
                  <a:moveTo>
                    <a:pt x="942785" y="1292066"/>
                  </a:moveTo>
                  <a:lnTo>
                    <a:pt x="0" y="747808"/>
                  </a:lnTo>
                  <a:lnTo>
                    <a:pt x="1295210" y="0"/>
                  </a:lnTo>
                  <a:lnTo>
                    <a:pt x="2237899" y="544354"/>
                  </a:lnTo>
                  <a:lnTo>
                    <a:pt x="942785" y="1292066"/>
                  </a:lnTo>
                  <a:close/>
                </a:path>
              </a:pathLst>
            </a:custGeom>
            <a:solidFill>
              <a:srgbClr val="FAFB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250" name="Google Shape;175;p12">
              <a:extLst>
                <a:ext uri="{FF2B5EF4-FFF2-40B4-BE49-F238E27FC236}">
                  <a16:creationId xmlns:a16="http://schemas.microsoft.com/office/drawing/2014/main" id="{FF4D36A5-5712-429B-E675-E285595CBE80}"/>
                </a:ext>
              </a:extLst>
            </p:cNvPr>
            <p:cNvSpPr>
              <a:spLocks/>
            </p:cNvSpPr>
            <p:nvPr/>
          </p:nvSpPr>
          <p:spPr bwMode="auto">
            <a:xfrm>
              <a:off x="7976493" y="3396565"/>
              <a:ext cx="664277" cy="383503"/>
            </a:xfrm>
            <a:custGeom>
              <a:avLst/>
              <a:gdLst>
                <a:gd name="T0" fmla="*/ 483175 w 830865"/>
                <a:gd name="T1" fmla="*/ 306612 h 479678"/>
                <a:gd name="T2" fmla="*/ 0 w 830865"/>
                <a:gd name="T3" fmla="*/ 27641 h 479678"/>
                <a:gd name="T4" fmla="*/ 47855 w 830865"/>
                <a:gd name="T5" fmla="*/ 0 h 479678"/>
                <a:gd name="T6" fmla="*/ 531091 w 830865"/>
                <a:gd name="T7" fmla="*/ 278971 h 479678"/>
                <a:gd name="T8" fmla="*/ 483175 w 830865"/>
                <a:gd name="T9" fmla="*/ 306612 h 479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0865" h="479678" extrusionOk="0">
                  <a:moveTo>
                    <a:pt x="755904" y="479679"/>
                  </a:moveTo>
                  <a:lnTo>
                    <a:pt x="0" y="43243"/>
                  </a:lnTo>
                  <a:lnTo>
                    <a:pt x="74867" y="0"/>
                  </a:lnTo>
                  <a:lnTo>
                    <a:pt x="830866" y="436436"/>
                  </a:lnTo>
                  <a:lnTo>
                    <a:pt x="755904" y="479679"/>
                  </a:lnTo>
                  <a:close/>
                </a:path>
              </a:pathLst>
            </a:custGeom>
            <a:solidFill>
              <a:srgbClr val="E9EAF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251" name="Google Shape;176;p12">
              <a:extLst>
                <a:ext uri="{FF2B5EF4-FFF2-40B4-BE49-F238E27FC236}">
                  <a16:creationId xmlns:a16="http://schemas.microsoft.com/office/drawing/2014/main" id="{E54A6842-A4A0-E856-5C67-AA096CE3C638}"/>
                </a:ext>
              </a:extLst>
            </p:cNvPr>
            <p:cNvSpPr>
              <a:spLocks/>
            </p:cNvSpPr>
            <p:nvPr/>
          </p:nvSpPr>
          <p:spPr bwMode="auto">
            <a:xfrm>
              <a:off x="7912754" y="3450709"/>
              <a:ext cx="634273" cy="366217"/>
            </a:xfrm>
            <a:custGeom>
              <a:avLst/>
              <a:gdLst>
                <a:gd name="T0" fmla="*/ 483174 w 793337"/>
                <a:gd name="T1" fmla="*/ 292791 h 458057"/>
                <a:gd name="T2" fmla="*/ 0 w 793337"/>
                <a:gd name="T3" fmla="*/ 13821 h 458057"/>
                <a:gd name="T4" fmla="*/ 23927 w 793337"/>
                <a:gd name="T5" fmla="*/ 0 h 458057"/>
                <a:gd name="T6" fmla="*/ 507101 w 793337"/>
                <a:gd name="T7" fmla="*/ 278971 h 458057"/>
                <a:gd name="T8" fmla="*/ 483174 w 793337"/>
                <a:gd name="T9" fmla="*/ 292791 h 4580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3337" h="458057" extrusionOk="0">
                  <a:moveTo>
                    <a:pt x="755904" y="458057"/>
                  </a:moveTo>
                  <a:lnTo>
                    <a:pt x="0" y="21622"/>
                  </a:lnTo>
                  <a:lnTo>
                    <a:pt x="37433" y="0"/>
                  </a:lnTo>
                  <a:lnTo>
                    <a:pt x="793337" y="436436"/>
                  </a:lnTo>
                  <a:lnTo>
                    <a:pt x="755904" y="458057"/>
                  </a:lnTo>
                  <a:close/>
                </a:path>
              </a:pathLst>
            </a:custGeom>
            <a:solidFill>
              <a:srgbClr val="E9EAF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252" name="Google Shape;177;p12">
              <a:extLst>
                <a:ext uri="{FF2B5EF4-FFF2-40B4-BE49-F238E27FC236}">
                  <a16:creationId xmlns:a16="http://schemas.microsoft.com/office/drawing/2014/main" id="{55A63E9B-48D4-DC47-D8B5-9D02C8206B41}"/>
                </a:ext>
              </a:extLst>
            </p:cNvPr>
            <p:cNvSpPr>
              <a:spLocks/>
            </p:cNvSpPr>
            <p:nvPr/>
          </p:nvSpPr>
          <p:spPr bwMode="auto">
            <a:xfrm>
              <a:off x="7863331" y="3479190"/>
              <a:ext cx="634273" cy="366217"/>
            </a:xfrm>
            <a:custGeom>
              <a:avLst/>
              <a:gdLst>
                <a:gd name="T0" fmla="*/ 483174 w 793337"/>
                <a:gd name="T1" fmla="*/ 292791 h 458057"/>
                <a:gd name="T2" fmla="*/ 0 w 793337"/>
                <a:gd name="T3" fmla="*/ 13821 h 458057"/>
                <a:gd name="T4" fmla="*/ 23927 w 793337"/>
                <a:gd name="T5" fmla="*/ 0 h 458057"/>
                <a:gd name="T6" fmla="*/ 507101 w 793337"/>
                <a:gd name="T7" fmla="*/ 278970 h 458057"/>
                <a:gd name="T8" fmla="*/ 483174 w 793337"/>
                <a:gd name="T9" fmla="*/ 292791 h 4580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3337" h="458057" extrusionOk="0">
                  <a:moveTo>
                    <a:pt x="755904" y="458057"/>
                  </a:moveTo>
                  <a:lnTo>
                    <a:pt x="0" y="21622"/>
                  </a:lnTo>
                  <a:lnTo>
                    <a:pt x="37433" y="0"/>
                  </a:lnTo>
                  <a:lnTo>
                    <a:pt x="793337" y="436435"/>
                  </a:lnTo>
                  <a:lnTo>
                    <a:pt x="755904" y="458057"/>
                  </a:lnTo>
                  <a:close/>
                </a:path>
              </a:pathLst>
            </a:custGeom>
            <a:solidFill>
              <a:srgbClr val="E9EAF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253" name="Google Shape;178;p12">
              <a:extLst>
                <a:ext uri="{FF2B5EF4-FFF2-40B4-BE49-F238E27FC236}">
                  <a16:creationId xmlns:a16="http://schemas.microsoft.com/office/drawing/2014/main" id="{64702355-0B12-2660-9D01-ED7DC202F633}"/>
                </a:ext>
              </a:extLst>
            </p:cNvPr>
            <p:cNvSpPr>
              <a:spLocks/>
            </p:cNvSpPr>
            <p:nvPr/>
          </p:nvSpPr>
          <p:spPr bwMode="auto">
            <a:xfrm>
              <a:off x="7813984" y="3507747"/>
              <a:ext cx="634273" cy="366217"/>
            </a:xfrm>
            <a:custGeom>
              <a:avLst/>
              <a:gdLst>
                <a:gd name="T0" fmla="*/ 483174 w 793337"/>
                <a:gd name="T1" fmla="*/ 292791 h 458057"/>
                <a:gd name="T2" fmla="*/ 0 w 793337"/>
                <a:gd name="T3" fmla="*/ 13821 h 458057"/>
                <a:gd name="T4" fmla="*/ 23927 w 793337"/>
                <a:gd name="T5" fmla="*/ 0 h 458057"/>
                <a:gd name="T6" fmla="*/ 507101 w 793337"/>
                <a:gd name="T7" fmla="*/ 278970 h 458057"/>
                <a:gd name="T8" fmla="*/ 483174 w 793337"/>
                <a:gd name="T9" fmla="*/ 292791 h 4580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3337" h="458057" extrusionOk="0">
                  <a:moveTo>
                    <a:pt x="755904" y="458057"/>
                  </a:moveTo>
                  <a:lnTo>
                    <a:pt x="0" y="21622"/>
                  </a:lnTo>
                  <a:lnTo>
                    <a:pt x="37433" y="0"/>
                  </a:lnTo>
                  <a:lnTo>
                    <a:pt x="793337" y="436435"/>
                  </a:lnTo>
                  <a:lnTo>
                    <a:pt x="755904" y="458057"/>
                  </a:lnTo>
                  <a:close/>
                </a:path>
              </a:pathLst>
            </a:custGeom>
            <a:solidFill>
              <a:srgbClr val="E9EAF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254" name="Google Shape;179;p12">
              <a:extLst>
                <a:ext uri="{FF2B5EF4-FFF2-40B4-BE49-F238E27FC236}">
                  <a16:creationId xmlns:a16="http://schemas.microsoft.com/office/drawing/2014/main" id="{3028BD35-553F-95A0-49C9-7C8CD78AC976}"/>
                </a:ext>
              </a:extLst>
            </p:cNvPr>
            <p:cNvSpPr>
              <a:spLocks/>
            </p:cNvSpPr>
            <p:nvPr/>
          </p:nvSpPr>
          <p:spPr bwMode="auto">
            <a:xfrm>
              <a:off x="7451727" y="3699575"/>
              <a:ext cx="664201" cy="383503"/>
            </a:xfrm>
            <a:custGeom>
              <a:avLst/>
              <a:gdLst>
                <a:gd name="T0" fmla="*/ 483236 w 830770"/>
                <a:gd name="T1" fmla="*/ 306610 h 479679"/>
                <a:gd name="T2" fmla="*/ 0 w 830770"/>
                <a:gd name="T3" fmla="*/ 27642 h 479679"/>
                <a:gd name="T4" fmla="*/ 47916 w 830770"/>
                <a:gd name="T5" fmla="*/ 0 h 479679"/>
                <a:gd name="T6" fmla="*/ 531030 w 830770"/>
                <a:gd name="T7" fmla="*/ 278969 h 479679"/>
                <a:gd name="T8" fmla="*/ 483236 w 830770"/>
                <a:gd name="T9" fmla="*/ 306610 h 4796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0770" h="479679" extrusionOk="0">
                  <a:moveTo>
                    <a:pt x="756000" y="479679"/>
                  </a:moveTo>
                  <a:lnTo>
                    <a:pt x="0" y="43244"/>
                  </a:lnTo>
                  <a:lnTo>
                    <a:pt x="74962" y="0"/>
                  </a:lnTo>
                  <a:lnTo>
                    <a:pt x="830771" y="436436"/>
                  </a:lnTo>
                  <a:lnTo>
                    <a:pt x="756000" y="479679"/>
                  </a:lnTo>
                  <a:close/>
                </a:path>
              </a:pathLst>
            </a:custGeom>
            <a:solidFill>
              <a:srgbClr val="E9EAF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255" name="Google Shape;180;p12">
              <a:extLst>
                <a:ext uri="{FF2B5EF4-FFF2-40B4-BE49-F238E27FC236}">
                  <a16:creationId xmlns:a16="http://schemas.microsoft.com/office/drawing/2014/main" id="{A69CB3FF-C7F8-5787-F97E-2929271A8F68}"/>
                </a:ext>
              </a:extLst>
            </p:cNvPr>
            <p:cNvSpPr>
              <a:spLocks/>
            </p:cNvSpPr>
            <p:nvPr/>
          </p:nvSpPr>
          <p:spPr bwMode="auto">
            <a:xfrm>
              <a:off x="7387988" y="3753643"/>
              <a:ext cx="592922" cy="342381"/>
            </a:xfrm>
            <a:custGeom>
              <a:avLst/>
              <a:gdLst>
                <a:gd name="T0" fmla="*/ 450115 w 741616"/>
                <a:gd name="T1" fmla="*/ 273734 h 428244"/>
                <a:gd name="T2" fmla="*/ 0 w 741616"/>
                <a:gd name="T3" fmla="*/ 13821 h 428244"/>
                <a:gd name="T4" fmla="*/ 23927 w 741616"/>
                <a:gd name="T5" fmla="*/ 0 h 428244"/>
                <a:gd name="T6" fmla="*/ 474042 w 741616"/>
                <a:gd name="T7" fmla="*/ 259913 h 428244"/>
                <a:gd name="T8" fmla="*/ 450115 w 741616"/>
                <a:gd name="T9" fmla="*/ 273734 h 4282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1616" h="428244" extrusionOk="0">
                  <a:moveTo>
                    <a:pt x="704184" y="428244"/>
                  </a:moveTo>
                  <a:lnTo>
                    <a:pt x="0" y="21622"/>
                  </a:lnTo>
                  <a:lnTo>
                    <a:pt x="37433" y="0"/>
                  </a:lnTo>
                  <a:lnTo>
                    <a:pt x="741617" y="406622"/>
                  </a:lnTo>
                  <a:lnTo>
                    <a:pt x="704184" y="428244"/>
                  </a:lnTo>
                  <a:close/>
                </a:path>
              </a:pathLst>
            </a:custGeom>
            <a:solidFill>
              <a:srgbClr val="E9EAF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256" name="Google Shape;181;p12">
              <a:extLst>
                <a:ext uri="{FF2B5EF4-FFF2-40B4-BE49-F238E27FC236}">
                  <a16:creationId xmlns:a16="http://schemas.microsoft.com/office/drawing/2014/main" id="{8468AF69-0585-F1AD-EFC5-D6FCE55C0F6B}"/>
                </a:ext>
              </a:extLst>
            </p:cNvPr>
            <p:cNvSpPr>
              <a:spLocks/>
            </p:cNvSpPr>
            <p:nvPr/>
          </p:nvSpPr>
          <p:spPr bwMode="auto">
            <a:xfrm>
              <a:off x="7338565" y="3782200"/>
              <a:ext cx="581727" cy="335832"/>
            </a:xfrm>
            <a:custGeom>
              <a:avLst/>
              <a:gdLst>
                <a:gd name="T0" fmla="*/ 441163 w 727614"/>
                <a:gd name="T1" fmla="*/ 268499 h 420052"/>
                <a:gd name="T2" fmla="*/ 0 w 727614"/>
                <a:gd name="T3" fmla="*/ 13821 h 420052"/>
                <a:gd name="T4" fmla="*/ 23927 w 727614"/>
                <a:gd name="T5" fmla="*/ 0 h 420052"/>
                <a:gd name="T6" fmla="*/ 465091 w 727614"/>
                <a:gd name="T7" fmla="*/ 254678 h 420052"/>
                <a:gd name="T8" fmla="*/ 441163 w 727614"/>
                <a:gd name="T9" fmla="*/ 268499 h 4200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7614" h="420052" extrusionOk="0">
                  <a:moveTo>
                    <a:pt x="690181" y="420053"/>
                  </a:moveTo>
                  <a:lnTo>
                    <a:pt x="0" y="21622"/>
                  </a:lnTo>
                  <a:lnTo>
                    <a:pt x="37433" y="0"/>
                  </a:lnTo>
                  <a:lnTo>
                    <a:pt x="727615" y="398431"/>
                  </a:lnTo>
                  <a:lnTo>
                    <a:pt x="690181" y="420053"/>
                  </a:lnTo>
                  <a:close/>
                </a:path>
              </a:pathLst>
            </a:custGeom>
            <a:solidFill>
              <a:srgbClr val="E9EAF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257" name="Google Shape;182;p12">
              <a:extLst>
                <a:ext uri="{FF2B5EF4-FFF2-40B4-BE49-F238E27FC236}">
                  <a16:creationId xmlns:a16="http://schemas.microsoft.com/office/drawing/2014/main" id="{34796235-4FF3-F5F7-7AA5-AAA2BE91B5C4}"/>
                </a:ext>
              </a:extLst>
            </p:cNvPr>
            <p:cNvSpPr>
              <a:spLocks/>
            </p:cNvSpPr>
            <p:nvPr/>
          </p:nvSpPr>
          <p:spPr bwMode="auto">
            <a:xfrm>
              <a:off x="7289218" y="3810681"/>
              <a:ext cx="496361" cy="286637"/>
            </a:xfrm>
            <a:custGeom>
              <a:avLst/>
              <a:gdLst>
                <a:gd name="T0" fmla="*/ 372913 w 620839"/>
                <a:gd name="T1" fmla="*/ 229167 h 358520"/>
                <a:gd name="T2" fmla="*/ 0 w 620839"/>
                <a:gd name="T3" fmla="*/ 13821 h 358520"/>
                <a:gd name="T4" fmla="*/ 23927 w 620839"/>
                <a:gd name="T5" fmla="*/ 0 h 358520"/>
                <a:gd name="T6" fmla="*/ 396842 w 620839"/>
                <a:gd name="T7" fmla="*/ 215346 h 358520"/>
                <a:gd name="T8" fmla="*/ 372913 w 620839"/>
                <a:gd name="T9" fmla="*/ 229167 h 3585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0839" h="358520" extrusionOk="0">
                  <a:moveTo>
                    <a:pt x="583406" y="358521"/>
                  </a:moveTo>
                  <a:lnTo>
                    <a:pt x="0" y="21622"/>
                  </a:lnTo>
                  <a:lnTo>
                    <a:pt x="37433" y="0"/>
                  </a:lnTo>
                  <a:lnTo>
                    <a:pt x="620840" y="336899"/>
                  </a:lnTo>
                  <a:lnTo>
                    <a:pt x="583406" y="358521"/>
                  </a:lnTo>
                  <a:close/>
                </a:path>
              </a:pathLst>
            </a:custGeom>
            <a:solidFill>
              <a:srgbClr val="E9EAF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258" name="Google Shape;183;p12">
              <a:extLst>
                <a:ext uri="{FF2B5EF4-FFF2-40B4-BE49-F238E27FC236}">
                  <a16:creationId xmlns:a16="http://schemas.microsoft.com/office/drawing/2014/main" id="{85708559-09AC-A7AF-828F-7EA7C873CD48}"/>
                </a:ext>
              </a:extLst>
            </p:cNvPr>
            <p:cNvSpPr>
              <a:spLocks/>
            </p:cNvSpPr>
            <p:nvPr/>
          </p:nvSpPr>
          <p:spPr bwMode="auto">
            <a:xfrm>
              <a:off x="7582329" y="3561435"/>
              <a:ext cx="337202" cy="194645"/>
            </a:xfrm>
            <a:custGeom>
              <a:avLst/>
              <a:gdLst>
                <a:gd name="T0" fmla="*/ 134797 w 421766"/>
                <a:gd name="T1" fmla="*/ 155620 h 243458"/>
                <a:gd name="T2" fmla="*/ 0 w 421766"/>
                <a:gd name="T3" fmla="*/ 77810 h 243458"/>
                <a:gd name="T4" fmla="*/ 134797 w 421766"/>
                <a:gd name="T5" fmla="*/ 0 h 243458"/>
                <a:gd name="T6" fmla="*/ 269594 w 421766"/>
                <a:gd name="T7" fmla="*/ 77810 h 243458"/>
                <a:gd name="T8" fmla="*/ 134797 w 421766"/>
                <a:gd name="T9" fmla="*/ 155620 h 2434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1766" h="243458" extrusionOk="0">
                  <a:moveTo>
                    <a:pt x="210883" y="243459"/>
                  </a:moveTo>
                  <a:lnTo>
                    <a:pt x="0" y="121729"/>
                  </a:lnTo>
                  <a:lnTo>
                    <a:pt x="210883" y="0"/>
                  </a:lnTo>
                  <a:lnTo>
                    <a:pt x="421767" y="121729"/>
                  </a:lnTo>
                  <a:lnTo>
                    <a:pt x="210883" y="243459"/>
                  </a:lnTo>
                  <a:close/>
                </a:path>
              </a:pathLst>
            </a:custGeom>
            <a:solidFill>
              <a:srgbClr val="E9EAF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259" name="Google Shape;184;p12">
              <a:extLst>
                <a:ext uri="{FF2B5EF4-FFF2-40B4-BE49-F238E27FC236}">
                  <a16:creationId xmlns:a16="http://schemas.microsoft.com/office/drawing/2014/main" id="{576FCF2B-703D-7DB0-9B8E-793D43E6CA35}"/>
                </a:ext>
              </a:extLst>
            </p:cNvPr>
            <p:cNvSpPr>
              <a:spLocks/>
            </p:cNvSpPr>
            <p:nvPr/>
          </p:nvSpPr>
          <p:spPr bwMode="auto">
            <a:xfrm>
              <a:off x="7800200" y="3687162"/>
              <a:ext cx="337202" cy="194721"/>
            </a:xfrm>
            <a:custGeom>
              <a:avLst/>
              <a:gdLst>
                <a:gd name="T0" fmla="*/ 134797 w 421766"/>
                <a:gd name="T1" fmla="*/ 155679 h 243554"/>
                <a:gd name="T2" fmla="*/ 0 w 421766"/>
                <a:gd name="T3" fmla="*/ 77870 h 243554"/>
                <a:gd name="T4" fmla="*/ 134797 w 421766"/>
                <a:gd name="T5" fmla="*/ 0 h 243554"/>
                <a:gd name="T6" fmla="*/ 269594 w 421766"/>
                <a:gd name="T7" fmla="*/ 77870 h 243554"/>
                <a:gd name="T8" fmla="*/ 134797 w 421766"/>
                <a:gd name="T9" fmla="*/ 155679 h 2435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1766" h="243554" extrusionOk="0">
                  <a:moveTo>
                    <a:pt x="210884" y="243554"/>
                  </a:moveTo>
                  <a:lnTo>
                    <a:pt x="0" y="121825"/>
                  </a:lnTo>
                  <a:lnTo>
                    <a:pt x="210884" y="0"/>
                  </a:lnTo>
                  <a:lnTo>
                    <a:pt x="421767" y="121825"/>
                  </a:lnTo>
                  <a:lnTo>
                    <a:pt x="210884" y="243554"/>
                  </a:lnTo>
                  <a:close/>
                </a:path>
              </a:pathLst>
            </a:custGeom>
            <a:solidFill>
              <a:srgbClr val="E9EAF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260" name="Google Shape;185;p12">
              <a:extLst>
                <a:ext uri="{FF2B5EF4-FFF2-40B4-BE49-F238E27FC236}">
                  <a16:creationId xmlns:a16="http://schemas.microsoft.com/office/drawing/2014/main" id="{A9301C3F-C12D-142B-76BF-386E8D8E5574}"/>
                </a:ext>
              </a:extLst>
            </p:cNvPr>
            <p:cNvSpPr>
              <a:spLocks/>
            </p:cNvSpPr>
            <p:nvPr/>
          </p:nvSpPr>
          <p:spPr bwMode="auto">
            <a:xfrm>
              <a:off x="8018073" y="3812966"/>
              <a:ext cx="337202" cy="194721"/>
            </a:xfrm>
            <a:custGeom>
              <a:avLst/>
              <a:gdLst>
                <a:gd name="T0" fmla="*/ 134797 w 421766"/>
                <a:gd name="T1" fmla="*/ 155679 h 243554"/>
                <a:gd name="T2" fmla="*/ 0 w 421766"/>
                <a:gd name="T3" fmla="*/ 77809 h 243554"/>
                <a:gd name="T4" fmla="*/ 134797 w 421766"/>
                <a:gd name="T5" fmla="*/ 0 h 243554"/>
                <a:gd name="T6" fmla="*/ 269594 w 421766"/>
                <a:gd name="T7" fmla="*/ 77870 h 243554"/>
                <a:gd name="T8" fmla="*/ 134797 w 421766"/>
                <a:gd name="T9" fmla="*/ 155679 h 2435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1766" h="243554" extrusionOk="0">
                  <a:moveTo>
                    <a:pt x="210883" y="243554"/>
                  </a:moveTo>
                  <a:lnTo>
                    <a:pt x="0" y="121729"/>
                  </a:lnTo>
                  <a:lnTo>
                    <a:pt x="210883" y="0"/>
                  </a:lnTo>
                  <a:lnTo>
                    <a:pt x="421767" y="121825"/>
                  </a:lnTo>
                  <a:lnTo>
                    <a:pt x="210883" y="243554"/>
                  </a:lnTo>
                  <a:close/>
                </a:path>
              </a:pathLst>
            </a:custGeom>
            <a:solidFill>
              <a:srgbClr val="E9EAF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261" name="Google Shape;186;p12">
              <a:extLst>
                <a:ext uri="{FF2B5EF4-FFF2-40B4-BE49-F238E27FC236}">
                  <a16:creationId xmlns:a16="http://schemas.microsoft.com/office/drawing/2014/main" id="{02860110-8B39-0917-882F-6C816D7226C8}"/>
                </a:ext>
              </a:extLst>
            </p:cNvPr>
            <p:cNvSpPr>
              <a:spLocks/>
            </p:cNvSpPr>
            <p:nvPr/>
          </p:nvSpPr>
          <p:spPr bwMode="auto">
            <a:xfrm>
              <a:off x="6687910" y="670084"/>
              <a:ext cx="163899" cy="239625"/>
            </a:xfrm>
            <a:custGeom>
              <a:avLst/>
              <a:gdLst>
                <a:gd name="T0" fmla="*/ 46218 w 205002"/>
                <a:gd name="T1" fmla="*/ 6330 h 299719"/>
                <a:gd name="T2" fmla="*/ 104363 w 205002"/>
                <a:gd name="T3" fmla="*/ 26239 h 299719"/>
                <a:gd name="T4" fmla="*/ 112704 w 205002"/>
                <a:gd name="T5" fmla="*/ 92297 h 299719"/>
                <a:gd name="T6" fmla="*/ 130178 w 205002"/>
                <a:gd name="T7" fmla="*/ 141004 h 299719"/>
                <a:gd name="T8" fmla="*/ 87559 w 205002"/>
                <a:gd name="T9" fmla="*/ 190564 h 299719"/>
                <a:gd name="T10" fmla="*/ 7192 w 205002"/>
                <a:gd name="T11" fmla="*/ 168707 h 299719"/>
                <a:gd name="T12" fmla="*/ 7192 w 205002"/>
                <a:gd name="T13" fmla="*/ 113912 h 299719"/>
                <a:gd name="T14" fmla="*/ 24301 w 205002"/>
                <a:gd name="T15" fmla="*/ 68371 h 299719"/>
                <a:gd name="T16" fmla="*/ 46218 w 205002"/>
                <a:gd name="T17" fmla="*/ 6330 h 2997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5002" h="299719" extrusionOk="0">
                  <a:moveTo>
                    <a:pt x="72307" y="9903"/>
                  </a:moveTo>
                  <a:cubicBezTo>
                    <a:pt x="80498" y="-3146"/>
                    <a:pt x="142792" y="-11814"/>
                    <a:pt x="163271" y="41050"/>
                  </a:cubicBezTo>
                  <a:cubicBezTo>
                    <a:pt x="171081" y="61052"/>
                    <a:pt x="169843" y="112201"/>
                    <a:pt x="176320" y="144396"/>
                  </a:cubicBezTo>
                  <a:cubicBezTo>
                    <a:pt x="182797" y="176590"/>
                    <a:pt x="198227" y="194783"/>
                    <a:pt x="203657" y="220596"/>
                  </a:cubicBezTo>
                  <a:cubicBezTo>
                    <a:pt x="209086" y="246409"/>
                    <a:pt x="200228" y="290414"/>
                    <a:pt x="136982" y="298129"/>
                  </a:cubicBezTo>
                  <a:cubicBezTo>
                    <a:pt x="73736" y="305845"/>
                    <a:pt x="26111" y="284032"/>
                    <a:pt x="11252" y="263935"/>
                  </a:cubicBezTo>
                  <a:cubicBezTo>
                    <a:pt x="-3607" y="243837"/>
                    <a:pt x="-3893" y="201260"/>
                    <a:pt x="11252" y="178210"/>
                  </a:cubicBezTo>
                  <a:cubicBezTo>
                    <a:pt x="26396" y="155159"/>
                    <a:pt x="38398" y="136776"/>
                    <a:pt x="38017" y="106963"/>
                  </a:cubicBezTo>
                  <a:lnTo>
                    <a:pt x="72307" y="9903"/>
                  </a:lnTo>
                  <a:close/>
                </a:path>
              </a:pathLst>
            </a:custGeom>
            <a:solidFill>
              <a:srgbClr val="2B2A3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262" name="Google Shape;187;p12">
              <a:extLst>
                <a:ext uri="{FF2B5EF4-FFF2-40B4-BE49-F238E27FC236}">
                  <a16:creationId xmlns:a16="http://schemas.microsoft.com/office/drawing/2014/main" id="{980F3F46-5131-752F-A6CA-27E7BD93F75B}"/>
                </a:ext>
              </a:extLst>
            </p:cNvPr>
            <p:cNvSpPr>
              <a:spLocks/>
            </p:cNvSpPr>
            <p:nvPr/>
          </p:nvSpPr>
          <p:spPr bwMode="auto">
            <a:xfrm>
              <a:off x="6700339" y="668001"/>
              <a:ext cx="78506" cy="96744"/>
            </a:xfrm>
            <a:custGeom>
              <a:avLst/>
              <a:gdLst>
                <a:gd name="T0" fmla="*/ 62766 w 98194"/>
                <a:gd name="T1" fmla="*/ 2211 h 121006"/>
                <a:gd name="T2" fmla="*/ 14364 w 98194"/>
                <a:gd name="T3" fmla="*/ 9760 h 121006"/>
                <a:gd name="T4" fmla="*/ 1577 w 98194"/>
                <a:gd name="T5" fmla="*/ 54206 h 121006"/>
                <a:gd name="T6" fmla="*/ 16372 w 98194"/>
                <a:gd name="T7" fmla="*/ 77342 h 121006"/>
                <a:gd name="T8" fmla="*/ 62766 w 98194"/>
                <a:gd name="T9" fmla="*/ 2211 h 1210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194" h="121006" extrusionOk="0">
                  <a:moveTo>
                    <a:pt x="98195" y="3459"/>
                  </a:moveTo>
                  <a:cubicBezTo>
                    <a:pt x="98195" y="3459"/>
                    <a:pt x="50570" y="-9685"/>
                    <a:pt x="22471" y="15270"/>
                  </a:cubicBezTo>
                  <a:cubicBezTo>
                    <a:pt x="3316" y="32880"/>
                    <a:pt x="-4399" y="59709"/>
                    <a:pt x="2468" y="84803"/>
                  </a:cubicBezTo>
                  <a:cubicBezTo>
                    <a:pt x="6278" y="99662"/>
                    <a:pt x="13803" y="119855"/>
                    <a:pt x="25614" y="120998"/>
                  </a:cubicBezTo>
                  <a:cubicBezTo>
                    <a:pt x="37425" y="122141"/>
                    <a:pt x="98195" y="3459"/>
                    <a:pt x="98195" y="3459"/>
                  </a:cubicBezTo>
                  <a:close/>
                </a:path>
              </a:pathLst>
            </a:custGeom>
            <a:solidFill>
              <a:srgbClr val="2B2A3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263" name="Google Shape;188;p12">
              <a:extLst>
                <a:ext uri="{FF2B5EF4-FFF2-40B4-BE49-F238E27FC236}">
                  <a16:creationId xmlns:a16="http://schemas.microsoft.com/office/drawing/2014/main" id="{E87678F1-E89D-3670-B1D1-E944F3513090}"/>
                </a:ext>
              </a:extLst>
            </p:cNvPr>
            <p:cNvSpPr>
              <a:spLocks/>
            </p:cNvSpPr>
            <p:nvPr/>
          </p:nvSpPr>
          <p:spPr bwMode="auto">
            <a:xfrm>
              <a:off x="6715688" y="773039"/>
              <a:ext cx="96838" cy="108380"/>
            </a:xfrm>
            <a:custGeom>
              <a:avLst/>
              <a:gdLst>
                <a:gd name="T0" fmla="*/ 61757 w 121123"/>
                <a:gd name="T1" fmla="*/ 0 h 135560"/>
                <a:gd name="T2" fmla="*/ 60418 w 121123"/>
                <a:gd name="T3" fmla="*/ 35921 h 135560"/>
                <a:gd name="T4" fmla="*/ 77040 w 121123"/>
                <a:gd name="T5" fmla="*/ 43653 h 135560"/>
                <a:gd name="T6" fmla="*/ 47816 w 121123"/>
                <a:gd name="T7" fmla="*/ 85542 h 135560"/>
                <a:gd name="T8" fmla="*/ 265 w 121123"/>
                <a:gd name="T9" fmla="*/ 60701 h 135560"/>
                <a:gd name="T10" fmla="*/ 14695 w 121123"/>
                <a:gd name="T11" fmla="*/ 28676 h 135560"/>
                <a:gd name="T12" fmla="*/ 24071 w 121123"/>
                <a:gd name="T13" fmla="*/ 28676 h 135560"/>
                <a:gd name="T14" fmla="*/ 25105 w 121123"/>
                <a:gd name="T15" fmla="*/ 12481 h 135560"/>
                <a:gd name="T16" fmla="*/ 61757 w 121123"/>
                <a:gd name="T17" fmla="*/ 0 h 1355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1123" h="135560" extrusionOk="0">
                  <a:moveTo>
                    <a:pt x="96617" y="0"/>
                  </a:moveTo>
                  <a:cubicBezTo>
                    <a:pt x="96617" y="0"/>
                    <a:pt x="93569" y="52387"/>
                    <a:pt x="94522" y="56197"/>
                  </a:cubicBezTo>
                  <a:cubicBezTo>
                    <a:pt x="95474" y="60008"/>
                    <a:pt x="115000" y="63722"/>
                    <a:pt x="120525" y="68294"/>
                  </a:cubicBezTo>
                  <a:cubicBezTo>
                    <a:pt x="126049" y="72866"/>
                    <a:pt x="91950" y="125921"/>
                    <a:pt x="74805" y="133826"/>
                  </a:cubicBezTo>
                  <a:cubicBezTo>
                    <a:pt x="57660" y="141732"/>
                    <a:pt x="4129" y="121539"/>
                    <a:pt x="414" y="94964"/>
                  </a:cubicBezTo>
                  <a:cubicBezTo>
                    <a:pt x="-3015" y="70580"/>
                    <a:pt x="15750" y="51530"/>
                    <a:pt x="22989" y="44863"/>
                  </a:cubicBezTo>
                  <a:cubicBezTo>
                    <a:pt x="27875" y="44509"/>
                    <a:pt x="32771" y="44509"/>
                    <a:pt x="37657" y="44863"/>
                  </a:cubicBezTo>
                  <a:lnTo>
                    <a:pt x="39276" y="19526"/>
                  </a:lnTo>
                  <a:cubicBezTo>
                    <a:pt x="62613" y="11335"/>
                    <a:pt x="96617" y="0"/>
                    <a:pt x="96617" y="0"/>
                  </a:cubicBezTo>
                  <a:close/>
                </a:path>
              </a:pathLst>
            </a:custGeom>
            <a:solidFill>
              <a:srgbClr val="9C644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264" name="Google Shape;189;p12">
              <a:extLst>
                <a:ext uri="{FF2B5EF4-FFF2-40B4-BE49-F238E27FC236}">
                  <a16:creationId xmlns:a16="http://schemas.microsoft.com/office/drawing/2014/main" id="{BDDB6F77-2F13-4026-91A3-8E0B07053DF3}"/>
                </a:ext>
              </a:extLst>
            </p:cNvPr>
            <p:cNvSpPr>
              <a:spLocks/>
            </p:cNvSpPr>
            <p:nvPr/>
          </p:nvSpPr>
          <p:spPr bwMode="auto">
            <a:xfrm>
              <a:off x="6550295" y="816287"/>
              <a:ext cx="182749" cy="260151"/>
            </a:xfrm>
            <a:custGeom>
              <a:avLst/>
              <a:gdLst>
                <a:gd name="T0" fmla="*/ 95662 w 228579"/>
                <a:gd name="T1" fmla="*/ 143875 h 325392"/>
                <a:gd name="T2" fmla="*/ 62359 w 228579"/>
                <a:gd name="T3" fmla="*/ 178517 h 325392"/>
                <a:gd name="T4" fmla="*/ 50974 w 228579"/>
                <a:gd name="T5" fmla="*/ 191851 h 325392"/>
                <a:gd name="T6" fmla="*/ 28569 w 228579"/>
                <a:gd name="T7" fmla="*/ 206707 h 325392"/>
                <a:gd name="T8" fmla="*/ 16391 w 228579"/>
                <a:gd name="T9" fmla="*/ 206707 h 325392"/>
                <a:gd name="T10" fmla="*/ 19009 w 228579"/>
                <a:gd name="T11" fmla="*/ 201836 h 325392"/>
                <a:gd name="T12" fmla="*/ 33683 w 228579"/>
                <a:gd name="T13" fmla="*/ 193981 h 325392"/>
                <a:gd name="T14" fmla="*/ 22237 w 228579"/>
                <a:gd name="T15" fmla="*/ 198731 h 325392"/>
                <a:gd name="T16" fmla="*/ 10060 w 228579"/>
                <a:gd name="T17" fmla="*/ 201166 h 325392"/>
                <a:gd name="T18" fmla="*/ 4823 w 228579"/>
                <a:gd name="T19" fmla="*/ 195077 h 325392"/>
                <a:gd name="T20" fmla="*/ 17609 w 228579"/>
                <a:gd name="T21" fmla="*/ 191121 h 325392"/>
                <a:gd name="T22" fmla="*/ 27289 w 228579"/>
                <a:gd name="T23" fmla="*/ 186128 h 325392"/>
                <a:gd name="T24" fmla="*/ 13530 w 228579"/>
                <a:gd name="T25" fmla="*/ 188989 h 325392"/>
                <a:gd name="T26" fmla="*/ 2023 w 228579"/>
                <a:gd name="T27" fmla="*/ 187650 h 325392"/>
                <a:gd name="T28" fmla="*/ 2753 w 228579"/>
                <a:gd name="T29" fmla="*/ 182109 h 325392"/>
                <a:gd name="T30" fmla="*/ 19314 w 228579"/>
                <a:gd name="T31" fmla="*/ 178273 h 325392"/>
                <a:gd name="T32" fmla="*/ 26498 w 228579"/>
                <a:gd name="T33" fmla="*/ 173037 h 325392"/>
                <a:gd name="T34" fmla="*/ 17366 w 228579"/>
                <a:gd name="T35" fmla="*/ 173768 h 325392"/>
                <a:gd name="T36" fmla="*/ 7503 w 228579"/>
                <a:gd name="T37" fmla="*/ 167680 h 325392"/>
                <a:gd name="T38" fmla="*/ 13591 w 228579"/>
                <a:gd name="T39" fmla="*/ 166036 h 325392"/>
                <a:gd name="T40" fmla="*/ 29725 w 228579"/>
                <a:gd name="T41" fmla="*/ 163296 h 325392"/>
                <a:gd name="T42" fmla="*/ 45676 w 228579"/>
                <a:gd name="T43" fmla="*/ 161409 h 325392"/>
                <a:gd name="T44" fmla="*/ 72709 w 228579"/>
                <a:gd name="T45" fmla="*/ 131636 h 325392"/>
                <a:gd name="T46" fmla="*/ 96697 w 228579"/>
                <a:gd name="T47" fmla="*/ 82929 h 325392"/>
                <a:gd name="T48" fmla="*/ 113806 w 228579"/>
                <a:gd name="T49" fmla="*/ 17723 h 325392"/>
                <a:gd name="T50" fmla="*/ 134689 w 228579"/>
                <a:gd name="T51" fmla="*/ 6 h 325392"/>
                <a:gd name="T52" fmla="*/ 145404 w 228579"/>
                <a:gd name="T53" fmla="*/ 22289 h 325392"/>
                <a:gd name="T54" fmla="*/ 95662 w 228579"/>
                <a:gd name="T55" fmla="*/ 143875 h 32539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28579" h="325392" extrusionOk="0">
                  <a:moveTo>
                    <a:pt x="149659" y="225085"/>
                  </a:moveTo>
                  <a:cubicBezTo>
                    <a:pt x="134829" y="245426"/>
                    <a:pt x="117303" y="263658"/>
                    <a:pt x="97557" y="279282"/>
                  </a:cubicBezTo>
                  <a:cubicBezTo>
                    <a:pt x="91252" y="285914"/>
                    <a:pt x="85308" y="292878"/>
                    <a:pt x="79746" y="300142"/>
                  </a:cubicBezTo>
                  <a:cubicBezTo>
                    <a:pt x="70392" y="310933"/>
                    <a:pt x="58276" y="318969"/>
                    <a:pt x="44694" y="323383"/>
                  </a:cubicBezTo>
                  <a:cubicBezTo>
                    <a:pt x="32883" y="326431"/>
                    <a:pt x="27930" y="325669"/>
                    <a:pt x="25644" y="323383"/>
                  </a:cubicBezTo>
                  <a:cubicBezTo>
                    <a:pt x="23358" y="321097"/>
                    <a:pt x="24596" y="317858"/>
                    <a:pt x="29739" y="315763"/>
                  </a:cubicBezTo>
                  <a:cubicBezTo>
                    <a:pt x="38150" y="313277"/>
                    <a:pt x="45961" y="309096"/>
                    <a:pt x="52695" y="303475"/>
                  </a:cubicBezTo>
                  <a:cubicBezTo>
                    <a:pt x="52695" y="303475"/>
                    <a:pt x="41741" y="308524"/>
                    <a:pt x="34788" y="310905"/>
                  </a:cubicBezTo>
                  <a:cubicBezTo>
                    <a:pt x="28644" y="313041"/>
                    <a:pt x="22234" y="314323"/>
                    <a:pt x="15738" y="314715"/>
                  </a:cubicBezTo>
                  <a:cubicBezTo>
                    <a:pt x="9165" y="314715"/>
                    <a:pt x="2403" y="307190"/>
                    <a:pt x="7546" y="305190"/>
                  </a:cubicBezTo>
                  <a:cubicBezTo>
                    <a:pt x="12690" y="303190"/>
                    <a:pt x="17071" y="302713"/>
                    <a:pt x="27549" y="298999"/>
                  </a:cubicBezTo>
                  <a:cubicBezTo>
                    <a:pt x="32921" y="297080"/>
                    <a:pt x="38017" y="294454"/>
                    <a:pt x="42693" y="291188"/>
                  </a:cubicBezTo>
                  <a:cubicBezTo>
                    <a:pt x="35655" y="293262"/>
                    <a:pt x="28454" y="294759"/>
                    <a:pt x="21167" y="295665"/>
                  </a:cubicBezTo>
                  <a:cubicBezTo>
                    <a:pt x="15090" y="296657"/>
                    <a:pt x="8851" y="295932"/>
                    <a:pt x="3165" y="293569"/>
                  </a:cubicBezTo>
                  <a:cubicBezTo>
                    <a:pt x="117" y="292236"/>
                    <a:pt x="-2550" y="286711"/>
                    <a:pt x="4308" y="284902"/>
                  </a:cubicBezTo>
                  <a:cubicBezTo>
                    <a:pt x="13166" y="284041"/>
                    <a:pt x="21881" y="282023"/>
                    <a:pt x="30216" y="278901"/>
                  </a:cubicBezTo>
                  <a:cubicBezTo>
                    <a:pt x="38217" y="275281"/>
                    <a:pt x="43265" y="271471"/>
                    <a:pt x="41455" y="270709"/>
                  </a:cubicBezTo>
                  <a:cubicBezTo>
                    <a:pt x="39645" y="269947"/>
                    <a:pt x="35169" y="272424"/>
                    <a:pt x="27168" y="271852"/>
                  </a:cubicBezTo>
                  <a:cubicBezTo>
                    <a:pt x="19167" y="271281"/>
                    <a:pt x="11642" y="266137"/>
                    <a:pt x="11737" y="262327"/>
                  </a:cubicBezTo>
                  <a:cubicBezTo>
                    <a:pt x="11832" y="258517"/>
                    <a:pt x="13452" y="260422"/>
                    <a:pt x="21262" y="259756"/>
                  </a:cubicBezTo>
                  <a:cubicBezTo>
                    <a:pt x="29559" y="257716"/>
                    <a:pt x="37998" y="256284"/>
                    <a:pt x="46503" y="255469"/>
                  </a:cubicBezTo>
                  <a:cubicBezTo>
                    <a:pt x="54924" y="255791"/>
                    <a:pt x="63344" y="254795"/>
                    <a:pt x="71459" y="252517"/>
                  </a:cubicBezTo>
                  <a:cubicBezTo>
                    <a:pt x="79936" y="249945"/>
                    <a:pt x="99081" y="226990"/>
                    <a:pt x="113750" y="205939"/>
                  </a:cubicBezTo>
                  <a:cubicBezTo>
                    <a:pt x="129714" y="182391"/>
                    <a:pt x="142344" y="156747"/>
                    <a:pt x="151278" y="129739"/>
                  </a:cubicBezTo>
                  <a:cubicBezTo>
                    <a:pt x="160041" y="101164"/>
                    <a:pt x="170328" y="46586"/>
                    <a:pt x="178044" y="27727"/>
                  </a:cubicBezTo>
                  <a:cubicBezTo>
                    <a:pt x="185759" y="8867"/>
                    <a:pt x="198427" y="390"/>
                    <a:pt x="210714" y="9"/>
                  </a:cubicBezTo>
                  <a:cubicBezTo>
                    <a:pt x="225097" y="-467"/>
                    <a:pt x="231289" y="18487"/>
                    <a:pt x="227478" y="34870"/>
                  </a:cubicBezTo>
                  <a:cubicBezTo>
                    <a:pt x="220811" y="62969"/>
                    <a:pt x="188807" y="173650"/>
                    <a:pt x="149659" y="225085"/>
                  </a:cubicBezTo>
                  <a:close/>
                </a:path>
              </a:pathLst>
            </a:custGeom>
            <a:solidFill>
              <a:srgbClr val="9C644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265" name="Google Shape;190;p12">
              <a:extLst>
                <a:ext uri="{FF2B5EF4-FFF2-40B4-BE49-F238E27FC236}">
                  <a16:creationId xmlns:a16="http://schemas.microsoft.com/office/drawing/2014/main" id="{EA9A090B-9804-79C4-1C18-DD72CC994FA5}"/>
                </a:ext>
              </a:extLst>
            </p:cNvPr>
            <p:cNvSpPr>
              <a:spLocks/>
            </p:cNvSpPr>
            <p:nvPr/>
          </p:nvSpPr>
          <p:spPr bwMode="auto">
            <a:xfrm>
              <a:off x="6687493" y="808527"/>
              <a:ext cx="141166" cy="186207"/>
            </a:xfrm>
            <a:custGeom>
              <a:avLst/>
              <a:gdLst>
                <a:gd name="T0" fmla="*/ 88927 w 176568"/>
                <a:gd name="T1" fmla="*/ 10776 h 232904"/>
                <a:gd name="T2" fmla="*/ 110479 w 176568"/>
                <a:gd name="T3" fmla="*/ 22404 h 232904"/>
                <a:gd name="T4" fmla="*/ 107800 w 176568"/>
                <a:gd name="T5" fmla="*/ 78174 h 232904"/>
                <a:gd name="T6" fmla="*/ 85821 w 176568"/>
                <a:gd name="T7" fmla="*/ 147825 h 232904"/>
                <a:gd name="T8" fmla="*/ 15805 w 176568"/>
                <a:gd name="T9" fmla="*/ 134127 h 232904"/>
                <a:gd name="T10" fmla="*/ 13735 w 176568"/>
                <a:gd name="T11" fmla="*/ 84385 h 232904"/>
                <a:gd name="T12" fmla="*/ 34923 w 176568"/>
                <a:gd name="T13" fmla="*/ 182 h 232904"/>
                <a:gd name="T14" fmla="*/ 44177 w 176568"/>
                <a:gd name="T15" fmla="*/ 182 h 232904"/>
                <a:gd name="T16" fmla="*/ 37175 w 176568"/>
                <a:gd name="T17" fmla="*/ 42801 h 232904"/>
                <a:gd name="T18" fmla="*/ 88927 w 176568"/>
                <a:gd name="T19" fmla="*/ 10776 h 2329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6568" h="232904" extrusionOk="0">
                  <a:moveTo>
                    <a:pt x="139122" y="16859"/>
                  </a:moveTo>
                  <a:cubicBezTo>
                    <a:pt x="153790" y="19145"/>
                    <a:pt x="170554" y="26955"/>
                    <a:pt x="172840" y="35051"/>
                  </a:cubicBezTo>
                  <a:cubicBezTo>
                    <a:pt x="178965" y="64011"/>
                    <a:pt x="177526" y="94062"/>
                    <a:pt x="168649" y="122300"/>
                  </a:cubicBezTo>
                  <a:cubicBezTo>
                    <a:pt x="155981" y="156019"/>
                    <a:pt x="141503" y="216693"/>
                    <a:pt x="134264" y="231266"/>
                  </a:cubicBezTo>
                  <a:cubicBezTo>
                    <a:pt x="96383" y="236540"/>
                    <a:pt x="57826" y="228996"/>
                    <a:pt x="24726" y="209835"/>
                  </a:cubicBezTo>
                  <a:cubicBezTo>
                    <a:pt x="24726" y="209835"/>
                    <a:pt x="21678" y="151352"/>
                    <a:pt x="21488" y="132016"/>
                  </a:cubicBezTo>
                  <a:cubicBezTo>
                    <a:pt x="-26137" y="90773"/>
                    <a:pt x="14630" y="39814"/>
                    <a:pt x="54635" y="285"/>
                  </a:cubicBezTo>
                  <a:cubicBezTo>
                    <a:pt x="59455" y="-95"/>
                    <a:pt x="64293" y="-95"/>
                    <a:pt x="69113" y="285"/>
                  </a:cubicBezTo>
                  <a:cubicBezTo>
                    <a:pt x="69113" y="285"/>
                    <a:pt x="33394" y="42576"/>
                    <a:pt x="58159" y="66960"/>
                  </a:cubicBezTo>
                  <a:cubicBezTo>
                    <a:pt x="111499" y="50291"/>
                    <a:pt x="122072" y="26384"/>
                    <a:pt x="139122" y="16859"/>
                  </a:cubicBezTo>
                  <a:close/>
                </a:path>
              </a:pathLst>
            </a:custGeom>
            <a:solidFill>
              <a:srgbClr val="F4F4F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266" name="Google Shape;191;p12">
              <a:extLst>
                <a:ext uri="{FF2B5EF4-FFF2-40B4-BE49-F238E27FC236}">
                  <a16:creationId xmlns:a16="http://schemas.microsoft.com/office/drawing/2014/main" id="{05225D61-0190-E30A-EF1C-C1F2270DED49}"/>
                </a:ext>
              </a:extLst>
            </p:cNvPr>
            <p:cNvSpPr>
              <a:spLocks/>
            </p:cNvSpPr>
            <p:nvPr/>
          </p:nvSpPr>
          <p:spPr bwMode="auto">
            <a:xfrm>
              <a:off x="6712641" y="675415"/>
              <a:ext cx="103849" cy="127932"/>
            </a:xfrm>
            <a:custGeom>
              <a:avLst/>
              <a:gdLst>
                <a:gd name="T0" fmla="*/ 1726 w 129892"/>
                <a:gd name="T1" fmla="*/ 36588 h 160015"/>
                <a:gd name="T2" fmla="*/ 1726 w 129892"/>
                <a:gd name="T3" fmla="*/ 36588 h 160015"/>
                <a:gd name="T4" fmla="*/ 42824 w 129892"/>
                <a:gd name="T5" fmla="*/ 58 h 160015"/>
                <a:gd name="T6" fmla="*/ 82959 w 129892"/>
                <a:gd name="T7" fmla="*/ 45024 h 160015"/>
                <a:gd name="T8" fmla="*/ 82946 w 129892"/>
                <a:gd name="T9" fmla="*/ 45234 h 160015"/>
                <a:gd name="T10" fmla="*/ 64194 w 129892"/>
                <a:gd name="T11" fmla="*/ 77868 h 160015"/>
                <a:gd name="T12" fmla="*/ 60785 w 129892"/>
                <a:gd name="T13" fmla="*/ 87305 h 160015"/>
                <a:gd name="T14" fmla="*/ 25228 w 129892"/>
                <a:gd name="T15" fmla="*/ 102282 h 160015"/>
                <a:gd name="T16" fmla="*/ 8546 w 129892"/>
                <a:gd name="T17" fmla="*/ 87609 h 160015"/>
                <a:gd name="T18" fmla="*/ 1726 w 129892"/>
                <a:gd name="T19" fmla="*/ 36588 h 1600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9892" h="160015" extrusionOk="0">
                  <a:moveTo>
                    <a:pt x="2701" y="57241"/>
                  </a:moveTo>
                  <a:lnTo>
                    <a:pt x="2701" y="57241"/>
                  </a:lnTo>
                  <a:cubicBezTo>
                    <a:pt x="8035" y="23618"/>
                    <a:pt x="32324" y="-1719"/>
                    <a:pt x="66995" y="91"/>
                  </a:cubicBezTo>
                  <a:cubicBezTo>
                    <a:pt x="103761" y="2178"/>
                    <a:pt x="131870" y="33673"/>
                    <a:pt x="129784" y="70438"/>
                  </a:cubicBezTo>
                  <a:cubicBezTo>
                    <a:pt x="129774" y="70547"/>
                    <a:pt x="129774" y="70657"/>
                    <a:pt x="129765" y="70767"/>
                  </a:cubicBezTo>
                  <a:cubicBezTo>
                    <a:pt x="128441" y="91415"/>
                    <a:pt x="117601" y="110276"/>
                    <a:pt x="100428" y="121821"/>
                  </a:cubicBezTo>
                  <a:cubicBezTo>
                    <a:pt x="99228" y="126932"/>
                    <a:pt x="97437" y="131886"/>
                    <a:pt x="95094" y="136584"/>
                  </a:cubicBezTo>
                  <a:cubicBezTo>
                    <a:pt x="82806" y="150872"/>
                    <a:pt x="50231" y="159921"/>
                    <a:pt x="39468" y="160016"/>
                  </a:cubicBezTo>
                  <a:cubicBezTo>
                    <a:pt x="29943" y="160016"/>
                    <a:pt x="22132" y="151443"/>
                    <a:pt x="13369" y="137061"/>
                  </a:cubicBezTo>
                  <a:cubicBezTo>
                    <a:pt x="-4728" y="107247"/>
                    <a:pt x="-156" y="73910"/>
                    <a:pt x="2701" y="57241"/>
                  </a:cubicBezTo>
                  <a:close/>
                </a:path>
              </a:pathLst>
            </a:custGeom>
            <a:solidFill>
              <a:srgbClr val="9C644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267" name="Google Shape;192;p12">
              <a:extLst>
                <a:ext uri="{FF2B5EF4-FFF2-40B4-BE49-F238E27FC236}">
                  <a16:creationId xmlns:a16="http://schemas.microsoft.com/office/drawing/2014/main" id="{300605DF-75A9-1A01-D8FB-377BA8EC012C}"/>
                </a:ext>
              </a:extLst>
            </p:cNvPr>
            <p:cNvSpPr>
              <a:spLocks/>
            </p:cNvSpPr>
            <p:nvPr/>
          </p:nvSpPr>
          <p:spPr bwMode="auto">
            <a:xfrm>
              <a:off x="6716857" y="674913"/>
              <a:ext cx="104260" cy="98126"/>
            </a:xfrm>
            <a:custGeom>
              <a:avLst/>
              <a:gdLst>
                <a:gd name="T0" fmla="*/ 46272 w 130406"/>
                <a:gd name="T1" fmla="*/ 1068 h 122734"/>
                <a:gd name="T2" fmla="*/ 78785 w 130406"/>
                <a:gd name="T3" fmla="*/ 23717 h 122734"/>
                <a:gd name="T4" fmla="*/ 81889 w 130406"/>
                <a:gd name="T5" fmla="*/ 62683 h 122734"/>
                <a:gd name="T6" fmla="*/ 79637 w 130406"/>
                <a:gd name="T7" fmla="*/ 68772 h 122734"/>
                <a:gd name="T8" fmla="*/ 60824 w 130406"/>
                <a:gd name="T9" fmla="*/ 78452 h 122734"/>
                <a:gd name="T10" fmla="*/ 54735 w 130406"/>
                <a:gd name="T11" fmla="*/ 49715 h 122734"/>
                <a:gd name="T12" fmla="*/ 52117 w 130406"/>
                <a:gd name="T13" fmla="*/ 41617 h 122734"/>
                <a:gd name="T14" fmla="*/ 49560 w 130406"/>
                <a:gd name="T15" fmla="*/ 35102 h 122734"/>
                <a:gd name="T16" fmla="*/ 37382 w 130406"/>
                <a:gd name="T17" fmla="*/ 21951 h 122734"/>
                <a:gd name="T18" fmla="*/ 0 w 130406"/>
                <a:gd name="T19" fmla="*/ 23656 h 122734"/>
                <a:gd name="T20" fmla="*/ 46272 w 130406"/>
                <a:gd name="T21" fmla="*/ 1068 h 1227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0406" h="122734" extrusionOk="0">
                  <a:moveTo>
                    <a:pt x="72390" y="1671"/>
                  </a:moveTo>
                  <a:cubicBezTo>
                    <a:pt x="96679" y="6339"/>
                    <a:pt x="116681" y="13197"/>
                    <a:pt x="123254" y="37104"/>
                  </a:cubicBezTo>
                  <a:cubicBezTo>
                    <a:pt x="127825" y="53487"/>
                    <a:pt x="133731" y="84729"/>
                    <a:pt x="128111" y="98064"/>
                  </a:cubicBezTo>
                  <a:lnTo>
                    <a:pt x="124587" y="107589"/>
                  </a:lnTo>
                  <a:lnTo>
                    <a:pt x="95155" y="122734"/>
                  </a:lnTo>
                  <a:cubicBezTo>
                    <a:pt x="95155" y="122734"/>
                    <a:pt x="81439" y="111304"/>
                    <a:pt x="85630" y="77776"/>
                  </a:cubicBezTo>
                  <a:cubicBezTo>
                    <a:pt x="85506" y="73249"/>
                    <a:pt x="84077" y="68853"/>
                    <a:pt x="81534" y="65108"/>
                  </a:cubicBezTo>
                  <a:cubicBezTo>
                    <a:pt x="79667" y="61944"/>
                    <a:pt x="78315" y="58504"/>
                    <a:pt x="77533" y="54916"/>
                  </a:cubicBezTo>
                  <a:cubicBezTo>
                    <a:pt x="74028" y="45886"/>
                    <a:pt x="67218" y="38529"/>
                    <a:pt x="58483" y="34342"/>
                  </a:cubicBezTo>
                  <a:cubicBezTo>
                    <a:pt x="39653" y="26020"/>
                    <a:pt x="18002" y="27007"/>
                    <a:pt x="0" y="37009"/>
                  </a:cubicBezTo>
                  <a:cubicBezTo>
                    <a:pt x="12706" y="9565"/>
                    <a:pt x="42939" y="-5191"/>
                    <a:pt x="72390" y="1671"/>
                  </a:cubicBezTo>
                  <a:close/>
                </a:path>
              </a:pathLst>
            </a:custGeom>
            <a:solidFill>
              <a:srgbClr val="2B2A3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268" name="Google Shape;193;p12">
              <a:extLst>
                <a:ext uri="{FF2B5EF4-FFF2-40B4-BE49-F238E27FC236}">
                  <a16:creationId xmlns:a16="http://schemas.microsoft.com/office/drawing/2014/main" id="{D3031CAE-91B5-E3D7-B0F6-B69807772941}"/>
                </a:ext>
              </a:extLst>
            </p:cNvPr>
            <p:cNvSpPr>
              <a:spLocks/>
            </p:cNvSpPr>
            <p:nvPr/>
          </p:nvSpPr>
          <p:spPr bwMode="auto">
            <a:xfrm>
              <a:off x="6591681" y="1319278"/>
              <a:ext cx="81988" cy="62539"/>
            </a:xfrm>
            <a:custGeom>
              <a:avLst/>
              <a:gdLst>
                <a:gd name="T0" fmla="*/ 60808 w 102549"/>
                <a:gd name="T1" fmla="*/ 2 h 78223"/>
                <a:gd name="T2" fmla="*/ 40108 w 102549"/>
                <a:gd name="T3" fmla="*/ 2558 h 78223"/>
                <a:gd name="T4" fmla="*/ 11310 w 102549"/>
                <a:gd name="T5" fmla="*/ 24537 h 78223"/>
                <a:gd name="T6" fmla="*/ 168 w 102549"/>
                <a:gd name="T7" fmla="*/ 40977 h 78223"/>
                <a:gd name="T8" fmla="*/ 31888 w 102549"/>
                <a:gd name="T9" fmla="*/ 46090 h 78223"/>
                <a:gd name="T10" fmla="*/ 53989 w 102549"/>
                <a:gd name="T11" fmla="*/ 30626 h 78223"/>
                <a:gd name="T12" fmla="*/ 65497 w 102549"/>
                <a:gd name="T13" fmla="*/ 18449 h 78223"/>
                <a:gd name="T14" fmla="*/ 60808 w 102549"/>
                <a:gd name="T15" fmla="*/ 2 h 782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549" h="78223" extrusionOk="0">
                  <a:moveTo>
                    <a:pt x="95132" y="3"/>
                  </a:moveTo>
                  <a:cubicBezTo>
                    <a:pt x="82845" y="9528"/>
                    <a:pt x="63699" y="3051"/>
                    <a:pt x="62747" y="4003"/>
                  </a:cubicBezTo>
                  <a:cubicBezTo>
                    <a:pt x="48374" y="16282"/>
                    <a:pt x="33334" y="27761"/>
                    <a:pt x="17694" y="38388"/>
                  </a:cubicBezTo>
                  <a:cubicBezTo>
                    <a:pt x="10074" y="44389"/>
                    <a:pt x="-1928" y="52485"/>
                    <a:pt x="263" y="64106"/>
                  </a:cubicBezTo>
                  <a:cubicBezTo>
                    <a:pt x="4168" y="84775"/>
                    <a:pt x="37315" y="78393"/>
                    <a:pt x="49888" y="72107"/>
                  </a:cubicBezTo>
                  <a:cubicBezTo>
                    <a:pt x="62461" y="65820"/>
                    <a:pt x="72558" y="55248"/>
                    <a:pt x="84464" y="47913"/>
                  </a:cubicBezTo>
                  <a:cubicBezTo>
                    <a:pt x="92846" y="42675"/>
                    <a:pt x="101228" y="39912"/>
                    <a:pt x="102466" y="28863"/>
                  </a:cubicBezTo>
                  <a:cubicBezTo>
                    <a:pt x="103323" y="22767"/>
                    <a:pt x="97323" y="-283"/>
                    <a:pt x="95132" y="3"/>
                  </a:cubicBezTo>
                  <a:close/>
                </a:path>
              </a:pathLst>
            </a:custGeom>
            <a:solidFill>
              <a:srgbClr val="2B2A3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269" name="Google Shape;194;p12">
              <a:extLst>
                <a:ext uri="{FF2B5EF4-FFF2-40B4-BE49-F238E27FC236}">
                  <a16:creationId xmlns:a16="http://schemas.microsoft.com/office/drawing/2014/main" id="{9A557142-4F22-7B58-516F-22B1E91DDCF8}"/>
                </a:ext>
              </a:extLst>
            </p:cNvPr>
            <p:cNvSpPr>
              <a:spLocks/>
            </p:cNvSpPr>
            <p:nvPr/>
          </p:nvSpPr>
          <p:spPr bwMode="auto">
            <a:xfrm>
              <a:off x="6592043" y="1339232"/>
              <a:ext cx="81616" cy="42611"/>
            </a:xfrm>
            <a:custGeom>
              <a:avLst/>
              <a:gdLst>
                <a:gd name="T0" fmla="*/ 65145 w 102084"/>
                <a:gd name="T1" fmla="*/ 0 h 53297"/>
                <a:gd name="T2" fmla="*/ 53517 w 102084"/>
                <a:gd name="T3" fmla="*/ 11629 h 53297"/>
                <a:gd name="T4" fmla="*/ 30989 w 102084"/>
                <a:gd name="T5" fmla="*/ 27398 h 53297"/>
                <a:gd name="T6" fmla="*/ 0 w 102084"/>
                <a:gd name="T7" fmla="*/ 25388 h 53297"/>
                <a:gd name="T8" fmla="*/ 31599 w 102084"/>
                <a:gd name="T9" fmla="*/ 30138 h 53297"/>
                <a:gd name="T10" fmla="*/ 53699 w 102084"/>
                <a:gd name="T11" fmla="*/ 14673 h 53297"/>
                <a:gd name="T12" fmla="*/ 65206 w 102084"/>
                <a:gd name="T13" fmla="*/ 2496 h 53297"/>
                <a:gd name="T14" fmla="*/ 65145 w 102084"/>
                <a:gd name="T15" fmla="*/ 0 h 5329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084" h="53297" extrusionOk="0">
                  <a:moveTo>
                    <a:pt x="101917" y="0"/>
                  </a:moveTo>
                  <a:cubicBezTo>
                    <a:pt x="100298" y="10192"/>
                    <a:pt x="92392" y="13049"/>
                    <a:pt x="83725" y="18193"/>
                  </a:cubicBezTo>
                  <a:cubicBezTo>
                    <a:pt x="71628" y="25717"/>
                    <a:pt x="61055" y="36481"/>
                    <a:pt x="48482" y="42863"/>
                  </a:cubicBezTo>
                  <a:cubicBezTo>
                    <a:pt x="35909" y="49244"/>
                    <a:pt x="8096" y="54483"/>
                    <a:pt x="0" y="39719"/>
                  </a:cubicBezTo>
                  <a:cubicBezTo>
                    <a:pt x="4381" y="59722"/>
                    <a:pt x="36957" y="53435"/>
                    <a:pt x="49435" y="47149"/>
                  </a:cubicBezTo>
                  <a:cubicBezTo>
                    <a:pt x="61913" y="40862"/>
                    <a:pt x="72104" y="30289"/>
                    <a:pt x="84010" y="22955"/>
                  </a:cubicBezTo>
                  <a:cubicBezTo>
                    <a:pt x="92392" y="17716"/>
                    <a:pt x="100775" y="14954"/>
                    <a:pt x="102013" y="3905"/>
                  </a:cubicBezTo>
                  <a:cubicBezTo>
                    <a:pt x="102137" y="2604"/>
                    <a:pt x="102098" y="1293"/>
                    <a:pt x="101917" y="0"/>
                  </a:cubicBezTo>
                  <a:close/>
                </a:path>
              </a:pathLst>
            </a:custGeom>
            <a:solidFill>
              <a:srgbClr val="757B8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270" name="Google Shape;195;p12">
              <a:extLst>
                <a:ext uri="{FF2B5EF4-FFF2-40B4-BE49-F238E27FC236}">
                  <a16:creationId xmlns:a16="http://schemas.microsoft.com/office/drawing/2014/main" id="{9E6EC14B-FF9E-0EBC-64CE-35C9B7E5DFC0}"/>
                </a:ext>
              </a:extLst>
            </p:cNvPr>
            <p:cNvSpPr>
              <a:spLocks/>
            </p:cNvSpPr>
            <p:nvPr/>
          </p:nvSpPr>
          <p:spPr bwMode="auto">
            <a:xfrm>
              <a:off x="6550653" y="1292322"/>
              <a:ext cx="75049" cy="58139"/>
            </a:xfrm>
            <a:custGeom>
              <a:avLst/>
              <a:gdLst>
                <a:gd name="T0" fmla="*/ 55314 w 93870"/>
                <a:gd name="T1" fmla="*/ 0 h 72719"/>
                <a:gd name="T2" fmla="*/ 36683 w 93870"/>
                <a:gd name="T3" fmla="*/ 3105 h 72719"/>
                <a:gd name="T4" fmla="*/ 10381 w 93870"/>
                <a:gd name="T5" fmla="*/ 23136 h 72719"/>
                <a:gd name="T6" fmla="*/ 154 w 93870"/>
                <a:gd name="T7" fmla="*/ 38175 h 72719"/>
                <a:gd name="T8" fmla="*/ 29195 w 93870"/>
                <a:gd name="T9" fmla="*/ 42862 h 72719"/>
                <a:gd name="T10" fmla="*/ 49408 w 93870"/>
                <a:gd name="T11" fmla="*/ 28737 h 72719"/>
                <a:gd name="T12" fmla="*/ 60002 w 93870"/>
                <a:gd name="T13" fmla="*/ 17779 h 72719"/>
                <a:gd name="T14" fmla="*/ 55314 w 93870"/>
                <a:gd name="T15" fmla="*/ 0 h 72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3870" h="72719" extrusionOk="0">
                  <a:moveTo>
                    <a:pt x="86537" y="0"/>
                  </a:moveTo>
                  <a:cubicBezTo>
                    <a:pt x="75297" y="9525"/>
                    <a:pt x="57962" y="4000"/>
                    <a:pt x="57390" y="4858"/>
                  </a:cubicBezTo>
                  <a:cubicBezTo>
                    <a:pt x="44255" y="16047"/>
                    <a:pt x="30520" y="26508"/>
                    <a:pt x="16242" y="36195"/>
                  </a:cubicBezTo>
                  <a:cubicBezTo>
                    <a:pt x="9194" y="41719"/>
                    <a:pt x="-1760" y="49149"/>
                    <a:pt x="240" y="59722"/>
                  </a:cubicBezTo>
                  <a:cubicBezTo>
                    <a:pt x="3764" y="78772"/>
                    <a:pt x="34149" y="72866"/>
                    <a:pt x="45674" y="67056"/>
                  </a:cubicBezTo>
                  <a:cubicBezTo>
                    <a:pt x="57200" y="61246"/>
                    <a:pt x="66439" y="51625"/>
                    <a:pt x="77297" y="44958"/>
                  </a:cubicBezTo>
                  <a:cubicBezTo>
                    <a:pt x="85013" y="40100"/>
                    <a:pt x="92633" y="37624"/>
                    <a:pt x="93871" y="27813"/>
                  </a:cubicBezTo>
                  <a:cubicBezTo>
                    <a:pt x="93547" y="18108"/>
                    <a:pt x="91042" y="8600"/>
                    <a:pt x="86537" y="0"/>
                  </a:cubicBezTo>
                  <a:close/>
                </a:path>
              </a:pathLst>
            </a:custGeom>
            <a:solidFill>
              <a:srgbClr val="2B2A3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271" name="Google Shape;196;p12">
              <a:extLst>
                <a:ext uri="{FF2B5EF4-FFF2-40B4-BE49-F238E27FC236}">
                  <a16:creationId xmlns:a16="http://schemas.microsoft.com/office/drawing/2014/main" id="{5E977F52-3AE6-E6AA-496B-772ECE2CD751}"/>
                </a:ext>
              </a:extLst>
            </p:cNvPr>
            <p:cNvSpPr>
              <a:spLocks/>
            </p:cNvSpPr>
            <p:nvPr/>
          </p:nvSpPr>
          <p:spPr bwMode="auto">
            <a:xfrm>
              <a:off x="6550998" y="1311512"/>
              <a:ext cx="74752" cy="39022"/>
            </a:xfrm>
            <a:custGeom>
              <a:avLst/>
              <a:gdLst>
                <a:gd name="T0" fmla="*/ 59667 w 93498"/>
                <a:gd name="T1" fmla="*/ 0 h 48808"/>
                <a:gd name="T2" fmla="*/ 48951 w 93498"/>
                <a:gd name="T3" fmla="*/ 10655 h 48808"/>
                <a:gd name="T4" fmla="*/ 28373 w 93498"/>
                <a:gd name="T5" fmla="*/ 25084 h 48808"/>
                <a:gd name="T6" fmla="*/ 0 w 93498"/>
                <a:gd name="T7" fmla="*/ 23257 h 48808"/>
                <a:gd name="T8" fmla="*/ 28920 w 93498"/>
                <a:gd name="T9" fmla="*/ 27580 h 48808"/>
                <a:gd name="T10" fmla="*/ 49134 w 93498"/>
                <a:gd name="T11" fmla="*/ 13455 h 48808"/>
                <a:gd name="T12" fmla="*/ 59728 w 93498"/>
                <a:gd name="T13" fmla="*/ 2496 h 48808"/>
                <a:gd name="T14" fmla="*/ 59667 w 93498"/>
                <a:gd name="T15" fmla="*/ 0 h 488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3498" h="48808" extrusionOk="0">
                  <a:moveTo>
                    <a:pt x="93345" y="0"/>
                  </a:moveTo>
                  <a:cubicBezTo>
                    <a:pt x="91821" y="9525"/>
                    <a:pt x="84296" y="11906"/>
                    <a:pt x="76581" y="16669"/>
                  </a:cubicBezTo>
                  <a:cubicBezTo>
                    <a:pt x="65913" y="23622"/>
                    <a:pt x="56388" y="33147"/>
                    <a:pt x="44387" y="39243"/>
                  </a:cubicBezTo>
                  <a:cubicBezTo>
                    <a:pt x="32385" y="45339"/>
                    <a:pt x="7429" y="49911"/>
                    <a:pt x="0" y="36385"/>
                  </a:cubicBezTo>
                  <a:cubicBezTo>
                    <a:pt x="4000" y="54674"/>
                    <a:pt x="33814" y="48959"/>
                    <a:pt x="45244" y="43148"/>
                  </a:cubicBezTo>
                  <a:cubicBezTo>
                    <a:pt x="56674" y="37338"/>
                    <a:pt x="66008" y="27718"/>
                    <a:pt x="76867" y="21050"/>
                  </a:cubicBezTo>
                  <a:cubicBezTo>
                    <a:pt x="84582" y="16193"/>
                    <a:pt x="92202" y="13716"/>
                    <a:pt x="93440" y="3905"/>
                  </a:cubicBezTo>
                  <a:cubicBezTo>
                    <a:pt x="93545" y="2604"/>
                    <a:pt x="93507" y="1295"/>
                    <a:pt x="93345" y="0"/>
                  </a:cubicBezTo>
                  <a:close/>
                </a:path>
              </a:pathLst>
            </a:custGeom>
            <a:solidFill>
              <a:srgbClr val="757B8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272" name="Google Shape;197;p12">
              <a:extLst>
                <a:ext uri="{FF2B5EF4-FFF2-40B4-BE49-F238E27FC236}">
                  <a16:creationId xmlns:a16="http://schemas.microsoft.com/office/drawing/2014/main" id="{097375AF-CE63-1107-B965-7221A3F68803}"/>
                </a:ext>
              </a:extLst>
            </p:cNvPr>
            <p:cNvSpPr>
              <a:spLocks/>
            </p:cNvSpPr>
            <p:nvPr/>
          </p:nvSpPr>
          <p:spPr bwMode="auto">
            <a:xfrm>
              <a:off x="6578488" y="992358"/>
              <a:ext cx="178709" cy="308230"/>
            </a:xfrm>
            <a:custGeom>
              <a:avLst/>
              <a:gdLst>
                <a:gd name="T0" fmla="*/ 141920 w 223526"/>
                <a:gd name="T1" fmla="*/ 9072 h 385528"/>
                <a:gd name="T2" fmla="*/ 79271 w 223526"/>
                <a:gd name="T3" fmla="*/ 0 h 385528"/>
                <a:gd name="T4" fmla="*/ 80001 w 223526"/>
                <a:gd name="T5" fmla="*/ 12603 h 385528"/>
                <a:gd name="T6" fmla="*/ 0 w 223526"/>
                <a:gd name="T7" fmla="*/ 81889 h 385528"/>
                <a:gd name="T8" fmla="*/ 16256 w 223526"/>
                <a:gd name="T9" fmla="*/ 243840 h 385528"/>
                <a:gd name="T10" fmla="*/ 33608 w 223526"/>
                <a:gd name="T11" fmla="*/ 243231 h 385528"/>
                <a:gd name="T12" fmla="*/ 44993 w 223526"/>
                <a:gd name="T13" fmla="*/ 105025 h 385528"/>
                <a:gd name="T14" fmla="*/ 140032 w 223526"/>
                <a:gd name="T15" fmla="*/ 44140 h 385528"/>
                <a:gd name="T16" fmla="*/ 142468 w 223526"/>
                <a:gd name="T17" fmla="*/ 17230 h 385528"/>
                <a:gd name="T18" fmla="*/ 141920 w 223526"/>
                <a:gd name="T19" fmla="*/ 9072 h 3855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3526" h="385528" extrusionOk="0">
                  <a:moveTo>
                    <a:pt x="222028" y="14192"/>
                  </a:moveTo>
                  <a:cubicBezTo>
                    <a:pt x="188671" y="18631"/>
                    <a:pt x="154743" y="13718"/>
                    <a:pt x="124016" y="0"/>
                  </a:cubicBezTo>
                  <a:cubicBezTo>
                    <a:pt x="124587" y="10477"/>
                    <a:pt x="125158" y="19717"/>
                    <a:pt x="125158" y="19717"/>
                  </a:cubicBezTo>
                  <a:cubicBezTo>
                    <a:pt x="85249" y="48292"/>
                    <a:pt x="5239" y="95345"/>
                    <a:pt x="0" y="128111"/>
                  </a:cubicBezTo>
                  <a:cubicBezTo>
                    <a:pt x="5239" y="231553"/>
                    <a:pt x="20955" y="379381"/>
                    <a:pt x="25432" y="381476"/>
                  </a:cubicBezTo>
                  <a:cubicBezTo>
                    <a:pt x="37909" y="387477"/>
                    <a:pt x="46672" y="386525"/>
                    <a:pt x="52578" y="380524"/>
                  </a:cubicBezTo>
                  <a:cubicBezTo>
                    <a:pt x="52578" y="380524"/>
                    <a:pt x="77724" y="292894"/>
                    <a:pt x="70390" y="164306"/>
                  </a:cubicBezTo>
                  <a:cubicBezTo>
                    <a:pt x="70390" y="164306"/>
                    <a:pt x="209931" y="102489"/>
                    <a:pt x="219075" y="69056"/>
                  </a:cubicBezTo>
                  <a:cubicBezTo>
                    <a:pt x="223152" y="55420"/>
                    <a:pt x="224447" y="41103"/>
                    <a:pt x="222885" y="26956"/>
                  </a:cubicBezTo>
                  <a:cubicBezTo>
                    <a:pt x="222790" y="22765"/>
                    <a:pt x="222504" y="18288"/>
                    <a:pt x="222028" y="14192"/>
                  </a:cubicBezTo>
                  <a:close/>
                </a:path>
              </a:pathLst>
            </a:custGeom>
            <a:solidFill>
              <a:srgbClr val="9C644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273" name="Google Shape;198;p12">
              <a:extLst>
                <a:ext uri="{FF2B5EF4-FFF2-40B4-BE49-F238E27FC236}">
                  <a16:creationId xmlns:a16="http://schemas.microsoft.com/office/drawing/2014/main" id="{6BC45E41-80B9-3B31-8A40-66DB53625D21}"/>
                </a:ext>
              </a:extLst>
            </p:cNvPr>
            <p:cNvSpPr>
              <a:spLocks/>
            </p:cNvSpPr>
            <p:nvPr/>
          </p:nvSpPr>
          <p:spPr bwMode="auto">
            <a:xfrm>
              <a:off x="6627226" y="992967"/>
              <a:ext cx="177917" cy="333745"/>
            </a:xfrm>
            <a:custGeom>
              <a:avLst/>
              <a:gdLst>
                <a:gd name="T0" fmla="*/ 132545 w 222535"/>
                <a:gd name="T1" fmla="*/ 0 h 417442"/>
                <a:gd name="T2" fmla="*/ 78601 w 222535"/>
                <a:gd name="T3" fmla="*/ 7245 h 417442"/>
                <a:gd name="T4" fmla="*/ 79880 w 222535"/>
                <a:gd name="T5" fmla="*/ 32695 h 417442"/>
                <a:gd name="T6" fmla="*/ 0 w 222535"/>
                <a:gd name="T7" fmla="*/ 101980 h 417442"/>
                <a:gd name="T8" fmla="*/ 12176 w 222535"/>
                <a:gd name="T9" fmla="*/ 265149 h 417442"/>
                <a:gd name="T10" fmla="*/ 33304 w 222535"/>
                <a:gd name="T11" fmla="*/ 262653 h 417442"/>
                <a:gd name="T12" fmla="*/ 44750 w 222535"/>
                <a:gd name="T13" fmla="*/ 125116 h 417442"/>
                <a:gd name="T14" fmla="*/ 130901 w 222535"/>
                <a:gd name="T15" fmla="*/ 75983 h 417442"/>
                <a:gd name="T16" fmla="*/ 142225 w 222535"/>
                <a:gd name="T17" fmla="*/ 37139 h 417442"/>
                <a:gd name="T18" fmla="*/ 132545 w 222535"/>
                <a:gd name="T19" fmla="*/ 0 h 4174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535" h="417442" extrusionOk="0">
                  <a:moveTo>
                    <a:pt x="207359" y="0"/>
                  </a:moveTo>
                  <a:cubicBezTo>
                    <a:pt x="180927" y="11882"/>
                    <a:pt x="151600" y="15820"/>
                    <a:pt x="122968" y="11335"/>
                  </a:cubicBezTo>
                  <a:cubicBezTo>
                    <a:pt x="122968" y="25146"/>
                    <a:pt x="124968" y="51149"/>
                    <a:pt x="124968" y="51149"/>
                  </a:cubicBezTo>
                  <a:cubicBezTo>
                    <a:pt x="84868" y="79153"/>
                    <a:pt x="5144" y="126778"/>
                    <a:pt x="0" y="159544"/>
                  </a:cubicBezTo>
                  <a:cubicBezTo>
                    <a:pt x="5144" y="263081"/>
                    <a:pt x="14859" y="412909"/>
                    <a:pt x="19050" y="414814"/>
                  </a:cubicBezTo>
                  <a:cubicBezTo>
                    <a:pt x="29994" y="419399"/>
                    <a:pt x="42529" y="417917"/>
                    <a:pt x="52102" y="410909"/>
                  </a:cubicBezTo>
                  <a:cubicBezTo>
                    <a:pt x="52102" y="410909"/>
                    <a:pt x="77343" y="324326"/>
                    <a:pt x="70009" y="195739"/>
                  </a:cubicBezTo>
                  <a:cubicBezTo>
                    <a:pt x="70009" y="193358"/>
                    <a:pt x="189643" y="134398"/>
                    <a:pt x="204788" y="118872"/>
                  </a:cubicBezTo>
                  <a:cubicBezTo>
                    <a:pt x="219932" y="103346"/>
                    <a:pt x="222885" y="80105"/>
                    <a:pt x="222504" y="58103"/>
                  </a:cubicBezTo>
                  <a:cubicBezTo>
                    <a:pt x="221466" y="37907"/>
                    <a:pt x="216313" y="18135"/>
                    <a:pt x="207359" y="0"/>
                  </a:cubicBezTo>
                  <a:close/>
                </a:path>
              </a:pathLst>
            </a:custGeom>
            <a:solidFill>
              <a:srgbClr val="9C644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274" name="Google Shape;199;p12">
              <a:extLst>
                <a:ext uri="{FF2B5EF4-FFF2-40B4-BE49-F238E27FC236}">
                  <a16:creationId xmlns:a16="http://schemas.microsoft.com/office/drawing/2014/main" id="{53BEBF25-AAB8-15D2-A47E-CE99B26F0333}"/>
                </a:ext>
              </a:extLst>
            </p:cNvPr>
            <p:cNvSpPr>
              <a:spLocks/>
            </p:cNvSpPr>
            <p:nvPr/>
          </p:nvSpPr>
          <p:spPr bwMode="auto">
            <a:xfrm>
              <a:off x="6560953" y="971949"/>
              <a:ext cx="266059" cy="244904"/>
            </a:xfrm>
            <a:custGeom>
              <a:avLst/>
              <a:gdLst>
                <a:gd name="T0" fmla="*/ 204281 w 332782"/>
                <a:gd name="T1" fmla="*/ 30869 h 306321"/>
                <a:gd name="T2" fmla="*/ 185468 w 332782"/>
                <a:gd name="T3" fmla="*/ 106729 h 306321"/>
                <a:gd name="T4" fmla="*/ 105468 w 332782"/>
                <a:gd name="T5" fmla="*/ 140216 h 306321"/>
                <a:gd name="T6" fmla="*/ 97979 w 332782"/>
                <a:gd name="T7" fmla="*/ 141982 h 306321"/>
                <a:gd name="T8" fmla="*/ 97979 w 332782"/>
                <a:gd name="T9" fmla="*/ 194037 h 306321"/>
                <a:gd name="T10" fmla="*/ 17246 w 332782"/>
                <a:gd name="T11" fmla="*/ 166578 h 306321"/>
                <a:gd name="T12" fmla="*/ 2269 w 332782"/>
                <a:gd name="T13" fmla="*/ 118297 h 306321"/>
                <a:gd name="T14" fmla="*/ 504 w 332782"/>
                <a:gd name="T15" fmla="*/ 105512 h 306321"/>
                <a:gd name="T16" fmla="*/ 8053 w 332782"/>
                <a:gd name="T17" fmla="*/ 81158 h 306321"/>
                <a:gd name="T18" fmla="*/ 74660 w 332782"/>
                <a:gd name="T19" fmla="*/ 31720 h 306321"/>
                <a:gd name="T20" fmla="*/ 113321 w 332782"/>
                <a:gd name="T21" fmla="*/ 3470 h 306321"/>
                <a:gd name="T22" fmla="*/ 117035 w 332782"/>
                <a:gd name="T23" fmla="*/ 0 h 306321"/>
                <a:gd name="T24" fmla="*/ 188756 w 332782"/>
                <a:gd name="T25" fmla="*/ 13455 h 306321"/>
                <a:gd name="T26" fmla="*/ 204281 w 332782"/>
                <a:gd name="T27" fmla="*/ 30869 h 3063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32782" h="306321" extrusionOk="0">
                  <a:moveTo>
                    <a:pt x="319589" y="48292"/>
                  </a:moveTo>
                  <a:cubicBezTo>
                    <a:pt x="319589" y="48292"/>
                    <a:pt x="363881" y="126682"/>
                    <a:pt x="290157" y="166973"/>
                  </a:cubicBezTo>
                  <a:cubicBezTo>
                    <a:pt x="212338" y="209455"/>
                    <a:pt x="164999" y="219361"/>
                    <a:pt x="164999" y="219361"/>
                  </a:cubicBezTo>
                  <a:lnTo>
                    <a:pt x="153283" y="222123"/>
                  </a:lnTo>
                  <a:cubicBezTo>
                    <a:pt x="156950" y="249145"/>
                    <a:pt x="156950" y="276539"/>
                    <a:pt x="153283" y="303562"/>
                  </a:cubicBezTo>
                  <a:cubicBezTo>
                    <a:pt x="153283" y="303562"/>
                    <a:pt x="97752" y="322612"/>
                    <a:pt x="26981" y="260604"/>
                  </a:cubicBezTo>
                  <a:lnTo>
                    <a:pt x="3550" y="185071"/>
                  </a:lnTo>
                  <a:lnTo>
                    <a:pt x="788" y="165068"/>
                  </a:lnTo>
                  <a:cubicBezTo>
                    <a:pt x="-1936" y="151189"/>
                    <a:pt x="2502" y="136869"/>
                    <a:pt x="12599" y="126968"/>
                  </a:cubicBezTo>
                  <a:cubicBezTo>
                    <a:pt x="29553" y="111538"/>
                    <a:pt x="83369" y="72104"/>
                    <a:pt x="116802" y="49625"/>
                  </a:cubicBezTo>
                  <a:cubicBezTo>
                    <a:pt x="150235" y="27146"/>
                    <a:pt x="177286" y="5429"/>
                    <a:pt x="177286" y="5429"/>
                  </a:cubicBezTo>
                  <a:lnTo>
                    <a:pt x="183096" y="0"/>
                  </a:lnTo>
                  <a:cubicBezTo>
                    <a:pt x="183096" y="0"/>
                    <a:pt x="222815" y="31623"/>
                    <a:pt x="295301" y="21050"/>
                  </a:cubicBezTo>
                  <a:cubicBezTo>
                    <a:pt x="304826" y="28750"/>
                    <a:pt x="313027" y="37951"/>
                    <a:pt x="319589" y="48292"/>
                  </a:cubicBezTo>
                  <a:close/>
                </a:path>
              </a:pathLst>
            </a:custGeom>
            <a:solidFill>
              <a:srgbClr val="E2616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275" name="Google Shape;200;p12">
              <a:extLst>
                <a:ext uri="{FF2B5EF4-FFF2-40B4-BE49-F238E27FC236}">
                  <a16:creationId xmlns:a16="http://schemas.microsoft.com/office/drawing/2014/main" id="{0AE32300-A51A-2C47-6EEB-7E7577953C71}"/>
                </a:ext>
              </a:extLst>
            </p:cNvPr>
            <p:cNvSpPr>
              <a:spLocks/>
            </p:cNvSpPr>
            <p:nvPr/>
          </p:nvSpPr>
          <p:spPr bwMode="auto">
            <a:xfrm>
              <a:off x="6774876" y="827227"/>
              <a:ext cx="92463" cy="324160"/>
            </a:xfrm>
            <a:custGeom>
              <a:avLst/>
              <a:gdLst>
                <a:gd name="T0" fmla="*/ 5243 w 115651"/>
                <a:gd name="T1" fmla="*/ 220853 h 405453"/>
                <a:gd name="T2" fmla="*/ 18881 w 115651"/>
                <a:gd name="T3" fmla="*/ 210076 h 405453"/>
                <a:gd name="T4" fmla="*/ 32701 w 115651"/>
                <a:gd name="T5" fmla="*/ 200213 h 405453"/>
                <a:gd name="T6" fmla="*/ 46766 w 115651"/>
                <a:gd name="T7" fmla="*/ 159968 h 405453"/>
                <a:gd name="T8" fmla="*/ 45791 w 115651"/>
                <a:gd name="T9" fmla="*/ 100241 h 405453"/>
                <a:gd name="T10" fmla="*/ 22108 w 115651"/>
                <a:gd name="T11" fmla="*/ 31442 h 405453"/>
                <a:gd name="T12" fmla="*/ 25092 w 115651"/>
                <a:gd name="T13" fmla="*/ 4166 h 405453"/>
                <a:gd name="T14" fmla="*/ 46888 w 115651"/>
                <a:gd name="T15" fmla="*/ 15978 h 405453"/>
                <a:gd name="T16" fmla="*/ 71729 w 115651"/>
                <a:gd name="T17" fmla="*/ 96953 h 405453"/>
                <a:gd name="T18" fmla="*/ 70876 w 115651"/>
                <a:gd name="T19" fmla="*/ 157837 h 405453"/>
                <a:gd name="T20" fmla="*/ 54681 w 115651"/>
                <a:gd name="T21" fmla="*/ 208980 h 405453"/>
                <a:gd name="T22" fmla="*/ 49384 w 115651"/>
                <a:gd name="T23" fmla="*/ 227245 h 405453"/>
                <a:gd name="T24" fmla="*/ 34772 w 115651"/>
                <a:gd name="T25" fmla="*/ 252877 h 405453"/>
                <a:gd name="T26" fmla="*/ 23874 w 115651"/>
                <a:gd name="T27" fmla="*/ 258966 h 405453"/>
                <a:gd name="T28" fmla="*/ 24361 w 115651"/>
                <a:gd name="T29" fmla="*/ 252877 h 405453"/>
                <a:gd name="T30" fmla="*/ 34650 w 115651"/>
                <a:gd name="T31" fmla="*/ 237900 h 405453"/>
                <a:gd name="T32" fmla="*/ 26065 w 115651"/>
                <a:gd name="T33" fmla="*/ 248250 h 405453"/>
                <a:gd name="T34" fmla="*/ 15716 w 115651"/>
                <a:gd name="T35" fmla="*/ 256896 h 405453"/>
                <a:gd name="T36" fmla="*/ 8531 w 115651"/>
                <a:gd name="T37" fmla="*/ 253487 h 405453"/>
                <a:gd name="T38" fmla="*/ 18699 w 115651"/>
                <a:gd name="T39" fmla="*/ 243197 h 405453"/>
                <a:gd name="T40" fmla="*/ 25578 w 115651"/>
                <a:gd name="T41" fmla="*/ 233517 h 405453"/>
                <a:gd name="T42" fmla="*/ 14132 w 115651"/>
                <a:gd name="T43" fmla="*/ 243197 h 405453"/>
                <a:gd name="T44" fmla="*/ 3112 w 115651"/>
                <a:gd name="T45" fmla="*/ 247763 h 405453"/>
                <a:gd name="T46" fmla="*/ 1651 w 115651"/>
                <a:gd name="T47" fmla="*/ 241979 h 405453"/>
                <a:gd name="T48" fmla="*/ 15289 w 115651"/>
                <a:gd name="T49" fmla="*/ 229803 h 405453"/>
                <a:gd name="T50" fmla="*/ 19794 w 115651"/>
                <a:gd name="T51" fmla="*/ 221156 h 405453"/>
                <a:gd name="T52" fmla="*/ 11757 w 115651"/>
                <a:gd name="T53" fmla="*/ 226454 h 405453"/>
                <a:gd name="T54" fmla="*/ 311 w 115651"/>
                <a:gd name="T55" fmla="*/ 225236 h 405453"/>
                <a:gd name="T56" fmla="*/ 5243 w 115651"/>
                <a:gd name="T57" fmla="*/ 220853 h 40545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15651" h="405453" extrusionOk="0">
                  <a:moveTo>
                    <a:pt x="8203" y="345513"/>
                  </a:moveTo>
                  <a:cubicBezTo>
                    <a:pt x="14946" y="339437"/>
                    <a:pt x="22071" y="333806"/>
                    <a:pt x="29539" y="328654"/>
                  </a:cubicBezTo>
                  <a:cubicBezTo>
                    <a:pt x="37482" y="324626"/>
                    <a:pt x="44769" y="319424"/>
                    <a:pt x="51160" y="313223"/>
                  </a:cubicBezTo>
                  <a:cubicBezTo>
                    <a:pt x="57923" y="306460"/>
                    <a:pt x="67924" y="277981"/>
                    <a:pt x="73163" y="250263"/>
                  </a:cubicBezTo>
                  <a:cubicBezTo>
                    <a:pt x="77992" y="219257"/>
                    <a:pt x="77478" y="187654"/>
                    <a:pt x="71639" y="156823"/>
                  </a:cubicBezTo>
                  <a:cubicBezTo>
                    <a:pt x="62447" y="119935"/>
                    <a:pt x="50046" y="83921"/>
                    <a:pt x="34587" y="49190"/>
                  </a:cubicBezTo>
                  <a:cubicBezTo>
                    <a:pt x="25062" y="28426"/>
                    <a:pt x="30301" y="15757"/>
                    <a:pt x="39254" y="6518"/>
                  </a:cubicBezTo>
                  <a:cubicBezTo>
                    <a:pt x="49827" y="-4245"/>
                    <a:pt x="60781" y="-3959"/>
                    <a:pt x="73354" y="24997"/>
                  </a:cubicBezTo>
                  <a:cubicBezTo>
                    <a:pt x="90984" y="65646"/>
                    <a:pt x="104015" y="108137"/>
                    <a:pt x="112216" y="151679"/>
                  </a:cubicBezTo>
                  <a:cubicBezTo>
                    <a:pt x="117207" y="183273"/>
                    <a:pt x="116759" y="215488"/>
                    <a:pt x="110882" y="246929"/>
                  </a:cubicBezTo>
                  <a:cubicBezTo>
                    <a:pt x="105701" y="274524"/>
                    <a:pt x="97195" y="301390"/>
                    <a:pt x="85546" y="326939"/>
                  </a:cubicBezTo>
                  <a:cubicBezTo>
                    <a:pt x="82307" y="334464"/>
                    <a:pt x="81736" y="340750"/>
                    <a:pt x="77259" y="355514"/>
                  </a:cubicBezTo>
                  <a:cubicBezTo>
                    <a:pt x="72992" y="370530"/>
                    <a:pt x="65143" y="384289"/>
                    <a:pt x="54399" y="395614"/>
                  </a:cubicBezTo>
                  <a:cubicBezTo>
                    <a:pt x="44874" y="404568"/>
                    <a:pt x="39921" y="406282"/>
                    <a:pt x="37349" y="405139"/>
                  </a:cubicBezTo>
                  <a:cubicBezTo>
                    <a:pt x="34777" y="403996"/>
                    <a:pt x="34206" y="400186"/>
                    <a:pt x="38111" y="395614"/>
                  </a:cubicBezTo>
                  <a:cubicBezTo>
                    <a:pt x="44836" y="388828"/>
                    <a:pt x="50284" y="380892"/>
                    <a:pt x="54208" y="372183"/>
                  </a:cubicBezTo>
                  <a:cubicBezTo>
                    <a:pt x="54208" y="372183"/>
                    <a:pt x="46112" y="382565"/>
                    <a:pt x="40778" y="388375"/>
                  </a:cubicBezTo>
                  <a:cubicBezTo>
                    <a:pt x="36044" y="393624"/>
                    <a:pt x="30596" y="398178"/>
                    <a:pt x="24586" y="401901"/>
                  </a:cubicBezTo>
                  <a:cubicBezTo>
                    <a:pt x="18775" y="405425"/>
                    <a:pt x="9536" y="401234"/>
                    <a:pt x="13346" y="396567"/>
                  </a:cubicBezTo>
                  <a:cubicBezTo>
                    <a:pt x="17156" y="391900"/>
                    <a:pt x="21442" y="389233"/>
                    <a:pt x="29253" y="380470"/>
                  </a:cubicBezTo>
                  <a:cubicBezTo>
                    <a:pt x="33444" y="375880"/>
                    <a:pt x="37063" y="370793"/>
                    <a:pt x="40016" y="365325"/>
                  </a:cubicBezTo>
                  <a:cubicBezTo>
                    <a:pt x="34473" y="370853"/>
                    <a:pt x="28481" y="375918"/>
                    <a:pt x="22109" y="380470"/>
                  </a:cubicBezTo>
                  <a:cubicBezTo>
                    <a:pt x="17156" y="384430"/>
                    <a:pt x="11174" y="386907"/>
                    <a:pt x="4869" y="387613"/>
                  </a:cubicBezTo>
                  <a:cubicBezTo>
                    <a:pt x="1630" y="387613"/>
                    <a:pt x="-2942" y="383803"/>
                    <a:pt x="2583" y="378565"/>
                  </a:cubicBezTo>
                  <a:cubicBezTo>
                    <a:pt x="10451" y="373116"/>
                    <a:pt x="17613" y="366718"/>
                    <a:pt x="23919" y="359515"/>
                  </a:cubicBezTo>
                  <a:cubicBezTo>
                    <a:pt x="29824" y="351990"/>
                    <a:pt x="32872" y="345799"/>
                    <a:pt x="30967" y="345989"/>
                  </a:cubicBezTo>
                  <a:cubicBezTo>
                    <a:pt x="29062" y="346180"/>
                    <a:pt x="25919" y="350752"/>
                    <a:pt x="18394" y="354276"/>
                  </a:cubicBezTo>
                  <a:cubicBezTo>
                    <a:pt x="10870" y="357800"/>
                    <a:pt x="2011" y="356562"/>
                    <a:pt x="487" y="352371"/>
                  </a:cubicBezTo>
                  <a:cubicBezTo>
                    <a:pt x="-1037" y="348180"/>
                    <a:pt x="1249" y="350085"/>
                    <a:pt x="8203" y="345513"/>
                  </a:cubicBezTo>
                  <a:close/>
                </a:path>
              </a:pathLst>
            </a:custGeom>
            <a:solidFill>
              <a:srgbClr val="9C644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276" name="Google Shape;201;p12">
              <a:extLst>
                <a:ext uri="{FF2B5EF4-FFF2-40B4-BE49-F238E27FC236}">
                  <a16:creationId xmlns:a16="http://schemas.microsoft.com/office/drawing/2014/main" id="{642CDB73-DFE0-D7A5-69D2-62FE26183ADF}"/>
                </a:ext>
              </a:extLst>
            </p:cNvPr>
            <p:cNvSpPr>
              <a:spLocks/>
            </p:cNvSpPr>
            <p:nvPr/>
          </p:nvSpPr>
          <p:spPr bwMode="auto">
            <a:xfrm>
              <a:off x="6792998" y="823141"/>
              <a:ext cx="55907" cy="71103"/>
            </a:xfrm>
            <a:custGeom>
              <a:avLst/>
              <a:gdLst>
                <a:gd name="T0" fmla="*/ 44697 w 69928"/>
                <a:gd name="T1" fmla="*/ 44268 h 88934"/>
                <a:gd name="T2" fmla="*/ 8533 w 69928"/>
                <a:gd name="T3" fmla="*/ 56445 h 88934"/>
                <a:gd name="T4" fmla="*/ 862 w 69928"/>
                <a:gd name="T5" fmla="*/ 24481 h 88934"/>
                <a:gd name="T6" fmla="*/ 10177 w 69928"/>
                <a:gd name="T7" fmla="*/ 1345 h 88934"/>
                <a:gd name="T8" fmla="*/ 44697 w 69928"/>
                <a:gd name="T9" fmla="*/ 44268 h 889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928" h="88934" extrusionOk="0">
                  <a:moveTo>
                    <a:pt x="69928" y="69255"/>
                  </a:moveTo>
                  <a:cubicBezTo>
                    <a:pt x="69928" y="69255"/>
                    <a:pt x="43163" y="93068"/>
                    <a:pt x="13350" y="88305"/>
                  </a:cubicBezTo>
                  <a:lnTo>
                    <a:pt x="1348" y="38299"/>
                  </a:lnTo>
                  <a:cubicBezTo>
                    <a:pt x="1348" y="38299"/>
                    <a:pt x="-6558" y="12105"/>
                    <a:pt x="15921" y="2104"/>
                  </a:cubicBezTo>
                  <a:cubicBezTo>
                    <a:pt x="38400" y="-7897"/>
                    <a:pt x="60212" y="18296"/>
                    <a:pt x="69928" y="69255"/>
                  </a:cubicBez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277" name="Google Shape;202;p12">
              <a:extLst>
                <a:ext uri="{FF2B5EF4-FFF2-40B4-BE49-F238E27FC236}">
                  <a16:creationId xmlns:a16="http://schemas.microsoft.com/office/drawing/2014/main" id="{90053B6A-A44E-15E2-34E6-8B685079FF13}"/>
                </a:ext>
              </a:extLst>
            </p:cNvPr>
            <p:cNvSpPr>
              <a:spLocks/>
            </p:cNvSpPr>
            <p:nvPr/>
          </p:nvSpPr>
          <p:spPr bwMode="auto">
            <a:xfrm>
              <a:off x="6683350" y="808424"/>
              <a:ext cx="47823" cy="50210"/>
            </a:xfrm>
            <a:custGeom>
              <a:avLst/>
              <a:gdLst>
                <a:gd name="T0" fmla="*/ 38235 w 59816"/>
                <a:gd name="T1" fmla="*/ 264 h 62802"/>
                <a:gd name="T2" fmla="*/ 0 w 59816"/>
                <a:gd name="T3" fmla="*/ 35698 h 62802"/>
                <a:gd name="T4" fmla="*/ 7367 w 59816"/>
                <a:gd name="T5" fmla="*/ 40143 h 62802"/>
                <a:gd name="T6" fmla="*/ 38235 w 59816"/>
                <a:gd name="T7" fmla="*/ 264 h 6280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816" h="62802" extrusionOk="0">
                  <a:moveTo>
                    <a:pt x="59817" y="413"/>
                  </a:moveTo>
                  <a:cubicBezTo>
                    <a:pt x="59817" y="413"/>
                    <a:pt x="30766" y="-8445"/>
                    <a:pt x="0" y="55849"/>
                  </a:cubicBezTo>
                  <a:lnTo>
                    <a:pt x="11525" y="62802"/>
                  </a:lnTo>
                  <a:cubicBezTo>
                    <a:pt x="25917" y="40743"/>
                    <a:pt x="42072" y="19879"/>
                    <a:pt x="59817" y="413"/>
                  </a:cubicBez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grpSp>
          <p:nvGrpSpPr>
            <p:cNvPr id="10278" name="Google Shape;203;p12">
              <a:extLst>
                <a:ext uri="{FF2B5EF4-FFF2-40B4-BE49-F238E27FC236}">
                  <a16:creationId xmlns:a16="http://schemas.microsoft.com/office/drawing/2014/main" id="{CCC13838-573B-62B6-B782-F3299E04116C}"/>
                </a:ext>
              </a:extLst>
            </p:cNvPr>
            <p:cNvGrpSpPr>
              <a:grpSpLocks/>
            </p:cNvGrpSpPr>
            <p:nvPr/>
          </p:nvGrpSpPr>
          <p:grpSpPr bwMode="auto">
            <a:xfrm flipH="1">
              <a:off x="5678143" y="1227582"/>
              <a:ext cx="345795" cy="1043508"/>
              <a:chOff x="5678143" y="1151382"/>
              <a:chExt cx="345795" cy="1043508"/>
            </a:xfrm>
          </p:grpSpPr>
          <p:sp>
            <p:nvSpPr>
              <p:cNvPr id="10396" name="Google Shape;204;p12">
                <a:extLst>
                  <a:ext uri="{FF2B5EF4-FFF2-40B4-BE49-F238E27FC236}">
                    <a16:creationId xmlns:a16="http://schemas.microsoft.com/office/drawing/2014/main" id="{B0DA1B9E-FCF6-78C6-E01D-0BED78CB3E16}"/>
                  </a:ext>
                </a:extLst>
              </p:cNvPr>
              <p:cNvSpPr>
                <a:spLocks/>
              </p:cNvSpPr>
              <p:nvPr/>
            </p:nvSpPr>
            <p:spPr bwMode="auto">
              <a:xfrm>
                <a:off x="5678143" y="1995246"/>
                <a:ext cx="345795" cy="199644"/>
              </a:xfrm>
              <a:custGeom>
                <a:avLst/>
                <a:gdLst>
                  <a:gd name="T0" fmla="*/ 276637 w 432244"/>
                  <a:gd name="T1" fmla="*/ 79858 h 249555"/>
                  <a:gd name="T2" fmla="*/ 138318 w 432244"/>
                  <a:gd name="T3" fmla="*/ 159715 h 249555"/>
                  <a:gd name="T4" fmla="*/ 0 w 432244"/>
                  <a:gd name="T5" fmla="*/ 79858 h 249555"/>
                  <a:gd name="T6" fmla="*/ 138318 w 432244"/>
                  <a:gd name="T7" fmla="*/ 0 h 249555"/>
                  <a:gd name="T8" fmla="*/ 276637 w 432244"/>
                  <a:gd name="T9" fmla="*/ 79858 h 2495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2244" h="249555" extrusionOk="0">
                    <a:moveTo>
                      <a:pt x="432245" y="124778"/>
                    </a:moveTo>
                    <a:cubicBezTo>
                      <a:pt x="432245" y="193690"/>
                      <a:pt x="335483" y="249555"/>
                      <a:pt x="216122" y="249555"/>
                    </a:cubicBezTo>
                    <a:cubicBezTo>
                      <a:pt x="96761" y="249555"/>
                      <a:pt x="0" y="193690"/>
                      <a:pt x="0" y="124778"/>
                    </a:cubicBezTo>
                    <a:cubicBezTo>
                      <a:pt x="0" y="55865"/>
                      <a:pt x="96761" y="0"/>
                      <a:pt x="216122" y="0"/>
                    </a:cubicBezTo>
                    <a:cubicBezTo>
                      <a:pt x="335483" y="0"/>
                      <a:pt x="432245" y="55865"/>
                      <a:pt x="432245" y="124778"/>
                    </a:cubicBezTo>
                    <a:close/>
                  </a:path>
                </a:pathLst>
              </a:custGeom>
              <a:solidFill>
                <a:srgbClr val="D6D8E5">
                  <a:alpha val="39999"/>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397" name="Google Shape;205;p12">
                <a:extLst>
                  <a:ext uri="{FF2B5EF4-FFF2-40B4-BE49-F238E27FC236}">
                    <a16:creationId xmlns:a16="http://schemas.microsoft.com/office/drawing/2014/main" id="{4FA0E49B-353D-3A48-008B-29E1C92E5165}"/>
                  </a:ext>
                </a:extLst>
              </p:cNvPr>
              <p:cNvSpPr>
                <a:spLocks/>
              </p:cNvSpPr>
              <p:nvPr/>
            </p:nvSpPr>
            <p:spPr bwMode="auto">
              <a:xfrm>
                <a:off x="5781662" y="1153715"/>
                <a:ext cx="174078" cy="254926"/>
              </a:xfrm>
              <a:custGeom>
                <a:avLst/>
                <a:gdLst>
                  <a:gd name="T0" fmla="*/ 49355 w 217597"/>
                  <a:gd name="T1" fmla="*/ 6742 h 318657"/>
                  <a:gd name="T2" fmla="*/ 111230 w 217597"/>
                  <a:gd name="T3" fmla="*/ 27896 h 318657"/>
                  <a:gd name="T4" fmla="*/ 120130 w 217597"/>
                  <a:gd name="T5" fmla="*/ 98122 h 318657"/>
                  <a:gd name="T6" fmla="*/ 138418 w 217597"/>
                  <a:gd name="T7" fmla="*/ 150121 h 318657"/>
                  <a:gd name="T8" fmla="*/ 93369 w 217597"/>
                  <a:gd name="T9" fmla="*/ 202852 h 318657"/>
                  <a:gd name="T10" fmla="*/ 7658 w 217597"/>
                  <a:gd name="T11" fmla="*/ 179443 h 318657"/>
                  <a:gd name="T12" fmla="*/ 7658 w 217597"/>
                  <a:gd name="T13" fmla="*/ 121347 h 318657"/>
                  <a:gd name="T14" fmla="*/ 25946 w 217597"/>
                  <a:gd name="T15" fmla="*/ 72579 h 318657"/>
                  <a:gd name="T16" fmla="*/ 49355 w 217597"/>
                  <a:gd name="T17" fmla="*/ 6742 h 3186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7597" h="318657" extrusionOk="0">
                    <a:moveTo>
                      <a:pt x="77117" y="10535"/>
                    </a:moveTo>
                    <a:cubicBezTo>
                      <a:pt x="85785" y="-3371"/>
                      <a:pt x="151983" y="-12515"/>
                      <a:pt x="173796" y="43587"/>
                    </a:cubicBezTo>
                    <a:cubicBezTo>
                      <a:pt x="181987" y="64828"/>
                      <a:pt x="180749" y="119216"/>
                      <a:pt x="187702" y="153315"/>
                    </a:cubicBezTo>
                    <a:cubicBezTo>
                      <a:pt x="194655" y="187415"/>
                      <a:pt x="210848" y="206846"/>
                      <a:pt x="216277" y="234563"/>
                    </a:cubicBezTo>
                    <a:cubicBezTo>
                      <a:pt x="221706" y="262281"/>
                      <a:pt x="212658" y="308668"/>
                      <a:pt x="145888" y="316954"/>
                    </a:cubicBezTo>
                    <a:cubicBezTo>
                      <a:pt x="79117" y="325241"/>
                      <a:pt x="27778" y="301715"/>
                      <a:pt x="11966" y="280379"/>
                    </a:cubicBezTo>
                    <a:cubicBezTo>
                      <a:pt x="-3845" y="259043"/>
                      <a:pt x="-4131" y="213704"/>
                      <a:pt x="11966" y="189605"/>
                    </a:cubicBezTo>
                    <a:cubicBezTo>
                      <a:pt x="28063" y="165507"/>
                      <a:pt x="40541" y="145505"/>
                      <a:pt x="40541" y="113405"/>
                    </a:cubicBezTo>
                    <a:lnTo>
                      <a:pt x="77117" y="10535"/>
                    </a:ln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398" name="Google Shape;206;p12">
                <a:extLst>
                  <a:ext uri="{FF2B5EF4-FFF2-40B4-BE49-F238E27FC236}">
                    <a16:creationId xmlns:a16="http://schemas.microsoft.com/office/drawing/2014/main" id="{0BE646CB-9CFF-F53D-380A-482643837A62}"/>
                  </a:ext>
                </a:extLst>
              </p:cNvPr>
              <p:cNvSpPr>
                <a:spLocks/>
              </p:cNvSpPr>
              <p:nvPr/>
            </p:nvSpPr>
            <p:spPr bwMode="auto">
              <a:xfrm>
                <a:off x="5776639" y="1337053"/>
                <a:ext cx="32518" cy="188360"/>
              </a:xfrm>
              <a:custGeom>
                <a:avLst/>
                <a:gdLst>
                  <a:gd name="T0" fmla="*/ 2658 w 40647"/>
                  <a:gd name="T1" fmla="*/ 10187 h 235450"/>
                  <a:gd name="T2" fmla="*/ 11619 w 40647"/>
                  <a:gd name="T3" fmla="*/ 131375 h 235450"/>
                  <a:gd name="T4" fmla="*/ 25335 w 40647"/>
                  <a:gd name="T5" fmla="*/ 118391 h 235450"/>
                  <a:gd name="T6" fmla="*/ 20763 w 40647"/>
                  <a:gd name="T7" fmla="*/ 103394 h 235450"/>
                  <a:gd name="T8" fmla="*/ 18569 w 40647"/>
                  <a:gd name="T9" fmla="*/ 31278 h 235450"/>
                  <a:gd name="T10" fmla="*/ 20763 w 40647"/>
                  <a:gd name="T11" fmla="*/ 3725 h 235450"/>
                  <a:gd name="T12" fmla="*/ 15033 w 40647"/>
                  <a:gd name="T13" fmla="*/ 6 h 235450"/>
                  <a:gd name="T14" fmla="*/ 2658 w 40647"/>
                  <a:gd name="T15" fmla="*/ 10187 h 2354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0647" h="235450" extrusionOk="0">
                    <a:moveTo>
                      <a:pt x="4152" y="15917"/>
                    </a:moveTo>
                    <a:cubicBezTo>
                      <a:pt x="4152" y="15917"/>
                      <a:pt x="-11564" y="127074"/>
                      <a:pt x="18154" y="205274"/>
                    </a:cubicBezTo>
                    <a:cubicBezTo>
                      <a:pt x="47872" y="283474"/>
                      <a:pt x="39585" y="184986"/>
                      <a:pt x="39585" y="184986"/>
                    </a:cubicBezTo>
                    <a:lnTo>
                      <a:pt x="32442" y="161554"/>
                    </a:lnTo>
                    <a:cubicBezTo>
                      <a:pt x="32442" y="161554"/>
                      <a:pt x="26536" y="71067"/>
                      <a:pt x="29013" y="48873"/>
                    </a:cubicBezTo>
                    <a:cubicBezTo>
                      <a:pt x="31489" y="26680"/>
                      <a:pt x="30918" y="7630"/>
                      <a:pt x="32442" y="5820"/>
                    </a:cubicBezTo>
                    <a:cubicBezTo>
                      <a:pt x="33966" y="4011"/>
                      <a:pt x="26632" y="486"/>
                      <a:pt x="23488" y="10"/>
                    </a:cubicBezTo>
                    <a:cubicBezTo>
                      <a:pt x="20345" y="-466"/>
                      <a:pt x="4152" y="15917"/>
                      <a:pt x="4152" y="15917"/>
                    </a:cubicBezTo>
                    <a:close/>
                  </a:path>
                </a:pathLst>
              </a:custGeom>
              <a:solidFill>
                <a:srgbClr val="DFAE8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399" name="Google Shape;207;p12">
                <a:extLst>
                  <a:ext uri="{FF2B5EF4-FFF2-40B4-BE49-F238E27FC236}">
                    <a16:creationId xmlns:a16="http://schemas.microsoft.com/office/drawing/2014/main" id="{484503FF-AFD3-ECCF-12AD-02513679EE1D}"/>
                  </a:ext>
                </a:extLst>
              </p:cNvPr>
              <p:cNvSpPr>
                <a:spLocks/>
              </p:cNvSpPr>
              <p:nvPr/>
            </p:nvSpPr>
            <p:spPr bwMode="auto">
              <a:xfrm>
                <a:off x="5795186" y="1151382"/>
                <a:ext cx="83137" cy="102663"/>
              </a:xfrm>
              <a:custGeom>
                <a:avLst/>
                <a:gdLst>
                  <a:gd name="T0" fmla="*/ 66510 w 103921"/>
                  <a:gd name="T1" fmla="*/ 2453 h 128329"/>
                  <a:gd name="T2" fmla="*/ 15303 w 103921"/>
                  <a:gd name="T3" fmla="*/ 10500 h 128329"/>
                  <a:gd name="T4" fmla="*/ 1648 w 103921"/>
                  <a:gd name="T5" fmla="*/ 57744 h 128329"/>
                  <a:gd name="T6" fmla="*/ 17376 w 103921"/>
                  <a:gd name="T7" fmla="*/ 82128 h 128329"/>
                  <a:gd name="T8" fmla="*/ 66510 w 103921"/>
                  <a:gd name="T9" fmla="*/ 2453 h 1283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921" h="128329" extrusionOk="0">
                    <a:moveTo>
                      <a:pt x="103921" y="3833"/>
                    </a:moveTo>
                    <a:cubicBezTo>
                      <a:pt x="103921" y="3833"/>
                      <a:pt x="54105" y="-10550"/>
                      <a:pt x="23911" y="16406"/>
                    </a:cubicBezTo>
                    <a:cubicBezTo>
                      <a:pt x="3585" y="35104"/>
                      <a:pt x="-4645" y="63564"/>
                      <a:pt x="2575" y="90225"/>
                    </a:cubicBezTo>
                    <a:cubicBezTo>
                      <a:pt x="6576" y="105941"/>
                      <a:pt x="14672" y="127468"/>
                      <a:pt x="27150" y="128325"/>
                    </a:cubicBezTo>
                    <a:cubicBezTo>
                      <a:pt x="39627" y="129182"/>
                      <a:pt x="103921" y="3833"/>
                      <a:pt x="103921" y="3833"/>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400" name="Google Shape;208;p12">
                <a:extLst>
                  <a:ext uri="{FF2B5EF4-FFF2-40B4-BE49-F238E27FC236}">
                    <a16:creationId xmlns:a16="http://schemas.microsoft.com/office/drawing/2014/main" id="{A83E9D20-6F03-C96A-9F27-4384AFD542D3}"/>
                  </a:ext>
                </a:extLst>
              </p:cNvPr>
              <p:cNvSpPr>
                <a:spLocks/>
              </p:cNvSpPr>
              <p:nvPr/>
            </p:nvSpPr>
            <p:spPr bwMode="auto">
              <a:xfrm>
                <a:off x="5811517" y="1263498"/>
                <a:ext cx="102898" cy="115088"/>
              </a:xfrm>
              <a:custGeom>
                <a:avLst/>
                <a:gdLst>
                  <a:gd name="T0" fmla="*/ 65629 w 128622"/>
                  <a:gd name="T1" fmla="*/ 0 h 143860"/>
                  <a:gd name="T2" fmla="*/ 64227 w 128622"/>
                  <a:gd name="T3" fmla="*/ 38162 h 143860"/>
                  <a:gd name="T4" fmla="*/ 81906 w 128622"/>
                  <a:gd name="T5" fmla="*/ 46390 h 143860"/>
                  <a:gd name="T6" fmla="*/ 50816 w 128622"/>
                  <a:gd name="T7" fmla="*/ 90891 h 143860"/>
                  <a:gd name="T8" fmla="*/ 280 w 128622"/>
                  <a:gd name="T9" fmla="*/ 64495 h 143860"/>
                  <a:gd name="T10" fmla="*/ 15581 w 128622"/>
                  <a:gd name="T11" fmla="*/ 30480 h 143860"/>
                  <a:gd name="T12" fmla="*/ 25578 w 128622"/>
                  <a:gd name="T13" fmla="*/ 30480 h 143860"/>
                  <a:gd name="T14" fmla="*/ 26615 w 128622"/>
                  <a:gd name="T15" fmla="*/ 13289 h 143860"/>
                  <a:gd name="T16" fmla="*/ 65629 w 128622"/>
                  <a:gd name="T17" fmla="*/ 0 h 1438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8622" h="143860" extrusionOk="0">
                    <a:moveTo>
                      <a:pt x="102545" y="0"/>
                    </a:moveTo>
                    <a:cubicBezTo>
                      <a:pt x="102545" y="0"/>
                      <a:pt x="99307" y="55531"/>
                      <a:pt x="100355" y="59627"/>
                    </a:cubicBezTo>
                    <a:cubicBezTo>
                      <a:pt x="101402" y="63722"/>
                      <a:pt x="122071" y="67628"/>
                      <a:pt x="127977" y="72485"/>
                    </a:cubicBezTo>
                    <a:cubicBezTo>
                      <a:pt x="133883" y="77343"/>
                      <a:pt x="97783" y="133636"/>
                      <a:pt x="79400" y="142018"/>
                    </a:cubicBezTo>
                    <a:cubicBezTo>
                      <a:pt x="61016" y="150400"/>
                      <a:pt x="4343" y="129064"/>
                      <a:pt x="437" y="100774"/>
                    </a:cubicBezTo>
                    <a:cubicBezTo>
                      <a:pt x="-3182" y="74866"/>
                      <a:pt x="16630" y="54673"/>
                      <a:pt x="24345" y="47625"/>
                    </a:cubicBezTo>
                    <a:cubicBezTo>
                      <a:pt x="29546" y="47282"/>
                      <a:pt x="34765" y="47282"/>
                      <a:pt x="39966" y="47625"/>
                    </a:cubicBezTo>
                    <a:lnTo>
                      <a:pt x="41585" y="20764"/>
                    </a:lnTo>
                    <a:cubicBezTo>
                      <a:pt x="66446" y="11906"/>
                      <a:pt x="102545" y="0"/>
                      <a:pt x="102545" y="0"/>
                    </a:cubicBezTo>
                    <a:close/>
                  </a:path>
                </a:pathLst>
              </a:custGeom>
              <a:solidFill>
                <a:srgbClr val="DFAE8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401" name="Google Shape;209;p12">
                <a:extLst>
                  <a:ext uri="{FF2B5EF4-FFF2-40B4-BE49-F238E27FC236}">
                    <a16:creationId xmlns:a16="http://schemas.microsoft.com/office/drawing/2014/main" id="{381B72A1-35F1-BDFC-81F5-0BD3030FF677}"/>
                  </a:ext>
                </a:extLst>
              </p:cNvPr>
              <p:cNvSpPr>
                <a:spLocks/>
              </p:cNvSpPr>
              <p:nvPr/>
            </p:nvSpPr>
            <p:spPr bwMode="auto">
              <a:xfrm>
                <a:off x="5781607" y="1300507"/>
                <a:ext cx="149918" cy="172167"/>
              </a:xfrm>
              <a:custGeom>
                <a:avLst/>
                <a:gdLst>
                  <a:gd name="T0" fmla="*/ 94448 w 187397"/>
                  <a:gd name="T1" fmla="*/ 11643 h 215209"/>
                  <a:gd name="T2" fmla="*/ 117431 w 187397"/>
                  <a:gd name="T3" fmla="*/ 23835 h 215209"/>
                  <a:gd name="T4" fmla="*/ 114566 w 187397"/>
                  <a:gd name="T5" fmla="*/ 83150 h 215209"/>
                  <a:gd name="T6" fmla="*/ 95119 w 187397"/>
                  <a:gd name="T7" fmla="*/ 130454 h 215209"/>
                  <a:gd name="T8" fmla="*/ 17090 w 187397"/>
                  <a:gd name="T9" fmla="*/ 127345 h 215209"/>
                  <a:gd name="T10" fmla="*/ 14530 w 187397"/>
                  <a:gd name="T11" fmla="*/ 89733 h 215209"/>
                  <a:gd name="T12" fmla="*/ 37085 w 187397"/>
                  <a:gd name="T13" fmla="*/ 183 h 215209"/>
                  <a:gd name="T14" fmla="*/ 46899 w 187397"/>
                  <a:gd name="T15" fmla="*/ 183 h 215209"/>
                  <a:gd name="T16" fmla="*/ 39523 w 187397"/>
                  <a:gd name="T17" fmla="*/ 45294 h 215209"/>
                  <a:gd name="T18" fmla="*/ 94448 w 187397"/>
                  <a:gd name="T19" fmla="*/ 11643 h 2152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7397" h="215209" extrusionOk="0">
                    <a:moveTo>
                      <a:pt x="147575" y="18193"/>
                    </a:moveTo>
                    <a:cubicBezTo>
                      <a:pt x="163196" y="20669"/>
                      <a:pt x="181008" y="28956"/>
                      <a:pt x="183485" y="37243"/>
                    </a:cubicBezTo>
                    <a:cubicBezTo>
                      <a:pt x="189933" y="68008"/>
                      <a:pt x="188390" y="99917"/>
                      <a:pt x="179008" y="129921"/>
                    </a:cubicBezTo>
                    <a:cubicBezTo>
                      <a:pt x="165482" y="165640"/>
                      <a:pt x="156434" y="188405"/>
                      <a:pt x="148623" y="203835"/>
                    </a:cubicBezTo>
                    <a:cubicBezTo>
                      <a:pt x="148623" y="203835"/>
                      <a:pt x="81091" y="232410"/>
                      <a:pt x="26703" y="198977"/>
                    </a:cubicBezTo>
                    <a:cubicBezTo>
                      <a:pt x="26703" y="198977"/>
                      <a:pt x="22893" y="160877"/>
                      <a:pt x="22703" y="140208"/>
                    </a:cubicBezTo>
                    <a:cubicBezTo>
                      <a:pt x="-27589" y="96393"/>
                      <a:pt x="15368" y="42291"/>
                      <a:pt x="57945" y="286"/>
                    </a:cubicBezTo>
                    <a:cubicBezTo>
                      <a:pt x="63050" y="-95"/>
                      <a:pt x="68175" y="-95"/>
                      <a:pt x="73280" y="286"/>
                    </a:cubicBezTo>
                    <a:cubicBezTo>
                      <a:pt x="73280" y="286"/>
                      <a:pt x="35180" y="45244"/>
                      <a:pt x="61755" y="70771"/>
                    </a:cubicBezTo>
                    <a:cubicBezTo>
                      <a:pt x="118238" y="53721"/>
                      <a:pt x="129478" y="28384"/>
                      <a:pt x="147575" y="18193"/>
                    </a:cubicBezTo>
                    <a:close/>
                  </a:path>
                </a:pathLst>
              </a:custGeom>
              <a:solidFill>
                <a:srgbClr val="F4F4F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402" name="Google Shape;210;p12">
                <a:extLst>
                  <a:ext uri="{FF2B5EF4-FFF2-40B4-BE49-F238E27FC236}">
                    <a16:creationId xmlns:a16="http://schemas.microsoft.com/office/drawing/2014/main" id="{89876F91-00FD-9761-70EA-9C29BAFC8782}"/>
                  </a:ext>
                </a:extLst>
              </p:cNvPr>
              <p:cNvSpPr>
                <a:spLocks/>
              </p:cNvSpPr>
              <p:nvPr/>
            </p:nvSpPr>
            <p:spPr bwMode="auto">
              <a:xfrm>
                <a:off x="5808246" y="1159602"/>
                <a:ext cx="110823" cy="136345"/>
              </a:xfrm>
              <a:custGeom>
                <a:avLst/>
                <a:gdLst>
                  <a:gd name="T0" fmla="*/ 1861 w 138529"/>
                  <a:gd name="T1" fmla="*/ 38789 h 170431"/>
                  <a:gd name="T2" fmla="*/ 1861 w 138529"/>
                  <a:gd name="T3" fmla="*/ 38789 h 170431"/>
                  <a:gd name="T4" fmla="*/ 45508 w 138529"/>
                  <a:gd name="T5" fmla="*/ 80 h 170431"/>
                  <a:gd name="T6" fmla="*/ 88607 w 138529"/>
                  <a:gd name="T7" fmla="*/ 47470 h 170431"/>
                  <a:gd name="T8" fmla="*/ 68246 w 138529"/>
                  <a:gd name="T9" fmla="*/ 83168 h 170431"/>
                  <a:gd name="T10" fmla="*/ 64650 w 138529"/>
                  <a:gd name="T11" fmla="*/ 93105 h 170431"/>
                  <a:gd name="T12" fmla="*/ 26794 w 138529"/>
                  <a:gd name="T13" fmla="*/ 109077 h 170431"/>
                  <a:gd name="T14" fmla="*/ 9115 w 138529"/>
                  <a:gd name="T15" fmla="*/ 93471 h 170431"/>
                  <a:gd name="T16" fmla="*/ 1861 w 138529"/>
                  <a:gd name="T17" fmla="*/ 38789 h 1704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8529" h="170431" extrusionOk="0">
                    <a:moveTo>
                      <a:pt x="2908" y="60608"/>
                    </a:moveTo>
                    <a:lnTo>
                      <a:pt x="2908" y="60608"/>
                    </a:lnTo>
                    <a:cubicBezTo>
                      <a:pt x="8528" y="24890"/>
                      <a:pt x="34245" y="-2066"/>
                      <a:pt x="71107" y="125"/>
                    </a:cubicBezTo>
                    <a:cubicBezTo>
                      <a:pt x="110150" y="1972"/>
                      <a:pt x="140297" y="35129"/>
                      <a:pt x="138449" y="74172"/>
                    </a:cubicBezTo>
                    <a:cubicBezTo>
                      <a:pt x="137372" y="96775"/>
                      <a:pt x="125552" y="117511"/>
                      <a:pt x="106635" y="129950"/>
                    </a:cubicBezTo>
                    <a:cubicBezTo>
                      <a:pt x="105369" y="135322"/>
                      <a:pt x="103483" y="140533"/>
                      <a:pt x="101016" y="145476"/>
                    </a:cubicBezTo>
                    <a:cubicBezTo>
                      <a:pt x="87966" y="160716"/>
                      <a:pt x="53391" y="170336"/>
                      <a:pt x="41865" y="170432"/>
                    </a:cubicBezTo>
                    <a:cubicBezTo>
                      <a:pt x="32340" y="170432"/>
                      <a:pt x="23482" y="161383"/>
                      <a:pt x="14243" y="146048"/>
                    </a:cubicBezTo>
                    <a:cubicBezTo>
                      <a:pt x="-5093" y="113663"/>
                      <a:pt x="-140" y="78230"/>
                      <a:pt x="2908" y="60608"/>
                    </a:cubicBezTo>
                    <a:close/>
                  </a:path>
                </a:pathLst>
              </a:custGeom>
              <a:solidFill>
                <a:srgbClr val="DFAE8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403" name="Google Shape;211;p12">
                <a:extLst>
                  <a:ext uri="{FF2B5EF4-FFF2-40B4-BE49-F238E27FC236}">
                    <a16:creationId xmlns:a16="http://schemas.microsoft.com/office/drawing/2014/main" id="{F23EE4ED-7B18-1A09-7C6C-6FD756212FAA}"/>
                  </a:ext>
                </a:extLst>
              </p:cNvPr>
              <p:cNvSpPr>
                <a:spLocks/>
              </p:cNvSpPr>
              <p:nvPr/>
            </p:nvSpPr>
            <p:spPr bwMode="auto">
              <a:xfrm>
                <a:off x="5812703" y="1158869"/>
                <a:ext cx="110779" cy="104694"/>
              </a:xfrm>
              <a:custGeom>
                <a:avLst/>
                <a:gdLst>
                  <a:gd name="T0" fmla="*/ 49194 w 138474"/>
                  <a:gd name="T1" fmla="*/ 1094 h 130867"/>
                  <a:gd name="T2" fmla="*/ 83820 w 138474"/>
                  <a:gd name="T3" fmla="*/ 25173 h 130867"/>
                  <a:gd name="T4" fmla="*/ 87050 w 138474"/>
                  <a:gd name="T5" fmla="*/ 66626 h 130867"/>
                  <a:gd name="T6" fmla="*/ 84734 w 138474"/>
                  <a:gd name="T7" fmla="*/ 73149 h 130867"/>
                  <a:gd name="T8" fmla="*/ 64678 w 138474"/>
                  <a:gd name="T9" fmla="*/ 83756 h 130867"/>
                  <a:gd name="T10" fmla="*/ 58277 w 138474"/>
                  <a:gd name="T11" fmla="*/ 53276 h 130867"/>
                  <a:gd name="T12" fmla="*/ 55473 w 138474"/>
                  <a:gd name="T13" fmla="*/ 44619 h 130867"/>
                  <a:gd name="T14" fmla="*/ 52670 w 138474"/>
                  <a:gd name="T15" fmla="*/ 37731 h 130867"/>
                  <a:gd name="T16" fmla="*/ 39746 w 138474"/>
                  <a:gd name="T17" fmla="*/ 23710 h 130867"/>
                  <a:gd name="T18" fmla="*/ 0 w 138474"/>
                  <a:gd name="T19" fmla="*/ 25599 h 130867"/>
                  <a:gd name="T20" fmla="*/ 49194 w 138474"/>
                  <a:gd name="T21" fmla="*/ 1094 h 1308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8474" h="130867" extrusionOk="0">
                    <a:moveTo>
                      <a:pt x="76867" y="1709"/>
                    </a:moveTo>
                    <a:cubicBezTo>
                      <a:pt x="102679" y="6757"/>
                      <a:pt x="123920" y="13996"/>
                      <a:pt x="130969" y="39332"/>
                    </a:cubicBezTo>
                    <a:cubicBezTo>
                      <a:pt x="135731" y="56858"/>
                      <a:pt x="142018" y="90101"/>
                      <a:pt x="136017" y="104102"/>
                    </a:cubicBezTo>
                    <a:lnTo>
                      <a:pt x="132398" y="114294"/>
                    </a:lnTo>
                    <a:lnTo>
                      <a:pt x="101060" y="130868"/>
                    </a:lnTo>
                    <a:cubicBezTo>
                      <a:pt x="101060" y="130868"/>
                      <a:pt x="86487" y="118676"/>
                      <a:pt x="91059" y="83243"/>
                    </a:cubicBezTo>
                    <a:cubicBezTo>
                      <a:pt x="90850" y="78423"/>
                      <a:pt x="89335" y="73746"/>
                      <a:pt x="86678" y="69717"/>
                    </a:cubicBezTo>
                    <a:cubicBezTo>
                      <a:pt x="84687" y="66364"/>
                      <a:pt x="83211" y="62735"/>
                      <a:pt x="82296" y="58954"/>
                    </a:cubicBezTo>
                    <a:cubicBezTo>
                      <a:pt x="78591" y="49353"/>
                      <a:pt x="71371" y="41514"/>
                      <a:pt x="62103" y="37046"/>
                    </a:cubicBezTo>
                    <a:cubicBezTo>
                      <a:pt x="38767" y="23997"/>
                      <a:pt x="4953" y="35237"/>
                      <a:pt x="0" y="39999"/>
                    </a:cubicBezTo>
                    <a:cubicBezTo>
                      <a:pt x="13221" y="10548"/>
                      <a:pt x="45396" y="-5483"/>
                      <a:pt x="76867" y="1709"/>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404" name="Google Shape;212;p12">
                <a:extLst>
                  <a:ext uri="{FF2B5EF4-FFF2-40B4-BE49-F238E27FC236}">
                    <a16:creationId xmlns:a16="http://schemas.microsoft.com/office/drawing/2014/main" id="{E8100140-B5F9-4221-BE1A-2DC8DCB762E9}"/>
                  </a:ext>
                </a:extLst>
              </p:cNvPr>
              <p:cNvSpPr>
                <a:spLocks/>
              </p:cNvSpPr>
              <p:nvPr/>
            </p:nvSpPr>
            <p:spPr bwMode="auto">
              <a:xfrm>
                <a:off x="5898276" y="1323720"/>
                <a:ext cx="74471" cy="246223"/>
              </a:xfrm>
              <a:custGeom>
                <a:avLst/>
                <a:gdLst>
                  <a:gd name="T0" fmla="*/ 25195 w 93089"/>
                  <a:gd name="T1" fmla="*/ 159055 h 307779"/>
                  <a:gd name="T2" fmla="*/ 32632 w 93089"/>
                  <a:gd name="T3" fmla="*/ 108154 h 307779"/>
                  <a:gd name="T4" fmla="*/ 4469 w 93089"/>
                  <a:gd name="T5" fmla="*/ 33173 h 307779"/>
                  <a:gd name="T6" fmla="*/ 6968 w 93089"/>
                  <a:gd name="T7" fmla="*/ 3058 h 307779"/>
                  <a:gd name="T8" fmla="*/ 31351 w 93089"/>
                  <a:gd name="T9" fmla="*/ 15250 h 307779"/>
                  <a:gd name="T10" fmla="*/ 57198 w 93089"/>
                  <a:gd name="T11" fmla="*/ 85782 h 307779"/>
                  <a:gd name="T12" fmla="*/ 56467 w 93089"/>
                  <a:gd name="T13" fmla="*/ 144120 h 307779"/>
                  <a:gd name="T14" fmla="*/ 38728 w 93089"/>
                  <a:gd name="T15" fmla="*/ 196119 h 307779"/>
                  <a:gd name="T16" fmla="*/ 25195 w 93089"/>
                  <a:gd name="T17" fmla="*/ 159055 h 3077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3089" h="307779" extrusionOk="0">
                    <a:moveTo>
                      <a:pt x="39367" y="248524"/>
                    </a:moveTo>
                    <a:cubicBezTo>
                      <a:pt x="45177" y="212329"/>
                      <a:pt x="56036" y="188898"/>
                      <a:pt x="50988" y="168990"/>
                    </a:cubicBezTo>
                    <a:cubicBezTo>
                      <a:pt x="39739" y="128738"/>
                      <a:pt x="25013" y="89542"/>
                      <a:pt x="6982" y="51833"/>
                    </a:cubicBezTo>
                    <a:cubicBezTo>
                      <a:pt x="-4448" y="29354"/>
                      <a:pt x="-924" y="13733"/>
                      <a:pt x="10887" y="4779"/>
                    </a:cubicBezTo>
                    <a:cubicBezTo>
                      <a:pt x="24222" y="-4746"/>
                      <a:pt x="36891" y="-840"/>
                      <a:pt x="48987" y="23829"/>
                    </a:cubicBezTo>
                    <a:cubicBezTo>
                      <a:pt x="64132" y="55167"/>
                      <a:pt x="81086" y="87361"/>
                      <a:pt x="89373" y="134034"/>
                    </a:cubicBezTo>
                    <a:cubicBezTo>
                      <a:pt x="94688" y="164228"/>
                      <a:pt x="94298" y="195136"/>
                      <a:pt x="88230" y="225188"/>
                    </a:cubicBezTo>
                    <a:cubicBezTo>
                      <a:pt x="83087" y="257668"/>
                      <a:pt x="72800" y="275956"/>
                      <a:pt x="60513" y="306436"/>
                    </a:cubicBezTo>
                    <a:cubicBezTo>
                      <a:pt x="57084" y="315199"/>
                      <a:pt x="34414" y="279385"/>
                      <a:pt x="39367" y="248524"/>
                    </a:cubicBezTo>
                    <a:close/>
                  </a:path>
                </a:pathLst>
              </a:custGeom>
              <a:solidFill>
                <a:srgbClr val="DFAE8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405" name="Google Shape;213;p12">
                <a:extLst>
                  <a:ext uri="{FF2B5EF4-FFF2-40B4-BE49-F238E27FC236}">
                    <a16:creationId xmlns:a16="http://schemas.microsoft.com/office/drawing/2014/main" id="{780E5AD8-C78C-F642-7C85-D7AB4A909CF6}"/>
                  </a:ext>
                </a:extLst>
              </p:cNvPr>
              <p:cNvSpPr>
                <a:spLocks/>
              </p:cNvSpPr>
              <p:nvPr/>
            </p:nvSpPr>
            <p:spPr bwMode="auto">
              <a:xfrm>
                <a:off x="5831068" y="2061801"/>
                <a:ext cx="86995" cy="66513"/>
              </a:xfrm>
              <a:custGeom>
                <a:avLst/>
                <a:gdLst>
                  <a:gd name="T0" fmla="*/ 64547 w 108744"/>
                  <a:gd name="T1" fmla="*/ 2 h 83141"/>
                  <a:gd name="T2" fmla="*/ 42541 w 108744"/>
                  <a:gd name="T3" fmla="*/ 2684 h 83141"/>
                  <a:gd name="T4" fmla="*/ 12061 w 108744"/>
                  <a:gd name="T5" fmla="*/ 26092 h 83141"/>
                  <a:gd name="T6" fmla="*/ 174 w 108744"/>
                  <a:gd name="T7" fmla="*/ 43588 h 83141"/>
                  <a:gd name="T8" fmla="*/ 33885 w 108744"/>
                  <a:gd name="T9" fmla="*/ 49014 h 83141"/>
                  <a:gd name="T10" fmla="*/ 57354 w 108744"/>
                  <a:gd name="T11" fmla="*/ 32554 h 83141"/>
                  <a:gd name="T12" fmla="*/ 69546 w 108744"/>
                  <a:gd name="T13" fmla="*/ 19874 h 83141"/>
                  <a:gd name="T14" fmla="*/ 64547 w 108744"/>
                  <a:gd name="T15" fmla="*/ 2 h 831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8744" h="83141" extrusionOk="0">
                    <a:moveTo>
                      <a:pt x="100855" y="2"/>
                    </a:moveTo>
                    <a:cubicBezTo>
                      <a:pt x="87806" y="10575"/>
                      <a:pt x="67423" y="3241"/>
                      <a:pt x="66470" y="4194"/>
                    </a:cubicBezTo>
                    <a:cubicBezTo>
                      <a:pt x="51297" y="17281"/>
                      <a:pt x="35400" y="29492"/>
                      <a:pt x="18845" y="40769"/>
                    </a:cubicBezTo>
                    <a:cubicBezTo>
                      <a:pt x="10654" y="47151"/>
                      <a:pt x="-2014" y="55724"/>
                      <a:pt x="271" y="68106"/>
                    </a:cubicBezTo>
                    <a:cubicBezTo>
                      <a:pt x="4367" y="90109"/>
                      <a:pt x="39610" y="83346"/>
                      <a:pt x="52945" y="76584"/>
                    </a:cubicBezTo>
                    <a:cubicBezTo>
                      <a:pt x="66280" y="69821"/>
                      <a:pt x="77043" y="58677"/>
                      <a:pt x="89616" y="50866"/>
                    </a:cubicBezTo>
                    <a:cubicBezTo>
                      <a:pt x="98665" y="45246"/>
                      <a:pt x="107428" y="42389"/>
                      <a:pt x="108666" y="31054"/>
                    </a:cubicBezTo>
                    <a:cubicBezTo>
                      <a:pt x="109523" y="24196"/>
                      <a:pt x="103142" y="-283"/>
                      <a:pt x="100855" y="2"/>
                    </a:cubicBezTo>
                    <a:close/>
                  </a:path>
                </a:pathLst>
              </a:custGeom>
              <a:solidFill>
                <a:srgbClr val="3822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406" name="Google Shape;214;p12">
                <a:extLst>
                  <a:ext uri="{FF2B5EF4-FFF2-40B4-BE49-F238E27FC236}">
                    <a16:creationId xmlns:a16="http://schemas.microsoft.com/office/drawing/2014/main" id="{8A7E8884-824C-A998-BB52-50A58FF4FB13}"/>
                  </a:ext>
                </a:extLst>
              </p:cNvPr>
              <p:cNvSpPr>
                <a:spLocks/>
              </p:cNvSpPr>
              <p:nvPr/>
            </p:nvSpPr>
            <p:spPr bwMode="auto">
              <a:xfrm>
                <a:off x="5831514" y="2082973"/>
                <a:ext cx="86563" cy="44990"/>
              </a:xfrm>
              <a:custGeom>
                <a:avLst/>
                <a:gdLst>
                  <a:gd name="T0" fmla="*/ 69067 w 108204"/>
                  <a:gd name="T1" fmla="*/ 0 h 56238"/>
                  <a:gd name="T2" fmla="*/ 56875 w 108204"/>
                  <a:gd name="T3" fmla="*/ 12192 h 56238"/>
                  <a:gd name="T4" fmla="*/ 32979 w 108204"/>
                  <a:gd name="T5" fmla="*/ 28895 h 56238"/>
                  <a:gd name="T6" fmla="*/ 0 w 108204"/>
                  <a:gd name="T7" fmla="*/ 26761 h 56238"/>
                  <a:gd name="T8" fmla="*/ 33589 w 108204"/>
                  <a:gd name="T9" fmla="*/ 31821 h 56238"/>
                  <a:gd name="T10" fmla="*/ 57058 w 108204"/>
                  <a:gd name="T11" fmla="*/ 15361 h 56238"/>
                  <a:gd name="T12" fmla="*/ 69250 w 108204"/>
                  <a:gd name="T13" fmla="*/ 2682 h 56238"/>
                  <a:gd name="T14" fmla="*/ 69067 w 108204"/>
                  <a:gd name="T15" fmla="*/ 0 h 562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8204" h="56238" extrusionOk="0">
                    <a:moveTo>
                      <a:pt x="107918" y="0"/>
                    </a:moveTo>
                    <a:cubicBezTo>
                      <a:pt x="106204" y="10859"/>
                      <a:pt x="97536" y="13907"/>
                      <a:pt x="88868" y="19050"/>
                    </a:cubicBezTo>
                    <a:cubicBezTo>
                      <a:pt x="76105" y="26956"/>
                      <a:pt x="64865" y="38100"/>
                      <a:pt x="51530" y="45149"/>
                    </a:cubicBezTo>
                    <a:cubicBezTo>
                      <a:pt x="38195" y="52197"/>
                      <a:pt x="8573" y="57531"/>
                      <a:pt x="0" y="41815"/>
                    </a:cubicBezTo>
                    <a:cubicBezTo>
                      <a:pt x="4667" y="63056"/>
                      <a:pt x="39338" y="56388"/>
                      <a:pt x="52483" y="49721"/>
                    </a:cubicBezTo>
                    <a:cubicBezTo>
                      <a:pt x="65627" y="43053"/>
                      <a:pt x="76581" y="31814"/>
                      <a:pt x="89154" y="24003"/>
                    </a:cubicBezTo>
                    <a:cubicBezTo>
                      <a:pt x="98203" y="18383"/>
                      <a:pt x="106966" y="15526"/>
                      <a:pt x="108204" y="4191"/>
                    </a:cubicBezTo>
                    <a:cubicBezTo>
                      <a:pt x="108214" y="2791"/>
                      <a:pt x="108118" y="1391"/>
                      <a:pt x="107918" y="0"/>
                    </a:cubicBezTo>
                    <a:close/>
                  </a:path>
                </a:pathLst>
              </a:custGeom>
              <a:solidFill>
                <a:srgbClr val="757B8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407" name="Google Shape;215;p12">
                <a:extLst>
                  <a:ext uri="{FF2B5EF4-FFF2-40B4-BE49-F238E27FC236}">
                    <a16:creationId xmlns:a16="http://schemas.microsoft.com/office/drawing/2014/main" id="{5C1A47BC-B59F-68FD-6DB1-937B1863D021}"/>
                  </a:ext>
                </a:extLst>
              </p:cNvPr>
              <p:cNvSpPr>
                <a:spLocks/>
              </p:cNvSpPr>
              <p:nvPr/>
            </p:nvSpPr>
            <p:spPr bwMode="auto">
              <a:xfrm>
                <a:off x="5764925" y="2047104"/>
                <a:ext cx="79862" cy="61873"/>
              </a:xfrm>
              <a:custGeom>
                <a:avLst/>
                <a:gdLst>
                  <a:gd name="T0" fmla="*/ 58791 w 99827"/>
                  <a:gd name="T1" fmla="*/ 1 h 77341"/>
                  <a:gd name="T2" fmla="*/ 39039 w 99827"/>
                  <a:gd name="T3" fmla="*/ 3354 h 77341"/>
                  <a:gd name="T4" fmla="*/ 11058 w 99827"/>
                  <a:gd name="T5" fmla="*/ 24690 h 77341"/>
                  <a:gd name="T6" fmla="*/ 146 w 99827"/>
                  <a:gd name="T7" fmla="*/ 40662 h 77341"/>
                  <a:gd name="T8" fmla="*/ 31054 w 99827"/>
                  <a:gd name="T9" fmla="*/ 45660 h 77341"/>
                  <a:gd name="T10" fmla="*/ 52573 w 99827"/>
                  <a:gd name="T11" fmla="*/ 30603 h 77341"/>
                  <a:gd name="T12" fmla="*/ 63851 w 99827"/>
                  <a:gd name="T13" fmla="*/ 18959 h 77341"/>
                  <a:gd name="T14" fmla="*/ 58791 w 99827"/>
                  <a:gd name="T15" fmla="*/ 1 h 773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9827" h="77341" extrusionOk="0">
                    <a:moveTo>
                      <a:pt x="91860" y="1"/>
                    </a:moveTo>
                    <a:cubicBezTo>
                      <a:pt x="79954" y="9526"/>
                      <a:pt x="61856" y="4288"/>
                      <a:pt x="60999" y="5240"/>
                    </a:cubicBezTo>
                    <a:cubicBezTo>
                      <a:pt x="47045" y="17146"/>
                      <a:pt x="32453" y="28281"/>
                      <a:pt x="17279" y="38578"/>
                    </a:cubicBezTo>
                    <a:cubicBezTo>
                      <a:pt x="9754" y="44388"/>
                      <a:pt x="-1771" y="52294"/>
                      <a:pt x="229" y="63533"/>
                    </a:cubicBezTo>
                    <a:cubicBezTo>
                      <a:pt x="4040" y="83726"/>
                      <a:pt x="36329" y="77535"/>
                      <a:pt x="48521" y="71344"/>
                    </a:cubicBezTo>
                    <a:cubicBezTo>
                      <a:pt x="60713" y="65152"/>
                      <a:pt x="70619" y="54961"/>
                      <a:pt x="82145" y="47817"/>
                    </a:cubicBezTo>
                    <a:cubicBezTo>
                      <a:pt x="90336" y="42673"/>
                      <a:pt x="98433" y="40006"/>
                      <a:pt x="99766" y="29624"/>
                    </a:cubicBezTo>
                    <a:cubicBezTo>
                      <a:pt x="100528" y="23338"/>
                      <a:pt x="94051" y="-189"/>
                      <a:pt x="91860" y="1"/>
                    </a:cubicBezTo>
                    <a:close/>
                  </a:path>
                </a:pathLst>
              </a:custGeom>
              <a:solidFill>
                <a:srgbClr val="3822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408" name="Google Shape;216;p12">
                <a:extLst>
                  <a:ext uri="{FF2B5EF4-FFF2-40B4-BE49-F238E27FC236}">
                    <a16:creationId xmlns:a16="http://schemas.microsoft.com/office/drawing/2014/main" id="{D2A50E0C-4F9D-4427-9068-ED829743F5B3}"/>
                  </a:ext>
                </a:extLst>
              </p:cNvPr>
              <p:cNvSpPr>
                <a:spLocks/>
              </p:cNvSpPr>
              <p:nvPr/>
            </p:nvSpPr>
            <p:spPr bwMode="auto">
              <a:xfrm>
                <a:off x="5764880" y="2067438"/>
                <a:ext cx="79629" cy="41383"/>
              </a:xfrm>
              <a:custGeom>
                <a:avLst/>
                <a:gdLst>
                  <a:gd name="T0" fmla="*/ 63703 w 99536"/>
                  <a:gd name="T1" fmla="*/ 0 h 51729"/>
                  <a:gd name="T2" fmla="*/ 52365 w 99536"/>
                  <a:gd name="T3" fmla="*/ 11400 h 51729"/>
                  <a:gd name="T4" fmla="*/ 30480 w 99536"/>
                  <a:gd name="T5" fmla="*/ 26701 h 51729"/>
                  <a:gd name="T6" fmla="*/ 0 w 99536"/>
                  <a:gd name="T7" fmla="*/ 24749 h 51729"/>
                  <a:gd name="T8" fmla="*/ 30480 w 99536"/>
                  <a:gd name="T9" fmla="*/ 29383 h 51729"/>
                  <a:gd name="T10" fmla="*/ 51999 w 99536"/>
                  <a:gd name="T11" fmla="*/ 14326 h 51729"/>
                  <a:gd name="T12" fmla="*/ 63277 w 99536"/>
                  <a:gd name="T13" fmla="*/ 2682 h 51729"/>
                  <a:gd name="T14" fmla="*/ 63703 w 99536"/>
                  <a:gd name="T15" fmla="*/ 0 h 517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9536" h="51729" extrusionOk="0">
                    <a:moveTo>
                      <a:pt x="99536" y="0"/>
                    </a:moveTo>
                    <a:cubicBezTo>
                      <a:pt x="97917" y="10001"/>
                      <a:pt x="90011" y="12668"/>
                      <a:pt x="81820" y="17812"/>
                    </a:cubicBezTo>
                    <a:cubicBezTo>
                      <a:pt x="70104" y="25051"/>
                      <a:pt x="59817" y="35528"/>
                      <a:pt x="47625" y="41720"/>
                    </a:cubicBezTo>
                    <a:cubicBezTo>
                      <a:pt x="35433" y="47911"/>
                      <a:pt x="8287" y="53054"/>
                      <a:pt x="0" y="38671"/>
                    </a:cubicBezTo>
                    <a:cubicBezTo>
                      <a:pt x="4286" y="57721"/>
                      <a:pt x="36004" y="52006"/>
                      <a:pt x="47625" y="45911"/>
                    </a:cubicBezTo>
                    <a:cubicBezTo>
                      <a:pt x="59246" y="39814"/>
                      <a:pt x="69723" y="29528"/>
                      <a:pt x="81248" y="22384"/>
                    </a:cubicBezTo>
                    <a:cubicBezTo>
                      <a:pt x="89440" y="17240"/>
                      <a:pt x="97536" y="14573"/>
                      <a:pt x="98870" y="4191"/>
                    </a:cubicBezTo>
                    <a:cubicBezTo>
                      <a:pt x="99222" y="2819"/>
                      <a:pt x="99441" y="1419"/>
                      <a:pt x="99536" y="0"/>
                    </a:cubicBezTo>
                    <a:close/>
                  </a:path>
                </a:pathLst>
              </a:custGeom>
              <a:solidFill>
                <a:srgbClr val="757B8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409" name="Google Shape;217;p12">
                <a:extLst>
                  <a:ext uri="{FF2B5EF4-FFF2-40B4-BE49-F238E27FC236}">
                    <a16:creationId xmlns:a16="http://schemas.microsoft.com/office/drawing/2014/main" id="{4F491230-41E7-1E3D-4A9A-5C165CE79874}"/>
                  </a:ext>
                </a:extLst>
              </p:cNvPr>
              <p:cNvSpPr>
                <a:spLocks/>
              </p:cNvSpPr>
              <p:nvPr/>
            </p:nvSpPr>
            <p:spPr bwMode="auto">
              <a:xfrm>
                <a:off x="5777722" y="1472916"/>
                <a:ext cx="170454" cy="595560"/>
              </a:xfrm>
              <a:custGeom>
                <a:avLst/>
                <a:gdLst>
                  <a:gd name="T0" fmla="*/ 3498 w 213068"/>
                  <a:gd name="T1" fmla="*/ 70714 h 744450"/>
                  <a:gd name="T2" fmla="*/ 17823 w 213068"/>
                  <a:gd name="T3" fmla="*/ 0 h 744450"/>
                  <a:gd name="T4" fmla="*/ 49827 w 213068"/>
                  <a:gd name="T5" fmla="*/ 7986 h 744450"/>
                  <a:gd name="T6" fmla="*/ 98168 w 213068"/>
                  <a:gd name="T7" fmla="*/ 3230 h 744450"/>
                  <a:gd name="T8" fmla="*/ 115237 w 213068"/>
                  <a:gd name="T9" fmla="*/ 29626 h 744450"/>
                  <a:gd name="T10" fmla="*/ 135780 w 213068"/>
                  <a:gd name="T11" fmla="*/ 110642 h 744450"/>
                  <a:gd name="T12" fmla="*/ 117065 w 213068"/>
                  <a:gd name="T13" fmla="*/ 262067 h 744450"/>
                  <a:gd name="T14" fmla="*/ 127002 w 213068"/>
                  <a:gd name="T15" fmla="*/ 325649 h 744450"/>
                  <a:gd name="T16" fmla="*/ 116883 w 213068"/>
                  <a:gd name="T17" fmla="*/ 401787 h 744450"/>
                  <a:gd name="T18" fmla="*/ 107251 w 213068"/>
                  <a:gd name="T19" fmla="*/ 471403 h 744450"/>
                  <a:gd name="T20" fmla="*/ 85245 w 213068"/>
                  <a:gd name="T21" fmla="*/ 474086 h 744450"/>
                  <a:gd name="T22" fmla="*/ 86403 w 213068"/>
                  <a:gd name="T23" fmla="*/ 405994 h 744450"/>
                  <a:gd name="T24" fmla="*/ 82562 w 213068"/>
                  <a:gd name="T25" fmla="*/ 349058 h 744450"/>
                  <a:gd name="T26" fmla="*/ 74942 w 213068"/>
                  <a:gd name="T27" fmla="*/ 272734 h 744450"/>
                  <a:gd name="T28" fmla="*/ 68846 w 213068"/>
                  <a:gd name="T29" fmla="*/ 225003 h 744450"/>
                  <a:gd name="T30" fmla="*/ 59825 w 213068"/>
                  <a:gd name="T31" fmla="*/ 104302 h 744450"/>
                  <a:gd name="T32" fmla="*/ 58788 w 213068"/>
                  <a:gd name="T33" fmla="*/ 123200 h 744450"/>
                  <a:gd name="T34" fmla="*/ 53363 w 213068"/>
                  <a:gd name="T35" fmla="*/ 191719 h 744450"/>
                  <a:gd name="T36" fmla="*/ 47267 w 213068"/>
                  <a:gd name="T37" fmla="*/ 246583 h 744450"/>
                  <a:gd name="T38" fmla="*/ 55923 w 213068"/>
                  <a:gd name="T39" fmla="*/ 270967 h 744450"/>
                  <a:gd name="T40" fmla="*/ 60434 w 213068"/>
                  <a:gd name="T41" fmla="*/ 376794 h 744450"/>
                  <a:gd name="T42" fmla="*/ 49095 w 213068"/>
                  <a:gd name="T43" fmla="*/ 460248 h 744450"/>
                  <a:gd name="T44" fmla="*/ 29284 w 213068"/>
                  <a:gd name="T45" fmla="*/ 462869 h 744450"/>
                  <a:gd name="T46" fmla="*/ 22517 w 213068"/>
                  <a:gd name="T47" fmla="*/ 378501 h 744450"/>
                  <a:gd name="T48" fmla="*/ 6973 w 213068"/>
                  <a:gd name="T49" fmla="*/ 269504 h 744450"/>
                  <a:gd name="T50" fmla="*/ 1242 w 213068"/>
                  <a:gd name="T51" fmla="*/ 215554 h 744450"/>
                  <a:gd name="T52" fmla="*/ 3498 w 213068"/>
                  <a:gd name="T53" fmla="*/ 70714 h 74445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13068" h="744450" extrusionOk="0">
                    <a:moveTo>
                      <a:pt x="5465" y="110490"/>
                    </a:moveTo>
                    <a:cubicBezTo>
                      <a:pt x="11276" y="65437"/>
                      <a:pt x="27849" y="0"/>
                      <a:pt x="27849" y="0"/>
                    </a:cubicBezTo>
                    <a:cubicBezTo>
                      <a:pt x="43546" y="7372"/>
                      <a:pt x="60529" y="11611"/>
                      <a:pt x="77855" y="12478"/>
                    </a:cubicBezTo>
                    <a:cubicBezTo>
                      <a:pt x="103211" y="12316"/>
                      <a:pt x="128490" y="9830"/>
                      <a:pt x="153388" y="5048"/>
                    </a:cubicBezTo>
                    <a:cubicBezTo>
                      <a:pt x="161532" y="19269"/>
                      <a:pt x="170429" y="33033"/>
                      <a:pt x="180059" y="46291"/>
                    </a:cubicBezTo>
                    <a:cubicBezTo>
                      <a:pt x="193012" y="64294"/>
                      <a:pt x="218159" y="103441"/>
                      <a:pt x="212158" y="172879"/>
                    </a:cubicBezTo>
                    <a:cubicBezTo>
                      <a:pt x="208253" y="217932"/>
                      <a:pt x="182916" y="409480"/>
                      <a:pt x="182916" y="409480"/>
                    </a:cubicBezTo>
                    <a:cubicBezTo>
                      <a:pt x="192755" y="441693"/>
                      <a:pt x="197985" y="475145"/>
                      <a:pt x="198442" y="508826"/>
                    </a:cubicBezTo>
                    <a:cubicBezTo>
                      <a:pt x="196156" y="548821"/>
                      <a:pt x="190869" y="588588"/>
                      <a:pt x="182630" y="627793"/>
                    </a:cubicBezTo>
                    <a:lnTo>
                      <a:pt x="167581" y="736568"/>
                    </a:lnTo>
                    <a:cubicBezTo>
                      <a:pt x="167581" y="736568"/>
                      <a:pt x="147483" y="751046"/>
                      <a:pt x="133195" y="740759"/>
                    </a:cubicBezTo>
                    <a:lnTo>
                      <a:pt x="135005" y="634365"/>
                    </a:lnTo>
                    <a:cubicBezTo>
                      <a:pt x="133291" y="608362"/>
                      <a:pt x="130719" y="569976"/>
                      <a:pt x="129004" y="545402"/>
                    </a:cubicBezTo>
                    <a:cubicBezTo>
                      <a:pt x="126337" y="505492"/>
                      <a:pt x="119479" y="442055"/>
                      <a:pt x="117098" y="426148"/>
                    </a:cubicBezTo>
                    <a:cubicBezTo>
                      <a:pt x="114717" y="410242"/>
                      <a:pt x="109954" y="382619"/>
                      <a:pt x="107573" y="351568"/>
                    </a:cubicBezTo>
                    <a:cubicBezTo>
                      <a:pt x="105192" y="320516"/>
                      <a:pt x="93476" y="162973"/>
                      <a:pt x="93476" y="162973"/>
                    </a:cubicBezTo>
                    <a:lnTo>
                      <a:pt x="91857" y="192500"/>
                    </a:lnTo>
                    <a:cubicBezTo>
                      <a:pt x="91857" y="192500"/>
                      <a:pt x="90238" y="240125"/>
                      <a:pt x="83380" y="299561"/>
                    </a:cubicBezTo>
                    <a:cubicBezTo>
                      <a:pt x="76522" y="358997"/>
                      <a:pt x="73855" y="385286"/>
                      <a:pt x="73855" y="385286"/>
                    </a:cubicBezTo>
                    <a:cubicBezTo>
                      <a:pt x="80370" y="397183"/>
                      <a:pt x="84932" y="410042"/>
                      <a:pt x="87380" y="423386"/>
                    </a:cubicBezTo>
                    <a:cubicBezTo>
                      <a:pt x="88619" y="436150"/>
                      <a:pt x="103192" y="537686"/>
                      <a:pt x="94429" y="588740"/>
                    </a:cubicBezTo>
                    <a:lnTo>
                      <a:pt x="76712" y="719138"/>
                    </a:lnTo>
                    <a:cubicBezTo>
                      <a:pt x="67645" y="725376"/>
                      <a:pt x="56138" y="726900"/>
                      <a:pt x="45756" y="723233"/>
                    </a:cubicBezTo>
                    <a:lnTo>
                      <a:pt x="35183" y="591407"/>
                    </a:lnTo>
                    <a:cubicBezTo>
                      <a:pt x="28135" y="541211"/>
                      <a:pt x="13180" y="434912"/>
                      <a:pt x="10895" y="421100"/>
                    </a:cubicBezTo>
                    <a:cubicBezTo>
                      <a:pt x="5808" y="393268"/>
                      <a:pt x="2817" y="365084"/>
                      <a:pt x="1941" y="336804"/>
                    </a:cubicBezTo>
                    <a:cubicBezTo>
                      <a:pt x="-1583" y="279749"/>
                      <a:pt x="-250" y="155543"/>
                      <a:pt x="5465" y="110490"/>
                    </a:cubicBezTo>
                    <a:close/>
                  </a:path>
                </a:pathLst>
              </a:custGeom>
              <a:solidFill>
                <a:srgbClr val="DFAE8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410" name="Google Shape;218;p12">
                <a:extLst>
                  <a:ext uri="{FF2B5EF4-FFF2-40B4-BE49-F238E27FC236}">
                    <a16:creationId xmlns:a16="http://schemas.microsoft.com/office/drawing/2014/main" id="{B0434174-A933-6597-3DCD-ADBA2037A97B}"/>
                  </a:ext>
                </a:extLst>
              </p:cNvPr>
              <p:cNvSpPr>
                <a:spLocks/>
              </p:cNvSpPr>
              <p:nvPr/>
            </p:nvSpPr>
            <p:spPr bwMode="auto">
              <a:xfrm>
                <a:off x="5770564" y="1458904"/>
                <a:ext cx="181538" cy="396087"/>
              </a:xfrm>
              <a:custGeom>
                <a:avLst/>
                <a:gdLst>
                  <a:gd name="T0" fmla="*/ 103959 w 226922"/>
                  <a:gd name="T1" fmla="*/ 3841 h 495109"/>
                  <a:gd name="T2" fmla="*/ 128770 w 226922"/>
                  <a:gd name="T3" fmla="*/ 53706 h 495109"/>
                  <a:gd name="T4" fmla="*/ 127428 w 226922"/>
                  <a:gd name="T5" fmla="*/ 251703 h 495109"/>
                  <a:gd name="T6" fmla="*/ 134804 w 226922"/>
                  <a:gd name="T7" fmla="*/ 295656 h 495109"/>
                  <a:gd name="T8" fmla="*/ 10750 w 226922"/>
                  <a:gd name="T9" fmla="*/ 295656 h 495109"/>
                  <a:gd name="T10" fmla="*/ 2703 w 226922"/>
                  <a:gd name="T11" fmla="*/ 103205 h 495109"/>
                  <a:gd name="T12" fmla="*/ 25869 w 226922"/>
                  <a:gd name="T13" fmla="*/ 0 h 495109"/>
                  <a:gd name="T14" fmla="*/ 100667 w 226922"/>
                  <a:gd name="T15" fmla="*/ 4572 h 49510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6922" h="495109" extrusionOk="0">
                    <a:moveTo>
                      <a:pt x="162435" y="6001"/>
                    </a:moveTo>
                    <a:lnTo>
                      <a:pt x="201202" y="83915"/>
                    </a:lnTo>
                    <a:cubicBezTo>
                      <a:pt x="201202" y="83915"/>
                      <a:pt x="260447" y="170593"/>
                      <a:pt x="199106" y="393287"/>
                    </a:cubicBezTo>
                    <a:lnTo>
                      <a:pt x="210631" y="461963"/>
                    </a:lnTo>
                    <a:cubicBezTo>
                      <a:pt x="210631" y="461963"/>
                      <a:pt x="94522" y="536543"/>
                      <a:pt x="16798" y="461963"/>
                    </a:cubicBezTo>
                    <a:cubicBezTo>
                      <a:pt x="16798" y="461963"/>
                      <a:pt x="-10158" y="256127"/>
                      <a:pt x="4224" y="161258"/>
                    </a:cubicBezTo>
                    <a:cubicBezTo>
                      <a:pt x="12149" y="106661"/>
                      <a:pt x="24246" y="52749"/>
                      <a:pt x="40420" y="0"/>
                    </a:cubicBezTo>
                    <a:cubicBezTo>
                      <a:pt x="40420" y="0"/>
                      <a:pt x="59470" y="21050"/>
                      <a:pt x="157291" y="7144"/>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411" name="Google Shape;219;p12">
                <a:extLst>
                  <a:ext uri="{FF2B5EF4-FFF2-40B4-BE49-F238E27FC236}">
                    <a16:creationId xmlns:a16="http://schemas.microsoft.com/office/drawing/2014/main" id="{77805586-F556-4829-9C12-8C55327B0DAE}"/>
                  </a:ext>
                </a:extLst>
              </p:cNvPr>
              <p:cNvSpPr>
                <a:spLocks/>
              </p:cNvSpPr>
              <p:nvPr/>
            </p:nvSpPr>
            <p:spPr bwMode="auto">
              <a:xfrm>
                <a:off x="5895126" y="1321170"/>
                <a:ext cx="61010" cy="76023"/>
              </a:xfrm>
              <a:custGeom>
                <a:avLst/>
                <a:gdLst>
                  <a:gd name="T0" fmla="*/ 48808 w 76263"/>
                  <a:gd name="T1" fmla="*/ 45578 h 95029"/>
                  <a:gd name="T2" fmla="*/ 11074 w 76263"/>
                  <a:gd name="T3" fmla="*/ 60635 h 95029"/>
                  <a:gd name="T4" fmla="*/ 1259 w 76263"/>
                  <a:gd name="T5" fmla="*/ 26986 h 95029"/>
                  <a:gd name="T6" fmla="*/ 9794 w 76263"/>
                  <a:gd name="T7" fmla="*/ 1809 h 95029"/>
                  <a:gd name="T8" fmla="*/ 48808 w 76263"/>
                  <a:gd name="T9" fmla="*/ 45578 h 950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263" h="95029" extrusionOk="0">
                    <a:moveTo>
                      <a:pt x="76263" y="71216"/>
                    </a:moveTo>
                    <a:cubicBezTo>
                      <a:pt x="76263" y="71216"/>
                      <a:pt x="49307" y="98076"/>
                      <a:pt x="17303" y="94743"/>
                    </a:cubicBezTo>
                    <a:lnTo>
                      <a:pt x="1968" y="42165"/>
                    </a:lnTo>
                    <a:cubicBezTo>
                      <a:pt x="1968" y="42165"/>
                      <a:pt x="-7557" y="14828"/>
                      <a:pt x="15303" y="2826"/>
                    </a:cubicBezTo>
                    <a:cubicBezTo>
                      <a:pt x="38163" y="-9175"/>
                      <a:pt x="62833" y="17685"/>
                      <a:pt x="76263" y="71216"/>
                    </a:cubicBez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412" name="Google Shape;220;p12">
                <a:extLst>
                  <a:ext uri="{FF2B5EF4-FFF2-40B4-BE49-F238E27FC236}">
                    <a16:creationId xmlns:a16="http://schemas.microsoft.com/office/drawing/2014/main" id="{4006EDDB-5E3F-7D49-81EC-3E41A88E434F}"/>
                  </a:ext>
                </a:extLst>
              </p:cNvPr>
              <p:cNvSpPr>
                <a:spLocks/>
              </p:cNvSpPr>
              <p:nvPr/>
            </p:nvSpPr>
            <p:spPr bwMode="auto">
              <a:xfrm>
                <a:off x="5777141" y="1300603"/>
                <a:ext cx="50825" cy="53396"/>
              </a:xfrm>
              <a:custGeom>
                <a:avLst/>
                <a:gdLst>
                  <a:gd name="T0" fmla="*/ 40661 w 63531"/>
                  <a:gd name="T1" fmla="*/ 289 h 66745"/>
                  <a:gd name="T2" fmla="*/ 0 w 63531"/>
                  <a:gd name="T3" fmla="*/ 38023 h 66745"/>
                  <a:gd name="T4" fmla="*/ 7803 w 63531"/>
                  <a:gd name="T5" fmla="*/ 42717 h 66745"/>
                  <a:gd name="T6" fmla="*/ 40661 w 63531"/>
                  <a:gd name="T7" fmla="*/ 289 h 667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531" h="66745" extrusionOk="0">
                    <a:moveTo>
                      <a:pt x="63532" y="451"/>
                    </a:moveTo>
                    <a:cubicBezTo>
                      <a:pt x="63532" y="451"/>
                      <a:pt x="32671" y="-9074"/>
                      <a:pt x="0" y="59411"/>
                    </a:cubicBezTo>
                    <a:lnTo>
                      <a:pt x="12192" y="66745"/>
                    </a:lnTo>
                    <a:cubicBezTo>
                      <a:pt x="27499" y="43304"/>
                      <a:pt x="44663" y="21130"/>
                      <a:pt x="63532" y="451"/>
                    </a:cubicBez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grpSp>
        <p:grpSp>
          <p:nvGrpSpPr>
            <p:cNvPr id="10279" name="Google Shape;221;p12">
              <a:extLst>
                <a:ext uri="{FF2B5EF4-FFF2-40B4-BE49-F238E27FC236}">
                  <a16:creationId xmlns:a16="http://schemas.microsoft.com/office/drawing/2014/main" id="{4BCFD46A-8AFE-2EBC-C2F0-D04B2D8F3FA4}"/>
                </a:ext>
              </a:extLst>
            </p:cNvPr>
            <p:cNvGrpSpPr>
              <a:grpSpLocks/>
            </p:cNvGrpSpPr>
            <p:nvPr/>
          </p:nvGrpSpPr>
          <p:grpSpPr bwMode="auto">
            <a:xfrm>
              <a:off x="5122427" y="3292365"/>
              <a:ext cx="823270" cy="1268939"/>
              <a:chOff x="5490177" y="3555452"/>
              <a:chExt cx="823270" cy="1268939"/>
            </a:xfrm>
          </p:grpSpPr>
          <p:sp>
            <p:nvSpPr>
              <p:cNvPr id="10365" name="Google Shape;222;p12">
                <a:extLst>
                  <a:ext uri="{FF2B5EF4-FFF2-40B4-BE49-F238E27FC236}">
                    <a16:creationId xmlns:a16="http://schemas.microsoft.com/office/drawing/2014/main" id="{32D58CBF-7552-6633-D009-3417CD023D01}"/>
                  </a:ext>
                </a:extLst>
              </p:cNvPr>
              <p:cNvSpPr>
                <a:spLocks/>
              </p:cNvSpPr>
              <p:nvPr/>
            </p:nvSpPr>
            <p:spPr bwMode="auto">
              <a:xfrm>
                <a:off x="5967652" y="4624747"/>
                <a:ext cx="345795" cy="199644"/>
              </a:xfrm>
              <a:custGeom>
                <a:avLst/>
                <a:gdLst>
                  <a:gd name="T0" fmla="*/ 276637 w 432244"/>
                  <a:gd name="T1" fmla="*/ 79858 h 249555"/>
                  <a:gd name="T2" fmla="*/ 138318 w 432244"/>
                  <a:gd name="T3" fmla="*/ 159715 h 249555"/>
                  <a:gd name="T4" fmla="*/ 0 w 432244"/>
                  <a:gd name="T5" fmla="*/ 79858 h 249555"/>
                  <a:gd name="T6" fmla="*/ 138318 w 432244"/>
                  <a:gd name="T7" fmla="*/ 0 h 249555"/>
                  <a:gd name="T8" fmla="*/ 276637 w 432244"/>
                  <a:gd name="T9" fmla="*/ 79858 h 2495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2244" h="249555" extrusionOk="0">
                    <a:moveTo>
                      <a:pt x="432245" y="124777"/>
                    </a:moveTo>
                    <a:cubicBezTo>
                      <a:pt x="432245" y="193690"/>
                      <a:pt x="335483" y="249555"/>
                      <a:pt x="216122" y="249555"/>
                    </a:cubicBezTo>
                    <a:cubicBezTo>
                      <a:pt x="96761" y="249555"/>
                      <a:pt x="0" y="193690"/>
                      <a:pt x="0" y="124777"/>
                    </a:cubicBezTo>
                    <a:cubicBezTo>
                      <a:pt x="0" y="55865"/>
                      <a:pt x="96761" y="0"/>
                      <a:pt x="216122" y="0"/>
                    </a:cubicBezTo>
                    <a:cubicBezTo>
                      <a:pt x="335483" y="0"/>
                      <a:pt x="432245" y="55865"/>
                      <a:pt x="432245" y="124777"/>
                    </a:cubicBezTo>
                    <a:close/>
                  </a:path>
                </a:pathLst>
              </a:custGeom>
              <a:solidFill>
                <a:srgbClr val="D6D8E5">
                  <a:alpha val="39999"/>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366" name="Google Shape;223;p12">
                <a:extLst>
                  <a:ext uri="{FF2B5EF4-FFF2-40B4-BE49-F238E27FC236}">
                    <a16:creationId xmlns:a16="http://schemas.microsoft.com/office/drawing/2014/main" id="{877175EC-9049-D15A-D92B-3EA454C4B972}"/>
                  </a:ext>
                </a:extLst>
              </p:cNvPr>
              <p:cNvSpPr>
                <a:spLocks/>
              </p:cNvSpPr>
              <p:nvPr/>
            </p:nvSpPr>
            <p:spPr bwMode="auto">
              <a:xfrm>
                <a:off x="6225123" y="3957880"/>
                <a:ext cx="68002" cy="244678"/>
              </a:xfrm>
              <a:custGeom>
                <a:avLst/>
                <a:gdLst>
                  <a:gd name="T0" fmla="*/ 12009 w 85002"/>
                  <a:gd name="T1" fmla="*/ 0 h 305847"/>
                  <a:gd name="T2" fmla="*/ 41636 w 85002"/>
                  <a:gd name="T3" fmla="*/ 45415 h 305847"/>
                  <a:gd name="T4" fmla="*/ 54377 w 85002"/>
                  <a:gd name="T5" fmla="*/ 126005 h 305847"/>
                  <a:gd name="T6" fmla="*/ 12862 w 85002"/>
                  <a:gd name="T7" fmla="*/ 195744 h 305847"/>
                  <a:gd name="T8" fmla="*/ 0 w 85002"/>
                  <a:gd name="T9" fmla="*/ 172151 h 305847"/>
                  <a:gd name="T10" fmla="*/ 29078 w 85002"/>
                  <a:gd name="T11" fmla="*/ 121920 h 305847"/>
                  <a:gd name="T12" fmla="*/ 12862 w 85002"/>
                  <a:gd name="T13" fmla="*/ 54438 h 305847"/>
                  <a:gd name="T14" fmla="*/ 12009 w 85002"/>
                  <a:gd name="T15" fmla="*/ 0 h 3058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5002" h="305847" extrusionOk="0">
                    <a:moveTo>
                      <a:pt x="18764" y="0"/>
                    </a:moveTo>
                    <a:cubicBezTo>
                      <a:pt x="37814" y="5429"/>
                      <a:pt x="48482" y="26289"/>
                      <a:pt x="65056" y="70961"/>
                    </a:cubicBezTo>
                    <a:cubicBezTo>
                      <a:pt x="78848" y="111490"/>
                      <a:pt x="85582" y="154076"/>
                      <a:pt x="84963" y="196882"/>
                    </a:cubicBezTo>
                    <a:cubicBezTo>
                      <a:pt x="79629" y="238982"/>
                      <a:pt x="62198" y="271748"/>
                      <a:pt x="20098" y="305848"/>
                    </a:cubicBezTo>
                    <a:lnTo>
                      <a:pt x="0" y="268986"/>
                    </a:lnTo>
                    <a:cubicBezTo>
                      <a:pt x="0" y="268986"/>
                      <a:pt x="41243" y="232600"/>
                      <a:pt x="45434" y="190500"/>
                    </a:cubicBezTo>
                    <a:cubicBezTo>
                      <a:pt x="47815" y="166878"/>
                      <a:pt x="20098" y="87249"/>
                      <a:pt x="20098" y="85058"/>
                    </a:cubicBezTo>
                    <a:cubicBezTo>
                      <a:pt x="20098" y="82867"/>
                      <a:pt x="18764" y="0"/>
                      <a:pt x="18764" y="0"/>
                    </a:cubicBezTo>
                    <a:close/>
                  </a:path>
                </a:pathLst>
              </a:custGeom>
              <a:solidFill>
                <a:srgbClr val="FFCE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367" name="Google Shape;224;p12">
                <a:extLst>
                  <a:ext uri="{FF2B5EF4-FFF2-40B4-BE49-F238E27FC236}">
                    <a16:creationId xmlns:a16="http://schemas.microsoft.com/office/drawing/2014/main" id="{5E308423-C02B-635F-FAB4-07C60929B5D5}"/>
                  </a:ext>
                </a:extLst>
              </p:cNvPr>
              <p:cNvSpPr>
                <a:spLocks/>
              </p:cNvSpPr>
              <p:nvPr/>
            </p:nvSpPr>
            <p:spPr bwMode="auto">
              <a:xfrm>
                <a:off x="6014262" y="4720102"/>
                <a:ext cx="99120" cy="56094"/>
              </a:xfrm>
              <a:custGeom>
                <a:avLst/>
                <a:gdLst>
                  <a:gd name="T0" fmla="*/ 75282 w 123900"/>
                  <a:gd name="T1" fmla="*/ 10781 h 70118"/>
                  <a:gd name="T2" fmla="*/ 50898 w 123900"/>
                  <a:gd name="T3" fmla="*/ 7489 h 70118"/>
                  <a:gd name="T4" fmla="*/ 728 w 123900"/>
                  <a:gd name="T5" fmla="*/ 5173 h 70118"/>
                  <a:gd name="T6" fmla="*/ 20235 w 123900"/>
                  <a:gd name="T7" fmla="*/ 28946 h 70118"/>
                  <a:gd name="T8" fmla="*/ 59006 w 123900"/>
                  <a:gd name="T9" fmla="*/ 43820 h 70118"/>
                  <a:gd name="T10" fmla="*/ 75708 w 123900"/>
                  <a:gd name="T11" fmla="*/ 41504 h 70118"/>
                  <a:gd name="T12" fmla="*/ 75282 w 123900"/>
                  <a:gd name="T13" fmla="*/ 10781 h 701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3900" h="70118" extrusionOk="0">
                    <a:moveTo>
                      <a:pt x="117628" y="16845"/>
                    </a:moveTo>
                    <a:cubicBezTo>
                      <a:pt x="104783" y="20750"/>
                      <a:pt x="90877" y="18874"/>
                      <a:pt x="79528" y="11701"/>
                    </a:cubicBezTo>
                    <a:cubicBezTo>
                      <a:pt x="69241" y="11701"/>
                      <a:pt x="8757" y="-12016"/>
                      <a:pt x="1137" y="8082"/>
                    </a:cubicBezTo>
                    <a:cubicBezTo>
                      <a:pt x="-5531" y="25703"/>
                      <a:pt x="18758" y="42086"/>
                      <a:pt x="31617" y="45229"/>
                    </a:cubicBezTo>
                    <a:cubicBezTo>
                      <a:pt x="60192" y="51992"/>
                      <a:pt x="80766" y="66089"/>
                      <a:pt x="92196" y="68470"/>
                    </a:cubicBezTo>
                    <a:cubicBezTo>
                      <a:pt x="100966" y="71585"/>
                      <a:pt x="110703" y="70232"/>
                      <a:pt x="118294" y="64851"/>
                    </a:cubicBezTo>
                    <a:cubicBezTo>
                      <a:pt x="126200" y="56850"/>
                      <a:pt x="125533" y="27322"/>
                      <a:pt x="117628" y="16845"/>
                    </a:cubicBezTo>
                    <a:close/>
                  </a:path>
                </a:pathLst>
              </a:custGeom>
              <a:solidFill>
                <a:srgbClr val="3822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368" name="Google Shape;225;p12">
                <a:extLst>
                  <a:ext uri="{FF2B5EF4-FFF2-40B4-BE49-F238E27FC236}">
                    <a16:creationId xmlns:a16="http://schemas.microsoft.com/office/drawing/2014/main" id="{97864E2E-9E0B-B37B-0851-86E871576395}"/>
                  </a:ext>
                </a:extLst>
              </p:cNvPr>
              <p:cNvSpPr>
                <a:spLocks/>
              </p:cNvSpPr>
              <p:nvPr/>
            </p:nvSpPr>
            <p:spPr bwMode="auto">
              <a:xfrm>
                <a:off x="6014165" y="4729456"/>
                <a:ext cx="97551" cy="46733"/>
              </a:xfrm>
              <a:custGeom>
                <a:avLst/>
                <a:gdLst>
                  <a:gd name="T0" fmla="*/ 58961 w 121939"/>
                  <a:gd name="T1" fmla="*/ 33223 h 58416"/>
                  <a:gd name="T2" fmla="*/ 20190 w 121939"/>
                  <a:gd name="T3" fmla="*/ 18288 h 58416"/>
                  <a:gd name="T4" fmla="*/ 134 w 121939"/>
                  <a:gd name="T5" fmla="*/ 0 h 58416"/>
                  <a:gd name="T6" fmla="*/ 20190 w 121939"/>
                  <a:gd name="T7" fmla="*/ 21458 h 58416"/>
                  <a:gd name="T8" fmla="*/ 58961 w 121939"/>
                  <a:gd name="T9" fmla="*/ 36332 h 58416"/>
                  <a:gd name="T10" fmla="*/ 75664 w 121939"/>
                  <a:gd name="T11" fmla="*/ 34016 h 58416"/>
                  <a:gd name="T12" fmla="*/ 78041 w 121939"/>
                  <a:gd name="T13" fmla="*/ 29688 h 58416"/>
                  <a:gd name="T14" fmla="*/ 58961 w 121939"/>
                  <a:gd name="T15" fmla="*/ 33223 h 584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1939" h="58416" extrusionOk="0">
                    <a:moveTo>
                      <a:pt x="92127" y="51911"/>
                    </a:moveTo>
                    <a:cubicBezTo>
                      <a:pt x="80697" y="49530"/>
                      <a:pt x="59837" y="35433"/>
                      <a:pt x="31548" y="28575"/>
                    </a:cubicBezTo>
                    <a:cubicBezTo>
                      <a:pt x="20784" y="26003"/>
                      <a:pt x="2020" y="14097"/>
                      <a:pt x="210" y="0"/>
                    </a:cubicBezTo>
                    <a:cubicBezTo>
                      <a:pt x="-2361" y="16193"/>
                      <a:pt x="19260" y="30575"/>
                      <a:pt x="31548" y="33528"/>
                    </a:cubicBezTo>
                    <a:cubicBezTo>
                      <a:pt x="60123" y="40291"/>
                      <a:pt x="80697" y="54388"/>
                      <a:pt x="92127" y="56769"/>
                    </a:cubicBezTo>
                    <a:cubicBezTo>
                      <a:pt x="100896" y="59884"/>
                      <a:pt x="110634" y="58531"/>
                      <a:pt x="118225" y="53150"/>
                    </a:cubicBezTo>
                    <a:cubicBezTo>
                      <a:pt x="119933" y="51188"/>
                      <a:pt x="121200" y="48882"/>
                      <a:pt x="121940" y="46387"/>
                    </a:cubicBezTo>
                    <a:cubicBezTo>
                      <a:pt x="113425" y="52816"/>
                      <a:pt x="102380" y="54864"/>
                      <a:pt x="92127" y="51911"/>
                    </a:cubicBezTo>
                    <a:close/>
                  </a:path>
                </a:pathLst>
              </a:custGeom>
              <a:solidFill>
                <a:srgbClr val="757B8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369" name="Google Shape;226;p12">
                <a:extLst>
                  <a:ext uri="{FF2B5EF4-FFF2-40B4-BE49-F238E27FC236}">
                    <a16:creationId xmlns:a16="http://schemas.microsoft.com/office/drawing/2014/main" id="{4E86E3FC-62D5-BAC5-8825-8F7B118346DE}"/>
                  </a:ext>
                </a:extLst>
              </p:cNvPr>
              <p:cNvSpPr>
                <a:spLocks/>
              </p:cNvSpPr>
              <p:nvPr/>
            </p:nvSpPr>
            <p:spPr bwMode="auto">
              <a:xfrm>
                <a:off x="6140412" y="4656810"/>
                <a:ext cx="95533" cy="53978"/>
              </a:xfrm>
              <a:custGeom>
                <a:avLst/>
                <a:gdLst>
                  <a:gd name="T0" fmla="*/ 72566 w 119416"/>
                  <a:gd name="T1" fmla="*/ 10361 h 67472"/>
                  <a:gd name="T2" fmla="*/ 51291 w 119416"/>
                  <a:gd name="T3" fmla="*/ 7130 h 67472"/>
                  <a:gd name="T4" fmla="*/ 694 w 119416"/>
                  <a:gd name="T5" fmla="*/ 4997 h 67472"/>
                  <a:gd name="T6" fmla="*/ 19470 w 119416"/>
                  <a:gd name="T7" fmla="*/ 27796 h 67472"/>
                  <a:gd name="T8" fmla="*/ 56778 w 119416"/>
                  <a:gd name="T9" fmla="*/ 42183 h 67472"/>
                  <a:gd name="T10" fmla="*/ 72871 w 119416"/>
                  <a:gd name="T11" fmla="*/ 39927 h 67472"/>
                  <a:gd name="T12" fmla="*/ 72566 w 119416"/>
                  <a:gd name="T13" fmla="*/ 10361 h 674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9416" h="67472" extrusionOk="0">
                    <a:moveTo>
                      <a:pt x="113384" y="16189"/>
                    </a:moveTo>
                    <a:cubicBezTo>
                      <a:pt x="102146" y="20047"/>
                      <a:pt x="89728" y="18161"/>
                      <a:pt x="80142" y="11141"/>
                    </a:cubicBezTo>
                    <a:cubicBezTo>
                      <a:pt x="70617" y="11141"/>
                      <a:pt x="8419" y="-11529"/>
                      <a:pt x="1085" y="7807"/>
                    </a:cubicBezTo>
                    <a:cubicBezTo>
                      <a:pt x="-5297" y="24762"/>
                      <a:pt x="18039" y="40383"/>
                      <a:pt x="30422" y="43431"/>
                    </a:cubicBezTo>
                    <a:cubicBezTo>
                      <a:pt x="57663" y="50003"/>
                      <a:pt x="78047" y="63624"/>
                      <a:pt x="88715" y="65910"/>
                    </a:cubicBezTo>
                    <a:cubicBezTo>
                      <a:pt x="97172" y="68882"/>
                      <a:pt x="106547" y="67567"/>
                      <a:pt x="113861" y="62385"/>
                    </a:cubicBezTo>
                    <a:cubicBezTo>
                      <a:pt x="121671" y="54670"/>
                      <a:pt x="121004" y="26286"/>
                      <a:pt x="113384" y="16189"/>
                    </a:cubicBezTo>
                    <a:close/>
                  </a:path>
                </a:pathLst>
              </a:custGeom>
              <a:solidFill>
                <a:srgbClr val="3822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370" name="Google Shape;227;p12">
                <a:extLst>
                  <a:ext uri="{FF2B5EF4-FFF2-40B4-BE49-F238E27FC236}">
                    <a16:creationId xmlns:a16="http://schemas.microsoft.com/office/drawing/2014/main" id="{A19D7250-C50F-A114-A3DA-04B17258C00E}"/>
                  </a:ext>
                </a:extLst>
              </p:cNvPr>
              <p:cNvSpPr>
                <a:spLocks/>
              </p:cNvSpPr>
              <p:nvPr/>
            </p:nvSpPr>
            <p:spPr bwMode="auto">
              <a:xfrm>
                <a:off x="6140448" y="4665717"/>
                <a:ext cx="93872" cy="45066"/>
              </a:xfrm>
              <a:custGeom>
                <a:avLst/>
                <a:gdLst>
                  <a:gd name="T0" fmla="*/ 56749 w 117340"/>
                  <a:gd name="T1" fmla="*/ 32066 h 56332"/>
                  <a:gd name="T2" fmla="*/ 19442 w 117340"/>
                  <a:gd name="T3" fmla="*/ 17679 h 56332"/>
                  <a:gd name="T4" fmla="*/ 117 w 117340"/>
                  <a:gd name="T5" fmla="*/ 0 h 56332"/>
                  <a:gd name="T6" fmla="*/ 19442 w 117340"/>
                  <a:gd name="T7" fmla="*/ 20666 h 56332"/>
                  <a:gd name="T8" fmla="*/ 56749 w 117340"/>
                  <a:gd name="T9" fmla="*/ 35053 h 56332"/>
                  <a:gd name="T10" fmla="*/ 72842 w 117340"/>
                  <a:gd name="T11" fmla="*/ 32797 h 56332"/>
                  <a:gd name="T12" fmla="*/ 75098 w 117340"/>
                  <a:gd name="T13" fmla="*/ 28591 h 56332"/>
                  <a:gd name="T14" fmla="*/ 56749 w 117340"/>
                  <a:gd name="T15" fmla="*/ 32066 h 563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7340" h="56332" extrusionOk="0">
                    <a:moveTo>
                      <a:pt x="88670" y="50102"/>
                    </a:moveTo>
                    <a:cubicBezTo>
                      <a:pt x="77717" y="47720"/>
                      <a:pt x="57619" y="34195"/>
                      <a:pt x="30377" y="27622"/>
                    </a:cubicBezTo>
                    <a:cubicBezTo>
                      <a:pt x="19995" y="25051"/>
                      <a:pt x="1802" y="13621"/>
                      <a:pt x="183" y="0"/>
                    </a:cubicBezTo>
                    <a:cubicBezTo>
                      <a:pt x="-2198" y="15621"/>
                      <a:pt x="19233" y="29528"/>
                      <a:pt x="30377" y="32290"/>
                    </a:cubicBezTo>
                    <a:cubicBezTo>
                      <a:pt x="57619" y="38862"/>
                      <a:pt x="78002" y="52483"/>
                      <a:pt x="88670" y="54769"/>
                    </a:cubicBezTo>
                    <a:cubicBezTo>
                      <a:pt x="97128" y="57741"/>
                      <a:pt x="106503" y="56426"/>
                      <a:pt x="113816" y="51245"/>
                    </a:cubicBezTo>
                    <a:cubicBezTo>
                      <a:pt x="115496" y="49368"/>
                      <a:pt x="116703" y="47111"/>
                      <a:pt x="117341" y="44672"/>
                    </a:cubicBezTo>
                    <a:cubicBezTo>
                      <a:pt x="109187" y="50930"/>
                      <a:pt x="98547" y="52940"/>
                      <a:pt x="88670" y="50102"/>
                    </a:cubicBezTo>
                    <a:close/>
                  </a:path>
                </a:pathLst>
              </a:custGeom>
              <a:solidFill>
                <a:srgbClr val="757B8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371" name="Google Shape;228;p12">
                <a:extLst>
                  <a:ext uri="{FF2B5EF4-FFF2-40B4-BE49-F238E27FC236}">
                    <a16:creationId xmlns:a16="http://schemas.microsoft.com/office/drawing/2014/main" id="{5AF6FD16-72D1-7CE6-48A4-1298DDF2CC6D}"/>
                  </a:ext>
                </a:extLst>
              </p:cNvPr>
              <p:cNvSpPr>
                <a:spLocks/>
              </p:cNvSpPr>
              <p:nvPr/>
            </p:nvSpPr>
            <p:spPr bwMode="auto">
              <a:xfrm>
                <a:off x="6074259" y="4151308"/>
                <a:ext cx="190443" cy="586341"/>
              </a:xfrm>
              <a:custGeom>
                <a:avLst/>
                <a:gdLst>
                  <a:gd name="T0" fmla="*/ 138506 w 238054"/>
                  <a:gd name="T1" fmla="*/ 316809 h 732926"/>
                  <a:gd name="T2" fmla="*/ 130947 w 238054"/>
                  <a:gd name="T3" fmla="*/ 273223 h 732926"/>
                  <a:gd name="T4" fmla="*/ 139786 w 238054"/>
                  <a:gd name="T5" fmla="*/ 174346 h 732926"/>
                  <a:gd name="T6" fmla="*/ 151978 w 238054"/>
                  <a:gd name="T7" fmla="*/ 75712 h 732926"/>
                  <a:gd name="T8" fmla="*/ 126314 w 238054"/>
                  <a:gd name="T9" fmla="*/ 0 h 732926"/>
                  <a:gd name="T10" fmla="*/ 32009 w 238054"/>
                  <a:gd name="T11" fmla="*/ 7438 h 732926"/>
                  <a:gd name="T12" fmla="*/ 13173 w 238054"/>
                  <a:gd name="T13" fmla="*/ 87478 h 732926"/>
                  <a:gd name="T14" fmla="*/ 2687 w 238054"/>
                  <a:gd name="T15" fmla="*/ 287975 h 732926"/>
                  <a:gd name="T16" fmla="*/ 249 w 238054"/>
                  <a:gd name="T17" fmla="*/ 382281 h 732926"/>
                  <a:gd name="T18" fmla="*/ 3175 w 238054"/>
                  <a:gd name="T19" fmla="*/ 462870 h 732926"/>
                  <a:gd name="T20" fmla="*/ 26523 w 238054"/>
                  <a:gd name="T21" fmla="*/ 465979 h 732926"/>
                  <a:gd name="T22" fmla="*/ 54259 w 238054"/>
                  <a:gd name="T23" fmla="*/ 334061 h 732926"/>
                  <a:gd name="T24" fmla="*/ 50968 w 238054"/>
                  <a:gd name="T25" fmla="*/ 293340 h 732926"/>
                  <a:gd name="T26" fmla="*/ 63160 w 238054"/>
                  <a:gd name="T27" fmla="*/ 233111 h 732926"/>
                  <a:gd name="T28" fmla="*/ 85410 w 238054"/>
                  <a:gd name="T29" fmla="*/ 130882 h 732926"/>
                  <a:gd name="T30" fmla="*/ 87361 w 238054"/>
                  <a:gd name="T31" fmla="*/ 259385 h 732926"/>
                  <a:gd name="T32" fmla="*/ 96870 w 238054"/>
                  <a:gd name="T33" fmla="*/ 327721 h 732926"/>
                  <a:gd name="T34" fmla="*/ 103881 w 238054"/>
                  <a:gd name="T35" fmla="*/ 413370 h 732926"/>
                  <a:gd name="T36" fmla="*/ 124668 w 238054"/>
                  <a:gd name="T37" fmla="*/ 415503 h 732926"/>
                  <a:gd name="T38" fmla="*/ 138506 w 238054"/>
                  <a:gd name="T39" fmla="*/ 316809 h 7329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38054" h="732926" extrusionOk="0">
                    <a:moveTo>
                      <a:pt x="216416" y="495014"/>
                    </a:moveTo>
                    <a:cubicBezTo>
                      <a:pt x="216443" y="471802"/>
                      <a:pt x="212447" y="448761"/>
                      <a:pt x="204605" y="426911"/>
                    </a:cubicBezTo>
                    <a:cubicBezTo>
                      <a:pt x="204605" y="426911"/>
                      <a:pt x="212415" y="333661"/>
                      <a:pt x="218416" y="272415"/>
                    </a:cubicBezTo>
                    <a:cubicBezTo>
                      <a:pt x="227179" y="182118"/>
                      <a:pt x="241086" y="173164"/>
                      <a:pt x="237466" y="118300"/>
                    </a:cubicBezTo>
                    <a:cubicBezTo>
                      <a:pt x="233847" y="67437"/>
                      <a:pt x="204891" y="34480"/>
                      <a:pt x="197366" y="0"/>
                    </a:cubicBezTo>
                    <a:lnTo>
                      <a:pt x="50014" y="11621"/>
                    </a:lnTo>
                    <a:cubicBezTo>
                      <a:pt x="50014" y="11621"/>
                      <a:pt x="37155" y="53435"/>
                      <a:pt x="20582" y="136684"/>
                    </a:cubicBezTo>
                    <a:cubicBezTo>
                      <a:pt x="4008" y="219932"/>
                      <a:pt x="2865" y="318897"/>
                      <a:pt x="4199" y="449961"/>
                    </a:cubicBezTo>
                    <a:cubicBezTo>
                      <a:pt x="4199" y="483775"/>
                      <a:pt x="-1516" y="513112"/>
                      <a:pt x="389" y="597313"/>
                    </a:cubicBezTo>
                    <a:cubicBezTo>
                      <a:pt x="1722" y="653891"/>
                      <a:pt x="4961" y="723233"/>
                      <a:pt x="4961" y="723233"/>
                    </a:cubicBezTo>
                    <a:cubicBezTo>
                      <a:pt x="26487" y="741712"/>
                      <a:pt x="41442" y="728091"/>
                      <a:pt x="41442" y="728091"/>
                    </a:cubicBezTo>
                    <a:cubicBezTo>
                      <a:pt x="41442" y="728091"/>
                      <a:pt x="79542" y="560451"/>
                      <a:pt x="84780" y="521970"/>
                    </a:cubicBezTo>
                    <a:cubicBezTo>
                      <a:pt x="88780" y="500682"/>
                      <a:pt x="87003" y="478707"/>
                      <a:pt x="79637" y="458343"/>
                    </a:cubicBezTo>
                    <a:cubicBezTo>
                      <a:pt x="79637" y="458343"/>
                      <a:pt x="90686" y="405670"/>
                      <a:pt x="98687" y="364236"/>
                    </a:cubicBezTo>
                    <a:cubicBezTo>
                      <a:pt x="108212" y="313658"/>
                      <a:pt x="133453" y="204502"/>
                      <a:pt x="133453" y="204502"/>
                    </a:cubicBezTo>
                    <a:cubicBezTo>
                      <a:pt x="133453" y="204502"/>
                      <a:pt x="129167" y="372237"/>
                      <a:pt x="136501" y="405289"/>
                    </a:cubicBezTo>
                    <a:cubicBezTo>
                      <a:pt x="143835" y="438340"/>
                      <a:pt x="145074" y="467106"/>
                      <a:pt x="151360" y="512064"/>
                    </a:cubicBezTo>
                    <a:cubicBezTo>
                      <a:pt x="158885" y="566356"/>
                      <a:pt x="162314" y="645890"/>
                      <a:pt x="162314" y="645890"/>
                    </a:cubicBezTo>
                    <a:cubicBezTo>
                      <a:pt x="184793" y="660178"/>
                      <a:pt x="194794" y="649224"/>
                      <a:pt x="194794" y="649224"/>
                    </a:cubicBezTo>
                    <a:cubicBezTo>
                      <a:pt x="194794" y="649224"/>
                      <a:pt x="216416" y="542544"/>
                      <a:pt x="216416" y="495014"/>
                    </a:cubicBezTo>
                    <a:close/>
                  </a:path>
                </a:pathLst>
              </a:custGeom>
              <a:solidFill>
                <a:srgbClr val="FFCE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372" name="Google Shape;229;p12">
                <a:extLst>
                  <a:ext uri="{FF2B5EF4-FFF2-40B4-BE49-F238E27FC236}">
                    <a16:creationId xmlns:a16="http://schemas.microsoft.com/office/drawing/2014/main" id="{0AE5A30D-5B5B-E6AA-A360-B284F42AE3CA}"/>
                  </a:ext>
                </a:extLst>
              </p:cNvPr>
              <p:cNvSpPr>
                <a:spLocks/>
              </p:cNvSpPr>
              <p:nvPr/>
            </p:nvSpPr>
            <p:spPr bwMode="auto">
              <a:xfrm>
                <a:off x="6075072" y="4151308"/>
                <a:ext cx="189540" cy="327893"/>
              </a:xfrm>
              <a:custGeom>
                <a:avLst/>
                <a:gdLst>
                  <a:gd name="T0" fmla="*/ 125419 w 236925"/>
                  <a:gd name="T1" fmla="*/ 0 h 409866"/>
                  <a:gd name="T2" fmla="*/ 151633 w 236925"/>
                  <a:gd name="T3" fmla="*/ 87478 h 409866"/>
                  <a:gd name="T4" fmla="*/ 140355 w 236925"/>
                  <a:gd name="T5" fmla="*/ 187026 h 409866"/>
                  <a:gd name="T6" fmla="*/ 136698 w 236925"/>
                  <a:gd name="T7" fmla="*/ 244755 h 409866"/>
                  <a:gd name="T8" fmla="*/ 1671 w 236925"/>
                  <a:gd name="T9" fmla="*/ 247498 h 409866"/>
                  <a:gd name="T10" fmla="*/ 13436 w 236925"/>
                  <a:gd name="T11" fmla="*/ 71994 h 409866"/>
                  <a:gd name="T12" fmla="*/ 30078 w 236925"/>
                  <a:gd name="T13" fmla="*/ 7682 h 409866"/>
                  <a:gd name="T14" fmla="*/ 125419 w 236925"/>
                  <a:gd name="T15" fmla="*/ 0 h 40986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6925" h="409866" extrusionOk="0">
                    <a:moveTo>
                      <a:pt x="195968" y="0"/>
                    </a:moveTo>
                    <a:cubicBezTo>
                      <a:pt x="211399" y="15812"/>
                      <a:pt x="236926" y="63913"/>
                      <a:pt x="236926" y="136684"/>
                    </a:cubicBezTo>
                    <a:cubicBezTo>
                      <a:pt x="236926" y="218599"/>
                      <a:pt x="225020" y="202025"/>
                      <a:pt x="219305" y="292227"/>
                    </a:cubicBezTo>
                    <a:lnTo>
                      <a:pt x="213590" y="382429"/>
                    </a:lnTo>
                    <a:cubicBezTo>
                      <a:pt x="213590" y="382429"/>
                      <a:pt x="90431" y="441198"/>
                      <a:pt x="2611" y="386715"/>
                    </a:cubicBezTo>
                    <a:cubicBezTo>
                      <a:pt x="-5200" y="369665"/>
                      <a:pt x="5564" y="179927"/>
                      <a:pt x="20994" y="112490"/>
                    </a:cubicBezTo>
                    <a:cubicBezTo>
                      <a:pt x="36425" y="45053"/>
                      <a:pt x="46997" y="12002"/>
                      <a:pt x="46997" y="12002"/>
                    </a:cubicBezTo>
                    <a:cubicBezTo>
                      <a:pt x="46997" y="12002"/>
                      <a:pt x="160250" y="42577"/>
                      <a:pt x="195968"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373" name="Google Shape;230;p12">
                <a:extLst>
                  <a:ext uri="{FF2B5EF4-FFF2-40B4-BE49-F238E27FC236}">
                    <a16:creationId xmlns:a16="http://schemas.microsoft.com/office/drawing/2014/main" id="{7F914F84-6045-6CD5-BC15-82A859686F00}"/>
                  </a:ext>
                </a:extLst>
              </p:cNvPr>
              <p:cNvSpPr>
                <a:spLocks/>
              </p:cNvSpPr>
              <p:nvPr/>
            </p:nvSpPr>
            <p:spPr bwMode="auto">
              <a:xfrm>
                <a:off x="6112869" y="3797323"/>
                <a:ext cx="128417" cy="206862"/>
              </a:xfrm>
              <a:custGeom>
                <a:avLst/>
                <a:gdLst>
                  <a:gd name="T0" fmla="*/ 96322 w 160521"/>
                  <a:gd name="T1" fmla="*/ 127979 h 258577"/>
                  <a:gd name="T2" fmla="*/ 72669 w 160521"/>
                  <a:gd name="T3" fmla="*/ 122979 h 258577"/>
                  <a:gd name="T4" fmla="*/ 70963 w 160521"/>
                  <a:gd name="T5" fmla="*/ 102741 h 258577"/>
                  <a:gd name="T6" fmla="*/ 76022 w 160521"/>
                  <a:gd name="T7" fmla="*/ 95304 h 258577"/>
                  <a:gd name="T8" fmla="*/ 100406 w 160521"/>
                  <a:gd name="T9" fmla="*/ 56959 h 258577"/>
                  <a:gd name="T10" fmla="*/ 54442 w 160521"/>
                  <a:gd name="T11" fmla="*/ 267 h 258577"/>
                  <a:gd name="T12" fmla="*/ 2930 w 160521"/>
                  <a:gd name="T13" fmla="*/ 41964 h 258577"/>
                  <a:gd name="T14" fmla="*/ 5125 w 160521"/>
                  <a:gd name="T15" fmla="*/ 101339 h 258577"/>
                  <a:gd name="T16" fmla="*/ 24328 w 160521"/>
                  <a:gd name="T17" fmla="*/ 120907 h 258577"/>
                  <a:gd name="T18" fmla="*/ 34813 w 160521"/>
                  <a:gd name="T19" fmla="*/ 119078 h 258577"/>
                  <a:gd name="T20" fmla="*/ 35422 w 160521"/>
                  <a:gd name="T21" fmla="*/ 133770 h 258577"/>
                  <a:gd name="T22" fmla="*/ 25912 w 160521"/>
                  <a:gd name="T23" fmla="*/ 147730 h 258577"/>
                  <a:gd name="T24" fmla="*/ 57673 w 160521"/>
                  <a:gd name="T25" fmla="*/ 165408 h 258577"/>
                  <a:gd name="T26" fmla="*/ 97846 w 160521"/>
                  <a:gd name="T27" fmla="*/ 143523 h 258577"/>
                  <a:gd name="T28" fmla="*/ 96322 w 160521"/>
                  <a:gd name="T29" fmla="*/ 127979 h 25857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0521" h="258577" extrusionOk="0">
                    <a:moveTo>
                      <a:pt x="150502" y="199966"/>
                    </a:moveTo>
                    <a:cubicBezTo>
                      <a:pt x="119070" y="198061"/>
                      <a:pt x="116022" y="203299"/>
                      <a:pt x="113545" y="192155"/>
                    </a:cubicBezTo>
                    <a:cubicBezTo>
                      <a:pt x="112688" y="188155"/>
                      <a:pt x="110878" y="160532"/>
                      <a:pt x="110878" y="160532"/>
                    </a:cubicBezTo>
                    <a:cubicBezTo>
                      <a:pt x="113780" y="156846"/>
                      <a:pt x="116422" y="152960"/>
                      <a:pt x="118784" y="148912"/>
                    </a:cubicBezTo>
                    <a:cubicBezTo>
                      <a:pt x="140167" y="136015"/>
                      <a:pt x="154268" y="113831"/>
                      <a:pt x="156884" y="88999"/>
                    </a:cubicBezTo>
                    <a:cubicBezTo>
                      <a:pt x="161490" y="44708"/>
                      <a:pt x="129348" y="5065"/>
                      <a:pt x="85065" y="417"/>
                    </a:cubicBezTo>
                    <a:cubicBezTo>
                      <a:pt x="43441" y="-3869"/>
                      <a:pt x="12771" y="25373"/>
                      <a:pt x="4579" y="65568"/>
                    </a:cubicBezTo>
                    <a:cubicBezTo>
                      <a:pt x="198" y="85380"/>
                      <a:pt x="-4374" y="125861"/>
                      <a:pt x="8008" y="158341"/>
                    </a:cubicBezTo>
                    <a:cubicBezTo>
                      <a:pt x="14961" y="176725"/>
                      <a:pt x="21438" y="189583"/>
                      <a:pt x="38012" y="188917"/>
                    </a:cubicBezTo>
                    <a:cubicBezTo>
                      <a:pt x="43543" y="188422"/>
                      <a:pt x="49023" y="187469"/>
                      <a:pt x="54395" y="186059"/>
                    </a:cubicBezTo>
                    <a:cubicBezTo>
                      <a:pt x="55283" y="193679"/>
                      <a:pt x="55602" y="201347"/>
                      <a:pt x="55347" y="209015"/>
                    </a:cubicBezTo>
                    <a:cubicBezTo>
                      <a:pt x="55347" y="217111"/>
                      <a:pt x="56300" y="221111"/>
                      <a:pt x="40488" y="230827"/>
                    </a:cubicBezTo>
                    <a:cubicBezTo>
                      <a:pt x="24677" y="240542"/>
                      <a:pt x="64301" y="260354"/>
                      <a:pt x="90114" y="258449"/>
                    </a:cubicBezTo>
                    <a:cubicBezTo>
                      <a:pt x="115927" y="256544"/>
                      <a:pt x="144883" y="240923"/>
                      <a:pt x="152883" y="224255"/>
                    </a:cubicBezTo>
                    <a:cubicBezTo>
                      <a:pt x="161646" y="205586"/>
                      <a:pt x="165266" y="200823"/>
                      <a:pt x="150502" y="199966"/>
                    </a:cubicBezTo>
                    <a:close/>
                  </a:path>
                </a:pathLst>
              </a:custGeom>
              <a:solidFill>
                <a:srgbClr val="FFCE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374" name="Google Shape;231;p12">
                <a:extLst>
                  <a:ext uri="{FF2B5EF4-FFF2-40B4-BE49-F238E27FC236}">
                    <a16:creationId xmlns:a16="http://schemas.microsoft.com/office/drawing/2014/main" id="{2E823FFE-CDD0-303B-3E30-069306722024}"/>
                  </a:ext>
                </a:extLst>
              </p:cNvPr>
              <p:cNvSpPr>
                <a:spLocks/>
              </p:cNvSpPr>
              <p:nvPr/>
            </p:nvSpPr>
            <p:spPr bwMode="auto">
              <a:xfrm>
                <a:off x="6244085" y="3981464"/>
                <a:ext cx="49073" cy="87044"/>
              </a:xfrm>
              <a:custGeom>
                <a:avLst/>
                <a:gdLst>
                  <a:gd name="T0" fmla="*/ 6096 w 61341"/>
                  <a:gd name="T1" fmla="*/ 69636 h 108805"/>
                  <a:gd name="T2" fmla="*/ 39259 w 61341"/>
                  <a:gd name="T3" fmla="*/ 54395 h 108805"/>
                  <a:gd name="T4" fmla="*/ 17069 w 61341"/>
                  <a:gd name="T5" fmla="*/ 1117 h 108805"/>
                  <a:gd name="T6" fmla="*/ 0 w 61341"/>
                  <a:gd name="T7" fmla="*/ 58968 h 108805"/>
                  <a:gd name="T8" fmla="*/ 6096 w 61341"/>
                  <a:gd name="T9" fmla="*/ 69636 h 1088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341" h="108805" extrusionOk="0">
                    <a:moveTo>
                      <a:pt x="9525" y="108806"/>
                    </a:moveTo>
                    <a:cubicBezTo>
                      <a:pt x="9525" y="108806"/>
                      <a:pt x="45053" y="100805"/>
                      <a:pt x="61341" y="84993"/>
                    </a:cubicBezTo>
                    <a:cubicBezTo>
                      <a:pt x="61341" y="84993"/>
                      <a:pt x="40196" y="18318"/>
                      <a:pt x="26670" y="1745"/>
                    </a:cubicBezTo>
                    <a:cubicBezTo>
                      <a:pt x="13144" y="-14829"/>
                      <a:pt x="0" y="92137"/>
                      <a:pt x="0" y="92137"/>
                    </a:cubicBezTo>
                    <a:lnTo>
                      <a:pt x="9525" y="108806"/>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375" name="Google Shape;232;p12">
                <a:extLst>
                  <a:ext uri="{FF2B5EF4-FFF2-40B4-BE49-F238E27FC236}">
                    <a16:creationId xmlns:a16="http://schemas.microsoft.com/office/drawing/2014/main" id="{9832A679-429C-31D8-09D6-8E4B68C0A5A7}"/>
                  </a:ext>
                </a:extLst>
              </p:cNvPr>
              <p:cNvSpPr>
                <a:spLocks/>
              </p:cNvSpPr>
              <p:nvPr/>
            </p:nvSpPr>
            <p:spPr bwMode="auto">
              <a:xfrm>
                <a:off x="6106401" y="3956215"/>
                <a:ext cx="153237" cy="219092"/>
              </a:xfrm>
              <a:custGeom>
                <a:avLst/>
                <a:gdLst>
                  <a:gd name="T0" fmla="*/ 81503 w 191546"/>
                  <a:gd name="T1" fmla="*/ 358 h 273865"/>
                  <a:gd name="T2" fmla="*/ 71324 w 191546"/>
                  <a:gd name="T3" fmla="*/ 14440 h 273865"/>
                  <a:gd name="T4" fmla="*/ 39929 w 191546"/>
                  <a:gd name="T5" fmla="*/ 12002 h 273865"/>
                  <a:gd name="T6" fmla="*/ 7498 w 191546"/>
                  <a:gd name="T7" fmla="*/ 29192 h 273865"/>
                  <a:gd name="T8" fmla="*/ 0 w 191546"/>
                  <a:gd name="T9" fmla="*/ 103442 h 273865"/>
                  <a:gd name="T10" fmla="*/ 4998 w 191546"/>
                  <a:gd name="T11" fmla="*/ 163853 h 273865"/>
                  <a:gd name="T12" fmla="*/ 100340 w 191546"/>
                  <a:gd name="T13" fmla="*/ 156172 h 273865"/>
                  <a:gd name="T14" fmla="*/ 102230 w 191546"/>
                  <a:gd name="T15" fmla="*/ 135994 h 273865"/>
                  <a:gd name="T16" fmla="*/ 121859 w 191546"/>
                  <a:gd name="T17" fmla="*/ 38458 h 273865"/>
                  <a:gd name="T18" fmla="*/ 107046 w 191546"/>
                  <a:gd name="T19" fmla="*/ 1516 h 273865"/>
                  <a:gd name="T20" fmla="*/ 81503 w 191546"/>
                  <a:gd name="T21" fmla="*/ 358 h 2738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1546" h="273865" extrusionOk="0">
                    <a:moveTo>
                      <a:pt x="127349" y="560"/>
                    </a:moveTo>
                    <a:cubicBezTo>
                      <a:pt x="133160" y="7799"/>
                      <a:pt x="133826" y="16847"/>
                      <a:pt x="111443" y="22562"/>
                    </a:cubicBezTo>
                    <a:cubicBezTo>
                      <a:pt x="95161" y="27192"/>
                      <a:pt x="77760" y="25839"/>
                      <a:pt x="62389" y="18753"/>
                    </a:cubicBezTo>
                    <a:cubicBezTo>
                      <a:pt x="44747" y="26210"/>
                      <a:pt x="27792" y="35202"/>
                      <a:pt x="11716" y="45613"/>
                    </a:cubicBezTo>
                    <a:cubicBezTo>
                      <a:pt x="-7334" y="108478"/>
                      <a:pt x="8001" y="116574"/>
                      <a:pt x="0" y="161628"/>
                    </a:cubicBezTo>
                    <a:cubicBezTo>
                      <a:pt x="3143" y="184297"/>
                      <a:pt x="6858" y="242780"/>
                      <a:pt x="7810" y="256020"/>
                    </a:cubicBezTo>
                    <a:cubicBezTo>
                      <a:pt x="50578" y="285929"/>
                      <a:pt x="137350" y="275737"/>
                      <a:pt x="156781" y="244019"/>
                    </a:cubicBezTo>
                    <a:cubicBezTo>
                      <a:pt x="157130" y="233455"/>
                      <a:pt x="158116" y="222930"/>
                      <a:pt x="159734" y="212491"/>
                    </a:cubicBezTo>
                    <a:cubicBezTo>
                      <a:pt x="180118" y="136862"/>
                      <a:pt x="196025" y="117241"/>
                      <a:pt x="190405" y="60091"/>
                    </a:cubicBezTo>
                    <a:cubicBezTo>
                      <a:pt x="187166" y="27515"/>
                      <a:pt x="184595" y="11132"/>
                      <a:pt x="167259" y="2369"/>
                    </a:cubicBezTo>
                    <a:cubicBezTo>
                      <a:pt x="154092" y="26"/>
                      <a:pt x="140675" y="-583"/>
                      <a:pt x="127349" y="560"/>
                    </a:cubicBezTo>
                    <a:close/>
                  </a:path>
                </a:pathLst>
              </a:custGeom>
              <a:solidFill>
                <a:srgbClr val="F4F4F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376" name="Google Shape;233;p12">
                <a:extLst>
                  <a:ext uri="{FF2B5EF4-FFF2-40B4-BE49-F238E27FC236}">
                    <a16:creationId xmlns:a16="http://schemas.microsoft.com/office/drawing/2014/main" id="{D405E02D-6996-7E02-6104-A1731A50A6B2}"/>
                  </a:ext>
                </a:extLst>
              </p:cNvPr>
              <p:cNvSpPr>
                <a:spLocks/>
              </p:cNvSpPr>
              <p:nvPr/>
            </p:nvSpPr>
            <p:spPr bwMode="auto">
              <a:xfrm>
                <a:off x="5856250" y="4001330"/>
                <a:ext cx="294998" cy="212364"/>
              </a:xfrm>
              <a:custGeom>
                <a:avLst/>
                <a:gdLst>
                  <a:gd name="T0" fmla="*/ 30472 w 368747"/>
                  <a:gd name="T1" fmla="*/ 121642 h 265455"/>
                  <a:gd name="T2" fmla="*/ 48760 w 368747"/>
                  <a:gd name="T3" fmla="*/ 126885 h 265455"/>
                  <a:gd name="T4" fmla="*/ 66622 w 368747"/>
                  <a:gd name="T5" fmla="*/ 132981 h 265455"/>
                  <a:gd name="T6" fmla="*/ 101918 w 368747"/>
                  <a:gd name="T7" fmla="*/ 122008 h 265455"/>
                  <a:gd name="T8" fmla="*/ 154953 w 368747"/>
                  <a:gd name="T9" fmla="*/ 82140 h 265455"/>
                  <a:gd name="T10" fmla="*/ 201283 w 368747"/>
                  <a:gd name="T11" fmla="*/ 15998 h 265455"/>
                  <a:gd name="T12" fmla="*/ 227740 w 368747"/>
                  <a:gd name="T13" fmla="*/ 880 h 265455"/>
                  <a:gd name="T14" fmla="*/ 227740 w 368747"/>
                  <a:gd name="T15" fmla="*/ 33860 h 265455"/>
                  <a:gd name="T16" fmla="*/ 174704 w 368747"/>
                  <a:gd name="T17" fmla="*/ 103294 h 265455"/>
                  <a:gd name="T18" fmla="*/ 119414 w 368747"/>
                  <a:gd name="T19" fmla="*/ 142308 h 265455"/>
                  <a:gd name="T20" fmla="*/ 72901 w 368747"/>
                  <a:gd name="T21" fmla="*/ 158462 h 265455"/>
                  <a:gd name="T22" fmla="*/ 52906 w 368747"/>
                  <a:gd name="T23" fmla="*/ 165717 h 265455"/>
                  <a:gd name="T24" fmla="*/ 20293 w 368747"/>
                  <a:gd name="T25" fmla="*/ 169313 h 265455"/>
                  <a:gd name="T26" fmla="*/ 7734 w 368747"/>
                  <a:gd name="T27" fmla="*/ 163217 h 265455"/>
                  <a:gd name="T28" fmla="*/ 13465 w 368747"/>
                  <a:gd name="T29" fmla="*/ 159682 h 265455"/>
                  <a:gd name="T30" fmla="*/ 33704 w 368747"/>
                  <a:gd name="T31" fmla="*/ 159194 h 265455"/>
                  <a:gd name="T32" fmla="*/ 18768 w 368747"/>
                  <a:gd name="T33" fmla="*/ 158218 h 265455"/>
                  <a:gd name="T34" fmla="*/ 4260 w 368747"/>
                  <a:gd name="T35" fmla="*/ 154561 h 265455"/>
                  <a:gd name="T36" fmla="*/ 2674 w 368747"/>
                  <a:gd name="T37" fmla="*/ 145904 h 265455"/>
                  <a:gd name="T38" fmla="*/ 18524 w 368747"/>
                  <a:gd name="T39" fmla="*/ 148342 h 265455"/>
                  <a:gd name="T40" fmla="*/ 31691 w 368747"/>
                  <a:gd name="T41" fmla="*/ 148342 h 265455"/>
                  <a:gd name="T42" fmla="*/ 15538 w 368747"/>
                  <a:gd name="T43" fmla="*/ 144319 h 265455"/>
                  <a:gd name="T44" fmla="*/ 4260 w 368747"/>
                  <a:gd name="T45" fmla="*/ 137370 h 265455"/>
                  <a:gd name="T46" fmla="*/ 8466 w 368747"/>
                  <a:gd name="T47" fmla="*/ 132371 h 265455"/>
                  <a:gd name="T48" fmla="*/ 28217 w 368747"/>
                  <a:gd name="T49" fmla="*/ 136699 h 265455"/>
                  <a:gd name="T50" fmla="*/ 38946 w 368747"/>
                  <a:gd name="T51" fmla="*/ 135114 h 265455"/>
                  <a:gd name="T52" fmla="*/ 28949 w 368747"/>
                  <a:gd name="T53" fmla="*/ 131335 h 265455"/>
                  <a:gd name="T54" fmla="*/ 22853 w 368747"/>
                  <a:gd name="T55" fmla="*/ 120240 h 265455"/>
                  <a:gd name="T56" fmla="*/ 30472 w 368747"/>
                  <a:gd name="T57" fmla="*/ 121642 h 2654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68747" h="265455" extrusionOk="0">
                    <a:moveTo>
                      <a:pt x="47613" y="190066"/>
                    </a:moveTo>
                    <a:cubicBezTo>
                      <a:pt x="57313" y="192152"/>
                      <a:pt x="66860" y="194885"/>
                      <a:pt x="76188" y="198257"/>
                    </a:cubicBezTo>
                    <a:cubicBezTo>
                      <a:pt x="84940" y="202858"/>
                      <a:pt x="94355" y="206077"/>
                      <a:pt x="104097" y="207782"/>
                    </a:cubicBezTo>
                    <a:cubicBezTo>
                      <a:pt x="114574" y="209402"/>
                      <a:pt x="130957" y="203972"/>
                      <a:pt x="159246" y="190637"/>
                    </a:cubicBezTo>
                    <a:cubicBezTo>
                      <a:pt x="190224" y="174759"/>
                      <a:pt x="218251" y="153690"/>
                      <a:pt x="242114" y="128344"/>
                    </a:cubicBezTo>
                    <a:cubicBezTo>
                      <a:pt x="269228" y="96083"/>
                      <a:pt x="293451" y="61507"/>
                      <a:pt x="314504" y="24998"/>
                    </a:cubicBezTo>
                    <a:cubicBezTo>
                      <a:pt x="326791" y="2614"/>
                      <a:pt x="342317" y="-3006"/>
                      <a:pt x="355842" y="1375"/>
                    </a:cubicBezTo>
                    <a:cubicBezTo>
                      <a:pt x="372035" y="6710"/>
                      <a:pt x="374035" y="22807"/>
                      <a:pt x="355842" y="52906"/>
                    </a:cubicBezTo>
                    <a:cubicBezTo>
                      <a:pt x="332617" y="92225"/>
                      <a:pt x="304799" y="128639"/>
                      <a:pt x="272975" y="161396"/>
                    </a:cubicBezTo>
                    <a:cubicBezTo>
                      <a:pt x="247871" y="186503"/>
                      <a:pt x="218651" y="207115"/>
                      <a:pt x="186583" y="222356"/>
                    </a:cubicBezTo>
                    <a:cubicBezTo>
                      <a:pt x="163712" y="234252"/>
                      <a:pt x="139230" y="242758"/>
                      <a:pt x="113907" y="247597"/>
                    </a:cubicBezTo>
                    <a:cubicBezTo>
                      <a:pt x="105049" y="249502"/>
                      <a:pt x="99048" y="253216"/>
                      <a:pt x="82665" y="258932"/>
                    </a:cubicBezTo>
                    <a:cubicBezTo>
                      <a:pt x="66375" y="264856"/>
                      <a:pt x="48897" y="266790"/>
                      <a:pt x="31707" y="264551"/>
                    </a:cubicBezTo>
                    <a:cubicBezTo>
                      <a:pt x="17514" y="261789"/>
                      <a:pt x="12657" y="258550"/>
                      <a:pt x="12085" y="255026"/>
                    </a:cubicBezTo>
                    <a:cubicBezTo>
                      <a:pt x="11514" y="251502"/>
                      <a:pt x="14371" y="249025"/>
                      <a:pt x="21039" y="249502"/>
                    </a:cubicBezTo>
                    <a:cubicBezTo>
                      <a:pt x="31538" y="251169"/>
                      <a:pt x="42255" y="250912"/>
                      <a:pt x="52662" y="248740"/>
                    </a:cubicBezTo>
                    <a:cubicBezTo>
                      <a:pt x="52662" y="248740"/>
                      <a:pt x="37993" y="248264"/>
                      <a:pt x="29325" y="247216"/>
                    </a:cubicBezTo>
                    <a:cubicBezTo>
                      <a:pt x="21541" y="246368"/>
                      <a:pt x="13911" y="244444"/>
                      <a:pt x="6656" y="241501"/>
                    </a:cubicBezTo>
                    <a:cubicBezTo>
                      <a:pt x="-297" y="238548"/>
                      <a:pt x="-2869" y="227594"/>
                      <a:pt x="4179" y="227975"/>
                    </a:cubicBezTo>
                    <a:cubicBezTo>
                      <a:pt x="11228" y="228356"/>
                      <a:pt x="15990" y="230452"/>
                      <a:pt x="28944" y="231785"/>
                    </a:cubicBezTo>
                    <a:cubicBezTo>
                      <a:pt x="35778" y="232614"/>
                      <a:pt x="42685" y="232614"/>
                      <a:pt x="49518" y="231785"/>
                    </a:cubicBezTo>
                    <a:cubicBezTo>
                      <a:pt x="40949" y="230376"/>
                      <a:pt x="32508" y="228271"/>
                      <a:pt x="24277" y="225499"/>
                    </a:cubicBezTo>
                    <a:cubicBezTo>
                      <a:pt x="17463" y="223689"/>
                      <a:pt x="11333" y="219917"/>
                      <a:pt x="6656" y="214640"/>
                    </a:cubicBezTo>
                    <a:cubicBezTo>
                      <a:pt x="4275" y="211878"/>
                      <a:pt x="4941" y="205115"/>
                      <a:pt x="13228" y="206830"/>
                    </a:cubicBezTo>
                    <a:cubicBezTo>
                      <a:pt x="23208" y="210307"/>
                      <a:pt x="33569" y="212583"/>
                      <a:pt x="44089" y="213592"/>
                    </a:cubicBezTo>
                    <a:cubicBezTo>
                      <a:pt x="54662" y="213592"/>
                      <a:pt x="62187" y="212735"/>
                      <a:pt x="60853" y="211116"/>
                    </a:cubicBezTo>
                    <a:cubicBezTo>
                      <a:pt x="59520" y="209497"/>
                      <a:pt x="53233" y="209687"/>
                      <a:pt x="45232" y="205211"/>
                    </a:cubicBezTo>
                    <a:cubicBezTo>
                      <a:pt x="37231" y="200734"/>
                      <a:pt x="32469" y="192066"/>
                      <a:pt x="35707" y="187875"/>
                    </a:cubicBezTo>
                    <a:cubicBezTo>
                      <a:pt x="38946" y="183684"/>
                      <a:pt x="38946" y="186827"/>
                      <a:pt x="47613" y="190066"/>
                    </a:cubicBezTo>
                    <a:close/>
                  </a:path>
                </a:pathLst>
              </a:custGeom>
              <a:solidFill>
                <a:srgbClr val="FFCE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377" name="Google Shape;234;p12">
                <a:extLst>
                  <a:ext uri="{FF2B5EF4-FFF2-40B4-BE49-F238E27FC236}">
                    <a16:creationId xmlns:a16="http://schemas.microsoft.com/office/drawing/2014/main" id="{1F05270C-46B4-F2BA-C084-3DAAE2BA141F}"/>
                  </a:ext>
                </a:extLst>
              </p:cNvPr>
              <p:cNvSpPr>
                <a:spLocks/>
              </p:cNvSpPr>
              <p:nvPr/>
            </p:nvSpPr>
            <p:spPr bwMode="auto">
              <a:xfrm>
                <a:off x="6075027" y="3988967"/>
                <a:ext cx="80628" cy="83804"/>
              </a:xfrm>
              <a:custGeom>
                <a:avLst/>
                <a:gdLst>
                  <a:gd name="T0" fmla="*/ 41697 w 100785"/>
                  <a:gd name="T1" fmla="*/ 67044 h 104755"/>
                  <a:gd name="T2" fmla="*/ 0 w 100785"/>
                  <a:gd name="T3" fmla="*/ 45890 h 104755"/>
                  <a:gd name="T4" fmla="*/ 25237 w 100785"/>
                  <a:gd name="T5" fmla="*/ 10899 h 104755"/>
                  <a:gd name="T6" fmla="*/ 58217 w 100785"/>
                  <a:gd name="T7" fmla="*/ 3096 h 104755"/>
                  <a:gd name="T8" fmla="*/ 58217 w 100785"/>
                  <a:gd name="T9" fmla="*/ 34247 h 104755"/>
                  <a:gd name="T10" fmla="*/ 41697 w 100785"/>
                  <a:gd name="T11" fmla="*/ 67044 h 1047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785" h="104755" extrusionOk="0">
                    <a:moveTo>
                      <a:pt x="65151" y="104756"/>
                    </a:moveTo>
                    <a:cubicBezTo>
                      <a:pt x="40403" y="101165"/>
                      <a:pt x="17516" y="89554"/>
                      <a:pt x="0" y="71704"/>
                    </a:cubicBezTo>
                    <a:lnTo>
                      <a:pt x="39433" y="17030"/>
                    </a:lnTo>
                    <a:cubicBezTo>
                      <a:pt x="39433" y="17030"/>
                      <a:pt x="61627" y="-10973"/>
                      <a:pt x="90964" y="4838"/>
                    </a:cubicBezTo>
                    <a:cubicBezTo>
                      <a:pt x="90964" y="4838"/>
                      <a:pt x="113062" y="7220"/>
                      <a:pt x="90964" y="53511"/>
                    </a:cubicBezTo>
                    <a:cubicBezTo>
                      <a:pt x="83445" y="71113"/>
                      <a:pt x="74824" y="88230"/>
                      <a:pt x="65151" y="104756"/>
                    </a:cubicBez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378" name="Google Shape;235;p12">
                <a:extLst>
                  <a:ext uri="{FF2B5EF4-FFF2-40B4-BE49-F238E27FC236}">
                    <a16:creationId xmlns:a16="http://schemas.microsoft.com/office/drawing/2014/main" id="{9D40C88B-F543-CBCC-4289-A491424227CD}"/>
                  </a:ext>
                </a:extLst>
              </p:cNvPr>
              <p:cNvSpPr>
                <a:spLocks/>
              </p:cNvSpPr>
              <p:nvPr/>
            </p:nvSpPr>
            <p:spPr bwMode="auto">
              <a:xfrm>
                <a:off x="6107459" y="3797280"/>
                <a:ext cx="160810" cy="262954"/>
              </a:xfrm>
              <a:custGeom>
                <a:avLst/>
                <a:gdLst>
                  <a:gd name="T0" fmla="*/ 2385 w 201012"/>
                  <a:gd name="T1" fmla="*/ 26818 h 328692"/>
                  <a:gd name="T2" fmla="*/ 28719 w 201012"/>
                  <a:gd name="T3" fmla="*/ 7555 h 328692"/>
                  <a:gd name="T4" fmla="*/ 58712 w 201012"/>
                  <a:gd name="T5" fmla="*/ 301 h 328692"/>
                  <a:gd name="T6" fmla="*/ 105591 w 201012"/>
                  <a:gd name="T7" fmla="*/ 42363 h 328692"/>
                  <a:gd name="T8" fmla="*/ 112662 w 201012"/>
                  <a:gd name="T9" fmla="*/ 78940 h 328692"/>
                  <a:gd name="T10" fmla="*/ 121136 w 201012"/>
                  <a:gd name="T11" fmla="*/ 190435 h 328692"/>
                  <a:gd name="T12" fmla="*/ 32682 w 201012"/>
                  <a:gd name="T13" fmla="*/ 206407 h 328692"/>
                  <a:gd name="T14" fmla="*/ 8725 w 201012"/>
                  <a:gd name="T15" fmla="*/ 53458 h 328692"/>
                  <a:gd name="T16" fmla="*/ 2385 w 201012"/>
                  <a:gd name="T17" fmla="*/ 26818 h 3286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1012" h="328692" extrusionOk="0">
                    <a:moveTo>
                      <a:pt x="3726" y="41904"/>
                    </a:moveTo>
                    <a:cubicBezTo>
                      <a:pt x="6992" y="22359"/>
                      <a:pt x="25260" y="8995"/>
                      <a:pt x="44874" y="11805"/>
                    </a:cubicBezTo>
                    <a:cubicBezTo>
                      <a:pt x="58646" y="2566"/>
                      <a:pt x="75264" y="-1454"/>
                      <a:pt x="91737" y="470"/>
                    </a:cubicBezTo>
                    <a:cubicBezTo>
                      <a:pt x="129170" y="4376"/>
                      <a:pt x="153649" y="29045"/>
                      <a:pt x="164984" y="66193"/>
                    </a:cubicBezTo>
                    <a:cubicBezTo>
                      <a:pt x="170544" y="84833"/>
                      <a:pt x="174245" y="103978"/>
                      <a:pt x="176033" y="123343"/>
                    </a:cubicBezTo>
                    <a:cubicBezTo>
                      <a:pt x="187272" y="206686"/>
                      <a:pt x="217562" y="272790"/>
                      <a:pt x="189273" y="297555"/>
                    </a:cubicBezTo>
                    <a:cubicBezTo>
                      <a:pt x="160983" y="322320"/>
                      <a:pt x="83450" y="338036"/>
                      <a:pt x="51065" y="322510"/>
                    </a:cubicBezTo>
                    <a:cubicBezTo>
                      <a:pt x="18680" y="306985"/>
                      <a:pt x="77735" y="163348"/>
                      <a:pt x="13632" y="83528"/>
                    </a:cubicBezTo>
                    <a:cubicBezTo>
                      <a:pt x="-1418" y="64574"/>
                      <a:pt x="-2847" y="51334"/>
                      <a:pt x="3726" y="41904"/>
                    </a:cubicBez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379" name="Google Shape;236;p12">
                <a:extLst>
                  <a:ext uri="{FF2B5EF4-FFF2-40B4-BE49-F238E27FC236}">
                    <a16:creationId xmlns:a16="http://schemas.microsoft.com/office/drawing/2014/main" id="{D56BBC55-6978-0E3C-6CEE-E3DDD71DAAE2}"/>
                  </a:ext>
                </a:extLst>
              </p:cNvPr>
              <p:cNvSpPr>
                <a:spLocks/>
              </p:cNvSpPr>
              <p:nvPr/>
            </p:nvSpPr>
            <p:spPr bwMode="auto">
              <a:xfrm>
                <a:off x="5490177" y="4381136"/>
                <a:ext cx="345795" cy="199644"/>
              </a:xfrm>
              <a:custGeom>
                <a:avLst/>
                <a:gdLst>
                  <a:gd name="T0" fmla="*/ 276637 w 432244"/>
                  <a:gd name="T1" fmla="*/ 79858 h 249555"/>
                  <a:gd name="T2" fmla="*/ 138318 w 432244"/>
                  <a:gd name="T3" fmla="*/ 159715 h 249555"/>
                  <a:gd name="T4" fmla="*/ 0 w 432244"/>
                  <a:gd name="T5" fmla="*/ 79858 h 249555"/>
                  <a:gd name="T6" fmla="*/ 138318 w 432244"/>
                  <a:gd name="T7" fmla="*/ 0 h 249555"/>
                  <a:gd name="T8" fmla="*/ 276637 w 432244"/>
                  <a:gd name="T9" fmla="*/ 79858 h 2495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2244" h="249555" extrusionOk="0">
                    <a:moveTo>
                      <a:pt x="432245" y="124778"/>
                    </a:moveTo>
                    <a:cubicBezTo>
                      <a:pt x="432245" y="193690"/>
                      <a:pt x="335483" y="249555"/>
                      <a:pt x="216122" y="249555"/>
                    </a:cubicBezTo>
                    <a:cubicBezTo>
                      <a:pt x="96761" y="249555"/>
                      <a:pt x="0" y="193690"/>
                      <a:pt x="0" y="124778"/>
                    </a:cubicBezTo>
                    <a:cubicBezTo>
                      <a:pt x="0" y="55865"/>
                      <a:pt x="96761" y="0"/>
                      <a:pt x="216122" y="0"/>
                    </a:cubicBezTo>
                    <a:cubicBezTo>
                      <a:pt x="335483" y="0"/>
                      <a:pt x="432245" y="55865"/>
                      <a:pt x="432245" y="124778"/>
                    </a:cubicBezTo>
                    <a:close/>
                  </a:path>
                </a:pathLst>
              </a:custGeom>
              <a:solidFill>
                <a:srgbClr val="D6D8E5">
                  <a:alpha val="39999"/>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380" name="Google Shape;237;p12">
                <a:extLst>
                  <a:ext uri="{FF2B5EF4-FFF2-40B4-BE49-F238E27FC236}">
                    <a16:creationId xmlns:a16="http://schemas.microsoft.com/office/drawing/2014/main" id="{43330EB8-8FE8-7365-318B-02CC1186D995}"/>
                  </a:ext>
                </a:extLst>
              </p:cNvPr>
              <p:cNvSpPr>
                <a:spLocks/>
              </p:cNvSpPr>
              <p:nvPr/>
            </p:nvSpPr>
            <p:spPr bwMode="auto">
              <a:xfrm>
                <a:off x="5573749" y="4455840"/>
                <a:ext cx="98301" cy="76095"/>
              </a:xfrm>
              <a:custGeom>
                <a:avLst/>
                <a:gdLst>
                  <a:gd name="T0" fmla="*/ 6252 w 122876"/>
                  <a:gd name="T1" fmla="*/ 2 h 95119"/>
                  <a:gd name="T2" fmla="*/ 30270 w 122876"/>
                  <a:gd name="T3" fmla="*/ 1403 h 95119"/>
                  <a:gd name="T4" fmla="*/ 65079 w 122876"/>
                  <a:gd name="T5" fmla="*/ 30360 h 95119"/>
                  <a:gd name="T6" fmla="*/ 78429 w 122876"/>
                  <a:gd name="T7" fmla="*/ 50049 h 95119"/>
                  <a:gd name="T8" fmla="*/ 40450 w 122876"/>
                  <a:gd name="T9" fmla="*/ 56145 h 95119"/>
                  <a:gd name="T10" fmla="*/ 13933 w 122876"/>
                  <a:gd name="T11" fmla="*/ 37857 h 95119"/>
                  <a:gd name="T12" fmla="*/ 95 w 122876"/>
                  <a:gd name="T13" fmla="*/ 23593 h 95119"/>
                  <a:gd name="T14" fmla="*/ 6252 w 122876"/>
                  <a:gd name="T15" fmla="*/ 2 h 951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2876" h="95119" extrusionOk="0">
                    <a:moveTo>
                      <a:pt x="9769" y="2"/>
                    </a:moveTo>
                    <a:cubicBezTo>
                      <a:pt x="24533" y="12004"/>
                      <a:pt x="46250" y="1050"/>
                      <a:pt x="47297" y="2193"/>
                    </a:cubicBezTo>
                    <a:cubicBezTo>
                      <a:pt x="64639" y="18195"/>
                      <a:pt x="82792" y="33302"/>
                      <a:pt x="101685" y="47437"/>
                    </a:cubicBezTo>
                    <a:cubicBezTo>
                      <a:pt x="111210" y="54676"/>
                      <a:pt x="125212" y="64296"/>
                      <a:pt x="122545" y="78202"/>
                    </a:cubicBezTo>
                    <a:cubicBezTo>
                      <a:pt x="117973" y="102967"/>
                      <a:pt x="78254" y="95347"/>
                      <a:pt x="63204" y="87727"/>
                    </a:cubicBezTo>
                    <a:cubicBezTo>
                      <a:pt x="48155" y="80107"/>
                      <a:pt x="35963" y="67630"/>
                      <a:pt x="21770" y="59152"/>
                    </a:cubicBezTo>
                    <a:cubicBezTo>
                      <a:pt x="11674" y="52866"/>
                      <a:pt x="1768" y="49627"/>
                      <a:pt x="149" y="36864"/>
                    </a:cubicBezTo>
                    <a:cubicBezTo>
                      <a:pt x="-1185" y="28768"/>
                      <a:pt x="6816" y="-284"/>
                      <a:pt x="9769" y="2"/>
                    </a:cubicBezTo>
                    <a:close/>
                  </a:path>
                </a:pathLst>
              </a:custGeom>
              <a:solidFill>
                <a:srgbClr val="2B2A3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381" name="Google Shape;238;p12">
                <a:extLst>
                  <a:ext uri="{FF2B5EF4-FFF2-40B4-BE49-F238E27FC236}">
                    <a16:creationId xmlns:a16="http://schemas.microsoft.com/office/drawing/2014/main" id="{FFAE9255-DDA0-4EE5-786C-7B15D95912A4}"/>
                  </a:ext>
                </a:extLst>
              </p:cNvPr>
              <p:cNvSpPr>
                <a:spLocks/>
              </p:cNvSpPr>
              <p:nvPr/>
            </p:nvSpPr>
            <p:spPr bwMode="auto">
              <a:xfrm>
                <a:off x="5573762" y="4480895"/>
                <a:ext cx="97794" cy="51001"/>
              </a:xfrm>
              <a:custGeom>
                <a:avLst/>
                <a:gdLst>
                  <a:gd name="T0" fmla="*/ 146 w 122242"/>
                  <a:gd name="T1" fmla="*/ 0 h 63751"/>
                  <a:gd name="T2" fmla="*/ 14106 w 122242"/>
                  <a:gd name="T3" fmla="*/ 13960 h 63751"/>
                  <a:gd name="T4" fmla="*/ 41050 w 122242"/>
                  <a:gd name="T5" fmla="*/ 32797 h 63751"/>
                  <a:gd name="T6" fmla="*/ 78236 w 122242"/>
                  <a:gd name="T7" fmla="*/ 30419 h 63751"/>
                  <a:gd name="T8" fmla="*/ 40379 w 122242"/>
                  <a:gd name="T9" fmla="*/ 36089 h 63751"/>
                  <a:gd name="T10" fmla="*/ 13862 w 122242"/>
                  <a:gd name="T11" fmla="*/ 17800 h 63751"/>
                  <a:gd name="T12" fmla="*/ 24 w 122242"/>
                  <a:gd name="T13" fmla="*/ 3535 h 63751"/>
                  <a:gd name="T14" fmla="*/ 146 w 122242"/>
                  <a:gd name="T15" fmla="*/ 0 h 6375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2242" h="63751" extrusionOk="0">
                    <a:moveTo>
                      <a:pt x="227" y="0"/>
                    </a:moveTo>
                    <a:cubicBezTo>
                      <a:pt x="2228" y="12192"/>
                      <a:pt x="12038" y="15621"/>
                      <a:pt x="22040" y="21812"/>
                    </a:cubicBezTo>
                    <a:cubicBezTo>
                      <a:pt x="36518" y="30766"/>
                      <a:pt x="49186" y="43720"/>
                      <a:pt x="64140" y="51245"/>
                    </a:cubicBezTo>
                    <a:cubicBezTo>
                      <a:pt x="79094" y="58769"/>
                      <a:pt x="112527" y="65246"/>
                      <a:pt x="122243" y="47530"/>
                    </a:cubicBezTo>
                    <a:cubicBezTo>
                      <a:pt x="117004" y="71438"/>
                      <a:pt x="77951" y="63913"/>
                      <a:pt x="63092" y="56388"/>
                    </a:cubicBezTo>
                    <a:cubicBezTo>
                      <a:pt x="48233" y="48863"/>
                      <a:pt x="35851" y="36290"/>
                      <a:pt x="21659" y="27813"/>
                    </a:cubicBezTo>
                    <a:cubicBezTo>
                      <a:pt x="11562" y="21527"/>
                      <a:pt x="1656" y="18288"/>
                      <a:pt x="37" y="5524"/>
                    </a:cubicBezTo>
                    <a:cubicBezTo>
                      <a:pt x="-49" y="3677"/>
                      <a:pt x="15" y="1829"/>
                      <a:pt x="227" y="0"/>
                    </a:cubicBezTo>
                    <a:close/>
                  </a:path>
                </a:pathLst>
              </a:custGeom>
              <a:solidFill>
                <a:srgbClr val="757B8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382" name="Google Shape;239;p12">
                <a:extLst>
                  <a:ext uri="{FF2B5EF4-FFF2-40B4-BE49-F238E27FC236}">
                    <a16:creationId xmlns:a16="http://schemas.microsoft.com/office/drawing/2014/main" id="{A80DEE4C-521E-B758-4E3C-F8C4E2D3C0E1}"/>
                  </a:ext>
                </a:extLst>
              </p:cNvPr>
              <p:cNvSpPr>
                <a:spLocks/>
              </p:cNvSpPr>
              <p:nvPr/>
            </p:nvSpPr>
            <p:spPr bwMode="auto">
              <a:xfrm>
                <a:off x="5674337" y="4417793"/>
                <a:ext cx="98217" cy="73323"/>
              </a:xfrm>
              <a:custGeom>
                <a:avLst/>
                <a:gdLst>
                  <a:gd name="T0" fmla="*/ 7296 w 122771"/>
                  <a:gd name="T1" fmla="*/ 39 h 91654"/>
                  <a:gd name="T2" fmla="*/ 33935 w 122771"/>
                  <a:gd name="T3" fmla="*/ 39 h 91654"/>
                  <a:gd name="T4" fmla="*/ 64965 w 122771"/>
                  <a:gd name="T5" fmla="*/ 28142 h 91654"/>
                  <a:gd name="T6" fmla="*/ 78376 w 122771"/>
                  <a:gd name="T7" fmla="*/ 47831 h 91654"/>
                  <a:gd name="T8" fmla="*/ 40398 w 122771"/>
                  <a:gd name="T9" fmla="*/ 53927 h 91654"/>
                  <a:gd name="T10" fmla="*/ 13880 w 122771"/>
                  <a:gd name="T11" fmla="*/ 35639 h 91654"/>
                  <a:gd name="T12" fmla="*/ 42 w 122771"/>
                  <a:gd name="T13" fmla="*/ 21374 h 91654"/>
                  <a:gd name="T14" fmla="*/ 7296 w 122771"/>
                  <a:gd name="T15" fmla="*/ 39 h 916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2771" h="91654" extrusionOk="0">
                    <a:moveTo>
                      <a:pt x="11400" y="61"/>
                    </a:moveTo>
                    <a:cubicBezTo>
                      <a:pt x="26164" y="12062"/>
                      <a:pt x="51881" y="-987"/>
                      <a:pt x="53024" y="61"/>
                    </a:cubicBezTo>
                    <a:cubicBezTo>
                      <a:pt x="68334" y="15615"/>
                      <a:pt x="84521" y="30274"/>
                      <a:pt x="101507" y="43971"/>
                    </a:cubicBezTo>
                    <a:cubicBezTo>
                      <a:pt x="111032" y="51114"/>
                      <a:pt x="125033" y="60830"/>
                      <a:pt x="122462" y="74737"/>
                    </a:cubicBezTo>
                    <a:cubicBezTo>
                      <a:pt x="117794" y="99502"/>
                      <a:pt x="78075" y="91881"/>
                      <a:pt x="63121" y="84262"/>
                    </a:cubicBezTo>
                    <a:cubicBezTo>
                      <a:pt x="48167" y="76642"/>
                      <a:pt x="35879" y="64069"/>
                      <a:pt x="21687" y="55687"/>
                    </a:cubicBezTo>
                    <a:cubicBezTo>
                      <a:pt x="11591" y="49400"/>
                      <a:pt x="1589" y="46162"/>
                      <a:pt x="65" y="33398"/>
                    </a:cubicBezTo>
                    <a:cubicBezTo>
                      <a:pt x="-887" y="25302"/>
                      <a:pt x="8828" y="-225"/>
                      <a:pt x="11400" y="61"/>
                    </a:cubicBezTo>
                    <a:close/>
                  </a:path>
                </a:pathLst>
              </a:custGeom>
              <a:solidFill>
                <a:srgbClr val="2B2A3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383" name="Google Shape;240;p12">
                <a:extLst>
                  <a:ext uri="{FF2B5EF4-FFF2-40B4-BE49-F238E27FC236}">
                    <a16:creationId xmlns:a16="http://schemas.microsoft.com/office/drawing/2014/main" id="{EBE5A26E-2396-4FAC-5795-87A05D621373}"/>
                  </a:ext>
                </a:extLst>
              </p:cNvPr>
              <p:cNvSpPr>
                <a:spLocks/>
              </p:cNvSpPr>
              <p:nvPr/>
            </p:nvSpPr>
            <p:spPr bwMode="auto">
              <a:xfrm>
                <a:off x="5674522" y="4441449"/>
                <a:ext cx="97784" cy="51040"/>
              </a:xfrm>
              <a:custGeom>
                <a:avLst/>
                <a:gdLst>
                  <a:gd name="T0" fmla="*/ 138 w 122230"/>
                  <a:gd name="T1" fmla="*/ 0 h 63800"/>
                  <a:gd name="T2" fmla="*/ 14098 w 122230"/>
                  <a:gd name="T3" fmla="*/ 13960 h 63800"/>
                  <a:gd name="T4" fmla="*/ 41042 w 122230"/>
                  <a:gd name="T5" fmla="*/ 32858 h 63800"/>
                  <a:gd name="T6" fmla="*/ 78228 w 122230"/>
                  <a:gd name="T7" fmla="*/ 30419 h 63800"/>
                  <a:gd name="T8" fmla="*/ 40372 w 122230"/>
                  <a:gd name="T9" fmla="*/ 36149 h 63800"/>
                  <a:gd name="T10" fmla="*/ 13915 w 122230"/>
                  <a:gd name="T11" fmla="*/ 17557 h 63800"/>
                  <a:gd name="T12" fmla="*/ 16 w 122230"/>
                  <a:gd name="T13" fmla="*/ 3291 h 63800"/>
                  <a:gd name="T14" fmla="*/ 138 w 122230"/>
                  <a:gd name="T15" fmla="*/ 0 h 638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2230" h="63800" extrusionOk="0">
                    <a:moveTo>
                      <a:pt x="216" y="0"/>
                    </a:moveTo>
                    <a:cubicBezTo>
                      <a:pt x="2216" y="12192"/>
                      <a:pt x="12027" y="15621"/>
                      <a:pt x="22028" y="21812"/>
                    </a:cubicBezTo>
                    <a:cubicBezTo>
                      <a:pt x="36506" y="30766"/>
                      <a:pt x="49174" y="43720"/>
                      <a:pt x="64128" y="51340"/>
                    </a:cubicBezTo>
                    <a:cubicBezTo>
                      <a:pt x="79083" y="58960"/>
                      <a:pt x="112515" y="65246"/>
                      <a:pt x="122231" y="47530"/>
                    </a:cubicBezTo>
                    <a:cubicBezTo>
                      <a:pt x="116992" y="71438"/>
                      <a:pt x="77940" y="64008"/>
                      <a:pt x="63081" y="56483"/>
                    </a:cubicBezTo>
                    <a:cubicBezTo>
                      <a:pt x="48222" y="48958"/>
                      <a:pt x="35934" y="36290"/>
                      <a:pt x="21742" y="27432"/>
                    </a:cubicBezTo>
                    <a:cubicBezTo>
                      <a:pt x="11550" y="21146"/>
                      <a:pt x="1644" y="17907"/>
                      <a:pt x="25" y="5143"/>
                    </a:cubicBezTo>
                    <a:cubicBezTo>
                      <a:pt x="-41" y="3429"/>
                      <a:pt x="23" y="1705"/>
                      <a:pt x="216" y="0"/>
                    </a:cubicBezTo>
                    <a:close/>
                  </a:path>
                </a:pathLst>
              </a:custGeom>
              <a:solidFill>
                <a:srgbClr val="757B8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384" name="Google Shape;241;p12">
                <a:extLst>
                  <a:ext uri="{FF2B5EF4-FFF2-40B4-BE49-F238E27FC236}">
                    <a16:creationId xmlns:a16="http://schemas.microsoft.com/office/drawing/2014/main" id="{B54964B2-2D9E-76DE-0476-F2BF74B960EB}"/>
                  </a:ext>
                </a:extLst>
              </p:cNvPr>
              <p:cNvSpPr>
                <a:spLocks/>
              </p:cNvSpPr>
              <p:nvPr/>
            </p:nvSpPr>
            <p:spPr bwMode="auto">
              <a:xfrm>
                <a:off x="5578538" y="3979203"/>
                <a:ext cx="169290" cy="484803"/>
              </a:xfrm>
              <a:custGeom>
                <a:avLst/>
                <a:gdLst>
                  <a:gd name="T0" fmla="*/ 1626 w 211613"/>
                  <a:gd name="T1" fmla="*/ 33589 h 606004"/>
                  <a:gd name="T2" fmla="*/ 8514 w 211613"/>
                  <a:gd name="T3" fmla="*/ 142525 h 606004"/>
                  <a:gd name="T4" fmla="*/ 10952 w 211613"/>
                  <a:gd name="T5" fmla="*/ 215677 h 606004"/>
                  <a:gd name="T6" fmla="*/ 1626 w 211613"/>
                  <a:gd name="T7" fmla="*/ 267613 h 606004"/>
                  <a:gd name="T8" fmla="*/ 1626 w 211613"/>
                  <a:gd name="T9" fmla="*/ 384231 h 606004"/>
                  <a:gd name="T10" fmla="*/ 26010 w 211613"/>
                  <a:gd name="T11" fmla="*/ 384231 h 606004"/>
                  <a:gd name="T12" fmla="*/ 48077 w 211613"/>
                  <a:gd name="T13" fmla="*/ 281391 h 606004"/>
                  <a:gd name="T14" fmla="*/ 59903 w 211613"/>
                  <a:gd name="T15" fmla="*/ 211287 h 606004"/>
                  <a:gd name="T16" fmla="*/ 73741 w 211613"/>
                  <a:gd name="T17" fmla="*/ 75590 h 606004"/>
                  <a:gd name="T18" fmla="*/ 77521 w 211613"/>
                  <a:gd name="T19" fmla="*/ 75590 h 606004"/>
                  <a:gd name="T20" fmla="*/ 87640 w 211613"/>
                  <a:gd name="T21" fmla="*/ 201716 h 606004"/>
                  <a:gd name="T22" fmla="*/ 81239 w 211613"/>
                  <a:gd name="T23" fmla="*/ 230368 h 606004"/>
                  <a:gd name="T24" fmla="*/ 84165 w 211613"/>
                  <a:gd name="T25" fmla="*/ 354299 h 606004"/>
                  <a:gd name="T26" fmla="*/ 110256 w 211613"/>
                  <a:gd name="T27" fmla="*/ 353202 h 606004"/>
                  <a:gd name="T28" fmla="*/ 135432 w 211613"/>
                  <a:gd name="T29" fmla="*/ 195498 h 606004"/>
                  <a:gd name="T30" fmla="*/ 133116 w 211613"/>
                  <a:gd name="T31" fmla="*/ 0 h 606004"/>
                  <a:gd name="T32" fmla="*/ 1626 w 211613"/>
                  <a:gd name="T33" fmla="*/ 33589 h 6060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1613" h="606004" extrusionOk="0">
                    <a:moveTo>
                      <a:pt x="2540" y="52483"/>
                    </a:moveTo>
                    <a:cubicBezTo>
                      <a:pt x="3302" y="74771"/>
                      <a:pt x="10160" y="171545"/>
                      <a:pt x="13303" y="222695"/>
                    </a:cubicBezTo>
                    <a:cubicBezTo>
                      <a:pt x="16446" y="273844"/>
                      <a:pt x="17113" y="336995"/>
                      <a:pt x="17113" y="336995"/>
                    </a:cubicBezTo>
                    <a:cubicBezTo>
                      <a:pt x="17113" y="336995"/>
                      <a:pt x="8255" y="374237"/>
                      <a:pt x="2540" y="418147"/>
                    </a:cubicBezTo>
                    <a:cubicBezTo>
                      <a:pt x="-3175" y="462058"/>
                      <a:pt x="2540" y="600361"/>
                      <a:pt x="2540" y="600361"/>
                    </a:cubicBezTo>
                    <a:cubicBezTo>
                      <a:pt x="14124" y="607886"/>
                      <a:pt x="29056" y="607886"/>
                      <a:pt x="40640" y="600361"/>
                    </a:cubicBezTo>
                    <a:cubicBezTo>
                      <a:pt x="40640" y="600361"/>
                      <a:pt x="64262" y="489585"/>
                      <a:pt x="75121" y="439674"/>
                    </a:cubicBezTo>
                    <a:cubicBezTo>
                      <a:pt x="85979" y="389763"/>
                      <a:pt x="87979" y="360997"/>
                      <a:pt x="93599" y="330137"/>
                    </a:cubicBezTo>
                    <a:cubicBezTo>
                      <a:pt x="100457" y="292703"/>
                      <a:pt x="115221" y="118110"/>
                      <a:pt x="115221" y="118110"/>
                    </a:cubicBezTo>
                    <a:lnTo>
                      <a:pt x="121126" y="118110"/>
                    </a:lnTo>
                    <a:lnTo>
                      <a:pt x="136938" y="315182"/>
                    </a:lnTo>
                    <a:cubicBezTo>
                      <a:pt x="132057" y="329717"/>
                      <a:pt x="128705" y="344719"/>
                      <a:pt x="126937" y="359950"/>
                    </a:cubicBezTo>
                    <a:cubicBezTo>
                      <a:pt x="122650" y="392049"/>
                      <a:pt x="131509" y="553593"/>
                      <a:pt x="131509" y="553593"/>
                    </a:cubicBezTo>
                    <a:cubicBezTo>
                      <a:pt x="144340" y="560727"/>
                      <a:pt x="160089" y="560070"/>
                      <a:pt x="172276" y="551879"/>
                    </a:cubicBezTo>
                    <a:cubicBezTo>
                      <a:pt x="172276" y="551879"/>
                      <a:pt x="211614" y="337947"/>
                      <a:pt x="211614" y="305467"/>
                    </a:cubicBezTo>
                    <a:cubicBezTo>
                      <a:pt x="211614" y="283845"/>
                      <a:pt x="207994" y="0"/>
                      <a:pt x="207994" y="0"/>
                    </a:cubicBezTo>
                    <a:lnTo>
                      <a:pt x="2540" y="52483"/>
                    </a:lnTo>
                    <a:close/>
                  </a:path>
                </a:pathLst>
              </a:custGeom>
              <a:solidFill>
                <a:srgbClr val="E2616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385" name="Google Shape;242;p12">
                <a:extLst>
                  <a:ext uri="{FF2B5EF4-FFF2-40B4-BE49-F238E27FC236}">
                    <a16:creationId xmlns:a16="http://schemas.microsoft.com/office/drawing/2014/main" id="{43015B86-A1EF-6FF7-71DF-06F9C47FD148}"/>
                  </a:ext>
                </a:extLst>
              </p:cNvPr>
              <p:cNvSpPr>
                <a:spLocks/>
              </p:cNvSpPr>
              <p:nvPr/>
            </p:nvSpPr>
            <p:spPr bwMode="auto">
              <a:xfrm>
                <a:off x="5601056" y="3677030"/>
                <a:ext cx="108255" cy="105706"/>
              </a:xfrm>
              <a:custGeom>
                <a:avLst/>
                <a:gdLst>
                  <a:gd name="T0" fmla="*/ 17799 w 135319"/>
                  <a:gd name="T1" fmla="*/ 0 h 132132"/>
                  <a:gd name="T2" fmla="*/ 18713 w 135319"/>
                  <a:gd name="T3" fmla="*/ 33833 h 132132"/>
                  <a:gd name="T4" fmla="*/ 425 w 135319"/>
                  <a:gd name="T5" fmla="*/ 48951 h 132132"/>
                  <a:gd name="T6" fmla="*/ 34318 w 135319"/>
                  <a:gd name="T7" fmla="*/ 83211 h 132132"/>
                  <a:gd name="T8" fmla="*/ 86561 w 135319"/>
                  <a:gd name="T9" fmla="*/ 54681 h 132132"/>
                  <a:gd name="T10" fmla="*/ 73882 w 135319"/>
                  <a:gd name="T11" fmla="*/ 18410 h 132132"/>
                  <a:gd name="T12" fmla="*/ 17799 w 135319"/>
                  <a:gd name="T13" fmla="*/ 0 h 1321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5319" h="132132" extrusionOk="0">
                    <a:moveTo>
                      <a:pt x="27811" y="0"/>
                    </a:moveTo>
                    <a:cubicBezTo>
                      <a:pt x="27811" y="0"/>
                      <a:pt x="30287" y="48578"/>
                      <a:pt x="29239" y="52864"/>
                    </a:cubicBezTo>
                    <a:cubicBezTo>
                      <a:pt x="28192" y="57150"/>
                      <a:pt x="6951" y="71342"/>
                      <a:pt x="664" y="76486"/>
                    </a:cubicBezTo>
                    <a:cubicBezTo>
                      <a:pt x="-5622" y="81629"/>
                      <a:pt x="34288" y="120491"/>
                      <a:pt x="53623" y="130016"/>
                    </a:cubicBezTo>
                    <a:cubicBezTo>
                      <a:pt x="72959" y="139541"/>
                      <a:pt x="134205" y="115538"/>
                      <a:pt x="135253" y="85439"/>
                    </a:cubicBezTo>
                    <a:cubicBezTo>
                      <a:pt x="136300" y="55340"/>
                      <a:pt x="124775" y="30099"/>
                      <a:pt x="115441" y="28765"/>
                    </a:cubicBezTo>
                    <a:cubicBezTo>
                      <a:pt x="106106" y="27432"/>
                      <a:pt x="27811" y="0"/>
                      <a:pt x="27811" y="0"/>
                    </a:cubicBezTo>
                    <a:close/>
                  </a:path>
                </a:pathLst>
              </a:custGeom>
              <a:solidFill>
                <a:srgbClr val="9C644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386" name="Google Shape;243;p12">
                <a:extLst>
                  <a:ext uri="{FF2B5EF4-FFF2-40B4-BE49-F238E27FC236}">
                    <a16:creationId xmlns:a16="http://schemas.microsoft.com/office/drawing/2014/main" id="{E5646AB4-6F41-3471-2594-C4DCFB8C3036}"/>
                  </a:ext>
                </a:extLst>
              </p:cNvPr>
              <p:cNvSpPr>
                <a:spLocks/>
              </p:cNvSpPr>
              <p:nvPr/>
            </p:nvSpPr>
            <p:spPr bwMode="auto">
              <a:xfrm>
                <a:off x="5726677" y="3702009"/>
                <a:ext cx="153814" cy="302133"/>
              </a:xfrm>
              <a:custGeom>
                <a:avLst/>
                <a:gdLst>
                  <a:gd name="T0" fmla="*/ 2339 w 192267"/>
                  <a:gd name="T1" fmla="*/ 37673 h 377666"/>
                  <a:gd name="T2" fmla="*/ 3864 w 192267"/>
                  <a:gd name="T3" fmla="*/ 0 h 377666"/>
                  <a:gd name="T4" fmla="*/ 37635 w 192267"/>
                  <a:gd name="T5" fmla="*/ 160630 h 377666"/>
                  <a:gd name="T6" fmla="*/ 119079 w 192267"/>
                  <a:gd name="T7" fmla="*/ 213665 h 377666"/>
                  <a:gd name="T8" fmla="*/ 122980 w 192267"/>
                  <a:gd name="T9" fmla="*/ 218420 h 377666"/>
                  <a:gd name="T10" fmla="*/ 112311 w 192267"/>
                  <a:gd name="T11" fmla="*/ 241707 h 377666"/>
                  <a:gd name="T12" fmla="*/ 22334 w 192267"/>
                  <a:gd name="T13" fmla="*/ 185197 h 377666"/>
                  <a:gd name="T14" fmla="*/ 12763 w 192267"/>
                  <a:gd name="T15" fmla="*/ 172579 h 377666"/>
                  <a:gd name="T16" fmla="*/ 2339 w 192267"/>
                  <a:gd name="T17" fmla="*/ 37673 h 3776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2267" h="377666" extrusionOk="0">
                    <a:moveTo>
                      <a:pt x="3655" y="58864"/>
                    </a:moveTo>
                    <a:cubicBezTo>
                      <a:pt x="6513" y="37433"/>
                      <a:pt x="-7584" y="17050"/>
                      <a:pt x="6037" y="0"/>
                    </a:cubicBezTo>
                    <a:cubicBezTo>
                      <a:pt x="53662" y="47054"/>
                      <a:pt x="47947" y="171450"/>
                      <a:pt x="58805" y="250984"/>
                    </a:cubicBezTo>
                    <a:cubicBezTo>
                      <a:pt x="94429" y="288131"/>
                      <a:pt x="165961" y="324803"/>
                      <a:pt x="186059" y="333851"/>
                    </a:cubicBezTo>
                    <a:cubicBezTo>
                      <a:pt x="189679" y="335566"/>
                      <a:pt x="192917" y="337375"/>
                      <a:pt x="192155" y="341281"/>
                    </a:cubicBezTo>
                    <a:cubicBezTo>
                      <a:pt x="189461" y="354530"/>
                      <a:pt x="183757" y="366979"/>
                      <a:pt x="175486" y="377666"/>
                    </a:cubicBezTo>
                    <a:cubicBezTo>
                      <a:pt x="127861" y="357283"/>
                      <a:pt x="94048" y="345567"/>
                      <a:pt x="34897" y="289370"/>
                    </a:cubicBezTo>
                    <a:cubicBezTo>
                      <a:pt x="29295" y="283293"/>
                      <a:pt x="24287" y="276692"/>
                      <a:pt x="19943" y="269653"/>
                    </a:cubicBezTo>
                    <a:cubicBezTo>
                      <a:pt x="3084" y="218980"/>
                      <a:pt x="-1202" y="95821"/>
                      <a:pt x="3655" y="58864"/>
                    </a:cubicBezTo>
                    <a:close/>
                  </a:path>
                </a:pathLst>
              </a:custGeom>
              <a:solidFill>
                <a:srgbClr val="9C644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387" name="Google Shape;244;p12">
                <a:extLst>
                  <a:ext uri="{FF2B5EF4-FFF2-40B4-BE49-F238E27FC236}">
                    <a16:creationId xmlns:a16="http://schemas.microsoft.com/office/drawing/2014/main" id="{10B5F1DA-DAD9-7C33-AEBD-A4A5E0A91B43}"/>
                  </a:ext>
                </a:extLst>
              </p:cNvPr>
              <p:cNvSpPr>
                <a:spLocks/>
              </p:cNvSpPr>
              <p:nvPr/>
            </p:nvSpPr>
            <p:spPr bwMode="auto">
              <a:xfrm>
                <a:off x="5572425" y="3691494"/>
                <a:ext cx="175494" cy="353954"/>
              </a:xfrm>
              <a:custGeom>
                <a:avLst/>
                <a:gdLst>
                  <a:gd name="T0" fmla="*/ 37243 w 219367"/>
                  <a:gd name="T1" fmla="*/ 27619 h 442443"/>
                  <a:gd name="T2" fmla="*/ 91254 w 219367"/>
                  <a:gd name="T3" fmla="*/ 64195 h 442443"/>
                  <a:gd name="T4" fmla="*/ 88327 w 219367"/>
                  <a:gd name="T5" fmla="*/ 8478 h 442443"/>
                  <a:gd name="T6" fmla="*/ 109603 w 219367"/>
                  <a:gd name="T7" fmla="*/ 248 h 442443"/>
                  <a:gd name="T8" fmla="*/ 129232 w 219367"/>
                  <a:gd name="T9" fmla="*/ 25242 h 442443"/>
                  <a:gd name="T10" fmla="*/ 140327 w 219367"/>
                  <a:gd name="T11" fmla="*/ 97175 h 442443"/>
                  <a:gd name="T12" fmla="*/ 140327 w 219367"/>
                  <a:gd name="T13" fmla="*/ 230921 h 442443"/>
                  <a:gd name="T14" fmla="*/ 107469 w 219367"/>
                  <a:gd name="T15" fmla="*/ 268044 h 442443"/>
                  <a:gd name="T16" fmla="*/ 38523 w 219367"/>
                  <a:gd name="T17" fmla="*/ 280968 h 442443"/>
                  <a:gd name="T18" fmla="*/ 3958 w 219367"/>
                  <a:gd name="T19" fmla="*/ 260121 h 442443"/>
                  <a:gd name="T20" fmla="*/ 11883 w 219367"/>
                  <a:gd name="T21" fmla="*/ 147588 h 442443"/>
                  <a:gd name="T22" fmla="*/ 301 w 219367"/>
                  <a:gd name="T23" fmla="*/ 73339 h 442443"/>
                  <a:gd name="T24" fmla="*/ 15175 w 219367"/>
                  <a:gd name="T25" fmla="*/ 41945 h 442443"/>
                  <a:gd name="T26" fmla="*/ 37243 w 219367"/>
                  <a:gd name="T27" fmla="*/ 27619 h 44244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9367" h="442443" extrusionOk="0">
                    <a:moveTo>
                      <a:pt x="58192" y="43155"/>
                    </a:moveTo>
                    <a:cubicBezTo>
                      <a:pt x="58192" y="43155"/>
                      <a:pt x="93434" y="95638"/>
                      <a:pt x="142583" y="100305"/>
                    </a:cubicBezTo>
                    <a:cubicBezTo>
                      <a:pt x="158109" y="85065"/>
                      <a:pt x="159443" y="30678"/>
                      <a:pt x="138011" y="13247"/>
                    </a:cubicBezTo>
                    <a:cubicBezTo>
                      <a:pt x="138011" y="13247"/>
                      <a:pt x="157728" y="-2660"/>
                      <a:pt x="171254" y="388"/>
                    </a:cubicBezTo>
                    <a:cubicBezTo>
                      <a:pt x="185905" y="9218"/>
                      <a:pt x="196816" y="23115"/>
                      <a:pt x="201924" y="39441"/>
                    </a:cubicBezTo>
                    <a:cubicBezTo>
                      <a:pt x="214382" y="75569"/>
                      <a:pt x="220254" y="113631"/>
                      <a:pt x="219260" y="151836"/>
                    </a:cubicBezTo>
                    <a:cubicBezTo>
                      <a:pt x="218402" y="203366"/>
                      <a:pt x="219260" y="360814"/>
                      <a:pt x="219260" y="360814"/>
                    </a:cubicBezTo>
                    <a:cubicBezTo>
                      <a:pt x="219260" y="360814"/>
                      <a:pt x="212402" y="394056"/>
                      <a:pt x="167920" y="418821"/>
                    </a:cubicBezTo>
                    <a:cubicBezTo>
                      <a:pt x="123438" y="443586"/>
                      <a:pt x="90386" y="446063"/>
                      <a:pt x="60192" y="439014"/>
                    </a:cubicBezTo>
                    <a:cubicBezTo>
                      <a:pt x="35332" y="433204"/>
                      <a:pt x="14758" y="424441"/>
                      <a:pt x="6185" y="406439"/>
                    </a:cubicBezTo>
                    <a:cubicBezTo>
                      <a:pt x="8471" y="370244"/>
                      <a:pt x="24569" y="276042"/>
                      <a:pt x="18568" y="230607"/>
                    </a:cubicBezTo>
                    <a:cubicBezTo>
                      <a:pt x="12567" y="185173"/>
                      <a:pt x="2947" y="151359"/>
                      <a:pt x="470" y="114593"/>
                    </a:cubicBezTo>
                    <a:cubicBezTo>
                      <a:pt x="-2006" y="77826"/>
                      <a:pt x="5233" y="78588"/>
                      <a:pt x="23711" y="65539"/>
                    </a:cubicBezTo>
                    <a:cubicBezTo>
                      <a:pt x="34645" y="57252"/>
                      <a:pt x="46169" y="49766"/>
                      <a:pt x="58192" y="43155"/>
                    </a:cubicBezTo>
                    <a:close/>
                  </a:path>
                </a:pathLst>
              </a:custGeom>
              <a:solidFill>
                <a:srgbClr val="F4F4F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388" name="Google Shape;245;p12">
                <a:extLst>
                  <a:ext uri="{FF2B5EF4-FFF2-40B4-BE49-F238E27FC236}">
                    <a16:creationId xmlns:a16="http://schemas.microsoft.com/office/drawing/2014/main" id="{7243C294-0DE8-CC0D-FC4B-F50CA6E9A059}"/>
                  </a:ext>
                </a:extLst>
              </p:cNvPr>
              <p:cNvSpPr>
                <a:spLocks/>
              </p:cNvSpPr>
              <p:nvPr/>
            </p:nvSpPr>
            <p:spPr bwMode="auto">
              <a:xfrm>
                <a:off x="5596900" y="3567776"/>
                <a:ext cx="116875" cy="142090"/>
              </a:xfrm>
              <a:custGeom>
                <a:avLst/>
                <a:gdLst>
                  <a:gd name="T0" fmla="*/ 91351 w 146094"/>
                  <a:gd name="T1" fmla="*/ 41129 h 177613"/>
                  <a:gd name="T2" fmla="*/ 91351 w 146094"/>
                  <a:gd name="T3" fmla="*/ 41129 h 177613"/>
                  <a:gd name="T4" fmla="*/ 45326 w 146094"/>
                  <a:gd name="T5" fmla="*/ 103 h 177613"/>
                  <a:gd name="T6" fmla="*/ 68 w 146094"/>
                  <a:gd name="T7" fmla="*/ 50419 h 177613"/>
                  <a:gd name="T8" fmla="*/ 20942 w 146094"/>
                  <a:gd name="T9" fmla="*/ 87458 h 177613"/>
                  <a:gd name="T10" fmla="*/ 24783 w 146094"/>
                  <a:gd name="T11" fmla="*/ 98004 h 177613"/>
                  <a:gd name="T12" fmla="*/ 67821 w 146094"/>
                  <a:gd name="T13" fmla="*/ 113548 h 177613"/>
                  <a:gd name="T14" fmla="*/ 87815 w 146094"/>
                  <a:gd name="T15" fmla="*/ 97517 h 177613"/>
                  <a:gd name="T16" fmla="*/ 91351 w 146094"/>
                  <a:gd name="T17" fmla="*/ 41129 h 1776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6094" h="177613" extrusionOk="0">
                    <a:moveTo>
                      <a:pt x="142737" y="64264"/>
                    </a:moveTo>
                    <a:lnTo>
                      <a:pt x="142737" y="64264"/>
                    </a:lnTo>
                    <a:cubicBezTo>
                      <a:pt x="136926" y="26164"/>
                      <a:pt x="109780" y="-2411"/>
                      <a:pt x="70823" y="161"/>
                    </a:cubicBezTo>
                    <a:cubicBezTo>
                      <a:pt x="29585" y="2342"/>
                      <a:pt x="-2076" y="37537"/>
                      <a:pt x="106" y="78780"/>
                    </a:cubicBezTo>
                    <a:cubicBezTo>
                      <a:pt x="1341" y="102107"/>
                      <a:pt x="13407" y="123519"/>
                      <a:pt x="32723" y="136654"/>
                    </a:cubicBezTo>
                    <a:cubicBezTo>
                      <a:pt x="34067" y="142360"/>
                      <a:pt x="36081" y="147894"/>
                      <a:pt x="38724" y="153132"/>
                    </a:cubicBezTo>
                    <a:cubicBezTo>
                      <a:pt x="52440" y="169230"/>
                      <a:pt x="94064" y="179136"/>
                      <a:pt x="105970" y="177421"/>
                    </a:cubicBezTo>
                    <a:cubicBezTo>
                      <a:pt x="120536" y="176269"/>
                      <a:pt x="132921" y="166334"/>
                      <a:pt x="137212" y="152370"/>
                    </a:cubicBezTo>
                    <a:cubicBezTo>
                      <a:pt x="150166" y="122462"/>
                      <a:pt x="146070" y="82838"/>
                      <a:pt x="142737" y="64264"/>
                    </a:cubicBezTo>
                    <a:close/>
                  </a:path>
                </a:pathLst>
              </a:custGeom>
              <a:solidFill>
                <a:srgbClr val="9C644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389" name="Google Shape;246;p12">
                <a:extLst>
                  <a:ext uri="{FF2B5EF4-FFF2-40B4-BE49-F238E27FC236}">
                    <a16:creationId xmlns:a16="http://schemas.microsoft.com/office/drawing/2014/main" id="{9B43F4DB-835D-57D1-65FB-09DC3549FFF8}"/>
                  </a:ext>
                </a:extLst>
              </p:cNvPr>
              <p:cNvSpPr>
                <a:spLocks/>
              </p:cNvSpPr>
              <p:nvPr/>
            </p:nvSpPr>
            <p:spPr bwMode="auto">
              <a:xfrm>
                <a:off x="5586117" y="3555452"/>
                <a:ext cx="123225" cy="121654"/>
              </a:xfrm>
              <a:custGeom>
                <a:avLst/>
                <a:gdLst>
                  <a:gd name="T0" fmla="*/ 29758 w 154031"/>
                  <a:gd name="T1" fmla="*/ 97324 h 152067"/>
                  <a:gd name="T2" fmla="*/ 29758 w 154031"/>
                  <a:gd name="T3" fmla="*/ 97324 h 152067"/>
                  <a:gd name="T4" fmla="*/ 32014 w 154031"/>
                  <a:gd name="T5" fmla="*/ 76232 h 152067"/>
                  <a:gd name="T6" fmla="*/ 55483 w 154031"/>
                  <a:gd name="T7" fmla="*/ 40326 h 152067"/>
                  <a:gd name="T8" fmla="*/ 97180 w 154031"/>
                  <a:gd name="T9" fmla="*/ 30451 h 152067"/>
                  <a:gd name="T10" fmla="*/ 42315 w 154031"/>
                  <a:gd name="T11" fmla="*/ 763 h 152067"/>
                  <a:gd name="T12" fmla="*/ 9 w 154031"/>
                  <a:gd name="T13" fmla="*/ 48678 h 152067"/>
                  <a:gd name="T14" fmla="*/ 29758 w 154031"/>
                  <a:gd name="T15" fmla="*/ 97324 h 15206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4031" h="152067" extrusionOk="0">
                    <a:moveTo>
                      <a:pt x="46496" y="152068"/>
                    </a:moveTo>
                    <a:lnTo>
                      <a:pt x="46496" y="152068"/>
                    </a:lnTo>
                    <a:lnTo>
                      <a:pt x="50021" y="119112"/>
                    </a:lnTo>
                    <a:cubicBezTo>
                      <a:pt x="50021" y="119112"/>
                      <a:pt x="22874" y="49579"/>
                      <a:pt x="86692" y="63009"/>
                    </a:cubicBezTo>
                    <a:cubicBezTo>
                      <a:pt x="128602" y="71867"/>
                      <a:pt x="139079" y="75677"/>
                      <a:pt x="151843" y="47579"/>
                    </a:cubicBezTo>
                    <a:cubicBezTo>
                      <a:pt x="164606" y="19480"/>
                      <a:pt x="119648" y="-5857"/>
                      <a:pt x="66118" y="1192"/>
                    </a:cubicBezTo>
                    <a:cubicBezTo>
                      <a:pt x="27984" y="5192"/>
                      <a:pt x="-739" y="37720"/>
                      <a:pt x="14" y="76058"/>
                    </a:cubicBezTo>
                    <a:cubicBezTo>
                      <a:pt x="1538" y="96632"/>
                      <a:pt x="7063" y="138542"/>
                      <a:pt x="46496" y="152068"/>
                    </a:cubicBezTo>
                    <a:close/>
                  </a:path>
                </a:pathLst>
              </a:custGeom>
              <a:solidFill>
                <a:srgbClr val="2B2A3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390" name="Google Shape;247;p12">
                <a:extLst>
                  <a:ext uri="{FF2B5EF4-FFF2-40B4-BE49-F238E27FC236}">
                    <a16:creationId xmlns:a16="http://schemas.microsoft.com/office/drawing/2014/main" id="{E4B409FF-CE77-4B35-156F-87ED83953BB8}"/>
                  </a:ext>
                </a:extLst>
              </p:cNvPr>
              <p:cNvSpPr>
                <a:spLocks/>
              </p:cNvSpPr>
              <p:nvPr/>
            </p:nvSpPr>
            <p:spPr bwMode="auto">
              <a:xfrm>
                <a:off x="5563193" y="3761560"/>
                <a:ext cx="157578" cy="270890"/>
              </a:xfrm>
              <a:custGeom>
                <a:avLst/>
                <a:gdLst>
                  <a:gd name="T0" fmla="*/ 499 w 196972"/>
                  <a:gd name="T1" fmla="*/ 3353 h 338613"/>
                  <a:gd name="T2" fmla="*/ 12264 w 196972"/>
                  <a:gd name="T3" fmla="*/ 0 h 338613"/>
                  <a:gd name="T4" fmla="*/ 46098 w 196972"/>
                  <a:gd name="T5" fmla="*/ 132526 h 338613"/>
                  <a:gd name="T6" fmla="*/ 125895 w 196972"/>
                  <a:gd name="T7" fmla="*/ 198425 h 338613"/>
                  <a:gd name="T8" fmla="*/ 117969 w 196972"/>
                  <a:gd name="T9" fmla="*/ 216712 h 338613"/>
                  <a:gd name="T10" fmla="*/ 24517 w 196972"/>
                  <a:gd name="T11" fmla="*/ 156423 h 338613"/>
                  <a:gd name="T12" fmla="*/ 20189 w 196972"/>
                  <a:gd name="T13" fmla="*/ 152705 h 338613"/>
                  <a:gd name="T14" fmla="*/ 499 w 196972"/>
                  <a:gd name="T15" fmla="*/ 3353 h 33861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6972" h="338613" extrusionOk="0">
                    <a:moveTo>
                      <a:pt x="780" y="5239"/>
                    </a:moveTo>
                    <a:cubicBezTo>
                      <a:pt x="19163" y="0"/>
                      <a:pt x="5161" y="4286"/>
                      <a:pt x="19163" y="0"/>
                    </a:cubicBezTo>
                    <a:cubicBezTo>
                      <a:pt x="66788" y="46958"/>
                      <a:pt x="61168" y="127540"/>
                      <a:pt x="72027" y="207073"/>
                    </a:cubicBezTo>
                    <a:cubicBezTo>
                      <a:pt x="98506" y="250984"/>
                      <a:pt x="196709" y="310039"/>
                      <a:pt x="196709" y="310039"/>
                    </a:cubicBezTo>
                    <a:cubicBezTo>
                      <a:pt x="197947" y="318516"/>
                      <a:pt x="194994" y="320992"/>
                      <a:pt x="184326" y="338614"/>
                    </a:cubicBezTo>
                    <a:cubicBezTo>
                      <a:pt x="129661" y="317649"/>
                      <a:pt x="79941" y="285579"/>
                      <a:pt x="38308" y="244411"/>
                    </a:cubicBezTo>
                    <a:cubicBezTo>
                      <a:pt x="35927" y="242221"/>
                      <a:pt x="32498" y="241554"/>
                      <a:pt x="31545" y="238601"/>
                    </a:cubicBezTo>
                    <a:cubicBezTo>
                      <a:pt x="14686" y="187547"/>
                      <a:pt x="-4078" y="42291"/>
                      <a:pt x="780" y="5239"/>
                    </a:cubicBezTo>
                    <a:close/>
                  </a:path>
                </a:pathLst>
              </a:custGeom>
              <a:solidFill>
                <a:srgbClr val="9C644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391" name="Google Shape;248;p12">
                <a:extLst>
                  <a:ext uri="{FF2B5EF4-FFF2-40B4-BE49-F238E27FC236}">
                    <a16:creationId xmlns:a16="http://schemas.microsoft.com/office/drawing/2014/main" id="{D0BF35AE-BBBA-7B93-DE68-D8435DCEE0CA}"/>
                  </a:ext>
                </a:extLst>
              </p:cNvPr>
              <p:cNvSpPr>
                <a:spLocks/>
              </p:cNvSpPr>
              <p:nvPr/>
            </p:nvSpPr>
            <p:spPr bwMode="auto">
              <a:xfrm>
                <a:off x="5730894" y="3844261"/>
                <a:ext cx="182422" cy="245287"/>
              </a:xfrm>
              <a:custGeom>
                <a:avLst/>
                <a:gdLst>
                  <a:gd name="T0" fmla="*/ 145937 w 228028"/>
                  <a:gd name="T1" fmla="*/ 0 h 306609"/>
                  <a:gd name="T2" fmla="*/ 100279 w 228028"/>
                  <a:gd name="T3" fmla="*/ 156179 h 306609"/>
                  <a:gd name="T4" fmla="*/ 0 w 228028"/>
                  <a:gd name="T5" fmla="*/ 196230 h 306609"/>
                  <a:gd name="T6" fmla="*/ 36576 w 228028"/>
                  <a:gd name="T7" fmla="*/ 44074 h 306609"/>
                  <a:gd name="T8" fmla="*/ 145937 w 228028"/>
                  <a:gd name="T9" fmla="*/ 0 h 3066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8028" h="306609" extrusionOk="0">
                    <a:moveTo>
                      <a:pt x="228028" y="0"/>
                    </a:moveTo>
                    <a:lnTo>
                      <a:pt x="156686" y="244030"/>
                    </a:lnTo>
                    <a:lnTo>
                      <a:pt x="0" y="306610"/>
                    </a:lnTo>
                    <a:lnTo>
                      <a:pt x="57150" y="68866"/>
                    </a:lnTo>
                    <a:lnTo>
                      <a:pt x="228028" y="0"/>
                    </a:lnTo>
                    <a:close/>
                  </a:path>
                </a:pathLst>
              </a:custGeom>
              <a:solidFill>
                <a:srgbClr val="F4F4F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392" name="Google Shape;249;p12">
                <a:extLst>
                  <a:ext uri="{FF2B5EF4-FFF2-40B4-BE49-F238E27FC236}">
                    <a16:creationId xmlns:a16="http://schemas.microsoft.com/office/drawing/2014/main" id="{F1480029-5D16-6DEA-9BAA-9FA8DA3B15F9}"/>
                  </a:ext>
                </a:extLst>
              </p:cNvPr>
              <p:cNvSpPr>
                <a:spLocks/>
              </p:cNvSpPr>
              <p:nvPr/>
            </p:nvSpPr>
            <p:spPr bwMode="auto">
              <a:xfrm>
                <a:off x="5699455" y="3997937"/>
                <a:ext cx="92794" cy="45581"/>
              </a:xfrm>
              <a:custGeom>
                <a:avLst/>
                <a:gdLst>
                  <a:gd name="T0" fmla="*/ 1026 w 115992"/>
                  <a:gd name="T1" fmla="*/ 10485 h 56976"/>
                  <a:gd name="T2" fmla="*/ 10719 w 115992"/>
                  <a:gd name="T3" fmla="*/ 7803 h 56976"/>
                  <a:gd name="T4" fmla="*/ 25533 w 115992"/>
                  <a:gd name="T5" fmla="*/ 9083 h 56976"/>
                  <a:gd name="T6" fmla="*/ 36140 w 115992"/>
                  <a:gd name="T7" fmla="*/ 1890 h 56976"/>
                  <a:gd name="T8" fmla="*/ 42846 w 115992"/>
                  <a:gd name="T9" fmla="*/ 0 h 56976"/>
                  <a:gd name="T10" fmla="*/ 40529 w 115992"/>
                  <a:gd name="T11" fmla="*/ 9266 h 56976"/>
                  <a:gd name="T12" fmla="*/ 64913 w 115992"/>
                  <a:gd name="T13" fmla="*/ 9266 h 56976"/>
                  <a:gd name="T14" fmla="*/ 69239 w 115992"/>
                  <a:gd name="T15" fmla="*/ 12259 h 56976"/>
                  <a:gd name="T16" fmla="*/ 68388 w 115992"/>
                  <a:gd name="T17" fmla="*/ 15362 h 56976"/>
                  <a:gd name="T18" fmla="*/ 69912 w 115992"/>
                  <a:gd name="T19" fmla="*/ 15362 h 56976"/>
                  <a:gd name="T20" fmla="*/ 71802 w 115992"/>
                  <a:gd name="T21" fmla="*/ 22312 h 56976"/>
                  <a:gd name="T22" fmla="*/ 68144 w 115992"/>
                  <a:gd name="T23" fmla="*/ 22860 h 56976"/>
                  <a:gd name="T24" fmla="*/ 68144 w 115992"/>
                  <a:gd name="T25" fmla="*/ 29566 h 56976"/>
                  <a:gd name="T26" fmla="*/ 66986 w 115992"/>
                  <a:gd name="T27" fmla="*/ 29566 h 56976"/>
                  <a:gd name="T28" fmla="*/ 65401 w 115992"/>
                  <a:gd name="T29" fmla="*/ 29566 h 56976"/>
                  <a:gd name="T30" fmla="*/ 64121 w 115992"/>
                  <a:gd name="T31" fmla="*/ 29566 h 56976"/>
                  <a:gd name="T32" fmla="*/ 61190 w 115992"/>
                  <a:gd name="T33" fmla="*/ 34138 h 56976"/>
                  <a:gd name="T34" fmla="*/ 60829 w 115992"/>
                  <a:gd name="T35" fmla="*/ 34199 h 56976"/>
                  <a:gd name="T36" fmla="*/ 24619 w 115992"/>
                  <a:gd name="T37" fmla="*/ 31029 h 56976"/>
                  <a:gd name="T38" fmla="*/ 5172 w 115992"/>
                  <a:gd name="T39" fmla="*/ 25787 h 56976"/>
                  <a:gd name="T40" fmla="*/ 1026 w 115992"/>
                  <a:gd name="T41" fmla="*/ 10485 h 569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5992" h="56976" extrusionOk="0">
                    <a:moveTo>
                      <a:pt x="1604" y="16383"/>
                    </a:moveTo>
                    <a:cubicBezTo>
                      <a:pt x="3890" y="8001"/>
                      <a:pt x="9891" y="10096"/>
                      <a:pt x="16749" y="12192"/>
                    </a:cubicBezTo>
                    <a:cubicBezTo>
                      <a:pt x="24087" y="15173"/>
                      <a:pt x="32154" y="15869"/>
                      <a:pt x="39895" y="14192"/>
                    </a:cubicBezTo>
                    <a:cubicBezTo>
                      <a:pt x="45919" y="11240"/>
                      <a:pt x="51497" y="7458"/>
                      <a:pt x="56468" y="2953"/>
                    </a:cubicBezTo>
                    <a:cubicBezTo>
                      <a:pt x="59631" y="1038"/>
                      <a:pt x="63251" y="19"/>
                      <a:pt x="66946" y="0"/>
                    </a:cubicBezTo>
                    <a:cubicBezTo>
                      <a:pt x="66946" y="2096"/>
                      <a:pt x="63326" y="14478"/>
                      <a:pt x="63326" y="14478"/>
                    </a:cubicBezTo>
                    <a:cubicBezTo>
                      <a:pt x="63326" y="14478"/>
                      <a:pt x="97712" y="14478"/>
                      <a:pt x="101426" y="14478"/>
                    </a:cubicBezTo>
                    <a:cubicBezTo>
                      <a:pt x="104583" y="13907"/>
                      <a:pt x="107609" y="15993"/>
                      <a:pt x="108184" y="19155"/>
                    </a:cubicBezTo>
                    <a:cubicBezTo>
                      <a:pt x="108501" y="20889"/>
                      <a:pt x="108012" y="22670"/>
                      <a:pt x="106856" y="24003"/>
                    </a:cubicBezTo>
                    <a:lnTo>
                      <a:pt x="109237" y="24003"/>
                    </a:lnTo>
                    <a:cubicBezTo>
                      <a:pt x="116190" y="22479"/>
                      <a:pt x="118762" y="33528"/>
                      <a:pt x="112190" y="34862"/>
                    </a:cubicBezTo>
                    <a:lnTo>
                      <a:pt x="106475" y="35719"/>
                    </a:lnTo>
                    <a:cubicBezTo>
                      <a:pt x="111047" y="37529"/>
                      <a:pt x="112190" y="45244"/>
                      <a:pt x="106475" y="46196"/>
                    </a:cubicBezTo>
                    <a:lnTo>
                      <a:pt x="104665" y="46196"/>
                    </a:lnTo>
                    <a:cubicBezTo>
                      <a:pt x="103845" y="46339"/>
                      <a:pt x="103009" y="46339"/>
                      <a:pt x="102188" y="46196"/>
                    </a:cubicBezTo>
                    <a:lnTo>
                      <a:pt x="100188" y="46196"/>
                    </a:lnTo>
                    <a:cubicBezTo>
                      <a:pt x="100896" y="49435"/>
                      <a:pt x="98845" y="52635"/>
                      <a:pt x="95608" y="53340"/>
                    </a:cubicBezTo>
                    <a:cubicBezTo>
                      <a:pt x="95421" y="53378"/>
                      <a:pt x="95233" y="53416"/>
                      <a:pt x="95045" y="53435"/>
                    </a:cubicBezTo>
                    <a:cubicBezTo>
                      <a:pt x="78281" y="55626"/>
                      <a:pt x="53611" y="62294"/>
                      <a:pt x="38466" y="48482"/>
                    </a:cubicBezTo>
                    <a:cubicBezTo>
                      <a:pt x="27950" y="47473"/>
                      <a:pt x="17678" y="44710"/>
                      <a:pt x="8081" y="40291"/>
                    </a:cubicBezTo>
                    <a:cubicBezTo>
                      <a:pt x="-967" y="35719"/>
                      <a:pt x="-1253" y="26289"/>
                      <a:pt x="1604" y="16383"/>
                    </a:cubicBezTo>
                    <a:close/>
                  </a:path>
                </a:pathLst>
              </a:custGeom>
              <a:solidFill>
                <a:srgbClr val="9C644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393" name="Google Shape;250;p12">
                <a:extLst>
                  <a:ext uri="{FF2B5EF4-FFF2-40B4-BE49-F238E27FC236}">
                    <a16:creationId xmlns:a16="http://schemas.microsoft.com/office/drawing/2014/main" id="{8FD8C5E9-FAF0-3D81-36F7-6683D6CAE45C}"/>
                  </a:ext>
                </a:extLst>
              </p:cNvPr>
              <p:cNvSpPr>
                <a:spLocks/>
              </p:cNvSpPr>
              <p:nvPr/>
            </p:nvSpPr>
            <p:spPr bwMode="auto">
              <a:xfrm>
                <a:off x="5833154" y="3969125"/>
                <a:ext cx="57182" cy="47279"/>
              </a:xfrm>
              <a:custGeom>
                <a:avLst/>
                <a:gdLst>
                  <a:gd name="T0" fmla="*/ 3607 w 71478"/>
                  <a:gd name="T1" fmla="*/ 20747 h 59099"/>
                  <a:gd name="T2" fmla="*/ 5131 w 71478"/>
                  <a:gd name="T3" fmla="*/ 20747 h 59099"/>
                  <a:gd name="T4" fmla="*/ 4254 w 71478"/>
                  <a:gd name="T5" fmla="*/ 15651 h 59099"/>
                  <a:gd name="T6" fmla="*/ 7265 w 71478"/>
                  <a:gd name="T7" fmla="*/ 14103 h 59099"/>
                  <a:gd name="T8" fmla="*/ 32136 w 71478"/>
                  <a:gd name="T9" fmla="*/ 9348 h 59099"/>
                  <a:gd name="T10" fmla="*/ 34880 w 71478"/>
                  <a:gd name="T11" fmla="*/ 82 h 59099"/>
                  <a:gd name="T12" fmla="*/ 38902 w 71478"/>
                  <a:gd name="T13" fmla="*/ 2033 h 59099"/>
                  <a:gd name="T14" fmla="*/ 45730 w 71478"/>
                  <a:gd name="T15" fmla="*/ 13310 h 59099"/>
                  <a:gd name="T16" fmla="*/ 39207 w 71478"/>
                  <a:gd name="T17" fmla="*/ 30805 h 59099"/>
                  <a:gd name="T18" fmla="*/ 24151 w 71478"/>
                  <a:gd name="T19" fmla="*/ 37268 h 59099"/>
                  <a:gd name="T20" fmla="*/ 16409 w 71478"/>
                  <a:gd name="T21" fmla="*/ 37816 h 59099"/>
                  <a:gd name="T22" fmla="*/ 12210 w 71478"/>
                  <a:gd name="T23" fmla="*/ 34103 h 59099"/>
                  <a:gd name="T24" fmla="*/ 12202 w 71478"/>
                  <a:gd name="T25" fmla="*/ 33914 h 59099"/>
                  <a:gd name="T26" fmla="*/ 11471 w 71478"/>
                  <a:gd name="T27" fmla="*/ 33914 h 59099"/>
                  <a:gd name="T28" fmla="*/ 9886 w 71478"/>
                  <a:gd name="T29" fmla="*/ 33914 h 59099"/>
                  <a:gd name="T30" fmla="*/ 8728 w 71478"/>
                  <a:gd name="T31" fmla="*/ 33914 h 59099"/>
                  <a:gd name="T32" fmla="*/ 7204 w 71478"/>
                  <a:gd name="T33" fmla="*/ 27453 h 59099"/>
                  <a:gd name="T34" fmla="*/ 3486 w 71478"/>
                  <a:gd name="T35" fmla="*/ 27453 h 59099"/>
                  <a:gd name="T36" fmla="*/ 3607 w 71478"/>
                  <a:gd name="T37" fmla="*/ 20747 h 5909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1478" h="59099" extrusionOk="0">
                    <a:moveTo>
                      <a:pt x="5636" y="32418"/>
                    </a:moveTo>
                    <a:lnTo>
                      <a:pt x="8018" y="32418"/>
                    </a:lnTo>
                    <a:cubicBezTo>
                      <a:pt x="5440" y="30599"/>
                      <a:pt x="4827" y="27027"/>
                      <a:pt x="6648" y="24455"/>
                    </a:cubicBezTo>
                    <a:cubicBezTo>
                      <a:pt x="7726" y="22922"/>
                      <a:pt x="9482" y="22026"/>
                      <a:pt x="11351" y="22036"/>
                    </a:cubicBezTo>
                    <a:cubicBezTo>
                      <a:pt x="14876" y="22036"/>
                      <a:pt x="50213" y="14606"/>
                      <a:pt x="50213" y="14606"/>
                    </a:cubicBezTo>
                    <a:lnTo>
                      <a:pt x="54500" y="128"/>
                    </a:lnTo>
                    <a:cubicBezTo>
                      <a:pt x="54500" y="-729"/>
                      <a:pt x="60596" y="2986"/>
                      <a:pt x="60786" y="3176"/>
                    </a:cubicBezTo>
                    <a:cubicBezTo>
                      <a:pt x="66872" y="7091"/>
                      <a:pt x="70809" y="13597"/>
                      <a:pt x="71454" y="20798"/>
                    </a:cubicBezTo>
                    <a:cubicBezTo>
                      <a:pt x="71818" y="30903"/>
                      <a:pt x="68152" y="40733"/>
                      <a:pt x="61262" y="48134"/>
                    </a:cubicBezTo>
                    <a:cubicBezTo>
                      <a:pt x="54984" y="54364"/>
                      <a:pt x="46575" y="57974"/>
                      <a:pt x="37736" y="58231"/>
                    </a:cubicBezTo>
                    <a:cubicBezTo>
                      <a:pt x="33449" y="58231"/>
                      <a:pt x="29354" y="58707"/>
                      <a:pt x="25639" y="59088"/>
                    </a:cubicBezTo>
                    <a:cubicBezTo>
                      <a:pt x="22226" y="59298"/>
                      <a:pt x="19289" y="56707"/>
                      <a:pt x="19078" y="53287"/>
                    </a:cubicBezTo>
                    <a:cubicBezTo>
                      <a:pt x="19071" y="53192"/>
                      <a:pt x="19068" y="53087"/>
                      <a:pt x="19067" y="52992"/>
                    </a:cubicBezTo>
                    <a:lnTo>
                      <a:pt x="17924" y="52992"/>
                    </a:lnTo>
                    <a:cubicBezTo>
                      <a:pt x="17115" y="53221"/>
                      <a:pt x="16256" y="53221"/>
                      <a:pt x="15447" y="52992"/>
                    </a:cubicBezTo>
                    <a:lnTo>
                      <a:pt x="13637" y="52992"/>
                    </a:lnTo>
                    <a:cubicBezTo>
                      <a:pt x="7637" y="52992"/>
                      <a:pt x="7160" y="45562"/>
                      <a:pt x="11256" y="42895"/>
                    </a:cubicBezTo>
                    <a:lnTo>
                      <a:pt x="5446" y="42895"/>
                    </a:lnTo>
                    <a:cubicBezTo>
                      <a:pt x="-2174" y="43562"/>
                      <a:pt x="-1507" y="32323"/>
                      <a:pt x="5636" y="32418"/>
                    </a:cubicBezTo>
                    <a:close/>
                  </a:path>
                </a:pathLst>
              </a:custGeom>
              <a:solidFill>
                <a:srgbClr val="9C644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394" name="Google Shape;251;p12">
                <a:extLst>
                  <a:ext uri="{FF2B5EF4-FFF2-40B4-BE49-F238E27FC236}">
                    <a16:creationId xmlns:a16="http://schemas.microsoft.com/office/drawing/2014/main" id="{94E64964-488B-CB37-9E1B-D477362971BE}"/>
                  </a:ext>
                </a:extLst>
              </p:cNvPr>
              <p:cNvSpPr>
                <a:spLocks/>
              </p:cNvSpPr>
              <p:nvPr/>
            </p:nvSpPr>
            <p:spPr bwMode="auto">
              <a:xfrm>
                <a:off x="5709343" y="3692033"/>
                <a:ext cx="56693" cy="82524"/>
              </a:xfrm>
              <a:custGeom>
                <a:avLst/>
                <a:gdLst>
                  <a:gd name="T0" fmla="*/ 29017 w 70866"/>
                  <a:gd name="T1" fmla="*/ 66020 h 103155"/>
                  <a:gd name="T2" fmla="*/ 45355 w 70866"/>
                  <a:gd name="T3" fmla="*/ 58705 h 103155"/>
                  <a:gd name="T4" fmla="*/ 0 w 70866"/>
                  <a:gd name="T5" fmla="*/ 0 h 103155"/>
                  <a:gd name="T6" fmla="*/ 18288 w 70866"/>
                  <a:gd name="T7" fmla="*/ 22434 h 103155"/>
                  <a:gd name="T8" fmla="*/ 29017 w 70866"/>
                  <a:gd name="T9" fmla="*/ 66020 h 1031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866" h="103155" extrusionOk="0">
                    <a:moveTo>
                      <a:pt x="45339" y="103156"/>
                    </a:moveTo>
                    <a:cubicBezTo>
                      <a:pt x="54990" y="102718"/>
                      <a:pt x="64114" y="98631"/>
                      <a:pt x="70866" y="91726"/>
                    </a:cubicBezTo>
                    <a:cubicBezTo>
                      <a:pt x="69533" y="73628"/>
                      <a:pt x="46482" y="5143"/>
                      <a:pt x="0" y="0"/>
                    </a:cubicBezTo>
                    <a:cubicBezTo>
                      <a:pt x="12463" y="8944"/>
                      <a:pt x="22324" y="21041"/>
                      <a:pt x="28575" y="35052"/>
                    </a:cubicBezTo>
                    <a:cubicBezTo>
                      <a:pt x="35880" y="57293"/>
                      <a:pt x="41484" y="80067"/>
                      <a:pt x="45339" y="103156"/>
                    </a:cubicBez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395" name="Google Shape;252;p12">
                <a:extLst>
                  <a:ext uri="{FF2B5EF4-FFF2-40B4-BE49-F238E27FC236}">
                    <a16:creationId xmlns:a16="http://schemas.microsoft.com/office/drawing/2014/main" id="{B5624512-E3BD-C2EC-0701-4E68D7DE0D12}"/>
                  </a:ext>
                </a:extLst>
              </p:cNvPr>
              <p:cNvSpPr>
                <a:spLocks/>
              </p:cNvSpPr>
              <p:nvPr/>
            </p:nvSpPr>
            <p:spPr bwMode="auto">
              <a:xfrm>
                <a:off x="5551668" y="3748041"/>
                <a:ext cx="68780" cy="102654"/>
              </a:xfrm>
              <a:custGeom>
                <a:avLst/>
                <a:gdLst>
                  <a:gd name="T0" fmla="*/ 4360 w 85975"/>
                  <a:gd name="T1" fmla="*/ 79096 h 128318"/>
                  <a:gd name="T2" fmla="*/ 54774 w 85975"/>
                  <a:gd name="T3" fmla="*/ 72147 h 128318"/>
                  <a:gd name="T4" fmla="*/ 42582 w 85975"/>
                  <a:gd name="T5" fmla="*/ 17893 h 128318"/>
                  <a:gd name="T6" fmla="*/ 10760 w 85975"/>
                  <a:gd name="T7" fmla="*/ 2409 h 128318"/>
                  <a:gd name="T8" fmla="*/ 4360 w 85975"/>
                  <a:gd name="T9" fmla="*/ 79096 h 1283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975" h="128318" extrusionOk="0">
                    <a:moveTo>
                      <a:pt x="6812" y="123589"/>
                    </a:moveTo>
                    <a:cubicBezTo>
                      <a:pt x="6812" y="123589"/>
                      <a:pt x="53008" y="139590"/>
                      <a:pt x="85584" y="112730"/>
                    </a:cubicBezTo>
                    <a:cubicBezTo>
                      <a:pt x="89203" y="106634"/>
                      <a:pt x="66534" y="27957"/>
                      <a:pt x="66534" y="27957"/>
                    </a:cubicBezTo>
                    <a:cubicBezTo>
                      <a:pt x="66534" y="27957"/>
                      <a:pt x="47484" y="-12238"/>
                      <a:pt x="16813" y="3764"/>
                    </a:cubicBezTo>
                    <a:cubicBezTo>
                      <a:pt x="-13857" y="19766"/>
                      <a:pt x="6812" y="123589"/>
                      <a:pt x="6812" y="123589"/>
                    </a:cubicBez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grpSp>
        <p:sp>
          <p:nvSpPr>
            <p:cNvPr id="10280" name="Google Shape;253;p12">
              <a:extLst>
                <a:ext uri="{FF2B5EF4-FFF2-40B4-BE49-F238E27FC236}">
                  <a16:creationId xmlns:a16="http://schemas.microsoft.com/office/drawing/2014/main" id="{09A14392-D8B8-BF25-5D29-0CB914E073A5}"/>
                </a:ext>
              </a:extLst>
            </p:cNvPr>
            <p:cNvSpPr>
              <a:spLocks/>
            </p:cNvSpPr>
            <p:nvPr/>
          </p:nvSpPr>
          <p:spPr bwMode="auto">
            <a:xfrm>
              <a:off x="7297552" y="1119942"/>
              <a:ext cx="135609" cy="266405"/>
            </a:xfrm>
            <a:custGeom>
              <a:avLst/>
              <a:gdLst>
                <a:gd name="T0" fmla="*/ 62076 w 169617"/>
                <a:gd name="T1" fmla="*/ 164789 h 333215"/>
                <a:gd name="T2" fmla="*/ 27372 w 169617"/>
                <a:gd name="T3" fmla="*/ 211974 h 333215"/>
                <a:gd name="T4" fmla="*/ 827 w 169617"/>
                <a:gd name="T5" fmla="*/ 202232 h 333215"/>
                <a:gd name="T6" fmla="*/ 35226 w 169617"/>
                <a:gd name="T7" fmla="*/ 155230 h 333215"/>
                <a:gd name="T8" fmla="*/ 55378 w 169617"/>
                <a:gd name="T9" fmla="*/ 91120 h 333215"/>
                <a:gd name="T10" fmla="*/ 70782 w 169617"/>
                <a:gd name="T11" fmla="*/ 23234 h 333215"/>
                <a:gd name="T12" fmla="*/ 92883 w 169617"/>
                <a:gd name="T13" fmla="*/ 768 h 333215"/>
                <a:gd name="T14" fmla="*/ 108104 w 169617"/>
                <a:gd name="T15" fmla="*/ 13798 h 333215"/>
                <a:gd name="T16" fmla="*/ 62076 w 169617"/>
                <a:gd name="T17" fmla="*/ 164789 h 3332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9617" h="333215" extrusionOk="0">
                  <a:moveTo>
                    <a:pt x="97114" y="257806"/>
                  </a:moveTo>
                  <a:cubicBezTo>
                    <a:pt x="82065" y="284512"/>
                    <a:pt x="63834" y="309299"/>
                    <a:pt x="42822" y="331624"/>
                  </a:cubicBezTo>
                  <a:cubicBezTo>
                    <a:pt x="36916" y="338482"/>
                    <a:pt x="-8137" y="321242"/>
                    <a:pt x="1293" y="316384"/>
                  </a:cubicBezTo>
                  <a:cubicBezTo>
                    <a:pt x="10722" y="311527"/>
                    <a:pt x="40250" y="270283"/>
                    <a:pt x="55109" y="242851"/>
                  </a:cubicBezTo>
                  <a:cubicBezTo>
                    <a:pt x="67549" y="210057"/>
                    <a:pt x="78074" y="176568"/>
                    <a:pt x="86637" y="142553"/>
                  </a:cubicBezTo>
                  <a:cubicBezTo>
                    <a:pt x="96162" y="108930"/>
                    <a:pt x="103972" y="59590"/>
                    <a:pt x="110735" y="36349"/>
                  </a:cubicBezTo>
                  <a:cubicBezTo>
                    <a:pt x="114326" y="18843"/>
                    <a:pt x="127870" y="5080"/>
                    <a:pt x="145311" y="1202"/>
                  </a:cubicBezTo>
                  <a:cubicBezTo>
                    <a:pt x="161503" y="-2513"/>
                    <a:pt x="172076" y="1869"/>
                    <a:pt x="169123" y="21586"/>
                  </a:cubicBezTo>
                  <a:cubicBezTo>
                    <a:pt x="163885" y="56066"/>
                    <a:pt x="136929" y="189988"/>
                    <a:pt x="97114" y="257806"/>
                  </a:cubicBezTo>
                  <a:close/>
                </a:path>
              </a:pathLst>
            </a:custGeom>
            <a:solidFill>
              <a:srgbClr val="FFCE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281" name="Google Shape;254;p12">
              <a:extLst>
                <a:ext uri="{FF2B5EF4-FFF2-40B4-BE49-F238E27FC236}">
                  <a16:creationId xmlns:a16="http://schemas.microsoft.com/office/drawing/2014/main" id="{ACCFB939-31A8-64C1-1FF3-28069AD2AA81}"/>
                </a:ext>
              </a:extLst>
            </p:cNvPr>
            <p:cNvSpPr>
              <a:spLocks/>
            </p:cNvSpPr>
            <p:nvPr/>
          </p:nvSpPr>
          <p:spPr bwMode="auto">
            <a:xfrm>
              <a:off x="7309787" y="1745656"/>
              <a:ext cx="93295" cy="72283"/>
            </a:xfrm>
            <a:custGeom>
              <a:avLst/>
              <a:gdLst>
                <a:gd name="T0" fmla="*/ 68670 w 116692"/>
                <a:gd name="T1" fmla="*/ 2 h 90410"/>
                <a:gd name="T2" fmla="*/ 45901 w 116692"/>
                <a:gd name="T3" fmla="*/ 1280 h 90410"/>
                <a:gd name="T4" fmla="*/ 12901 w 116692"/>
                <a:gd name="T5" fmla="*/ 28739 h 90410"/>
                <a:gd name="T6" fmla="*/ 177 w 116692"/>
                <a:gd name="T7" fmla="*/ 47430 h 90410"/>
                <a:gd name="T8" fmla="*/ 36220 w 116692"/>
                <a:gd name="T9" fmla="*/ 53519 h 90410"/>
                <a:gd name="T10" fmla="*/ 61365 w 116692"/>
                <a:gd name="T11" fmla="*/ 35923 h 90410"/>
                <a:gd name="T12" fmla="*/ 74516 w 116692"/>
                <a:gd name="T13" fmla="*/ 22346 h 90410"/>
                <a:gd name="T14" fmla="*/ 68670 w 116692"/>
                <a:gd name="T15" fmla="*/ 2 h 9041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6692" h="90410" extrusionOk="0">
                  <a:moveTo>
                    <a:pt x="107433" y="2"/>
                  </a:moveTo>
                  <a:cubicBezTo>
                    <a:pt x="93527" y="11337"/>
                    <a:pt x="72857" y="955"/>
                    <a:pt x="71810" y="2003"/>
                  </a:cubicBezTo>
                  <a:cubicBezTo>
                    <a:pt x="55417" y="17271"/>
                    <a:pt x="38177" y="31616"/>
                    <a:pt x="20184" y="44960"/>
                  </a:cubicBezTo>
                  <a:cubicBezTo>
                    <a:pt x="11421" y="51818"/>
                    <a:pt x="-2105" y="61057"/>
                    <a:pt x="277" y="74202"/>
                  </a:cubicBezTo>
                  <a:cubicBezTo>
                    <a:pt x="4753" y="97824"/>
                    <a:pt x="42472" y="90585"/>
                    <a:pt x="56665" y="83727"/>
                  </a:cubicBezTo>
                  <a:cubicBezTo>
                    <a:pt x="70857" y="76869"/>
                    <a:pt x="82573" y="64677"/>
                    <a:pt x="96003" y="56200"/>
                  </a:cubicBezTo>
                  <a:cubicBezTo>
                    <a:pt x="105528" y="50199"/>
                    <a:pt x="115053" y="47151"/>
                    <a:pt x="116577" y="34959"/>
                  </a:cubicBezTo>
                  <a:cubicBezTo>
                    <a:pt x="117720" y="27244"/>
                    <a:pt x="110100" y="-284"/>
                    <a:pt x="107433" y="2"/>
                  </a:cubicBezTo>
                  <a:close/>
                </a:path>
              </a:pathLst>
            </a:custGeom>
            <a:solidFill>
              <a:srgbClr val="3822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282" name="Google Shape;255;p12">
              <a:extLst>
                <a:ext uri="{FF2B5EF4-FFF2-40B4-BE49-F238E27FC236}">
                  <a16:creationId xmlns:a16="http://schemas.microsoft.com/office/drawing/2014/main" id="{C2852F25-D9D0-C96A-F2C1-2C575B909D4B}"/>
                </a:ext>
              </a:extLst>
            </p:cNvPr>
            <p:cNvSpPr>
              <a:spLocks/>
            </p:cNvSpPr>
            <p:nvPr/>
          </p:nvSpPr>
          <p:spPr bwMode="auto">
            <a:xfrm>
              <a:off x="7310617" y="1769417"/>
              <a:ext cx="92899" cy="48456"/>
            </a:xfrm>
            <a:custGeom>
              <a:avLst/>
              <a:gdLst>
                <a:gd name="T0" fmla="*/ 74096 w 116196"/>
                <a:gd name="T1" fmla="*/ 0 h 60608"/>
                <a:gd name="T2" fmla="*/ 60885 w 116196"/>
                <a:gd name="T3" fmla="*/ 13273 h 60608"/>
                <a:gd name="T4" fmla="*/ 35313 w 116196"/>
                <a:gd name="T5" fmla="*/ 31112 h 60608"/>
                <a:gd name="T6" fmla="*/ 0 w 116196"/>
                <a:gd name="T7" fmla="*/ 28859 h 60608"/>
                <a:gd name="T8" fmla="*/ 35922 w 116196"/>
                <a:gd name="T9" fmla="*/ 34278 h 60608"/>
                <a:gd name="T10" fmla="*/ 61067 w 116196"/>
                <a:gd name="T11" fmla="*/ 16682 h 60608"/>
                <a:gd name="T12" fmla="*/ 74218 w 116196"/>
                <a:gd name="T13" fmla="*/ 3105 h 60608"/>
                <a:gd name="T14" fmla="*/ 74096 w 116196"/>
                <a:gd name="T15" fmla="*/ 0 h 606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6196" h="60608" extrusionOk="0">
                  <a:moveTo>
                    <a:pt x="115919" y="0"/>
                  </a:moveTo>
                  <a:cubicBezTo>
                    <a:pt x="114110" y="11621"/>
                    <a:pt x="104775" y="14764"/>
                    <a:pt x="95250" y="20765"/>
                  </a:cubicBezTo>
                  <a:cubicBezTo>
                    <a:pt x="81534" y="29242"/>
                    <a:pt x="69437" y="41529"/>
                    <a:pt x="55245" y="48673"/>
                  </a:cubicBezTo>
                  <a:cubicBezTo>
                    <a:pt x="41053" y="55817"/>
                    <a:pt x="9239" y="62008"/>
                    <a:pt x="0" y="45149"/>
                  </a:cubicBezTo>
                  <a:cubicBezTo>
                    <a:pt x="5048" y="67913"/>
                    <a:pt x="42101" y="60770"/>
                    <a:pt x="56198" y="53626"/>
                  </a:cubicBezTo>
                  <a:cubicBezTo>
                    <a:pt x="70295" y="46482"/>
                    <a:pt x="82106" y="34576"/>
                    <a:pt x="95536" y="26099"/>
                  </a:cubicBezTo>
                  <a:cubicBezTo>
                    <a:pt x="105061" y="20098"/>
                    <a:pt x="114586" y="17050"/>
                    <a:pt x="116110" y="4858"/>
                  </a:cubicBezTo>
                  <a:cubicBezTo>
                    <a:pt x="116272" y="3239"/>
                    <a:pt x="116205" y="1600"/>
                    <a:pt x="115919" y="0"/>
                  </a:cubicBezTo>
                  <a:close/>
                </a:path>
              </a:pathLst>
            </a:custGeom>
            <a:solidFill>
              <a:srgbClr val="757B8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283" name="Google Shape;256;p12">
              <a:extLst>
                <a:ext uri="{FF2B5EF4-FFF2-40B4-BE49-F238E27FC236}">
                  <a16:creationId xmlns:a16="http://schemas.microsoft.com/office/drawing/2014/main" id="{F64AA712-D806-2027-CDD6-C916C140F11D}"/>
                </a:ext>
              </a:extLst>
            </p:cNvPr>
            <p:cNvSpPr>
              <a:spLocks/>
            </p:cNvSpPr>
            <p:nvPr/>
          </p:nvSpPr>
          <p:spPr bwMode="auto">
            <a:xfrm>
              <a:off x="7197828" y="1680648"/>
              <a:ext cx="93274" cy="69610"/>
            </a:xfrm>
            <a:custGeom>
              <a:avLst/>
              <a:gdLst>
                <a:gd name="T0" fmla="*/ 67649 w 116665"/>
                <a:gd name="T1" fmla="*/ 41 h 87067"/>
                <a:gd name="T2" fmla="*/ 42382 w 116665"/>
                <a:gd name="T3" fmla="*/ 41 h 87067"/>
                <a:gd name="T4" fmla="*/ 12914 w 116665"/>
                <a:gd name="T5" fmla="*/ 26647 h 87067"/>
                <a:gd name="T6" fmla="*/ 189 w 116665"/>
                <a:gd name="T7" fmla="*/ 45338 h 87067"/>
                <a:gd name="T8" fmla="*/ 36233 w 116665"/>
                <a:gd name="T9" fmla="*/ 51427 h 87067"/>
                <a:gd name="T10" fmla="*/ 61378 w 116665"/>
                <a:gd name="T11" fmla="*/ 33831 h 87067"/>
                <a:gd name="T12" fmla="*/ 74530 w 116665"/>
                <a:gd name="T13" fmla="*/ 20315 h 87067"/>
                <a:gd name="T14" fmla="*/ 67649 w 116665"/>
                <a:gd name="T15" fmla="*/ 41 h 8706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6665" h="87067" extrusionOk="0">
                  <a:moveTo>
                    <a:pt x="105833" y="64"/>
                  </a:moveTo>
                  <a:cubicBezTo>
                    <a:pt x="91831" y="11398"/>
                    <a:pt x="67733" y="-984"/>
                    <a:pt x="66305" y="64"/>
                  </a:cubicBezTo>
                  <a:cubicBezTo>
                    <a:pt x="51722" y="14780"/>
                    <a:pt x="36329" y="28677"/>
                    <a:pt x="20204" y="41688"/>
                  </a:cubicBezTo>
                  <a:cubicBezTo>
                    <a:pt x="11440" y="48546"/>
                    <a:pt x="-2180" y="57690"/>
                    <a:pt x="296" y="70930"/>
                  </a:cubicBezTo>
                  <a:cubicBezTo>
                    <a:pt x="4678" y="94456"/>
                    <a:pt x="42492" y="87217"/>
                    <a:pt x="56684" y="80455"/>
                  </a:cubicBezTo>
                  <a:cubicBezTo>
                    <a:pt x="70876" y="73692"/>
                    <a:pt x="82592" y="61405"/>
                    <a:pt x="96022" y="52927"/>
                  </a:cubicBezTo>
                  <a:cubicBezTo>
                    <a:pt x="105547" y="47022"/>
                    <a:pt x="115072" y="43879"/>
                    <a:pt x="116597" y="31782"/>
                  </a:cubicBezTo>
                  <a:cubicBezTo>
                    <a:pt x="117549" y="23495"/>
                    <a:pt x="108310" y="-698"/>
                    <a:pt x="105833" y="64"/>
                  </a:cubicBezTo>
                  <a:close/>
                </a:path>
              </a:pathLst>
            </a:custGeom>
            <a:solidFill>
              <a:srgbClr val="3822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284" name="Google Shape;257;p12">
              <a:extLst>
                <a:ext uri="{FF2B5EF4-FFF2-40B4-BE49-F238E27FC236}">
                  <a16:creationId xmlns:a16="http://schemas.microsoft.com/office/drawing/2014/main" id="{FA890CD4-6CCF-F688-5F76-1DE105082EC5}"/>
                </a:ext>
              </a:extLst>
            </p:cNvPr>
            <p:cNvSpPr>
              <a:spLocks/>
            </p:cNvSpPr>
            <p:nvPr/>
          </p:nvSpPr>
          <p:spPr bwMode="auto">
            <a:xfrm>
              <a:off x="7198064" y="1702707"/>
              <a:ext cx="92850" cy="48456"/>
            </a:xfrm>
            <a:custGeom>
              <a:avLst/>
              <a:gdLst>
                <a:gd name="T0" fmla="*/ 74095 w 116135"/>
                <a:gd name="T1" fmla="*/ 0 h 60608"/>
                <a:gd name="T2" fmla="*/ 60823 w 116135"/>
                <a:gd name="T3" fmla="*/ 13273 h 60608"/>
                <a:gd name="T4" fmla="*/ 35252 w 116135"/>
                <a:gd name="T5" fmla="*/ 31112 h 60608"/>
                <a:gd name="T6" fmla="*/ 0 w 116135"/>
                <a:gd name="T7" fmla="*/ 28859 h 60608"/>
                <a:gd name="T8" fmla="*/ 35922 w 116135"/>
                <a:gd name="T9" fmla="*/ 34278 h 60608"/>
                <a:gd name="T10" fmla="*/ 61067 w 116135"/>
                <a:gd name="T11" fmla="*/ 16682 h 60608"/>
                <a:gd name="T12" fmla="*/ 74218 w 116135"/>
                <a:gd name="T13" fmla="*/ 3105 h 60608"/>
                <a:gd name="T14" fmla="*/ 74095 w 116135"/>
                <a:gd name="T15" fmla="*/ 0 h 606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6135" h="60608" extrusionOk="0">
                  <a:moveTo>
                    <a:pt x="115919" y="0"/>
                  </a:moveTo>
                  <a:cubicBezTo>
                    <a:pt x="114014" y="11621"/>
                    <a:pt x="104680" y="14764"/>
                    <a:pt x="95155" y="20765"/>
                  </a:cubicBezTo>
                  <a:cubicBezTo>
                    <a:pt x="81439" y="29242"/>
                    <a:pt x="69437" y="41529"/>
                    <a:pt x="55150" y="48673"/>
                  </a:cubicBezTo>
                  <a:cubicBezTo>
                    <a:pt x="40862" y="55817"/>
                    <a:pt x="9239" y="62008"/>
                    <a:pt x="0" y="45149"/>
                  </a:cubicBezTo>
                  <a:cubicBezTo>
                    <a:pt x="4953" y="67913"/>
                    <a:pt x="42101" y="60770"/>
                    <a:pt x="56198" y="53626"/>
                  </a:cubicBezTo>
                  <a:cubicBezTo>
                    <a:pt x="70295" y="46482"/>
                    <a:pt x="82010" y="34576"/>
                    <a:pt x="95536" y="26099"/>
                  </a:cubicBezTo>
                  <a:cubicBezTo>
                    <a:pt x="105061" y="20098"/>
                    <a:pt x="114586" y="17050"/>
                    <a:pt x="116110" y="4858"/>
                  </a:cubicBezTo>
                  <a:cubicBezTo>
                    <a:pt x="116177" y="3238"/>
                    <a:pt x="116110" y="1610"/>
                    <a:pt x="115919" y="0"/>
                  </a:cubicBezTo>
                  <a:close/>
                </a:path>
              </a:pathLst>
            </a:custGeom>
            <a:solidFill>
              <a:srgbClr val="757B8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285" name="Google Shape;258;p12">
              <a:extLst>
                <a:ext uri="{FF2B5EF4-FFF2-40B4-BE49-F238E27FC236}">
                  <a16:creationId xmlns:a16="http://schemas.microsoft.com/office/drawing/2014/main" id="{17E74248-B7CD-8C55-58EA-25D8DA313882}"/>
                </a:ext>
              </a:extLst>
            </p:cNvPr>
            <p:cNvSpPr>
              <a:spLocks/>
            </p:cNvSpPr>
            <p:nvPr/>
          </p:nvSpPr>
          <p:spPr bwMode="auto">
            <a:xfrm>
              <a:off x="7221254" y="1360384"/>
              <a:ext cx="326700" cy="394943"/>
            </a:xfrm>
            <a:custGeom>
              <a:avLst/>
              <a:gdLst>
                <a:gd name="T0" fmla="*/ 259150 w 408631"/>
                <a:gd name="T1" fmla="*/ 21384 h 493987"/>
                <a:gd name="T2" fmla="*/ 205816 w 408631"/>
                <a:gd name="T3" fmla="*/ 119591 h 493987"/>
                <a:gd name="T4" fmla="*/ 143349 w 408631"/>
                <a:gd name="T5" fmla="*/ 143578 h 493987"/>
                <a:gd name="T6" fmla="*/ 144141 w 408631"/>
                <a:gd name="T7" fmla="*/ 187659 h 493987"/>
                <a:gd name="T8" fmla="*/ 140853 w 408631"/>
                <a:gd name="T9" fmla="*/ 312593 h 493987"/>
                <a:gd name="T10" fmla="*/ 113516 w 408631"/>
                <a:gd name="T11" fmla="*/ 312288 h 493987"/>
                <a:gd name="T12" fmla="*/ 96043 w 408631"/>
                <a:gd name="T13" fmla="*/ 203306 h 493987"/>
                <a:gd name="T14" fmla="*/ 87153 w 408631"/>
                <a:gd name="T15" fmla="*/ 117399 h 493987"/>
                <a:gd name="T16" fmla="*/ 155404 w 408631"/>
                <a:gd name="T17" fmla="*/ 70761 h 493987"/>
                <a:gd name="T18" fmla="*/ 50197 w 408631"/>
                <a:gd name="T19" fmla="*/ 106014 h 493987"/>
                <a:gd name="T20" fmla="*/ 53241 w 408631"/>
                <a:gd name="T21" fmla="*/ 140595 h 493987"/>
                <a:gd name="T22" fmla="*/ 50258 w 408631"/>
                <a:gd name="T23" fmla="*/ 255970 h 493987"/>
                <a:gd name="T24" fmla="*/ 23530 w 408631"/>
                <a:gd name="T25" fmla="*/ 255970 h 493987"/>
                <a:gd name="T26" fmla="*/ 273 w 408631"/>
                <a:gd name="T27" fmla="*/ 79407 h 493987"/>
                <a:gd name="T28" fmla="*/ 112360 w 408631"/>
                <a:gd name="T29" fmla="*/ 5860 h 493987"/>
                <a:gd name="T30" fmla="*/ 132938 w 408631"/>
                <a:gd name="T31" fmla="*/ 319 h 493987"/>
                <a:gd name="T32" fmla="*/ 259150 w 408631"/>
                <a:gd name="T33" fmla="*/ 21384 h 4939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8631" h="493987" extrusionOk="0">
                  <a:moveTo>
                    <a:pt x="405429" y="33455"/>
                  </a:moveTo>
                  <a:cubicBezTo>
                    <a:pt x="420955" y="130325"/>
                    <a:pt x="377902" y="166805"/>
                    <a:pt x="321990" y="187094"/>
                  </a:cubicBezTo>
                  <a:cubicBezTo>
                    <a:pt x="281890" y="201857"/>
                    <a:pt x="224264" y="224622"/>
                    <a:pt x="224264" y="224622"/>
                  </a:cubicBezTo>
                  <a:cubicBezTo>
                    <a:pt x="224264" y="224622"/>
                    <a:pt x="225121" y="245863"/>
                    <a:pt x="225502" y="293583"/>
                  </a:cubicBezTo>
                  <a:cubicBezTo>
                    <a:pt x="225978" y="335588"/>
                    <a:pt x="220359" y="489036"/>
                    <a:pt x="220359" y="489036"/>
                  </a:cubicBezTo>
                  <a:cubicBezTo>
                    <a:pt x="206862" y="495799"/>
                    <a:pt x="190936" y="495627"/>
                    <a:pt x="177591" y="488560"/>
                  </a:cubicBezTo>
                  <a:cubicBezTo>
                    <a:pt x="177591" y="488560"/>
                    <a:pt x="155017" y="371021"/>
                    <a:pt x="150255" y="318062"/>
                  </a:cubicBezTo>
                  <a:cubicBezTo>
                    <a:pt x="143778" y="246149"/>
                    <a:pt x="132729" y="199095"/>
                    <a:pt x="136348" y="183665"/>
                  </a:cubicBezTo>
                  <a:cubicBezTo>
                    <a:pt x="139587" y="170044"/>
                    <a:pt x="218168" y="131372"/>
                    <a:pt x="243123" y="110703"/>
                  </a:cubicBezTo>
                  <a:lnTo>
                    <a:pt x="78531" y="165853"/>
                  </a:lnTo>
                  <a:cubicBezTo>
                    <a:pt x="81789" y="183703"/>
                    <a:pt x="83380" y="201810"/>
                    <a:pt x="83294" y="219955"/>
                  </a:cubicBezTo>
                  <a:cubicBezTo>
                    <a:pt x="81770" y="277105"/>
                    <a:pt x="78627" y="400453"/>
                    <a:pt x="78627" y="400453"/>
                  </a:cubicBezTo>
                  <a:cubicBezTo>
                    <a:pt x="78627" y="400453"/>
                    <a:pt x="56053" y="416741"/>
                    <a:pt x="36812" y="400453"/>
                  </a:cubicBezTo>
                  <a:cubicBezTo>
                    <a:pt x="36812" y="400453"/>
                    <a:pt x="-4622" y="156137"/>
                    <a:pt x="427" y="124229"/>
                  </a:cubicBezTo>
                  <a:cubicBezTo>
                    <a:pt x="5189" y="93558"/>
                    <a:pt x="150255" y="30788"/>
                    <a:pt x="175782" y="9167"/>
                  </a:cubicBezTo>
                  <a:cubicBezTo>
                    <a:pt x="184802" y="1843"/>
                    <a:pt x="196499" y="-1308"/>
                    <a:pt x="207976" y="499"/>
                  </a:cubicBezTo>
                  <a:lnTo>
                    <a:pt x="405429" y="33455"/>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286" name="Google Shape;259;p12">
              <a:extLst>
                <a:ext uri="{FF2B5EF4-FFF2-40B4-BE49-F238E27FC236}">
                  <a16:creationId xmlns:a16="http://schemas.microsoft.com/office/drawing/2014/main" id="{2AFFE4A6-2142-599C-8289-C6948CC2A391}"/>
                </a:ext>
              </a:extLst>
            </p:cNvPr>
            <p:cNvSpPr>
              <a:spLocks/>
            </p:cNvSpPr>
            <p:nvPr/>
          </p:nvSpPr>
          <p:spPr bwMode="auto">
            <a:xfrm>
              <a:off x="7417903" y="1095544"/>
              <a:ext cx="102781" cy="99997"/>
            </a:xfrm>
            <a:custGeom>
              <a:avLst/>
              <a:gdLst>
                <a:gd name="T0" fmla="*/ 65339 w 128556"/>
                <a:gd name="T1" fmla="*/ 0 h 125075"/>
                <a:gd name="T2" fmla="*/ 64487 w 128556"/>
                <a:gd name="T3" fmla="*/ 32146 h 125075"/>
                <a:gd name="T4" fmla="*/ 81778 w 128556"/>
                <a:gd name="T5" fmla="*/ 46454 h 125075"/>
                <a:gd name="T6" fmla="*/ 49631 w 128556"/>
                <a:gd name="T7" fmla="*/ 78782 h 125075"/>
                <a:gd name="T8" fmla="*/ 72 w 128556"/>
                <a:gd name="T9" fmla="*/ 51690 h 125075"/>
                <a:gd name="T10" fmla="*/ 12248 w 128556"/>
                <a:gd name="T11" fmla="*/ 17291 h 125075"/>
                <a:gd name="T12" fmla="*/ 65339 w 128556"/>
                <a:gd name="T13" fmla="*/ 0 h 1250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8556" h="125075" extrusionOk="0">
                  <a:moveTo>
                    <a:pt x="102220" y="0"/>
                  </a:moveTo>
                  <a:cubicBezTo>
                    <a:pt x="102220" y="0"/>
                    <a:pt x="99838" y="46196"/>
                    <a:pt x="100886" y="50292"/>
                  </a:cubicBezTo>
                  <a:cubicBezTo>
                    <a:pt x="101934" y="54388"/>
                    <a:pt x="122032" y="67913"/>
                    <a:pt x="127937" y="72676"/>
                  </a:cubicBezTo>
                  <a:cubicBezTo>
                    <a:pt x="133843" y="77438"/>
                    <a:pt x="96029" y="114776"/>
                    <a:pt x="77645" y="123253"/>
                  </a:cubicBezTo>
                  <a:cubicBezTo>
                    <a:pt x="59262" y="131731"/>
                    <a:pt x="1445" y="109442"/>
                    <a:pt x="112" y="80867"/>
                  </a:cubicBezTo>
                  <a:cubicBezTo>
                    <a:pt x="-1222" y="52292"/>
                    <a:pt x="9637" y="28289"/>
                    <a:pt x="19162" y="27051"/>
                  </a:cubicBezTo>
                  <a:cubicBezTo>
                    <a:pt x="28687" y="25813"/>
                    <a:pt x="102220" y="0"/>
                    <a:pt x="102220" y="0"/>
                  </a:cubicBezTo>
                  <a:close/>
                </a:path>
              </a:pathLst>
            </a:custGeom>
            <a:solidFill>
              <a:srgbClr val="FFCE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287" name="Google Shape;260;p12">
              <a:extLst>
                <a:ext uri="{FF2B5EF4-FFF2-40B4-BE49-F238E27FC236}">
                  <a16:creationId xmlns:a16="http://schemas.microsoft.com/office/drawing/2014/main" id="{B01B38FB-0DA5-5846-9E1A-469A59E775B5}"/>
                </a:ext>
              </a:extLst>
            </p:cNvPr>
            <p:cNvSpPr>
              <a:spLocks/>
            </p:cNvSpPr>
            <p:nvPr/>
          </p:nvSpPr>
          <p:spPr bwMode="auto">
            <a:xfrm>
              <a:off x="7381720" y="1109556"/>
              <a:ext cx="166775" cy="325513"/>
            </a:xfrm>
            <a:custGeom>
              <a:avLst/>
              <a:gdLst>
                <a:gd name="T0" fmla="*/ 97555 w 208599"/>
                <a:gd name="T1" fmla="*/ 25998 h 407146"/>
                <a:gd name="T2" fmla="*/ 46290 w 208599"/>
                <a:gd name="T3" fmla="*/ 60884 h 407146"/>
                <a:gd name="T4" fmla="*/ 49091 w 208599"/>
                <a:gd name="T5" fmla="*/ 8037 h 407146"/>
                <a:gd name="T6" fmla="*/ 28878 w 208599"/>
                <a:gd name="T7" fmla="*/ 244 h 407146"/>
                <a:gd name="T8" fmla="*/ 10613 w 208599"/>
                <a:gd name="T9" fmla="*/ 23807 h 407146"/>
                <a:gd name="T10" fmla="*/ 79 w 208599"/>
                <a:gd name="T11" fmla="*/ 92057 h 407146"/>
                <a:gd name="T12" fmla="*/ 79 w 208599"/>
                <a:gd name="T13" fmla="*/ 202439 h 407146"/>
                <a:gd name="T14" fmla="*/ 31557 w 208599"/>
                <a:gd name="T15" fmla="*/ 247675 h 407146"/>
                <a:gd name="T16" fmla="*/ 102486 w 208599"/>
                <a:gd name="T17" fmla="*/ 257478 h 407146"/>
                <a:gd name="T18" fmla="*/ 128422 w 208599"/>
                <a:gd name="T19" fmla="*/ 234525 h 407146"/>
                <a:gd name="T20" fmla="*/ 122030 w 208599"/>
                <a:gd name="T21" fmla="*/ 139850 h 407146"/>
                <a:gd name="T22" fmla="*/ 133050 w 208599"/>
                <a:gd name="T23" fmla="*/ 69408 h 407146"/>
                <a:gd name="T24" fmla="*/ 118925 w 208599"/>
                <a:gd name="T25" fmla="*/ 39636 h 407146"/>
                <a:gd name="T26" fmla="*/ 97555 w 208599"/>
                <a:gd name="T27" fmla="*/ 25998 h 4071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599" h="407146" extrusionOk="0">
                  <a:moveTo>
                    <a:pt x="152620" y="40673"/>
                  </a:moveTo>
                  <a:cubicBezTo>
                    <a:pt x="152620" y="40673"/>
                    <a:pt x="119187" y="90584"/>
                    <a:pt x="72419" y="95251"/>
                  </a:cubicBezTo>
                  <a:cubicBezTo>
                    <a:pt x="57751" y="80773"/>
                    <a:pt x="56417" y="28576"/>
                    <a:pt x="76801" y="12574"/>
                  </a:cubicBezTo>
                  <a:cubicBezTo>
                    <a:pt x="76801" y="12574"/>
                    <a:pt x="57751" y="-2571"/>
                    <a:pt x="45178" y="382"/>
                  </a:cubicBezTo>
                  <a:cubicBezTo>
                    <a:pt x="31481" y="8783"/>
                    <a:pt x="21327" y="21888"/>
                    <a:pt x="16603" y="37244"/>
                  </a:cubicBezTo>
                  <a:cubicBezTo>
                    <a:pt x="4658" y="71536"/>
                    <a:pt x="-923" y="107721"/>
                    <a:pt x="124" y="144019"/>
                  </a:cubicBezTo>
                  <a:cubicBezTo>
                    <a:pt x="886" y="192977"/>
                    <a:pt x="124" y="316707"/>
                    <a:pt x="124" y="316707"/>
                  </a:cubicBezTo>
                  <a:cubicBezTo>
                    <a:pt x="5620" y="346271"/>
                    <a:pt x="23556" y="372047"/>
                    <a:pt x="49369" y="387478"/>
                  </a:cubicBezTo>
                  <a:cubicBezTo>
                    <a:pt x="83068" y="406490"/>
                    <a:pt x="122740" y="411976"/>
                    <a:pt x="160335" y="402813"/>
                  </a:cubicBezTo>
                  <a:cubicBezTo>
                    <a:pt x="183957" y="397289"/>
                    <a:pt x="192720" y="383763"/>
                    <a:pt x="200911" y="366904"/>
                  </a:cubicBezTo>
                  <a:cubicBezTo>
                    <a:pt x="198816" y="332614"/>
                    <a:pt x="185195" y="262129"/>
                    <a:pt x="190910" y="218790"/>
                  </a:cubicBezTo>
                  <a:cubicBezTo>
                    <a:pt x="196625" y="175451"/>
                    <a:pt x="205769" y="143447"/>
                    <a:pt x="208150" y="108586"/>
                  </a:cubicBezTo>
                  <a:cubicBezTo>
                    <a:pt x="210532" y="73724"/>
                    <a:pt x="203483" y="74391"/>
                    <a:pt x="186052" y="62009"/>
                  </a:cubicBezTo>
                  <a:cubicBezTo>
                    <a:pt x="175442" y="54092"/>
                    <a:pt x="164269" y="46962"/>
                    <a:pt x="152620" y="40673"/>
                  </a:cubicBezTo>
                  <a:close/>
                </a:path>
              </a:pathLst>
            </a:custGeom>
            <a:solidFill>
              <a:srgbClr val="F4F4F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288" name="Google Shape;261;p12">
              <a:extLst>
                <a:ext uri="{FF2B5EF4-FFF2-40B4-BE49-F238E27FC236}">
                  <a16:creationId xmlns:a16="http://schemas.microsoft.com/office/drawing/2014/main" id="{823539C1-B36B-2E20-96E6-F85F5C3543CE}"/>
                </a:ext>
              </a:extLst>
            </p:cNvPr>
            <p:cNvSpPr>
              <a:spLocks/>
            </p:cNvSpPr>
            <p:nvPr/>
          </p:nvSpPr>
          <p:spPr bwMode="auto">
            <a:xfrm>
              <a:off x="7413797" y="991818"/>
              <a:ext cx="110760" cy="134864"/>
            </a:xfrm>
            <a:custGeom>
              <a:avLst/>
              <a:gdLst>
                <a:gd name="T0" fmla="*/ 1893 w 138537"/>
                <a:gd name="T1" fmla="*/ 38971 h 168686"/>
                <a:gd name="T2" fmla="*/ 1893 w 138537"/>
                <a:gd name="T3" fmla="*/ 38971 h 168686"/>
                <a:gd name="T4" fmla="*/ 45486 w 138537"/>
                <a:gd name="T5" fmla="*/ 66 h 168686"/>
                <a:gd name="T6" fmla="*/ 88493 w 138537"/>
                <a:gd name="T7" fmla="*/ 47656 h 168686"/>
                <a:gd name="T8" fmla="*/ 68622 w 138537"/>
                <a:gd name="T9" fmla="*/ 82929 h 168686"/>
                <a:gd name="T10" fmla="*/ 64969 w 138537"/>
                <a:gd name="T11" fmla="*/ 92975 h 168686"/>
                <a:gd name="T12" fmla="*/ 24115 w 138537"/>
                <a:gd name="T13" fmla="*/ 107708 h 168686"/>
                <a:gd name="T14" fmla="*/ 5303 w 138537"/>
                <a:gd name="T15" fmla="*/ 92305 h 168686"/>
                <a:gd name="T16" fmla="*/ 1893 w 138537"/>
                <a:gd name="T17" fmla="*/ 38971 h 1686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8537" h="168686" extrusionOk="0">
                  <a:moveTo>
                    <a:pt x="2962" y="60969"/>
                  </a:moveTo>
                  <a:lnTo>
                    <a:pt x="2962" y="60969"/>
                  </a:lnTo>
                  <a:cubicBezTo>
                    <a:pt x="8486" y="25155"/>
                    <a:pt x="34204" y="-1896"/>
                    <a:pt x="71161" y="104"/>
                  </a:cubicBezTo>
                  <a:cubicBezTo>
                    <a:pt x="110299" y="2083"/>
                    <a:pt x="140427" y="35416"/>
                    <a:pt x="138445" y="74557"/>
                  </a:cubicBezTo>
                  <a:cubicBezTo>
                    <a:pt x="137321" y="96813"/>
                    <a:pt x="125806" y="117248"/>
                    <a:pt x="107356" y="129739"/>
                  </a:cubicBezTo>
                  <a:cubicBezTo>
                    <a:pt x="106032" y="135172"/>
                    <a:pt x="104117" y="140443"/>
                    <a:pt x="101641" y="145456"/>
                  </a:cubicBezTo>
                  <a:cubicBezTo>
                    <a:pt x="88592" y="160696"/>
                    <a:pt x="49063" y="170125"/>
                    <a:pt x="37728" y="168506"/>
                  </a:cubicBezTo>
                  <a:cubicBezTo>
                    <a:pt x="23907" y="167251"/>
                    <a:pt x="12249" y="157706"/>
                    <a:pt x="8296" y="144408"/>
                  </a:cubicBezTo>
                  <a:cubicBezTo>
                    <a:pt x="-3610" y="116309"/>
                    <a:pt x="-86" y="78685"/>
                    <a:pt x="2962" y="60969"/>
                  </a:cubicBezTo>
                  <a:close/>
                </a:path>
              </a:pathLst>
            </a:custGeom>
            <a:solidFill>
              <a:srgbClr val="FFCE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289" name="Google Shape;262;p12">
              <a:extLst>
                <a:ext uri="{FF2B5EF4-FFF2-40B4-BE49-F238E27FC236}">
                  <a16:creationId xmlns:a16="http://schemas.microsoft.com/office/drawing/2014/main" id="{04042610-0CFD-56A1-A704-467BF534CFCD}"/>
                </a:ext>
              </a:extLst>
            </p:cNvPr>
            <p:cNvSpPr>
              <a:spLocks/>
            </p:cNvSpPr>
            <p:nvPr/>
          </p:nvSpPr>
          <p:spPr bwMode="auto">
            <a:xfrm>
              <a:off x="7417935" y="980032"/>
              <a:ext cx="116886" cy="115512"/>
            </a:xfrm>
            <a:custGeom>
              <a:avLst/>
              <a:gdLst>
                <a:gd name="T0" fmla="*/ 65313 w 146199"/>
                <a:gd name="T1" fmla="*/ 92353 h 144480"/>
                <a:gd name="T2" fmla="*/ 65313 w 146199"/>
                <a:gd name="T3" fmla="*/ 92353 h 144480"/>
                <a:gd name="T4" fmla="*/ 63121 w 146199"/>
                <a:gd name="T5" fmla="*/ 72383 h 144480"/>
                <a:gd name="T6" fmla="*/ 40898 w 146199"/>
                <a:gd name="T7" fmla="*/ 38287 h 144480"/>
                <a:gd name="T8" fmla="*/ 1325 w 146199"/>
                <a:gd name="T9" fmla="*/ 28851 h 144480"/>
                <a:gd name="T10" fmla="*/ 53319 w 146199"/>
                <a:gd name="T11" fmla="*/ 722 h 144480"/>
                <a:gd name="T12" fmla="*/ 93441 w 146199"/>
                <a:gd name="T13" fmla="*/ 46202 h 144480"/>
                <a:gd name="T14" fmla="*/ 65313 w 146199"/>
                <a:gd name="T15" fmla="*/ 92353 h 1444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6199" h="144480" extrusionOk="0">
                  <a:moveTo>
                    <a:pt x="102179" y="144481"/>
                  </a:moveTo>
                  <a:lnTo>
                    <a:pt x="102179" y="144481"/>
                  </a:lnTo>
                  <a:lnTo>
                    <a:pt x="98750" y="113239"/>
                  </a:lnTo>
                  <a:cubicBezTo>
                    <a:pt x="98750" y="113239"/>
                    <a:pt x="124277" y="47135"/>
                    <a:pt x="63984" y="59899"/>
                  </a:cubicBezTo>
                  <a:cubicBezTo>
                    <a:pt x="24169" y="68281"/>
                    <a:pt x="14168" y="71900"/>
                    <a:pt x="2072" y="45135"/>
                  </a:cubicBezTo>
                  <a:cubicBezTo>
                    <a:pt x="-10025" y="18370"/>
                    <a:pt x="32647" y="-5538"/>
                    <a:pt x="83415" y="1129"/>
                  </a:cubicBezTo>
                  <a:cubicBezTo>
                    <a:pt x="119648" y="4934"/>
                    <a:pt x="146928" y="35857"/>
                    <a:pt x="146185" y="72281"/>
                  </a:cubicBezTo>
                  <a:cubicBezTo>
                    <a:pt x="144851" y="91903"/>
                    <a:pt x="139612" y="131717"/>
                    <a:pt x="102179" y="144481"/>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290" name="Google Shape;263;p12">
              <a:extLst>
                <a:ext uri="{FF2B5EF4-FFF2-40B4-BE49-F238E27FC236}">
                  <a16:creationId xmlns:a16="http://schemas.microsoft.com/office/drawing/2014/main" id="{F76E8BE9-0F0C-E55F-4A60-6F706E60DF4B}"/>
                </a:ext>
              </a:extLst>
            </p:cNvPr>
            <p:cNvSpPr>
              <a:spLocks/>
            </p:cNvSpPr>
            <p:nvPr/>
          </p:nvSpPr>
          <p:spPr bwMode="auto">
            <a:xfrm>
              <a:off x="7364000" y="1109861"/>
              <a:ext cx="53839" cy="78361"/>
            </a:xfrm>
            <a:custGeom>
              <a:avLst/>
              <a:gdLst>
                <a:gd name="T0" fmla="*/ 15525 w 67341"/>
                <a:gd name="T1" fmla="*/ 62650 h 98012"/>
                <a:gd name="T2" fmla="*/ 0 w 67341"/>
                <a:gd name="T3" fmla="*/ 55648 h 98012"/>
                <a:gd name="T4" fmla="*/ 43045 w 67341"/>
                <a:gd name="T5" fmla="*/ 0 h 98012"/>
                <a:gd name="T6" fmla="*/ 25449 w 67341"/>
                <a:gd name="T7" fmla="*/ 21310 h 98012"/>
                <a:gd name="T8" fmla="*/ 15525 w 67341"/>
                <a:gd name="T9" fmla="*/ 62650 h 980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341" h="98012" extrusionOk="0">
                  <a:moveTo>
                    <a:pt x="24289" y="98012"/>
                  </a:moveTo>
                  <a:cubicBezTo>
                    <a:pt x="15097" y="97573"/>
                    <a:pt x="6410" y="93657"/>
                    <a:pt x="0" y="87058"/>
                  </a:cubicBezTo>
                  <a:cubicBezTo>
                    <a:pt x="1334" y="70009"/>
                    <a:pt x="23241" y="4858"/>
                    <a:pt x="67342" y="0"/>
                  </a:cubicBezTo>
                  <a:cubicBezTo>
                    <a:pt x="55350" y="8451"/>
                    <a:pt x="45844" y="19962"/>
                    <a:pt x="39814" y="33338"/>
                  </a:cubicBezTo>
                  <a:cubicBezTo>
                    <a:pt x="32994" y="54469"/>
                    <a:pt x="27813" y="76090"/>
                    <a:pt x="24289" y="98012"/>
                  </a:cubicBez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291" name="Google Shape;264;p12">
              <a:extLst>
                <a:ext uri="{FF2B5EF4-FFF2-40B4-BE49-F238E27FC236}">
                  <a16:creationId xmlns:a16="http://schemas.microsoft.com/office/drawing/2014/main" id="{0E80544A-2294-F5F7-55DB-0095BBFD39E3}"/>
                </a:ext>
              </a:extLst>
            </p:cNvPr>
            <p:cNvSpPr>
              <a:spLocks/>
            </p:cNvSpPr>
            <p:nvPr/>
          </p:nvSpPr>
          <p:spPr bwMode="auto">
            <a:xfrm>
              <a:off x="7794459" y="3551002"/>
              <a:ext cx="540508" cy="312148"/>
            </a:xfrm>
            <a:custGeom>
              <a:avLst/>
              <a:gdLst>
                <a:gd name="T0" fmla="*/ 399970 w 676058"/>
                <a:gd name="T1" fmla="*/ 59118 h 390429"/>
                <a:gd name="T2" fmla="*/ 368919 w 676058"/>
                <a:gd name="T3" fmla="*/ 36530 h 390429"/>
                <a:gd name="T4" fmla="*/ 63221 w 676058"/>
                <a:gd name="T5" fmla="*/ 36530 h 390429"/>
                <a:gd name="T6" fmla="*/ 27665 w 676058"/>
                <a:gd name="T7" fmla="*/ 63563 h 390429"/>
                <a:gd name="T8" fmla="*/ 63221 w 676058"/>
                <a:gd name="T9" fmla="*/ 213032 h 390429"/>
                <a:gd name="T10" fmla="*/ 368919 w 676058"/>
                <a:gd name="T11" fmla="*/ 213032 h 390429"/>
                <a:gd name="T12" fmla="*/ 399970 w 676058"/>
                <a:gd name="T13" fmla="*/ 59118 h 390429"/>
                <a:gd name="T14" fmla="*/ 342069 w 676058"/>
                <a:gd name="T15" fmla="*/ 197264 h 390429"/>
                <a:gd name="T16" fmla="*/ 90132 w 676058"/>
                <a:gd name="T17" fmla="*/ 197264 h 390429"/>
                <a:gd name="T18" fmla="*/ 46478 w 676058"/>
                <a:gd name="T19" fmla="*/ 93031 h 390429"/>
                <a:gd name="T20" fmla="*/ 90132 w 676058"/>
                <a:gd name="T21" fmla="*/ 51812 h 390429"/>
                <a:gd name="T22" fmla="*/ 342069 w 676058"/>
                <a:gd name="T23" fmla="*/ 51812 h 390429"/>
                <a:gd name="T24" fmla="*/ 385601 w 676058"/>
                <a:gd name="T25" fmla="*/ 93031 h 390429"/>
                <a:gd name="T26" fmla="*/ 385601 w 676058"/>
                <a:gd name="T27" fmla="*/ 93031 h 390429"/>
                <a:gd name="T28" fmla="*/ 342069 w 676058"/>
                <a:gd name="T29" fmla="*/ 197264 h 3904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76058" h="390429" extrusionOk="0">
                  <a:moveTo>
                    <a:pt x="625735" y="92488"/>
                  </a:moveTo>
                  <a:cubicBezTo>
                    <a:pt x="610904" y="78943"/>
                    <a:pt x="594607" y="67094"/>
                    <a:pt x="577157" y="57150"/>
                  </a:cubicBezTo>
                  <a:cubicBezTo>
                    <a:pt x="445236" y="-19050"/>
                    <a:pt x="230733" y="-19050"/>
                    <a:pt x="98907" y="57150"/>
                  </a:cubicBezTo>
                  <a:cubicBezTo>
                    <a:pt x="78543" y="68666"/>
                    <a:pt x="59826" y="82896"/>
                    <a:pt x="43281" y="99441"/>
                  </a:cubicBezTo>
                  <a:cubicBezTo>
                    <a:pt x="-29204" y="173831"/>
                    <a:pt x="-10630" y="270034"/>
                    <a:pt x="98907" y="333280"/>
                  </a:cubicBezTo>
                  <a:cubicBezTo>
                    <a:pt x="230733" y="409480"/>
                    <a:pt x="445331" y="409480"/>
                    <a:pt x="577157" y="333280"/>
                  </a:cubicBezTo>
                  <a:cubicBezTo>
                    <a:pt x="690124" y="268033"/>
                    <a:pt x="706316" y="167735"/>
                    <a:pt x="625735" y="92488"/>
                  </a:cubicBezTo>
                  <a:close/>
                  <a:moveTo>
                    <a:pt x="535152" y="308610"/>
                  </a:moveTo>
                  <a:cubicBezTo>
                    <a:pt x="426472" y="371380"/>
                    <a:pt x="249402" y="371380"/>
                    <a:pt x="141008" y="308610"/>
                  </a:cubicBezTo>
                  <a:cubicBezTo>
                    <a:pt x="64808" y="264605"/>
                    <a:pt x="41948" y="201168"/>
                    <a:pt x="72713" y="145542"/>
                  </a:cubicBezTo>
                  <a:cubicBezTo>
                    <a:pt x="89277" y="118310"/>
                    <a:pt x="112871" y="96031"/>
                    <a:pt x="141008" y="81058"/>
                  </a:cubicBezTo>
                  <a:cubicBezTo>
                    <a:pt x="249688" y="18383"/>
                    <a:pt x="426758" y="18383"/>
                    <a:pt x="535152" y="81058"/>
                  </a:cubicBezTo>
                  <a:cubicBezTo>
                    <a:pt x="563260" y="96002"/>
                    <a:pt x="586797" y="118291"/>
                    <a:pt x="603256" y="145542"/>
                  </a:cubicBezTo>
                  <a:cubicBezTo>
                    <a:pt x="634117" y="201549"/>
                    <a:pt x="611352" y="264890"/>
                    <a:pt x="535152" y="308610"/>
                  </a:cubicBezTo>
                  <a:close/>
                </a:path>
              </a:pathLst>
            </a:custGeom>
            <a:solidFill>
              <a:srgbClr val="B1B4C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292" name="Google Shape;265;p12">
              <a:extLst>
                <a:ext uri="{FF2B5EF4-FFF2-40B4-BE49-F238E27FC236}">
                  <a16:creationId xmlns:a16="http://schemas.microsoft.com/office/drawing/2014/main" id="{52921DF1-7419-EB32-9523-2649C7D88EA8}"/>
                </a:ext>
              </a:extLst>
            </p:cNvPr>
            <p:cNvSpPr>
              <a:spLocks/>
            </p:cNvSpPr>
            <p:nvPr/>
          </p:nvSpPr>
          <p:spPr bwMode="auto">
            <a:xfrm>
              <a:off x="7824798" y="3491907"/>
              <a:ext cx="469764" cy="181297"/>
            </a:xfrm>
            <a:custGeom>
              <a:avLst/>
              <a:gdLst>
                <a:gd name="T0" fmla="*/ 361346 w 587572"/>
                <a:gd name="T1" fmla="*/ 140520 h 226763"/>
                <a:gd name="T2" fmla="*/ 361346 w 587572"/>
                <a:gd name="T3" fmla="*/ 140520 h 226763"/>
                <a:gd name="T4" fmla="*/ 317814 w 587572"/>
                <a:gd name="T5" fmla="*/ 99302 h 226763"/>
                <a:gd name="T6" fmla="*/ 65876 w 587572"/>
                <a:gd name="T7" fmla="*/ 99302 h 226763"/>
                <a:gd name="T8" fmla="*/ 22222 w 587572"/>
                <a:gd name="T9" fmla="*/ 140520 h 226763"/>
                <a:gd name="T10" fmla="*/ 3410 w 587572"/>
                <a:gd name="T11" fmla="*/ 110565 h 226763"/>
                <a:gd name="T12" fmla="*/ 0 w 587572"/>
                <a:gd name="T13" fmla="*/ 105146 h 226763"/>
                <a:gd name="T14" fmla="*/ 24354 w 587572"/>
                <a:gd name="T15" fmla="*/ 47003 h 226763"/>
                <a:gd name="T16" fmla="*/ 108921 w 587572"/>
                <a:gd name="T17" fmla="*/ 0 h 226763"/>
                <a:gd name="T18" fmla="*/ 266367 w 587572"/>
                <a:gd name="T19" fmla="*/ 2740 h 226763"/>
                <a:gd name="T20" fmla="*/ 373340 w 587572"/>
                <a:gd name="T21" fmla="*/ 66181 h 226763"/>
                <a:gd name="T22" fmla="*/ 375532 w 587572"/>
                <a:gd name="T23" fmla="*/ 106121 h 226763"/>
                <a:gd name="T24" fmla="*/ 361346 w 587572"/>
                <a:gd name="T25" fmla="*/ 140520 h 2267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87572" h="226763" extrusionOk="0">
                  <a:moveTo>
                    <a:pt x="565309" y="219837"/>
                  </a:moveTo>
                  <a:lnTo>
                    <a:pt x="565309" y="219837"/>
                  </a:lnTo>
                  <a:cubicBezTo>
                    <a:pt x="548849" y="192586"/>
                    <a:pt x="525313" y="170297"/>
                    <a:pt x="497205" y="155353"/>
                  </a:cubicBezTo>
                  <a:cubicBezTo>
                    <a:pt x="388525" y="92678"/>
                    <a:pt x="211455" y="92678"/>
                    <a:pt x="103061" y="155353"/>
                  </a:cubicBezTo>
                  <a:cubicBezTo>
                    <a:pt x="74924" y="170326"/>
                    <a:pt x="51330" y="192605"/>
                    <a:pt x="34766" y="219837"/>
                  </a:cubicBezTo>
                  <a:lnTo>
                    <a:pt x="5334" y="172974"/>
                  </a:lnTo>
                  <a:lnTo>
                    <a:pt x="0" y="164497"/>
                  </a:lnTo>
                  <a:lnTo>
                    <a:pt x="38100" y="73533"/>
                  </a:lnTo>
                  <a:lnTo>
                    <a:pt x="170402" y="0"/>
                  </a:lnTo>
                  <a:lnTo>
                    <a:pt x="416719" y="4286"/>
                  </a:lnTo>
                  <a:lnTo>
                    <a:pt x="584073" y="103537"/>
                  </a:lnTo>
                  <a:cubicBezTo>
                    <a:pt x="584073" y="103537"/>
                    <a:pt x="587121" y="134969"/>
                    <a:pt x="587502" y="166021"/>
                  </a:cubicBezTo>
                  <a:cubicBezTo>
                    <a:pt x="588169" y="204883"/>
                    <a:pt x="584359" y="242697"/>
                    <a:pt x="565309" y="219837"/>
                  </a:cubicBezTo>
                  <a:close/>
                </a:path>
              </a:pathLst>
            </a:custGeom>
            <a:solidFill>
              <a:srgbClr val="A1A5B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293" name="Google Shape;266;p12">
              <a:extLst>
                <a:ext uri="{FF2B5EF4-FFF2-40B4-BE49-F238E27FC236}">
                  <a16:creationId xmlns:a16="http://schemas.microsoft.com/office/drawing/2014/main" id="{568900C5-0FAB-15D1-4F9B-38D1154B85BD}"/>
                </a:ext>
              </a:extLst>
            </p:cNvPr>
            <p:cNvSpPr>
              <a:spLocks/>
            </p:cNvSpPr>
            <p:nvPr/>
          </p:nvSpPr>
          <p:spPr bwMode="auto">
            <a:xfrm>
              <a:off x="7794490" y="3623727"/>
              <a:ext cx="41046" cy="82625"/>
            </a:xfrm>
            <a:custGeom>
              <a:avLst/>
              <a:gdLst>
                <a:gd name="T0" fmla="*/ 0 w 51339"/>
                <a:gd name="T1" fmla="*/ 66059 h 103346"/>
                <a:gd name="T2" fmla="*/ 61 w 51339"/>
                <a:gd name="T3" fmla="*/ 0 h 103346"/>
                <a:gd name="T4" fmla="*/ 32817 w 51339"/>
                <a:gd name="T5" fmla="*/ 55465 h 103346"/>
                <a:gd name="T6" fmla="*/ 0 w 51339"/>
                <a:gd name="T7" fmla="*/ 66059 h 1033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339" h="103346" extrusionOk="0">
                  <a:moveTo>
                    <a:pt x="0" y="103346"/>
                  </a:moveTo>
                  <a:lnTo>
                    <a:pt x="95" y="0"/>
                  </a:lnTo>
                  <a:lnTo>
                    <a:pt x="51340" y="86773"/>
                  </a:lnTo>
                  <a:lnTo>
                    <a:pt x="0" y="103346"/>
                  </a:lnTo>
                  <a:close/>
                </a:path>
              </a:pathLst>
            </a:custGeom>
            <a:solidFill>
              <a:srgbClr val="B1B4C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294" name="Google Shape;267;p12">
              <a:extLst>
                <a:ext uri="{FF2B5EF4-FFF2-40B4-BE49-F238E27FC236}">
                  <a16:creationId xmlns:a16="http://schemas.microsoft.com/office/drawing/2014/main" id="{A40C81BD-A964-E598-0AEC-43BC9E56DD7E}"/>
                </a:ext>
              </a:extLst>
            </p:cNvPr>
            <p:cNvSpPr>
              <a:spLocks/>
            </p:cNvSpPr>
            <p:nvPr/>
          </p:nvSpPr>
          <p:spPr bwMode="auto">
            <a:xfrm>
              <a:off x="8298847" y="3624184"/>
              <a:ext cx="36096" cy="82168"/>
            </a:xfrm>
            <a:custGeom>
              <a:avLst/>
              <a:gdLst>
                <a:gd name="T0" fmla="*/ 28859 w 45148"/>
                <a:gd name="T1" fmla="*/ 65694 h 102774"/>
                <a:gd name="T2" fmla="*/ 28859 w 45148"/>
                <a:gd name="T3" fmla="*/ 0 h 102774"/>
                <a:gd name="T4" fmla="*/ 0 w 45148"/>
                <a:gd name="T5" fmla="*/ 32695 h 102774"/>
                <a:gd name="T6" fmla="*/ 28859 w 45148"/>
                <a:gd name="T7" fmla="*/ 65694 h 10277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148" h="102774" extrusionOk="0">
                  <a:moveTo>
                    <a:pt x="45148" y="102775"/>
                  </a:moveTo>
                  <a:lnTo>
                    <a:pt x="45148" y="0"/>
                  </a:lnTo>
                  <a:lnTo>
                    <a:pt x="0" y="51149"/>
                  </a:lnTo>
                  <a:lnTo>
                    <a:pt x="45148" y="102775"/>
                  </a:lnTo>
                  <a:close/>
                </a:path>
              </a:pathLst>
            </a:custGeom>
            <a:solidFill>
              <a:srgbClr val="B1B4C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295" name="Google Shape;268;p12">
              <a:extLst>
                <a:ext uri="{FF2B5EF4-FFF2-40B4-BE49-F238E27FC236}">
                  <a16:creationId xmlns:a16="http://schemas.microsoft.com/office/drawing/2014/main" id="{F5226259-BA75-3C76-93C9-8CA997457884}"/>
                </a:ext>
              </a:extLst>
            </p:cNvPr>
            <p:cNvSpPr>
              <a:spLocks/>
            </p:cNvSpPr>
            <p:nvPr/>
          </p:nvSpPr>
          <p:spPr bwMode="auto">
            <a:xfrm>
              <a:off x="7842237" y="3535238"/>
              <a:ext cx="449908" cy="259679"/>
            </a:xfrm>
            <a:custGeom>
              <a:avLst/>
              <a:gdLst>
                <a:gd name="T0" fmla="*/ 359701 w 562737"/>
                <a:gd name="T1" fmla="*/ 103807 h 324802"/>
                <a:gd name="T2" fmla="*/ 179851 w 562737"/>
                <a:gd name="T3" fmla="*/ 207613 h 324802"/>
                <a:gd name="T4" fmla="*/ 0 w 562737"/>
                <a:gd name="T5" fmla="*/ 103807 h 324802"/>
                <a:gd name="T6" fmla="*/ 179851 w 562737"/>
                <a:gd name="T7" fmla="*/ 0 h 324802"/>
                <a:gd name="T8" fmla="*/ 359701 w 562737"/>
                <a:gd name="T9" fmla="*/ 103807 h 3248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2737" h="324802" extrusionOk="0">
                  <a:moveTo>
                    <a:pt x="562737" y="162401"/>
                  </a:moveTo>
                  <a:cubicBezTo>
                    <a:pt x="562737" y="252093"/>
                    <a:pt x="436764" y="324802"/>
                    <a:pt x="281368" y="324802"/>
                  </a:cubicBezTo>
                  <a:cubicBezTo>
                    <a:pt x="125973" y="324802"/>
                    <a:pt x="0" y="252093"/>
                    <a:pt x="0" y="162401"/>
                  </a:cubicBezTo>
                  <a:cubicBezTo>
                    <a:pt x="0" y="72710"/>
                    <a:pt x="125973" y="0"/>
                    <a:pt x="281368" y="0"/>
                  </a:cubicBezTo>
                  <a:cubicBezTo>
                    <a:pt x="436764" y="0"/>
                    <a:pt x="562737" y="72710"/>
                    <a:pt x="562737" y="162401"/>
                  </a:cubicBezTo>
                  <a:close/>
                </a:path>
              </a:pathLst>
            </a:custGeom>
            <a:solidFill>
              <a:srgbClr val="3E7EFF">
                <a:alpha val="980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296" name="Google Shape;269;p12">
              <a:extLst>
                <a:ext uri="{FF2B5EF4-FFF2-40B4-BE49-F238E27FC236}">
                  <a16:creationId xmlns:a16="http://schemas.microsoft.com/office/drawing/2014/main" id="{A4CAAF9A-0C8B-3C2F-325B-39672BDD7BD3}"/>
                </a:ext>
              </a:extLst>
            </p:cNvPr>
            <p:cNvSpPr>
              <a:spLocks/>
            </p:cNvSpPr>
            <p:nvPr/>
          </p:nvSpPr>
          <p:spPr bwMode="auto">
            <a:xfrm>
              <a:off x="7815050" y="3673683"/>
              <a:ext cx="491482" cy="176325"/>
            </a:xfrm>
            <a:custGeom>
              <a:avLst/>
              <a:gdLst>
                <a:gd name="T0" fmla="*/ 0 w 614737"/>
                <a:gd name="T1" fmla="*/ 37261 h 220544"/>
                <a:gd name="T2" fmla="*/ 234281 w 614737"/>
                <a:gd name="T3" fmla="*/ 140763 h 220544"/>
                <a:gd name="T4" fmla="*/ 392578 w 614737"/>
                <a:gd name="T5" fmla="*/ 0 h 220544"/>
                <a:gd name="T6" fmla="*/ 265879 w 614737"/>
                <a:gd name="T7" fmla="*/ 70504 h 220544"/>
                <a:gd name="T8" fmla="*/ 79758 w 614737"/>
                <a:gd name="T9" fmla="*/ 60457 h 220544"/>
                <a:gd name="T10" fmla="*/ 61 w 614737"/>
                <a:gd name="T11" fmla="*/ 0 h 220544"/>
                <a:gd name="T12" fmla="*/ 0 w 614737"/>
                <a:gd name="T13" fmla="*/ 37261 h 2205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14737" h="220544" extrusionOk="0">
                  <a:moveTo>
                    <a:pt x="0" y="58293"/>
                  </a:moveTo>
                  <a:cubicBezTo>
                    <a:pt x="0" y="58293"/>
                    <a:pt x="43339" y="228981"/>
                    <a:pt x="366522" y="220218"/>
                  </a:cubicBezTo>
                  <a:cubicBezTo>
                    <a:pt x="590836" y="220218"/>
                    <a:pt x="619506" y="27432"/>
                    <a:pt x="614172" y="0"/>
                  </a:cubicBezTo>
                  <a:cubicBezTo>
                    <a:pt x="567595" y="64189"/>
                    <a:pt x="495062" y="104556"/>
                    <a:pt x="415957" y="110300"/>
                  </a:cubicBezTo>
                  <a:cubicBezTo>
                    <a:pt x="279463" y="122206"/>
                    <a:pt x="178689" y="120682"/>
                    <a:pt x="124778" y="94583"/>
                  </a:cubicBezTo>
                  <a:cubicBezTo>
                    <a:pt x="70866" y="68485"/>
                    <a:pt x="95" y="0"/>
                    <a:pt x="95" y="0"/>
                  </a:cubicBezTo>
                  <a:lnTo>
                    <a:pt x="0" y="58293"/>
                  </a:lnTo>
                  <a:close/>
                </a:path>
              </a:pathLst>
            </a:custGeom>
            <a:solidFill>
              <a:srgbClr val="B1B4C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297" name="Google Shape;270;p12">
              <a:extLst>
                <a:ext uri="{FF2B5EF4-FFF2-40B4-BE49-F238E27FC236}">
                  <a16:creationId xmlns:a16="http://schemas.microsoft.com/office/drawing/2014/main" id="{784C3786-94B3-1BE3-27D9-5523B26D02FD}"/>
                </a:ext>
              </a:extLst>
            </p:cNvPr>
            <p:cNvSpPr>
              <a:spLocks/>
            </p:cNvSpPr>
            <p:nvPr/>
          </p:nvSpPr>
          <p:spPr bwMode="auto">
            <a:xfrm>
              <a:off x="7794490" y="3472184"/>
              <a:ext cx="540453" cy="312196"/>
            </a:xfrm>
            <a:custGeom>
              <a:avLst/>
              <a:gdLst>
                <a:gd name="T0" fmla="*/ 63197 w 675989"/>
                <a:gd name="T1" fmla="*/ 213093 h 390489"/>
                <a:gd name="T2" fmla="*/ 63197 w 675989"/>
                <a:gd name="T3" fmla="*/ 36530 h 390489"/>
                <a:gd name="T4" fmla="*/ 368895 w 675989"/>
                <a:gd name="T5" fmla="*/ 36530 h 390489"/>
                <a:gd name="T6" fmla="*/ 368895 w 675989"/>
                <a:gd name="T7" fmla="*/ 213093 h 390489"/>
                <a:gd name="T8" fmla="*/ 63197 w 675989"/>
                <a:gd name="T9" fmla="*/ 213093 h 390489"/>
                <a:gd name="T10" fmla="*/ 341984 w 675989"/>
                <a:gd name="T11" fmla="*/ 52116 h 390489"/>
                <a:gd name="T12" fmla="*/ 90108 w 675989"/>
                <a:gd name="T13" fmla="*/ 52116 h 390489"/>
                <a:gd name="T14" fmla="*/ 90108 w 675989"/>
                <a:gd name="T15" fmla="*/ 197568 h 390489"/>
                <a:gd name="T16" fmla="*/ 341984 w 675989"/>
                <a:gd name="T17" fmla="*/ 197568 h 390489"/>
                <a:gd name="T18" fmla="*/ 341984 w 675989"/>
                <a:gd name="T19" fmla="*/ 52116 h 3904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75989" h="390489" extrusionOk="0">
                  <a:moveTo>
                    <a:pt x="98869" y="333375"/>
                  </a:moveTo>
                  <a:cubicBezTo>
                    <a:pt x="-32956" y="257175"/>
                    <a:pt x="-32956" y="133350"/>
                    <a:pt x="98869" y="57150"/>
                  </a:cubicBezTo>
                  <a:cubicBezTo>
                    <a:pt x="230695" y="-19050"/>
                    <a:pt x="445294" y="-19050"/>
                    <a:pt x="577120" y="57150"/>
                  </a:cubicBezTo>
                  <a:cubicBezTo>
                    <a:pt x="708946" y="133350"/>
                    <a:pt x="708946" y="257175"/>
                    <a:pt x="577120" y="333375"/>
                  </a:cubicBezTo>
                  <a:cubicBezTo>
                    <a:pt x="445294" y="409575"/>
                    <a:pt x="230695" y="409480"/>
                    <a:pt x="98869" y="333375"/>
                  </a:cubicBezTo>
                  <a:close/>
                  <a:moveTo>
                    <a:pt x="535019" y="81534"/>
                  </a:moveTo>
                  <a:cubicBezTo>
                    <a:pt x="426339" y="18860"/>
                    <a:pt x="249269" y="18764"/>
                    <a:pt x="140970" y="81534"/>
                  </a:cubicBezTo>
                  <a:cubicBezTo>
                    <a:pt x="32671" y="144304"/>
                    <a:pt x="32290" y="246316"/>
                    <a:pt x="140970" y="309086"/>
                  </a:cubicBezTo>
                  <a:cubicBezTo>
                    <a:pt x="249650" y="371856"/>
                    <a:pt x="426720" y="371856"/>
                    <a:pt x="535019" y="309086"/>
                  </a:cubicBezTo>
                  <a:cubicBezTo>
                    <a:pt x="643319" y="246316"/>
                    <a:pt x="644176" y="144304"/>
                    <a:pt x="535019" y="81534"/>
                  </a:cubicBezTo>
                  <a:close/>
                </a:path>
              </a:pathLst>
            </a:custGeom>
            <a:solidFill>
              <a:srgbClr val="D6D8E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298" name="Google Shape;271;p12">
              <a:extLst>
                <a:ext uri="{FF2B5EF4-FFF2-40B4-BE49-F238E27FC236}">
                  <a16:creationId xmlns:a16="http://schemas.microsoft.com/office/drawing/2014/main" id="{C12BC675-CD53-79E7-AD95-255C7616D786}"/>
                </a:ext>
              </a:extLst>
            </p:cNvPr>
            <p:cNvSpPr>
              <a:spLocks/>
            </p:cNvSpPr>
            <p:nvPr/>
          </p:nvSpPr>
          <p:spPr bwMode="auto">
            <a:xfrm rot="-1801764">
              <a:off x="7461665" y="3958761"/>
              <a:ext cx="59345" cy="102714"/>
            </a:xfrm>
            <a:custGeom>
              <a:avLst/>
              <a:gdLst>
                <a:gd name="T0" fmla="*/ 47405 w 74294"/>
                <a:gd name="T1" fmla="*/ 41023 h 128587"/>
                <a:gd name="T2" fmla="*/ 23702 w 74294"/>
                <a:gd name="T3" fmla="*/ 82048 h 128587"/>
                <a:gd name="T4" fmla="*/ 0 w 74294"/>
                <a:gd name="T5" fmla="*/ 41023 h 128587"/>
                <a:gd name="T6" fmla="*/ 23702 w 74294"/>
                <a:gd name="T7" fmla="*/ 0 h 128587"/>
                <a:gd name="T8" fmla="*/ 47405 w 74294"/>
                <a:gd name="T9" fmla="*/ 41023 h 1285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294" h="128587" extrusionOk="0">
                  <a:moveTo>
                    <a:pt x="74295" y="64294"/>
                  </a:moveTo>
                  <a:cubicBezTo>
                    <a:pt x="74295" y="99802"/>
                    <a:pt x="57663" y="128588"/>
                    <a:pt x="37148" y="128588"/>
                  </a:cubicBezTo>
                  <a:cubicBezTo>
                    <a:pt x="16632" y="128588"/>
                    <a:pt x="0" y="99802"/>
                    <a:pt x="0" y="64294"/>
                  </a:cubicBezTo>
                  <a:cubicBezTo>
                    <a:pt x="0" y="28785"/>
                    <a:pt x="16632" y="0"/>
                    <a:pt x="37148" y="0"/>
                  </a:cubicBezTo>
                  <a:cubicBezTo>
                    <a:pt x="57663" y="0"/>
                    <a:pt x="74295" y="28785"/>
                    <a:pt x="74295" y="64294"/>
                  </a:cubicBezTo>
                  <a:close/>
                </a:path>
              </a:pathLst>
            </a:custGeom>
            <a:solidFill>
              <a:srgbClr val="000000">
                <a:alpha val="980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299" name="Google Shape;272;p12">
              <a:extLst>
                <a:ext uri="{FF2B5EF4-FFF2-40B4-BE49-F238E27FC236}">
                  <a16:creationId xmlns:a16="http://schemas.microsoft.com/office/drawing/2014/main" id="{D1A239B2-2E88-CAD0-EDCC-A72D7CDF67D9}"/>
                </a:ext>
              </a:extLst>
            </p:cNvPr>
            <p:cNvSpPr>
              <a:spLocks/>
            </p:cNvSpPr>
            <p:nvPr/>
          </p:nvSpPr>
          <p:spPr bwMode="auto">
            <a:xfrm>
              <a:off x="7752377" y="3752957"/>
              <a:ext cx="148877" cy="85976"/>
            </a:xfrm>
            <a:custGeom>
              <a:avLst/>
              <a:gdLst>
                <a:gd name="T0" fmla="*/ 119028 w 186213"/>
                <a:gd name="T1" fmla="*/ 16196 h 107537"/>
                <a:gd name="T2" fmla="*/ 28067 w 186213"/>
                <a:gd name="T3" fmla="*/ 68738 h 107537"/>
                <a:gd name="T4" fmla="*/ 0 w 186213"/>
                <a:gd name="T5" fmla="*/ 52482 h 107537"/>
                <a:gd name="T6" fmla="*/ 90961 w 186213"/>
                <a:gd name="T7" fmla="*/ 0 h 107537"/>
                <a:gd name="T8" fmla="*/ 119028 w 186213"/>
                <a:gd name="T9" fmla="*/ 16196 h 1075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6213" h="107537" extrusionOk="0">
                  <a:moveTo>
                    <a:pt x="186214" y="25337"/>
                  </a:moveTo>
                  <a:lnTo>
                    <a:pt x="43910" y="107537"/>
                  </a:lnTo>
                  <a:lnTo>
                    <a:pt x="0" y="82105"/>
                  </a:lnTo>
                  <a:lnTo>
                    <a:pt x="142304" y="0"/>
                  </a:lnTo>
                  <a:lnTo>
                    <a:pt x="186214" y="25337"/>
                  </a:lnTo>
                  <a:close/>
                </a:path>
              </a:pathLst>
            </a:custGeom>
            <a:solidFill>
              <a:srgbClr val="B1B4C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300" name="Google Shape;273;p12">
              <a:extLst>
                <a:ext uri="{FF2B5EF4-FFF2-40B4-BE49-F238E27FC236}">
                  <a16:creationId xmlns:a16="http://schemas.microsoft.com/office/drawing/2014/main" id="{41F78402-2347-2FF6-2700-71583E492E6C}"/>
                </a:ext>
              </a:extLst>
            </p:cNvPr>
            <p:cNvSpPr>
              <a:spLocks/>
            </p:cNvSpPr>
            <p:nvPr/>
          </p:nvSpPr>
          <p:spPr bwMode="auto">
            <a:xfrm>
              <a:off x="7787483" y="3773138"/>
              <a:ext cx="113771" cy="106232"/>
            </a:xfrm>
            <a:custGeom>
              <a:avLst/>
              <a:gdLst>
                <a:gd name="T0" fmla="*/ 90961 w 142303"/>
                <a:gd name="T1" fmla="*/ 32451 h 132873"/>
                <a:gd name="T2" fmla="*/ 0 w 142303"/>
                <a:gd name="T3" fmla="*/ 84933 h 132873"/>
                <a:gd name="T4" fmla="*/ 0 w 142303"/>
                <a:gd name="T5" fmla="*/ 52543 h 132873"/>
                <a:gd name="T6" fmla="*/ 90961 w 142303"/>
                <a:gd name="T7" fmla="*/ 0 h 132873"/>
                <a:gd name="T8" fmla="*/ 90961 w 142303"/>
                <a:gd name="T9" fmla="*/ 32451 h 1328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2303" h="132873" extrusionOk="0">
                  <a:moveTo>
                    <a:pt x="142304" y="50768"/>
                  </a:moveTo>
                  <a:lnTo>
                    <a:pt x="0" y="132874"/>
                  </a:lnTo>
                  <a:lnTo>
                    <a:pt x="0" y="82201"/>
                  </a:lnTo>
                  <a:lnTo>
                    <a:pt x="142304" y="0"/>
                  </a:lnTo>
                  <a:lnTo>
                    <a:pt x="142304" y="50768"/>
                  </a:lnTo>
                  <a:close/>
                </a:path>
              </a:pathLst>
            </a:custGeom>
            <a:solidFill>
              <a:srgbClr val="A1A5B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301" name="Google Shape;274;p12">
              <a:extLst>
                <a:ext uri="{FF2B5EF4-FFF2-40B4-BE49-F238E27FC236}">
                  <a16:creationId xmlns:a16="http://schemas.microsoft.com/office/drawing/2014/main" id="{F51165AE-030A-5415-1E53-C754BEE86CE2}"/>
                </a:ext>
              </a:extLst>
            </p:cNvPr>
            <p:cNvSpPr>
              <a:spLocks/>
            </p:cNvSpPr>
            <p:nvPr/>
          </p:nvSpPr>
          <p:spPr bwMode="auto">
            <a:xfrm>
              <a:off x="7465892" y="3799784"/>
              <a:ext cx="344817" cy="254127"/>
            </a:xfrm>
            <a:custGeom>
              <a:avLst/>
              <a:gdLst>
                <a:gd name="T0" fmla="*/ 275682 w 431291"/>
                <a:gd name="T1" fmla="*/ 54253 h 317858"/>
                <a:gd name="T2" fmla="*/ 246640 w 431291"/>
                <a:gd name="T3" fmla="*/ 3903 h 317858"/>
                <a:gd name="T4" fmla="*/ 226366 w 431291"/>
                <a:gd name="T5" fmla="*/ 1710 h 317858"/>
                <a:gd name="T6" fmla="*/ 226366 w 431291"/>
                <a:gd name="T7" fmla="*/ 1710 h 317858"/>
                <a:gd name="T8" fmla="*/ 0 w 431291"/>
                <a:gd name="T9" fmla="*/ 132307 h 317858"/>
                <a:gd name="T10" fmla="*/ 41279 w 431291"/>
                <a:gd name="T11" fmla="*/ 203175 h 317858"/>
                <a:gd name="T12" fmla="*/ 264845 w 431291"/>
                <a:gd name="T13" fmla="*/ 74102 h 317858"/>
                <a:gd name="T14" fmla="*/ 275682 w 431291"/>
                <a:gd name="T15" fmla="*/ 54253 h 31785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1291" h="317858" extrusionOk="0">
                  <a:moveTo>
                    <a:pt x="431292" y="84877"/>
                  </a:moveTo>
                  <a:cubicBezTo>
                    <a:pt x="429558" y="52883"/>
                    <a:pt x="412680" y="23631"/>
                    <a:pt x="385858" y="6106"/>
                  </a:cubicBezTo>
                  <a:cubicBezTo>
                    <a:pt x="376637" y="-562"/>
                    <a:pt x="364579" y="-1867"/>
                    <a:pt x="354139" y="2676"/>
                  </a:cubicBezTo>
                  <a:lnTo>
                    <a:pt x="0" y="206988"/>
                  </a:lnTo>
                  <a:lnTo>
                    <a:pt x="64579" y="317859"/>
                  </a:lnTo>
                  <a:lnTo>
                    <a:pt x="414338" y="115929"/>
                  </a:lnTo>
                  <a:cubicBezTo>
                    <a:pt x="424720" y="112214"/>
                    <a:pt x="431292" y="101356"/>
                    <a:pt x="431292" y="8487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302" name="Google Shape;275;p12">
              <a:extLst>
                <a:ext uri="{FF2B5EF4-FFF2-40B4-BE49-F238E27FC236}">
                  <a16:creationId xmlns:a16="http://schemas.microsoft.com/office/drawing/2014/main" id="{E05B9237-6867-B6CA-2326-7D0671925B3D}"/>
                </a:ext>
              </a:extLst>
            </p:cNvPr>
            <p:cNvSpPr>
              <a:spLocks/>
            </p:cNvSpPr>
            <p:nvPr/>
          </p:nvSpPr>
          <p:spPr bwMode="auto">
            <a:xfrm rot="-1801764">
              <a:off x="7461665" y="3958761"/>
              <a:ext cx="59345" cy="102714"/>
            </a:xfrm>
            <a:custGeom>
              <a:avLst/>
              <a:gdLst>
                <a:gd name="T0" fmla="*/ 47405 w 74294"/>
                <a:gd name="T1" fmla="*/ 41023 h 128587"/>
                <a:gd name="T2" fmla="*/ 23702 w 74294"/>
                <a:gd name="T3" fmla="*/ 82048 h 128587"/>
                <a:gd name="T4" fmla="*/ 0 w 74294"/>
                <a:gd name="T5" fmla="*/ 41023 h 128587"/>
                <a:gd name="T6" fmla="*/ 23702 w 74294"/>
                <a:gd name="T7" fmla="*/ 0 h 128587"/>
                <a:gd name="T8" fmla="*/ 47405 w 74294"/>
                <a:gd name="T9" fmla="*/ 41023 h 1285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294" h="128587" extrusionOk="0">
                  <a:moveTo>
                    <a:pt x="74295" y="64294"/>
                  </a:moveTo>
                  <a:cubicBezTo>
                    <a:pt x="74295" y="99802"/>
                    <a:pt x="57663" y="128588"/>
                    <a:pt x="37148" y="128588"/>
                  </a:cubicBezTo>
                  <a:cubicBezTo>
                    <a:pt x="16632" y="128588"/>
                    <a:pt x="0" y="99802"/>
                    <a:pt x="0" y="64294"/>
                  </a:cubicBezTo>
                  <a:cubicBezTo>
                    <a:pt x="0" y="28785"/>
                    <a:pt x="16632" y="0"/>
                    <a:pt x="37148" y="0"/>
                  </a:cubicBezTo>
                  <a:cubicBezTo>
                    <a:pt x="57663" y="0"/>
                    <a:pt x="74295" y="28785"/>
                    <a:pt x="74295" y="6429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303" name="Google Shape;276;p12">
              <a:extLst>
                <a:ext uri="{FF2B5EF4-FFF2-40B4-BE49-F238E27FC236}">
                  <a16:creationId xmlns:a16="http://schemas.microsoft.com/office/drawing/2014/main" id="{ECED5A2C-90E8-EF5E-792B-26BB496DE9D6}"/>
                </a:ext>
              </a:extLst>
            </p:cNvPr>
            <p:cNvSpPr>
              <a:spLocks/>
            </p:cNvSpPr>
            <p:nvPr/>
          </p:nvSpPr>
          <p:spPr bwMode="auto">
            <a:xfrm>
              <a:off x="8113340" y="4275363"/>
              <a:ext cx="345579" cy="199519"/>
            </a:xfrm>
            <a:custGeom>
              <a:avLst/>
              <a:gdLst>
                <a:gd name="T0" fmla="*/ 276290 w 432244"/>
                <a:gd name="T1" fmla="*/ 79758 h 249555"/>
                <a:gd name="T2" fmla="*/ 138146 w 432244"/>
                <a:gd name="T3" fmla="*/ 159515 h 249555"/>
                <a:gd name="T4" fmla="*/ 0 w 432244"/>
                <a:gd name="T5" fmla="*/ 79758 h 249555"/>
                <a:gd name="T6" fmla="*/ 138146 w 432244"/>
                <a:gd name="T7" fmla="*/ 0 h 249555"/>
                <a:gd name="T8" fmla="*/ 276290 w 432244"/>
                <a:gd name="T9" fmla="*/ 79758 h 2495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2244" h="249555" extrusionOk="0">
                  <a:moveTo>
                    <a:pt x="432244" y="124778"/>
                  </a:moveTo>
                  <a:cubicBezTo>
                    <a:pt x="432244" y="193690"/>
                    <a:pt x="335483" y="249555"/>
                    <a:pt x="216122" y="249555"/>
                  </a:cubicBezTo>
                  <a:cubicBezTo>
                    <a:pt x="96761" y="249555"/>
                    <a:pt x="0" y="193690"/>
                    <a:pt x="0" y="124778"/>
                  </a:cubicBezTo>
                  <a:cubicBezTo>
                    <a:pt x="0" y="55865"/>
                    <a:pt x="96761" y="0"/>
                    <a:pt x="216122" y="0"/>
                  </a:cubicBezTo>
                  <a:cubicBezTo>
                    <a:pt x="335483" y="0"/>
                    <a:pt x="432244" y="55865"/>
                    <a:pt x="432244" y="124778"/>
                  </a:cubicBezTo>
                  <a:close/>
                </a:path>
              </a:pathLst>
            </a:custGeom>
            <a:solidFill>
              <a:srgbClr val="D6D8E5">
                <a:alpha val="39999"/>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304" name="Google Shape;277;p12">
              <a:extLst>
                <a:ext uri="{FF2B5EF4-FFF2-40B4-BE49-F238E27FC236}">
                  <a16:creationId xmlns:a16="http://schemas.microsoft.com/office/drawing/2014/main" id="{594AF974-C824-9AA4-58E1-B788A1BB316F}"/>
                </a:ext>
              </a:extLst>
            </p:cNvPr>
            <p:cNvSpPr>
              <a:spLocks/>
            </p:cNvSpPr>
            <p:nvPr/>
          </p:nvSpPr>
          <p:spPr bwMode="auto">
            <a:xfrm>
              <a:off x="8345604" y="3658605"/>
              <a:ext cx="79241" cy="172485"/>
            </a:xfrm>
            <a:custGeom>
              <a:avLst/>
              <a:gdLst>
                <a:gd name="T0" fmla="*/ 49377 w 99113"/>
                <a:gd name="T1" fmla="*/ 0 h 215741"/>
                <a:gd name="T2" fmla="*/ 62893 w 99113"/>
                <a:gd name="T3" fmla="*/ 87186 h 215741"/>
                <a:gd name="T4" fmla="*/ 7245 w 99113"/>
                <a:gd name="T5" fmla="*/ 137902 h 215741"/>
                <a:gd name="T6" fmla="*/ 0 w 99113"/>
                <a:gd name="T7" fmla="*/ 105451 h 215741"/>
                <a:gd name="T8" fmla="*/ 28981 w 99113"/>
                <a:gd name="T9" fmla="*/ 77018 h 215741"/>
                <a:gd name="T10" fmla="*/ 21127 w 99113"/>
                <a:gd name="T11" fmla="*/ 23257 h 215741"/>
                <a:gd name="T12" fmla="*/ 49377 w 99113"/>
                <a:gd name="T13" fmla="*/ 0 h 2157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113" h="215741" extrusionOk="0">
                  <a:moveTo>
                    <a:pt x="77248" y="0"/>
                  </a:moveTo>
                  <a:cubicBezTo>
                    <a:pt x="79534" y="20098"/>
                    <a:pt x="103537" y="106775"/>
                    <a:pt x="98393" y="136398"/>
                  </a:cubicBezTo>
                  <a:cubicBezTo>
                    <a:pt x="93250" y="166021"/>
                    <a:pt x="11335" y="215741"/>
                    <a:pt x="11335" y="215741"/>
                  </a:cubicBezTo>
                  <a:lnTo>
                    <a:pt x="0" y="164973"/>
                  </a:lnTo>
                  <a:lnTo>
                    <a:pt x="45339" y="120491"/>
                  </a:lnTo>
                  <a:lnTo>
                    <a:pt x="33052" y="36385"/>
                  </a:lnTo>
                  <a:lnTo>
                    <a:pt x="77248" y="0"/>
                  </a:lnTo>
                  <a:close/>
                </a:path>
              </a:pathLst>
            </a:custGeom>
            <a:solidFill>
              <a:srgbClr val="FFCE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305" name="Google Shape;278;p12">
              <a:extLst>
                <a:ext uri="{FF2B5EF4-FFF2-40B4-BE49-F238E27FC236}">
                  <a16:creationId xmlns:a16="http://schemas.microsoft.com/office/drawing/2014/main" id="{1E0A254F-00F3-99DF-9591-131236B52CFB}"/>
                </a:ext>
              </a:extLst>
            </p:cNvPr>
            <p:cNvSpPr>
              <a:spLocks/>
            </p:cNvSpPr>
            <p:nvPr/>
          </p:nvSpPr>
          <p:spPr bwMode="auto">
            <a:xfrm>
              <a:off x="8356722" y="3587657"/>
              <a:ext cx="56961" cy="109603"/>
            </a:xfrm>
            <a:custGeom>
              <a:avLst/>
              <a:gdLst>
                <a:gd name="T0" fmla="*/ 0 w 71246"/>
                <a:gd name="T1" fmla="*/ 2111 h 137090"/>
                <a:gd name="T2" fmla="*/ 29163 w 71246"/>
                <a:gd name="T3" fmla="*/ 10939 h 137090"/>
                <a:gd name="T4" fmla="*/ 45541 w 71246"/>
                <a:gd name="T5" fmla="*/ 74866 h 137090"/>
                <a:gd name="T6" fmla="*/ 18569 w 71246"/>
                <a:gd name="T7" fmla="*/ 87347 h 137090"/>
                <a:gd name="T8" fmla="*/ 0 w 71246"/>
                <a:gd name="T9" fmla="*/ 2111 h 1370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246" h="137090" extrusionOk="0">
                  <a:moveTo>
                    <a:pt x="0" y="3302"/>
                  </a:moveTo>
                  <a:cubicBezTo>
                    <a:pt x="16516" y="-4309"/>
                    <a:pt x="36109" y="1625"/>
                    <a:pt x="45625" y="17113"/>
                  </a:cubicBezTo>
                  <a:cubicBezTo>
                    <a:pt x="57626" y="37020"/>
                    <a:pt x="70104" y="105505"/>
                    <a:pt x="71247" y="117125"/>
                  </a:cubicBezTo>
                  <a:cubicBezTo>
                    <a:pt x="71247" y="117125"/>
                    <a:pt x="54388" y="140557"/>
                    <a:pt x="29051" y="136652"/>
                  </a:cubicBezTo>
                  <a:lnTo>
                    <a:pt x="0" y="3302"/>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306" name="Google Shape;279;p12">
              <a:extLst>
                <a:ext uri="{FF2B5EF4-FFF2-40B4-BE49-F238E27FC236}">
                  <a16:creationId xmlns:a16="http://schemas.microsoft.com/office/drawing/2014/main" id="{7C0FE99D-201E-0EE9-3455-FD067A14E12D}"/>
                </a:ext>
              </a:extLst>
            </p:cNvPr>
            <p:cNvSpPr>
              <a:spLocks/>
            </p:cNvSpPr>
            <p:nvPr/>
          </p:nvSpPr>
          <p:spPr bwMode="auto">
            <a:xfrm>
              <a:off x="8165307" y="4346248"/>
              <a:ext cx="122882" cy="68919"/>
            </a:xfrm>
            <a:custGeom>
              <a:avLst/>
              <a:gdLst>
                <a:gd name="T0" fmla="*/ 93250 w 153698"/>
                <a:gd name="T1" fmla="*/ 13344 h 86203"/>
                <a:gd name="T2" fmla="*/ 59398 w 153698"/>
                <a:gd name="T3" fmla="*/ 9204 h 86203"/>
                <a:gd name="T4" fmla="*/ 888 w 153698"/>
                <a:gd name="T5" fmla="*/ 6403 h 86203"/>
                <a:gd name="T6" fmla="*/ 25242 w 153698"/>
                <a:gd name="T7" fmla="*/ 35749 h 86203"/>
                <a:gd name="T8" fmla="*/ 73158 w 153698"/>
                <a:gd name="T9" fmla="*/ 54014 h 86203"/>
                <a:gd name="T10" fmla="*/ 93859 w 153698"/>
                <a:gd name="T11" fmla="*/ 51092 h 86203"/>
                <a:gd name="T12" fmla="*/ 93250 w 153698"/>
                <a:gd name="T13" fmla="*/ 13344 h 8620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3698" h="86203" extrusionOk="0">
                  <a:moveTo>
                    <a:pt x="145884" y="20876"/>
                  </a:moveTo>
                  <a:cubicBezTo>
                    <a:pt x="128063" y="25743"/>
                    <a:pt x="109051" y="23409"/>
                    <a:pt x="92925" y="14399"/>
                  </a:cubicBezTo>
                  <a:cubicBezTo>
                    <a:pt x="80162" y="14399"/>
                    <a:pt x="10820" y="-14843"/>
                    <a:pt x="1390" y="10017"/>
                  </a:cubicBezTo>
                  <a:cubicBezTo>
                    <a:pt x="-6802" y="31925"/>
                    <a:pt x="23202" y="52118"/>
                    <a:pt x="39490" y="55928"/>
                  </a:cubicBezTo>
                  <a:cubicBezTo>
                    <a:pt x="74542" y="64405"/>
                    <a:pt x="100355" y="81931"/>
                    <a:pt x="114451" y="84503"/>
                  </a:cubicBezTo>
                  <a:cubicBezTo>
                    <a:pt x="124929" y="86694"/>
                    <a:pt x="138455" y="88122"/>
                    <a:pt x="146837" y="79931"/>
                  </a:cubicBezTo>
                  <a:cubicBezTo>
                    <a:pt x="156552" y="70406"/>
                    <a:pt x="155695" y="33830"/>
                    <a:pt x="145884" y="20876"/>
                  </a:cubicBezTo>
                  <a:close/>
                </a:path>
              </a:pathLst>
            </a:custGeom>
            <a:solidFill>
              <a:srgbClr val="2B2A3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307" name="Google Shape;280;p12">
              <a:extLst>
                <a:ext uri="{FF2B5EF4-FFF2-40B4-BE49-F238E27FC236}">
                  <a16:creationId xmlns:a16="http://schemas.microsoft.com/office/drawing/2014/main" id="{04F9D1AB-D16F-9977-4442-66C8AC9D662C}"/>
                </a:ext>
              </a:extLst>
            </p:cNvPr>
            <p:cNvSpPr>
              <a:spLocks/>
            </p:cNvSpPr>
            <p:nvPr/>
          </p:nvSpPr>
          <p:spPr bwMode="auto">
            <a:xfrm>
              <a:off x="8165313" y="4357988"/>
              <a:ext cx="120815" cy="57407"/>
            </a:xfrm>
            <a:custGeom>
              <a:avLst/>
              <a:gdLst>
                <a:gd name="T0" fmla="*/ 72969 w 151113"/>
                <a:gd name="T1" fmla="*/ 40974 h 71804"/>
                <a:gd name="T2" fmla="*/ 25053 w 151113"/>
                <a:gd name="T3" fmla="*/ 22709 h 71804"/>
                <a:gd name="T4" fmla="*/ 151 w 151113"/>
                <a:gd name="T5" fmla="*/ 0 h 71804"/>
                <a:gd name="T6" fmla="*/ 25053 w 151113"/>
                <a:gd name="T7" fmla="*/ 26545 h 71804"/>
                <a:gd name="T8" fmla="*/ 72969 w 151113"/>
                <a:gd name="T9" fmla="*/ 44810 h 71804"/>
                <a:gd name="T10" fmla="*/ 93670 w 151113"/>
                <a:gd name="T11" fmla="*/ 41888 h 71804"/>
                <a:gd name="T12" fmla="*/ 96592 w 151113"/>
                <a:gd name="T13" fmla="*/ 36530 h 71804"/>
                <a:gd name="T14" fmla="*/ 72969 w 151113"/>
                <a:gd name="T15" fmla="*/ 40974 h 718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1113" h="71804" extrusionOk="0">
                  <a:moveTo>
                    <a:pt x="114156" y="64103"/>
                  </a:moveTo>
                  <a:cubicBezTo>
                    <a:pt x="100059" y="61150"/>
                    <a:pt x="74246" y="43720"/>
                    <a:pt x="39195" y="35528"/>
                  </a:cubicBezTo>
                  <a:cubicBezTo>
                    <a:pt x="25764" y="32290"/>
                    <a:pt x="2619" y="17526"/>
                    <a:pt x="237" y="0"/>
                  </a:cubicBezTo>
                  <a:cubicBezTo>
                    <a:pt x="-2811" y="20098"/>
                    <a:pt x="24240" y="38100"/>
                    <a:pt x="39195" y="41529"/>
                  </a:cubicBezTo>
                  <a:cubicBezTo>
                    <a:pt x="74246" y="50006"/>
                    <a:pt x="100059" y="67532"/>
                    <a:pt x="114156" y="70104"/>
                  </a:cubicBezTo>
                  <a:cubicBezTo>
                    <a:pt x="124634" y="72295"/>
                    <a:pt x="138159" y="73723"/>
                    <a:pt x="146541" y="65532"/>
                  </a:cubicBezTo>
                  <a:cubicBezTo>
                    <a:pt x="148684" y="63122"/>
                    <a:pt x="150246" y="60255"/>
                    <a:pt x="151113" y="57150"/>
                  </a:cubicBezTo>
                  <a:cubicBezTo>
                    <a:pt x="140579" y="65161"/>
                    <a:pt x="126882" y="67742"/>
                    <a:pt x="114156" y="64103"/>
                  </a:cubicBezTo>
                  <a:close/>
                </a:path>
              </a:pathLst>
            </a:custGeom>
            <a:solidFill>
              <a:srgbClr val="757B8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308" name="Google Shape;281;p12">
              <a:extLst>
                <a:ext uri="{FF2B5EF4-FFF2-40B4-BE49-F238E27FC236}">
                  <a16:creationId xmlns:a16="http://schemas.microsoft.com/office/drawing/2014/main" id="{78C47C16-A6FB-8898-E165-C7D7AB09EE04}"/>
                </a:ext>
              </a:extLst>
            </p:cNvPr>
            <p:cNvSpPr>
              <a:spLocks/>
            </p:cNvSpPr>
            <p:nvPr/>
          </p:nvSpPr>
          <p:spPr bwMode="auto">
            <a:xfrm>
              <a:off x="8255166" y="4305930"/>
              <a:ext cx="122882" cy="68953"/>
            </a:xfrm>
            <a:custGeom>
              <a:avLst/>
              <a:gdLst>
                <a:gd name="T0" fmla="*/ 93250 w 153698"/>
                <a:gd name="T1" fmla="*/ 13309 h 86245"/>
                <a:gd name="T2" fmla="*/ 59398 w 153698"/>
                <a:gd name="T3" fmla="*/ 9231 h 86245"/>
                <a:gd name="T4" fmla="*/ 888 w 153698"/>
                <a:gd name="T5" fmla="*/ 6430 h 86245"/>
                <a:gd name="T6" fmla="*/ 25242 w 153698"/>
                <a:gd name="T7" fmla="*/ 35775 h 86245"/>
                <a:gd name="T8" fmla="*/ 73159 w 153698"/>
                <a:gd name="T9" fmla="*/ 54041 h 86245"/>
                <a:gd name="T10" fmla="*/ 93859 w 153698"/>
                <a:gd name="T11" fmla="*/ 51119 h 86245"/>
                <a:gd name="T12" fmla="*/ 93250 w 153698"/>
                <a:gd name="T13" fmla="*/ 13309 h 862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3698" h="86245" extrusionOk="0">
                  <a:moveTo>
                    <a:pt x="145884" y="20822"/>
                  </a:moveTo>
                  <a:cubicBezTo>
                    <a:pt x="128082" y="25766"/>
                    <a:pt x="109041" y="23470"/>
                    <a:pt x="92925" y="14441"/>
                  </a:cubicBezTo>
                  <a:cubicBezTo>
                    <a:pt x="80162" y="14441"/>
                    <a:pt x="10820" y="-14896"/>
                    <a:pt x="1390" y="10059"/>
                  </a:cubicBezTo>
                  <a:cubicBezTo>
                    <a:pt x="-6802" y="31871"/>
                    <a:pt x="23202" y="52064"/>
                    <a:pt x="39490" y="55969"/>
                  </a:cubicBezTo>
                  <a:cubicBezTo>
                    <a:pt x="74446" y="64447"/>
                    <a:pt x="100354" y="81877"/>
                    <a:pt x="114452" y="84544"/>
                  </a:cubicBezTo>
                  <a:cubicBezTo>
                    <a:pt x="124929" y="86735"/>
                    <a:pt x="138454" y="88164"/>
                    <a:pt x="146837" y="79973"/>
                  </a:cubicBezTo>
                  <a:cubicBezTo>
                    <a:pt x="156552" y="70352"/>
                    <a:pt x="155695" y="33776"/>
                    <a:pt x="145884" y="20822"/>
                  </a:cubicBezTo>
                  <a:close/>
                </a:path>
              </a:pathLst>
            </a:custGeom>
            <a:solidFill>
              <a:srgbClr val="2B2A3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309" name="Google Shape;282;p12">
              <a:extLst>
                <a:ext uri="{FF2B5EF4-FFF2-40B4-BE49-F238E27FC236}">
                  <a16:creationId xmlns:a16="http://schemas.microsoft.com/office/drawing/2014/main" id="{FF0B890A-4937-3F27-D6B2-324623AD1205}"/>
                </a:ext>
              </a:extLst>
            </p:cNvPr>
            <p:cNvSpPr>
              <a:spLocks/>
            </p:cNvSpPr>
            <p:nvPr/>
          </p:nvSpPr>
          <p:spPr bwMode="auto">
            <a:xfrm>
              <a:off x="8255174" y="4317703"/>
              <a:ext cx="120815" cy="57407"/>
            </a:xfrm>
            <a:custGeom>
              <a:avLst/>
              <a:gdLst>
                <a:gd name="T0" fmla="*/ 72969 w 151113"/>
                <a:gd name="T1" fmla="*/ 40913 h 71804"/>
                <a:gd name="T2" fmla="*/ 25053 w 151113"/>
                <a:gd name="T3" fmla="*/ 22649 h 71804"/>
                <a:gd name="T4" fmla="*/ 151 w 151113"/>
                <a:gd name="T5" fmla="*/ 0 h 71804"/>
                <a:gd name="T6" fmla="*/ 25053 w 151113"/>
                <a:gd name="T7" fmla="*/ 26545 h 71804"/>
                <a:gd name="T8" fmla="*/ 72969 w 151113"/>
                <a:gd name="T9" fmla="*/ 44810 h 71804"/>
                <a:gd name="T10" fmla="*/ 93670 w 151113"/>
                <a:gd name="T11" fmla="*/ 41888 h 71804"/>
                <a:gd name="T12" fmla="*/ 96592 w 151113"/>
                <a:gd name="T13" fmla="*/ 36530 h 71804"/>
                <a:gd name="T14" fmla="*/ 72969 w 151113"/>
                <a:gd name="T15" fmla="*/ 40913 h 718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1113" h="71804" extrusionOk="0">
                  <a:moveTo>
                    <a:pt x="114156" y="64008"/>
                  </a:moveTo>
                  <a:cubicBezTo>
                    <a:pt x="100059" y="61055"/>
                    <a:pt x="74151" y="43624"/>
                    <a:pt x="39195" y="35433"/>
                  </a:cubicBezTo>
                  <a:cubicBezTo>
                    <a:pt x="25764" y="32195"/>
                    <a:pt x="2619" y="17526"/>
                    <a:pt x="237" y="0"/>
                  </a:cubicBezTo>
                  <a:cubicBezTo>
                    <a:pt x="-2811" y="20098"/>
                    <a:pt x="24240" y="38100"/>
                    <a:pt x="39195" y="41529"/>
                  </a:cubicBezTo>
                  <a:cubicBezTo>
                    <a:pt x="74151" y="50006"/>
                    <a:pt x="100059" y="67437"/>
                    <a:pt x="114156" y="70104"/>
                  </a:cubicBezTo>
                  <a:cubicBezTo>
                    <a:pt x="124634" y="72295"/>
                    <a:pt x="138159" y="73723"/>
                    <a:pt x="146541" y="65532"/>
                  </a:cubicBezTo>
                  <a:cubicBezTo>
                    <a:pt x="148684" y="63122"/>
                    <a:pt x="150246" y="60255"/>
                    <a:pt x="151113" y="57150"/>
                  </a:cubicBezTo>
                  <a:cubicBezTo>
                    <a:pt x="140578" y="65170"/>
                    <a:pt x="126862" y="67713"/>
                    <a:pt x="114156" y="64008"/>
                  </a:cubicBezTo>
                  <a:close/>
                </a:path>
              </a:pathLst>
            </a:custGeom>
            <a:solidFill>
              <a:srgbClr val="757B8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310" name="Google Shape;283;p12">
              <a:extLst>
                <a:ext uri="{FF2B5EF4-FFF2-40B4-BE49-F238E27FC236}">
                  <a16:creationId xmlns:a16="http://schemas.microsoft.com/office/drawing/2014/main" id="{811CD8BB-C353-5E85-9C60-C6EE70AA02C4}"/>
                </a:ext>
              </a:extLst>
            </p:cNvPr>
            <p:cNvSpPr>
              <a:spLocks/>
            </p:cNvSpPr>
            <p:nvPr/>
          </p:nvSpPr>
          <p:spPr bwMode="auto">
            <a:xfrm>
              <a:off x="8198325" y="3858200"/>
              <a:ext cx="179678" cy="507212"/>
            </a:xfrm>
            <a:custGeom>
              <a:avLst/>
              <a:gdLst>
                <a:gd name="T0" fmla="*/ 139546 w 224738"/>
                <a:gd name="T1" fmla="*/ 250901 h 634412"/>
                <a:gd name="T2" fmla="*/ 129378 w 224738"/>
                <a:gd name="T3" fmla="*/ 202195 h 634412"/>
                <a:gd name="T4" fmla="*/ 133944 w 224738"/>
                <a:gd name="T5" fmla="*/ 120611 h 634412"/>
                <a:gd name="T6" fmla="*/ 138937 w 224738"/>
                <a:gd name="T7" fmla="*/ 0 h 634412"/>
                <a:gd name="T8" fmla="*/ 0 w 224738"/>
                <a:gd name="T9" fmla="*/ 30868 h 634412"/>
                <a:gd name="T10" fmla="*/ 10229 w 224738"/>
                <a:gd name="T11" fmla="*/ 232211 h 634412"/>
                <a:gd name="T12" fmla="*/ 16317 w 224738"/>
                <a:gd name="T13" fmla="*/ 282622 h 634412"/>
                <a:gd name="T14" fmla="*/ 32938 w 224738"/>
                <a:gd name="T15" fmla="*/ 400432 h 634412"/>
                <a:gd name="T16" fmla="*/ 66912 w 224738"/>
                <a:gd name="T17" fmla="*/ 404207 h 634412"/>
                <a:gd name="T18" fmla="*/ 64903 w 224738"/>
                <a:gd name="T19" fmla="*/ 274220 h 634412"/>
                <a:gd name="T20" fmla="*/ 62832 w 224738"/>
                <a:gd name="T21" fmla="*/ 245909 h 634412"/>
                <a:gd name="T22" fmla="*/ 67459 w 224738"/>
                <a:gd name="T23" fmla="*/ 169500 h 634412"/>
                <a:gd name="T24" fmla="*/ 70442 w 224738"/>
                <a:gd name="T25" fmla="*/ 131509 h 634412"/>
                <a:gd name="T26" fmla="*/ 76531 w 224738"/>
                <a:gd name="T27" fmla="*/ 184295 h 634412"/>
                <a:gd name="T28" fmla="*/ 89804 w 224738"/>
                <a:gd name="T29" fmla="*/ 266123 h 634412"/>
                <a:gd name="T30" fmla="*/ 103138 w 224738"/>
                <a:gd name="T31" fmla="*/ 371695 h 634412"/>
                <a:gd name="T32" fmla="*/ 137780 w 224738"/>
                <a:gd name="T33" fmla="*/ 373156 h 634412"/>
                <a:gd name="T34" fmla="*/ 139546 w 224738"/>
                <a:gd name="T35" fmla="*/ 250901 h 6344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4738" h="634412" extrusionOk="0">
                  <a:moveTo>
                    <a:pt x="218313" y="392525"/>
                  </a:moveTo>
                  <a:cubicBezTo>
                    <a:pt x="215360" y="366693"/>
                    <a:pt x="210036" y="341186"/>
                    <a:pt x="202406" y="316325"/>
                  </a:cubicBezTo>
                  <a:cubicBezTo>
                    <a:pt x="202406" y="316325"/>
                    <a:pt x="207169" y="250793"/>
                    <a:pt x="209550" y="188690"/>
                  </a:cubicBezTo>
                  <a:cubicBezTo>
                    <a:pt x="212217" y="118205"/>
                    <a:pt x="236696" y="56197"/>
                    <a:pt x="217361" y="0"/>
                  </a:cubicBezTo>
                  <a:lnTo>
                    <a:pt x="0" y="48292"/>
                  </a:lnTo>
                  <a:cubicBezTo>
                    <a:pt x="0" y="48292"/>
                    <a:pt x="13145" y="329279"/>
                    <a:pt x="16002" y="363283"/>
                  </a:cubicBezTo>
                  <a:cubicBezTo>
                    <a:pt x="17536" y="389744"/>
                    <a:pt x="20717" y="416080"/>
                    <a:pt x="25527" y="442150"/>
                  </a:cubicBezTo>
                  <a:cubicBezTo>
                    <a:pt x="35052" y="496729"/>
                    <a:pt x="51530" y="626459"/>
                    <a:pt x="51530" y="626459"/>
                  </a:cubicBezTo>
                  <a:cubicBezTo>
                    <a:pt x="68075" y="634374"/>
                    <a:pt x="86801" y="636461"/>
                    <a:pt x="104680" y="632365"/>
                  </a:cubicBezTo>
                  <a:cubicBezTo>
                    <a:pt x="104680" y="632365"/>
                    <a:pt x="103061" y="468344"/>
                    <a:pt x="101537" y="429006"/>
                  </a:cubicBezTo>
                  <a:cubicBezTo>
                    <a:pt x="99727" y="381381"/>
                    <a:pt x="98298" y="384715"/>
                    <a:pt x="98298" y="384715"/>
                  </a:cubicBezTo>
                  <a:lnTo>
                    <a:pt x="105537" y="265176"/>
                  </a:lnTo>
                  <a:lnTo>
                    <a:pt x="110204" y="205740"/>
                  </a:lnTo>
                  <a:cubicBezTo>
                    <a:pt x="110204" y="205740"/>
                    <a:pt x="116205" y="249364"/>
                    <a:pt x="119729" y="288322"/>
                  </a:cubicBezTo>
                  <a:cubicBezTo>
                    <a:pt x="123158" y="322326"/>
                    <a:pt x="131350" y="353092"/>
                    <a:pt x="140494" y="416338"/>
                  </a:cubicBezTo>
                  <a:cubicBezTo>
                    <a:pt x="148495" y="471202"/>
                    <a:pt x="161354" y="581501"/>
                    <a:pt x="161354" y="581501"/>
                  </a:cubicBezTo>
                  <a:cubicBezTo>
                    <a:pt x="184404" y="594836"/>
                    <a:pt x="215551" y="583787"/>
                    <a:pt x="215551" y="583787"/>
                  </a:cubicBezTo>
                  <a:cubicBezTo>
                    <a:pt x="215551" y="583787"/>
                    <a:pt x="224790" y="440150"/>
                    <a:pt x="218313" y="392525"/>
                  </a:cubicBezTo>
                  <a:close/>
                </a:path>
              </a:pathLst>
            </a:custGeom>
            <a:solidFill>
              <a:srgbClr val="E2616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311" name="Google Shape;284;p12">
              <a:extLst>
                <a:ext uri="{FF2B5EF4-FFF2-40B4-BE49-F238E27FC236}">
                  <a16:creationId xmlns:a16="http://schemas.microsoft.com/office/drawing/2014/main" id="{AD9BBEB4-CEA7-8C38-3099-A1CB6F84AA98}"/>
                </a:ext>
              </a:extLst>
            </p:cNvPr>
            <p:cNvSpPr>
              <a:spLocks/>
            </p:cNvSpPr>
            <p:nvPr/>
          </p:nvSpPr>
          <p:spPr bwMode="auto">
            <a:xfrm>
              <a:off x="8224549" y="3442293"/>
              <a:ext cx="130417" cy="208730"/>
            </a:xfrm>
            <a:custGeom>
              <a:avLst/>
              <a:gdLst>
                <a:gd name="T0" fmla="*/ 98367 w 163123"/>
                <a:gd name="T1" fmla="*/ 119059 h 261076"/>
                <a:gd name="T2" fmla="*/ 78580 w 163123"/>
                <a:gd name="T3" fmla="*/ 119059 h 261076"/>
                <a:gd name="T4" fmla="*/ 76144 w 163123"/>
                <a:gd name="T5" fmla="*/ 102560 h 261076"/>
                <a:gd name="T6" fmla="*/ 78457 w 163123"/>
                <a:gd name="T7" fmla="*/ 96167 h 261076"/>
                <a:gd name="T8" fmla="*/ 97697 w 163123"/>
                <a:gd name="T9" fmla="*/ 56896 h 261076"/>
                <a:gd name="T10" fmla="*/ 56600 w 163123"/>
                <a:gd name="T11" fmla="*/ 275 h 261076"/>
                <a:gd name="T12" fmla="*/ 4666 w 163123"/>
                <a:gd name="T13" fmla="*/ 42345 h 261076"/>
                <a:gd name="T14" fmla="*/ 3814 w 163123"/>
                <a:gd name="T15" fmla="*/ 100368 h 261076"/>
                <a:gd name="T16" fmla="*/ 19156 w 163123"/>
                <a:gd name="T17" fmla="*/ 123320 h 261076"/>
                <a:gd name="T18" fmla="*/ 35048 w 163123"/>
                <a:gd name="T19" fmla="*/ 121920 h 261076"/>
                <a:gd name="T20" fmla="*/ 35048 w 163123"/>
                <a:gd name="T21" fmla="*/ 121920 h 261076"/>
                <a:gd name="T22" fmla="*/ 37421 w 163123"/>
                <a:gd name="T23" fmla="*/ 134950 h 261076"/>
                <a:gd name="T24" fmla="*/ 27863 w 163123"/>
                <a:gd name="T25" fmla="*/ 148952 h 261076"/>
                <a:gd name="T26" fmla="*/ 59888 w 163123"/>
                <a:gd name="T27" fmla="*/ 166791 h 261076"/>
                <a:gd name="T28" fmla="*/ 100437 w 163123"/>
                <a:gd name="T29" fmla="*/ 144752 h 261076"/>
                <a:gd name="T30" fmla="*/ 98367 w 163123"/>
                <a:gd name="T31" fmla="*/ 119059 h 26107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63123" h="261076" extrusionOk="0">
                  <a:moveTo>
                    <a:pt x="153890" y="186263"/>
                  </a:moveTo>
                  <a:cubicBezTo>
                    <a:pt x="137316" y="187120"/>
                    <a:pt x="125315" y="191406"/>
                    <a:pt x="122934" y="186263"/>
                  </a:cubicBezTo>
                  <a:cubicBezTo>
                    <a:pt x="121190" y="177738"/>
                    <a:pt x="119914" y="169117"/>
                    <a:pt x="119124" y="160450"/>
                  </a:cubicBezTo>
                  <a:cubicBezTo>
                    <a:pt x="121028" y="155592"/>
                    <a:pt x="122743" y="150449"/>
                    <a:pt x="122743" y="150449"/>
                  </a:cubicBezTo>
                  <a:cubicBezTo>
                    <a:pt x="143508" y="137685"/>
                    <a:pt x="150080" y="115206"/>
                    <a:pt x="152842" y="89012"/>
                  </a:cubicBezTo>
                  <a:cubicBezTo>
                    <a:pt x="157509" y="44245"/>
                    <a:pt x="133316" y="5097"/>
                    <a:pt x="88548" y="430"/>
                  </a:cubicBezTo>
                  <a:cubicBezTo>
                    <a:pt x="46543" y="-3952"/>
                    <a:pt x="15587" y="25671"/>
                    <a:pt x="7300" y="66248"/>
                  </a:cubicBezTo>
                  <a:cubicBezTo>
                    <a:pt x="2918" y="86250"/>
                    <a:pt x="-5940" y="124064"/>
                    <a:pt x="5967" y="157021"/>
                  </a:cubicBezTo>
                  <a:cubicBezTo>
                    <a:pt x="12729" y="175499"/>
                    <a:pt x="21302" y="190073"/>
                    <a:pt x="29969" y="192930"/>
                  </a:cubicBezTo>
                  <a:cubicBezTo>
                    <a:pt x="38294" y="192740"/>
                    <a:pt x="46600" y="192006"/>
                    <a:pt x="54830" y="190739"/>
                  </a:cubicBezTo>
                  <a:cubicBezTo>
                    <a:pt x="54830" y="190739"/>
                    <a:pt x="57020" y="203122"/>
                    <a:pt x="58544" y="211123"/>
                  </a:cubicBezTo>
                  <a:cubicBezTo>
                    <a:pt x="60068" y="219124"/>
                    <a:pt x="59497" y="223315"/>
                    <a:pt x="43590" y="233030"/>
                  </a:cubicBezTo>
                  <a:cubicBezTo>
                    <a:pt x="27684" y="242746"/>
                    <a:pt x="67593" y="262939"/>
                    <a:pt x="93692" y="260939"/>
                  </a:cubicBezTo>
                  <a:cubicBezTo>
                    <a:pt x="119790" y="258938"/>
                    <a:pt x="149032" y="243222"/>
                    <a:pt x="157128" y="226458"/>
                  </a:cubicBezTo>
                  <a:cubicBezTo>
                    <a:pt x="165986" y="207884"/>
                    <a:pt x="165129" y="185786"/>
                    <a:pt x="153890" y="186263"/>
                  </a:cubicBezTo>
                  <a:close/>
                </a:path>
              </a:pathLst>
            </a:custGeom>
            <a:solidFill>
              <a:srgbClr val="FFCE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312" name="Google Shape;285;p12">
              <a:extLst>
                <a:ext uri="{FF2B5EF4-FFF2-40B4-BE49-F238E27FC236}">
                  <a16:creationId xmlns:a16="http://schemas.microsoft.com/office/drawing/2014/main" id="{F2DFC061-EA6F-04F5-B53A-37E064E6BDCA}"/>
                </a:ext>
              </a:extLst>
            </p:cNvPr>
            <p:cNvSpPr>
              <a:spLocks/>
            </p:cNvSpPr>
            <p:nvPr/>
          </p:nvSpPr>
          <p:spPr bwMode="auto">
            <a:xfrm>
              <a:off x="8197056" y="3589895"/>
              <a:ext cx="200560" cy="332104"/>
            </a:xfrm>
            <a:custGeom>
              <a:avLst/>
              <a:gdLst>
                <a:gd name="T0" fmla="*/ 105005 w 250857"/>
                <a:gd name="T1" fmla="*/ 2634 h 415389"/>
                <a:gd name="T2" fmla="*/ 80651 w 250857"/>
                <a:gd name="T3" fmla="*/ 25162 h 415389"/>
                <a:gd name="T4" fmla="*/ 58977 w 250857"/>
                <a:gd name="T5" fmla="*/ 23335 h 415389"/>
                <a:gd name="T6" fmla="*/ 20315 w 250857"/>
                <a:gd name="T7" fmla="*/ 43244 h 415389"/>
                <a:gd name="T8" fmla="*/ 1502 w 250857"/>
                <a:gd name="T9" fmla="*/ 116305 h 415389"/>
                <a:gd name="T10" fmla="*/ 1076 w 250857"/>
                <a:gd name="T11" fmla="*/ 245440 h 415389"/>
                <a:gd name="T12" fmla="*/ 51914 w 250857"/>
                <a:gd name="T13" fmla="*/ 265349 h 415389"/>
                <a:gd name="T14" fmla="*/ 140073 w 250857"/>
                <a:gd name="T15" fmla="*/ 218225 h 415389"/>
                <a:gd name="T16" fmla="*/ 141595 w 250857"/>
                <a:gd name="T17" fmla="*/ 146381 h 415389"/>
                <a:gd name="T18" fmla="*/ 157547 w 250857"/>
                <a:gd name="T19" fmla="*/ 33320 h 415389"/>
                <a:gd name="T20" fmla="*/ 131001 w 250857"/>
                <a:gd name="T21" fmla="*/ 16 h 415389"/>
                <a:gd name="T22" fmla="*/ 105005 w 250857"/>
                <a:gd name="T23" fmla="*/ 2634 h 415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0857" h="415389" extrusionOk="0">
                  <a:moveTo>
                    <a:pt x="164275" y="4121"/>
                  </a:moveTo>
                  <a:cubicBezTo>
                    <a:pt x="168847" y="15551"/>
                    <a:pt x="157131" y="29553"/>
                    <a:pt x="126175" y="39364"/>
                  </a:cubicBezTo>
                  <a:cubicBezTo>
                    <a:pt x="95218" y="49174"/>
                    <a:pt x="92266" y="36506"/>
                    <a:pt x="92266" y="36506"/>
                  </a:cubicBezTo>
                  <a:cubicBezTo>
                    <a:pt x="71558" y="45793"/>
                    <a:pt x="51375" y="56194"/>
                    <a:pt x="31782" y="67653"/>
                  </a:cubicBezTo>
                  <a:cubicBezTo>
                    <a:pt x="12732" y="80702"/>
                    <a:pt x="4921" y="118516"/>
                    <a:pt x="2350" y="181953"/>
                  </a:cubicBezTo>
                  <a:cubicBezTo>
                    <a:pt x="-508" y="255676"/>
                    <a:pt x="-794" y="365119"/>
                    <a:pt x="1683" y="383978"/>
                  </a:cubicBezTo>
                  <a:cubicBezTo>
                    <a:pt x="1683" y="383978"/>
                    <a:pt x="36544" y="418745"/>
                    <a:pt x="81217" y="415125"/>
                  </a:cubicBezTo>
                  <a:cubicBezTo>
                    <a:pt x="125889" y="411506"/>
                    <a:pt x="200946" y="371977"/>
                    <a:pt x="219139" y="341401"/>
                  </a:cubicBezTo>
                  <a:cubicBezTo>
                    <a:pt x="218662" y="276727"/>
                    <a:pt x="211042" y="266249"/>
                    <a:pt x="221520" y="229006"/>
                  </a:cubicBezTo>
                  <a:cubicBezTo>
                    <a:pt x="245523" y="143281"/>
                    <a:pt x="258096" y="108801"/>
                    <a:pt x="246475" y="52127"/>
                  </a:cubicBezTo>
                  <a:cubicBezTo>
                    <a:pt x="236950" y="5359"/>
                    <a:pt x="223425" y="-451"/>
                    <a:pt x="204946" y="25"/>
                  </a:cubicBezTo>
                  <a:cubicBezTo>
                    <a:pt x="191326" y="683"/>
                    <a:pt x="177752" y="2045"/>
                    <a:pt x="164275" y="4121"/>
                  </a:cubicBezTo>
                  <a:close/>
                </a:path>
              </a:pathLst>
            </a:custGeom>
            <a:solidFill>
              <a:srgbClr val="F4F4F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313" name="Google Shape;286;p12">
              <a:extLst>
                <a:ext uri="{FF2B5EF4-FFF2-40B4-BE49-F238E27FC236}">
                  <a16:creationId xmlns:a16="http://schemas.microsoft.com/office/drawing/2014/main" id="{F6A17581-55C7-5D6E-9407-D03F09F6F96F}"/>
                </a:ext>
              </a:extLst>
            </p:cNvPr>
            <p:cNvSpPr>
              <a:spLocks/>
            </p:cNvSpPr>
            <p:nvPr/>
          </p:nvSpPr>
          <p:spPr bwMode="auto">
            <a:xfrm>
              <a:off x="8000839" y="3631642"/>
              <a:ext cx="254644" cy="198374"/>
            </a:xfrm>
            <a:custGeom>
              <a:avLst/>
              <a:gdLst>
                <a:gd name="T0" fmla="*/ 113444 w 318504"/>
                <a:gd name="T1" fmla="*/ 122076 h 248122"/>
                <a:gd name="T2" fmla="*/ 145469 w 318504"/>
                <a:gd name="T3" fmla="*/ 101011 h 248122"/>
                <a:gd name="T4" fmla="*/ 162456 w 318504"/>
                <a:gd name="T5" fmla="*/ 27950 h 248122"/>
                <a:gd name="T6" fmla="*/ 185531 w 318504"/>
                <a:gd name="T7" fmla="*/ 1100 h 248122"/>
                <a:gd name="T8" fmla="*/ 202760 w 318504"/>
                <a:gd name="T9" fmla="*/ 31542 h 248122"/>
                <a:gd name="T10" fmla="*/ 181331 w 318504"/>
                <a:gd name="T11" fmla="*/ 117572 h 248122"/>
                <a:gd name="T12" fmla="*/ 162091 w 318504"/>
                <a:gd name="T13" fmla="*/ 151119 h 248122"/>
                <a:gd name="T14" fmla="*/ 104251 w 318504"/>
                <a:gd name="T15" fmla="*/ 153615 h 248122"/>
                <a:gd name="T16" fmla="*/ 57431 w 318504"/>
                <a:gd name="T17" fmla="*/ 133340 h 248122"/>
                <a:gd name="T18" fmla="*/ 35391 w 318504"/>
                <a:gd name="T19" fmla="*/ 123355 h 248122"/>
                <a:gd name="T20" fmla="*/ 6046 w 318504"/>
                <a:gd name="T21" fmla="*/ 100463 h 248122"/>
                <a:gd name="T22" fmla="*/ 505 w 318504"/>
                <a:gd name="T23" fmla="*/ 85729 h 248122"/>
                <a:gd name="T24" fmla="*/ 7933 w 318504"/>
                <a:gd name="T25" fmla="*/ 87434 h 248122"/>
                <a:gd name="T26" fmla="*/ 24798 w 318504"/>
                <a:gd name="T27" fmla="*/ 103020 h 248122"/>
                <a:gd name="T28" fmla="*/ 13412 w 318504"/>
                <a:gd name="T29" fmla="*/ 90416 h 248122"/>
                <a:gd name="T30" fmla="*/ 4523 w 318504"/>
                <a:gd name="T31" fmla="*/ 75926 h 248122"/>
                <a:gd name="T32" fmla="*/ 10063 w 318504"/>
                <a:gd name="T33" fmla="*/ 67586 h 248122"/>
                <a:gd name="T34" fmla="*/ 21023 w 318504"/>
                <a:gd name="T35" fmla="*/ 82136 h 248122"/>
                <a:gd name="T36" fmla="*/ 31860 w 318504"/>
                <a:gd name="T37" fmla="*/ 92487 h 248122"/>
                <a:gd name="T38" fmla="*/ 21875 w 318504"/>
                <a:gd name="T39" fmla="*/ 76413 h 248122"/>
                <a:gd name="T40" fmla="*/ 18222 w 318504"/>
                <a:gd name="T41" fmla="*/ 61862 h 248122"/>
                <a:gd name="T42" fmla="*/ 25650 w 318504"/>
                <a:gd name="T43" fmla="*/ 61132 h 248122"/>
                <a:gd name="T44" fmla="*/ 38253 w 318504"/>
                <a:gd name="T45" fmla="*/ 80310 h 248122"/>
                <a:gd name="T46" fmla="*/ 48238 w 318504"/>
                <a:gd name="T47" fmla="*/ 87494 h 248122"/>
                <a:gd name="T48" fmla="*/ 43123 w 318504"/>
                <a:gd name="T49" fmla="*/ 76474 h 248122"/>
                <a:gd name="T50" fmla="*/ 46716 w 318504"/>
                <a:gd name="T51" fmla="*/ 62410 h 248122"/>
                <a:gd name="T52" fmla="*/ 52438 w 318504"/>
                <a:gd name="T53" fmla="*/ 67950 h 248122"/>
                <a:gd name="T54" fmla="*/ 63093 w 318504"/>
                <a:gd name="T55" fmla="*/ 87250 h 248122"/>
                <a:gd name="T56" fmla="*/ 72714 w 318504"/>
                <a:gd name="T57" fmla="*/ 103872 h 248122"/>
                <a:gd name="T58" fmla="*/ 113444 w 318504"/>
                <a:gd name="T59" fmla="*/ 122076 h 24812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18504" h="248122" extrusionOk="0">
                  <a:moveTo>
                    <a:pt x="177479" y="190982"/>
                  </a:moveTo>
                  <a:cubicBezTo>
                    <a:pt x="214150" y="200507"/>
                    <a:pt x="222723" y="177171"/>
                    <a:pt x="227580" y="158026"/>
                  </a:cubicBezTo>
                  <a:cubicBezTo>
                    <a:pt x="239201" y="111734"/>
                    <a:pt x="245487" y="69920"/>
                    <a:pt x="254155" y="43726"/>
                  </a:cubicBezTo>
                  <a:cubicBezTo>
                    <a:pt x="264442" y="12674"/>
                    <a:pt x="275110" y="7721"/>
                    <a:pt x="290255" y="1721"/>
                  </a:cubicBezTo>
                  <a:cubicBezTo>
                    <a:pt x="307876" y="-5423"/>
                    <a:pt x="323116" y="9531"/>
                    <a:pt x="317210" y="49346"/>
                  </a:cubicBezTo>
                  <a:cubicBezTo>
                    <a:pt x="310010" y="95104"/>
                    <a:pt x="298789" y="140138"/>
                    <a:pt x="283683" y="183934"/>
                  </a:cubicBezTo>
                  <a:cubicBezTo>
                    <a:pt x="279110" y="198412"/>
                    <a:pt x="268919" y="224034"/>
                    <a:pt x="253583" y="236417"/>
                  </a:cubicBezTo>
                  <a:cubicBezTo>
                    <a:pt x="234533" y="251656"/>
                    <a:pt x="205958" y="250990"/>
                    <a:pt x="163096" y="240322"/>
                  </a:cubicBezTo>
                  <a:cubicBezTo>
                    <a:pt x="144808" y="235750"/>
                    <a:pt x="124996" y="224796"/>
                    <a:pt x="89849" y="208604"/>
                  </a:cubicBezTo>
                  <a:cubicBezTo>
                    <a:pt x="80324" y="204222"/>
                    <a:pt x="73275" y="201364"/>
                    <a:pt x="55368" y="192983"/>
                  </a:cubicBezTo>
                  <a:cubicBezTo>
                    <a:pt x="37423" y="184886"/>
                    <a:pt x="21678" y="172599"/>
                    <a:pt x="9458" y="157169"/>
                  </a:cubicBezTo>
                  <a:cubicBezTo>
                    <a:pt x="-67" y="143548"/>
                    <a:pt x="-1115" y="137166"/>
                    <a:pt x="790" y="134118"/>
                  </a:cubicBezTo>
                  <a:cubicBezTo>
                    <a:pt x="2695" y="131070"/>
                    <a:pt x="7458" y="131070"/>
                    <a:pt x="12410" y="136785"/>
                  </a:cubicBezTo>
                  <a:cubicBezTo>
                    <a:pt x="19697" y="146405"/>
                    <a:pt x="28632" y="154664"/>
                    <a:pt x="38795" y="161169"/>
                  </a:cubicBezTo>
                  <a:cubicBezTo>
                    <a:pt x="38795" y="161169"/>
                    <a:pt x="27174" y="149168"/>
                    <a:pt x="20983" y="141452"/>
                  </a:cubicBezTo>
                  <a:cubicBezTo>
                    <a:pt x="15363" y="134547"/>
                    <a:pt x="10686" y="126927"/>
                    <a:pt x="7076" y="118783"/>
                  </a:cubicBezTo>
                  <a:cubicBezTo>
                    <a:pt x="3743" y="110877"/>
                    <a:pt x="10601" y="99733"/>
                    <a:pt x="15744" y="105734"/>
                  </a:cubicBezTo>
                  <a:cubicBezTo>
                    <a:pt x="20888" y="111734"/>
                    <a:pt x="23459" y="117164"/>
                    <a:pt x="32889" y="128498"/>
                  </a:cubicBezTo>
                  <a:cubicBezTo>
                    <a:pt x="37880" y="134547"/>
                    <a:pt x="43567" y="139985"/>
                    <a:pt x="49844" y="144691"/>
                  </a:cubicBezTo>
                  <a:cubicBezTo>
                    <a:pt x="43977" y="136738"/>
                    <a:pt x="38757" y="128327"/>
                    <a:pt x="34223" y="119545"/>
                  </a:cubicBezTo>
                  <a:cubicBezTo>
                    <a:pt x="30213" y="112649"/>
                    <a:pt x="28232" y="104753"/>
                    <a:pt x="28508" y="96780"/>
                  </a:cubicBezTo>
                  <a:cubicBezTo>
                    <a:pt x="28508" y="92684"/>
                    <a:pt x="34699" y="87731"/>
                    <a:pt x="40128" y="95637"/>
                  </a:cubicBezTo>
                  <a:cubicBezTo>
                    <a:pt x="45510" y="106372"/>
                    <a:pt x="52130" y="116440"/>
                    <a:pt x="59845" y="125641"/>
                  </a:cubicBezTo>
                  <a:cubicBezTo>
                    <a:pt x="68227" y="134309"/>
                    <a:pt x="75275" y="139357"/>
                    <a:pt x="75466" y="136880"/>
                  </a:cubicBezTo>
                  <a:cubicBezTo>
                    <a:pt x="75657" y="134404"/>
                    <a:pt x="70418" y="129737"/>
                    <a:pt x="67465" y="119640"/>
                  </a:cubicBezTo>
                  <a:cubicBezTo>
                    <a:pt x="64512" y="109544"/>
                    <a:pt x="67465" y="98876"/>
                    <a:pt x="73085" y="97637"/>
                  </a:cubicBezTo>
                  <a:cubicBezTo>
                    <a:pt x="78705" y="96399"/>
                    <a:pt x="77561" y="96780"/>
                    <a:pt x="82038" y="106305"/>
                  </a:cubicBezTo>
                  <a:cubicBezTo>
                    <a:pt x="88230" y="116002"/>
                    <a:pt x="93792" y="126089"/>
                    <a:pt x="98707" y="136499"/>
                  </a:cubicBezTo>
                  <a:cubicBezTo>
                    <a:pt x="101536" y="146263"/>
                    <a:pt x="106699" y="155187"/>
                    <a:pt x="113757" y="162503"/>
                  </a:cubicBezTo>
                  <a:cubicBezTo>
                    <a:pt x="122805" y="171647"/>
                    <a:pt x="142713" y="182219"/>
                    <a:pt x="177479" y="190982"/>
                  </a:cubicBezTo>
                  <a:close/>
                </a:path>
              </a:pathLst>
            </a:custGeom>
            <a:solidFill>
              <a:srgbClr val="FFCE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314" name="Google Shape;287;p12">
              <a:extLst>
                <a:ext uri="{FF2B5EF4-FFF2-40B4-BE49-F238E27FC236}">
                  <a16:creationId xmlns:a16="http://schemas.microsoft.com/office/drawing/2014/main" id="{2BCB7763-9314-3B6E-FAD5-37A4A52E527F}"/>
                </a:ext>
              </a:extLst>
            </p:cNvPr>
            <p:cNvSpPr>
              <a:spLocks/>
            </p:cNvSpPr>
            <p:nvPr/>
          </p:nvSpPr>
          <p:spPr bwMode="auto">
            <a:xfrm>
              <a:off x="8187055" y="3627341"/>
              <a:ext cx="77484" cy="113419"/>
            </a:xfrm>
            <a:custGeom>
              <a:avLst/>
              <a:gdLst>
                <a:gd name="T0" fmla="*/ 45297 w 96916"/>
                <a:gd name="T1" fmla="*/ 399 h 141862"/>
                <a:gd name="T2" fmla="*/ 11689 w 96916"/>
                <a:gd name="T3" fmla="*/ 28832 h 141862"/>
                <a:gd name="T4" fmla="*/ 0 w 96916"/>
                <a:gd name="T5" fmla="*/ 71998 h 141862"/>
                <a:gd name="T6" fmla="*/ 26180 w 96916"/>
                <a:gd name="T7" fmla="*/ 89412 h 141862"/>
                <a:gd name="T8" fmla="*/ 51629 w 96916"/>
                <a:gd name="T9" fmla="*/ 84967 h 141862"/>
                <a:gd name="T10" fmla="*/ 60031 w 96916"/>
                <a:gd name="T11" fmla="*/ 43261 h 141862"/>
                <a:gd name="T12" fmla="*/ 45297 w 96916"/>
                <a:gd name="T13" fmla="*/ 399 h 1418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6916" h="141862" extrusionOk="0">
                  <a:moveTo>
                    <a:pt x="70866" y="624"/>
                  </a:moveTo>
                  <a:cubicBezTo>
                    <a:pt x="46387" y="-2900"/>
                    <a:pt x="29146" y="8053"/>
                    <a:pt x="18288" y="45105"/>
                  </a:cubicBezTo>
                  <a:cubicBezTo>
                    <a:pt x="7429" y="82158"/>
                    <a:pt x="0" y="112638"/>
                    <a:pt x="0" y="112638"/>
                  </a:cubicBezTo>
                  <a:cubicBezTo>
                    <a:pt x="9677" y="126611"/>
                    <a:pt x="24336" y="136355"/>
                    <a:pt x="40957" y="139879"/>
                  </a:cubicBezTo>
                  <a:cubicBezTo>
                    <a:pt x="70199" y="146928"/>
                    <a:pt x="80772" y="132926"/>
                    <a:pt x="80772" y="132926"/>
                  </a:cubicBezTo>
                  <a:cubicBezTo>
                    <a:pt x="80772" y="132926"/>
                    <a:pt x="88868" y="94064"/>
                    <a:pt x="93916" y="67680"/>
                  </a:cubicBezTo>
                  <a:cubicBezTo>
                    <a:pt x="98965" y="41295"/>
                    <a:pt x="101155" y="5101"/>
                    <a:pt x="70866" y="624"/>
                  </a:cubicBez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315" name="Google Shape;288;p12">
              <a:extLst>
                <a:ext uri="{FF2B5EF4-FFF2-40B4-BE49-F238E27FC236}">
                  <a16:creationId xmlns:a16="http://schemas.microsoft.com/office/drawing/2014/main" id="{D0CB5679-A28B-333C-DE6E-6FB5D74D29F9}"/>
                </a:ext>
              </a:extLst>
            </p:cNvPr>
            <p:cNvSpPr>
              <a:spLocks/>
            </p:cNvSpPr>
            <p:nvPr/>
          </p:nvSpPr>
          <p:spPr bwMode="auto">
            <a:xfrm>
              <a:off x="8224358" y="3433131"/>
              <a:ext cx="126435" cy="139356"/>
            </a:xfrm>
            <a:custGeom>
              <a:avLst/>
              <a:gdLst>
                <a:gd name="T0" fmla="*/ 5671 w 158142"/>
                <a:gd name="T1" fmla="*/ 45957 h 174304"/>
                <a:gd name="T2" fmla="*/ 34531 w 158142"/>
                <a:gd name="T3" fmla="*/ 780 h 174304"/>
                <a:gd name="T4" fmla="*/ 100773 w 158142"/>
                <a:gd name="T5" fmla="*/ 46991 h 174304"/>
                <a:gd name="T6" fmla="*/ 76419 w 158142"/>
                <a:gd name="T7" fmla="*/ 110006 h 174304"/>
                <a:gd name="T8" fmla="*/ 43054 w 158142"/>
                <a:gd name="T9" fmla="*/ 105927 h 174304"/>
                <a:gd name="T10" fmla="*/ 42323 w 158142"/>
                <a:gd name="T11" fmla="*/ 84922 h 174304"/>
                <a:gd name="T12" fmla="*/ 5671 w 158142"/>
                <a:gd name="T13" fmla="*/ 45957 h 1743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8142" h="174304" extrusionOk="0">
                  <a:moveTo>
                    <a:pt x="8872" y="71897"/>
                  </a:moveTo>
                  <a:cubicBezTo>
                    <a:pt x="8872" y="71897"/>
                    <a:pt x="-29704" y="13223"/>
                    <a:pt x="54021" y="1221"/>
                  </a:cubicBezTo>
                  <a:cubicBezTo>
                    <a:pt x="114409" y="-7446"/>
                    <a:pt x="153176" y="31416"/>
                    <a:pt x="157653" y="73516"/>
                  </a:cubicBezTo>
                  <a:cubicBezTo>
                    <a:pt x="161939" y="113712"/>
                    <a:pt x="137174" y="155527"/>
                    <a:pt x="119553" y="172100"/>
                  </a:cubicBezTo>
                  <a:cubicBezTo>
                    <a:pt x="101960" y="176519"/>
                    <a:pt x="83358" y="174243"/>
                    <a:pt x="67356" y="165718"/>
                  </a:cubicBezTo>
                  <a:cubicBezTo>
                    <a:pt x="66403" y="154793"/>
                    <a:pt x="66022" y="143820"/>
                    <a:pt x="66213" y="132857"/>
                  </a:cubicBezTo>
                  <a:cubicBezTo>
                    <a:pt x="66213" y="132857"/>
                    <a:pt x="95359" y="70849"/>
                    <a:pt x="8872" y="71897"/>
                  </a:cubicBezTo>
                  <a:close/>
                </a:path>
              </a:pathLst>
            </a:custGeom>
            <a:solidFill>
              <a:srgbClr val="2B2A3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grpSp>
          <p:nvGrpSpPr>
            <p:cNvPr id="10316" name="Google Shape;289;p12">
              <a:extLst>
                <a:ext uri="{FF2B5EF4-FFF2-40B4-BE49-F238E27FC236}">
                  <a16:creationId xmlns:a16="http://schemas.microsoft.com/office/drawing/2014/main" id="{5D7C6A1D-CD23-9935-3E90-61B5642AB18D}"/>
                </a:ext>
              </a:extLst>
            </p:cNvPr>
            <p:cNvGrpSpPr>
              <a:grpSpLocks/>
            </p:cNvGrpSpPr>
            <p:nvPr/>
          </p:nvGrpSpPr>
          <p:grpSpPr bwMode="auto">
            <a:xfrm>
              <a:off x="6544681" y="927100"/>
              <a:ext cx="264550" cy="200503"/>
              <a:chOff x="6621095" y="1452181"/>
              <a:chExt cx="330894" cy="250785"/>
            </a:xfrm>
          </p:grpSpPr>
          <p:sp>
            <p:nvSpPr>
              <p:cNvPr id="10360" name="Google Shape;290;p12">
                <a:extLst>
                  <a:ext uri="{FF2B5EF4-FFF2-40B4-BE49-F238E27FC236}">
                    <a16:creationId xmlns:a16="http://schemas.microsoft.com/office/drawing/2014/main" id="{CD2DDF79-5DAB-74B3-5E3E-8AF96369380A}"/>
                  </a:ext>
                </a:extLst>
              </p:cNvPr>
              <p:cNvSpPr>
                <a:spLocks/>
              </p:cNvSpPr>
              <p:nvPr/>
            </p:nvSpPr>
            <p:spPr bwMode="auto">
              <a:xfrm>
                <a:off x="6648789" y="1521520"/>
                <a:ext cx="303199" cy="174500"/>
              </a:xfrm>
              <a:custGeom>
                <a:avLst/>
                <a:gdLst>
                  <a:gd name="T0" fmla="*/ 0 w 303199"/>
                  <a:gd name="T1" fmla="*/ 63249 h 174500"/>
                  <a:gd name="T2" fmla="*/ 107878 w 303199"/>
                  <a:gd name="T3" fmla="*/ 860 h 174500"/>
                  <a:gd name="T4" fmla="*/ 114056 w 303199"/>
                  <a:gd name="T5" fmla="*/ 860 h 174500"/>
                  <a:gd name="T6" fmla="*/ 303200 w 303199"/>
                  <a:gd name="T7" fmla="*/ 110302 h 174500"/>
                  <a:gd name="T8" fmla="*/ 192280 w 303199"/>
                  <a:gd name="T9" fmla="*/ 174501 h 174500"/>
                  <a:gd name="T10" fmla="*/ 0 w 303199"/>
                  <a:gd name="T11" fmla="*/ 63249 h 174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3199" h="174500" extrusionOk="0">
                    <a:moveTo>
                      <a:pt x="0" y="63249"/>
                    </a:moveTo>
                    <a:lnTo>
                      <a:pt x="107878" y="860"/>
                    </a:lnTo>
                    <a:cubicBezTo>
                      <a:pt x="109779" y="-287"/>
                      <a:pt x="112155" y="-287"/>
                      <a:pt x="114056" y="860"/>
                    </a:cubicBezTo>
                    <a:lnTo>
                      <a:pt x="303200" y="110302"/>
                    </a:lnTo>
                    <a:lnTo>
                      <a:pt x="192280" y="174501"/>
                    </a:lnTo>
                    <a:lnTo>
                      <a:pt x="0" y="63249"/>
                    </a:lnTo>
                    <a:close/>
                  </a:path>
                </a:pathLst>
              </a:custGeom>
              <a:solidFill>
                <a:srgbClr val="F4F4F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361" name="Google Shape;291;p12">
                <a:extLst>
                  <a:ext uri="{FF2B5EF4-FFF2-40B4-BE49-F238E27FC236}">
                    <a16:creationId xmlns:a16="http://schemas.microsoft.com/office/drawing/2014/main" id="{ADE363DD-937A-D728-A655-DB458BD96251}"/>
                  </a:ext>
                </a:extLst>
              </p:cNvPr>
              <p:cNvSpPr>
                <a:spLocks/>
              </p:cNvSpPr>
              <p:nvPr/>
            </p:nvSpPr>
            <p:spPr bwMode="auto">
              <a:xfrm>
                <a:off x="6790409" y="1564671"/>
                <a:ext cx="79173" cy="45815"/>
              </a:xfrm>
              <a:custGeom>
                <a:avLst/>
                <a:gdLst>
                  <a:gd name="T0" fmla="*/ 79174 w 79173"/>
                  <a:gd name="T1" fmla="*/ 29242 h 45815"/>
                  <a:gd name="T2" fmla="*/ 50660 w 79173"/>
                  <a:gd name="T3" fmla="*/ 45815 h 45815"/>
                  <a:gd name="T4" fmla="*/ 0 w 79173"/>
                  <a:gd name="T5" fmla="*/ 16478 h 45815"/>
                  <a:gd name="T6" fmla="*/ 28514 w 79173"/>
                  <a:gd name="T7" fmla="*/ 0 h 45815"/>
                  <a:gd name="T8" fmla="*/ 79174 w 79173"/>
                  <a:gd name="T9" fmla="*/ 29242 h 458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173" h="45815" extrusionOk="0">
                    <a:moveTo>
                      <a:pt x="79174" y="29242"/>
                    </a:moveTo>
                    <a:lnTo>
                      <a:pt x="50660" y="45815"/>
                    </a:lnTo>
                    <a:lnTo>
                      <a:pt x="0" y="16478"/>
                    </a:lnTo>
                    <a:lnTo>
                      <a:pt x="28514" y="0"/>
                    </a:lnTo>
                    <a:lnTo>
                      <a:pt x="79174" y="29242"/>
                    </a:lnTo>
                    <a:close/>
                  </a:path>
                </a:pathLst>
              </a:custGeom>
              <a:solidFill>
                <a:srgbClr val="000000">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362" name="Google Shape;292;p12">
                <a:extLst>
                  <a:ext uri="{FF2B5EF4-FFF2-40B4-BE49-F238E27FC236}">
                    <a16:creationId xmlns:a16="http://schemas.microsoft.com/office/drawing/2014/main" id="{416C7402-A608-689F-F5EC-D0E849616A1F}"/>
                  </a:ext>
                </a:extLst>
              </p:cNvPr>
              <p:cNvSpPr>
                <a:spLocks/>
              </p:cNvSpPr>
              <p:nvPr/>
            </p:nvSpPr>
            <p:spPr bwMode="auto">
              <a:xfrm>
                <a:off x="6648780" y="1584674"/>
                <a:ext cx="303209" cy="118292"/>
              </a:xfrm>
              <a:custGeom>
                <a:avLst/>
                <a:gdLst>
                  <a:gd name="T0" fmla="*/ 303209 w 303209"/>
                  <a:gd name="T1" fmla="*/ 47149 h 118292"/>
                  <a:gd name="T2" fmla="*/ 303209 w 303209"/>
                  <a:gd name="T3" fmla="*/ 49721 h 118292"/>
                  <a:gd name="T4" fmla="*/ 298076 w 303209"/>
                  <a:gd name="T5" fmla="*/ 58769 h 118292"/>
                  <a:gd name="T6" fmla="*/ 197517 w 303209"/>
                  <a:gd name="T7" fmla="*/ 116872 h 118292"/>
                  <a:gd name="T8" fmla="*/ 187157 w 303209"/>
                  <a:gd name="T9" fmla="*/ 116872 h 118292"/>
                  <a:gd name="T10" fmla="*/ 5237 w 303209"/>
                  <a:gd name="T11" fmla="*/ 12097 h 118292"/>
                  <a:gd name="T12" fmla="*/ 9 w 303209"/>
                  <a:gd name="T13" fmla="*/ 2572 h 118292"/>
                  <a:gd name="T14" fmla="*/ 9 w 303209"/>
                  <a:gd name="T15" fmla="*/ 0 h 118292"/>
                  <a:gd name="T16" fmla="*/ 192289 w 303209"/>
                  <a:gd name="T17" fmla="*/ 111252 h 118292"/>
                  <a:gd name="T18" fmla="*/ 303209 w 303209"/>
                  <a:gd name="T19" fmla="*/ 47149 h 1182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lnTo>
                      <a:pt x="303209" y="47149"/>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363" name="Google Shape;293;p12">
                <a:extLst>
                  <a:ext uri="{FF2B5EF4-FFF2-40B4-BE49-F238E27FC236}">
                    <a16:creationId xmlns:a16="http://schemas.microsoft.com/office/drawing/2014/main" id="{6ADA5B80-37BF-E03A-9B4F-9FED2B640D14}"/>
                  </a:ext>
                </a:extLst>
              </p:cNvPr>
              <p:cNvSpPr>
                <a:spLocks/>
              </p:cNvSpPr>
              <p:nvPr/>
            </p:nvSpPr>
            <p:spPr bwMode="auto">
              <a:xfrm>
                <a:off x="6621095" y="1454086"/>
                <a:ext cx="217122" cy="244320"/>
              </a:xfrm>
              <a:custGeom>
                <a:avLst/>
                <a:gdLst>
                  <a:gd name="T0" fmla="*/ 217123 w 217122"/>
                  <a:gd name="T1" fmla="*/ 243459 h 244320"/>
                  <a:gd name="T2" fmla="*/ 206478 w 217122"/>
                  <a:gd name="T3" fmla="*/ 242697 h 244320"/>
                  <a:gd name="T4" fmla="*/ 25888 w 217122"/>
                  <a:gd name="T5" fmla="*/ 137922 h 244320"/>
                  <a:gd name="T6" fmla="*/ 19900 w 217122"/>
                  <a:gd name="T7" fmla="*/ 129254 h 244320"/>
                  <a:gd name="T8" fmla="*/ 36 w 217122"/>
                  <a:gd name="T9" fmla="*/ 10763 h 244320"/>
                  <a:gd name="T10" fmla="*/ 36 w 217122"/>
                  <a:gd name="T11" fmla="*/ 8763 h 244320"/>
                  <a:gd name="T12" fmla="*/ 3743 w 217122"/>
                  <a:gd name="T13" fmla="*/ 0 h 244320"/>
                  <a:gd name="T14" fmla="*/ 191935 w 217122"/>
                  <a:gd name="T15" fmla="*/ 108871 h 244320"/>
                  <a:gd name="T16" fmla="*/ 196307 w 217122"/>
                  <a:gd name="T17" fmla="*/ 115252 h 244320"/>
                  <a:gd name="T18" fmla="*/ 217123 w 217122"/>
                  <a:gd name="T19" fmla="*/ 243459 h 24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lnTo>
                      <a:pt x="217123" y="243459"/>
                    </a:lnTo>
                    <a:close/>
                  </a:path>
                </a:pathLst>
              </a:custGeom>
              <a:solidFill>
                <a:srgbClr val="F4F4F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364" name="Google Shape;294;p12">
                <a:extLst>
                  <a:ext uri="{FF2B5EF4-FFF2-40B4-BE49-F238E27FC236}">
                    <a16:creationId xmlns:a16="http://schemas.microsoft.com/office/drawing/2014/main" id="{2460DF1F-F4B3-BFE8-8BDA-75E07261EDE6}"/>
                  </a:ext>
                </a:extLst>
              </p:cNvPr>
              <p:cNvSpPr>
                <a:spLocks/>
              </p:cNvSpPr>
              <p:nvPr/>
            </p:nvSpPr>
            <p:spPr bwMode="auto">
              <a:xfrm>
                <a:off x="6624647" y="1452181"/>
                <a:ext cx="216421" cy="245364"/>
              </a:xfrm>
              <a:custGeom>
                <a:avLst/>
                <a:gdLst>
                  <a:gd name="T0" fmla="*/ 216422 w 216421"/>
                  <a:gd name="T1" fmla="*/ 243840 h 245364"/>
                  <a:gd name="T2" fmla="*/ 215186 w 216421"/>
                  <a:gd name="T3" fmla="*/ 244602 h 245364"/>
                  <a:gd name="T4" fmla="*/ 213570 w 216421"/>
                  <a:gd name="T5" fmla="*/ 245364 h 245364"/>
                  <a:gd name="T6" fmla="*/ 192090 w 216421"/>
                  <a:gd name="T7" fmla="*/ 117157 h 245364"/>
                  <a:gd name="T8" fmla="*/ 187718 w 216421"/>
                  <a:gd name="T9" fmla="*/ 110776 h 245364"/>
                  <a:gd name="T10" fmla="*/ 0 w 216421"/>
                  <a:gd name="T11" fmla="*/ 1905 h 245364"/>
                  <a:gd name="T12" fmla="*/ 2471 w 216421"/>
                  <a:gd name="T13" fmla="*/ 0 h 245364"/>
                  <a:gd name="T14" fmla="*/ 191044 w 216421"/>
                  <a:gd name="T15" fmla="*/ 109061 h 245364"/>
                  <a:gd name="T16" fmla="*/ 195512 w 216421"/>
                  <a:gd name="T17" fmla="*/ 115443 h 245364"/>
                  <a:gd name="T18" fmla="*/ 216422 w 216421"/>
                  <a:gd name="T19" fmla="*/ 243840 h 2453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lnTo>
                      <a:pt x="216422" y="24384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grpSp>
        <p:grpSp>
          <p:nvGrpSpPr>
            <p:cNvPr id="10317" name="Google Shape;295;p12">
              <a:extLst>
                <a:ext uri="{FF2B5EF4-FFF2-40B4-BE49-F238E27FC236}">
                  <a16:creationId xmlns:a16="http://schemas.microsoft.com/office/drawing/2014/main" id="{4787F4DA-3EED-6E83-F964-82DD058718D2}"/>
                </a:ext>
              </a:extLst>
            </p:cNvPr>
            <p:cNvGrpSpPr>
              <a:grpSpLocks/>
            </p:cNvGrpSpPr>
            <p:nvPr/>
          </p:nvGrpSpPr>
          <p:grpSpPr bwMode="auto">
            <a:xfrm>
              <a:off x="7210360" y="1314224"/>
              <a:ext cx="264550" cy="200503"/>
              <a:chOff x="6621095" y="1452181"/>
              <a:chExt cx="330894" cy="250785"/>
            </a:xfrm>
          </p:grpSpPr>
          <p:sp>
            <p:nvSpPr>
              <p:cNvPr id="10355" name="Google Shape;296;p12">
                <a:extLst>
                  <a:ext uri="{FF2B5EF4-FFF2-40B4-BE49-F238E27FC236}">
                    <a16:creationId xmlns:a16="http://schemas.microsoft.com/office/drawing/2014/main" id="{65ECA88A-A533-33FE-376E-050EFA331B7D}"/>
                  </a:ext>
                </a:extLst>
              </p:cNvPr>
              <p:cNvSpPr>
                <a:spLocks/>
              </p:cNvSpPr>
              <p:nvPr/>
            </p:nvSpPr>
            <p:spPr bwMode="auto">
              <a:xfrm>
                <a:off x="6648789" y="1521520"/>
                <a:ext cx="303199" cy="174500"/>
              </a:xfrm>
              <a:custGeom>
                <a:avLst/>
                <a:gdLst>
                  <a:gd name="T0" fmla="*/ 0 w 303199"/>
                  <a:gd name="T1" fmla="*/ 63249 h 174500"/>
                  <a:gd name="T2" fmla="*/ 107878 w 303199"/>
                  <a:gd name="T3" fmla="*/ 860 h 174500"/>
                  <a:gd name="T4" fmla="*/ 114056 w 303199"/>
                  <a:gd name="T5" fmla="*/ 860 h 174500"/>
                  <a:gd name="T6" fmla="*/ 303200 w 303199"/>
                  <a:gd name="T7" fmla="*/ 110302 h 174500"/>
                  <a:gd name="T8" fmla="*/ 192280 w 303199"/>
                  <a:gd name="T9" fmla="*/ 174501 h 174500"/>
                  <a:gd name="T10" fmla="*/ 0 w 303199"/>
                  <a:gd name="T11" fmla="*/ 63249 h 174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3199" h="174500" extrusionOk="0">
                    <a:moveTo>
                      <a:pt x="0" y="63249"/>
                    </a:moveTo>
                    <a:lnTo>
                      <a:pt x="107878" y="860"/>
                    </a:lnTo>
                    <a:cubicBezTo>
                      <a:pt x="109779" y="-287"/>
                      <a:pt x="112155" y="-287"/>
                      <a:pt x="114056" y="860"/>
                    </a:cubicBezTo>
                    <a:lnTo>
                      <a:pt x="303200" y="110302"/>
                    </a:lnTo>
                    <a:lnTo>
                      <a:pt x="192280" y="174501"/>
                    </a:lnTo>
                    <a:lnTo>
                      <a:pt x="0" y="63249"/>
                    </a:lnTo>
                    <a:close/>
                  </a:path>
                </a:pathLst>
              </a:custGeom>
              <a:solidFill>
                <a:srgbClr val="F4F4F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356" name="Google Shape;297;p12">
                <a:extLst>
                  <a:ext uri="{FF2B5EF4-FFF2-40B4-BE49-F238E27FC236}">
                    <a16:creationId xmlns:a16="http://schemas.microsoft.com/office/drawing/2014/main" id="{834CF6C3-CBD4-CA0C-FB8E-54CB87377686}"/>
                  </a:ext>
                </a:extLst>
              </p:cNvPr>
              <p:cNvSpPr>
                <a:spLocks/>
              </p:cNvSpPr>
              <p:nvPr/>
            </p:nvSpPr>
            <p:spPr bwMode="auto">
              <a:xfrm>
                <a:off x="6790409" y="1564671"/>
                <a:ext cx="79173" cy="45815"/>
              </a:xfrm>
              <a:custGeom>
                <a:avLst/>
                <a:gdLst>
                  <a:gd name="T0" fmla="*/ 79174 w 79173"/>
                  <a:gd name="T1" fmla="*/ 29242 h 45815"/>
                  <a:gd name="T2" fmla="*/ 50660 w 79173"/>
                  <a:gd name="T3" fmla="*/ 45815 h 45815"/>
                  <a:gd name="T4" fmla="*/ 0 w 79173"/>
                  <a:gd name="T5" fmla="*/ 16478 h 45815"/>
                  <a:gd name="T6" fmla="*/ 28514 w 79173"/>
                  <a:gd name="T7" fmla="*/ 0 h 45815"/>
                  <a:gd name="T8" fmla="*/ 79174 w 79173"/>
                  <a:gd name="T9" fmla="*/ 29242 h 458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173" h="45815" extrusionOk="0">
                    <a:moveTo>
                      <a:pt x="79174" y="29242"/>
                    </a:moveTo>
                    <a:lnTo>
                      <a:pt x="50660" y="45815"/>
                    </a:lnTo>
                    <a:lnTo>
                      <a:pt x="0" y="16478"/>
                    </a:lnTo>
                    <a:lnTo>
                      <a:pt x="28514" y="0"/>
                    </a:lnTo>
                    <a:lnTo>
                      <a:pt x="79174" y="29242"/>
                    </a:lnTo>
                    <a:close/>
                  </a:path>
                </a:pathLst>
              </a:custGeom>
              <a:solidFill>
                <a:srgbClr val="000000">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357" name="Google Shape;298;p12">
                <a:extLst>
                  <a:ext uri="{FF2B5EF4-FFF2-40B4-BE49-F238E27FC236}">
                    <a16:creationId xmlns:a16="http://schemas.microsoft.com/office/drawing/2014/main" id="{0D4D3366-4E95-9F76-7B15-F5FF78BEC898}"/>
                  </a:ext>
                </a:extLst>
              </p:cNvPr>
              <p:cNvSpPr>
                <a:spLocks/>
              </p:cNvSpPr>
              <p:nvPr/>
            </p:nvSpPr>
            <p:spPr bwMode="auto">
              <a:xfrm>
                <a:off x="6648780" y="1584674"/>
                <a:ext cx="303209" cy="118292"/>
              </a:xfrm>
              <a:custGeom>
                <a:avLst/>
                <a:gdLst>
                  <a:gd name="T0" fmla="*/ 303209 w 303209"/>
                  <a:gd name="T1" fmla="*/ 47149 h 118292"/>
                  <a:gd name="T2" fmla="*/ 303209 w 303209"/>
                  <a:gd name="T3" fmla="*/ 49721 h 118292"/>
                  <a:gd name="T4" fmla="*/ 298076 w 303209"/>
                  <a:gd name="T5" fmla="*/ 58769 h 118292"/>
                  <a:gd name="T6" fmla="*/ 197517 w 303209"/>
                  <a:gd name="T7" fmla="*/ 116872 h 118292"/>
                  <a:gd name="T8" fmla="*/ 187157 w 303209"/>
                  <a:gd name="T9" fmla="*/ 116872 h 118292"/>
                  <a:gd name="T10" fmla="*/ 5237 w 303209"/>
                  <a:gd name="T11" fmla="*/ 12097 h 118292"/>
                  <a:gd name="T12" fmla="*/ 9 w 303209"/>
                  <a:gd name="T13" fmla="*/ 2572 h 118292"/>
                  <a:gd name="T14" fmla="*/ 9 w 303209"/>
                  <a:gd name="T15" fmla="*/ 0 h 118292"/>
                  <a:gd name="T16" fmla="*/ 192289 w 303209"/>
                  <a:gd name="T17" fmla="*/ 111252 h 118292"/>
                  <a:gd name="T18" fmla="*/ 303209 w 303209"/>
                  <a:gd name="T19" fmla="*/ 47149 h 1182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lnTo>
                      <a:pt x="303209" y="47149"/>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358" name="Google Shape;299;p12">
                <a:extLst>
                  <a:ext uri="{FF2B5EF4-FFF2-40B4-BE49-F238E27FC236}">
                    <a16:creationId xmlns:a16="http://schemas.microsoft.com/office/drawing/2014/main" id="{C4CAA6FC-6B73-71E5-0C2E-97CC49D3A564}"/>
                  </a:ext>
                </a:extLst>
              </p:cNvPr>
              <p:cNvSpPr>
                <a:spLocks/>
              </p:cNvSpPr>
              <p:nvPr/>
            </p:nvSpPr>
            <p:spPr bwMode="auto">
              <a:xfrm>
                <a:off x="6621095" y="1454086"/>
                <a:ext cx="217122" cy="244320"/>
              </a:xfrm>
              <a:custGeom>
                <a:avLst/>
                <a:gdLst>
                  <a:gd name="T0" fmla="*/ 217123 w 217122"/>
                  <a:gd name="T1" fmla="*/ 243459 h 244320"/>
                  <a:gd name="T2" fmla="*/ 206478 w 217122"/>
                  <a:gd name="T3" fmla="*/ 242697 h 244320"/>
                  <a:gd name="T4" fmla="*/ 25888 w 217122"/>
                  <a:gd name="T5" fmla="*/ 137922 h 244320"/>
                  <a:gd name="T6" fmla="*/ 19900 w 217122"/>
                  <a:gd name="T7" fmla="*/ 129254 h 244320"/>
                  <a:gd name="T8" fmla="*/ 36 w 217122"/>
                  <a:gd name="T9" fmla="*/ 10763 h 244320"/>
                  <a:gd name="T10" fmla="*/ 36 w 217122"/>
                  <a:gd name="T11" fmla="*/ 8763 h 244320"/>
                  <a:gd name="T12" fmla="*/ 3743 w 217122"/>
                  <a:gd name="T13" fmla="*/ 0 h 244320"/>
                  <a:gd name="T14" fmla="*/ 191935 w 217122"/>
                  <a:gd name="T15" fmla="*/ 108871 h 244320"/>
                  <a:gd name="T16" fmla="*/ 196307 w 217122"/>
                  <a:gd name="T17" fmla="*/ 115252 h 244320"/>
                  <a:gd name="T18" fmla="*/ 217123 w 217122"/>
                  <a:gd name="T19" fmla="*/ 243459 h 24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lnTo>
                      <a:pt x="217123" y="243459"/>
                    </a:lnTo>
                    <a:close/>
                  </a:path>
                </a:pathLst>
              </a:custGeom>
              <a:solidFill>
                <a:srgbClr val="F4F4F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359" name="Google Shape;300;p12">
                <a:extLst>
                  <a:ext uri="{FF2B5EF4-FFF2-40B4-BE49-F238E27FC236}">
                    <a16:creationId xmlns:a16="http://schemas.microsoft.com/office/drawing/2014/main" id="{E787AD4F-CB0E-133B-0FF3-18D1FAFE4144}"/>
                  </a:ext>
                </a:extLst>
              </p:cNvPr>
              <p:cNvSpPr>
                <a:spLocks/>
              </p:cNvSpPr>
              <p:nvPr/>
            </p:nvSpPr>
            <p:spPr bwMode="auto">
              <a:xfrm>
                <a:off x="6624647" y="1452181"/>
                <a:ext cx="216421" cy="245364"/>
              </a:xfrm>
              <a:custGeom>
                <a:avLst/>
                <a:gdLst>
                  <a:gd name="T0" fmla="*/ 216422 w 216421"/>
                  <a:gd name="T1" fmla="*/ 243840 h 245364"/>
                  <a:gd name="T2" fmla="*/ 215186 w 216421"/>
                  <a:gd name="T3" fmla="*/ 244602 h 245364"/>
                  <a:gd name="T4" fmla="*/ 213570 w 216421"/>
                  <a:gd name="T5" fmla="*/ 245364 h 245364"/>
                  <a:gd name="T6" fmla="*/ 192090 w 216421"/>
                  <a:gd name="T7" fmla="*/ 117157 h 245364"/>
                  <a:gd name="T8" fmla="*/ 187718 w 216421"/>
                  <a:gd name="T9" fmla="*/ 110776 h 245364"/>
                  <a:gd name="T10" fmla="*/ 0 w 216421"/>
                  <a:gd name="T11" fmla="*/ 1905 h 245364"/>
                  <a:gd name="T12" fmla="*/ 2471 w 216421"/>
                  <a:gd name="T13" fmla="*/ 0 h 245364"/>
                  <a:gd name="T14" fmla="*/ 191044 w 216421"/>
                  <a:gd name="T15" fmla="*/ 109061 h 245364"/>
                  <a:gd name="T16" fmla="*/ 195512 w 216421"/>
                  <a:gd name="T17" fmla="*/ 115443 h 245364"/>
                  <a:gd name="T18" fmla="*/ 216422 w 216421"/>
                  <a:gd name="T19" fmla="*/ 243840 h 2453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lnTo>
                      <a:pt x="216422" y="24384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grpSp>
        <p:sp>
          <p:nvSpPr>
            <p:cNvPr id="10318" name="Google Shape;301;p12">
              <a:extLst>
                <a:ext uri="{FF2B5EF4-FFF2-40B4-BE49-F238E27FC236}">
                  <a16:creationId xmlns:a16="http://schemas.microsoft.com/office/drawing/2014/main" id="{F5120761-76E6-DDF1-D294-C86694AF34D1}"/>
                </a:ext>
              </a:extLst>
            </p:cNvPr>
            <p:cNvSpPr>
              <a:spLocks/>
            </p:cNvSpPr>
            <p:nvPr/>
          </p:nvSpPr>
          <p:spPr bwMode="auto">
            <a:xfrm>
              <a:off x="7451033" y="1163186"/>
              <a:ext cx="126280" cy="353110"/>
            </a:xfrm>
            <a:custGeom>
              <a:avLst/>
              <a:gdLst>
                <a:gd name="T0" fmla="*/ 7800 w 157949"/>
                <a:gd name="T1" fmla="*/ 237187 h 441664"/>
                <a:gd name="T2" fmla="*/ 24604 w 157949"/>
                <a:gd name="T3" fmla="*/ 227568 h 441664"/>
                <a:gd name="T4" fmla="*/ 38912 w 157949"/>
                <a:gd name="T5" fmla="*/ 218922 h 441664"/>
                <a:gd name="T6" fmla="*/ 58881 w 157949"/>
                <a:gd name="T7" fmla="*/ 175390 h 441664"/>
                <a:gd name="T8" fmla="*/ 66127 w 157949"/>
                <a:gd name="T9" fmla="*/ 109332 h 441664"/>
                <a:gd name="T10" fmla="*/ 51515 w 157949"/>
                <a:gd name="T11" fmla="*/ 30183 h 441664"/>
                <a:gd name="T12" fmla="*/ 61134 w 157949"/>
                <a:gd name="T13" fmla="*/ 3151 h 441664"/>
                <a:gd name="T14" fmla="*/ 87193 w 157949"/>
                <a:gd name="T15" fmla="*/ 20868 h 441664"/>
                <a:gd name="T16" fmla="*/ 100952 w 157949"/>
                <a:gd name="T17" fmla="*/ 111706 h 441664"/>
                <a:gd name="T18" fmla="*/ 90541 w 157949"/>
                <a:gd name="T19" fmla="*/ 178678 h 441664"/>
                <a:gd name="T20" fmla="*/ 64970 w 157949"/>
                <a:gd name="T21" fmla="*/ 231343 h 441664"/>
                <a:gd name="T22" fmla="*/ 56568 w 157949"/>
                <a:gd name="T23" fmla="*/ 250825 h 441664"/>
                <a:gd name="T24" fmla="*/ 37024 w 157949"/>
                <a:gd name="T25" fmla="*/ 276823 h 441664"/>
                <a:gd name="T26" fmla="*/ 24178 w 157949"/>
                <a:gd name="T27" fmla="*/ 281937 h 441664"/>
                <a:gd name="T28" fmla="*/ 25578 w 157949"/>
                <a:gd name="T29" fmla="*/ 275423 h 441664"/>
                <a:gd name="T30" fmla="*/ 38972 w 157949"/>
                <a:gd name="T31" fmla="*/ 260446 h 441664"/>
                <a:gd name="T32" fmla="*/ 28136 w 157949"/>
                <a:gd name="T33" fmla="*/ 270613 h 441664"/>
                <a:gd name="T34" fmla="*/ 15593 w 157949"/>
                <a:gd name="T35" fmla="*/ 278589 h 441664"/>
                <a:gd name="T36" fmla="*/ 8227 w 157949"/>
                <a:gd name="T37" fmla="*/ 273840 h 441664"/>
                <a:gd name="T38" fmla="*/ 20769 w 157949"/>
                <a:gd name="T39" fmla="*/ 264038 h 441664"/>
                <a:gd name="T40" fmla="*/ 29657 w 157949"/>
                <a:gd name="T41" fmla="*/ 254357 h 441664"/>
                <a:gd name="T42" fmla="*/ 15715 w 157949"/>
                <a:gd name="T43" fmla="*/ 263368 h 441664"/>
                <a:gd name="T44" fmla="*/ 3051 w 157949"/>
                <a:gd name="T45" fmla="*/ 266778 h 441664"/>
                <a:gd name="T46" fmla="*/ 2259 w 157949"/>
                <a:gd name="T47" fmla="*/ 260323 h 441664"/>
                <a:gd name="T48" fmla="*/ 18881 w 157949"/>
                <a:gd name="T49" fmla="*/ 248999 h 441664"/>
                <a:gd name="T50" fmla="*/ 24969 w 157949"/>
                <a:gd name="T51" fmla="*/ 240110 h 441664"/>
                <a:gd name="T52" fmla="*/ 15410 w 157949"/>
                <a:gd name="T53" fmla="*/ 244798 h 441664"/>
                <a:gd name="T54" fmla="*/ 3234 w 157949"/>
                <a:gd name="T55" fmla="*/ 241876 h 441664"/>
                <a:gd name="T56" fmla="*/ 7800 w 157949"/>
                <a:gd name="T57" fmla="*/ 237187 h 44166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57949" h="441664" extrusionOk="0">
                  <a:moveTo>
                    <a:pt x="12203" y="371070"/>
                  </a:moveTo>
                  <a:cubicBezTo>
                    <a:pt x="20680" y="365574"/>
                    <a:pt x="29462" y="360555"/>
                    <a:pt x="38492" y="356021"/>
                  </a:cubicBezTo>
                  <a:cubicBezTo>
                    <a:pt x="46960" y="353439"/>
                    <a:pt x="54656" y="348791"/>
                    <a:pt x="60876" y="342495"/>
                  </a:cubicBezTo>
                  <a:cubicBezTo>
                    <a:pt x="69162" y="334399"/>
                    <a:pt x="82593" y="304395"/>
                    <a:pt x="92118" y="274391"/>
                  </a:cubicBezTo>
                  <a:cubicBezTo>
                    <a:pt x="101785" y="240846"/>
                    <a:pt x="105624" y="205889"/>
                    <a:pt x="103452" y="171045"/>
                  </a:cubicBezTo>
                  <a:cubicBezTo>
                    <a:pt x="99357" y="129516"/>
                    <a:pt x="84402" y="71318"/>
                    <a:pt x="80593" y="47220"/>
                  </a:cubicBezTo>
                  <a:cubicBezTo>
                    <a:pt x="76782" y="23122"/>
                    <a:pt x="84498" y="13692"/>
                    <a:pt x="95642" y="4929"/>
                  </a:cubicBezTo>
                  <a:cubicBezTo>
                    <a:pt x="108691" y="-5453"/>
                    <a:pt x="126789" y="-881"/>
                    <a:pt x="136409" y="32647"/>
                  </a:cubicBezTo>
                  <a:cubicBezTo>
                    <a:pt x="148810" y="79078"/>
                    <a:pt x="156030" y="126740"/>
                    <a:pt x="157935" y="174760"/>
                  </a:cubicBezTo>
                  <a:cubicBezTo>
                    <a:pt x="158269" y="210341"/>
                    <a:pt x="152773" y="245736"/>
                    <a:pt x="141648" y="279535"/>
                  </a:cubicBezTo>
                  <a:cubicBezTo>
                    <a:pt x="131656" y="308501"/>
                    <a:pt x="118226" y="336161"/>
                    <a:pt x="101643" y="361926"/>
                  </a:cubicBezTo>
                  <a:cubicBezTo>
                    <a:pt x="97071" y="369737"/>
                    <a:pt x="95547" y="376595"/>
                    <a:pt x="88498" y="392406"/>
                  </a:cubicBezTo>
                  <a:cubicBezTo>
                    <a:pt x="81745" y="408237"/>
                    <a:pt x="71258" y="422191"/>
                    <a:pt x="57923" y="433078"/>
                  </a:cubicBezTo>
                  <a:cubicBezTo>
                    <a:pt x="46112" y="441555"/>
                    <a:pt x="40587" y="442603"/>
                    <a:pt x="37825" y="441079"/>
                  </a:cubicBezTo>
                  <a:cubicBezTo>
                    <a:pt x="35063" y="439555"/>
                    <a:pt x="35063" y="435364"/>
                    <a:pt x="40016" y="430887"/>
                  </a:cubicBezTo>
                  <a:cubicBezTo>
                    <a:pt x="48341" y="424391"/>
                    <a:pt x="55437" y="416457"/>
                    <a:pt x="60971" y="407456"/>
                  </a:cubicBezTo>
                  <a:cubicBezTo>
                    <a:pt x="60971" y="407456"/>
                    <a:pt x="50684" y="417743"/>
                    <a:pt x="44017" y="423362"/>
                  </a:cubicBezTo>
                  <a:cubicBezTo>
                    <a:pt x="38044" y="428354"/>
                    <a:pt x="31443" y="432545"/>
                    <a:pt x="24395" y="435840"/>
                  </a:cubicBezTo>
                  <a:cubicBezTo>
                    <a:pt x="17537" y="438888"/>
                    <a:pt x="8012" y="433078"/>
                    <a:pt x="12870" y="428411"/>
                  </a:cubicBezTo>
                  <a:cubicBezTo>
                    <a:pt x="17727" y="423743"/>
                    <a:pt x="22395" y="421553"/>
                    <a:pt x="32491" y="413076"/>
                  </a:cubicBezTo>
                  <a:cubicBezTo>
                    <a:pt x="37701" y="408580"/>
                    <a:pt x="42369" y="403503"/>
                    <a:pt x="46398" y="397931"/>
                  </a:cubicBezTo>
                  <a:cubicBezTo>
                    <a:pt x="39521" y="403208"/>
                    <a:pt x="32225" y="407922"/>
                    <a:pt x="24585" y="412028"/>
                  </a:cubicBezTo>
                  <a:cubicBezTo>
                    <a:pt x="18632" y="415685"/>
                    <a:pt x="11755" y="417533"/>
                    <a:pt x="4773" y="417362"/>
                  </a:cubicBezTo>
                  <a:cubicBezTo>
                    <a:pt x="1154" y="417362"/>
                    <a:pt x="-3228" y="412218"/>
                    <a:pt x="3535" y="407265"/>
                  </a:cubicBezTo>
                  <a:cubicBezTo>
                    <a:pt x="12879" y="402417"/>
                    <a:pt x="21604" y="396473"/>
                    <a:pt x="29538" y="389549"/>
                  </a:cubicBezTo>
                  <a:cubicBezTo>
                    <a:pt x="37063" y="382119"/>
                    <a:pt x="41254" y="375833"/>
                    <a:pt x="39063" y="375642"/>
                  </a:cubicBezTo>
                  <a:cubicBezTo>
                    <a:pt x="36873" y="375452"/>
                    <a:pt x="32872" y="380214"/>
                    <a:pt x="24109" y="382976"/>
                  </a:cubicBezTo>
                  <a:cubicBezTo>
                    <a:pt x="15346" y="385739"/>
                    <a:pt x="5917" y="382976"/>
                    <a:pt x="5059" y="378404"/>
                  </a:cubicBezTo>
                  <a:cubicBezTo>
                    <a:pt x="4202" y="373832"/>
                    <a:pt x="4011" y="375261"/>
                    <a:pt x="12203" y="371070"/>
                  </a:cubicBezTo>
                  <a:close/>
                </a:path>
              </a:pathLst>
            </a:custGeom>
            <a:solidFill>
              <a:srgbClr val="FFCE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319" name="Google Shape;302;p12">
              <a:extLst>
                <a:ext uri="{FF2B5EF4-FFF2-40B4-BE49-F238E27FC236}">
                  <a16:creationId xmlns:a16="http://schemas.microsoft.com/office/drawing/2014/main" id="{78CC54FD-BBC5-7AB8-8BF9-49D3DBB6C0AA}"/>
                </a:ext>
              </a:extLst>
            </p:cNvPr>
            <p:cNvSpPr>
              <a:spLocks/>
            </p:cNvSpPr>
            <p:nvPr/>
          </p:nvSpPr>
          <p:spPr bwMode="auto">
            <a:xfrm>
              <a:off x="7509451" y="1160411"/>
              <a:ext cx="72725" cy="98625"/>
            </a:xfrm>
            <a:custGeom>
              <a:avLst/>
              <a:gdLst>
                <a:gd name="T0" fmla="*/ 58145 w 90963"/>
                <a:gd name="T1" fmla="*/ 62845 h 123358"/>
                <a:gd name="T2" fmla="*/ 12176 w 90963"/>
                <a:gd name="T3" fmla="*/ 77761 h 123358"/>
                <a:gd name="T4" fmla="*/ 0 w 90963"/>
                <a:gd name="T5" fmla="*/ 26436 h 123358"/>
                <a:gd name="T6" fmla="*/ 20761 w 90963"/>
                <a:gd name="T7" fmla="*/ 12 h 123358"/>
                <a:gd name="T8" fmla="*/ 58145 w 90963"/>
                <a:gd name="T9" fmla="*/ 62845 h 1233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963" h="123358" extrusionOk="0">
                  <a:moveTo>
                    <a:pt x="90964" y="98317"/>
                  </a:moveTo>
                  <a:cubicBezTo>
                    <a:pt x="90964" y="98317"/>
                    <a:pt x="58007" y="131083"/>
                    <a:pt x="19050" y="121653"/>
                  </a:cubicBezTo>
                  <a:cubicBezTo>
                    <a:pt x="13525" y="117843"/>
                    <a:pt x="0" y="41358"/>
                    <a:pt x="0" y="41358"/>
                  </a:cubicBezTo>
                  <a:cubicBezTo>
                    <a:pt x="0" y="41358"/>
                    <a:pt x="0" y="-1029"/>
                    <a:pt x="32480" y="19"/>
                  </a:cubicBezTo>
                  <a:cubicBezTo>
                    <a:pt x="64961" y="1067"/>
                    <a:pt x="90964" y="98317"/>
                    <a:pt x="90964" y="98317"/>
                  </a:cubicBez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grpSp>
          <p:nvGrpSpPr>
            <p:cNvPr id="10320" name="Google Shape;303;p12">
              <a:extLst>
                <a:ext uri="{FF2B5EF4-FFF2-40B4-BE49-F238E27FC236}">
                  <a16:creationId xmlns:a16="http://schemas.microsoft.com/office/drawing/2014/main" id="{809F8745-FCF2-2D55-6BD6-E81FC5064937}"/>
                </a:ext>
              </a:extLst>
            </p:cNvPr>
            <p:cNvGrpSpPr>
              <a:grpSpLocks/>
            </p:cNvGrpSpPr>
            <p:nvPr/>
          </p:nvGrpSpPr>
          <p:grpSpPr bwMode="auto">
            <a:xfrm flipH="1">
              <a:off x="8183210" y="2407472"/>
              <a:ext cx="780360" cy="1195999"/>
              <a:chOff x="3975528" y="3303922"/>
              <a:chExt cx="780360" cy="1195999"/>
            </a:xfrm>
          </p:grpSpPr>
          <p:sp>
            <p:nvSpPr>
              <p:cNvPr id="10321" name="Google Shape;304;p12">
                <a:extLst>
                  <a:ext uri="{FF2B5EF4-FFF2-40B4-BE49-F238E27FC236}">
                    <a16:creationId xmlns:a16="http://schemas.microsoft.com/office/drawing/2014/main" id="{7D2899DE-12EE-4081-CD78-0B82FD00A9B5}"/>
                  </a:ext>
                </a:extLst>
              </p:cNvPr>
              <p:cNvSpPr>
                <a:spLocks/>
              </p:cNvSpPr>
              <p:nvPr/>
            </p:nvSpPr>
            <p:spPr bwMode="auto">
              <a:xfrm>
                <a:off x="4158598" y="4226660"/>
                <a:ext cx="285978" cy="165125"/>
              </a:xfrm>
              <a:custGeom>
                <a:avLst/>
                <a:gdLst>
                  <a:gd name="T0" fmla="*/ 114361 w 357473"/>
                  <a:gd name="T1" fmla="*/ 132101 h 206406"/>
                  <a:gd name="T2" fmla="*/ 0 w 357473"/>
                  <a:gd name="T3" fmla="*/ 66081 h 206406"/>
                  <a:gd name="T4" fmla="*/ 114361 w 357473"/>
                  <a:gd name="T5" fmla="*/ 0 h 206406"/>
                  <a:gd name="T6" fmla="*/ 228782 w 357473"/>
                  <a:gd name="T7" fmla="*/ 66081 h 206406"/>
                  <a:gd name="T8" fmla="*/ 114361 w 357473"/>
                  <a:gd name="T9" fmla="*/ 132101 h 2064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7473" h="206406" extrusionOk="0">
                    <a:moveTo>
                      <a:pt x="178689" y="206407"/>
                    </a:moveTo>
                    <a:lnTo>
                      <a:pt x="0" y="103251"/>
                    </a:lnTo>
                    <a:lnTo>
                      <a:pt x="178689" y="0"/>
                    </a:lnTo>
                    <a:lnTo>
                      <a:pt x="357473" y="103251"/>
                    </a:lnTo>
                    <a:lnTo>
                      <a:pt x="178689" y="206407"/>
                    </a:lnTo>
                    <a:close/>
                  </a:path>
                </a:pathLst>
              </a:custGeom>
              <a:solidFill>
                <a:srgbClr val="D6D8E5">
                  <a:alpha val="29803"/>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322" name="Google Shape;305;p12">
                <a:extLst>
                  <a:ext uri="{FF2B5EF4-FFF2-40B4-BE49-F238E27FC236}">
                    <a16:creationId xmlns:a16="http://schemas.microsoft.com/office/drawing/2014/main" id="{E4D52E1D-C5E7-00DA-77BC-BF738786623D}"/>
                  </a:ext>
                </a:extLst>
              </p:cNvPr>
              <p:cNvSpPr>
                <a:spLocks/>
              </p:cNvSpPr>
              <p:nvPr/>
            </p:nvSpPr>
            <p:spPr bwMode="auto">
              <a:xfrm>
                <a:off x="4385076" y="4094459"/>
                <a:ext cx="285978" cy="165125"/>
              </a:xfrm>
              <a:custGeom>
                <a:avLst/>
                <a:gdLst>
                  <a:gd name="T0" fmla="*/ 114421 w 357473"/>
                  <a:gd name="T1" fmla="*/ 132101 h 206406"/>
                  <a:gd name="T2" fmla="*/ 0 w 357473"/>
                  <a:gd name="T3" fmla="*/ 66081 h 206406"/>
                  <a:gd name="T4" fmla="*/ 114421 w 357473"/>
                  <a:gd name="T5" fmla="*/ 0 h 206406"/>
                  <a:gd name="T6" fmla="*/ 228782 w 357473"/>
                  <a:gd name="T7" fmla="*/ 66081 h 206406"/>
                  <a:gd name="T8" fmla="*/ 114421 w 357473"/>
                  <a:gd name="T9" fmla="*/ 132101 h 2064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7473" h="206406" extrusionOk="0">
                    <a:moveTo>
                      <a:pt x="178784" y="206407"/>
                    </a:moveTo>
                    <a:lnTo>
                      <a:pt x="0" y="103251"/>
                    </a:lnTo>
                    <a:lnTo>
                      <a:pt x="178784" y="0"/>
                    </a:lnTo>
                    <a:lnTo>
                      <a:pt x="357473" y="103251"/>
                    </a:lnTo>
                    <a:lnTo>
                      <a:pt x="178784" y="206407"/>
                    </a:lnTo>
                    <a:close/>
                  </a:path>
                </a:pathLst>
              </a:custGeom>
              <a:solidFill>
                <a:srgbClr val="D6D8E5">
                  <a:alpha val="29803"/>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323" name="Google Shape;306;p12">
                <a:extLst>
                  <a:ext uri="{FF2B5EF4-FFF2-40B4-BE49-F238E27FC236}">
                    <a16:creationId xmlns:a16="http://schemas.microsoft.com/office/drawing/2014/main" id="{7A6409AF-4175-6D39-5E1F-267AE73D13D7}"/>
                  </a:ext>
                </a:extLst>
              </p:cNvPr>
              <p:cNvSpPr>
                <a:spLocks/>
              </p:cNvSpPr>
              <p:nvPr/>
            </p:nvSpPr>
            <p:spPr bwMode="auto">
              <a:xfrm>
                <a:off x="4469909" y="3303922"/>
                <a:ext cx="285978" cy="165049"/>
              </a:xfrm>
              <a:custGeom>
                <a:avLst/>
                <a:gdLst>
                  <a:gd name="T0" fmla="*/ 114421 w 357473"/>
                  <a:gd name="T1" fmla="*/ 132040 h 206311"/>
                  <a:gd name="T2" fmla="*/ 0 w 357473"/>
                  <a:gd name="T3" fmla="*/ 66020 h 206311"/>
                  <a:gd name="T4" fmla="*/ 114421 w 357473"/>
                  <a:gd name="T5" fmla="*/ 0 h 206311"/>
                  <a:gd name="T6" fmla="*/ 228782 w 357473"/>
                  <a:gd name="T7" fmla="*/ 66020 h 206311"/>
                  <a:gd name="T8" fmla="*/ 114421 w 357473"/>
                  <a:gd name="T9" fmla="*/ 132040 h 2063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7473" h="206311" extrusionOk="0">
                    <a:moveTo>
                      <a:pt x="178784" y="206312"/>
                    </a:moveTo>
                    <a:lnTo>
                      <a:pt x="0" y="103156"/>
                    </a:lnTo>
                    <a:lnTo>
                      <a:pt x="178784" y="0"/>
                    </a:lnTo>
                    <a:lnTo>
                      <a:pt x="357473" y="103156"/>
                    </a:lnTo>
                    <a:lnTo>
                      <a:pt x="178784" y="20631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324" name="Google Shape;307;p12">
                <a:extLst>
                  <a:ext uri="{FF2B5EF4-FFF2-40B4-BE49-F238E27FC236}">
                    <a16:creationId xmlns:a16="http://schemas.microsoft.com/office/drawing/2014/main" id="{F18B4C5B-346D-B866-B7F3-DCA8E7274C39}"/>
                  </a:ext>
                </a:extLst>
              </p:cNvPr>
              <p:cNvSpPr>
                <a:spLocks/>
              </p:cNvSpPr>
              <p:nvPr/>
            </p:nvSpPr>
            <p:spPr bwMode="auto">
              <a:xfrm>
                <a:off x="4469909" y="3386395"/>
                <a:ext cx="143027" cy="825855"/>
              </a:xfrm>
              <a:custGeom>
                <a:avLst/>
                <a:gdLst>
                  <a:gd name="T0" fmla="*/ 114421 w 178784"/>
                  <a:gd name="T1" fmla="*/ 660685 h 1032319"/>
                  <a:gd name="T2" fmla="*/ 0 w 178784"/>
                  <a:gd name="T3" fmla="*/ 594603 h 1032319"/>
                  <a:gd name="T4" fmla="*/ 0 w 178784"/>
                  <a:gd name="T5" fmla="*/ 0 h 1032319"/>
                  <a:gd name="T6" fmla="*/ 114421 w 178784"/>
                  <a:gd name="T7" fmla="*/ 66081 h 1032319"/>
                  <a:gd name="T8" fmla="*/ 114421 w 178784"/>
                  <a:gd name="T9" fmla="*/ 660685 h 10323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8784" h="1032319" extrusionOk="0">
                    <a:moveTo>
                      <a:pt x="178784" y="1032320"/>
                    </a:moveTo>
                    <a:lnTo>
                      <a:pt x="0" y="929068"/>
                    </a:lnTo>
                    <a:lnTo>
                      <a:pt x="0" y="0"/>
                    </a:lnTo>
                    <a:lnTo>
                      <a:pt x="178784" y="103251"/>
                    </a:lnTo>
                    <a:lnTo>
                      <a:pt x="178784" y="103232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325" name="Google Shape;308;p12">
                <a:extLst>
                  <a:ext uri="{FF2B5EF4-FFF2-40B4-BE49-F238E27FC236}">
                    <a16:creationId xmlns:a16="http://schemas.microsoft.com/office/drawing/2014/main" id="{F59D4341-7DC4-D449-A15D-9589EE04FF16}"/>
                  </a:ext>
                </a:extLst>
              </p:cNvPr>
              <p:cNvSpPr>
                <a:spLocks/>
              </p:cNvSpPr>
              <p:nvPr/>
            </p:nvSpPr>
            <p:spPr bwMode="auto">
              <a:xfrm>
                <a:off x="4469909" y="3386395"/>
                <a:ext cx="143027" cy="825855"/>
              </a:xfrm>
              <a:custGeom>
                <a:avLst/>
                <a:gdLst>
                  <a:gd name="T0" fmla="*/ 114421 w 178784"/>
                  <a:gd name="T1" fmla="*/ 660685 h 1032319"/>
                  <a:gd name="T2" fmla="*/ 0 w 178784"/>
                  <a:gd name="T3" fmla="*/ 594603 h 1032319"/>
                  <a:gd name="T4" fmla="*/ 0 w 178784"/>
                  <a:gd name="T5" fmla="*/ 0 h 1032319"/>
                  <a:gd name="T6" fmla="*/ 114421 w 178784"/>
                  <a:gd name="T7" fmla="*/ 66081 h 1032319"/>
                  <a:gd name="T8" fmla="*/ 114421 w 178784"/>
                  <a:gd name="T9" fmla="*/ 660685 h 10323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8784" h="1032319" extrusionOk="0">
                    <a:moveTo>
                      <a:pt x="178784" y="1032320"/>
                    </a:moveTo>
                    <a:lnTo>
                      <a:pt x="0" y="929068"/>
                    </a:lnTo>
                    <a:lnTo>
                      <a:pt x="0" y="0"/>
                    </a:lnTo>
                    <a:lnTo>
                      <a:pt x="178784" y="103251"/>
                    </a:lnTo>
                    <a:lnTo>
                      <a:pt x="178784" y="1032320"/>
                    </a:lnTo>
                    <a:close/>
                  </a:path>
                </a:pathLst>
              </a:custGeom>
              <a:solidFill>
                <a:srgbClr val="000000">
                  <a:alpha val="980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326" name="Google Shape;309;p12">
                <a:extLst>
                  <a:ext uri="{FF2B5EF4-FFF2-40B4-BE49-F238E27FC236}">
                    <a16:creationId xmlns:a16="http://schemas.microsoft.com/office/drawing/2014/main" id="{789B5F38-9E24-B147-B849-BFD84D77F586}"/>
                  </a:ext>
                </a:extLst>
              </p:cNvPr>
              <p:cNvSpPr>
                <a:spLocks/>
              </p:cNvSpPr>
              <p:nvPr/>
            </p:nvSpPr>
            <p:spPr bwMode="auto">
              <a:xfrm>
                <a:off x="4612847" y="3386395"/>
                <a:ext cx="142951" cy="825855"/>
              </a:xfrm>
              <a:custGeom>
                <a:avLst/>
                <a:gdLst>
                  <a:gd name="T0" fmla="*/ 114361 w 178689"/>
                  <a:gd name="T1" fmla="*/ 594603 h 1032319"/>
                  <a:gd name="T2" fmla="*/ 0 w 178689"/>
                  <a:gd name="T3" fmla="*/ 660685 h 1032319"/>
                  <a:gd name="T4" fmla="*/ 0 w 178689"/>
                  <a:gd name="T5" fmla="*/ 66081 h 1032319"/>
                  <a:gd name="T6" fmla="*/ 114361 w 178689"/>
                  <a:gd name="T7" fmla="*/ 0 h 1032319"/>
                  <a:gd name="T8" fmla="*/ 114361 w 178689"/>
                  <a:gd name="T9" fmla="*/ 594603 h 10323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8689" h="1032319" extrusionOk="0">
                    <a:moveTo>
                      <a:pt x="178689" y="929068"/>
                    </a:moveTo>
                    <a:lnTo>
                      <a:pt x="0" y="1032320"/>
                    </a:lnTo>
                    <a:lnTo>
                      <a:pt x="0" y="103251"/>
                    </a:lnTo>
                    <a:lnTo>
                      <a:pt x="178689" y="0"/>
                    </a:lnTo>
                    <a:lnTo>
                      <a:pt x="178689" y="92906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327" name="Google Shape;310;p12">
                <a:extLst>
                  <a:ext uri="{FF2B5EF4-FFF2-40B4-BE49-F238E27FC236}">
                    <a16:creationId xmlns:a16="http://schemas.microsoft.com/office/drawing/2014/main" id="{C1DC5994-D121-F391-6828-CC78B42EE751}"/>
                  </a:ext>
                </a:extLst>
              </p:cNvPr>
              <p:cNvSpPr>
                <a:spLocks/>
              </p:cNvSpPr>
              <p:nvPr/>
            </p:nvSpPr>
            <p:spPr bwMode="auto">
              <a:xfrm>
                <a:off x="4255541" y="3675088"/>
                <a:ext cx="285978" cy="165201"/>
              </a:xfrm>
              <a:custGeom>
                <a:avLst/>
                <a:gdLst>
                  <a:gd name="T0" fmla="*/ 114421 w 357473"/>
                  <a:gd name="T1" fmla="*/ 132162 h 206501"/>
                  <a:gd name="T2" fmla="*/ 0 w 357473"/>
                  <a:gd name="T3" fmla="*/ 66081 h 206501"/>
                  <a:gd name="T4" fmla="*/ 114421 w 357473"/>
                  <a:gd name="T5" fmla="*/ 0 h 206501"/>
                  <a:gd name="T6" fmla="*/ 228782 w 357473"/>
                  <a:gd name="T7" fmla="*/ 66081 h 206501"/>
                  <a:gd name="T8" fmla="*/ 114421 w 357473"/>
                  <a:gd name="T9" fmla="*/ 132162 h 2065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7473" h="206501" extrusionOk="0">
                    <a:moveTo>
                      <a:pt x="178784" y="206502"/>
                    </a:moveTo>
                    <a:lnTo>
                      <a:pt x="0" y="103251"/>
                    </a:lnTo>
                    <a:lnTo>
                      <a:pt x="178784" y="0"/>
                    </a:lnTo>
                    <a:lnTo>
                      <a:pt x="357473" y="103251"/>
                    </a:lnTo>
                    <a:lnTo>
                      <a:pt x="178784" y="20650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328" name="Google Shape;311;p12">
                <a:extLst>
                  <a:ext uri="{FF2B5EF4-FFF2-40B4-BE49-F238E27FC236}">
                    <a16:creationId xmlns:a16="http://schemas.microsoft.com/office/drawing/2014/main" id="{BBD9C7E9-6A15-38E3-47AA-201AC7ABCA9A}"/>
                  </a:ext>
                </a:extLst>
              </p:cNvPr>
              <p:cNvSpPr>
                <a:spLocks/>
              </p:cNvSpPr>
              <p:nvPr/>
            </p:nvSpPr>
            <p:spPr bwMode="auto">
              <a:xfrm>
                <a:off x="4255541" y="3757637"/>
                <a:ext cx="143027" cy="577519"/>
              </a:xfrm>
              <a:custGeom>
                <a:avLst/>
                <a:gdLst>
                  <a:gd name="T0" fmla="*/ 114421 w 178784"/>
                  <a:gd name="T1" fmla="*/ 462016 h 721899"/>
                  <a:gd name="T2" fmla="*/ 0 w 178784"/>
                  <a:gd name="T3" fmla="*/ 395996 h 721899"/>
                  <a:gd name="T4" fmla="*/ 0 w 178784"/>
                  <a:gd name="T5" fmla="*/ 0 h 721899"/>
                  <a:gd name="T6" fmla="*/ 114421 w 178784"/>
                  <a:gd name="T7" fmla="*/ 66081 h 721899"/>
                  <a:gd name="T8" fmla="*/ 114421 w 178784"/>
                  <a:gd name="T9" fmla="*/ 462016 h 7218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8784" h="721899" extrusionOk="0">
                    <a:moveTo>
                      <a:pt x="178784" y="721900"/>
                    </a:moveTo>
                    <a:lnTo>
                      <a:pt x="0" y="618744"/>
                    </a:lnTo>
                    <a:lnTo>
                      <a:pt x="0" y="0"/>
                    </a:lnTo>
                    <a:lnTo>
                      <a:pt x="178784" y="103251"/>
                    </a:lnTo>
                    <a:lnTo>
                      <a:pt x="178784" y="72190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329" name="Google Shape;312;p12">
                <a:extLst>
                  <a:ext uri="{FF2B5EF4-FFF2-40B4-BE49-F238E27FC236}">
                    <a16:creationId xmlns:a16="http://schemas.microsoft.com/office/drawing/2014/main" id="{AC43ED6D-3B81-4EAD-A3D7-386E87215212}"/>
                  </a:ext>
                </a:extLst>
              </p:cNvPr>
              <p:cNvSpPr>
                <a:spLocks/>
              </p:cNvSpPr>
              <p:nvPr/>
            </p:nvSpPr>
            <p:spPr bwMode="auto">
              <a:xfrm>
                <a:off x="4255541" y="3757637"/>
                <a:ext cx="143027" cy="577519"/>
              </a:xfrm>
              <a:custGeom>
                <a:avLst/>
                <a:gdLst>
                  <a:gd name="T0" fmla="*/ 114421 w 178784"/>
                  <a:gd name="T1" fmla="*/ 462016 h 721899"/>
                  <a:gd name="T2" fmla="*/ 0 w 178784"/>
                  <a:gd name="T3" fmla="*/ 395996 h 721899"/>
                  <a:gd name="T4" fmla="*/ 0 w 178784"/>
                  <a:gd name="T5" fmla="*/ 0 h 721899"/>
                  <a:gd name="T6" fmla="*/ 114421 w 178784"/>
                  <a:gd name="T7" fmla="*/ 66081 h 721899"/>
                  <a:gd name="T8" fmla="*/ 114421 w 178784"/>
                  <a:gd name="T9" fmla="*/ 462016 h 7218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8784" h="721899" extrusionOk="0">
                    <a:moveTo>
                      <a:pt x="178784" y="721900"/>
                    </a:moveTo>
                    <a:lnTo>
                      <a:pt x="0" y="618744"/>
                    </a:lnTo>
                    <a:lnTo>
                      <a:pt x="0" y="0"/>
                    </a:lnTo>
                    <a:lnTo>
                      <a:pt x="178784" y="103251"/>
                    </a:lnTo>
                    <a:lnTo>
                      <a:pt x="178784" y="721900"/>
                    </a:lnTo>
                    <a:close/>
                  </a:path>
                </a:pathLst>
              </a:custGeom>
              <a:solidFill>
                <a:srgbClr val="000000">
                  <a:alpha val="980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330" name="Google Shape;313;p12">
                <a:extLst>
                  <a:ext uri="{FF2B5EF4-FFF2-40B4-BE49-F238E27FC236}">
                    <a16:creationId xmlns:a16="http://schemas.microsoft.com/office/drawing/2014/main" id="{75D85697-64D8-4570-4B18-91B00372A88F}"/>
                  </a:ext>
                </a:extLst>
              </p:cNvPr>
              <p:cNvSpPr>
                <a:spLocks/>
              </p:cNvSpPr>
              <p:nvPr/>
            </p:nvSpPr>
            <p:spPr bwMode="auto">
              <a:xfrm>
                <a:off x="4398478" y="3757637"/>
                <a:ext cx="142950" cy="577519"/>
              </a:xfrm>
              <a:custGeom>
                <a:avLst/>
                <a:gdLst>
                  <a:gd name="T0" fmla="*/ 114360 w 178688"/>
                  <a:gd name="T1" fmla="*/ 395996 h 721899"/>
                  <a:gd name="T2" fmla="*/ 0 w 178688"/>
                  <a:gd name="T3" fmla="*/ 462016 h 721899"/>
                  <a:gd name="T4" fmla="*/ 0 w 178688"/>
                  <a:gd name="T5" fmla="*/ 66081 h 721899"/>
                  <a:gd name="T6" fmla="*/ 114360 w 178688"/>
                  <a:gd name="T7" fmla="*/ 0 h 721899"/>
                  <a:gd name="T8" fmla="*/ 114360 w 178688"/>
                  <a:gd name="T9" fmla="*/ 395996 h 7218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8688" h="721899" extrusionOk="0">
                    <a:moveTo>
                      <a:pt x="178689" y="618744"/>
                    </a:moveTo>
                    <a:lnTo>
                      <a:pt x="0" y="721900"/>
                    </a:lnTo>
                    <a:lnTo>
                      <a:pt x="0" y="103251"/>
                    </a:lnTo>
                    <a:lnTo>
                      <a:pt x="178689" y="0"/>
                    </a:lnTo>
                    <a:lnTo>
                      <a:pt x="178689" y="6187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331" name="Google Shape;314;p12">
                <a:extLst>
                  <a:ext uri="{FF2B5EF4-FFF2-40B4-BE49-F238E27FC236}">
                    <a16:creationId xmlns:a16="http://schemas.microsoft.com/office/drawing/2014/main" id="{8E090DC6-9C31-0B6F-5F58-C676FE639702}"/>
                  </a:ext>
                </a:extLst>
              </p:cNvPr>
              <p:cNvSpPr>
                <a:spLocks/>
              </p:cNvSpPr>
              <p:nvPr/>
            </p:nvSpPr>
            <p:spPr bwMode="auto">
              <a:xfrm>
                <a:off x="3975528" y="4334796"/>
                <a:ext cx="285978" cy="165125"/>
              </a:xfrm>
              <a:custGeom>
                <a:avLst/>
                <a:gdLst>
                  <a:gd name="T0" fmla="*/ 114421 w 357473"/>
                  <a:gd name="T1" fmla="*/ 132101 h 206406"/>
                  <a:gd name="T2" fmla="*/ 0 w 357473"/>
                  <a:gd name="T3" fmla="*/ 66081 h 206406"/>
                  <a:gd name="T4" fmla="*/ 114421 w 357473"/>
                  <a:gd name="T5" fmla="*/ 0 h 206406"/>
                  <a:gd name="T6" fmla="*/ 228782 w 357473"/>
                  <a:gd name="T7" fmla="*/ 66081 h 206406"/>
                  <a:gd name="T8" fmla="*/ 114421 w 357473"/>
                  <a:gd name="T9" fmla="*/ 132101 h 2064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7473" h="206406" extrusionOk="0">
                    <a:moveTo>
                      <a:pt x="178784" y="206407"/>
                    </a:moveTo>
                    <a:lnTo>
                      <a:pt x="0" y="103251"/>
                    </a:lnTo>
                    <a:lnTo>
                      <a:pt x="178784" y="0"/>
                    </a:lnTo>
                    <a:lnTo>
                      <a:pt x="357473" y="103251"/>
                    </a:lnTo>
                    <a:lnTo>
                      <a:pt x="178784" y="206407"/>
                    </a:lnTo>
                    <a:close/>
                  </a:path>
                </a:pathLst>
              </a:custGeom>
              <a:solidFill>
                <a:srgbClr val="D6D8E5">
                  <a:alpha val="29803"/>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332" name="Google Shape;315;p12">
                <a:extLst>
                  <a:ext uri="{FF2B5EF4-FFF2-40B4-BE49-F238E27FC236}">
                    <a16:creationId xmlns:a16="http://schemas.microsoft.com/office/drawing/2014/main" id="{0C3AFEDB-24F4-B132-BCEE-A1AE0B990CF1}"/>
                  </a:ext>
                </a:extLst>
              </p:cNvPr>
              <p:cNvSpPr>
                <a:spLocks/>
              </p:cNvSpPr>
              <p:nvPr/>
            </p:nvSpPr>
            <p:spPr bwMode="auto">
              <a:xfrm>
                <a:off x="4027311" y="4067196"/>
                <a:ext cx="285978" cy="165125"/>
              </a:xfrm>
              <a:custGeom>
                <a:avLst/>
                <a:gdLst>
                  <a:gd name="T0" fmla="*/ 114421 w 357473"/>
                  <a:gd name="T1" fmla="*/ 132101 h 206406"/>
                  <a:gd name="T2" fmla="*/ 0 w 357473"/>
                  <a:gd name="T3" fmla="*/ 66020 h 206406"/>
                  <a:gd name="T4" fmla="*/ 114361 w 357473"/>
                  <a:gd name="T5" fmla="*/ 0 h 206406"/>
                  <a:gd name="T6" fmla="*/ 228782 w 357473"/>
                  <a:gd name="T7" fmla="*/ 66020 h 206406"/>
                  <a:gd name="T8" fmla="*/ 114421 w 357473"/>
                  <a:gd name="T9" fmla="*/ 132101 h 2064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7473" h="206406" extrusionOk="0">
                    <a:moveTo>
                      <a:pt x="178784" y="206407"/>
                    </a:moveTo>
                    <a:lnTo>
                      <a:pt x="0" y="103156"/>
                    </a:lnTo>
                    <a:lnTo>
                      <a:pt x="178689" y="0"/>
                    </a:lnTo>
                    <a:lnTo>
                      <a:pt x="357473" y="103156"/>
                    </a:lnTo>
                    <a:lnTo>
                      <a:pt x="178784" y="20640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333" name="Google Shape;316;p12">
                <a:extLst>
                  <a:ext uri="{FF2B5EF4-FFF2-40B4-BE49-F238E27FC236}">
                    <a16:creationId xmlns:a16="http://schemas.microsoft.com/office/drawing/2014/main" id="{A530D9BB-F3A4-538E-DA36-59CFBDC2147B}"/>
                  </a:ext>
                </a:extLst>
              </p:cNvPr>
              <p:cNvSpPr>
                <a:spLocks/>
              </p:cNvSpPr>
              <p:nvPr/>
            </p:nvSpPr>
            <p:spPr bwMode="auto">
              <a:xfrm>
                <a:off x="4027311" y="4149670"/>
                <a:ext cx="143027" cy="319278"/>
              </a:xfrm>
              <a:custGeom>
                <a:avLst/>
                <a:gdLst>
                  <a:gd name="T0" fmla="*/ 114421 w 178784"/>
                  <a:gd name="T1" fmla="*/ 255424 h 399097"/>
                  <a:gd name="T2" fmla="*/ 0 w 178784"/>
                  <a:gd name="T3" fmla="*/ 189342 h 399097"/>
                  <a:gd name="T4" fmla="*/ 0 w 178784"/>
                  <a:gd name="T5" fmla="*/ 0 h 399097"/>
                  <a:gd name="T6" fmla="*/ 114421 w 178784"/>
                  <a:gd name="T7" fmla="*/ 66081 h 399097"/>
                  <a:gd name="T8" fmla="*/ 114421 w 178784"/>
                  <a:gd name="T9" fmla="*/ 255424 h 3990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8784" h="399097" extrusionOk="0">
                    <a:moveTo>
                      <a:pt x="178784" y="399098"/>
                    </a:moveTo>
                    <a:lnTo>
                      <a:pt x="0" y="295846"/>
                    </a:lnTo>
                    <a:lnTo>
                      <a:pt x="0" y="0"/>
                    </a:lnTo>
                    <a:lnTo>
                      <a:pt x="178784" y="103251"/>
                    </a:lnTo>
                    <a:lnTo>
                      <a:pt x="178784" y="399098"/>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334" name="Google Shape;317;p12">
                <a:extLst>
                  <a:ext uri="{FF2B5EF4-FFF2-40B4-BE49-F238E27FC236}">
                    <a16:creationId xmlns:a16="http://schemas.microsoft.com/office/drawing/2014/main" id="{B580BED4-0873-1D33-7488-7F6CDEED5532}"/>
                  </a:ext>
                </a:extLst>
              </p:cNvPr>
              <p:cNvSpPr>
                <a:spLocks/>
              </p:cNvSpPr>
              <p:nvPr/>
            </p:nvSpPr>
            <p:spPr bwMode="auto">
              <a:xfrm>
                <a:off x="4027311" y="4149670"/>
                <a:ext cx="143027" cy="319278"/>
              </a:xfrm>
              <a:custGeom>
                <a:avLst/>
                <a:gdLst>
                  <a:gd name="T0" fmla="*/ 114421 w 178784"/>
                  <a:gd name="T1" fmla="*/ 255424 h 399097"/>
                  <a:gd name="T2" fmla="*/ 0 w 178784"/>
                  <a:gd name="T3" fmla="*/ 189342 h 399097"/>
                  <a:gd name="T4" fmla="*/ 0 w 178784"/>
                  <a:gd name="T5" fmla="*/ 0 h 399097"/>
                  <a:gd name="T6" fmla="*/ 114421 w 178784"/>
                  <a:gd name="T7" fmla="*/ 66081 h 399097"/>
                  <a:gd name="T8" fmla="*/ 114421 w 178784"/>
                  <a:gd name="T9" fmla="*/ 255424 h 3990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8784" h="399097" extrusionOk="0">
                    <a:moveTo>
                      <a:pt x="178784" y="399098"/>
                    </a:moveTo>
                    <a:lnTo>
                      <a:pt x="0" y="295846"/>
                    </a:lnTo>
                    <a:lnTo>
                      <a:pt x="0" y="0"/>
                    </a:lnTo>
                    <a:lnTo>
                      <a:pt x="178784" y="103251"/>
                    </a:lnTo>
                    <a:lnTo>
                      <a:pt x="178784" y="399098"/>
                    </a:lnTo>
                    <a:close/>
                  </a:path>
                </a:pathLst>
              </a:custGeom>
              <a:solidFill>
                <a:srgbClr val="000000">
                  <a:alpha val="980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335" name="Google Shape;318;p12">
                <a:extLst>
                  <a:ext uri="{FF2B5EF4-FFF2-40B4-BE49-F238E27FC236}">
                    <a16:creationId xmlns:a16="http://schemas.microsoft.com/office/drawing/2014/main" id="{46920B4A-2DD3-13F9-85F7-4E443950133A}"/>
                  </a:ext>
                </a:extLst>
              </p:cNvPr>
              <p:cNvSpPr>
                <a:spLocks/>
              </p:cNvSpPr>
              <p:nvPr/>
            </p:nvSpPr>
            <p:spPr bwMode="auto">
              <a:xfrm>
                <a:off x="4170249" y="4149670"/>
                <a:ext cx="142951" cy="319278"/>
              </a:xfrm>
              <a:custGeom>
                <a:avLst/>
                <a:gdLst>
                  <a:gd name="T0" fmla="*/ 114361 w 178689"/>
                  <a:gd name="T1" fmla="*/ 189342 h 399097"/>
                  <a:gd name="T2" fmla="*/ 0 w 178689"/>
                  <a:gd name="T3" fmla="*/ 255424 h 399097"/>
                  <a:gd name="T4" fmla="*/ 0 w 178689"/>
                  <a:gd name="T5" fmla="*/ 66081 h 399097"/>
                  <a:gd name="T6" fmla="*/ 114361 w 178689"/>
                  <a:gd name="T7" fmla="*/ 0 h 399097"/>
                  <a:gd name="T8" fmla="*/ 114361 w 178689"/>
                  <a:gd name="T9" fmla="*/ 189342 h 3990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8689" h="399097" extrusionOk="0">
                    <a:moveTo>
                      <a:pt x="178689" y="295846"/>
                    </a:moveTo>
                    <a:lnTo>
                      <a:pt x="0" y="399098"/>
                    </a:lnTo>
                    <a:lnTo>
                      <a:pt x="0" y="103251"/>
                    </a:lnTo>
                    <a:lnTo>
                      <a:pt x="178689" y="0"/>
                    </a:lnTo>
                    <a:lnTo>
                      <a:pt x="178689" y="29584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336" name="Google Shape;319;p12">
                <a:extLst>
                  <a:ext uri="{FF2B5EF4-FFF2-40B4-BE49-F238E27FC236}">
                    <a16:creationId xmlns:a16="http://schemas.microsoft.com/office/drawing/2014/main" id="{A80E6031-8735-3A24-FDBA-085D9BCB6099}"/>
                  </a:ext>
                </a:extLst>
              </p:cNvPr>
              <p:cNvSpPr>
                <a:spLocks/>
              </p:cNvSpPr>
              <p:nvPr/>
            </p:nvSpPr>
            <p:spPr bwMode="auto">
              <a:xfrm>
                <a:off x="4359514" y="3443605"/>
                <a:ext cx="123401" cy="242674"/>
              </a:xfrm>
              <a:custGeom>
                <a:avLst/>
                <a:gdLst>
                  <a:gd name="T0" fmla="*/ 41981 w 154251"/>
                  <a:gd name="T1" fmla="*/ 150128 h 303342"/>
                  <a:gd name="T2" fmla="*/ 73619 w 154251"/>
                  <a:gd name="T3" fmla="*/ 193228 h 303342"/>
                  <a:gd name="T4" fmla="*/ 98003 w 154251"/>
                  <a:gd name="T5" fmla="*/ 184327 h 303342"/>
                  <a:gd name="T6" fmla="*/ 66670 w 154251"/>
                  <a:gd name="T7" fmla="*/ 141655 h 303342"/>
                  <a:gd name="T8" fmla="*/ 48382 w 154251"/>
                  <a:gd name="T9" fmla="*/ 83072 h 303342"/>
                  <a:gd name="T10" fmla="*/ 34361 w 154251"/>
                  <a:gd name="T11" fmla="*/ 21198 h 303342"/>
                  <a:gd name="T12" fmla="*/ 14183 w 154251"/>
                  <a:gd name="T13" fmla="*/ 715 h 303342"/>
                  <a:gd name="T14" fmla="*/ 284 w 154251"/>
                  <a:gd name="T15" fmla="*/ 12542 h 303342"/>
                  <a:gd name="T16" fmla="*/ 41981 w 154251"/>
                  <a:gd name="T17" fmla="*/ 150128 h 3033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4251" h="303342" extrusionOk="0">
                    <a:moveTo>
                      <a:pt x="65595" y="234575"/>
                    </a:moveTo>
                    <a:cubicBezTo>
                      <a:pt x="79310" y="258921"/>
                      <a:pt x="95907" y="281534"/>
                      <a:pt x="115030" y="301917"/>
                    </a:cubicBezTo>
                    <a:cubicBezTo>
                      <a:pt x="120364" y="308108"/>
                      <a:pt x="161512" y="292392"/>
                      <a:pt x="153130" y="288010"/>
                    </a:cubicBezTo>
                    <a:cubicBezTo>
                      <a:pt x="144747" y="283629"/>
                      <a:pt x="117601" y="246005"/>
                      <a:pt x="104171" y="221335"/>
                    </a:cubicBezTo>
                    <a:cubicBezTo>
                      <a:pt x="92896" y="191398"/>
                      <a:pt x="83356" y="160833"/>
                      <a:pt x="75596" y="129800"/>
                    </a:cubicBezTo>
                    <a:cubicBezTo>
                      <a:pt x="67119" y="99225"/>
                      <a:pt x="59880" y="54267"/>
                      <a:pt x="53689" y="33121"/>
                    </a:cubicBezTo>
                    <a:cubicBezTo>
                      <a:pt x="50377" y="17186"/>
                      <a:pt x="38044" y="4670"/>
                      <a:pt x="22161" y="1117"/>
                    </a:cubicBezTo>
                    <a:cubicBezTo>
                      <a:pt x="7397" y="-2312"/>
                      <a:pt x="-2223" y="1689"/>
                      <a:pt x="444" y="19596"/>
                    </a:cubicBezTo>
                    <a:cubicBezTo>
                      <a:pt x="4730" y="50743"/>
                      <a:pt x="29305" y="172853"/>
                      <a:pt x="65595" y="234575"/>
                    </a:cubicBezTo>
                    <a:close/>
                  </a:path>
                </a:pathLst>
              </a:custGeom>
              <a:solidFill>
                <a:srgbClr val="DFAE8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337" name="Google Shape;320;p12">
                <a:extLst>
                  <a:ext uri="{FF2B5EF4-FFF2-40B4-BE49-F238E27FC236}">
                    <a16:creationId xmlns:a16="http://schemas.microsoft.com/office/drawing/2014/main" id="{F0ACB2C8-7888-F8E5-B985-C8F9538FC631}"/>
                  </a:ext>
                </a:extLst>
              </p:cNvPr>
              <p:cNvSpPr>
                <a:spLocks/>
              </p:cNvSpPr>
              <p:nvPr/>
            </p:nvSpPr>
            <p:spPr bwMode="auto">
              <a:xfrm>
                <a:off x="4386191" y="4013507"/>
                <a:ext cx="85270" cy="65855"/>
              </a:xfrm>
              <a:custGeom>
                <a:avLst/>
                <a:gdLst>
                  <a:gd name="T0" fmla="*/ 5508 w 106588"/>
                  <a:gd name="T1" fmla="*/ 2 h 82319"/>
                  <a:gd name="T2" fmla="*/ 26356 w 106588"/>
                  <a:gd name="T3" fmla="*/ 1160 h 82319"/>
                  <a:gd name="T4" fmla="*/ 56470 w 106588"/>
                  <a:gd name="T5" fmla="*/ 26275 h 82319"/>
                  <a:gd name="T6" fmla="*/ 68052 w 106588"/>
                  <a:gd name="T7" fmla="*/ 43283 h 82319"/>
                  <a:gd name="T8" fmla="*/ 35133 w 106588"/>
                  <a:gd name="T9" fmla="*/ 48586 h 82319"/>
                  <a:gd name="T10" fmla="*/ 12213 w 106588"/>
                  <a:gd name="T11" fmla="*/ 32554 h 82319"/>
                  <a:gd name="T12" fmla="*/ 21 w 106588"/>
                  <a:gd name="T13" fmla="*/ 20362 h 82319"/>
                  <a:gd name="T14" fmla="*/ 5508 w 106588"/>
                  <a:gd name="T15" fmla="*/ 2 h 823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6588" h="82319" extrusionOk="0">
                    <a:moveTo>
                      <a:pt x="8606" y="2"/>
                    </a:moveTo>
                    <a:cubicBezTo>
                      <a:pt x="21369" y="10385"/>
                      <a:pt x="40229" y="860"/>
                      <a:pt x="41181" y="1812"/>
                    </a:cubicBezTo>
                    <a:cubicBezTo>
                      <a:pt x="56119" y="15766"/>
                      <a:pt x="71828" y="28863"/>
                      <a:pt x="88235" y="41055"/>
                    </a:cubicBezTo>
                    <a:cubicBezTo>
                      <a:pt x="96141" y="47246"/>
                      <a:pt x="108523" y="55628"/>
                      <a:pt x="106332" y="67630"/>
                    </a:cubicBezTo>
                    <a:cubicBezTo>
                      <a:pt x="102332" y="89156"/>
                      <a:pt x="68232" y="82489"/>
                      <a:pt x="54897" y="75917"/>
                    </a:cubicBezTo>
                    <a:cubicBezTo>
                      <a:pt x="41562" y="69344"/>
                      <a:pt x="31371" y="58486"/>
                      <a:pt x="19083" y="50866"/>
                    </a:cubicBezTo>
                    <a:cubicBezTo>
                      <a:pt x="10320" y="45437"/>
                      <a:pt x="1653" y="42579"/>
                      <a:pt x="33" y="31816"/>
                    </a:cubicBezTo>
                    <a:cubicBezTo>
                      <a:pt x="-538" y="25244"/>
                      <a:pt x="6415" y="-283"/>
                      <a:pt x="8606" y="2"/>
                    </a:cubicBezTo>
                    <a:close/>
                  </a:path>
                </a:pathLst>
              </a:custGeom>
              <a:solidFill>
                <a:srgbClr val="3822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338" name="Google Shape;321;p12">
                <a:extLst>
                  <a:ext uri="{FF2B5EF4-FFF2-40B4-BE49-F238E27FC236}">
                    <a16:creationId xmlns:a16="http://schemas.microsoft.com/office/drawing/2014/main" id="{07481D2D-0ABD-48E8-999D-51C7BB90FAE4}"/>
                  </a:ext>
                </a:extLst>
              </p:cNvPr>
              <p:cNvSpPr>
                <a:spLocks/>
              </p:cNvSpPr>
              <p:nvPr/>
            </p:nvSpPr>
            <p:spPr bwMode="auto">
              <a:xfrm>
                <a:off x="4386358" y="4035136"/>
                <a:ext cx="84898" cy="44294"/>
              </a:xfrm>
              <a:custGeom>
                <a:avLst/>
                <a:gdLst>
                  <a:gd name="T0" fmla="*/ 193 w 106123"/>
                  <a:gd name="T1" fmla="*/ 0 h 55368"/>
                  <a:gd name="T2" fmla="*/ 12385 w 106123"/>
                  <a:gd name="T3" fmla="*/ 12192 h 55368"/>
                  <a:gd name="T4" fmla="*/ 35732 w 106123"/>
                  <a:gd name="T5" fmla="*/ 28529 h 55368"/>
                  <a:gd name="T6" fmla="*/ 67918 w 106123"/>
                  <a:gd name="T7" fmla="*/ 26456 h 55368"/>
                  <a:gd name="T8" fmla="*/ 35122 w 106123"/>
                  <a:gd name="T9" fmla="*/ 31333 h 55368"/>
                  <a:gd name="T10" fmla="*/ 12202 w 106123"/>
                  <a:gd name="T11" fmla="*/ 15301 h 55368"/>
                  <a:gd name="T12" fmla="*/ 10 w 106123"/>
                  <a:gd name="T13" fmla="*/ 3109 h 55368"/>
                  <a:gd name="T14" fmla="*/ 193 w 106123"/>
                  <a:gd name="T15" fmla="*/ 0 h 5536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6123" h="55368" extrusionOk="0">
                    <a:moveTo>
                      <a:pt x="301" y="0"/>
                    </a:moveTo>
                    <a:cubicBezTo>
                      <a:pt x="1920" y="10668"/>
                      <a:pt x="10492" y="13525"/>
                      <a:pt x="19351" y="19050"/>
                    </a:cubicBezTo>
                    <a:cubicBezTo>
                      <a:pt x="31828" y="26765"/>
                      <a:pt x="42782" y="38100"/>
                      <a:pt x="55831" y="44577"/>
                    </a:cubicBezTo>
                    <a:cubicBezTo>
                      <a:pt x="68881" y="51054"/>
                      <a:pt x="97646" y="56674"/>
                      <a:pt x="106123" y="41338"/>
                    </a:cubicBezTo>
                    <a:cubicBezTo>
                      <a:pt x="101551" y="62008"/>
                      <a:pt x="68023" y="55531"/>
                      <a:pt x="54879" y="48958"/>
                    </a:cubicBezTo>
                    <a:cubicBezTo>
                      <a:pt x="41734" y="42386"/>
                      <a:pt x="31352" y="31528"/>
                      <a:pt x="19065" y="23908"/>
                    </a:cubicBezTo>
                    <a:cubicBezTo>
                      <a:pt x="10302" y="18479"/>
                      <a:pt x="1634" y="15621"/>
                      <a:pt x="15" y="4858"/>
                    </a:cubicBezTo>
                    <a:cubicBezTo>
                      <a:pt x="-40" y="3229"/>
                      <a:pt x="56" y="1610"/>
                      <a:pt x="301" y="0"/>
                    </a:cubicBezTo>
                    <a:close/>
                  </a:path>
                </a:pathLst>
              </a:custGeom>
              <a:solidFill>
                <a:srgbClr val="757B8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339" name="Google Shape;322;p12">
                <a:extLst>
                  <a:ext uri="{FF2B5EF4-FFF2-40B4-BE49-F238E27FC236}">
                    <a16:creationId xmlns:a16="http://schemas.microsoft.com/office/drawing/2014/main" id="{38078065-B5B5-A5C6-ACF6-63BB5C464863}"/>
                  </a:ext>
                </a:extLst>
              </p:cNvPr>
              <p:cNvSpPr>
                <a:spLocks/>
              </p:cNvSpPr>
              <p:nvPr/>
            </p:nvSpPr>
            <p:spPr bwMode="auto">
              <a:xfrm>
                <a:off x="4488338" y="3953912"/>
                <a:ext cx="85261" cy="63613"/>
              </a:xfrm>
              <a:custGeom>
                <a:avLst/>
                <a:gdLst>
                  <a:gd name="T0" fmla="*/ 6523 w 106576"/>
                  <a:gd name="T1" fmla="*/ 37 h 79516"/>
                  <a:gd name="T2" fmla="*/ 29566 w 106576"/>
                  <a:gd name="T3" fmla="*/ 37 h 79516"/>
                  <a:gd name="T4" fmla="*/ 56450 w 106576"/>
                  <a:gd name="T5" fmla="*/ 24421 h 79516"/>
                  <a:gd name="T6" fmla="*/ 68031 w 106576"/>
                  <a:gd name="T7" fmla="*/ 41491 h 79516"/>
                  <a:gd name="T8" fmla="*/ 35174 w 106576"/>
                  <a:gd name="T9" fmla="*/ 46793 h 79516"/>
                  <a:gd name="T10" fmla="*/ 12192 w 106576"/>
                  <a:gd name="T11" fmla="*/ 30761 h 79516"/>
                  <a:gd name="T12" fmla="*/ 0 w 106576"/>
                  <a:gd name="T13" fmla="*/ 18569 h 79516"/>
                  <a:gd name="T14" fmla="*/ 6523 w 106576"/>
                  <a:gd name="T15" fmla="*/ 37 h 795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6576" h="79516" extrusionOk="0">
                    <a:moveTo>
                      <a:pt x="10192" y="58"/>
                    </a:moveTo>
                    <a:cubicBezTo>
                      <a:pt x="22955" y="10440"/>
                      <a:pt x="45244" y="-895"/>
                      <a:pt x="46196" y="58"/>
                    </a:cubicBezTo>
                    <a:cubicBezTo>
                      <a:pt x="59433" y="13574"/>
                      <a:pt x="73460" y="26299"/>
                      <a:pt x="88202" y="38158"/>
                    </a:cubicBezTo>
                    <a:cubicBezTo>
                      <a:pt x="96202" y="44444"/>
                      <a:pt x="108585" y="52826"/>
                      <a:pt x="106299" y="64828"/>
                    </a:cubicBezTo>
                    <a:cubicBezTo>
                      <a:pt x="102298" y="86354"/>
                      <a:pt x="68199" y="79687"/>
                      <a:pt x="54959" y="73114"/>
                    </a:cubicBezTo>
                    <a:cubicBezTo>
                      <a:pt x="41719" y="66542"/>
                      <a:pt x="31337" y="55684"/>
                      <a:pt x="19050" y="48064"/>
                    </a:cubicBezTo>
                    <a:cubicBezTo>
                      <a:pt x="10287" y="42634"/>
                      <a:pt x="1715" y="39777"/>
                      <a:pt x="0" y="29014"/>
                    </a:cubicBezTo>
                    <a:cubicBezTo>
                      <a:pt x="721" y="18622"/>
                      <a:pt x="4243" y="8611"/>
                      <a:pt x="10192" y="58"/>
                    </a:cubicBezTo>
                    <a:close/>
                  </a:path>
                </a:pathLst>
              </a:custGeom>
              <a:solidFill>
                <a:srgbClr val="3822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340" name="Google Shape;323;p12">
                <a:extLst>
                  <a:ext uri="{FF2B5EF4-FFF2-40B4-BE49-F238E27FC236}">
                    <a16:creationId xmlns:a16="http://schemas.microsoft.com/office/drawing/2014/main" id="{47E11A62-4399-5BD7-6F69-E067219D96D8}"/>
                  </a:ext>
                </a:extLst>
              </p:cNvPr>
              <p:cNvSpPr>
                <a:spLocks/>
              </p:cNvSpPr>
              <p:nvPr/>
            </p:nvSpPr>
            <p:spPr bwMode="auto">
              <a:xfrm>
                <a:off x="4488682" y="3974367"/>
                <a:ext cx="84923" cy="44256"/>
              </a:xfrm>
              <a:custGeom>
                <a:avLst/>
                <a:gdLst>
                  <a:gd name="T0" fmla="*/ 212 w 106154"/>
                  <a:gd name="T1" fmla="*/ 0 h 55320"/>
                  <a:gd name="T2" fmla="*/ 12404 w 106154"/>
                  <a:gd name="T3" fmla="*/ 12192 h 55320"/>
                  <a:gd name="T4" fmla="*/ 35690 w 106154"/>
                  <a:gd name="T5" fmla="*/ 28469 h 55320"/>
                  <a:gd name="T6" fmla="*/ 67938 w 106154"/>
                  <a:gd name="T7" fmla="*/ 26395 h 55320"/>
                  <a:gd name="T8" fmla="*/ 35142 w 106154"/>
                  <a:gd name="T9" fmla="*/ 31333 h 55320"/>
                  <a:gd name="T10" fmla="*/ 12222 w 106154"/>
                  <a:gd name="T11" fmla="*/ 15301 h 55320"/>
                  <a:gd name="T12" fmla="*/ 30 w 106154"/>
                  <a:gd name="T13" fmla="*/ 3109 h 55320"/>
                  <a:gd name="T14" fmla="*/ 212 w 106154"/>
                  <a:gd name="T15" fmla="*/ 0 h 553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6154" h="55320" extrusionOk="0">
                    <a:moveTo>
                      <a:pt x="331" y="0"/>
                    </a:moveTo>
                    <a:cubicBezTo>
                      <a:pt x="1951" y="10573"/>
                      <a:pt x="10523" y="13525"/>
                      <a:pt x="19381" y="19050"/>
                    </a:cubicBezTo>
                    <a:cubicBezTo>
                      <a:pt x="31859" y="26765"/>
                      <a:pt x="42813" y="38100"/>
                      <a:pt x="55767" y="44482"/>
                    </a:cubicBezTo>
                    <a:cubicBezTo>
                      <a:pt x="68721" y="50863"/>
                      <a:pt x="97677" y="56578"/>
                      <a:pt x="106154" y="41243"/>
                    </a:cubicBezTo>
                    <a:cubicBezTo>
                      <a:pt x="101582" y="62008"/>
                      <a:pt x="68054" y="55435"/>
                      <a:pt x="54910" y="48958"/>
                    </a:cubicBezTo>
                    <a:cubicBezTo>
                      <a:pt x="41765" y="42481"/>
                      <a:pt x="31383" y="31528"/>
                      <a:pt x="19096" y="23908"/>
                    </a:cubicBezTo>
                    <a:cubicBezTo>
                      <a:pt x="10333" y="18478"/>
                      <a:pt x="1665" y="15621"/>
                      <a:pt x="46" y="4858"/>
                    </a:cubicBezTo>
                    <a:cubicBezTo>
                      <a:pt x="-67" y="3229"/>
                      <a:pt x="28" y="1600"/>
                      <a:pt x="331" y="0"/>
                    </a:cubicBezTo>
                    <a:close/>
                  </a:path>
                </a:pathLst>
              </a:custGeom>
              <a:solidFill>
                <a:srgbClr val="757B8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341" name="Google Shape;324;p12">
                <a:extLst>
                  <a:ext uri="{FF2B5EF4-FFF2-40B4-BE49-F238E27FC236}">
                    <a16:creationId xmlns:a16="http://schemas.microsoft.com/office/drawing/2014/main" id="{4D5B7534-E372-0E57-8E61-6DC67545727A}"/>
                  </a:ext>
                </a:extLst>
              </p:cNvPr>
              <p:cNvSpPr>
                <a:spLocks/>
              </p:cNvSpPr>
              <p:nvPr/>
            </p:nvSpPr>
            <p:spPr bwMode="auto">
              <a:xfrm>
                <a:off x="4254514" y="3662153"/>
                <a:ext cx="298029" cy="360530"/>
              </a:xfrm>
              <a:custGeom>
                <a:avLst/>
                <a:gdLst>
                  <a:gd name="T0" fmla="*/ 1858 w 372536"/>
                  <a:gd name="T1" fmla="*/ 19742 h 450662"/>
                  <a:gd name="T2" fmla="*/ 50626 w 372536"/>
                  <a:gd name="T3" fmla="*/ 109354 h 450662"/>
                  <a:gd name="T4" fmla="*/ 107624 w 372536"/>
                  <a:gd name="T5" fmla="*/ 131239 h 450662"/>
                  <a:gd name="T6" fmla="*/ 106892 w 372536"/>
                  <a:gd name="T7" fmla="*/ 171472 h 450662"/>
                  <a:gd name="T8" fmla="*/ 109879 w 372536"/>
                  <a:gd name="T9" fmla="*/ 285407 h 450662"/>
                  <a:gd name="T10" fmla="*/ 134873 w 372536"/>
                  <a:gd name="T11" fmla="*/ 285407 h 450662"/>
                  <a:gd name="T12" fmla="*/ 150844 w 372536"/>
                  <a:gd name="T13" fmla="*/ 185981 h 450662"/>
                  <a:gd name="T14" fmla="*/ 158891 w 372536"/>
                  <a:gd name="T15" fmla="*/ 107587 h 450662"/>
                  <a:gd name="T16" fmla="*/ 96651 w 372536"/>
                  <a:gd name="T17" fmla="*/ 64914 h 450662"/>
                  <a:gd name="T18" fmla="*/ 192663 w 372536"/>
                  <a:gd name="T19" fmla="*/ 97101 h 450662"/>
                  <a:gd name="T20" fmla="*/ 189798 w 372536"/>
                  <a:gd name="T21" fmla="*/ 128556 h 450662"/>
                  <a:gd name="T22" fmla="*/ 192541 w 372536"/>
                  <a:gd name="T23" fmla="*/ 233774 h 450662"/>
                  <a:gd name="T24" fmla="*/ 216925 w 372536"/>
                  <a:gd name="T25" fmla="*/ 233774 h 450662"/>
                  <a:gd name="T26" fmla="*/ 238139 w 372536"/>
                  <a:gd name="T27" fmla="*/ 72412 h 450662"/>
                  <a:gd name="T28" fmla="*/ 135849 w 372536"/>
                  <a:gd name="T29" fmla="*/ 5356 h 450662"/>
                  <a:gd name="T30" fmla="*/ 117073 w 372536"/>
                  <a:gd name="T31" fmla="*/ 296 h 450662"/>
                  <a:gd name="T32" fmla="*/ 1858 w 372536"/>
                  <a:gd name="T33" fmla="*/ 19742 h 4506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2536" h="450662" extrusionOk="0">
                    <a:moveTo>
                      <a:pt x="2903" y="30848"/>
                    </a:moveTo>
                    <a:cubicBezTo>
                      <a:pt x="-11194" y="119145"/>
                      <a:pt x="27954" y="152006"/>
                      <a:pt x="79103" y="170865"/>
                    </a:cubicBezTo>
                    <a:cubicBezTo>
                      <a:pt x="115679" y="184296"/>
                      <a:pt x="168162" y="205060"/>
                      <a:pt x="168162" y="205060"/>
                    </a:cubicBezTo>
                    <a:cubicBezTo>
                      <a:pt x="168162" y="205060"/>
                      <a:pt x="167400" y="224110"/>
                      <a:pt x="167019" y="267925"/>
                    </a:cubicBezTo>
                    <a:cubicBezTo>
                      <a:pt x="167019" y="306025"/>
                      <a:pt x="171686" y="445947"/>
                      <a:pt x="171686" y="445947"/>
                    </a:cubicBezTo>
                    <a:cubicBezTo>
                      <a:pt x="183944" y="452234"/>
                      <a:pt x="198481" y="452234"/>
                      <a:pt x="210739" y="445947"/>
                    </a:cubicBezTo>
                    <a:cubicBezTo>
                      <a:pt x="210739" y="445947"/>
                      <a:pt x="231313" y="338886"/>
                      <a:pt x="235694" y="290595"/>
                    </a:cubicBezTo>
                    <a:cubicBezTo>
                      <a:pt x="241600" y="225063"/>
                      <a:pt x="251601" y="182200"/>
                      <a:pt x="248267" y="168103"/>
                    </a:cubicBezTo>
                    <a:cubicBezTo>
                      <a:pt x="245314" y="155721"/>
                      <a:pt x="173782" y="120478"/>
                      <a:pt x="151017" y="101428"/>
                    </a:cubicBezTo>
                    <a:lnTo>
                      <a:pt x="301036" y="151720"/>
                    </a:lnTo>
                    <a:cubicBezTo>
                      <a:pt x="298036" y="167932"/>
                      <a:pt x="296538" y="184381"/>
                      <a:pt x="296559" y="200869"/>
                    </a:cubicBezTo>
                    <a:cubicBezTo>
                      <a:pt x="297892" y="252780"/>
                      <a:pt x="300845" y="365271"/>
                      <a:pt x="300845" y="365271"/>
                    </a:cubicBezTo>
                    <a:cubicBezTo>
                      <a:pt x="300845" y="365271"/>
                      <a:pt x="321419" y="380130"/>
                      <a:pt x="338945" y="365271"/>
                    </a:cubicBezTo>
                    <a:cubicBezTo>
                      <a:pt x="338945" y="365271"/>
                      <a:pt x="377045" y="142576"/>
                      <a:pt x="372092" y="113144"/>
                    </a:cubicBezTo>
                    <a:cubicBezTo>
                      <a:pt x="367711" y="85140"/>
                      <a:pt x="235599" y="27990"/>
                      <a:pt x="212263" y="8369"/>
                    </a:cubicBezTo>
                    <a:cubicBezTo>
                      <a:pt x="204058" y="1673"/>
                      <a:pt x="193384" y="-1204"/>
                      <a:pt x="182926" y="463"/>
                    </a:cubicBezTo>
                    <a:lnTo>
                      <a:pt x="2903" y="30848"/>
                    </a:lnTo>
                    <a:close/>
                  </a:path>
                </a:pathLst>
              </a:custGeom>
              <a:solidFill>
                <a:srgbClr val="3822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342" name="Google Shape;325;p12">
                <a:extLst>
                  <a:ext uri="{FF2B5EF4-FFF2-40B4-BE49-F238E27FC236}">
                    <a16:creationId xmlns:a16="http://schemas.microsoft.com/office/drawing/2014/main" id="{520F9A8B-E498-3DBA-859A-57394A76131E}"/>
                  </a:ext>
                </a:extLst>
              </p:cNvPr>
              <p:cNvSpPr>
                <a:spLocks/>
              </p:cNvSpPr>
              <p:nvPr/>
            </p:nvSpPr>
            <p:spPr bwMode="auto">
              <a:xfrm>
                <a:off x="4279346" y="3421120"/>
                <a:ext cx="93728" cy="91216"/>
              </a:xfrm>
              <a:custGeom>
                <a:avLst/>
                <a:gdLst>
                  <a:gd name="T0" fmla="*/ 15386 w 117160"/>
                  <a:gd name="T1" fmla="*/ 0 h 114020"/>
                  <a:gd name="T2" fmla="*/ 16178 w 117160"/>
                  <a:gd name="T3" fmla="*/ 29322 h 114020"/>
                  <a:gd name="T4" fmla="*/ 390 w 117160"/>
                  <a:gd name="T5" fmla="*/ 42428 h 114020"/>
                  <a:gd name="T6" fmla="*/ 29712 w 117160"/>
                  <a:gd name="T7" fmla="*/ 71872 h 114020"/>
                  <a:gd name="T8" fmla="*/ 74944 w 117160"/>
                  <a:gd name="T9" fmla="*/ 47488 h 114020"/>
                  <a:gd name="T10" fmla="*/ 63910 w 117160"/>
                  <a:gd name="T11" fmla="*/ 16094 h 114020"/>
                  <a:gd name="T12" fmla="*/ 15386 w 117160"/>
                  <a:gd name="T13" fmla="*/ 0 h 1140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7160" h="114020" extrusionOk="0">
                    <a:moveTo>
                      <a:pt x="24041" y="0"/>
                    </a:moveTo>
                    <a:cubicBezTo>
                      <a:pt x="24041" y="0"/>
                      <a:pt x="26232" y="42101"/>
                      <a:pt x="25279" y="45815"/>
                    </a:cubicBezTo>
                    <a:cubicBezTo>
                      <a:pt x="24327" y="49530"/>
                      <a:pt x="6229" y="61817"/>
                      <a:pt x="609" y="66294"/>
                    </a:cubicBezTo>
                    <a:cubicBezTo>
                      <a:pt x="-5010" y="70771"/>
                      <a:pt x="29661" y="104394"/>
                      <a:pt x="46425" y="112300"/>
                    </a:cubicBezTo>
                    <a:cubicBezTo>
                      <a:pt x="63189" y="120205"/>
                      <a:pt x="116148" y="99727"/>
                      <a:pt x="117100" y="74200"/>
                    </a:cubicBezTo>
                    <a:cubicBezTo>
                      <a:pt x="118053" y="48673"/>
                      <a:pt x="107575" y="26575"/>
                      <a:pt x="99860" y="25146"/>
                    </a:cubicBezTo>
                    <a:cubicBezTo>
                      <a:pt x="92145" y="23717"/>
                      <a:pt x="24041" y="0"/>
                      <a:pt x="24041" y="0"/>
                    </a:cubicBezTo>
                    <a:close/>
                  </a:path>
                </a:pathLst>
              </a:custGeom>
              <a:solidFill>
                <a:srgbClr val="DFAE8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343" name="Google Shape;326;p12">
                <a:extLst>
                  <a:ext uri="{FF2B5EF4-FFF2-40B4-BE49-F238E27FC236}">
                    <a16:creationId xmlns:a16="http://schemas.microsoft.com/office/drawing/2014/main" id="{85AFD0D3-8A40-C982-1156-FA4725C56400}"/>
                  </a:ext>
                </a:extLst>
              </p:cNvPr>
              <p:cNvSpPr>
                <a:spLocks/>
              </p:cNvSpPr>
              <p:nvPr/>
            </p:nvSpPr>
            <p:spPr bwMode="auto">
              <a:xfrm>
                <a:off x="4254597" y="3433943"/>
                <a:ext cx="151659" cy="296670"/>
              </a:xfrm>
              <a:custGeom>
                <a:avLst/>
                <a:gdLst>
                  <a:gd name="T0" fmla="*/ 32210 w 189574"/>
                  <a:gd name="T1" fmla="*/ 23690 h 370837"/>
                  <a:gd name="T2" fmla="*/ 78967 w 189574"/>
                  <a:gd name="T3" fmla="*/ 55511 h 370837"/>
                  <a:gd name="T4" fmla="*/ 76406 w 189574"/>
                  <a:gd name="T5" fmla="*/ 7291 h 370837"/>
                  <a:gd name="T6" fmla="*/ 94694 w 189574"/>
                  <a:gd name="T7" fmla="*/ 220 h 370837"/>
                  <a:gd name="T8" fmla="*/ 111519 w 189574"/>
                  <a:gd name="T9" fmla="*/ 21678 h 370837"/>
                  <a:gd name="T10" fmla="*/ 121273 w 189574"/>
                  <a:gd name="T11" fmla="*/ 83858 h 370837"/>
                  <a:gd name="T12" fmla="*/ 121273 w 189574"/>
                  <a:gd name="T13" fmla="*/ 184563 h 370837"/>
                  <a:gd name="T14" fmla="*/ 92561 w 189574"/>
                  <a:gd name="T15" fmla="*/ 225895 h 370837"/>
                  <a:gd name="T16" fmla="*/ 27943 w 189574"/>
                  <a:gd name="T17" fmla="*/ 234795 h 370837"/>
                  <a:gd name="T18" fmla="*/ 4230 w 189574"/>
                  <a:gd name="T19" fmla="*/ 213885 h 370837"/>
                  <a:gd name="T20" fmla="*/ 10326 w 189574"/>
                  <a:gd name="T21" fmla="*/ 127505 h 370837"/>
                  <a:gd name="T22" fmla="*/ 267 w 189574"/>
                  <a:gd name="T23" fmla="*/ 63253 h 370837"/>
                  <a:gd name="T24" fmla="*/ 13191 w 189574"/>
                  <a:gd name="T25" fmla="*/ 36065 h 370837"/>
                  <a:gd name="T26" fmla="*/ 32210 w 189574"/>
                  <a:gd name="T27" fmla="*/ 23690 h 3708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9574" h="370837" extrusionOk="0">
                    <a:moveTo>
                      <a:pt x="50329" y="37015"/>
                    </a:moveTo>
                    <a:cubicBezTo>
                      <a:pt x="50329" y="37015"/>
                      <a:pt x="80809" y="82450"/>
                      <a:pt x="123386" y="86736"/>
                    </a:cubicBezTo>
                    <a:cubicBezTo>
                      <a:pt x="136816" y="73496"/>
                      <a:pt x="137959" y="26442"/>
                      <a:pt x="119385" y="11393"/>
                    </a:cubicBezTo>
                    <a:cubicBezTo>
                      <a:pt x="119385" y="11393"/>
                      <a:pt x="136530" y="-2323"/>
                      <a:pt x="147960" y="344"/>
                    </a:cubicBezTo>
                    <a:cubicBezTo>
                      <a:pt x="160529" y="7926"/>
                      <a:pt x="169882" y="19861"/>
                      <a:pt x="174249" y="33872"/>
                    </a:cubicBezTo>
                    <a:cubicBezTo>
                      <a:pt x="185150" y="65076"/>
                      <a:pt x="190313" y="97985"/>
                      <a:pt x="189489" y="131027"/>
                    </a:cubicBezTo>
                    <a:cubicBezTo>
                      <a:pt x="188727" y="175604"/>
                      <a:pt x="189489" y="288380"/>
                      <a:pt x="189489" y="288380"/>
                    </a:cubicBezTo>
                    <a:cubicBezTo>
                      <a:pt x="184440" y="315326"/>
                      <a:pt x="168114" y="338824"/>
                      <a:pt x="144626" y="352960"/>
                    </a:cubicBezTo>
                    <a:cubicBezTo>
                      <a:pt x="113965" y="370266"/>
                      <a:pt x="77860" y="375239"/>
                      <a:pt x="43661" y="366866"/>
                    </a:cubicBezTo>
                    <a:cubicBezTo>
                      <a:pt x="26445" y="363208"/>
                      <a:pt x="12392" y="350816"/>
                      <a:pt x="6609" y="334195"/>
                    </a:cubicBezTo>
                    <a:cubicBezTo>
                      <a:pt x="8609" y="302858"/>
                      <a:pt x="20992" y="238945"/>
                      <a:pt x="16134" y="199226"/>
                    </a:cubicBezTo>
                    <a:cubicBezTo>
                      <a:pt x="11276" y="159507"/>
                      <a:pt x="2609" y="130551"/>
                      <a:pt x="418" y="98832"/>
                    </a:cubicBezTo>
                    <a:cubicBezTo>
                      <a:pt x="-1773" y="67114"/>
                      <a:pt x="4609" y="67686"/>
                      <a:pt x="20611" y="56351"/>
                    </a:cubicBezTo>
                    <a:cubicBezTo>
                      <a:pt x="30053" y="49217"/>
                      <a:pt x="39984" y="42759"/>
                      <a:pt x="50329" y="37015"/>
                    </a:cubicBezTo>
                    <a:close/>
                  </a:path>
                </a:pathLst>
              </a:custGeom>
              <a:solidFill>
                <a:srgbClr val="F4F4F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344" name="Google Shape;327;p12">
                <a:extLst>
                  <a:ext uri="{FF2B5EF4-FFF2-40B4-BE49-F238E27FC236}">
                    <a16:creationId xmlns:a16="http://schemas.microsoft.com/office/drawing/2014/main" id="{53974937-6F38-68A5-D74B-4EAF0E12C864}"/>
                  </a:ext>
                </a:extLst>
              </p:cNvPr>
              <p:cNvSpPr>
                <a:spLocks/>
              </p:cNvSpPr>
              <p:nvPr/>
            </p:nvSpPr>
            <p:spPr bwMode="auto">
              <a:xfrm>
                <a:off x="4275867" y="3326707"/>
                <a:ext cx="101092" cy="122957"/>
              </a:xfrm>
              <a:custGeom>
                <a:avLst/>
                <a:gdLst>
                  <a:gd name="T0" fmla="*/ 79070 w 126365"/>
                  <a:gd name="T1" fmla="*/ 35589 h 153696"/>
                  <a:gd name="T2" fmla="*/ 79070 w 126365"/>
                  <a:gd name="T3" fmla="*/ 35589 h 153696"/>
                  <a:gd name="T4" fmla="*/ 39263 w 126365"/>
                  <a:gd name="T5" fmla="*/ 49 h 153696"/>
                  <a:gd name="T6" fmla="*/ 62 w 126365"/>
                  <a:gd name="T7" fmla="*/ 43751 h 153696"/>
                  <a:gd name="T8" fmla="*/ 66 w 126365"/>
                  <a:gd name="T9" fmla="*/ 43818 h 153696"/>
                  <a:gd name="T10" fmla="*/ 18354 w 126365"/>
                  <a:gd name="T11" fmla="*/ 75639 h 153696"/>
                  <a:gd name="T12" fmla="*/ 21707 w 126365"/>
                  <a:gd name="T13" fmla="*/ 84783 h 153696"/>
                  <a:gd name="T14" fmla="*/ 58953 w 126365"/>
                  <a:gd name="T15" fmla="*/ 98255 h 153696"/>
                  <a:gd name="T16" fmla="*/ 76083 w 126365"/>
                  <a:gd name="T17" fmla="*/ 84235 h 153696"/>
                  <a:gd name="T18" fmla="*/ 79070 w 126365"/>
                  <a:gd name="T19" fmla="*/ 35589 h 1536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6365" h="153696" extrusionOk="0">
                    <a:moveTo>
                      <a:pt x="123547" y="55607"/>
                    </a:moveTo>
                    <a:lnTo>
                      <a:pt x="123547" y="55607"/>
                    </a:lnTo>
                    <a:cubicBezTo>
                      <a:pt x="118499" y="22936"/>
                      <a:pt x="94972" y="-1543"/>
                      <a:pt x="61349" y="76"/>
                    </a:cubicBezTo>
                    <a:cubicBezTo>
                      <a:pt x="25578" y="2019"/>
                      <a:pt x="-1846" y="32594"/>
                      <a:pt x="97" y="68361"/>
                    </a:cubicBezTo>
                    <a:cubicBezTo>
                      <a:pt x="99" y="68399"/>
                      <a:pt x="101" y="68427"/>
                      <a:pt x="103" y="68465"/>
                    </a:cubicBezTo>
                    <a:cubicBezTo>
                      <a:pt x="1271" y="88611"/>
                      <a:pt x="11858" y="107032"/>
                      <a:pt x="28678" y="118186"/>
                    </a:cubicBezTo>
                    <a:cubicBezTo>
                      <a:pt x="29839" y="123139"/>
                      <a:pt x="31598" y="127940"/>
                      <a:pt x="33917" y="132473"/>
                    </a:cubicBezTo>
                    <a:cubicBezTo>
                      <a:pt x="45728" y="146380"/>
                      <a:pt x="81542" y="155048"/>
                      <a:pt x="92114" y="153524"/>
                    </a:cubicBezTo>
                    <a:cubicBezTo>
                      <a:pt x="104686" y="152400"/>
                      <a:pt x="115295" y="143713"/>
                      <a:pt x="118880" y="131616"/>
                    </a:cubicBezTo>
                    <a:cubicBezTo>
                      <a:pt x="129833" y="105899"/>
                      <a:pt x="126309" y="71609"/>
                      <a:pt x="123547" y="55607"/>
                    </a:cubicBezTo>
                    <a:close/>
                  </a:path>
                </a:pathLst>
              </a:custGeom>
              <a:solidFill>
                <a:srgbClr val="DFAE8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345" name="Google Shape;328;p12">
                <a:extLst>
                  <a:ext uri="{FF2B5EF4-FFF2-40B4-BE49-F238E27FC236}">
                    <a16:creationId xmlns:a16="http://schemas.microsoft.com/office/drawing/2014/main" id="{B3149919-5DC1-2DF4-BC87-13D4506E9A46}"/>
                  </a:ext>
                </a:extLst>
              </p:cNvPr>
              <p:cNvSpPr>
                <a:spLocks/>
              </p:cNvSpPr>
              <p:nvPr/>
            </p:nvSpPr>
            <p:spPr bwMode="auto">
              <a:xfrm>
                <a:off x="4266495" y="3315741"/>
                <a:ext cx="106605" cy="105444"/>
              </a:xfrm>
              <a:custGeom>
                <a:avLst/>
                <a:gdLst>
                  <a:gd name="T0" fmla="*/ 25673 w 133256"/>
                  <a:gd name="T1" fmla="*/ 84356 h 131805"/>
                  <a:gd name="T2" fmla="*/ 25673 w 133256"/>
                  <a:gd name="T3" fmla="*/ 84356 h 131805"/>
                  <a:gd name="T4" fmla="*/ 27624 w 133256"/>
                  <a:gd name="T5" fmla="*/ 66068 h 131805"/>
                  <a:gd name="T6" fmla="*/ 47923 w 133256"/>
                  <a:gd name="T7" fmla="*/ 34978 h 131805"/>
                  <a:gd name="T8" fmla="*/ 84073 w 133256"/>
                  <a:gd name="T9" fmla="*/ 26382 h 131805"/>
                  <a:gd name="T10" fmla="*/ 36585 w 133256"/>
                  <a:gd name="T11" fmla="*/ 658 h 131805"/>
                  <a:gd name="T12" fmla="*/ 9 w 133256"/>
                  <a:gd name="T13" fmla="*/ 42171 h 131805"/>
                  <a:gd name="T14" fmla="*/ 25673 w 133256"/>
                  <a:gd name="T15" fmla="*/ 84356 h 13180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3256" h="131805" extrusionOk="0">
                    <a:moveTo>
                      <a:pt x="40114" y="131806"/>
                    </a:moveTo>
                    <a:lnTo>
                      <a:pt x="40114" y="131806"/>
                    </a:lnTo>
                    <a:lnTo>
                      <a:pt x="43162" y="103231"/>
                    </a:lnTo>
                    <a:cubicBezTo>
                      <a:pt x="43162" y="103231"/>
                      <a:pt x="19921" y="43033"/>
                      <a:pt x="74880" y="54653"/>
                    </a:cubicBezTo>
                    <a:cubicBezTo>
                      <a:pt x="111170" y="62273"/>
                      <a:pt x="120314" y="65512"/>
                      <a:pt x="131363" y="41223"/>
                    </a:cubicBezTo>
                    <a:cubicBezTo>
                      <a:pt x="142412" y="16934"/>
                      <a:pt x="103455" y="-5068"/>
                      <a:pt x="57164" y="1028"/>
                    </a:cubicBezTo>
                    <a:cubicBezTo>
                      <a:pt x="24162" y="4533"/>
                      <a:pt x="-666" y="32717"/>
                      <a:pt x="14" y="65893"/>
                    </a:cubicBezTo>
                    <a:cubicBezTo>
                      <a:pt x="1252" y="83895"/>
                      <a:pt x="6014" y="120185"/>
                      <a:pt x="40114" y="131806"/>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346" name="Google Shape;329;p12">
                <a:extLst>
                  <a:ext uri="{FF2B5EF4-FFF2-40B4-BE49-F238E27FC236}">
                    <a16:creationId xmlns:a16="http://schemas.microsoft.com/office/drawing/2014/main" id="{212A7CAE-2C74-9D00-B17E-B4A6AEFE17BC}"/>
                  </a:ext>
                </a:extLst>
              </p:cNvPr>
              <p:cNvSpPr>
                <a:spLocks/>
              </p:cNvSpPr>
              <p:nvPr/>
            </p:nvSpPr>
            <p:spPr bwMode="auto">
              <a:xfrm>
                <a:off x="4373043" y="3434522"/>
                <a:ext cx="49149" cy="71094"/>
              </a:xfrm>
              <a:custGeom>
                <a:avLst/>
                <a:gdLst>
                  <a:gd name="T0" fmla="*/ 25116 w 61436"/>
                  <a:gd name="T1" fmla="*/ 56875 h 88868"/>
                  <a:gd name="T2" fmla="*/ 39319 w 61436"/>
                  <a:gd name="T3" fmla="*/ 50779 h 88868"/>
                  <a:gd name="T4" fmla="*/ 0 w 61436"/>
                  <a:gd name="T5" fmla="*/ 0 h 88868"/>
                  <a:gd name="T6" fmla="*/ 16094 w 61436"/>
                  <a:gd name="T7" fmla="*/ 19385 h 88868"/>
                  <a:gd name="T8" fmla="*/ 25116 w 61436"/>
                  <a:gd name="T9" fmla="*/ 56875 h 888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436" h="88868" extrusionOk="0">
                    <a:moveTo>
                      <a:pt x="39243" y="88868"/>
                    </a:moveTo>
                    <a:cubicBezTo>
                      <a:pt x="47575" y="88601"/>
                      <a:pt x="55499" y="85192"/>
                      <a:pt x="61436" y="79343"/>
                    </a:cubicBezTo>
                    <a:cubicBezTo>
                      <a:pt x="60198" y="63722"/>
                      <a:pt x="40196" y="4381"/>
                      <a:pt x="0" y="0"/>
                    </a:cubicBezTo>
                    <a:cubicBezTo>
                      <a:pt x="10976" y="7630"/>
                      <a:pt x="19668" y="18098"/>
                      <a:pt x="25146" y="30290"/>
                    </a:cubicBezTo>
                    <a:cubicBezTo>
                      <a:pt x="31347" y="49425"/>
                      <a:pt x="36060" y="69009"/>
                      <a:pt x="39243" y="88868"/>
                    </a:cubicBez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grpSp>
            <p:nvGrpSpPr>
              <p:cNvPr id="10347" name="Google Shape;330;p12">
                <a:extLst>
                  <a:ext uri="{FF2B5EF4-FFF2-40B4-BE49-F238E27FC236}">
                    <a16:creationId xmlns:a16="http://schemas.microsoft.com/office/drawing/2014/main" id="{7F1AC2B5-45E1-E8B0-ABA5-DB67798743CD}"/>
                  </a:ext>
                </a:extLst>
              </p:cNvPr>
              <p:cNvGrpSpPr>
                <a:grpSpLocks/>
              </p:cNvGrpSpPr>
              <p:nvPr/>
            </p:nvGrpSpPr>
            <p:grpSpPr bwMode="auto">
              <a:xfrm flipH="1">
                <a:off x="4321768" y="3621401"/>
                <a:ext cx="239005" cy="181217"/>
                <a:chOff x="6621095" y="1452181"/>
                <a:chExt cx="330894" cy="250785"/>
              </a:xfrm>
            </p:grpSpPr>
            <p:sp>
              <p:nvSpPr>
                <p:cNvPr id="10350" name="Google Shape;331;p12">
                  <a:extLst>
                    <a:ext uri="{FF2B5EF4-FFF2-40B4-BE49-F238E27FC236}">
                      <a16:creationId xmlns:a16="http://schemas.microsoft.com/office/drawing/2014/main" id="{1583FB93-451F-DE7D-FAFD-2856866502E1}"/>
                    </a:ext>
                  </a:extLst>
                </p:cNvPr>
                <p:cNvSpPr>
                  <a:spLocks/>
                </p:cNvSpPr>
                <p:nvPr/>
              </p:nvSpPr>
              <p:spPr bwMode="auto">
                <a:xfrm>
                  <a:off x="6648789" y="1521520"/>
                  <a:ext cx="303199" cy="174500"/>
                </a:xfrm>
                <a:custGeom>
                  <a:avLst/>
                  <a:gdLst>
                    <a:gd name="T0" fmla="*/ 0 w 303199"/>
                    <a:gd name="T1" fmla="*/ 63249 h 174500"/>
                    <a:gd name="T2" fmla="*/ 107878 w 303199"/>
                    <a:gd name="T3" fmla="*/ 860 h 174500"/>
                    <a:gd name="T4" fmla="*/ 114056 w 303199"/>
                    <a:gd name="T5" fmla="*/ 860 h 174500"/>
                    <a:gd name="T6" fmla="*/ 303200 w 303199"/>
                    <a:gd name="T7" fmla="*/ 110302 h 174500"/>
                    <a:gd name="T8" fmla="*/ 192280 w 303199"/>
                    <a:gd name="T9" fmla="*/ 174501 h 174500"/>
                    <a:gd name="T10" fmla="*/ 0 w 303199"/>
                    <a:gd name="T11" fmla="*/ 63249 h 174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3199" h="174500" extrusionOk="0">
                      <a:moveTo>
                        <a:pt x="0" y="63249"/>
                      </a:moveTo>
                      <a:lnTo>
                        <a:pt x="107878" y="860"/>
                      </a:lnTo>
                      <a:cubicBezTo>
                        <a:pt x="109779" y="-287"/>
                        <a:pt x="112155" y="-287"/>
                        <a:pt x="114056" y="860"/>
                      </a:cubicBezTo>
                      <a:lnTo>
                        <a:pt x="303200" y="110302"/>
                      </a:lnTo>
                      <a:lnTo>
                        <a:pt x="192280" y="174501"/>
                      </a:lnTo>
                      <a:lnTo>
                        <a:pt x="0" y="63249"/>
                      </a:lnTo>
                      <a:close/>
                    </a:path>
                  </a:pathLst>
                </a:custGeom>
                <a:solidFill>
                  <a:srgbClr val="F4F4F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351" name="Google Shape;332;p12">
                  <a:extLst>
                    <a:ext uri="{FF2B5EF4-FFF2-40B4-BE49-F238E27FC236}">
                      <a16:creationId xmlns:a16="http://schemas.microsoft.com/office/drawing/2014/main" id="{8F8E8DDA-A5B4-30F3-7F9A-9EDFA13D072C}"/>
                    </a:ext>
                  </a:extLst>
                </p:cNvPr>
                <p:cNvSpPr>
                  <a:spLocks/>
                </p:cNvSpPr>
                <p:nvPr/>
              </p:nvSpPr>
              <p:spPr bwMode="auto">
                <a:xfrm>
                  <a:off x="6790409" y="1564671"/>
                  <a:ext cx="79173" cy="45815"/>
                </a:xfrm>
                <a:custGeom>
                  <a:avLst/>
                  <a:gdLst>
                    <a:gd name="T0" fmla="*/ 79174 w 79173"/>
                    <a:gd name="T1" fmla="*/ 29242 h 45815"/>
                    <a:gd name="T2" fmla="*/ 50660 w 79173"/>
                    <a:gd name="T3" fmla="*/ 45815 h 45815"/>
                    <a:gd name="T4" fmla="*/ 0 w 79173"/>
                    <a:gd name="T5" fmla="*/ 16478 h 45815"/>
                    <a:gd name="T6" fmla="*/ 28514 w 79173"/>
                    <a:gd name="T7" fmla="*/ 0 h 45815"/>
                    <a:gd name="T8" fmla="*/ 79174 w 79173"/>
                    <a:gd name="T9" fmla="*/ 29242 h 458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173" h="45815" extrusionOk="0">
                      <a:moveTo>
                        <a:pt x="79174" y="29242"/>
                      </a:moveTo>
                      <a:lnTo>
                        <a:pt x="50660" y="45815"/>
                      </a:lnTo>
                      <a:lnTo>
                        <a:pt x="0" y="16478"/>
                      </a:lnTo>
                      <a:lnTo>
                        <a:pt x="28514" y="0"/>
                      </a:lnTo>
                      <a:lnTo>
                        <a:pt x="79174" y="29242"/>
                      </a:lnTo>
                      <a:close/>
                    </a:path>
                  </a:pathLst>
                </a:custGeom>
                <a:solidFill>
                  <a:srgbClr val="000000">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352" name="Google Shape;333;p12">
                  <a:extLst>
                    <a:ext uri="{FF2B5EF4-FFF2-40B4-BE49-F238E27FC236}">
                      <a16:creationId xmlns:a16="http://schemas.microsoft.com/office/drawing/2014/main" id="{78B0FC17-30E0-01A2-9216-862F7D80C5DF}"/>
                    </a:ext>
                  </a:extLst>
                </p:cNvPr>
                <p:cNvSpPr>
                  <a:spLocks/>
                </p:cNvSpPr>
                <p:nvPr/>
              </p:nvSpPr>
              <p:spPr bwMode="auto">
                <a:xfrm>
                  <a:off x="6648780" y="1584674"/>
                  <a:ext cx="303209" cy="118292"/>
                </a:xfrm>
                <a:custGeom>
                  <a:avLst/>
                  <a:gdLst>
                    <a:gd name="T0" fmla="*/ 303209 w 303209"/>
                    <a:gd name="T1" fmla="*/ 47149 h 118292"/>
                    <a:gd name="T2" fmla="*/ 303209 w 303209"/>
                    <a:gd name="T3" fmla="*/ 49721 h 118292"/>
                    <a:gd name="T4" fmla="*/ 298076 w 303209"/>
                    <a:gd name="T5" fmla="*/ 58769 h 118292"/>
                    <a:gd name="T6" fmla="*/ 197517 w 303209"/>
                    <a:gd name="T7" fmla="*/ 116872 h 118292"/>
                    <a:gd name="T8" fmla="*/ 187157 w 303209"/>
                    <a:gd name="T9" fmla="*/ 116872 h 118292"/>
                    <a:gd name="T10" fmla="*/ 5237 w 303209"/>
                    <a:gd name="T11" fmla="*/ 12097 h 118292"/>
                    <a:gd name="T12" fmla="*/ 9 w 303209"/>
                    <a:gd name="T13" fmla="*/ 2572 h 118292"/>
                    <a:gd name="T14" fmla="*/ 9 w 303209"/>
                    <a:gd name="T15" fmla="*/ 0 h 118292"/>
                    <a:gd name="T16" fmla="*/ 192289 w 303209"/>
                    <a:gd name="T17" fmla="*/ 111252 h 118292"/>
                    <a:gd name="T18" fmla="*/ 303209 w 303209"/>
                    <a:gd name="T19" fmla="*/ 47149 h 1182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lnTo>
                        <a:pt x="303209" y="47149"/>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353" name="Google Shape;334;p12">
                  <a:extLst>
                    <a:ext uri="{FF2B5EF4-FFF2-40B4-BE49-F238E27FC236}">
                      <a16:creationId xmlns:a16="http://schemas.microsoft.com/office/drawing/2014/main" id="{A79E0CA2-8063-2764-6DCA-D305DE9CE20D}"/>
                    </a:ext>
                  </a:extLst>
                </p:cNvPr>
                <p:cNvSpPr>
                  <a:spLocks/>
                </p:cNvSpPr>
                <p:nvPr/>
              </p:nvSpPr>
              <p:spPr bwMode="auto">
                <a:xfrm>
                  <a:off x="6621095" y="1454086"/>
                  <a:ext cx="217122" cy="244320"/>
                </a:xfrm>
                <a:custGeom>
                  <a:avLst/>
                  <a:gdLst>
                    <a:gd name="T0" fmla="*/ 217123 w 217122"/>
                    <a:gd name="T1" fmla="*/ 243459 h 244320"/>
                    <a:gd name="T2" fmla="*/ 206478 w 217122"/>
                    <a:gd name="T3" fmla="*/ 242697 h 244320"/>
                    <a:gd name="T4" fmla="*/ 25888 w 217122"/>
                    <a:gd name="T5" fmla="*/ 137922 h 244320"/>
                    <a:gd name="T6" fmla="*/ 19900 w 217122"/>
                    <a:gd name="T7" fmla="*/ 129254 h 244320"/>
                    <a:gd name="T8" fmla="*/ 36 w 217122"/>
                    <a:gd name="T9" fmla="*/ 10763 h 244320"/>
                    <a:gd name="T10" fmla="*/ 36 w 217122"/>
                    <a:gd name="T11" fmla="*/ 8763 h 244320"/>
                    <a:gd name="T12" fmla="*/ 3743 w 217122"/>
                    <a:gd name="T13" fmla="*/ 0 h 244320"/>
                    <a:gd name="T14" fmla="*/ 191935 w 217122"/>
                    <a:gd name="T15" fmla="*/ 108871 h 244320"/>
                    <a:gd name="T16" fmla="*/ 196307 w 217122"/>
                    <a:gd name="T17" fmla="*/ 115252 h 244320"/>
                    <a:gd name="T18" fmla="*/ 217123 w 217122"/>
                    <a:gd name="T19" fmla="*/ 243459 h 24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lnTo>
                        <a:pt x="217123" y="243459"/>
                      </a:lnTo>
                      <a:close/>
                    </a:path>
                  </a:pathLst>
                </a:custGeom>
                <a:solidFill>
                  <a:srgbClr val="F4F4F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354" name="Google Shape;335;p12">
                  <a:extLst>
                    <a:ext uri="{FF2B5EF4-FFF2-40B4-BE49-F238E27FC236}">
                      <a16:creationId xmlns:a16="http://schemas.microsoft.com/office/drawing/2014/main" id="{D5AB2351-D62D-012D-3424-66018C21EB68}"/>
                    </a:ext>
                  </a:extLst>
                </p:cNvPr>
                <p:cNvSpPr>
                  <a:spLocks/>
                </p:cNvSpPr>
                <p:nvPr/>
              </p:nvSpPr>
              <p:spPr bwMode="auto">
                <a:xfrm>
                  <a:off x="6624647" y="1452181"/>
                  <a:ext cx="216421" cy="245364"/>
                </a:xfrm>
                <a:custGeom>
                  <a:avLst/>
                  <a:gdLst>
                    <a:gd name="T0" fmla="*/ 216422 w 216421"/>
                    <a:gd name="T1" fmla="*/ 243840 h 245364"/>
                    <a:gd name="T2" fmla="*/ 215186 w 216421"/>
                    <a:gd name="T3" fmla="*/ 244602 h 245364"/>
                    <a:gd name="T4" fmla="*/ 213570 w 216421"/>
                    <a:gd name="T5" fmla="*/ 245364 h 245364"/>
                    <a:gd name="T6" fmla="*/ 192090 w 216421"/>
                    <a:gd name="T7" fmla="*/ 117157 h 245364"/>
                    <a:gd name="T8" fmla="*/ 187718 w 216421"/>
                    <a:gd name="T9" fmla="*/ 110776 h 245364"/>
                    <a:gd name="T10" fmla="*/ 0 w 216421"/>
                    <a:gd name="T11" fmla="*/ 1905 h 245364"/>
                    <a:gd name="T12" fmla="*/ 2471 w 216421"/>
                    <a:gd name="T13" fmla="*/ 0 h 245364"/>
                    <a:gd name="T14" fmla="*/ 191044 w 216421"/>
                    <a:gd name="T15" fmla="*/ 109061 h 245364"/>
                    <a:gd name="T16" fmla="*/ 195512 w 216421"/>
                    <a:gd name="T17" fmla="*/ 115443 h 245364"/>
                    <a:gd name="T18" fmla="*/ 216422 w 216421"/>
                    <a:gd name="T19" fmla="*/ 243840 h 2453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lnTo>
                        <a:pt x="216422" y="24384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grpSp>
          <p:sp>
            <p:nvSpPr>
              <p:cNvPr id="10348" name="Google Shape;336;p12">
                <a:extLst>
                  <a:ext uri="{FF2B5EF4-FFF2-40B4-BE49-F238E27FC236}">
                    <a16:creationId xmlns:a16="http://schemas.microsoft.com/office/drawing/2014/main" id="{87812128-1669-1755-88A4-BA014903B8B2}"/>
                  </a:ext>
                </a:extLst>
              </p:cNvPr>
              <p:cNvSpPr>
                <a:spLocks/>
              </p:cNvSpPr>
              <p:nvPr/>
            </p:nvSpPr>
            <p:spPr bwMode="auto">
              <a:xfrm>
                <a:off x="4228115" y="3483465"/>
                <a:ext cx="114539" cy="321870"/>
              </a:xfrm>
              <a:custGeom>
                <a:avLst/>
                <a:gdLst>
                  <a:gd name="T0" fmla="*/ 84682 w 143174"/>
                  <a:gd name="T1" fmla="*/ 215940 h 402337"/>
                  <a:gd name="T2" fmla="*/ 69381 w 143174"/>
                  <a:gd name="T3" fmla="*/ 207162 h 402337"/>
                  <a:gd name="T4" fmla="*/ 56336 w 143174"/>
                  <a:gd name="T5" fmla="*/ 199237 h 402337"/>
                  <a:gd name="T6" fmla="*/ 38048 w 143174"/>
                  <a:gd name="T7" fmla="*/ 159491 h 402337"/>
                  <a:gd name="T8" fmla="*/ 31464 w 143174"/>
                  <a:gd name="T9" fmla="*/ 99446 h 402337"/>
                  <a:gd name="T10" fmla="*/ 44754 w 143174"/>
                  <a:gd name="T11" fmla="*/ 27269 h 402337"/>
                  <a:gd name="T12" fmla="*/ 35975 w 143174"/>
                  <a:gd name="T13" fmla="*/ 2885 h 402337"/>
                  <a:gd name="T14" fmla="*/ 12201 w 143174"/>
                  <a:gd name="T15" fmla="*/ 19100 h 402337"/>
                  <a:gd name="T16" fmla="*/ 9 w 143174"/>
                  <a:gd name="T17" fmla="*/ 101945 h 402337"/>
                  <a:gd name="T18" fmla="*/ 9458 w 143174"/>
                  <a:gd name="T19" fmla="*/ 162905 h 402337"/>
                  <a:gd name="T20" fmla="*/ 32805 w 143174"/>
                  <a:gd name="T21" fmla="*/ 211003 h 402337"/>
                  <a:gd name="T22" fmla="*/ 40425 w 143174"/>
                  <a:gd name="T23" fmla="*/ 228681 h 402337"/>
                  <a:gd name="T24" fmla="*/ 58286 w 143174"/>
                  <a:gd name="T25" fmla="*/ 252456 h 402337"/>
                  <a:gd name="T26" fmla="*/ 69991 w 143174"/>
                  <a:gd name="T27" fmla="*/ 257149 h 402337"/>
                  <a:gd name="T28" fmla="*/ 68710 w 143174"/>
                  <a:gd name="T29" fmla="*/ 251053 h 402337"/>
                  <a:gd name="T30" fmla="*/ 56518 w 143174"/>
                  <a:gd name="T31" fmla="*/ 237338 h 402337"/>
                  <a:gd name="T32" fmla="*/ 66455 w 143174"/>
                  <a:gd name="T33" fmla="*/ 246664 h 402337"/>
                  <a:gd name="T34" fmla="*/ 77854 w 143174"/>
                  <a:gd name="T35" fmla="*/ 253919 h 402337"/>
                  <a:gd name="T36" fmla="*/ 84560 w 143174"/>
                  <a:gd name="T37" fmla="*/ 249591 h 402337"/>
                  <a:gd name="T38" fmla="*/ 73161 w 143174"/>
                  <a:gd name="T39" fmla="*/ 240629 h 402337"/>
                  <a:gd name="T40" fmla="*/ 64626 w 143174"/>
                  <a:gd name="T41" fmla="*/ 231973 h 402337"/>
                  <a:gd name="T42" fmla="*/ 77306 w 143174"/>
                  <a:gd name="T43" fmla="*/ 240202 h 402337"/>
                  <a:gd name="T44" fmla="*/ 88827 w 143174"/>
                  <a:gd name="T45" fmla="*/ 243312 h 402337"/>
                  <a:gd name="T46" fmla="*/ 89559 w 143174"/>
                  <a:gd name="T47" fmla="*/ 237215 h 402337"/>
                  <a:gd name="T48" fmla="*/ 74624 w 143174"/>
                  <a:gd name="T49" fmla="*/ 227096 h 402337"/>
                  <a:gd name="T50" fmla="*/ 69015 w 143174"/>
                  <a:gd name="T51" fmla="*/ 218988 h 402337"/>
                  <a:gd name="T52" fmla="*/ 77732 w 143174"/>
                  <a:gd name="T53" fmla="*/ 223255 h 402337"/>
                  <a:gd name="T54" fmla="*/ 89010 w 143174"/>
                  <a:gd name="T55" fmla="*/ 220573 h 402337"/>
                  <a:gd name="T56" fmla="*/ 84682 w 143174"/>
                  <a:gd name="T57" fmla="*/ 215940 h 40233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43174" h="402337" extrusionOk="0">
                    <a:moveTo>
                      <a:pt x="132316" y="337406"/>
                    </a:moveTo>
                    <a:cubicBezTo>
                      <a:pt x="124650" y="332329"/>
                      <a:pt x="116664" y="327748"/>
                      <a:pt x="108408" y="323690"/>
                    </a:cubicBezTo>
                    <a:cubicBezTo>
                      <a:pt x="100708" y="321280"/>
                      <a:pt x="93712" y="317032"/>
                      <a:pt x="88025" y="311307"/>
                    </a:cubicBezTo>
                    <a:cubicBezTo>
                      <a:pt x="80500" y="303973"/>
                      <a:pt x="68308" y="276255"/>
                      <a:pt x="59450" y="249204"/>
                    </a:cubicBezTo>
                    <a:cubicBezTo>
                      <a:pt x="50616" y="218763"/>
                      <a:pt x="47136" y="187016"/>
                      <a:pt x="49163" y="155383"/>
                    </a:cubicBezTo>
                    <a:cubicBezTo>
                      <a:pt x="52877" y="117283"/>
                      <a:pt x="66498" y="64419"/>
                      <a:pt x="69927" y="42607"/>
                    </a:cubicBezTo>
                    <a:cubicBezTo>
                      <a:pt x="73356" y="20795"/>
                      <a:pt x="66403" y="12127"/>
                      <a:pt x="56211" y="4507"/>
                    </a:cubicBezTo>
                    <a:cubicBezTo>
                      <a:pt x="44305" y="-5018"/>
                      <a:pt x="27636" y="-732"/>
                      <a:pt x="19064" y="29844"/>
                    </a:cubicBezTo>
                    <a:cubicBezTo>
                      <a:pt x="7948" y="72154"/>
                      <a:pt x="1559" y="115569"/>
                      <a:pt x="14" y="159288"/>
                    </a:cubicBezTo>
                    <a:cubicBezTo>
                      <a:pt x="-297" y="191635"/>
                      <a:pt x="4690" y="223811"/>
                      <a:pt x="14777" y="254538"/>
                    </a:cubicBezTo>
                    <a:cubicBezTo>
                      <a:pt x="23864" y="280970"/>
                      <a:pt x="36113" y="306202"/>
                      <a:pt x="51258" y="329691"/>
                    </a:cubicBezTo>
                    <a:cubicBezTo>
                      <a:pt x="55449" y="336739"/>
                      <a:pt x="56783" y="342930"/>
                      <a:pt x="63164" y="357313"/>
                    </a:cubicBezTo>
                    <a:cubicBezTo>
                      <a:pt x="69329" y="371772"/>
                      <a:pt x="78905" y="384517"/>
                      <a:pt x="91073" y="394461"/>
                    </a:cubicBezTo>
                    <a:cubicBezTo>
                      <a:pt x="101836" y="402176"/>
                      <a:pt x="106884" y="403224"/>
                      <a:pt x="109361" y="401795"/>
                    </a:cubicBezTo>
                    <a:cubicBezTo>
                      <a:pt x="111837" y="400366"/>
                      <a:pt x="111837" y="396461"/>
                      <a:pt x="107360" y="392270"/>
                    </a:cubicBezTo>
                    <a:cubicBezTo>
                      <a:pt x="99783" y="386317"/>
                      <a:pt x="93331" y="379059"/>
                      <a:pt x="88310" y="370839"/>
                    </a:cubicBezTo>
                    <a:cubicBezTo>
                      <a:pt x="88310" y="370839"/>
                      <a:pt x="97835" y="380364"/>
                      <a:pt x="103836" y="385412"/>
                    </a:cubicBezTo>
                    <a:cubicBezTo>
                      <a:pt x="109247" y="389955"/>
                      <a:pt x="115237" y="393775"/>
                      <a:pt x="121648" y="396747"/>
                    </a:cubicBezTo>
                    <a:cubicBezTo>
                      <a:pt x="127934" y="399509"/>
                      <a:pt x="136602" y="394175"/>
                      <a:pt x="132125" y="389984"/>
                    </a:cubicBezTo>
                    <a:cubicBezTo>
                      <a:pt x="127649" y="385793"/>
                      <a:pt x="123172" y="383697"/>
                      <a:pt x="114314" y="375982"/>
                    </a:cubicBezTo>
                    <a:cubicBezTo>
                      <a:pt x="109302" y="372067"/>
                      <a:pt x="104818" y="367524"/>
                      <a:pt x="100979" y="362457"/>
                    </a:cubicBezTo>
                    <a:cubicBezTo>
                      <a:pt x="107247" y="367238"/>
                      <a:pt x="113870" y="371534"/>
                      <a:pt x="120791" y="375315"/>
                    </a:cubicBezTo>
                    <a:cubicBezTo>
                      <a:pt x="126215" y="378592"/>
                      <a:pt x="132455" y="380278"/>
                      <a:pt x="138793" y="380173"/>
                    </a:cubicBezTo>
                    <a:cubicBezTo>
                      <a:pt x="142127" y="380173"/>
                      <a:pt x="146127" y="375411"/>
                      <a:pt x="139936" y="370648"/>
                    </a:cubicBezTo>
                    <a:cubicBezTo>
                      <a:pt x="131572" y="366295"/>
                      <a:pt x="123741" y="360990"/>
                      <a:pt x="116600" y="354837"/>
                    </a:cubicBezTo>
                    <a:cubicBezTo>
                      <a:pt x="109742" y="347979"/>
                      <a:pt x="105932" y="342264"/>
                      <a:pt x="107837" y="342168"/>
                    </a:cubicBezTo>
                    <a:cubicBezTo>
                      <a:pt x="109742" y="342073"/>
                      <a:pt x="113456" y="346264"/>
                      <a:pt x="121457" y="348836"/>
                    </a:cubicBezTo>
                    <a:cubicBezTo>
                      <a:pt x="129458" y="351408"/>
                      <a:pt x="138031" y="348836"/>
                      <a:pt x="139079" y="344645"/>
                    </a:cubicBezTo>
                    <a:cubicBezTo>
                      <a:pt x="140126" y="340454"/>
                      <a:pt x="139841" y="341121"/>
                      <a:pt x="132316" y="337406"/>
                    </a:cubicBezTo>
                    <a:close/>
                  </a:path>
                </a:pathLst>
              </a:custGeom>
              <a:solidFill>
                <a:srgbClr val="DFAE8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0349" name="Google Shape;337;p12">
                <a:extLst>
                  <a:ext uri="{FF2B5EF4-FFF2-40B4-BE49-F238E27FC236}">
                    <a16:creationId xmlns:a16="http://schemas.microsoft.com/office/drawing/2014/main" id="{6DFE69F6-DEF7-0887-4D94-CFA5669B7EE4}"/>
                  </a:ext>
                </a:extLst>
              </p:cNvPr>
              <p:cNvSpPr>
                <a:spLocks/>
              </p:cNvSpPr>
              <p:nvPr/>
            </p:nvSpPr>
            <p:spPr bwMode="auto">
              <a:xfrm>
                <a:off x="4223328" y="3479828"/>
                <a:ext cx="66218" cy="90245"/>
              </a:xfrm>
              <a:custGeom>
                <a:avLst/>
                <a:gdLst>
                  <a:gd name="T0" fmla="*/ 0 w 82772"/>
                  <a:gd name="T1" fmla="*/ 57612 h 112806"/>
                  <a:gd name="T2" fmla="*/ 41941 w 82772"/>
                  <a:gd name="T3" fmla="*/ 71206 h 112806"/>
                  <a:gd name="T4" fmla="*/ 52975 w 82772"/>
                  <a:gd name="T5" fmla="*/ 24388 h 112806"/>
                  <a:gd name="T6" fmla="*/ 34015 w 82772"/>
                  <a:gd name="T7" fmla="*/ 4 h 112806"/>
                  <a:gd name="T8" fmla="*/ 0 w 82772"/>
                  <a:gd name="T9" fmla="*/ 57612 h 1128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772" h="112806" extrusionOk="0">
                    <a:moveTo>
                      <a:pt x="0" y="90018"/>
                    </a:moveTo>
                    <a:cubicBezTo>
                      <a:pt x="0" y="90018"/>
                      <a:pt x="30004" y="119831"/>
                      <a:pt x="65532" y="111258"/>
                    </a:cubicBezTo>
                    <a:cubicBezTo>
                      <a:pt x="70580" y="107829"/>
                      <a:pt x="82772" y="38106"/>
                      <a:pt x="82772" y="38106"/>
                    </a:cubicBezTo>
                    <a:cubicBezTo>
                      <a:pt x="82772" y="38106"/>
                      <a:pt x="82772" y="-565"/>
                      <a:pt x="53149" y="6"/>
                    </a:cubicBezTo>
                    <a:cubicBezTo>
                      <a:pt x="23527" y="578"/>
                      <a:pt x="0" y="90018"/>
                      <a:pt x="0" y="90018"/>
                    </a:cubicBez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grpSp>
      </p:grpSp>
      <p:sp>
        <p:nvSpPr>
          <p:cNvPr id="10243" name="Google Shape;338;p12">
            <a:extLst>
              <a:ext uri="{FF2B5EF4-FFF2-40B4-BE49-F238E27FC236}">
                <a16:creationId xmlns:a16="http://schemas.microsoft.com/office/drawing/2014/main" id="{CCF7CF2F-A8F9-8A7F-FB8A-20ED1DDF81E4}"/>
              </a:ext>
            </a:extLst>
          </p:cNvPr>
          <p:cNvSpPr txBox="1">
            <a:spLocks noGrp="1" noChangeArrowheads="1"/>
          </p:cNvSpPr>
          <p:nvPr>
            <p:ph type="ctrTitle"/>
          </p:nvPr>
        </p:nvSpPr>
        <p:spPr>
          <a:xfrm>
            <a:off x="879475" y="912813"/>
            <a:ext cx="4572000" cy="2595562"/>
          </a:xfrm>
        </p:spPr>
        <p:txBody>
          <a:bodyPr/>
          <a:lstStyle/>
          <a:p>
            <a:pPr eaLnBrk="1" hangingPunct="1">
              <a:spcBef>
                <a:spcPct val="0"/>
              </a:spcBef>
              <a:spcAft>
                <a:spcPct val="0"/>
              </a:spcAft>
              <a:buClr>
                <a:schemeClr val="accent2"/>
              </a:buClr>
              <a:buFont typeface="Raleway Thin" pitchFamily="2" charset="77"/>
              <a:buNone/>
            </a:pPr>
            <a:r>
              <a:rPr lang="en-US" altLang="en-US" sz="4000" b="1">
                <a:solidFill>
                  <a:schemeClr val="accent2"/>
                </a:solidFill>
                <a:latin typeface="Raleway Thin" pitchFamily="2" charset="77"/>
                <a:cs typeface="Arial" panose="020B0604020202020204" pitchFamily="34" charset="0"/>
                <a:sym typeface="Raleway Thin" pitchFamily="2" charset="77"/>
              </a:rPr>
              <a:t>Changes in Consumer Behavior: </a:t>
            </a:r>
            <a:r>
              <a:rPr lang="en-US" altLang="en-US" sz="4000">
                <a:solidFill>
                  <a:schemeClr val="accent2"/>
                </a:solidFill>
                <a:latin typeface="Raleway Thin" pitchFamily="2" charset="77"/>
                <a:cs typeface="Arial" panose="020B0604020202020204" pitchFamily="34" charset="0"/>
                <a:sym typeface="Raleway Thin" pitchFamily="2" charset="77"/>
              </a:rPr>
              <a:t>Lessons from COVID-19 and Thoughts on Food Security </a:t>
            </a:r>
          </a:p>
        </p:txBody>
      </p:sp>
      <p:pic>
        <p:nvPicPr>
          <p:cNvPr id="10244" name="Picture 338">
            <a:extLst>
              <a:ext uri="{FF2B5EF4-FFF2-40B4-BE49-F238E27FC236}">
                <a16:creationId xmlns:a16="http://schemas.microsoft.com/office/drawing/2014/main" id="{499D5EA8-C07C-1370-4DAD-F9FD4320FD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4525" y="131763"/>
            <a:ext cx="647700"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Rectangle 1">
            <a:extLst>
              <a:ext uri="{FF2B5EF4-FFF2-40B4-BE49-F238E27FC236}">
                <a16:creationId xmlns:a16="http://schemas.microsoft.com/office/drawing/2014/main" id="{58890F91-0B89-7FBD-DFCB-220E45600586}"/>
              </a:ext>
            </a:extLst>
          </p:cNvPr>
          <p:cNvSpPr>
            <a:spLocks noChangeArrowheads="1"/>
          </p:cNvSpPr>
          <p:nvPr/>
        </p:nvSpPr>
        <p:spPr bwMode="auto">
          <a:xfrm>
            <a:off x="-34925" y="4225925"/>
            <a:ext cx="45720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b="1" dirty="0">
                <a:solidFill>
                  <a:schemeClr val="accent2"/>
                </a:solidFill>
              </a:rPr>
              <a:t>Merzad Jamshidi</a:t>
            </a:r>
            <a:endParaRPr lang="fa-IR" altLang="en-US" b="1" dirty="0">
              <a:solidFill>
                <a:schemeClr val="accent2"/>
              </a:solidFill>
            </a:endParaRPr>
          </a:p>
          <a:p>
            <a:pPr eaLnBrk="1" hangingPunct="1"/>
            <a:r>
              <a:rPr lang="en-US" altLang="en-US" b="1" dirty="0">
                <a:solidFill>
                  <a:schemeClr val="accent2"/>
                </a:solidFill>
              </a:rPr>
              <a:t>KFF Mills - CEO</a:t>
            </a:r>
          </a:p>
          <a:p>
            <a:pPr eaLnBrk="1" hangingPunct="1"/>
            <a:r>
              <a:rPr lang="en-US" altLang="en-US" b="1" dirty="0">
                <a:solidFill>
                  <a:schemeClr val="accent2"/>
                </a:solidFill>
              </a:rPr>
              <a:t>IAOM Middle East Africa Regional Chairman</a:t>
            </a:r>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5DD"/>
            </a:gs>
            <a:gs pos="50000">
              <a:srgbClr val="00B5DD"/>
            </a:gs>
            <a:gs pos="100000">
              <a:srgbClr val="0070C0"/>
            </a:gs>
          </a:gsLst>
          <a:lin ang="16200000"/>
        </a:gradFill>
        <a:effectLst/>
      </p:bgPr>
    </p:bg>
    <p:spTree>
      <p:nvGrpSpPr>
        <p:cNvPr id="1" name=""/>
        <p:cNvGrpSpPr/>
        <p:nvPr/>
      </p:nvGrpSpPr>
      <p:grpSpPr>
        <a:xfrm>
          <a:off x="0" y="0"/>
          <a:ext cx="0" cy="0"/>
          <a:chOff x="0" y="0"/>
          <a:chExt cx="0" cy="0"/>
        </a:xfrm>
      </p:grpSpPr>
      <p:sp>
        <p:nvSpPr>
          <p:cNvPr id="29698" name="Google Shape;405;p15">
            <a:extLst>
              <a:ext uri="{FF2B5EF4-FFF2-40B4-BE49-F238E27FC236}">
                <a16:creationId xmlns:a16="http://schemas.microsoft.com/office/drawing/2014/main" id="{36F3C345-E6CF-238E-1F8B-41BF9445DB65}"/>
              </a:ext>
            </a:extLst>
          </p:cNvPr>
          <p:cNvSpPr txBox="1">
            <a:spLocks noGrp="1" noChangeArrowheads="1"/>
          </p:cNvSpPr>
          <p:nvPr>
            <p:ph type="ctrTitle"/>
          </p:nvPr>
        </p:nvSpPr>
        <p:spPr>
          <a:xfrm>
            <a:off x="52388" y="469900"/>
            <a:ext cx="9091612" cy="1160463"/>
          </a:xfrm>
        </p:spPr>
        <p:txBody>
          <a:bodyPr/>
          <a:lstStyle/>
          <a:p>
            <a:pPr eaLnBrk="1" hangingPunct="1">
              <a:lnSpc>
                <a:spcPct val="80000"/>
              </a:lnSpc>
              <a:spcBef>
                <a:spcPct val="0"/>
              </a:spcBef>
              <a:spcAft>
                <a:spcPct val="0"/>
              </a:spcAft>
              <a:buClr>
                <a:schemeClr val="accent2"/>
              </a:buClr>
              <a:buFont typeface="Raleway Thin" pitchFamily="2" charset="77"/>
              <a:buNone/>
            </a:pPr>
            <a:r>
              <a:rPr lang="en-US" altLang="en-US">
                <a:solidFill>
                  <a:schemeClr val="accent2"/>
                </a:solidFill>
                <a:latin typeface="Raleway Thin" pitchFamily="2" charset="77"/>
                <a:cs typeface="Arial" panose="020B0604020202020204" pitchFamily="34" charset="0"/>
                <a:sym typeface="Raleway Thin" pitchFamily="2" charset="77"/>
              </a:rPr>
              <a:t> </a:t>
            </a:r>
            <a:r>
              <a:rPr lang="en-US" altLang="en-US" b="1">
                <a:solidFill>
                  <a:schemeClr val="bg1"/>
                </a:solidFill>
                <a:latin typeface="Raleway Thin" pitchFamily="2" charset="77"/>
                <a:cs typeface="Arial" panose="020B0604020202020204" pitchFamily="34" charset="0"/>
                <a:sym typeface="Raleway Thin" pitchFamily="2" charset="77"/>
              </a:rPr>
              <a:t> </a:t>
            </a:r>
            <a:r>
              <a:rPr lang="en-US" altLang="en-US">
                <a:solidFill>
                  <a:schemeClr val="bg1"/>
                </a:solidFill>
                <a:latin typeface="Raleway Thin" pitchFamily="2" charset="77"/>
                <a:cs typeface="Arial" panose="020B0604020202020204" pitchFamily="34" charset="0"/>
                <a:sym typeface="Raleway Thin" pitchFamily="2" charset="77"/>
              </a:rPr>
              <a:t> E-COMMERCE ON STERIODS</a:t>
            </a:r>
          </a:p>
        </p:txBody>
      </p:sp>
      <p:sp>
        <p:nvSpPr>
          <p:cNvPr id="29699" name="Google Shape;407;p15">
            <a:extLst>
              <a:ext uri="{FF2B5EF4-FFF2-40B4-BE49-F238E27FC236}">
                <a16:creationId xmlns:a16="http://schemas.microsoft.com/office/drawing/2014/main" id="{7E45D25E-DE6B-BE1C-19EC-91F5EE598418}"/>
              </a:ext>
            </a:extLst>
          </p:cNvPr>
          <p:cNvSpPr txBox="1">
            <a:spLocks noChangeArrowheads="1"/>
          </p:cNvSpPr>
          <p:nvPr/>
        </p:nvSpPr>
        <p:spPr bwMode="auto">
          <a:xfrm>
            <a:off x="0" y="1736725"/>
            <a:ext cx="609600" cy="142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en-US" altLang="en-US" sz="3600" b="1">
              <a:solidFill>
                <a:srgbClr val="FFFFFF"/>
              </a:solidFill>
              <a:latin typeface="Barlow" pitchFamily="2" charset="77"/>
              <a:sym typeface="Barlow" pitchFamily="2" charset="77"/>
            </a:endParaRPr>
          </a:p>
        </p:txBody>
      </p:sp>
      <p:grpSp>
        <p:nvGrpSpPr>
          <p:cNvPr id="29700" name="Google Shape;3917;p48">
            <a:extLst>
              <a:ext uri="{FF2B5EF4-FFF2-40B4-BE49-F238E27FC236}">
                <a16:creationId xmlns:a16="http://schemas.microsoft.com/office/drawing/2014/main" id="{45658C18-444F-A312-DE0D-69443B6BDC45}"/>
              </a:ext>
            </a:extLst>
          </p:cNvPr>
          <p:cNvGrpSpPr>
            <a:grpSpLocks/>
          </p:cNvGrpSpPr>
          <p:nvPr/>
        </p:nvGrpSpPr>
        <p:grpSpPr bwMode="auto">
          <a:xfrm>
            <a:off x="2974975" y="1743075"/>
            <a:ext cx="3011488" cy="3400425"/>
            <a:chOff x="2244025" y="145922"/>
            <a:chExt cx="4382832" cy="4762352"/>
          </a:xfrm>
        </p:grpSpPr>
        <p:grpSp>
          <p:nvGrpSpPr>
            <p:cNvPr id="29701" name="Google Shape;3918;p48">
              <a:extLst>
                <a:ext uri="{FF2B5EF4-FFF2-40B4-BE49-F238E27FC236}">
                  <a16:creationId xmlns:a16="http://schemas.microsoft.com/office/drawing/2014/main" id="{07ED4292-B78D-44C1-2576-6F76783B1D8A}"/>
                </a:ext>
              </a:extLst>
            </p:cNvPr>
            <p:cNvGrpSpPr>
              <a:grpSpLocks/>
            </p:cNvGrpSpPr>
            <p:nvPr/>
          </p:nvGrpSpPr>
          <p:grpSpPr bwMode="auto">
            <a:xfrm>
              <a:off x="4124355" y="330300"/>
              <a:ext cx="2502502" cy="3373185"/>
              <a:chOff x="5785580" y="1232275"/>
              <a:chExt cx="2502502" cy="3373185"/>
            </a:xfrm>
          </p:grpSpPr>
          <p:sp>
            <p:nvSpPr>
              <p:cNvPr id="29849" name="Google Shape;3919;p48">
                <a:extLst>
                  <a:ext uri="{FF2B5EF4-FFF2-40B4-BE49-F238E27FC236}">
                    <a16:creationId xmlns:a16="http://schemas.microsoft.com/office/drawing/2014/main" id="{613A38B9-03C6-8106-0804-FE6FF2D9928D}"/>
                  </a:ext>
                </a:extLst>
              </p:cNvPr>
              <p:cNvSpPr>
                <a:spLocks/>
              </p:cNvSpPr>
              <p:nvPr/>
            </p:nvSpPr>
            <p:spPr bwMode="auto">
              <a:xfrm>
                <a:off x="6314607" y="3851433"/>
                <a:ext cx="944490" cy="545783"/>
              </a:xfrm>
              <a:custGeom>
                <a:avLst/>
                <a:gdLst>
                  <a:gd name="T0" fmla="*/ 500911 w 944490"/>
                  <a:gd name="T1" fmla="*/ 532447 h 545783"/>
                  <a:gd name="T2" fmla="*/ 23232 w 944490"/>
                  <a:gd name="T3" fmla="*/ 256222 h 545783"/>
                  <a:gd name="T4" fmla="*/ 32757 w 944490"/>
                  <a:gd name="T5" fmla="*/ 178689 h 545783"/>
                  <a:gd name="T6" fmla="*/ 342129 w 944490"/>
                  <a:gd name="T7" fmla="*/ 0 h 545783"/>
                  <a:gd name="T8" fmla="*/ 944490 w 944490"/>
                  <a:gd name="T9" fmla="*/ 347758 h 545783"/>
                  <a:gd name="T10" fmla="*/ 635023 w 944490"/>
                  <a:gd name="T11" fmla="*/ 526447 h 545783"/>
                  <a:gd name="T12" fmla="*/ 500911 w 944490"/>
                  <a:gd name="T13" fmla="*/ 532447 h 5457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4490" h="545783" extrusionOk="0">
                    <a:moveTo>
                      <a:pt x="500911" y="532447"/>
                    </a:moveTo>
                    <a:lnTo>
                      <a:pt x="23232" y="256222"/>
                    </a:lnTo>
                    <a:cubicBezTo>
                      <a:pt x="-11153" y="236411"/>
                      <a:pt x="-6867" y="201644"/>
                      <a:pt x="32757" y="178689"/>
                    </a:cubicBezTo>
                    <a:lnTo>
                      <a:pt x="342129" y="0"/>
                    </a:lnTo>
                    <a:lnTo>
                      <a:pt x="944490" y="347758"/>
                    </a:lnTo>
                    <a:lnTo>
                      <a:pt x="635023" y="526447"/>
                    </a:lnTo>
                    <a:cubicBezTo>
                      <a:pt x="595494" y="549783"/>
                      <a:pt x="535296" y="552259"/>
                      <a:pt x="500911" y="532447"/>
                    </a:cubicBezTo>
                    <a:close/>
                  </a:path>
                </a:pathLst>
              </a:custGeom>
              <a:solidFill>
                <a:srgbClr val="D6D8E5">
                  <a:alpha val="39999"/>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850" name="Google Shape;3920;p48">
                <a:extLst>
                  <a:ext uri="{FF2B5EF4-FFF2-40B4-BE49-F238E27FC236}">
                    <a16:creationId xmlns:a16="http://schemas.microsoft.com/office/drawing/2014/main" id="{FC3C5168-49A2-D203-B293-D0A1415E983D}"/>
                  </a:ext>
                </a:extLst>
              </p:cNvPr>
              <p:cNvSpPr>
                <a:spLocks/>
              </p:cNvSpPr>
              <p:nvPr/>
            </p:nvSpPr>
            <p:spPr bwMode="auto">
              <a:xfrm>
                <a:off x="6357717" y="3826573"/>
                <a:ext cx="944624" cy="545413"/>
              </a:xfrm>
              <a:custGeom>
                <a:avLst/>
                <a:gdLst>
                  <a:gd name="T0" fmla="*/ 500854 w 944624"/>
                  <a:gd name="T1" fmla="*/ 531971 h 545413"/>
                  <a:gd name="T2" fmla="*/ 23271 w 944624"/>
                  <a:gd name="T3" fmla="*/ 256223 h 545413"/>
                  <a:gd name="T4" fmla="*/ 32796 w 944624"/>
                  <a:gd name="T5" fmla="*/ 178689 h 545413"/>
                  <a:gd name="T6" fmla="*/ 342263 w 944624"/>
                  <a:gd name="T7" fmla="*/ 0 h 545413"/>
                  <a:gd name="T8" fmla="*/ 944624 w 944624"/>
                  <a:gd name="T9" fmla="*/ 347758 h 545413"/>
                  <a:gd name="T10" fmla="*/ 635252 w 944624"/>
                  <a:gd name="T11" fmla="*/ 526352 h 545413"/>
                  <a:gd name="T12" fmla="*/ 500854 w 944624"/>
                  <a:gd name="T13" fmla="*/ 531971 h 5454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4624" h="545413" extrusionOk="0">
                    <a:moveTo>
                      <a:pt x="500854" y="531971"/>
                    </a:moveTo>
                    <a:lnTo>
                      <a:pt x="23271" y="256223"/>
                    </a:lnTo>
                    <a:cubicBezTo>
                      <a:pt x="-11210" y="236315"/>
                      <a:pt x="-6828" y="201644"/>
                      <a:pt x="32796" y="178689"/>
                    </a:cubicBezTo>
                    <a:lnTo>
                      <a:pt x="342263" y="0"/>
                    </a:lnTo>
                    <a:lnTo>
                      <a:pt x="944624" y="347758"/>
                    </a:lnTo>
                    <a:lnTo>
                      <a:pt x="635252" y="526352"/>
                    </a:lnTo>
                    <a:cubicBezTo>
                      <a:pt x="595533" y="549402"/>
                      <a:pt x="535335" y="551879"/>
                      <a:pt x="500854" y="531971"/>
                    </a:cubicBezTo>
                    <a:close/>
                  </a:path>
                </a:pathLst>
              </a:custGeom>
              <a:solidFill>
                <a:srgbClr val="B1B4C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851" name="Google Shape;3921;p48">
                <a:extLst>
                  <a:ext uri="{FF2B5EF4-FFF2-40B4-BE49-F238E27FC236}">
                    <a16:creationId xmlns:a16="http://schemas.microsoft.com/office/drawing/2014/main" id="{34166862-C356-34D0-6DB8-26232D89F680}"/>
                  </a:ext>
                </a:extLst>
              </p:cNvPr>
              <p:cNvSpPr>
                <a:spLocks/>
              </p:cNvSpPr>
              <p:nvPr/>
            </p:nvSpPr>
            <p:spPr bwMode="auto">
              <a:xfrm>
                <a:off x="7274623" y="4156138"/>
                <a:ext cx="27813" cy="18192"/>
              </a:xfrm>
              <a:custGeom>
                <a:avLst/>
                <a:gdLst>
                  <a:gd name="T0" fmla="*/ 27813 w 27813"/>
                  <a:gd name="T1" fmla="*/ 18193 h 18192"/>
                  <a:gd name="T2" fmla="*/ 27813 w 27813"/>
                  <a:gd name="T3" fmla="*/ 0 h 18192"/>
                  <a:gd name="T4" fmla="*/ 0 w 27813"/>
                  <a:gd name="T5" fmla="*/ 16002 h 18192"/>
                  <a:gd name="T6" fmla="*/ 27813 w 27813"/>
                  <a:gd name="T7" fmla="*/ 18193 h 181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813" h="18192" extrusionOk="0">
                    <a:moveTo>
                      <a:pt x="27813" y="18193"/>
                    </a:moveTo>
                    <a:lnTo>
                      <a:pt x="27813" y="0"/>
                    </a:lnTo>
                    <a:lnTo>
                      <a:pt x="0" y="16002"/>
                    </a:lnTo>
                    <a:lnTo>
                      <a:pt x="27813" y="18193"/>
                    </a:lnTo>
                    <a:close/>
                  </a:path>
                </a:pathLst>
              </a:custGeom>
              <a:solidFill>
                <a:srgbClr val="B1B4C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852" name="Google Shape;3922;p48">
                <a:extLst>
                  <a:ext uri="{FF2B5EF4-FFF2-40B4-BE49-F238E27FC236}">
                    <a16:creationId xmlns:a16="http://schemas.microsoft.com/office/drawing/2014/main" id="{98A0C4BB-5ED9-3863-6D14-B279E09F0DA4}"/>
                  </a:ext>
                </a:extLst>
              </p:cNvPr>
              <p:cNvSpPr>
                <a:spLocks/>
              </p:cNvSpPr>
              <p:nvPr/>
            </p:nvSpPr>
            <p:spPr bwMode="auto">
              <a:xfrm>
                <a:off x="6357747" y="4031456"/>
                <a:ext cx="28575" cy="18478"/>
              </a:xfrm>
              <a:custGeom>
                <a:avLst/>
                <a:gdLst>
                  <a:gd name="T0" fmla="*/ 0 w 28575"/>
                  <a:gd name="T1" fmla="*/ 18479 h 18478"/>
                  <a:gd name="T2" fmla="*/ 0 w 28575"/>
                  <a:gd name="T3" fmla="*/ 0 h 18478"/>
                  <a:gd name="T4" fmla="*/ 28575 w 28575"/>
                  <a:gd name="T5" fmla="*/ 11811 h 18478"/>
                  <a:gd name="T6" fmla="*/ 0 w 28575"/>
                  <a:gd name="T7" fmla="*/ 18479 h 1847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575" h="18478" extrusionOk="0">
                    <a:moveTo>
                      <a:pt x="0" y="18479"/>
                    </a:moveTo>
                    <a:lnTo>
                      <a:pt x="0" y="0"/>
                    </a:lnTo>
                    <a:lnTo>
                      <a:pt x="28575" y="11811"/>
                    </a:lnTo>
                    <a:lnTo>
                      <a:pt x="0" y="18479"/>
                    </a:lnTo>
                    <a:close/>
                  </a:path>
                </a:pathLst>
              </a:custGeom>
              <a:solidFill>
                <a:srgbClr val="B1B4C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853" name="Google Shape;3923;p48">
                <a:extLst>
                  <a:ext uri="{FF2B5EF4-FFF2-40B4-BE49-F238E27FC236}">
                    <a16:creationId xmlns:a16="http://schemas.microsoft.com/office/drawing/2014/main" id="{3176125B-65FD-861E-5F61-D392C43C7213}"/>
                  </a:ext>
                </a:extLst>
              </p:cNvPr>
              <p:cNvSpPr>
                <a:spLocks/>
              </p:cNvSpPr>
              <p:nvPr/>
            </p:nvSpPr>
            <p:spPr bwMode="auto">
              <a:xfrm>
                <a:off x="6357717" y="3808380"/>
                <a:ext cx="944624" cy="545381"/>
              </a:xfrm>
              <a:custGeom>
                <a:avLst/>
                <a:gdLst>
                  <a:gd name="T0" fmla="*/ 500854 w 944624"/>
                  <a:gd name="T1" fmla="*/ 531971 h 545381"/>
                  <a:gd name="T2" fmla="*/ 23271 w 944624"/>
                  <a:gd name="T3" fmla="*/ 256223 h 545381"/>
                  <a:gd name="T4" fmla="*/ 32796 w 944624"/>
                  <a:gd name="T5" fmla="*/ 178594 h 545381"/>
                  <a:gd name="T6" fmla="*/ 342263 w 944624"/>
                  <a:gd name="T7" fmla="*/ 0 h 545381"/>
                  <a:gd name="T8" fmla="*/ 944624 w 944624"/>
                  <a:gd name="T9" fmla="*/ 347758 h 545381"/>
                  <a:gd name="T10" fmla="*/ 635157 w 944624"/>
                  <a:gd name="T11" fmla="*/ 526352 h 545381"/>
                  <a:gd name="T12" fmla="*/ 500854 w 944624"/>
                  <a:gd name="T13" fmla="*/ 531971 h 5453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4624" h="545381" extrusionOk="0">
                    <a:moveTo>
                      <a:pt x="500854" y="531971"/>
                    </a:moveTo>
                    <a:lnTo>
                      <a:pt x="23271" y="256223"/>
                    </a:lnTo>
                    <a:cubicBezTo>
                      <a:pt x="-11210" y="236316"/>
                      <a:pt x="-6828" y="201549"/>
                      <a:pt x="32796" y="178594"/>
                    </a:cubicBezTo>
                    <a:lnTo>
                      <a:pt x="342263" y="0"/>
                    </a:lnTo>
                    <a:lnTo>
                      <a:pt x="944624" y="347758"/>
                    </a:lnTo>
                    <a:lnTo>
                      <a:pt x="635157" y="526352"/>
                    </a:lnTo>
                    <a:cubicBezTo>
                      <a:pt x="595533" y="549307"/>
                      <a:pt x="535335" y="551879"/>
                      <a:pt x="500854" y="531971"/>
                    </a:cubicBezTo>
                    <a:close/>
                  </a:path>
                </a:pathLst>
              </a:custGeom>
              <a:solidFill>
                <a:srgbClr val="D6D8E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854" name="Google Shape;3924;p48">
                <a:extLst>
                  <a:ext uri="{FF2B5EF4-FFF2-40B4-BE49-F238E27FC236}">
                    <a16:creationId xmlns:a16="http://schemas.microsoft.com/office/drawing/2014/main" id="{03958C9F-A618-E74E-EED6-B259D7DC5FC5}"/>
                  </a:ext>
                </a:extLst>
              </p:cNvPr>
              <p:cNvSpPr>
                <a:spLocks/>
              </p:cNvSpPr>
              <p:nvPr/>
            </p:nvSpPr>
            <p:spPr bwMode="auto">
              <a:xfrm>
                <a:off x="6627114" y="3561873"/>
                <a:ext cx="675322" cy="594264"/>
              </a:xfrm>
              <a:custGeom>
                <a:avLst/>
                <a:gdLst>
                  <a:gd name="T0" fmla="*/ 74581 w 675322"/>
                  <a:gd name="T1" fmla="*/ 247269 h 594264"/>
                  <a:gd name="T2" fmla="*/ 0 w 675322"/>
                  <a:gd name="T3" fmla="*/ 0 h 594264"/>
                  <a:gd name="T4" fmla="*/ 608933 w 675322"/>
                  <a:gd name="T5" fmla="*/ 349186 h 594264"/>
                  <a:gd name="T6" fmla="*/ 675322 w 675322"/>
                  <a:gd name="T7" fmla="*/ 594265 h 594264"/>
                  <a:gd name="T8" fmla="*/ 74581 w 675322"/>
                  <a:gd name="T9" fmla="*/ 247269 h 5942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5322" h="594264" extrusionOk="0">
                    <a:moveTo>
                      <a:pt x="74581" y="247269"/>
                    </a:moveTo>
                    <a:lnTo>
                      <a:pt x="0" y="0"/>
                    </a:lnTo>
                    <a:lnTo>
                      <a:pt x="608933" y="349186"/>
                    </a:lnTo>
                    <a:lnTo>
                      <a:pt x="675322" y="594265"/>
                    </a:lnTo>
                    <a:lnTo>
                      <a:pt x="74581" y="247269"/>
                    </a:lnTo>
                    <a:close/>
                  </a:path>
                </a:pathLst>
              </a:custGeom>
              <a:solidFill>
                <a:srgbClr val="9EA1A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855" name="Google Shape;3925;p48">
                <a:extLst>
                  <a:ext uri="{FF2B5EF4-FFF2-40B4-BE49-F238E27FC236}">
                    <a16:creationId xmlns:a16="http://schemas.microsoft.com/office/drawing/2014/main" id="{8EF64B1B-117E-0750-0761-ABFBD87C5EF4}"/>
                  </a:ext>
                </a:extLst>
              </p:cNvPr>
              <p:cNvSpPr>
                <a:spLocks/>
              </p:cNvSpPr>
              <p:nvPr/>
            </p:nvSpPr>
            <p:spPr bwMode="auto">
              <a:xfrm>
                <a:off x="7276147" y="4135183"/>
                <a:ext cx="26289" cy="31146"/>
              </a:xfrm>
              <a:custGeom>
                <a:avLst/>
                <a:gdLst>
                  <a:gd name="T0" fmla="*/ 8572 w 26289"/>
                  <a:gd name="T1" fmla="*/ 31147 h 31146"/>
                  <a:gd name="T2" fmla="*/ 26289 w 26289"/>
                  <a:gd name="T3" fmla="*/ 20955 h 31146"/>
                  <a:gd name="T4" fmla="*/ 0 w 26289"/>
                  <a:gd name="T5" fmla="*/ 0 h 31146"/>
                  <a:gd name="T6" fmla="*/ 8572 w 26289"/>
                  <a:gd name="T7" fmla="*/ 31147 h 311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289" h="31146" extrusionOk="0">
                    <a:moveTo>
                      <a:pt x="8572" y="31147"/>
                    </a:moveTo>
                    <a:lnTo>
                      <a:pt x="26289" y="20955"/>
                    </a:lnTo>
                    <a:lnTo>
                      <a:pt x="0" y="0"/>
                    </a:lnTo>
                    <a:lnTo>
                      <a:pt x="8572" y="31147"/>
                    </a:lnTo>
                    <a:close/>
                  </a:path>
                </a:pathLst>
              </a:custGeom>
              <a:solidFill>
                <a:srgbClr val="9EA1A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856" name="Google Shape;3926;p48">
                <a:extLst>
                  <a:ext uri="{FF2B5EF4-FFF2-40B4-BE49-F238E27FC236}">
                    <a16:creationId xmlns:a16="http://schemas.microsoft.com/office/drawing/2014/main" id="{7303074A-284F-EBE1-49C2-505253332C64}"/>
                  </a:ext>
                </a:extLst>
              </p:cNvPr>
              <p:cNvSpPr>
                <a:spLocks/>
              </p:cNvSpPr>
              <p:nvPr/>
            </p:nvSpPr>
            <p:spPr bwMode="auto">
              <a:xfrm>
                <a:off x="6607968" y="3571113"/>
                <a:ext cx="676751" cy="595217"/>
              </a:xfrm>
              <a:custGeom>
                <a:avLst/>
                <a:gdLst>
                  <a:gd name="T0" fmla="*/ 74486 w 676751"/>
                  <a:gd name="T1" fmla="*/ 247364 h 595217"/>
                  <a:gd name="T2" fmla="*/ 0 w 676751"/>
                  <a:gd name="T3" fmla="*/ 0 h 595217"/>
                  <a:gd name="T4" fmla="*/ 608933 w 676751"/>
                  <a:gd name="T5" fmla="*/ 349282 h 595217"/>
                  <a:gd name="T6" fmla="*/ 676751 w 676751"/>
                  <a:gd name="T7" fmla="*/ 595217 h 595217"/>
                  <a:gd name="T8" fmla="*/ 74486 w 676751"/>
                  <a:gd name="T9" fmla="*/ 247364 h 5952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51" h="595217" extrusionOk="0">
                    <a:moveTo>
                      <a:pt x="74486" y="247364"/>
                    </a:moveTo>
                    <a:lnTo>
                      <a:pt x="0" y="0"/>
                    </a:lnTo>
                    <a:lnTo>
                      <a:pt x="608933" y="349282"/>
                    </a:lnTo>
                    <a:lnTo>
                      <a:pt x="676751" y="595217"/>
                    </a:lnTo>
                    <a:lnTo>
                      <a:pt x="74486" y="247364"/>
                    </a:lnTo>
                    <a:close/>
                  </a:path>
                </a:pathLst>
              </a:custGeom>
              <a:solidFill>
                <a:srgbClr val="B1B4C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857" name="Google Shape;3927;p48">
                <a:extLst>
                  <a:ext uri="{FF2B5EF4-FFF2-40B4-BE49-F238E27FC236}">
                    <a16:creationId xmlns:a16="http://schemas.microsoft.com/office/drawing/2014/main" id="{154468E9-03BA-2AF1-AA8A-1693A69D9BBD}"/>
                  </a:ext>
                </a:extLst>
              </p:cNvPr>
              <p:cNvSpPr>
                <a:spLocks/>
              </p:cNvSpPr>
              <p:nvPr/>
            </p:nvSpPr>
            <p:spPr bwMode="auto">
              <a:xfrm>
                <a:off x="5811392" y="1232275"/>
                <a:ext cx="2476690" cy="3358041"/>
              </a:xfrm>
              <a:custGeom>
                <a:avLst/>
                <a:gdLst>
                  <a:gd name="T0" fmla="*/ 2416778 w 2476690"/>
                  <a:gd name="T1" fmla="*/ 3350869 h 3358041"/>
                  <a:gd name="T2" fmla="*/ 59817 w 2476690"/>
                  <a:gd name="T3" fmla="*/ 1990032 h 3358041"/>
                  <a:gd name="T4" fmla="*/ 0 w 2476690"/>
                  <a:gd name="T5" fmla="*/ 1875732 h 3358041"/>
                  <a:gd name="T6" fmla="*/ 0 w 2476690"/>
                  <a:gd name="T7" fmla="*/ 52456 h 3358041"/>
                  <a:gd name="T8" fmla="*/ 59817 w 2476690"/>
                  <a:gd name="T9" fmla="*/ 7213 h 3358041"/>
                  <a:gd name="T10" fmla="*/ 2416778 w 2476690"/>
                  <a:gd name="T11" fmla="*/ 1368050 h 3358041"/>
                  <a:gd name="T12" fmla="*/ 2476691 w 2476690"/>
                  <a:gd name="T13" fmla="*/ 1482350 h 3358041"/>
                  <a:gd name="T14" fmla="*/ 2476691 w 2476690"/>
                  <a:gd name="T15" fmla="*/ 3305625 h 3358041"/>
                  <a:gd name="T16" fmla="*/ 2416778 w 2476690"/>
                  <a:gd name="T17" fmla="*/ 3350869 h 33580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76690" h="3358041" extrusionOk="0">
                    <a:moveTo>
                      <a:pt x="2416778" y="3350869"/>
                    </a:moveTo>
                    <a:lnTo>
                      <a:pt x="59817" y="1990032"/>
                    </a:lnTo>
                    <a:cubicBezTo>
                      <a:pt x="26765" y="1970982"/>
                      <a:pt x="0" y="1919737"/>
                      <a:pt x="0" y="1875732"/>
                    </a:cubicBezTo>
                    <a:lnTo>
                      <a:pt x="0" y="52456"/>
                    </a:lnTo>
                    <a:cubicBezTo>
                      <a:pt x="0" y="8356"/>
                      <a:pt x="26765" y="-11933"/>
                      <a:pt x="59817" y="7213"/>
                    </a:cubicBezTo>
                    <a:lnTo>
                      <a:pt x="2416778" y="1368050"/>
                    </a:lnTo>
                    <a:cubicBezTo>
                      <a:pt x="2449925" y="1387100"/>
                      <a:pt x="2476691" y="1438344"/>
                      <a:pt x="2476691" y="1482350"/>
                    </a:cubicBezTo>
                    <a:lnTo>
                      <a:pt x="2476691" y="3305625"/>
                    </a:lnTo>
                    <a:cubicBezTo>
                      <a:pt x="2476691" y="3349726"/>
                      <a:pt x="2449925" y="3369919"/>
                      <a:pt x="2416778" y="3350869"/>
                    </a:cubicBezTo>
                    <a:close/>
                  </a:path>
                </a:pathLst>
              </a:custGeom>
              <a:solidFill>
                <a:srgbClr val="B1B4C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858" name="Google Shape;3928;p48">
                <a:extLst>
                  <a:ext uri="{FF2B5EF4-FFF2-40B4-BE49-F238E27FC236}">
                    <a16:creationId xmlns:a16="http://schemas.microsoft.com/office/drawing/2014/main" id="{DA130BFD-E566-2C91-6F8D-95E05523F427}"/>
                  </a:ext>
                </a:extLst>
              </p:cNvPr>
              <p:cNvSpPr>
                <a:spLocks/>
              </p:cNvSpPr>
              <p:nvPr/>
            </p:nvSpPr>
            <p:spPr bwMode="auto">
              <a:xfrm>
                <a:off x="8240363" y="4509420"/>
                <a:ext cx="26098" cy="92487"/>
              </a:xfrm>
              <a:custGeom>
                <a:avLst/>
                <a:gdLst>
                  <a:gd name="T0" fmla="*/ 0 w 26098"/>
                  <a:gd name="T1" fmla="*/ 92488 h 92487"/>
                  <a:gd name="T2" fmla="*/ 26098 w 26098"/>
                  <a:gd name="T3" fmla="*/ 77438 h 92487"/>
                  <a:gd name="T4" fmla="*/ 14859 w 26098"/>
                  <a:gd name="T5" fmla="*/ 0 h 92487"/>
                  <a:gd name="T6" fmla="*/ 0 w 26098"/>
                  <a:gd name="T7" fmla="*/ 92488 h 9248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98" h="92487" extrusionOk="0">
                    <a:moveTo>
                      <a:pt x="0" y="92488"/>
                    </a:moveTo>
                    <a:lnTo>
                      <a:pt x="26098" y="77438"/>
                    </a:lnTo>
                    <a:lnTo>
                      <a:pt x="14859" y="0"/>
                    </a:lnTo>
                    <a:lnTo>
                      <a:pt x="0" y="92488"/>
                    </a:lnTo>
                    <a:close/>
                  </a:path>
                </a:pathLst>
              </a:custGeom>
              <a:solidFill>
                <a:srgbClr val="B1B4C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859" name="Google Shape;3929;p48">
                <a:extLst>
                  <a:ext uri="{FF2B5EF4-FFF2-40B4-BE49-F238E27FC236}">
                    <a16:creationId xmlns:a16="http://schemas.microsoft.com/office/drawing/2014/main" id="{490E1CB0-DFE8-1A98-BC75-3C09298C3306}"/>
                  </a:ext>
                </a:extLst>
              </p:cNvPr>
              <p:cNvSpPr>
                <a:spLocks/>
              </p:cNvSpPr>
              <p:nvPr/>
            </p:nvSpPr>
            <p:spPr bwMode="auto">
              <a:xfrm>
                <a:off x="5807106" y="1235868"/>
                <a:ext cx="62674" cy="27245"/>
              </a:xfrm>
              <a:custGeom>
                <a:avLst/>
                <a:gdLst>
                  <a:gd name="T0" fmla="*/ 0 w 62674"/>
                  <a:gd name="T1" fmla="*/ 14859 h 27245"/>
                  <a:gd name="T2" fmla="*/ 25717 w 62674"/>
                  <a:gd name="T3" fmla="*/ 0 h 27245"/>
                  <a:gd name="T4" fmla="*/ 62675 w 62674"/>
                  <a:gd name="T5" fmla="*/ 21431 h 27245"/>
                  <a:gd name="T6" fmla="*/ 22384 w 62674"/>
                  <a:gd name="T7" fmla="*/ 27242 h 27245"/>
                  <a:gd name="T8" fmla="*/ 0 w 62674"/>
                  <a:gd name="T9" fmla="*/ 14859 h 272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674" h="27245" extrusionOk="0">
                    <a:moveTo>
                      <a:pt x="0" y="14859"/>
                    </a:moveTo>
                    <a:lnTo>
                      <a:pt x="25717" y="0"/>
                    </a:lnTo>
                    <a:lnTo>
                      <a:pt x="62675" y="21431"/>
                    </a:lnTo>
                    <a:cubicBezTo>
                      <a:pt x="62675" y="21431"/>
                      <a:pt x="23336" y="27432"/>
                      <a:pt x="22384" y="27242"/>
                    </a:cubicBezTo>
                    <a:cubicBezTo>
                      <a:pt x="21431" y="27051"/>
                      <a:pt x="0" y="14859"/>
                      <a:pt x="0" y="14859"/>
                    </a:cubicBezTo>
                    <a:close/>
                  </a:path>
                </a:pathLst>
              </a:custGeom>
              <a:solidFill>
                <a:srgbClr val="B1B4C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860" name="Google Shape;3930;p48">
                <a:extLst>
                  <a:ext uri="{FF2B5EF4-FFF2-40B4-BE49-F238E27FC236}">
                    <a16:creationId xmlns:a16="http://schemas.microsoft.com/office/drawing/2014/main" id="{1C52048D-3EF5-3238-DA8F-65B2F40CCC6B}"/>
                  </a:ext>
                </a:extLst>
              </p:cNvPr>
              <p:cNvSpPr>
                <a:spLocks/>
              </p:cNvSpPr>
              <p:nvPr/>
            </p:nvSpPr>
            <p:spPr bwMode="auto">
              <a:xfrm>
                <a:off x="5789771" y="1244753"/>
                <a:ext cx="2476690" cy="3358040"/>
              </a:xfrm>
              <a:custGeom>
                <a:avLst/>
                <a:gdLst>
                  <a:gd name="T0" fmla="*/ 2416874 w 2476690"/>
                  <a:gd name="T1" fmla="*/ 3350869 h 3358040"/>
                  <a:gd name="T2" fmla="*/ 59817 w 2476690"/>
                  <a:gd name="T3" fmla="*/ 1990032 h 3358040"/>
                  <a:gd name="T4" fmla="*/ 0 w 2476690"/>
                  <a:gd name="T5" fmla="*/ 1875732 h 3358040"/>
                  <a:gd name="T6" fmla="*/ 0 w 2476690"/>
                  <a:gd name="T7" fmla="*/ 52456 h 3358040"/>
                  <a:gd name="T8" fmla="*/ 59817 w 2476690"/>
                  <a:gd name="T9" fmla="*/ 7213 h 3358040"/>
                  <a:gd name="T10" fmla="*/ 2416874 w 2476690"/>
                  <a:gd name="T11" fmla="*/ 1368049 h 3358040"/>
                  <a:gd name="T12" fmla="*/ 2476691 w 2476690"/>
                  <a:gd name="T13" fmla="*/ 1482349 h 3358040"/>
                  <a:gd name="T14" fmla="*/ 2476691 w 2476690"/>
                  <a:gd name="T15" fmla="*/ 3305625 h 3358040"/>
                  <a:gd name="T16" fmla="*/ 2416874 w 2476690"/>
                  <a:gd name="T17" fmla="*/ 3350869 h 33580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76690" h="3358040" extrusionOk="0">
                    <a:moveTo>
                      <a:pt x="2416874" y="3350869"/>
                    </a:moveTo>
                    <a:lnTo>
                      <a:pt x="59817" y="1990032"/>
                    </a:lnTo>
                    <a:cubicBezTo>
                      <a:pt x="26765" y="1970982"/>
                      <a:pt x="0" y="1919737"/>
                      <a:pt x="0" y="1875732"/>
                    </a:cubicBezTo>
                    <a:lnTo>
                      <a:pt x="0" y="52456"/>
                    </a:lnTo>
                    <a:cubicBezTo>
                      <a:pt x="0" y="8356"/>
                      <a:pt x="26765" y="-11933"/>
                      <a:pt x="59817" y="7213"/>
                    </a:cubicBezTo>
                    <a:lnTo>
                      <a:pt x="2416874" y="1368049"/>
                    </a:lnTo>
                    <a:cubicBezTo>
                      <a:pt x="2449925" y="1387099"/>
                      <a:pt x="2476691" y="1438344"/>
                      <a:pt x="2476691" y="1482349"/>
                    </a:cubicBezTo>
                    <a:lnTo>
                      <a:pt x="2476691" y="3305625"/>
                    </a:lnTo>
                    <a:cubicBezTo>
                      <a:pt x="2476691" y="3349726"/>
                      <a:pt x="2449925" y="3369919"/>
                      <a:pt x="2416874" y="3350869"/>
                    </a:cubicBezTo>
                    <a:close/>
                  </a:path>
                </a:pathLst>
              </a:custGeom>
              <a:solidFill>
                <a:srgbClr val="E4E7F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861" name="Google Shape;3931;p48">
                <a:extLst>
                  <a:ext uri="{FF2B5EF4-FFF2-40B4-BE49-F238E27FC236}">
                    <a16:creationId xmlns:a16="http://schemas.microsoft.com/office/drawing/2014/main" id="{3769B169-382D-5176-1356-2A30B7B770F3}"/>
                  </a:ext>
                </a:extLst>
              </p:cNvPr>
              <p:cNvSpPr>
                <a:spLocks/>
              </p:cNvSpPr>
              <p:nvPr/>
            </p:nvSpPr>
            <p:spPr bwMode="auto">
              <a:xfrm>
                <a:off x="5785580" y="1247175"/>
                <a:ext cx="2476785" cy="3358285"/>
              </a:xfrm>
              <a:custGeom>
                <a:avLst/>
                <a:gdLst>
                  <a:gd name="T0" fmla="*/ 2476786 w 2476785"/>
                  <a:gd name="T1" fmla="*/ 1482309 h 3358285"/>
                  <a:gd name="T2" fmla="*/ 2476786 w 2476785"/>
                  <a:gd name="T3" fmla="*/ 3305775 h 3358285"/>
                  <a:gd name="T4" fmla="*/ 2416874 w 2476785"/>
                  <a:gd name="T5" fmla="*/ 3351019 h 3358285"/>
                  <a:gd name="T6" fmla="*/ 59817 w 2476785"/>
                  <a:gd name="T7" fmla="*/ 1989992 h 3358285"/>
                  <a:gd name="T8" fmla="*/ 0 w 2476785"/>
                  <a:gd name="T9" fmla="*/ 1875692 h 3358285"/>
                  <a:gd name="T10" fmla="*/ 0 w 2476785"/>
                  <a:gd name="T11" fmla="*/ 52416 h 3358285"/>
                  <a:gd name="T12" fmla="*/ 59817 w 2476785"/>
                  <a:gd name="T13" fmla="*/ 7172 h 3358285"/>
                  <a:gd name="T14" fmla="*/ 2416874 w 2476785"/>
                  <a:gd name="T15" fmla="*/ 1368009 h 3358285"/>
                  <a:gd name="T16" fmla="*/ 2476786 w 2476785"/>
                  <a:gd name="T17" fmla="*/ 1482309 h 33582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76785" h="3358285" extrusionOk="0">
                    <a:moveTo>
                      <a:pt x="2476786" y="1482309"/>
                    </a:moveTo>
                    <a:lnTo>
                      <a:pt x="2476786" y="3305775"/>
                    </a:lnTo>
                    <a:cubicBezTo>
                      <a:pt x="2476786" y="3349971"/>
                      <a:pt x="2449925" y="3370259"/>
                      <a:pt x="2416874" y="3351019"/>
                    </a:cubicBezTo>
                    <a:lnTo>
                      <a:pt x="59817" y="1989992"/>
                    </a:lnTo>
                    <a:cubicBezTo>
                      <a:pt x="26765" y="1970942"/>
                      <a:pt x="0" y="1919697"/>
                      <a:pt x="0" y="1875692"/>
                    </a:cubicBezTo>
                    <a:lnTo>
                      <a:pt x="0" y="52416"/>
                    </a:lnTo>
                    <a:cubicBezTo>
                      <a:pt x="0" y="8315"/>
                      <a:pt x="26765" y="-11878"/>
                      <a:pt x="59817" y="7172"/>
                    </a:cubicBezTo>
                    <a:lnTo>
                      <a:pt x="2416874" y="1368009"/>
                    </a:lnTo>
                    <a:cubicBezTo>
                      <a:pt x="2449925" y="1387059"/>
                      <a:pt x="2476786" y="1438304"/>
                      <a:pt x="2476786" y="1482309"/>
                    </a:cubicBezTo>
                    <a:close/>
                  </a:path>
                </a:pathLst>
              </a:custGeom>
              <a:solidFill>
                <a:srgbClr val="D6D8E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862" name="Google Shape;3932;p48">
                <a:extLst>
                  <a:ext uri="{FF2B5EF4-FFF2-40B4-BE49-F238E27FC236}">
                    <a16:creationId xmlns:a16="http://schemas.microsoft.com/office/drawing/2014/main" id="{A416D151-0168-657E-CA24-4F8A9B1F2BB6}"/>
                  </a:ext>
                </a:extLst>
              </p:cNvPr>
              <p:cNvSpPr>
                <a:spLocks/>
              </p:cNvSpPr>
              <p:nvPr/>
            </p:nvSpPr>
            <p:spPr bwMode="auto">
              <a:xfrm>
                <a:off x="5815488" y="1286421"/>
                <a:ext cx="2415539" cy="3200710"/>
              </a:xfrm>
              <a:custGeom>
                <a:avLst/>
                <a:gdLst>
                  <a:gd name="T0" fmla="*/ 2414111 w 2415539"/>
                  <a:gd name="T1" fmla="*/ 3200711 h 3200710"/>
                  <a:gd name="T2" fmla="*/ 0 w 2415539"/>
                  <a:gd name="T3" fmla="*/ 1806727 h 3200710"/>
                  <a:gd name="T4" fmla="*/ 1333 w 2415539"/>
                  <a:gd name="T5" fmla="*/ 20504 h 3200710"/>
                  <a:gd name="T6" fmla="*/ 29908 w 2415539"/>
                  <a:gd name="T7" fmla="*/ 3930 h 3200710"/>
                  <a:gd name="T8" fmla="*/ 2386965 w 2415539"/>
                  <a:gd name="T9" fmla="*/ 1364672 h 3200710"/>
                  <a:gd name="T10" fmla="*/ 2415540 w 2415539"/>
                  <a:gd name="T11" fmla="*/ 1414392 h 3200710"/>
                  <a:gd name="T12" fmla="*/ 2414111 w 2415539"/>
                  <a:gd name="T13" fmla="*/ 3200711 h 32007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15539" h="3200710" extrusionOk="0">
                    <a:moveTo>
                      <a:pt x="2414111" y="3200711"/>
                    </a:moveTo>
                    <a:lnTo>
                      <a:pt x="0" y="1806727"/>
                    </a:lnTo>
                    <a:lnTo>
                      <a:pt x="1333" y="20504"/>
                    </a:lnTo>
                    <a:cubicBezTo>
                      <a:pt x="1333" y="2121"/>
                      <a:pt x="14097" y="-5214"/>
                      <a:pt x="29908" y="3930"/>
                    </a:cubicBezTo>
                    <a:lnTo>
                      <a:pt x="2386965" y="1364672"/>
                    </a:lnTo>
                    <a:cubicBezTo>
                      <a:pt x="2403853" y="1375759"/>
                      <a:pt x="2414464" y="1394219"/>
                      <a:pt x="2415540" y="1414392"/>
                    </a:cubicBezTo>
                    <a:lnTo>
                      <a:pt x="2414111" y="32007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863" name="Google Shape;3933;p48">
                <a:extLst>
                  <a:ext uri="{FF2B5EF4-FFF2-40B4-BE49-F238E27FC236}">
                    <a16:creationId xmlns:a16="http://schemas.microsoft.com/office/drawing/2014/main" id="{48FA6C31-7820-E28F-1DBE-1126A2B18ED9}"/>
                  </a:ext>
                </a:extLst>
              </p:cNvPr>
              <p:cNvSpPr>
                <a:spLocks/>
              </p:cNvSpPr>
              <p:nvPr/>
            </p:nvSpPr>
            <p:spPr bwMode="auto">
              <a:xfrm>
                <a:off x="5915882" y="1476290"/>
                <a:ext cx="2188940" cy="1460906"/>
              </a:xfrm>
              <a:custGeom>
                <a:avLst/>
                <a:gdLst>
                  <a:gd name="T0" fmla="*/ 2164556 w 2188940"/>
                  <a:gd name="T1" fmla="*/ 1457981 h 1460906"/>
                  <a:gd name="T2" fmla="*/ 24384 w 2188940"/>
                  <a:gd name="T3" fmla="*/ 222303 h 1460906"/>
                  <a:gd name="T4" fmla="*/ 0 w 2188940"/>
                  <a:gd name="T5" fmla="*/ 175821 h 1460906"/>
                  <a:gd name="T6" fmla="*/ 0 w 2188940"/>
                  <a:gd name="T7" fmla="*/ 21326 h 1460906"/>
                  <a:gd name="T8" fmla="*/ 24384 w 2188940"/>
                  <a:gd name="T9" fmla="*/ 2942 h 1460906"/>
                  <a:gd name="T10" fmla="*/ 2164556 w 2188940"/>
                  <a:gd name="T11" fmla="*/ 1238335 h 1460906"/>
                  <a:gd name="T12" fmla="*/ 2188940 w 2188940"/>
                  <a:gd name="T13" fmla="*/ 1284912 h 1460906"/>
                  <a:gd name="T14" fmla="*/ 2188940 w 2188940"/>
                  <a:gd name="T15" fmla="*/ 1439408 h 1460906"/>
                  <a:gd name="T16" fmla="*/ 2164556 w 2188940"/>
                  <a:gd name="T17" fmla="*/ 1457981 h 14609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88940" h="1460906" extrusionOk="0">
                    <a:moveTo>
                      <a:pt x="2164556" y="1457981"/>
                    </a:moveTo>
                    <a:lnTo>
                      <a:pt x="24384" y="222303"/>
                    </a:lnTo>
                    <a:cubicBezTo>
                      <a:pt x="9306" y="211583"/>
                      <a:pt x="248" y="194317"/>
                      <a:pt x="0" y="175821"/>
                    </a:cubicBezTo>
                    <a:lnTo>
                      <a:pt x="0" y="21326"/>
                    </a:lnTo>
                    <a:cubicBezTo>
                      <a:pt x="0" y="3419"/>
                      <a:pt x="10858" y="-4868"/>
                      <a:pt x="24384" y="2942"/>
                    </a:cubicBezTo>
                    <a:lnTo>
                      <a:pt x="2164556" y="1238335"/>
                    </a:lnTo>
                    <a:cubicBezTo>
                      <a:pt x="2179587" y="1249136"/>
                      <a:pt x="2188626" y="1266405"/>
                      <a:pt x="2188940" y="1284912"/>
                    </a:cubicBezTo>
                    <a:lnTo>
                      <a:pt x="2188940" y="1439408"/>
                    </a:lnTo>
                    <a:cubicBezTo>
                      <a:pt x="2188940" y="1457410"/>
                      <a:pt x="2177987" y="1465792"/>
                      <a:pt x="2164556" y="1457981"/>
                    </a:cubicBezTo>
                    <a:close/>
                  </a:path>
                </a:pathLst>
              </a:custGeom>
              <a:solidFill>
                <a:srgbClr val="E9EAF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864" name="Google Shape;3934;p48">
                <a:extLst>
                  <a:ext uri="{FF2B5EF4-FFF2-40B4-BE49-F238E27FC236}">
                    <a16:creationId xmlns:a16="http://schemas.microsoft.com/office/drawing/2014/main" id="{C3DD4684-16B1-484D-48DC-B0BF8EFFD2DB}"/>
                  </a:ext>
                </a:extLst>
              </p:cNvPr>
              <p:cNvSpPr>
                <a:spLocks/>
              </p:cNvSpPr>
              <p:nvPr/>
            </p:nvSpPr>
            <p:spPr bwMode="auto">
              <a:xfrm rot="-1801764">
                <a:off x="5975652" y="1564561"/>
                <a:ext cx="76512" cy="132469"/>
              </a:xfrm>
              <a:custGeom>
                <a:avLst/>
                <a:gdLst>
                  <a:gd name="T0" fmla="*/ 76445 w 76580"/>
                  <a:gd name="T1" fmla="*/ 66176 h 132587"/>
                  <a:gd name="T2" fmla="*/ 38222 w 76580"/>
                  <a:gd name="T3" fmla="*/ 132352 h 132587"/>
                  <a:gd name="T4" fmla="*/ 0 w 76580"/>
                  <a:gd name="T5" fmla="*/ 66176 h 132587"/>
                  <a:gd name="T6" fmla="*/ 38222 w 76580"/>
                  <a:gd name="T7" fmla="*/ 0 h 132587"/>
                  <a:gd name="T8" fmla="*/ 76445 w 76580"/>
                  <a:gd name="T9" fmla="*/ 66176 h 1325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580" h="132587" extrusionOk="0">
                    <a:moveTo>
                      <a:pt x="76581" y="66294"/>
                    </a:moveTo>
                    <a:cubicBezTo>
                      <a:pt x="76581" y="102907"/>
                      <a:pt x="59438" y="132588"/>
                      <a:pt x="38290" y="132588"/>
                    </a:cubicBezTo>
                    <a:cubicBezTo>
                      <a:pt x="17143" y="132588"/>
                      <a:pt x="0" y="102907"/>
                      <a:pt x="0" y="66294"/>
                    </a:cubicBezTo>
                    <a:cubicBezTo>
                      <a:pt x="0" y="29681"/>
                      <a:pt x="17143" y="0"/>
                      <a:pt x="38290" y="0"/>
                    </a:cubicBezTo>
                    <a:cubicBezTo>
                      <a:pt x="59438" y="0"/>
                      <a:pt x="76581" y="29681"/>
                      <a:pt x="76581" y="66294"/>
                    </a:cubicBezTo>
                    <a:close/>
                  </a:path>
                </a:pathLst>
              </a:custGeom>
              <a:solidFill>
                <a:srgbClr val="DADCE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865" name="Google Shape;3935;p48">
                <a:extLst>
                  <a:ext uri="{FF2B5EF4-FFF2-40B4-BE49-F238E27FC236}">
                    <a16:creationId xmlns:a16="http://schemas.microsoft.com/office/drawing/2014/main" id="{52E9E144-3C5B-F719-FBDF-22C507C9D213}"/>
                  </a:ext>
                </a:extLst>
              </p:cNvPr>
              <p:cNvSpPr>
                <a:spLocks/>
              </p:cNvSpPr>
              <p:nvPr/>
            </p:nvSpPr>
            <p:spPr bwMode="auto">
              <a:xfrm>
                <a:off x="6935438" y="2145169"/>
                <a:ext cx="197262" cy="149154"/>
              </a:xfrm>
              <a:custGeom>
                <a:avLst/>
                <a:gdLst>
                  <a:gd name="T0" fmla="*/ 191167 w 197262"/>
                  <a:gd name="T1" fmla="*/ 148450 h 149154"/>
                  <a:gd name="T2" fmla="*/ 6096 w 197262"/>
                  <a:gd name="T3" fmla="*/ 41485 h 149154"/>
                  <a:gd name="T4" fmla="*/ 0 w 197262"/>
                  <a:gd name="T5" fmla="*/ 29864 h 149154"/>
                  <a:gd name="T6" fmla="*/ 0 w 197262"/>
                  <a:gd name="T7" fmla="*/ 5385 h 149154"/>
                  <a:gd name="T8" fmla="*/ 6096 w 197262"/>
                  <a:gd name="T9" fmla="*/ 718 h 149154"/>
                  <a:gd name="T10" fmla="*/ 191167 w 197262"/>
                  <a:gd name="T11" fmla="*/ 107683 h 149154"/>
                  <a:gd name="T12" fmla="*/ 197263 w 197262"/>
                  <a:gd name="T13" fmla="*/ 119304 h 149154"/>
                  <a:gd name="T14" fmla="*/ 197263 w 197262"/>
                  <a:gd name="T15" fmla="*/ 143783 h 149154"/>
                  <a:gd name="T16" fmla="*/ 191167 w 197262"/>
                  <a:gd name="T17" fmla="*/ 148450 h 1491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7262" h="149154" extrusionOk="0">
                    <a:moveTo>
                      <a:pt x="191167" y="148450"/>
                    </a:moveTo>
                    <a:lnTo>
                      <a:pt x="6096" y="41485"/>
                    </a:lnTo>
                    <a:cubicBezTo>
                      <a:pt x="2314" y="38818"/>
                      <a:pt x="48" y="34493"/>
                      <a:pt x="0" y="29864"/>
                    </a:cubicBezTo>
                    <a:lnTo>
                      <a:pt x="0" y="5385"/>
                    </a:lnTo>
                    <a:cubicBezTo>
                      <a:pt x="0" y="813"/>
                      <a:pt x="2667" y="-1187"/>
                      <a:pt x="6096" y="718"/>
                    </a:cubicBezTo>
                    <a:lnTo>
                      <a:pt x="191167" y="107683"/>
                    </a:lnTo>
                    <a:cubicBezTo>
                      <a:pt x="194948" y="110350"/>
                      <a:pt x="197215" y="114675"/>
                      <a:pt x="197263" y="119304"/>
                    </a:cubicBezTo>
                    <a:lnTo>
                      <a:pt x="197263" y="143783"/>
                    </a:lnTo>
                    <a:cubicBezTo>
                      <a:pt x="197263" y="148260"/>
                      <a:pt x="194596" y="150355"/>
                      <a:pt x="191167" y="148450"/>
                    </a:cubicBezTo>
                    <a:close/>
                  </a:path>
                </a:pathLst>
              </a:custGeom>
              <a:solidFill>
                <a:srgbClr val="DADCE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866" name="Google Shape;3936;p48">
                <a:extLst>
                  <a:ext uri="{FF2B5EF4-FFF2-40B4-BE49-F238E27FC236}">
                    <a16:creationId xmlns:a16="http://schemas.microsoft.com/office/drawing/2014/main" id="{C895FA90-BF68-0F12-C361-7D85BE54EA6F}"/>
                  </a:ext>
                </a:extLst>
              </p:cNvPr>
              <p:cNvSpPr>
                <a:spLocks/>
              </p:cNvSpPr>
              <p:nvPr/>
            </p:nvSpPr>
            <p:spPr bwMode="auto">
              <a:xfrm>
                <a:off x="7235094" y="2318577"/>
                <a:ext cx="197262" cy="148968"/>
              </a:xfrm>
              <a:custGeom>
                <a:avLst/>
                <a:gdLst>
                  <a:gd name="T0" fmla="*/ 191167 w 197262"/>
                  <a:gd name="T1" fmla="*/ 148397 h 148968"/>
                  <a:gd name="T2" fmla="*/ 6096 w 197262"/>
                  <a:gd name="T3" fmla="*/ 41527 h 148968"/>
                  <a:gd name="T4" fmla="*/ 0 w 197262"/>
                  <a:gd name="T5" fmla="*/ 29906 h 148968"/>
                  <a:gd name="T6" fmla="*/ 0 w 197262"/>
                  <a:gd name="T7" fmla="*/ 5332 h 148968"/>
                  <a:gd name="T8" fmla="*/ 6096 w 197262"/>
                  <a:gd name="T9" fmla="*/ 760 h 148968"/>
                  <a:gd name="T10" fmla="*/ 191167 w 197262"/>
                  <a:gd name="T11" fmla="*/ 107630 h 148968"/>
                  <a:gd name="T12" fmla="*/ 197263 w 197262"/>
                  <a:gd name="T13" fmla="*/ 119251 h 148968"/>
                  <a:gd name="T14" fmla="*/ 197263 w 197262"/>
                  <a:gd name="T15" fmla="*/ 143825 h 148968"/>
                  <a:gd name="T16" fmla="*/ 191167 w 197262"/>
                  <a:gd name="T17" fmla="*/ 148397 h 1489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7262" h="148968" extrusionOk="0">
                    <a:moveTo>
                      <a:pt x="191167" y="148397"/>
                    </a:moveTo>
                    <a:lnTo>
                      <a:pt x="6096" y="41527"/>
                    </a:lnTo>
                    <a:cubicBezTo>
                      <a:pt x="2324" y="38850"/>
                      <a:pt x="57" y="34535"/>
                      <a:pt x="0" y="29906"/>
                    </a:cubicBezTo>
                    <a:lnTo>
                      <a:pt x="0" y="5332"/>
                    </a:lnTo>
                    <a:cubicBezTo>
                      <a:pt x="0" y="855"/>
                      <a:pt x="2667" y="-1241"/>
                      <a:pt x="6096" y="760"/>
                    </a:cubicBezTo>
                    <a:lnTo>
                      <a:pt x="191167" y="107630"/>
                    </a:lnTo>
                    <a:cubicBezTo>
                      <a:pt x="194948" y="110297"/>
                      <a:pt x="197215" y="114622"/>
                      <a:pt x="197263" y="119251"/>
                    </a:cubicBezTo>
                    <a:lnTo>
                      <a:pt x="197263" y="143825"/>
                    </a:lnTo>
                    <a:cubicBezTo>
                      <a:pt x="197263" y="148397"/>
                      <a:pt x="194405" y="149921"/>
                      <a:pt x="191167" y="148397"/>
                    </a:cubicBezTo>
                    <a:close/>
                  </a:path>
                </a:pathLst>
              </a:custGeom>
              <a:solidFill>
                <a:srgbClr val="DADCE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867" name="Google Shape;3937;p48">
                <a:extLst>
                  <a:ext uri="{FF2B5EF4-FFF2-40B4-BE49-F238E27FC236}">
                    <a16:creationId xmlns:a16="http://schemas.microsoft.com/office/drawing/2014/main" id="{74927CFA-EC3E-17D8-7683-7A4EFEF09D58}"/>
                  </a:ext>
                </a:extLst>
              </p:cNvPr>
              <p:cNvSpPr>
                <a:spLocks/>
              </p:cNvSpPr>
              <p:nvPr/>
            </p:nvSpPr>
            <p:spPr bwMode="auto">
              <a:xfrm>
                <a:off x="7529798" y="2488369"/>
                <a:ext cx="197358" cy="149033"/>
              </a:xfrm>
              <a:custGeom>
                <a:avLst/>
                <a:gdLst>
                  <a:gd name="T0" fmla="*/ 191262 w 197358"/>
                  <a:gd name="T1" fmla="*/ 148437 h 149033"/>
                  <a:gd name="T2" fmla="*/ 6096 w 197358"/>
                  <a:gd name="T3" fmla="*/ 41566 h 149033"/>
                  <a:gd name="T4" fmla="*/ 0 w 197358"/>
                  <a:gd name="T5" fmla="*/ 29851 h 149033"/>
                  <a:gd name="T6" fmla="*/ 0 w 197358"/>
                  <a:gd name="T7" fmla="*/ 5371 h 149033"/>
                  <a:gd name="T8" fmla="*/ 6096 w 197358"/>
                  <a:gd name="T9" fmla="*/ 704 h 149033"/>
                  <a:gd name="T10" fmla="*/ 191262 w 197358"/>
                  <a:gd name="T11" fmla="*/ 107670 h 149033"/>
                  <a:gd name="T12" fmla="*/ 197358 w 197358"/>
                  <a:gd name="T13" fmla="*/ 119290 h 149033"/>
                  <a:gd name="T14" fmla="*/ 197358 w 197358"/>
                  <a:gd name="T15" fmla="*/ 143769 h 149033"/>
                  <a:gd name="T16" fmla="*/ 191262 w 197358"/>
                  <a:gd name="T17" fmla="*/ 148437 h 1490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7358" h="149033" extrusionOk="0">
                    <a:moveTo>
                      <a:pt x="191262" y="148437"/>
                    </a:moveTo>
                    <a:lnTo>
                      <a:pt x="6096" y="41566"/>
                    </a:lnTo>
                    <a:cubicBezTo>
                      <a:pt x="2353" y="38823"/>
                      <a:pt x="105" y="34489"/>
                      <a:pt x="0" y="29851"/>
                    </a:cubicBezTo>
                    <a:lnTo>
                      <a:pt x="0" y="5371"/>
                    </a:lnTo>
                    <a:cubicBezTo>
                      <a:pt x="0" y="894"/>
                      <a:pt x="2762" y="-1201"/>
                      <a:pt x="6096" y="704"/>
                    </a:cubicBezTo>
                    <a:lnTo>
                      <a:pt x="191262" y="107670"/>
                    </a:lnTo>
                    <a:cubicBezTo>
                      <a:pt x="195043" y="110337"/>
                      <a:pt x="197310" y="114661"/>
                      <a:pt x="197358" y="119290"/>
                    </a:cubicBezTo>
                    <a:lnTo>
                      <a:pt x="197358" y="143769"/>
                    </a:lnTo>
                    <a:cubicBezTo>
                      <a:pt x="197358" y="148342"/>
                      <a:pt x="194977" y="150056"/>
                      <a:pt x="191262" y="148437"/>
                    </a:cubicBezTo>
                    <a:close/>
                  </a:path>
                </a:pathLst>
              </a:custGeom>
              <a:solidFill>
                <a:srgbClr val="DADCE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868" name="Google Shape;3938;p48">
                <a:extLst>
                  <a:ext uri="{FF2B5EF4-FFF2-40B4-BE49-F238E27FC236}">
                    <a16:creationId xmlns:a16="http://schemas.microsoft.com/office/drawing/2014/main" id="{04998440-EB97-D9B1-D779-DA851FD8F6B8}"/>
                  </a:ext>
                </a:extLst>
              </p:cNvPr>
              <p:cNvSpPr>
                <a:spLocks/>
              </p:cNvSpPr>
              <p:nvPr/>
            </p:nvSpPr>
            <p:spPr bwMode="auto">
              <a:xfrm>
                <a:off x="7829454" y="2661668"/>
                <a:ext cx="197358" cy="148943"/>
              </a:xfrm>
              <a:custGeom>
                <a:avLst/>
                <a:gdLst>
                  <a:gd name="T0" fmla="*/ 191262 w 197358"/>
                  <a:gd name="T1" fmla="*/ 148207 h 148943"/>
                  <a:gd name="T2" fmla="*/ 6096 w 197358"/>
                  <a:gd name="T3" fmla="*/ 41336 h 148943"/>
                  <a:gd name="T4" fmla="*/ 0 w 197358"/>
                  <a:gd name="T5" fmla="*/ 29716 h 148943"/>
                  <a:gd name="T6" fmla="*/ 0 w 197358"/>
                  <a:gd name="T7" fmla="*/ 5332 h 148943"/>
                  <a:gd name="T8" fmla="*/ 6096 w 197358"/>
                  <a:gd name="T9" fmla="*/ 760 h 148943"/>
                  <a:gd name="T10" fmla="*/ 191262 w 197358"/>
                  <a:gd name="T11" fmla="*/ 107630 h 148943"/>
                  <a:gd name="T12" fmla="*/ 197358 w 197358"/>
                  <a:gd name="T13" fmla="*/ 119251 h 148943"/>
                  <a:gd name="T14" fmla="*/ 197358 w 197358"/>
                  <a:gd name="T15" fmla="*/ 143825 h 148943"/>
                  <a:gd name="T16" fmla="*/ 191262 w 197358"/>
                  <a:gd name="T17" fmla="*/ 148207 h 1489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7358" h="148943" extrusionOk="0">
                    <a:moveTo>
                      <a:pt x="191262" y="148207"/>
                    </a:moveTo>
                    <a:lnTo>
                      <a:pt x="6096" y="41336"/>
                    </a:lnTo>
                    <a:cubicBezTo>
                      <a:pt x="2362" y="38631"/>
                      <a:pt x="105" y="34326"/>
                      <a:pt x="0" y="29716"/>
                    </a:cubicBezTo>
                    <a:lnTo>
                      <a:pt x="0" y="5332"/>
                    </a:lnTo>
                    <a:cubicBezTo>
                      <a:pt x="0" y="855"/>
                      <a:pt x="2762" y="-1241"/>
                      <a:pt x="6096" y="760"/>
                    </a:cubicBezTo>
                    <a:lnTo>
                      <a:pt x="191262" y="107630"/>
                    </a:lnTo>
                    <a:cubicBezTo>
                      <a:pt x="195024" y="110316"/>
                      <a:pt x="197282" y="114631"/>
                      <a:pt x="197358" y="119251"/>
                    </a:cubicBezTo>
                    <a:lnTo>
                      <a:pt x="197358" y="143825"/>
                    </a:lnTo>
                    <a:cubicBezTo>
                      <a:pt x="197358" y="148207"/>
                      <a:pt x="194596" y="150112"/>
                      <a:pt x="191262" y="148207"/>
                    </a:cubicBezTo>
                    <a:close/>
                  </a:path>
                </a:pathLst>
              </a:custGeom>
              <a:solidFill>
                <a:srgbClr val="DADCE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869" name="Google Shape;3939;p48">
                <a:extLst>
                  <a:ext uri="{FF2B5EF4-FFF2-40B4-BE49-F238E27FC236}">
                    <a16:creationId xmlns:a16="http://schemas.microsoft.com/office/drawing/2014/main" id="{4B5D9DB6-FD97-3882-D966-D3B1AD2E346F}"/>
                  </a:ext>
                </a:extLst>
              </p:cNvPr>
              <p:cNvSpPr>
                <a:spLocks/>
              </p:cNvSpPr>
              <p:nvPr/>
            </p:nvSpPr>
            <p:spPr bwMode="auto">
              <a:xfrm>
                <a:off x="7391400" y="2634856"/>
                <a:ext cx="551783" cy="685887"/>
              </a:xfrm>
              <a:custGeom>
                <a:avLst/>
                <a:gdLst>
                  <a:gd name="T0" fmla="*/ 527018 w 551783"/>
                  <a:gd name="T1" fmla="*/ 682987 h 685887"/>
                  <a:gd name="T2" fmla="*/ 23908 w 551783"/>
                  <a:gd name="T3" fmla="*/ 392474 h 685887"/>
                  <a:gd name="T4" fmla="*/ 0 w 551783"/>
                  <a:gd name="T5" fmla="*/ 346469 h 685887"/>
                  <a:gd name="T6" fmla="*/ 0 w 551783"/>
                  <a:gd name="T7" fmla="*/ 21285 h 685887"/>
                  <a:gd name="T8" fmla="*/ 24289 w 551783"/>
                  <a:gd name="T9" fmla="*/ 2902 h 685887"/>
                  <a:gd name="T10" fmla="*/ 527399 w 551783"/>
                  <a:gd name="T11" fmla="*/ 293319 h 685887"/>
                  <a:gd name="T12" fmla="*/ 551783 w 551783"/>
                  <a:gd name="T13" fmla="*/ 339896 h 685887"/>
                  <a:gd name="T14" fmla="*/ 551783 w 551783"/>
                  <a:gd name="T15" fmla="*/ 664508 h 685887"/>
                  <a:gd name="T16" fmla="*/ 527018 w 551783"/>
                  <a:gd name="T17" fmla="*/ 682987 h 6858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51783" h="685887" extrusionOk="0">
                    <a:moveTo>
                      <a:pt x="527018" y="682987"/>
                    </a:moveTo>
                    <a:lnTo>
                      <a:pt x="23908" y="392474"/>
                    </a:lnTo>
                    <a:cubicBezTo>
                      <a:pt x="9173" y="381730"/>
                      <a:pt x="324" y="364700"/>
                      <a:pt x="0" y="346469"/>
                    </a:cubicBezTo>
                    <a:lnTo>
                      <a:pt x="0" y="21285"/>
                    </a:lnTo>
                    <a:cubicBezTo>
                      <a:pt x="0" y="3378"/>
                      <a:pt x="10859" y="-4813"/>
                      <a:pt x="24289" y="2902"/>
                    </a:cubicBezTo>
                    <a:lnTo>
                      <a:pt x="527399" y="293319"/>
                    </a:lnTo>
                    <a:cubicBezTo>
                      <a:pt x="542430" y="304120"/>
                      <a:pt x="551469" y="321389"/>
                      <a:pt x="551783" y="339896"/>
                    </a:cubicBezTo>
                    <a:lnTo>
                      <a:pt x="551783" y="664508"/>
                    </a:lnTo>
                    <a:cubicBezTo>
                      <a:pt x="551402" y="682511"/>
                      <a:pt x="540448" y="690702"/>
                      <a:pt x="527018" y="682987"/>
                    </a:cubicBezTo>
                    <a:close/>
                  </a:path>
                </a:pathLst>
              </a:custGeom>
              <a:solidFill>
                <a:srgbClr val="E9EAF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870" name="Google Shape;3940;p48">
                <a:extLst>
                  <a:ext uri="{FF2B5EF4-FFF2-40B4-BE49-F238E27FC236}">
                    <a16:creationId xmlns:a16="http://schemas.microsoft.com/office/drawing/2014/main" id="{FD92488E-937C-503C-8521-7C08090E1FEB}"/>
                  </a:ext>
                </a:extLst>
              </p:cNvPr>
              <p:cNvSpPr>
                <a:spLocks/>
              </p:cNvSpPr>
              <p:nvPr/>
            </p:nvSpPr>
            <p:spPr bwMode="auto">
              <a:xfrm>
                <a:off x="5981604" y="2604685"/>
                <a:ext cx="1286351" cy="820016"/>
              </a:xfrm>
              <a:custGeom>
                <a:avLst/>
                <a:gdLst>
                  <a:gd name="T0" fmla="*/ 1274159 w 1286351"/>
                  <a:gd name="T1" fmla="*/ 818599 h 820016"/>
                  <a:gd name="T2" fmla="*/ 12192 w 1286351"/>
                  <a:gd name="T3" fmla="*/ 89937 h 820016"/>
                  <a:gd name="T4" fmla="*/ 0 w 1286351"/>
                  <a:gd name="T5" fmla="*/ 66696 h 820016"/>
                  <a:gd name="T6" fmla="*/ 0 w 1286351"/>
                  <a:gd name="T7" fmla="*/ 10784 h 820016"/>
                  <a:gd name="T8" fmla="*/ 12192 w 1286351"/>
                  <a:gd name="T9" fmla="*/ 1259 h 820016"/>
                  <a:gd name="T10" fmla="*/ 1274159 w 1286351"/>
                  <a:gd name="T11" fmla="*/ 729826 h 820016"/>
                  <a:gd name="T12" fmla="*/ 1286351 w 1286351"/>
                  <a:gd name="T13" fmla="*/ 753067 h 820016"/>
                  <a:gd name="T14" fmla="*/ 1286351 w 1286351"/>
                  <a:gd name="T15" fmla="*/ 808979 h 820016"/>
                  <a:gd name="T16" fmla="*/ 1274159 w 1286351"/>
                  <a:gd name="T17" fmla="*/ 818599 h 8200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86351" h="820016" extrusionOk="0">
                    <a:moveTo>
                      <a:pt x="1274159" y="818599"/>
                    </a:moveTo>
                    <a:lnTo>
                      <a:pt x="12192" y="89937"/>
                    </a:lnTo>
                    <a:cubicBezTo>
                      <a:pt x="4686" y="84555"/>
                      <a:pt x="162" y="75935"/>
                      <a:pt x="0" y="66696"/>
                    </a:cubicBezTo>
                    <a:lnTo>
                      <a:pt x="0" y="10784"/>
                    </a:lnTo>
                    <a:cubicBezTo>
                      <a:pt x="0" y="1830"/>
                      <a:pt x="5525" y="-2265"/>
                      <a:pt x="12192" y="1259"/>
                    </a:cubicBezTo>
                    <a:lnTo>
                      <a:pt x="1274159" y="729826"/>
                    </a:lnTo>
                    <a:cubicBezTo>
                      <a:pt x="1281693" y="735189"/>
                      <a:pt x="1286218" y="743818"/>
                      <a:pt x="1286351" y="753067"/>
                    </a:cubicBezTo>
                    <a:lnTo>
                      <a:pt x="1286351" y="808979"/>
                    </a:lnTo>
                    <a:cubicBezTo>
                      <a:pt x="1285970" y="818313"/>
                      <a:pt x="1280922" y="822409"/>
                      <a:pt x="1274159" y="818599"/>
                    </a:cubicBezTo>
                    <a:close/>
                  </a:path>
                </a:pathLst>
              </a:custGeom>
              <a:solidFill>
                <a:srgbClr val="E9EAF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871" name="Google Shape;3941;p48">
                <a:extLst>
                  <a:ext uri="{FF2B5EF4-FFF2-40B4-BE49-F238E27FC236}">
                    <a16:creationId xmlns:a16="http://schemas.microsoft.com/office/drawing/2014/main" id="{FD05BEBD-7930-55DE-D7A1-2B9D5470C405}"/>
                  </a:ext>
                </a:extLst>
              </p:cNvPr>
              <p:cNvSpPr>
                <a:spLocks/>
              </p:cNvSpPr>
              <p:nvPr/>
            </p:nvSpPr>
            <p:spPr bwMode="auto">
              <a:xfrm>
                <a:off x="5985319" y="2767047"/>
                <a:ext cx="1158430" cy="718178"/>
              </a:xfrm>
              <a:custGeom>
                <a:avLst/>
                <a:gdLst>
                  <a:gd name="T0" fmla="*/ 1146239 w 1158430"/>
                  <a:gd name="T1" fmla="*/ 716722 h 718178"/>
                  <a:gd name="T2" fmla="*/ 12192 w 1158430"/>
                  <a:gd name="T3" fmla="*/ 61878 h 718178"/>
                  <a:gd name="T4" fmla="*/ 0 w 1158430"/>
                  <a:gd name="T5" fmla="*/ 38637 h 718178"/>
                  <a:gd name="T6" fmla="*/ 0 w 1158430"/>
                  <a:gd name="T7" fmla="*/ 10824 h 718178"/>
                  <a:gd name="T8" fmla="*/ 12192 w 1158430"/>
                  <a:gd name="T9" fmla="*/ 1299 h 718178"/>
                  <a:gd name="T10" fmla="*/ 1146239 w 1158430"/>
                  <a:gd name="T11" fmla="*/ 656047 h 718178"/>
                  <a:gd name="T12" fmla="*/ 1158431 w 1158430"/>
                  <a:gd name="T13" fmla="*/ 679288 h 718178"/>
                  <a:gd name="T14" fmla="*/ 1158431 w 1158430"/>
                  <a:gd name="T15" fmla="*/ 707101 h 718178"/>
                  <a:gd name="T16" fmla="*/ 1146239 w 1158430"/>
                  <a:gd name="T17" fmla="*/ 716722 h 7181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58430" h="718178" extrusionOk="0">
                    <a:moveTo>
                      <a:pt x="1146239" y="716722"/>
                    </a:moveTo>
                    <a:lnTo>
                      <a:pt x="12192" y="61878"/>
                    </a:lnTo>
                    <a:cubicBezTo>
                      <a:pt x="4658" y="56515"/>
                      <a:pt x="133" y="47886"/>
                      <a:pt x="0" y="38637"/>
                    </a:cubicBezTo>
                    <a:lnTo>
                      <a:pt x="0" y="10824"/>
                    </a:lnTo>
                    <a:cubicBezTo>
                      <a:pt x="0" y="1870"/>
                      <a:pt x="5429" y="-2321"/>
                      <a:pt x="12192" y="1299"/>
                    </a:cubicBezTo>
                    <a:lnTo>
                      <a:pt x="1146239" y="656047"/>
                    </a:lnTo>
                    <a:cubicBezTo>
                      <a:pt x="1153735" y="661448"/>
                      <a:pt x="1158249" y="670059"/>
                      <a:pt x="1158431" y="679288"/>
                    </a:cubicBezTo>
                    <a:lnTo>
                      <a:pt x="1158431" y="707101"/>
                    </a:lnTo>
                    <a:cubicBezTo>
                      <a:pt x="1158431" y="716436"/>
                      <a:pt x="1152906" y="720627"/>
                      <a:pt x="1146239" y="716722"/>
                    </a:cubicBezTo>
                    <a:close/>
                  </a:path>
                </a:pathLst>
              </a:custGeom>
              <a:solidFill>
                <a:srgbClr val="E9EAF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872" name="Google Shape;3942;p48">
                <a:extLst>
                  <a:ext uri="{FF2B5EF4-FFF2-40B4-BE49-F238E27FC236}">
                    <a16:creationId xmlns:a16="http://schemas.microsoft.com/office/drawing/2014/main" id="{CEAD3F37-8352-1551-DBE6-DFE4B8F234A6}"/>
                  </a:ext>
                </a:extLst>
              </p:cNvPr>
              <p:cNvSpPr>
                <a:spLocks/>
              </p:cNvSpPr>
              <p:nvPr/>
            </p:nvSpPr>
            <p:spPr bwMode="auto">
              <a:xfrm>
                <a:off x="5985319" y="2872624"/>
                <a:ext cx="1158430" cy="718059"/>
              </a:xfrm>
              <a:custGeom>
                <a:avLst/>
                <a:gdLst>
                  <a:gd name="T0" fmla="*/ 1146239 w 1158430"/>
                  <a:gd name="T1" fmla="*/ 716587 h 718059"/>
                  <a:gd name="T2" fmla="*/ 12192 w 1158430"/>
                  <a:gd name="T3" fmla="*/ 61933 h 718059"/>
                  <a:gd name="T4" fmla="*/ 0 w 1158430"/>
                  <a:gd name="T5" fmla="*/ 38597 h 718059"/>
                  <a:gd name="T6" fmla="*/ 0 w 1158430"/>
                  <a:gd name="T7" fmla="*/ 10784 h 718059"/>
                  <a:gd name="T8" fmla="*/ 12192 w 1158430"/>
                  <a:gd name="T9" fmla="*/ 1259 h 718059"/>
                  <a:gd name="T10" fmla="*/ 1146239 w 1158430"/>
                  <a:gd name="T11" fmla="*/ 655912 h 718059"/>
                  <a:gd name="T12" fmla="*/ 1158431 w 1158430"/>
                  <a:gd name="T13" fmla="*/ 679248 h 718059"/>
                  <a:gd name="T14" fmla="*/ 1158431 w 1158430"/>
                  <a:gd name="T15" fmla="*/ 707062 h 718059"/>
                  <a:gd name="T16" fmla="*/ 1146239 w 1158430"/>
                  <a:gd name="T17" fmla="*/ 716587 h 7180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58430" h="718059" extrusionOk="0">
                    <a:moveTo>
                      <a:pt x="1146239" y="716587"/>
                    </a:moveTo>
                    <a:lnTo>
                      <a:pt x="12192" y="61933"/>
                    </a:lnTo>
                    <a:cubicBezTo>
                      <a:pt x="4658" y="56523"/>
                      <a:pt x="133" y="47865"/>
                      <a:pt x="0" y="38597"/>
                    </a:cubicBezTo>
                    <a:lnTo>
                      <a:pt x="0" y="10784"/>
                    </a:lnTo>
                    <a:cubicBezTo>
                      <a:pt x="0" y="1830"/>
                      <a:pt x="5429" y="-2265"/>
                      <a:pt x="12192" y="1259"/>
                    </a:cubicBezTo>
                    <a:lnTo>
                      <a:pt x="1146239" y="655912"/>
                    </a:lnTo>
                    <a:cubicBezTo>
                      <a:pt x="1153735" y="661351"/>
                      <a:pt x="1158249" y="669990"/>
                      <a:pt x="1158431" y="679248"/>
                    </a:cubicBezTo>
                    <a:lnTo>
                      <a:pt x="1158431" y="707062"/>
                    </a:lnTo>
                    <a:cubicBezTo>
                      <a:pt x="1158431" y="716396"/>
                      <a:pt x="1152906" y="720492"/>
                      <a:pt x="1146239" y="716587"/>
                    </a:cubicBezTo>
                    <a:close/>
                  </a:path>
                </a:pathLst>
              </a:custGeom>
              <a:solidFill>
                <a:srgbClr val="E9EAF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873" name="Google Shape;3943;p48">
                <a:extLst>
                  <a:ext uri="{FF2B5EF4-FFF2-40B4-BE49-F238E27FC236}">
                    <a16:creationId xmlns:a16="http://schemas.microsoft.com/office/drawing/2014/main" id="{3CE48E3E-F8F9-471D-2F8F-705BC3D1E012}"/>
                  </a:ext>
                </a:extLst>
              </p:cNvPr>
              <p:cNvSpPr>
                <a:spLocks/>
              </p:cNvSpPr>
              <p:nvPr/>
            </p:nvSpPr>
            <p:spPr bwMode="auto">
              <a:xfrm>
                <a:off x="5985319" y="2978121"/>
                <a:ext cx="868489" cy="550694"/>
              </a:xfrm>
              <a:custGeom>
                <a:avLst/>
                <a:gdLst>
                  <a:gd name="T0" fmla="*/ 856297 w 868489"/>
                  <a:gd name="T1" fmla="*/ 549272 h 550694"/>
                  <a:gd name="T2" fmla="*/ 12192 w 868489"/>
                  <a:gd name="T3" fmla="*/ 61878 h 550694"/>
                  <a:gd name="T4" fmla="*/ 0 w 868489"/>
                  <a:gd name="T5" fmla="*/ 38637 h 550694"/>
                  <a:gd name="T6" fmla="*/ 0 w 868489"/>
                  <a:gd name="T7" fmla="*/ 10824 h 550694"/>
                  <a:gd name="T8" fmla="*/ 12192 w 868489"/>
                  <a:gd name="T9" fmla="*/ 1299 h 550694"/>
                  <a:gd name="T10" fmla="*/ 856297 w 868489"/>
                  <a:gd name="T11" fmla="*/ 488979 h 550694"/>
                  <a:gd name="T12" fmla="*/ 868489 w 868489"/>
                  <a:gd name="T13" fmla="*/ 512220 h 550694"/>
                  <a:gd name="T14" fmla="*/ 868489 w 868489"/>
                  <a:gd name="T15" fmla="*/ 540033 h 550694"/>
                  <a:gd name="T16" fmla="*/ 856297 w 868489"/>
                  <a:gd name="T17" fmla="*/ 549272 h 5506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68489" h="550694" extrusionOk="0">
                    <a:moveTo>
                      <a:pt x="856297" y="549272"/>
                    </a:moveTo>
                    <a:lnTo>
                      <a:pt x="12192" y="61878"/>
                    </a:lnTo>
                    <a:cubicBezTo>
                      <a:pt x="4658" y="56515"/>
                      <a:pt x="133" y="47885"/>
                      <a:pt x="0" y="38637"/>
                    </a:cubicBezTo>
                    <a:lnTo>
                      <a:pt x="0" y="10824"/>
                    </a:lnTo>
                    <a:cubicBezTo>
                      <a:pt x="0" y="1870"/>
                      <a:pt x="5429" y="-2321"/>
                      <a:pt x="12192" y="1299"/>
                    </a:cubicBezTo>
                    <a:lnTo>
                      <a:pt x="856297" y="488979"/>
                    </a:lnTo>
                    <a:cubicBezTo>
                      <a:pt x="863889" y="494294"/>
                      <a:pt x="868432" y="502952"/>
                      <a:pt x="868489" y="512220"/>
                    </a:cubicBezTo>
                    <a:lnTo>
                      <a:pt x="868489" y="540033"/>
                    </a:lnTo>
                    <a:cubicBezTo>
                      <a:pt x="868489" y="548986"/>
                      <a:pt x="863155" y="553082"/>
                      <a:pt x="856297" y="549272"/>
                    </a:cubicBezTo>
                    <a:close/>
                  </a:path>
                </a:pathLst>
              </a:custGeom>
              <a:solidFill>
                <a:srgbClr val="E9EAF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874" name="Google Shape;3944;p48">
                <a:extLst>
                  <a:ext uri="{FF2B5EF4-FFF2-40B4-BE49-F238E27FC236}">
                    <a16:creationId xmlns:a16="http://schemas.microsoft.com/office/drawing/2014/main" id="{5C9932FD-5AAF-08DE-3355-71E9D41CD13F}"/>
                  </a:ext>
                </a:extLst>
              </p:cNvPr>
              <p:cNvSpPr>
                <a:spLocks/>
              </p:cNvSpPr>
              <p:nvPr/>
            </p:nvSpPr>
            <p:spPr bwMode="auto">
              <a:xfrm>
                <a:off x="7391018" y="3086134"/>
                <a:ext cx="551783" cy="368151"/>
              </a:xfrm>
              <a:custGeom>
                <a:avLst/>
                <a:gdLst>
                  <a:gd name="T0" fmla="*/ 539591 w 551783"/>
                  <a:gd name="T1" fmla="*/ 366678 h 368151"/>
                  <a:gd name="T2" fmla="*/ 12192 w 551783"/>
                  <a:gd name="T3" fmla="*/ 61878 h 368151"/>
                  <a:gd name="T4" fmla="*/ 0 w 551783"/>
                  <a:gd name="T5" fmla="*/ 38637 h 368151"/>
                  <a:gd name="T6" fmla="*/ 0 w 551783"/>
                  <a:gd name="T7" fmla="*/ 10824 h 368151"/>
                  <a:gd name="T8" fmla="*/ 12192 w 551783"/>
                  <a:gd name="T9" fmla="*/ 1299 h 368151"/>
                  <a:gd name="T10" fmla="*/ 539591 w 551783"/>
                  <a:gd name="T11" fmla="*/ 306099 h 368151"/>
                  <a:gd name="T12" fmla="*/ 551784 w 551783"/>
                  <a:gd name="T13" fmla="*/ 329435 h 368151"/>
                  <a:gd name="T14" fmla="*/ 551784 w 551783"/>
                  <a:gd name="T15" fmla="*/ 357248 h 368151"/>
                  <a:gd name="T16" fmla="*/ 539591 w 551783"/>
                  <a:gd name="T17" fmla="*/ 366678 h 3681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51783" h="368151" extrusionOk="0">
                    <a:moveTo>
                      <a:pt x="539591" y="366678"/>
                    </a:moveTo>
                    <a:lnTo>
                      <a:pt x="12192" y="61878"/>
                    </a:lnTo>
                    <a:cubicBezTo>
                      <a:pt x="4658" y="56515"/>
                      <a:pt x="133" y="47886"/>
                      <a:pt x="0" y="38637"/>
                    </a:cubicBezTo>
                    <a:lnTo>
                      <a:pt x="0" y="10824"/>
                    </a:lnTo>
                    <a:cubicBezTo>
                      <a:pt x="0" y="1870"/>
                      <a:pt x="5429" y="-2321"/>
                      <a:pt x="12192" y="1299"/>
                    </a:cubicBezTo>
                    <a:lnTo>
                      <a:pt x="539591" y="306099"/>
                    </a:lnTo>
                    <a:cubicBezTo>
                      <a:pt x="547135" y="311490"/>
                      <a:pt x="551669" y="320158"/>
                      <a:pt x="551784" y="329435"/>
                    </a:cubicBezTo>
                    <a:lnTo>
                      <a:pt x="551784" y="357248"/>
                    </a:lnTo>
                    <a:cubicBezTo>
                      <a:pt x="551784" y="366487"/>
                      <a:pt x="546354" y="370583"/>
                      <a:pt x="539591" y="366678"/>
                    </a:cubicBezTo>
                    <a:close/>
                  </a:path>
                </a:pathLst>
              </a:custGeom>
              <a:solidFill>
                <a:srgbClr val="E9EAF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875" name="Google Shape;3945;p48">
                <a:extLst>
                  <a:ext uri="{FF2B5EF4-FFF2-40B4-BE49-F238E27FC236}">
                    <a16:creationId xmlns:a16="http://schemas.microsoft.com/office/drawing/2014/main" id="{FB7E286C-C707-39E0-4D0C-2518EA2924EC}"/>
                  </a:ext>
                </a:extLst>
              </p:cNvPr>
              <p:cNvSpPr>
                <a:spLocks/>
              </p:cNvSpPr>
              <p:nvPr/>
            </p:nvSpPr>
            <p:spPr bwMode="auto">
              <a:xfrm>
                <a:off x="7391018" y="3191616"/>
                <a:ext cx="551783" cy="368230"/>
              </a:xfrm>
              <a:custGeom>
                <a:avLst/>
                <a:gdLst>
                  <a:gd name="T0" fmla="*/ 539591 w 551783"/>
                  <a:gd name="T1" fmla="*/ 366733 h 368230"/>
                  <a:gd name="T2" fmla="*/ 12192 w 551783"/>
                  <a:gd name="T3" fmla="*/ 61933 h 368230"/>
                  <a:gd name="T4" fmla="*/ 0 w 551783"/>
                  <a:gd name="T5" fmla="*/ 38597 h 368230"/>
                  <a:gd name="T6" fmla="*/ 0 w 551783"/>
                  <a:gd name="T7" fmla="*/ 10784 h 368230"/>
                  <a:gd name="T8" fmla="*/ 12192 w 551783"/>
                  <a:gd name="T9" fmla="*/ 1259 h 368230"/>
                  <a:gd name="T10" fmla="*/ 539591 w 551783"/>
                  <a:gd name="T11" fmla="*/ 306059 h 368230"/>
                  <a:gd name="T12" fmla="*/ 551784 w 551783"/>
                  <a:gd name="T13" fmla="*/ 329300 h 368230"/>
                  <a:gd name="T14" fmla="*/ 551784 w 551783"/>
                  <a:gd name="T15" fmla="*/ 357113 h 368230"/>
                  <a:gd name="T16" fmla="*/ 539591 w 551783"/>
                  <a:gd name="T17" fmla="*/ 366733 h 3682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51783" h="368230" extrusionOk="0">
                    <a:moveTo>
                      <a:pt x="539591" y="366733"/>
                    </a:moveTo>
                    <a:lnTo>
                      <a:pt x="12192" y="61933"/>
                    </a:lnTo>
                    <a:cubicBezTo>
                      <a:pt x="4648" y="56542"/>
                      <a:pt x="114" y="47874"/>
                      <a:pt x="0" y="38597"/>
                    </a:cubicBezTo>
                    <a:lnTo>
                      <a:pt x="0" y="10784"/>
                    </a:lnTo>
                    <a:cubicBezTo>
                      <a:pt x="0" y="1831"/>
                      <a:pt x="5429" y="-2265"/>
                      <a:pt x="12192" y="1259"/>
                    </a:cubicBezTo>
                    <a:lnTo>
                      <a:pt x="539591" y="306059"/>
                    </a:lnTo>
                    <a:cubicBezTo>
                      <a:pt x="547126" y="311422"/>
                      <a:pt x="551650" y="320051"/>
                      <a:pt x="551784" y="329300"/>
                    </a:cubicBezTo>
                    <a:lnTo>
                      <a:pt x="551784" y="357113"/>
                    </a:lnTo>
                    <a:cubicBezTo>
                      <a:pt x="551784" y="366447"/>
                      <a:pt x="546354" y="370734"/>
                      <a:pt x="539591" y="366733"/>
                    </a:cubicBezTo>
                    <a:close/>
                  </a:path>
                </a:pathLst>
              </a:custGeom>
              <a:solidFill>
                <a:srgbClr val="E9EAF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876" name="Google Shape;3946;p48">
                <a:extLst>
                  <a:ext uri="{FF2B5EF4-FFF2-40B4-BE49-F238E27FC236}">
                    <a16:creationId xmlns:a16="http://schemas.microsoft.com/office/drawing/2014/main" id="{B858856F-55AA-ECEF-2A9B-E34FAEF6D064}"/>
                  </a:ext>
                </a:extLst>
              </p:cNvPr>
              <p:cNvSpPr>
                <a:spLocks/>
              </p:cNvSpPr>
              <p:nvPr/>
            </p:nvSpPr>
            <p:spPr bwMode="auto">
              <a:xfrm>
                <a:off x="7391018" y="3297399"/>
                <a:ext cx="413670" cy="288153"/>
              </a:xfrm>
              <a:custGeom>
                <a:avLst/>
                <a:gdLst>
                  <a:gd name="T0" fmla="*/ 401479 w 413670"/>
                  <a:gd name="T1" fmla="*/ 286668 h 288153"/>
                  <a:gd name="T2" fmla="*/ 12192 w 413670"/>
                  <a:gd name="T3" fmla="*/ 61878 h 288153"/>
                  <a:gd name="T4" fmla="*/ 0 w 413670"/>
                  <a:gd name="T5" fmla="*/ 38637 h 288153"/>
                  <a:gd name="T6" fmla="*/ 0 w 413670"/>
                  <a:gd name="T7" fmla="*/ 10824 h 288153"/>
                  <a:gd name="T8" fmla="*/ 12192 w 413670"/>
                  <a:gd name="T9" fmla="*/ 1299 h 288153"/>
                  <a:gd name="T10" fmla="*/ 401479 w 413670"/>
                  <a:gd name="T11" fmla="*/ 226851 h 288153"/>
                  <a:gd name="T12" fmla="*/ 413671 w 413670"/>
                  <a:gd name="T13" fmla="*/ 250187 h 288153"/>
                  <a:gd name="T14" fmla="*/ 413671 w 413670"/>
                  <a:gd name="T15" fmla="*/ 277905 h 288153"/>
                  <a:gd name="T16" fmla="*/ 401479 w 413670"/>
                  <a:gd name="T17" fmla="*/ 286668 h 2881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3670" h="288153" extrusionOk="0">
                    <a:moveTo>
                      <a:pt x="401479" y="286668"/>
                    </a:moveTo>
                    <a:lnTo>
                      <a:pt x="12192" y="61878"/>
                    </a:lnTo>
                    <a:cubicBezTo>
                      <a:pt x="4658" y="56515"/>
                      <a:pt x="133" y="47885"/>
                      <a:pt x="0" y="38637"/>
                    </a:cubicBezTo>
                    <a:lnTo>
                      <a:pt x="0" y="10824"/>
                    </a:lnTo>
                    <a:cubicBezTo>
                      <a:pt x="0" y="1870"/>
                      <a:pt x="5429" y="-2321"/>
                      <a:pt x="12192" y="1299"/>
                    </a:cubicBezTo>
                    <a:lnTo>
                      <a:pt x="401479" y="226851"/>
                    </a:lnTo>
                    <a:cubicBezTo>
                      <a:pt x="409023" y="232242"/>
                      <a:pt x="413556" y="240910"/>
                      <a:pt x="413671" y="250187"/>
                    </a:cubicBezTo>
                    <a:lnTo>
                      <a:pt x="413671" y="277905"/>
                    </a:lnTo>
                    <a:cubicBezTo>
                      <a:pt x="413671" y="286477"/>
                      <a:pt x="408242" y="290573"/>
                      <a:pt x="401479" y="286668"/>
                    </a:cubicBezTo>
                    <a:close/>
                  </a:path>
                </a:pathLst>
              </a:custGeom>
              <a:solidFill>
                <a:srgbClr val="E9EAF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877" name="Google Shape;3947;p48">
                <a:extLst>
                  <a:ext uri="{FF2B5EF4-FFF2-40B4-BE49-F238E27FC236}">
                    <a16:creationId xmlns:a16="http://schemas.microsoft.com/office/drawing/2014/main" id="{75C28904-CD71-6FD3-155F-1D756023BF9D}"/>
                  </a:ext>
                </a:extLst>
              </p:cNvPr>
              <p:cNvSpPr>
                <a:spLocks/>
              </p:cNvSpPr>
              <p:nvPr/>
            </p:nvSpPr>
            <p:spPr bwMode="auto">
              <a:xfrm>
                <a:off x="7391400" y="3447774"/>
                <a:ext cx="551783" cy="685927"/>
              </a:xfrm>
              <a:custGeom>
                <a:avLst/>
                <a:gdLst>
                  <a:gd name="T0" fmla="*/ 527018 w 551783"/>
                  <a:gd name="T1" fmla="*/ 683027 h 685927"/>
                  <a:gd name="T2" fmla="*/ 23908 w 551783"/>
                  <a:gd name="T3" fmla="*/ 392515 h 685927"/>
                  <a:gd name="T4" fmla="*/ 0 w 551783"/>
                  <a:gd name="T5" fmla="*/ 346033 h 685927"/>
                  <a:gd name="T6" fmla="*/ 0 w 551783"/>
                  <a:gd name="T7" fmla="*/ 21326 h 685927"/>
                  <a:gd name="T8" fmla="*/ 24289 w 551783"/>
                  <a:gd name="T9" fmla="*/ 2942 h 685927"/>
                  <a:gd name="T10" fmla="*/ 527399 w 551783"/>
                  <a:gd name="T11" fmla="*/ 293359 h 685927"/>
                  <a:gd name="T12" fmla="*/ 551783 w 551783"/>
                  <a:gd name="T13" fmla="*/ 339937 h 685927"/>
                  <a:gd name="T14" fmla="*/ 551783 w 551783"/>
                  <a:gd name="T15" fmla="*/ 664549 h 685927"/>
                  <a:gd name="T16" fmla="*/ 527018 w 551783"/>
                  <a:gd name="T17" fmla="*/ 683027 h 6859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51783" h="685927" extrusionOk="0">
                    <a:moveTo>
                      <a:pt x="527018" y="683027"/>
                    </a:moveTo>
                    <a:lnTo>
                      <a:pt x="23908" y="392515"/>
                    </a:lnTo>
                    <a:cubicBezTo>
                      <a:pt x="9039" y="381675"/>
                      <a:pt x="172" y="364435"/>
                      <a:pt x="0" y="346033"/>
                    </a:cubicBezTo>
                    <a:lnTo>
                      <a:pt x="0" y="21326"/>
                    </a:lnTo>
                    <a:cubicBezTo>
                      <a:pt x="0" y="3419"/>
                      <a:pt x="10859" y="-4868"/>
                      <a:pt x="24289" y="2942"/>
                    </a:cubicBezTo>
                    <a:lnTo>
                      <a:pt x="527399" y="293359"/>
                    </a:lnTo>
                    <a:cubicBezTo>
                      <a:pt x="542430" y="304161"/>
                      <a:pt x="551469" y="321430"/>
                      <a:pt x="551783" y="339937"/>
                    </a:cubicBezTo>
                    <a:lnTo>
                      <a:pt x="551783" y="664549"/>
                    </a:lnTo>
                    <a:cubicBezTo>
                      <a:pt x="551402" y="682551"/>
                      <a:pt x="540448" y="690742"/>
                      <a:pt x="527018" y="683027"/>
                    </a:cubicBezTo>
                    <a:close/>
                  </a:path>
                </a:pathLst>
              </a:custGeom>
              <a:solidFill>
                <a:srgbClr val="E9EAF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878" name="Google Shape;3948;p48">
                <a:extLst>
                  <a:ext uri="{FF2B5EF4-FFF2-40B4-BE49-F238E27FC236}">
                    <a16:creationId xmlns:a16="http://schemas.microsoft.com/office/drawing/2014/main" id="{0DF8C7C4-0F9F-BDD3-E7CC-3F1FA69DE9B1}"/>
                  </a:ext>
                </a:extLst>
              </p:cNvPr>
              <p:cNvSpPr>
                <a:spLocks/>
              </p:cNvSpPr>
              <p:nvPr/>
            </p:nvSpPr>
            <p:spPr bwMode="auto">
              <a:xfrm>
                <a:off x="7391018" y="3899093"/>
                <a:ext cx="551783" cy="368152"/>
              </a:xfrm>
              <a:custGeom>
                <a:avLst/>
                <a:gdLst>
                  <a:gd name="T0" fmla="*/ 539591 w 551783"/>
                  <a:gd name="T1" fmla="*/ 366678 h 368152"/>
                  <a:gd name="T2" fmla="*/ 12192 w 551783"/>
                  <a:gd name="T3" fmla="*/ 61878 h 368152"/>
                  <a:gd name="T4" fmla="*/ 0 w 551783"/>
                  <a:gd name="T5" fmla="*/ 38637 h 368152"/>
                  <a:gd name="T6" fmla="*/ 0 w 551783"/>
                  <a:gd name="T7" fmla="*/ 10824 h 368152"/>
                  <a:gd name="T8" fmla="*/ 12192 w 551783"/>
                  <a:gd name="T9" fmla="*/ 1299 h 368152"/>
                  <a:gd name="T10" fmla="*/ 539591 w 551783"/>
                  <a:gd name="T11" fmla="*/ 306099 h 368152"/>
                  <a:gd name="T12" fmla="*/ 551784 w 551783"/>
                  <a:gd name="T13" fmla="*/ 329435 h 368152"/>
                  <a:gd name="T14" fmla="*/ 551784 w 551783"/>
                  <a:gd name="T15" fmla="*/ 357248 h 368152"/>
                  <a:gd name="T16" fmla="*/ 539591 w 551783"/>
                  <a:gd name="T17" fmla="*/ 366678 h 3681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51783" h="368152" extrusionOk="0">
                    <a:moveTo>
                      <a:pt x="539591" y="366678"/>
                    </a:moveTo>
                    <a:lnTo>
                      <a:pt x="12192" y="61878"/>
                    </a:lnTo>
                    <a:cubicBezTo>
                      <a:pt x="4658" y="56515"/>
                      <a:pt x="133" y="47886"/>
                      <a:pt x="0" y="38637"/>
                    </a:cubicBezTo>
                    <a:lnTo>
                      <a:pt x="0" y="10824"/>
                    </a:lnTo>
                    <a:cubicBezTo>
                      <a:pt x="0" y="1870"/>
                      <a:pt x="5429" y="-2321"/>
                      <a:pt x="12192" y="1299"/>
                    </a:cubicBezTo>
                    <a:lnTo>
                      <a:pt x="539591" y="306099"/>
                    </a:lnTo>
                    <a:cubicBezTo>
                      <a:pt x="547135" y="311490"/>
                      <a:pt x="551669" y="320158"/>
                      <a:pt x="551784" y="329435"/>
                    </a:cubicBezTo>
                    <a:lnTo>
                      <a:pt x="551784" y="357248"/>
                    </a:lnTo>
                    <a:cubicBezTo>
                      <a:pt x="551784" y="366487"/>
                      <a:pt x="546354" y="370583"/>
                      <a:pt x="539591" y="366678"/>
                    </a:cubicBezTo>
                    <a:close/>
                  </a:path>
                </a:pathLst>
              </a:custGeom>
              <a:solidFill>
                <a:srgbClr val="E9EAF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879" name="Google Shape;3949;p48">
                <a:extLst>
                  <a:ext uri="{FF2B5EF4-FFF2-40B4-BE49-F238E27FC236}">
                    <a16:creationId xmlns:a16="http://schemas.microsoft.com/office/drawing/2014/main" id="{004B9B5E-D85E-4665-0EDA-8EB312C4B880}"/>
                  </a:ext>
                </a:extLst>
              </p:cNvPr>
              <p:cNvSpPr>
                <a:spLocks/>
              </p:cNvSpPr>
              <p:nvPr/>
            </p:nvSpPr>
            <p:spPr bwMode="auto">
              <a:xfrm>
                <a:off x="7462456" y="2876264"/>
                <a:ext cx="257937" cy="241458"/>
              </a:xfrm>
              <a:custGeom>
                <a:avLst/>
                <a:gdLst>
                  <a:gd name="T0" fmla="*/ 99632 w 257937"/>
                  <a:gd name="T1" fmla="*/ 92012 h 241458"/>
                  <a:gd name="T2" fmla="*/ 64294 w 257937"/>
                  <a:gd name="T3" fmla="*/ 1048 h 241458"/>
                  <a:gd name="T4" fmla="*/ 0 w 257937"/>
                  <a:gd name="T5" fmla="*/ 92488 h 241458"/>
                  <a:gd name="T6" fmla="*/ 70580 w 257937"/>
                  <a:gd name="T7" fmla="*/ 133255 h 241458"/>
                  <a:gd name="T8" fmla="*/ 128588 w 257937"/>
                  <a:gd name="T9" fmla="*/ 166783 h 241458"/>
                  <a:gd name="T10" fmla="*/ 257937 w 257937"/>
                  <a:gd name="T11" fmla="*/ 241459 h 241458"/>
                  <a:gd name="T12" fmla="*/ 164306 w 257937"/>
                  <a:gd name="T13" fmla="*/ 0 h 241458"/>
                  <a:gd name="T14" fmla="*/ 99632 w 257937"/>
                  <a:gd name="T15" fmla="*/ 92012 h 24145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7937" h="241458" extrusionOk="0">
                    <a:moveTo>
                      <a:pt x="99632" y="92012"/>
                    </a:moveTo>
                    <a:lnTo>
                      <a:pt x="64294" y="1048"/>
                    </a:lnTo>
                    <a:lnTo>
                      <a:pt x="0" y="92488"/>
                    </a:lnTo>
                    <a:lnTo>
                      <a:pt x="70580" y="133255"/>
                    </a:lnTo>
                    <a:lnTo>
                      <a:pt x="128588" y="166783"/>
                    </a:lnTo>
                    <a:lnTo>
                      <a:pt x="257937" y="241459"/>
                    </a:lnTo>
                    <a:lnTo>
                      <a:pt x="164306" y="0"/>
                    </a:lnTo>
                    <a:lnTo>
                      <a:pt x="99632" y="92012"/>
                    </a:lnTo>
                    <a:close/>
                  </a:path>
                </a:pathLst>
              </a:custGeom>
              <a:solidFill>
                <a:srgbClr val="DADCE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880" name="Google Shape;3950;p48">
                <a:extLst>
                  <a:ext uri="{FF2B5EF4-FFF2-40B4-BE49-F238E27FC236}">
                    <a16:creationId xmlns:a16="http://schemas.microsoft.com/office/drawing/2014/main" id="{7238D5CC-8B24-4480-9DF5-1446E96A9B80}"/>
                  </a:ext>
                </a:extLst>
              </p:cNvPr>
              <p:cNvSpPr>
                <a:spLocks/>
              </p:cNvSpPr>
              <p:nvPr/>
            </p:nvSpPr>
            <p:spPr bwMode="auto">
              <a:xfrm rot="-1801764">
                <a:off x="7788337" y="2912905"/>
                <a:ext cx="68709" cy="119146"/>
              </a:xfrm>
              <a:custGeom>
                <a:avLst/>
                <a:gdLst>
                  <a:gd name="T0" fmla="*/ 68649 w 68770"/>
                  <a:gd name="T1" fmla="*/ 59521 h 119252"/>
                  <a:gd name="T2" fmla="*/ 34325 w 68770"/>
                  <a:gd name="T3" fmla="*/ 119041 h 119252"/>
                  <a:gd name="T4" fmla="*/ 0 w 68770"/>
                  <a:gd name="T5" fmla="*/ 59521 h 119252"/>
                  <a:gd name="T6" fmla="*/ 34325 w 68770"/>
                  <a:gd name="T7" fmla="*/ 0 h 119252"/>
                  <a:gd name="T8" fmla="*/ 68649 w 68770"/>
                  <a:gd name="T9" fmla="*/ 59521 h 1192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770" h="119252" extrusionOk="0">
                    <a:moveTo>
                      <a:pt x="68771" y="59627"/>
                    </a:moveTo>
                    <a:cubicBezTo>
                      <a:pt x="68771" y="92557"/>
                      <a:pt x="53376" y="119253"/>
                      <a:pt x="34386" y="119253"/>
                    </a:cubicBezTo>
                    <a:cubicBezTo>
                      <a:pt x="15395" y="119253"/>
                      <a:pt x="0" y="92557"/>
                      <a:pt x="0" y="59627"/>
                    </a:cubicBezTo>
                    <a:cubicBezTo>
                      <a:pt x="0" y="26696"/>
                      <a:pt x="15395" y="0"/>
                      <a:pt x="34386" y="0"/>
                    </a:cubicBezTo>
                    <a:cubicBezTo>
                      <a:pt x="53376" y="0"/>
                      <a:pt x="68771" y="26696"/>
                      <a:pt x="68771" y="59627"/>
                    </a:cubicBezTo>
                    <a:close/>
                  </a:path>
                </a:pathLst>
              </a:custGeom>
              <a:solidFill>
                <a:srgbClr val="DADCE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881" name="Google Shape;3951;p48">
                <a:extLst>
                  <a:ext uri="{FF2B5EF4-FFF2-40B4-BE49-F238E27FC236}">
                    <a16:creationId xmlns:a16="http://schemas.microsoft.com/office/drawing/2014/main" id="{DD8942AE-F7D5-D661-BDC0-02EC77B0B3B2}"/>
                  </a:ext>
                </a:extLst>
              </p:cNvPr>
              <p:cNvSpPr>
                <a:spLocks/>
              </p:cNvSpPr>
              <p:nvPr/>
            </p:nvSpPr>
            <p:spPr bwMode="auto">
              <a:xfrm>
                <a:off x="7466171" y="3701224"/>
                <a:ext cx="257936" cy="241363"/>
              </a:xfrm>
              <a:custGeom>
                <a:avLst/>
                <a:gdLst>
                  <a:gd name="T0" fmla="*/ 99536 w 257936"/>
                  <a:gd name="T1" fmla="*/ 92012 h 241363"/>
                  <a:gd name="T2" fmla="*/ 64294 w 257936"/>
                  <a:gd name="T3" fmla="*/ 1048 h 241363"/>
                  <a:gd name="T4" fmla="*/ 0 w 257936"/>
                  <a:gd name="T5" fmla="*/ 92488 h 241363"/>
                  <a:gd name="T6" fmla="*/ 70580 w 257936"/>
                  <a:gd name="T7" fmla="*/ 133255 h 241363"/>
                  <a:gd name="T8" fmla="*/ 128588 w 257936"/>
                  <a:gd name="T9" fmla="*/ 166688 h 241363"/>
                  <a:gd name="T10" fmla="*/ 257937 w 257936"/>
                  <a:gd name="T11" fmla="*/ 241364 h 241363"/>
                  <a:gd name="T12" fmla="*/ 164211 w 257936"/>
                  <a:gd name="T13" fmla="*/ 0 h 241363"/>
                  <a:gd name="T14" fmla="*/ 99536 w 257936"/>
                  <a:gd name="T15" fmla="*/ 92012 h 2413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7936" h="241363" extrusionOk="0">
                    <a:moveTo>
                      <a:pt x="99536" y="92012"/>
                    </a:moveTo>
                    <a:lnTo>
                      <a:pt x="64294" y="1048"/>
                    </a:lnTo>
                    <a:lnTo>
                      <a:pt x="0" y="92488"/>
                    </a:lnTo>
                    <a:lnTo>
                      <a:pt x="70580" y="133255"/>
                    </a:lnTo>
                    <a:lnTo>
                      <a:pt x="128588" y="166688"/>
                    </a:lnTo>
                    <a:lnTo>
                      <a:pt x="257937" y="241364"/>
                    </a:lnTo>
                    <a:lnTo>
                      <a:pt x="164211" y="0"/>
                    </a:lnTo>
                    <a:lnTo>
                      <a:pt x="99536" y="92012"/>
                    </a:lnTo>
                    <a:close/>
                  </a:path>
                </a:pathLst>
              </a:custGeom>
              <a:solidFill>
                <a:srgbClr val="DADCE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882" name="Google Shape;3952;p48">
                <a:extLst>
                  <a:ext uri="{FF2B5EF4-FFF2-40B4-BE49-F238E27FC236}">
                    <a16:creationId xmlns:a16="http://schemas.microsoft.com/office/drawing/2014/main" id="{66572724-6839-D813-59D3-8637BA35C814}"/>
                  </a:ext>
                </a:extLst>
              </p:cNvPr>
              <p:cNvSpPr>
                <a:spLocks/>
              </p:cNvSpPr>
              <p:nvPr/>
            </p:nvSpPr>
            <p:spPr bwMode="auto">
              <a:xfrm rot="-1790023">
                <a:off x="7807389" y="3748630"/>
                <a:ext cx="69009" cy="119667"/>
              </a:xfrm>
              <a:custGeom>
                <a:avLst/>
                <a:gdLst>
                  <a:gd name="T0" fmla="*/ 69013 w 69007"/>
                  <a:gd name="T1" fmla="*/ 59837 h 119663"/>
                  <a:gd name="T2" fmla="*/ 34507 w 69007"/>
                  <a:gd name="T3" fmla="*/ 119673 h 119663"/>
                  <a:gd name="T4" fmla="*/ 2 w 69007"/>
                  <a:gd name="T5" fmla="*/ 59837 h 119663"/>
                  <a:gd name="T6" fmla="*/ 34507 w 69007"/>
                  <a:gd name="T7" fmla="*/ 1 h 119663"/>
                  <a:gd name="T8" fmla="*/ 69013 w 69007"/>
                  <a:gd name="T9" fmla="*/ 59837 h 1196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007" h="119663" extrusionOk="0">
                    <a:moveTo>
                      <a:pt x="69009" y="59833"/>
                    </a:moveTo>
                    <a:cubicBezTo>
                      <a:pt x="69009" y="92877"/>
                      <a:pt x="53561" y="119665"/>
                      <a:pt x="34505" y="119665"/>
                    </a:cubicBezTo>
                    <a:cubicBezTo>
                      <a:pt x="15450" y="119665"/>
                      <a:pt x="2" y="92877"/>
                      <a:pt x="2" y="59833"/>
                    </a:cubicBezTo>
                    <a:cubicBezTo>
                      <a:pt x="2" y="26789"/>
                      <a:pt x="15450" y="1"/>
                      <a:pt x="34505" y="1"/>
                    </a:cubicBezTo>
                    <a:cubicBezTo>
                      <a:pt x="53561" y="1"/>
                      <a:pt x="69009" y="26789"/>
                      <a:pt x="69009" y="59833"/>
                    </a:cubicBezTo>
                    <a:close/>
                  </a:path>
                </a:pathLst>
              </a:custGeom>
              <a:solidFill>
                <a:srgbClr val="DADCE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883" name="Google Shape;3953;p48">
                <a:extLst>
                  <a:ext uri="{FF2B5EF4-FFF2-40B4-BE49-F238E27FC236}">
                    <a16:creationId xmlns:a16="http://schemas.microsoft.com/office/drawing/2014/main" id="{E7ADD2A5-C88E-C256-A737-20019CB18B80}"/>
                  </a:ext>
                </a:extLst>
              </p:cNvPr>
              <p:cNvSpPr>
                <a:spLocks/>
              </p:cNvSpPr>
              <p:nvPr/>
            </p:nvSpPr>
            <p:spPr bwMode="auto">
              <a:xfrm>
                <a:off x="5996654" y="1854288"/>
                <a:ext cx="1266348" cy="1335535"/>
              </a:xfrm>
              <a:custGeom>
                <a:avLst/>
                <a:gdLst>
                  <a:gd name="T0" fmla="*/ 1244537 w 1266348"/>
                  <a:gd name="T1" fmla="*/ 1332871 h 1335535"/>
                  <a:gd name="T2" fmla="*/ 21907 w 1266348"/>
                  <a:gd name="T3" fmla="*/ 630498 h 1335535"/>
                  <a:gd name="T4" fmla="*/ 0 w 1266348"/>
                  <a:gd name="T5" fmla="*/ 588778 h 1335535"/>
                  <a:gd name="T6" fmla="*/ 0 w 1266348"/>
                  <a:gd name="T7" fmla="*/ 19088 h 1335535"/>
                  <a:gd name="T8" fmla="*/ 21907 w 1266348"/>
                  <a:gd name="T9" fmla="*/ 2610 h 1335535"/>
                  <a:gd name="T10" fmla="*/ 1244537 w 1266348"/>
                  <a:gd name="T11" fmla="*/ 704983 h 1335535"/>
                  <a:gd name="T12" fmla="*/ 1266349 w 1266348"/>
                  <a:gd name="T13" fmla="*/ 746703 h 1335535"/>
                  <a:gd name="T14" fmla="*/ 1266349 w 1266348"/>
                  <a:gd name="T15" fmla="*/ 1316393 h 1335535"/>
                  <a:gd name="T16" fmla="*/ 1244537 w 1266348"/>
                  <a:gd name="T17" fmla="*/ 1332871 h 13355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66348" h="1335535" extrusionOk="0">
                    <a:moveTo>
                      <a:pt x="1244537" y="1332871"/>
                    </a:moveTo>
                    <a:lnTo>
                      <a:pt x="21907" y="630498"/>
                    </a:lnTo>
                    <a:cubicBezTo>
                      <a:pt x="8382" y="620868"/>
                      <a:pt x="257" y="605380"/>
                      <a:pt x="0" y="588778"/>
                    </a:cubicBezTo>
                    <a:lnTo>
                      <a:pt x="0" y="19088"/>
                    </a:lnTo>
                    <a:cubicBezTo>
                      <a:pt x="0" y="3086"/>
                      <a:pt x="9525" y="-4343"/>
                      <a:pt x="21907" y="2610"/>
                    </a:cubicBezTo>
                    <a:lnTo>
                      <a:pt x="1244537" y="704983"/>
                    </a:lnTo>
                    <a:cubicBezTo>
                      <a:pt x="1257995" y="714651"/>
                      <a:pt x="1266092" y="730129"/>
                      <a:pt x="1266349" y="746703"/>
                    </a:cubicBezTo>
                    <a:lnTo>
                      <a:pt x="1266349" y="1316393"/>
                    </a:lnTo>
                    <a:cubicBezTo>
                      <a:pt x="1266349" y="1332491"/>
                      <a:pt x="1256538" y="1339920"/>
                      <a:pt x="1244537" y="1332871"/>
                    </a:cubicBezTo>
                    <a:close/>
                  </a:path>
                </a:pathLst>
              </a:custGeom>
              <a:solidFill>
                <a:srgbClr val="E9EAF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884" name="Google Shape;3954;p48">
                <a:extLst>
                  <a:ext uri="{FF2B5EF4-FFF2-40B4-BE49-F238E27FC236}">
                    <a16:creationId xmlns:a16="http://schemas.microsoft.com/office/drawing/2014/main" id="{D39A6808-670D-463F-B67C-AFD6A3C67C6C}"/>
                  </a:ext>
                </a:extLst>
              </p:cNvPr>
              <p:cNvSpPr>
                <a:spLocks/>
              </p:cNvSpPr>
              <p:nvPr/>
            </p:nvSpPr>
            <p:spPr bwMode="auto">
              <a:xfrm>
                <a:off x="6187916" y="2312479"/>
                <a:ext cx="441007" cy="412813"/>
              </a:xfrm>
              <a:custGeom>
                <a:avLst/>
                <a:gdLst>
                  <a:gd name="T0" fmla="*/ 170307 w 441007"/>
                  <a:gd name="T1" fmla="*/ 157353 h 412813"/>
                  <a:gd name="T2" fmla="*/ 109919 w 441007"/>
                  <a:gd name="T3" fmla="*/ 1810 h 412813"/>
                  <a:gd name="T4" fmla="*/ 0 w 441007"/>
                  <a:gd name="T5" fmla="*/ 158210 h 412813"/>
                  <a:gd name="T6" fmla="*/ 120682 w 441007"/>
                  <a:gd name="T7" fmla="*/ 227838 h 412813"/>
                  <a:gd name="T8" fmla="*/ 219837 w 441007"/>
                  <a:gd name="T9" fmla="*/ 285083 h 412813"/>
                  <a:gd name="T10" fmla="*/ 441008 w 441007"/>
                  <a:gd name="T11" fmla="*/ 412813 h 412813"/>
                  <a:gd name="T12" fmla="*/ 280797 w 441007"/>
                  <a:gd name="T13" fmla="*/ 0 h 412813"/>
                  <a:gd name="T14" fmla="*/ 170307 w 441007"/>
                  <a:gd name="T15" fmla="*/ 157353 h 41281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1007" h="412813" extrusionOk="0">
                    <a:moveTo>
                      <a:pt x="170307" y="157353"/>
                    </a:moveTo>
                    <a:lnTo>
                      <a:pt x="109919" y="1810"/>
                    </a:lnTo>
                    <a:lnTo>
                      <a:pt x="0" y="158210"/>
                    </a:lnTo>
                    <a:lnTo>
                      <a:pt x="120682" y="227838"/>
                    </a:lnTo>
                    <a:lnTo>
                      <a:pt x="219837" y="285083"/>
                    </a:lnTo>
                    <a:lnTo>
                      <a:pt x="441008" y="412813"/>
                    </a:lnTo>
                    <a:lnTo>
                      <a:pt x="280797" y="0"/>
                    </a:lnTo>
                    <a:lnTo>
                      <a:pt x="170307" y="157353"/>
                    </a:lnTo>
                    <a:close/>
                  </a:path>
                </a:pathLst>
              </a:custGeom>
              <a:solidFill>
                <a:srgbClr val="DADCE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885" name="Google Shape;3955;p48">
                <a:extLst>
                  <a:ext uri="{FF2B5EF4-FFF2-40B4-BE49-F238E27FC236}">
                    <a16:creationId xmlns:a16="http://schemas.microsoft.com/office/drawing/2014/main" id="{C74254E3-D3D0-E172-B0C0-C9FD7F38AE54}"/>
                  </a:ext>
                </a:extLst>
              </p:cNvPr>
              <p:cNvSpPr>
                <a:spLocks/>
              </p:cNvSpPr>
              <p:nvPr/>
            </p:nvSpPr>
            <p:spPr bwMode="auto">
              <a:xfrm rot="-1801764">
                <a:off x="6969573" y="2537060"/>
                <a:ext cx="117623" cy="203653"/>
              </a:xfrm>
              <a:custGeom>
                <a:avLst/>
                <a:gdLst>
                  <a:gd name="T0" fmla="*/ 117519 w 117728"/>
                  <a:gd name="T1" fmla="*/ 101737 h 203834"/>
                  <a:gd name="T2" fmla="*/ 58760 w 117728"/>
                  <a:gd name="T3" fmla="*/ 203473 h 203834"/>
                  <a:gd name="T4" fmla="*/ 0 w 117728"/>
                  <a:gd name="T5" fmla="*/ 101737 h 203834"/>
                  <a:gd name="T6" fmla="*/ 58760 w 117728"/>
                  <a:gd name="T7" fmla="*/ 0 h 203834"/>
                  <a:gd name="T8" fmla="*/ 117519 w 117728"/>
                  <a:gd name="T9" fmla="*/ 101737 h 2038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728" h="203834" extrusionOk="0">
                    <a:moveTo>
                      <a:pt x="117729" y="101918"/>
                    </a:moveTo>
                    <a:cubicBezTo>
                      <a:pt x="117729" y="158205"/>
                      <a:pt x="91374" y="203835"/>
                      <a:pt x="58864" y="203835"/>
                    </a:cubicBezTo>
                    <a:cubicBezTo>
                      <a:pt x="26354" y="203835"/>
                      <a:pt x="0" y="158205"/>
                      <a:pt x="0" y="101918"/>
                    </a:cubicBezTo>
                    <a:cubicBezTo>
                      <a:pt x="0" y="45630"/>
                      <a:pt x="26354" y="0"/>
                      <a:pt x="58864" y="0"/>
                    </a:cubicBezTo>
                    <a:cubicBezTo>
                      <a:pt x="91374" y="0"/>
                      <a:pt x="117729" y="45630"/>
                      <a:pt x="117729" y="101918"/>
                    </a:cubicBezTo>
                    <a:close/>
                  </a:path>
                </a:pathLst>
              </a:custGeom>
              <a:solidFill>
                <a:srgbClr val="DADCE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grpSp>
        <p:sp>
          <p:nvSpPr>
            <p:cNvPr id="29702" name="Google Shape;3956;p48">
              <a:extLst>
                <a:ext uri="{FF2B5EF4-FFF2-40B4-BE49-F238E27FC236}">
                  <a16:creationId xmlns:a16="http://schemas.microsoft.com/office/drawing/2014/main" id="{77426637-9EE0-69BD-BD68-029CB46C636C}"/>
                </a:ext>
              </a:extLst>
            </p:cNvPr>
            <p:cNvSpPr>
              <a:spLocks/>
            </p:cNvSpPr>
            <p:nvPr/>
          </p:nvSpPr>
          <p:spPr bwMode="auto">
            <a:xfrm>
              <a:off x="4124355" y="1157329"/>
              <a:ext cx="276891" cy="1108478"/>
            </a:xfrm>
            <a:custGeom>
              <a:avLst/>
              <a:gdLst>
                <a:gd name="T0" fmla="*/ 276892 w 276891"/>
                <a:gd name="T1" fmla="*/ 217170 h 1108478"/>
                <a:gd name="T2" fmla="*/ 276892 w 276891"/>
                <a:gd name="T3" fmla="*/ 1070610 h 1108478"/>
                <a:gd name="T4" fmla="*/ 233648 w 276891"/>
                <a:gd name="T5" fmla="*/ 1103281 h 1108478"/>
                <a:gd name="T6" fmla="*/ 0 w 276891"/>
                <a:gd name="T7" fmla="*/ 968693 h 1108478"/>
                <a:gd name="T8" fmla="*/ 0 w 276891"/>
                <a:gd name="T9" fmla="*/ 0 h 1108478"/>
                <a:gd name="T10" fmla="*/ 233648 w 276891"/>
                <a:gd name="T11" fmla="*/ 134779 h 1108478"/>
                <a:gd name="T12" fmla="*/ 276892 w 276891"/>
                <a:gd name="T13" fmla="*/ 217170 h 11084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6891" h="1108478" extrusionOk="0">
                  <a:moveTo>
                    <a:pt x="276892" y="217170"/>
                  </a:moveTo>
                  <a:lnTo>
                    <a:pt x="276892" y="1070610"/>
                  </a:lnTo>
                  <a:cubicBezTo>
                    <a:pt x="276892" y="1102424"/>
                    <a:pt x="257842" y="1117092"/>
                    <a:pt x="233648" y="1103281"/>
                  </a:cubicBezTo>
                  <a:lnTo>
                    <a:pt x="0" y="968693"/>
                  </a:lnTo>
                  <a:lnTo>
                    <a:pt x="0" y="0"/>
                  </a:lnTo>
                  <a:lnTo>
                    <a:pt x="233648" y="134779"/>
                  </a:lnTo>
                  <a:cubicBezTo>
                    <a:pt x="257461" y="148590"/>
                    <a:pt x="276892" y="185642"/>
                    <a:pt x="276892" y="217170"/>
                  </a:cubicBezTo>
                  <a:close/>
                </a:path>
              </a:pathLst>
            </a:custGeom>
            <a:solidFill>
              <a:srgbClr val="000000">
                <a:alpha val="4706"/>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703" name="Google Shape;3957;p48">
              <a:extLst>
                <a:ext uri="{FF2B5EF4-FFF2-40B4-BE49-F238E27FC236}">
                  <a16:creationId xmlns:a16="http://schemas.microsoft.com/office/drawing/2014/main" id="{666C9C6F-F8CC-67D8-50E0-9FD6A9B64493}"/>
                </a:ext>
              </a:extLst>
            </p:cNvPr>
            <p:cNvSpPr>
              <a:spLocks/>
            </p:cNvSpPr>
            <p:nvPr/>
          </p:nvSpPr>
          <p:spPr bwMode="auto">
            <a:xfrm>
              <a:off x="3407027" y="665933"/>
              <a:ext cx="814853" cy="1408939"/>
            </a:xfrm>
            <a:custGeom>
              <a:avLst/>
              <a:gdLst>
                <a:gd name="T0" fmla="*/ 771144 w 814853"/>
                <a:gd name="T1" fmla="*/ 419483 h 1408939"/>
                <a:gd name="T2" fmla="*/ 53340 w 814853"/>
                <a:gd name="T3" fmla="*/ 5050 h 1408939"/>
                <a:gd name="T4" fmla="*/ 27908 w 814853"/>
                <a:gd name="T5" fmla="*/ 1526 h 1408939"/>
                <a:gd name="T6" fmla="*/ 27908 w 814853"/>
                <a:gd name="T7" fmla="*/ 1526 h 1408939"/>
                <a:gd name="T8" fmla="*/ 22479 w 814853"/>
                <a:gd name="T9" fmla="*/ 4669 h 1408939"/>
                <a:gd name="T10" fmla="*/ 0 w 814853"/>
                <a:gd name="T11" fmla="*/ 17718 h 1408939"/>
                <a:gd name="T12" fmla="*/ 10477 w 814853"/>
                <a:gd name="T13" fmla="*/ 31720 h 1408939"/>
                <a:gd name="T14" fmla="*/ 10477 w 814853"/>
                <a:gd name="T15" fmla="*/ 37721 h 1408939"/>
                <a:gd name="T16" fmla="*/ 10477 w 814853"/>
                <a:gd name="T17" fmla="*/ 891161 h 1408939"/>
                <a:gd name="T18" fmla="*/ 53721 w 814853"/>
                <a:gd name="T19" fmla="*/ 973743 h 1408939"/>
                <a:gd name="T20" fmla="*/ 757904 w 814853"/>
                <a:gd name="T21" fmla="*/ 1380365 h 1408939"/>
                <a:gd name="T22" fmla="*/ 766858 w 814853"/>
                <a:gd name="T23" fmla="*/ 1408940 h 1408939"/>
                <a:gd name="T24" fmla="*/ 797624 w 814853"/>
                <a:gd name="T25" fmla="*/ 1391700 h 1408939"/>
                <a:gd name="T26" fmla="*/ 802005 w 814853"/>
                <a:gd name="T27" fmla="*/ 1389128 h 1408939"/>
                <a:gd name="T28" fmla="*/ 802005 w 814853"/>
                <a:gd name="T29" fmla="*/ 1389128 h 1408939"/>
                <a:gd name="T30" fmla="*/ 814673 w 814853"/>
                <a:gd name="T31" fmla="*/ 1355600 h 1408939"/>
                <a:gd name="T32" fmla="*/ 814673 w 814853"/>
                <a:gd name="T33" fmla="*/ 502160 h 1408939"/>
                <a:gd name="T34" fmla="*/ 771144 w 814853"/>
                <a:gd name="T35" fmla="*/ 419483 h 14089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14853" h="1408939" extrusionOk="0">
                  <a:moveTo>
                    <a:pt x="771144" y="419483"/>
                  </a:moveTo>
                  <a:lnTo>
                    <a:pt x="53340" y="5050"/>
                  </a:lnTo>
                  <a:cubicBezTo>
                    <a:pt x="45901" y="-81"/>
                    <a:pt x="36462" y="-1389"/>
                    <a:pt x="27908" y="1526"/>
                  </a:cubicBezTo>
                  <a:cubicBezTo>
                    <a:pt x="25956" y="2313"/>
                    <a:pt x="24136" y="3372"/>
                    <a:pt x="22479" y="4669"/>
                  </a:cubicBezTo>
                  <a:lnTo>
                    <a:pt x="0" y="17718"/>
                  </a:lnTo>
                  <a:lnTo>
                    <a:pt x="10477" y="31720"/>
                  </a:lnTo>
                  <a:cubicBezTo>
                    <a:pt x="10477" y="33625"/>
                    <a:pt x="10477" y="35625"/>
                    <a:pt x="10477" y="37721"/>
                  </a:cubicBezTo>
                  <a:lnTo>
                    <a:pt x="10477" y="891161"/>
                  </a:lnTo>
                  <a:cubicBezTo>
                    <a:pt x="10477" y="922974"/>
                    <a:pt x="29527" y="959931"/>
                    <a:pt x="53721" y="973743"/>
                  </a:cubicBezTo>
                  <a:lnTo>
                    <a:pt x="757904" y="1380365"/>
                  </a:lnTo>
                  <a:lnTo>
                    <a:pt x="766858" y="1408940"/>
                  </a:lnTo>
                  <a:lnTo>
                    <a:pt x="797624" y="1391700"/>
                  </a:lnTo>
                  <a:cubicBezTo>
                    <a:pt x="799176" y="1391004"/>
                    <a:pt x="800643" y="1390147"/>
                    <a:pt x="802005" y="1389128"/>
                  </a:cubicBezTo>
                  <a:cubicBezTo>
                    <a:pt x="811178" y="1380508"/>
                    <a:pt x="815854" y="1368135"/>
                    <a:pt x="814673" y="1355600"/>
                  </a:cubicBezTo>
                  <a:lnTo>
                    <a:pt x="814673" y="502160"/>
                  </a:lnTo>
                  <a:cubicBezTo>
                    <a:pt x="814388" y="470442"/>
                    <a:pt x="795052" y="433294"/>
                    <a:pt x="771144" y="419483"/>
                  </a:cubicBezTo>
                  <a:close/>
                </a:path>
              </a:pathLst>
            </a:custGeom>
            <a:solidFill>
              <a:srgbClr val="D6D8E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704" name="Google Shape;3958;p48">
              <a:extLst>
                <a:ext uri="{FF2B5EF4-FFF2-40B4-BE49-F238E27FC236}">
                  <a16:creationId xmlns:a16="http://schemas.microsoft.com/office/drawing/2014/main" id="{3D928F01-9F8B-A330-6DF9-87594C146597}"/>
                </a:ext>
              </a:extLst>
            </p:cNvPr>
            <p:cNvSpPr>
              <a:spLocks/>
            </p:cNvSpPr>
            <p:nvPr/>
          </p:nvSpPr>
          <p:spPr bwMode="auto">
            <a:xfrm>
              <a:off x="3387120" y="682740"/>
              <a:ext cx="804386" cy="1393465"/>
            </a:xfrm>
            <a:custGeom>
              <a:avLst/>
              <a:gdLst>
                <a:gd name="T0" fmla="*/ 761143 w 804386"/>
                <a:gd name="T1" fmla="*/ 1388323 h 1393465"/>
                <a:gd name="T2" fmla="*/ 43244 w 804386"/>
                <a:gd name="T3" fmla="*/ 973890 h 1393465"/>
                <a:gd name="T4" fmla="*/ 0 w 804386"/>
                <a:gd name="T5" fmla="*/ 891213 h 1393465"/>
                <a:gd name="T6" fmla="*/ 0 w 804386"/>
                <a:gd name="T7" fmla="*/ 37869 h 1393465"/>
                <a:gd name="T8" fmla="*/ 43244 w 804386"/>
                <a:gd name="T9" fmla="*/ 5198 h 1393465"/>
                <a:gd name="T10" fmla="*/ 761143 w 804386"/>
                <a:gd name="T11" fmla="*/ 419631 h 1393465"/>
                <a:gd name="T12" fmla="*/ 804386 w 804386"/>
                <a:gd name="T13" fmla="*/ 502308 h 1393465"/>
                <a:gd name="T14" fmla="*/ 804386 w 804386"/>
                <a:gd name="T15" fmla="*/ 1355652 h 1393465"/>
                <a:gd name="T16" fmla="*/ 761143 w 804386"/>
                <a:gd name="T17" fmla="*/ 1388323 h 13934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04386" h="1393465" extrusionOk="0">
                  <a:moveTo>
                    <a:pt x="761143" y="1388323"/>
                  </a:moveTo>
                  <a:lnTo>
                    <a:pt x="43244" y="973890"/>
                  </a:lnTo>
                  <a:cubicBezTo>
                    <a:pt x="19431" y="960079"/>
                    <a:pt x="0" y="923122"/>
                    <a:pt x="0" y="891213"/>
                  </a:cubicBezTo>
                  <a:lnTo>
                    <a:pt x="0" y="37869"/>
                  </a:lnTo>
                  <a:cubicBezTo>
                    <a:pt x="0" y="6055"/>
                    <a:pt x="19050" y="-8613"/>
                    <a:pt x="43244" y="5198"/>
                  </a:cubicBezTo>
                  <a:lnTo>
                    <a:pt x="761143" y="419631"/>
                  </a:lnTo>
                  <a:cubicBezTo>
                    <a:pt x="785050" y="433442"/>
                    <a:pt x="804386" y="470399"/>
                    <a:pt x="804386" y="502308"/>
                  </a:cubicBezTo>
                  <a:lnTo>
                    <a:pt x="804386" y="1355652"/>
                  </a:lnTo>
                  <a:cubicBezTo>
                    <a:pt x="804386" y="1387085"/>
                    <a:pt x="785050" y="1402134"/>
                    <a:pt x="761143" y="1388323"/>
                  </a:cubicBezTo>
                  <a:close/>
                </a:path>
              </a:pathLst>
            </a:custGeom>
            <a:solidFill>
              <a:srgbClr val="F5F7F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705" name="Google Shape;3959;p48">
              <a:extLst>
                <a:ext uri="{FF2B5EF4-FFF2-40B4-BE49-F238E27FC236}">
                  <a16:creationId xmlns:a16="http://schemas.microsoft.com/office/drawing/2014/main" id="{D2992CCB-4688-2907-6ED2-C1699B420185}"/>
                </a:ext>
              </a:extLst>
            </p:cNvPr>
            <p:cNvSpPr>
              <a:spLocks/>
            </p:cNvSpPr>
            <p:nvPr/>
          </p:nvSpPr>
          <p:spPr bwMode="auto">
            <a:xfrm>
              <a:off x="3499610" y="847672"/>
              <a:ext cx="17240" cy="769048"/>
            </a:xfrm>
            <a:custGeom>
              <a:avLst/>
              <a:gdLst>
                <a:gd name="T0" fmla="*/ 0 w 17240"/>
                <a:gd name="T1" fmla="*/ 759047 h 769048"/>
                <a:gd name="T2" fmla="*/ 17240 w 17240"/>
                <a:gd name="T3" fmla="*/ 769048 h 769048"/>
                <a:gd name="T4" fmla="*/ 17240 w 17240"/>
                <a:gd name="T5" fmla="*/ 10001 h 769048"/>
                <a:gd name="T6" fmla="*/ 0 w 17240"/>
                <a:gd name="T7" fmla="*/ 0 h 769048"/>
                <a:gd name="T8" fmla="*/ 0 w 17240"/>
                <a:gd name="T9" fmla="*/ 759047 h 769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240" h="769048" extrusionOk="0">
                  <a:moveTo>
                    <a:pt x="0" y="759047"/>
                  </a:moveTo>
                  <a:lnTo>
                    <a:pt x="17240" y="769048"/>
                  </a:lnTo>
                  <a:lnTo>
                    <a:pt x="17240" y="10001"/>
                  </a:lnTo>
                  <a:lnTo>
                    <a:pt x="0" y="0"/>
                  </a:lnTo>
                  <a:lnTo>
                    <a:pt x="0" y="759047"/>
                  </a:lnTo>
                  <a:close/>
                </a:path>
              </a:pathLst>
            </a:custGeom>
            <a:solidFill>
              <a:srgbClr val="DADCE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706" name="Google Shape;3960;p48">
              <a:extLst>
                <a:ext uri="{FF2B5EF4-FFF2-40B4-BE49-F238E27FC236}">
                  <a16:creationId xmlns:a16="http://schemas.microsoft.com/office/drawing/2014/main" id="{FE28AF66-A9C0-AB8E-5EF8-7F5F5896284A}"/>
                </a:ext>
              </a:extLst>
            </p:cNvPr>
            <p:cNvSpPr>
              <a:spLocks/>
            </p:cNvSpPr>
            <p:nvPr/>
          </p:nvSpPr>
          <p:spPr bwMode="auto">
            <a:xfrm>
              <a:off x="3477988" y="1035502"/>
              <a:ext cx="60483" cy="177021"/>
            </a:xfrm>
            <a:custGeom>
              <a:avLst/>
              <a:gdLst>
                <a:gd name="T0" fmla="*/ 30289 w 60483"/>
                <a:gd name="T1" fmla="*/ 173358 h 177021"/>
                <a:gd name="T2" fmla="*/ 30289 w 60483"/>
                <a:gd name="T3" fmla="*/ 173358 h 177021"/>
                <a:gd name="T4" fmla="*/ 0 w 60483"/>
                <a:gd name="T5" fmla="*/ 115541 h 177021"/>
                <a:gd name="T6" fmla="*/ 0 w 60483"/>
                <a:gd name="T7" fmla="*/ 26483 h 177021"/>
                <a:gd name="T8" fmla="*/ 30289 w 60483"/>
                <a:gd name="T9" fmla="*/ 3623 h 177021"/>
                <a:gd name="T10" fmla="*/ 30289 w 60483"/>
                <a:gd name="T11" fmla="*/ 3623 h 177021"/>
                <a:gd name="T12" fmla="*/ 60484 w 60483"/>
                <a:gd name="T13" fmla="*/ 61439 h 177021"/>
                <a:gd name="T14" fmla="*/ 60484 w 60483"/>
                <a:gd name="T15" fmla="*/ 150498 h 177021"/>
                <a:gd name="T16" fmla="*/ 30289 w 60483"/>
                <a:gd name="T17" fmla="*/ 173358 h 1770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483" h="177021" extrusionOk="0">
                  <a:moveTo>
                    <a:pt x="30289" y="173358"/>
                  </a:moveTo>
                  <a:lnTo>
                    <a:pt x="30289" y="173358"/>
                  </a:lnTo>
                  <a:cubicBezTo>
                    <a:pt x="11573" y="160004"/>
                    <a:pt x="324" y="138535"/>
                    <a:pt x="0" y="115541"/>
                  </a:cubicBezTo>
                  <a:lnTo>
                    <a:pt x="0" y="26483"/>
                  </a:lnTo>
                  <a:cubicBezTo>
                    <a:pt x="0" y="4194"/>
                    <a:pt x="13525" y="-5998"/>
                    <a:pt x="30289" y="3623"/>
                  </a:cubicBezTo>
                  <a:cubicBezTo>
                    <a:pt x="48949" y="17022"/>
                    <a:pt x="60150" y="38472"/>
                    <a:pt x="60484" y="61439"/>
                  </a:cubicBezTo>
                  <a:lnTo>
                    <a:pt x="60484" y="150498"/>
                  </a:lnTo>
                  <a:cubicBezTo>
                    <a:pt x="60484" y="172787"/>
                    <a:pt x="46958" y="183074"/>
                    <a:pt x="30289" y="17335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707" name="Google Shape;3961;p48">
              <a:extLst>
                <a:ext uri="{FF2B5EF4-FFF2-40B4-BE49-F238E27FC236}">
                  <a16:creationId xmlns:a16="http://schemas.microsoft.com/office/drawing/2014/main" id="{C3D503B8-C0E1-1A35-CFF5-7A64EA9CC610}"/>
                </a:ext>
              </a:extLst>
            </p:cNvPr>
            <p:cNvSpPr>
              <a:spLocks/>
            </p:cNvSpPr>
            <p:nvPr/>
          </p:nvSpPr>
          <p:spPr bwMode="auto">
            <a:xfrm>
              <a:off x="3684776" y="951970"/>
              <a:ext cx="17335" cy="768953"/>
            </a:xfrm>
            <a:custGeom>
              <a:avLst/>
              <a:gdLst>
                <a:gd name="T0" fmla="*/ 0 w 17335"/>
                <a:gd name="T1" fmla="*/ 758952 h 768953"/>
                <a:gd name="T2" fmla="*/ 17336 w 17335"/>
                <a:gd name="T3" fmla="*/ 768953 h 768953"/>
                <a:gd name="T4" fmla="*/ 17336 w 17335"/>
                <a:gd name="T5" fmla="*/ 10001 h 768953"/>
                <a:gd name="T6" fmla="*/ 0 w 17335"/>
                <a:gd name="T7" fmla="*/ 0 h 768953"/>
                <a:gd name="T8" fmla="*/ 0 w 17335"/>
                <a:gd name="T9" fmla="*/ 758952 h 7689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35" h="768953" extrusionOk="0">
                  <a:moveTo>
                    <a:pt x="0" y="758952"/>
                  </a:moveTo>
                  <a:lnTo>
                    <a:pt x="17336" y="768953"/>
                  </a:lnTo>
                  <a:lnTo>
                    <a:pt x="17336" y="10001"/>
                  </a:lnTo>
                  <a:lnTo>
                    <a:pt x="0" y="0"/>
                  </a:lnTo>
                  <a:lnTo>
                    <a:pt x="0" y="758952"/>
                  </a:lnTo>
                  <a:close/>
                </a:path>
              </a:pathLst>
            </a:custGeom>
            <a:solidFill>
              <a:srgbClr val="DADCE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708" name="Google Shape;3962;p48">
              <a:extLst>
                <a:ext uri="{FF2B5EF4-FFF2-40B4-BE49-F238E27FC236}">
                  <a16:creationId xmlns:a16="http://schemas.microsoft.com/office/drawing/2014/main" id="{BABD2680-0443-7EFC-8F98-58B1D0F8B805}"/>
                </a:ext>
              </a:extLst>
            </p:cNvPr>
            <p:cNvSpPr>
              <a:spLocks/>
            </p:cNvSpPr>
            <p:nvPr/>
          </p:nvSpPr>
          <p:spPr bwMode="auto">
            <a:xfrm>
              <a:off x="3663154" y="1389355"/>
              <a:ext cx="60579" cy="177060"/>
            </a:xfrm>
            <a:custGeom>
              <a:avLst/>
              <a:gdLst>
                <a:gd name="T0" fmla="*/ 30289 w 60579"/>
                <a:gd name="T1" fmla="*/ 173453 h 177060"/>
                <a:gd name="T2" fmla="*/ 30289 w 60579"/>
                <a:gd name="T3" fmla="*/ 173453 h 177060"/>
                <a:gd name="T4" fmla="*/ 0 w 60579"/>
                <a:gd name="T5" fmla="*/ 115541 h 177060"/>
                <a:gd name="T6" fmla="*/ 0 w 60579"/>
                <a:gd name="T7" fmla="*/ 26483 h 177060"/>
                <a:gd name="T8" fmla="*/ 30289 w 60579"/>
                <a:gd name="T9" fmla="*/ 3623 h 177060"/>
                <a:gd name="T10" fmla="*/ 30289 w 60579"/>
                <a:gd name="T11" fmla="*/ 3623 h 177060"/>
                <a:gd name="T12" fmla="*/ 60579 w 60579"/>
                <a:gd name="T13" fmla="*/ 61439 h 177060"/>
                <a:gd name="T14" fmla="*/ 60579 w 60579"/>
                <a:gd name="T15" fmla="*/ 150498 h 177060"/>
                <a:gd name="T16" fmla="*/ 30289 w 60579"/>
                <a:gd name="T17" fmla="*/ 173453 h 1770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579" h="177060" extrusionOk="0">
                  <a:moveTo>
                    <a:pt x="30289" y="173453"/>
                  </a:moveTo>
                  <a:lnTo>
                    <a:pt x="30289" y="173453"/>
                  </a:lnTo>
                  <a:cubicBezTo>
                    <a:pt x="11621" y="160014"/>
                    <a:pt x="391" y="138544"/>
                    <a:pt x="0" y="115541"/>
                  </a:cubicBezTo>
                  <a:lnTo>
                    <a:pt x="0" y="26483"/>
                  </a:lnTo>
                  <a:cubicBezTo>
                    <a:pt x="0" y="4194"/>
                    <a:pt x="13621" y="-5998"/>
                    <a:pt x="30289" y="3623"/>
                  </a:cubicBezTo>
                  <a:cubicBezTo>
                    <a:pt x="48987" y="17005"/>
                    <a:pt x="60217" y="38456"/>
                    <a:pt x="60579" y="61439"/>
                  </a:cubicBezTo>
                  <a:lnTo>
                    <a:pt x="60579" y="150498"/>
                  </a:lnTo>
                  <a:cubicBezTo>
                    <a:pt x="60579" y="172787"/>
                    <a:pt x="47053" y="183074"/>
                    <a:pt x="30289" y="17345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709" name="Google Shape;3963;p48">
              <a:extLst>
                <a:ext uri="{FF2B5EF4-FFF2-40B4-BE49-F238E27FC236}">
                  <a16:creationId xmlns:a16="http://schemas.microsoft.com/office/drawing/2014/main" id="{687B1683-2F99-F9D3-2795-3F8D2C6832BF}"/>
                </a:ext>
              </a:extLst>
            </p:cNvPr>
            <p:cNvSpPr>
              <a:spLocks/>
            </p:cNvSpPr>
            <p:nvPr/>
          </p:nvSpPr>
          <p:spPr bwMode="auto">
            <a:xfrm>
              <a:off x="3870037" y="1058841"/>
              <a:ext cx="17335" cy="769048"/>
            </a:xfrm>
            <a:custGeom>
              <a:avLst/>
              <a:gdLst>
                <a:gd name="T0" fmla="*/ 0 w 17335"/>
                <a:gd name="T1" fmla="*/ 759047 h 769048"/>
                <a:gd name="T2" fmla="*/ 17335 w 17335"/>
                <a:gd name="T3" fmla="*/ 769049 h 769048"/>
                <a:gd name="T4" fmla="*/ 17335 w 17335"/>
                <a:gd name="T5" fmla="*/ 10001 h 769048"/>
                <a:gd name="T6" fmla="*/ 0 w 17335"/>
                <a:gd name="T7" fmla="*/ 0 h 769048"/>
                <a:gd name="T8" fmla="*/ 0 w 17335"/>
                <a:gd name="T9" fmla="*/ 759047 h 769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35" h="769048" extrusionOk="0">
                  <a:moveTo>
                    <a:pt x="0" y="759047"/>
                  </a:moveTo>
                  <a:lnTo>
                    <a:pt x="17335" y="769049"/>
                  </a:lnTo>
                  <a:lnTo>
                    <a:pt x="17335" y="10001"/>
                  </a:lnTo>
                  <a:lnTo>
                    <a:pt x="0" y="0"/>
                  </a:lnTo>
                  <a:lnTo>
                    <a:pt x="0" y="759047"/>
                  </a:lnTo>
                  <a:close/>
                </a:path>
              </a:pathLst>
            </a:custGeom>
            <a:solidFill>
              <a:srgbClr val="DADCE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710" name="Google Shape;3964;p48">
              <a:extLst>
                <a:ext uri="{FF2B5EF4-FFF2-40B4-BE49-F238E27FC236}">
                  <a16:creationId xmlns:a16="http://schemas.microsoft.com/office/drawing/2014/main" id="{20CEEA98-1F67-8785-8AA5-D4744F6DF1D0}"/>
                </a:ext>
              </a:extLst>
            </p:cNvPr>
            <p:cNvSpPr>
              <a:spLocks/>
            </p:cNvSpPr>
            <p:nvPr/>
          </p:nvSpPr>
          <p:spPr bwMode="auto">
            <a:xfrm>
              <a:off x="3848416" y="1146769"/>
              <a:ext cx="60579" cy="177060"/>
            </a:xfrm>
            <a:custGeom>
              <a:avLst/>
              <a:gdLst>
                <a:gd name="T0" fmla="*/ 30289 w 60579"/>
                <a:gd name="T1" fmla="*/ 173438 h 177060"/>
                <a:gd name="T2" fmla="*/ 30289 w 60579"/>
                <a:gd name="T3" fmla="*/ 173438 h 177060"/>
                <a:gd name="T4" fmla="*/ 0 w 60579"/>
                <a:gd name="T5" fmla="*/ 115621 h 177060"/>
                <a:gd name="T6" fmla="*/ 0 w 60579"/>
                <a:gd name="T7" fmla="*/ 26562 h 177060"/>
                <a:gd name="T8" fmla="*/ 30289 w 60579"/>
                <a:gd name="T9" fmla="*/ 3607 h 177060"/>
                <a:gd name="T10" fmla="*/ 30289 w 60579"/>
                <a:gd name="T11" fmla="*/ 3607 h 177060"/>
                <a:gd name="T12" fmla="*/ 60579 w 60579"/>
                <a:gd name="T13" fmla="*/ 61519 h 177060"/>
                <a:gd name="T14" fmla="*/ 60579 w 60579"/>
                <a:gd name="T15" fmla="*/ 150578 h 177060"/>
                <a:gd name="T16" fmla="*/ 30289 w 60579"/>
                <a:gd name="T17" fmla="*/ 173438 h 1770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579" h="177060" extrusionOk="0">
                  <a:moveTo>
                    <a:pt x="30289" y="173438"/>
                  </a:moveTo>
                  <a:lnTo>
                    <a:pt x="30289" y="173438"/>
                  </a:lnTo>
                  <a:cubicBezTo>
                    <a:pt x="11592" y="160055"/>
                    <a:pt x="362" y="138605"/>
                    <a:pt x="0" y="115621"/>
                  </a:cubicBezTo>
                  <a:lnTo>
                    <a:pt x="0" y="26562"/>
                  </a:lnTo>
                  <a:cubicBezTo>
                    <a:pt x="0" y="4274"/>
                    <a:pt x="13525" y="-6013"/>
                    <a:pt x="30289" y="3607"/>
                  </a:cubicBezTo>
                  <a:cubicBezTo>
                    <a:pt x="48958" y="17047"/>
                    <a:pt x="60188" y="38516"/>
                    <a:pt x="60579" y="61519"/>
                  </a:cubicBezTo>
                  <a:lnTo>
                    <a:pt x="60579" y="150578"/>
                  </a:lnTo>
                  <a:cubicBezTo>
                    <a:pt x="60579" y="172866"/>
                    <a:pt x="46958" y="183058"/>
                    <a:pt x="30289" y="17343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711" name="Google Shape;3965;p48">
              <a:extLst>
                <a:ext uri="{FF2B5EF4-FFF2-40B4-BE49-F238E27FC236}">
                  <a16:creationId xmlns:a16="http://schemas.microsoft.com/office/drawing/2014/main" id="{2003951A-D5DB-D4DD-C259-48B899889B02}"/>
                </a:ext>
              </a:extLst>
            </p:cNvPr>
            <p:cNvSpPr>
              <a:spLocks/>
            </p:cNvSpPr>
            <p:nvPr/>
          </p:nvSpPr>
          <p:spPr bwMode="auto">
            <a:xfrm>
              <a:off x="4055299" y="1165807"/>
              <a:ext cx="17240" cy="768953"/>
            </a:xfrm>
            <a:custGeom>
              <a:avLst/>
              <a:gdLst>
                <a:gd name="T0" fmla="*/ 0 w 17240"/>
                <a:gd name="T1" fmla="*/ 759047 h 768953"/>
                <a:gd name="T2" fmla="*/ 17240 w 17240"/>
                <a:gd name="T3" fmla="*/ 768953 h 768953"/>
                <a:gd name="T4" fmla="*/ 17240 w 17240"/>
                <a:gd name="T5" fmla="*/ 10001 h 768953"/>
                <a:gd name="T6" fmla="*/ 0 w 17240"/>
                <a:gd name="T7" fmla="*/ 0 h 768953"/>
                <a:gd name="T8" fmla="*/ 0 w 17240"/>
                <a:gd name="T9" fmla="*/ 759047 h 7689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240" h="768953" extrusionOk="0">
                  <a:moveTo>
                    <a:pt x="0" y="759047"/>
                  </a:moveTo>
                  <a:lnTo>
                    <a:pt x="17240" y="768953"/>
                  </a:lnTo>
                  <a:lnTo>
                    <a:pt x="17240" y="10001"/>
                  </a:lnTo>
                  <a:lnTo>
                    <a:pt x="0" y="0"/>
                  </a:lnTo>
                  <a:lnTo>
                    <a:pt x="0" y="759047"/>
                  </a:lnTo>
                  <a:close/>
                </a:path>
              </a:pathLst>
            </a:custGeom>
            <a:solidFill>
              <a:srgbClr val="DADCE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712" name="Google Shape;3966;p48">
              <a:extLst>
                <a:ext uri="{FF2B5EF4-FFF2-40B4-BE49-F238E27FC236}">
                  <a16:creationId xmlns:a16="http://schemas.microsoft.com/office/drawing/2014/main" id="{BDCDDB61-3494-C01E-3D13-D49CAFF8F8E6}"/>
                </a:ext>
              </a:extLst>
            </p:cNvPr>
            <p:cNvSpPr>
              <a:spLocks/>
            </p:cNvSpPr>
            <p:nvPr/>
          </p:nvSpPr>
          <p:spPr bwMode="auto">
            <a:xfrm>
              <a:off x="4033677" y="1453459"/>
              <a:ext cx="60483" cy="177021"/>
            </a:xfrm>
            <a:custGeom>
              <a:avLst/>
              <a:gdLst>
                <a:gd name="T0" fmla="*/ 30290 w 60483"/>
                <a:gd name="T1" fmla="*/ 173358 h 177021"/>
                <a:gd name="T2" fmla="*/ 30290 w 60483"/>
                <a:gd name="T3" fmla="*/ 173358 h 177021"/>
                <a:gd name="T4" fmla="*/ 0 w 60483"/>
                <a:gd name="T5" fmla="*/ 115541 h 177021"/>
                <a:gd name="T6" fmla="*/ 0 w 60483"/>
                <a:gd name="T7" fmla="*/ 26483 h 177021"/>
                <a:gd name="T8" fmla="*/ 30290 w 60483"/>
                <a:gd name="T9" fmla="*/ 3623 h 177021"/>
                <a:gd name="T10" fmla="*/ 30290 w 60483"/>
                <a:gd name="T11" fmla="*/ 3623 h 177021"/>
                <a:gd name="T12" fmla="*/ 60484 w 60483"/>
                <a:gd name="T13" fmla="*/ 61439 h 177021"/>
                <a:gd name="T14" fmla="*/ 60484 w 60483"/>
                <a:gd name="T15" fmla="*/ 150498 h 177021"/>
                <a:gd name="T16" fmla="*/ 30290 w 60483"/>
                <a:gd name="T17" fmla="*/ 173358 h 1770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483" h="177021" extrusionOk="0">
                  <a:moveTo>
                    <a:pt x="30290" y="173358"/>
                  </a:moveTo>
                  <a:lnTo>
                    <a:pt x="30290" y="173358"/>
                  </a:lnTo>
                  <a:cubicBezTo>
                    <a:pt x="11573" y="160004"/>
                    <a:pt x="324" y="138535"/>
                    <a:pt x="0" y="115541"/>
                  </a:cubicBezTo>
                  <a:lnTo>
                    <a:pt x="0" y="26483"/>
                  </a:lnTo>
                  <a:cubicBezTo>
                    <a:pt x="0" y="4194"/>
                    <a:pt x="13525" y="-5998"/>
                    <a:pt x="30290" y="3623"/>
                  </a:cubicBezTo>
                  <a:cubicBezTo>
                    <a:pt x="48949" y="17024"/>
                    <a:pt x="60150" y="38475"/>
                    <a:pt x="60484" y="61439"/>
                  </a:cubicBezTo>
                  <a:lnTo>
                    <a:pt x="60484" y="150498"/>
                  </a:lnTo>
                  <a:cubicBezTo>
                    <a:pt x="60484" y="172787"/>
                    <a:pt x="46958" y="183074"/>
                    <a:pt x="30290" y="17335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grpSp>
          <p:nvGrpSpPr>
            <p:cNvPr id="29713" name="Google Shape;3967;p48">
              <a:extLst>
                <a:ext uri="{FF2B5EF4-FFF2-40B4-BE49-F238E27FC236}">
                  <a16:creationId xmlns:a16="http://schemas.microsoft.com/office/drawing/2014/main" id="{3958EC1F-EC1A-C442-D4CA-DB0CBB629406}"/>
                </a:ext>
              </a:extLst>
            </p:cNvPr>
            <p:cNvGrpSpPr>
              <a:grpSpLocks/>
            </p:cNvGrpSpPr>
            <p:nvPr/>
          </p:nvGrpSpPr>
          <p:grpSpPr bwMode="auto">
            <a:xfrm>
              <a:off x="3457891" y="2611797"/>
              <a:ext cx="595122" cy="410622"/>
              <a:chOff x="5119116" y="3513772"/>
              <a:chExt cx="595122" cy="410622"/>
            </a:xfrm>
          </p:grpSpPr>
          <p:sp>
            <p:nvSpPr>
              <p:cNvPr id="29832" name="Google Shape;3968;p48">
                <a:extLst>
                  <a:ext uri="{FF2B5EF4-FFF2-40B4-BE49-F238E27FC236}">
                    <a16:creationId xmlns:a16="http://schemas.microsoft.com/office/drawing/2014/main" id="{9CA4B413-49C9-166E-80EE-CCF63A6C8C47}"/>
                  </a:ext>
                </a:extLst>
              </p:cNvPr>
              <p:cNvSpPr>
                <a:spLocks/>
              </p:cNvSpPr>
              <p:nvPr/>
            </p:nvSpPr>
            <p:spPr bwMode="auto">
              <a:xfrm>
                <a:off x="5119116" y="3618642"/>
                <a:ext cx="529590" cy="305752"/>
              </a:xfrm>
              <a:custGeom>
                <a:avLst/>
                <a:gdLst>
                  <a:gd name="T0" fmla="*/ 529590 w 529590"/>
                  <a:gd name="T1" fmla="*/ 152876 h 305752"/>
                  <a:gd name="T2" fmla="*/ 264795 w 529590"/>
                  <a:gd name="T3" fmla="*/ 305752 h 305752"/>
                  <a:gd name="T4" fmla="*/ 0 w 529590"/>
                  <a:gd name="T5" fmla="*/ 152876 h 305752"/>
                  <a:gd name="T6" fmla="*/ 264795 w 529590"/>
                  <a:gd name="T7" fmla="*/ 0 h 305752"/>
                  <a:gd name="T8" fmla="*/ 529590 w 529590"/>
                  <a:gd name="T9" fmla="*/ 152876 h 3057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9590" h="305752" extrusionOk="0">
                    <a:moveTo>
                      <a:pt x="529590" y="152876"/>
                    </a:moveTo>
                    <a:cubicBezTo>
                      <a:pt x="529590" y="237307"/>
                      <a:pt x="411037" y="305752"/>
                      <a:pt x="264795" y="305752"/>
                    </a:cubicBezTo>
                    <a:cubicBezTo>
                      <a:pt x="118553" y="305752"/>
                      <a:pt x="0" y="237307"/>
                      <a:pt x="0" y="152876"/>
                    </a:cubicBezTo>
                    <a:cubicBezTo>
                      <a:pt x="0" y="68445"/>
                      <a:pt x="118553" y="0"/>
                      <a:pt x="264795" y="0"/>
                    </a:cubicBezTo>
                    <a:cubicBezTo>
                      <a:pt x="411037" y="0"/>
                      <a:pt x="529590" y="68445"/>
                      <a:pt x="529590" y="152876"/>
                    </a:cubicBezTo>
                    <a:close/>
                  </a:path>
                </a:pathLst>
              </a:custGeom>
              <a:solidFill>
                <a:srgbClr val="D6D8E5">
                  <a:alpha val="29803"/>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833" name="Google Shape;3969;p48">
                <a:extLst>
                  <a:ext uri="{FF2B5EF4-FFF2-40B4-BE49-F238E27FC236}">
                    <a16:creationId xmlns:a16="http://schemas.microsoft.com/office/drawing/2014/main" id="{88B8B781-0EC6-F303-5FE6-E75D34F52FE5}"/>
                  </a:ext>
                </a:extLst>
              </p:cNvPr>
              <p:cNvSpPr>
                <a:spLocks/>
              </p:cNvSpPr>
              <p:nvPr/>
            </p:nvSpPr>
            <p:spPr bwMode="auto">
              <a:xfrm>
                <a:off x="5184648" y="3579304"/>
                <a:ext cx="529590" cy="305752"/>
              </a:xfrm>
              <a:custGeom>
                <a:avLst/>
                <a:gdLst>
                  <a:gd name="T0" fmla="*/ 529590 w 529590"/>
                  <a:gd name="T1" fmla="*/ 152876 h 305752"/>
                  <a:gd name="T2" fmla="*/ 264795 w 529590"/>
                  <a:gd name="T3" fmla="*/ 305752 h 305752"/>
                  <a:gd name="T4" fmla="*/ 0 w 529590"/>
                  <a:gd name="T5" fmla="*/ 152876 h 305752"/>
                  <a:gd name="T6" fmla="*/ 264795 w 529590"/>
                  <a:gd name="T7" fmla="*/ 0 h 305752"/>
                  <a:gd name="T8" fmla="*/ 529590 w 529590"/>
                  <a:gd name="T9" fmla="*/ 152876 h 3057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9590" h="305752" extrusionOk="0">
                    <a:moveTo>
                      <a:pt x="529590" y="152876"/>
                    </a:moveTo>
                    <a:cubicBezTo>
                      <a:pt x="529590" y="237307"/>
                      <a:pt x="411037" y="305752"/>
                      <a:pt x="264795" y="305752"/>
                    </a:cubicBezTo>
                    <a:cubicBezTo>
                      <a:pt x="118553" y="305752"/>
                      <a:pt x="0" y="237307"/>
                      <a:pt x="0" y="152876"/>
                    </a:cubicBezTo>
                    <a:cubicBezTo>
                      <a:pt x="0" y="68445"/>
                      <a:pt x="118553" y="0"/>
                      <a:pt x="264795" y="0"/>
                    </a:cubicBezTo>
                    <a:cubicBezTo>
                      <a:pt x="411037" y="0"/>
                      <a:pt x="529590" y="68445"/>
                      <a:pt x="529590" y="152876"/>
                    </a:cubicBezTo>
                    <a:close/>
                  </a:path>
                </a:pathLst>
              </a:custGeom>
              <a:solidFill>
                <a:srgbClr val="DD990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834" name="Google Shape;3970;p48">
                <a:extLst>
                  <a:ext uri="{FF2B5EF4-FFF2-40B4-BE49-F238E27FC236}">
                    <a16:creationId xmlns:a16="http://schemas.microsoft.com/office/drawing/2014/main" id="{2AA27F23-467A-92B6-0019-63CE5A68A5E9}"/>
                  </a:ext>
                </a:extLst>
              </p:cNvPr>
              <p:cNvSpPr>
                <a:spLocks/>
              </p:cNvSpPr>
              <p:nvPr/>
            </p:nvSpPr>
            <p:spPr bwMode="auto">
              <a:xfrm>
                <a:off x="5184743" y="3664839"/>
                <a:ext cx="52292" cy="69627"/>
              </a:xfrm>
              <a:custGeom>
                <a:avLst/>
                <a:gdLst>
                  <a:gd name="T0" fmla="*/ 0 w 52292"/>
                  <a:gd name="T1" fmla="*/ 69628 h 69627"/>
                  <a:gd name="T2" fmla="*/ 0 w 52292"/>
                  <a:gd name="T3" fmla="*/ 0 h 69627"/>
                  <a:gd name="T4" fmla="*/ 52292 w 52292"/>
                  <a:gd name="T5" fmla="*/ 46577 h 69627"/>
                  <a:gd name="T6" fmla="*/ 0 w 52292"/>
                  <a:gd name="T7" fmla="*/ 69628 h 696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2292" h="69627" extrusionOk="0">
                    <a:moveTo>
                      <a:pt x="0" y="69628"/>
                    </a:moveTo>
                    <a:lnTo>
                      <a:pt x="0" y="0"/>
                    </a:lnTo>
                    <a:lnTo>
                      <a:pt x="52292" y="46577"/>
                    </a:lnTo>
                    <a:lnTo>
                      <a:pt x="0" y="69628"/>
                    </a:lnTo>
                    <a:close/>
                  </a:path>
                </a:pathLst>
              </a:custGeom>
              <a:solidFill>
                <a:srgbClr val="DD990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835" name="Google Shape;3971;p48">
                <a:extLst>
                  <a:ext uri="{FF2B5EF4-FFF2-40B4-BE49-F238E27FC236}">
                    <a16:creationId xmlns:a16="http://schemas.microsoft.com/office/drawing/2014/main" id="{8B5F1844-5E6C-053D-8569-01B1870C1FD9}"/>
                  </a:ext>
                </a:extLst>
              </p:cNvPr>
              <p:cNvSpPr>
                <a:spLocks/>
              </p:cNvSpPr>
              <p:nvPr/>
            </p:nvSpPr>
            <p:spPr bwMode="auto">
              <a:xfrm>
                <a:off x="5674423" y="3666648"/>
                <a:ext cx="39814" cy="93916"/>
              </a:xfrm>
              <a:custGeom>
                <a:avLst/>
                <a:gdLst>
                  <a:gd name="T0" fmla="*/ 39814 w 39814"/>
                  <a:gd name="T1" fmla="*/ 0 h 93916"/>
                  <a:gd name="T2" fmla="*/ 39814 w 39814"/>
                  <a:gd name="T3" fmla="*/ 65532 h 93916"/>
                  <a:gd name="T4" fmla="*/ 13049 w 39814"/>
                  <a:gd name="T5" fmla="*/ 93916 h 93916"/>
                  <a:gd name="T6" fmla="*/ 0 w 39814"/>
                  <a:gd name="T7" fmla="*/ 18955 h 93916"/>
                  <a:gd name="T8" fmla="*/ 39814 w 39814"/>
                  <a:gd name="T9" fmla="*/ 0 h 939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814" h="93916" extrusionOk="0">
                    <a:moveTo>
                      <a:pt x="39814" y="0"/>
                    </a:moveTo>
                    <a:lnTo>
                      <a:pt x="39814" y="65532"/>
                    </a:lnTo>
                    <a:lnTo>
                      <a:pt x="13049" y="93916"/>
                    </a:lnTo>
                    <a:lnTo>
                      <a:pt x="0" y="18955"/>
                    </a:lnTo>
                    <a:lnTo>
                      <a:pt x="39814" y="0"/>
                    </a:lnTo>
                    <a:close/>
                  </a:path>
                </a:pathLst>
              </a:custGeom>
              <a:solidFill>
                <a:srgbClr val="DD990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836" name="Google Shape;3972;p48">
                <a:extLst>
                  <a:ext uri="{FF2B5EF4-FFF2-40B4-BE49-F238E27FC236}">
                    <a16:creationId xmlns:a16="http://schemas.microsoft.com/office/drawing/2014/main" id="{257CC80A-DC5B-1205-C5A4-CDAA2F4A181B}"/>
                  </a:ext>
                </a:extLst>
              </p:cNvPr>
              <p:cNvSpPr>
                <a:spLocks/>
              </p:cNvSpPr>
              <p:nvPr/>
            </p:nvSpPr>
            <p:spPr bwMode="auto">
              <a:xfrm>
                <a:off x="5184648" y="3513772"/>
                <a:ext cx="529590" cy="305752"/>
              </a:xfrm>
              <a:custGeom>
                <a:avLst/>
                <a:gdLst>
                  <a:gd name="T0" fmla="*/ 529590 w 529590"/>
                  <a:gd name="T1" fmla="*/ 152876 h 305752"/>
                  <a:gd name="T2" fmla="*/ 264795 w 529590"/>
                  <a:gd name="T3" fmla="*/ 305753 h 305752"/>
                  <a:gd name="T4" fmla="*/ 0 w 529590"/>
                  <a:gd name="T5" fmla="*/ 152876 h 305752"/>
                  <a:gd name="T6" fmla="*/ 264795 w 529590"/>
                  <a:gd name="T7" fmla="*/ 0 h 305752"/>
                  <a:gd name="T8" fmla="*/ 529590 w 529590"/>
                  <a:gd name="T9" fmla="*/ 152876 h 3057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9590" h="305752" extrusionOk="0">
                    <a:moveTo>
                      <a:pt x="529590" y="152876"/>
                    </a:moveTo>
                    <a:cubicBezTo>
                      <a:pt x="529590" y="237308"/>
                      <a:pt x="411037" y="305753"/>
                      <a:pt x="264795" y="305753"/>
                    </a:cubicBezTo>
                    <a:cubicBezTo>
                      <a:pt x="118553" y="305753"/>
                      <a:pt x="0" y="237308"/>
                      <a:pt x="0" y="152876"/>
                    </a:cubicBezTo>
                    <a:cubicBezTo>
                      <a:pt x="0" y="68445"/>
                      <a:pt x="118553" y="0"/>
                      <a:pt x="264795" y="0"/>
                    </a:cubicBezTo>
                    <a:cubicBezTo>
                      <a:pt x="411037" y="0"/>
                      <a:pt x="529590" y="68445"/>
                      <a:pt x="529590" y="152876"/>
                    </a:cubicBezTo>
                    <a:close/>
                  </a:path>
                </a:pathLst>
              </a:custGeom>
              <a:solidFill>
                <a:srgbClr val="F9CB0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837" name="Google Shape;3973;p48">
                <a:extLst>
                  <a:ext uri="{FF2B5EF4-FFF2-40B4-BE49-F238E27FC236}">
                    <a16:creationId xmlns:a16="http://schemas.microsoft.com/office/drawing/2014/main" id="{EED50937-F1DD-1B03-EAB6-2D5B619A0FEA}"/>
                  </a:ext>
                </a:extLst>
              </p:cNvPr>
              <p:cNvSpPr>
                <a:spLocks/>
              </p:cNvSpPr>
              <p:nvPr/>
            </p:nvSpPr>
            <p:spPr bwMode="auto">
              <a:xfrm>
                <a:off x="5260027" y="3555420"/>
                <a:ext cx="379097" cy="218860"/>
              </a:xfrm>
              <a:custGeom>
                <a:avLst/>
                <a:gdLst>
                  <a:gd name="T0" fmla="*/ 378772 w 379097"/>
                  <a:gd name="T1" fmla="*/ 115991 h 218860"/>
                  <a:gd name="T2" fmla="*/ 323623 w 379097"/>
                  <a:gd name="T3" fmla="*/ 186857 h 218860"/>
                  <a:gd name="T4" fmla="*/ 55494 w 379097"/>
                  <a:gd name="T5" fmla="*/ 186857 h 218860"/>
                  <a:gd name="T6" fmla="*/ 344 w 379097"/>
                  <a:gd name="T7" fmla="*/ 115991 h 218860"/>
                  <a:gd name="T8" fmla="*/ 55494 w 379097"/>
                  <a:gd name="T9" fmla="*/ 32076 h 218860"/>
                  <a:gd name="T10" fmla="*/ 323623 w 379097"/>
                  <a:gd name="T11" fmla="*/ 32076 h 218860"/>
                  <a:gd name="T12" fmla="*/ 378772 w 379097"/>
                  <a:gd name="T13" fmla="*/ 115991 h 2188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79097" h="218860" extrusionOk="0">
                    <a:moveTo>
                      <a:pt x="378772" y="115991"/>
                    </a:moveTo>
                    <a:cubicBezTo>
                      <a:pt x="376105" y="141708"/>
                      <a:pt x="357722" y="167140"/>
                      <a:pt x="323623" y="186857"/>
                    </a:cubicBezTo>
                    <a:cubicBezTo>
                      <a:pt x="249518" y="229529"/>
                      <a:pt x="129503" y="229529"/>
                      <a:pt x="55494" y="186857"/>
                    </a:cubicBezTo>
                    <a:cubicBezTo>
                      <a:pt x="21299" y="167140"/>
                      <a:pt x="3011" y="141708"/>
                      <a:pt x="344" y="115991"/>
                    </a:cubicBezTo>
                    <a:cubicBezTo>
                      <a:pt x="-2799" y="85892"/>
                      <a:pt x="15584" y="55031"/>
                      <a:pt x="55494" y="32076"/>
                    </a:cubicBezTo>
                    <a:cubicBezTo>
                      <a:pt x="129503" y="-10692"/>
                      <a:pt x="249518" y="-10692"/>
                      <a:pt x="323623" y="32076"/>
                    </a:cubicBezTo>
                    <a:cubicBezTo>
                      <a:pt x="363437" y="55031"/>
                      <a:pt x="381821" y="85892"/>
                      <a:pt x="378772" y="115991"/>
                    </a:cubicBez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838" name="Google Shape;3974;p48">
                <a:extLst>
                  <a:ext uri="{FF2B5EF4-FFF2-40B4-BE49-F238E27FC236}">
                    <a16:creationId xmlns:a16="http://schemas.microsoft.com/office/drawing/2014/main" id="{4CE1EFBD-13F6-D6CA-8C9D-EDBCE0376A1C}"/>
                  </a:ext>
                </a:extLst>
              </p:cNvPr>
              <p:cNvSpPr>
                <a:spLocks/>
              </p:cNvSpPr>
              <p:nvPr/>
            </p:nvSpPr>
            <p:spPr bwMode="auto">
              <a:xfrm>
                <a:off x="5260371" y="3568469"/>
                <a:ext cx="378428" cy="205811"/>
              </a:xfrm>
              <a:custGeom>
                <a:avLst/>
                <a:gdLst>
                  <a:gd name="T0" fmla="*/ 378428 w 378428"/>
                  <a:gd name="T1" fmla="*/ 102942 h 205811"/>
                  <a:gd name="T2" fmla="*/ 323279 w 378428"/>
                  <a:gd name="T3" fmla="*/ 173808 h 205811"/>
                  <a:gd name="T4" fmla="*/ 55150 w 378428"/>
                  <a:gd name="T5" fmla="*/ 173808 h 205811"/>
                  <a:gd name="T6" fmla="*/ 0 w 378428"/>
                  <a:gd name="T7" fmla="*/ 102942 h 205811"/>
                  <a:gd name="T8" fmla="*/ 55150 w 378428"/>
                  <a:gd name="T9" fmla="*/ 32076 h 205811"/>
                  <a:gd name="T10" fmla="*/ 323279 w 378428"/>
                  <a:gd name="T11" fmla="*/ 32076 h 205811"/>
                  <a:gd name="T12" fmla="*/ 378428 w 378428"/>
                  <a:gd name="T13" fmla="*/ 102942 h 2058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78428" h="205811" extrusionOk="0">
                    <a:moveTo>
                      <a:pt x="378428" y="102942"/>
                    </a:moveTo>
                    <a:cubicBezTo>
                      <a:pt x="375761" y="128659"/>
                      <a:pt x="357378" y="154091"/>
                      <a:pt x="323279" y="173808"/>
                    </a:cubicBezTo>
                    <a:cubicBezTo>
                      <a:pt x="249174" y="216479"/>
                      <a:pt x="129159" y="216479"/>
                      <a:pt x="55150" y="173808"/>
                    </a:cubicBezTo>
                    <a:cubicBezTo>
                      <a:pt x="20955" y="154091"/>
                      <a:pt x="2667" y="128659"/>
                      <a:pt x="0" y="102942"/>
                    </a:cubicBezTo>
                    <a:cubicBezTo>
                      <a:pt x="2667" y="77224"/>
                      <a:pt x="20955" y="51792"/>
                      <a:pt x="55150" y="32076"/>
                    </a:cubicBezTo>
                    <a:cubicBezTo>
                      <a:pt x="129159" y="-10692"/>
                      <a:pt x="249174" y="-10692"/>
                      <a:pt x="323279" y="32076"/>
                    </a:cubicBezTo>
                    <a:cubicBezTo>
                      <a:pt x="357283" y="51792"/>
                      <a:pt x="375666" y="77224"/>
                      <a:pt x="378428" y="102942"/>
                    </a:cubicBezTo>
                    <a:close/>
                  </a:path>
                </a:pathLst>
              </a:custGeom>
              <a:solidFill>
                <a:srgbClr val="E8A30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839" name="Google Shape;3975;p48">
                <a:extLst>
                  <a:ext uri="{FF2B5EF4-FFF2-40B4-BE49-F238E27FC236}">
                    <a16:creationId xmlns:a16="http://schemas.microsoft.com/office/drawing/2014/main" id="{2D0AAFFD-7FEA-14A0-6503-7CC1F15E5D90}"/>
                  </a:ext>
                </a:extLst>
              </p:cNvPr>
              <p:cNvSpPr>
                <a:spLocks/>
              </p:cNvSpPr>
              <p:nvPr/>
            </p:nvSpPr>
            <p:spPr bwMode="auto">
              <a:xfrm>
                <a:off x="5357145" y="3618071"/>
                <a:ext cx="176643" cy="110490"/>
              </a:xfrm>
              <a:custGeom>
                <a:avLst/>
                <a:gdLst>
                  <a:gd name="T0" fmla="*/ 89535 w 176643"/>
                  <a:gd name="T1" fmla="*/ 17526 h 110490"/>
                  <a:gd name="T2" fmla="*/ 82582 w 176643"/>
                  <a:gd name="T3" fmla="*/ 18097 h 110490"/>
                  <a:gd name="T4" fmla="*/ 72104 w 176643"/>
                  <a:gd name="T5" fmla="*/ 20003 h 110490"/>
                  <a:gd name="T6" fmla="*/ 60008 w 176643"/>
                  <a:gd name="T7" fmla="*/ 23050 h 110490"/>
                  <a:gd name="T8" fmla="*/ 48197 w 176643"/>
                  <a:gd name="T9" fmla="*/ 27622 h 110490"/>
                  <a:gd name="T10" fmla="*/ 78581 w 176643"/>
                  <a:gd name="T11" fmla="*/ 45148 h 110490"/>
                  <a:gd name="T12" fmla="*/ 84106 w 176643"/>
                  <a:gd name="T13" fmla="*/ 43244 h 110490"/>
                  <a:gd name="T14" fmla="*/ 106013 w 176643"/>
                  <a:gd name="T15" fmla="*/ 36671 h 110490"/>
                  <a:gd name="T16" fmla="*/ 125730 w 176643"/>
                  <a:gd name="T17" fmla="*/ 33433 h 110490"/>
                  <a:gd name="T18" fmla="*/ 143828 w 176643"/>
                  <a:gd name="T19" fmla="*/ 34671 h 110490"/>
                  <a:gd name="T20" fmla="*/ 161163 w 176643"/>
                  <a:gd name="T21" fmla="*/ 41434 h 110490"/>
                  <a:gd name="T22" fmla="*/ 174308 w 176643"/>
                  <a:gd name="T23" fmla="*/ 52959 h 110490"/>
                  <a:gd name="T24" fmla="*/ 176213 w 176643"/>
                  <a:gd name="T25" fmla="*/ 64865 h 110490"/>
                  <a:gd name="T26" fmla="*/ 169069 w 176643"/>
                  <a:gd name="T27" fmla="*/ 76581 h 110490"/>
                  <a:gd name="T28" fmla="*/ 155162 w 176643"/>
                  <a:gd name="T29" fmla="*/ 87535 h 110490"/>
                  <a:gd name="T30" fmla="*/ 174212 w 176643"/>
                  <a:gd name="T31" fmla="*/ 98679 h 110490"/>
                  <a:gd name="T32" fmla="*/ 163735 w 176643"/>
                  <a:gd name="T33" fmla="*/ 104775 h 110490"/>
                  <a:gd name="T34" fmla="*/ 144113 w 176643"/>
                  <a:gd name="T35" fmla="*/ 93536 h 110490"/>
                  <a:gd name="T36" fmla="*/ 115538 w 176643"/>
                  <a:gd name="T37" fmla="*/ 104489 h 110490"/>
                  <a:gd name="T38" fmla="*/ 83439 w 176643"/>
                  <a:gd name="T39" fmla="*/ 110490 h 110490"/>
                  <a:gd name="T40" fmla="*/ 73247 w 176643"/>
                  <a:gd name="T41" fmla="*/ 92202 h 110490"/>
                  <a:gd name="T42" fmla="*/ 81820 w 176643"/>
                  <a:gd name="T43" fmla="*/ 91535 h 110490"/>
                  <a:gd name="T44" fmla="*/ 94583 w 176643"/>
                  <a:gd name="T45" fmla="*/ 89345 h 110490"/>
                  <a:gd name="T46" fmla="*/ 109442 w 176643"/>
                  <a:gd name="T47" fmla="*/ 85534 h 110490"/>
                  <a:gd name="T48" fmla="*/ 124301 w 176643"/>
                  <a:gd name="T49" fmla="*/ 80010 h 110490"/>
                  <a:gd name="T50" fmla="*/ 94012 w 176643"/>
                  <a:gd name="T51" fmla="*/ 62579 h 110490"/>
                  <a:gd name="T52" fmla="*/ 90107 w 176643"/>
                  <a:gd name="T53" fmla="*/ 63913 h 110490"/>
                  <a:gd name="T54" fmla="*/ 85916 w 176643"/>
                  <a:gd name="T55" fmla="*/ 65151 h 110490"/>
                  <a:gd name="T56" fmla="*/ 64961 w 176643"/>
                  <a:gd name="T57" fmla="*/ 71056 h 110490"/>
                  <a:gd name="T58" fmla="*/ 47149 w 176643"/>
                  <a:gd name="T59" fmla="*/ 73438 h 110490"/>
                  <a:gd name="T60" fmla="*/ 31337 w 176643"/>
                  <a:gd name="T61" fmla="*/ 72009 h 110490"/>
                  <a:gd name="T62" fmla="*/ 16764 w 176643"/>
                  <a:gd name="T63" fmla="*/ 66104 h 110490"/>
                  <a:gd name="T64" fmla="*/ 4096 w 176643"/>
                  <a:gd name="T65" fmla="*/ 55245 h 110490"/>
                  <a:gd name="T66" fmla="*/ 667 w 176643"/>
                  <a:gd name="T67" fmla="*/ 43434 h 110490"/>
                  <a:gd name="T68" fmla="*/ 5620 w 176643"/>
                  <a:gd name="T69" fmla="*/ 31623 h 110490"/>
                  <a:gd name="T70" fmla="*/ 18002 w 176643"/>
                  <a:gd name="T71" fmla="*/ 20479 h 110490"/>
                  <a:gd name="T72" fmla="*/ 0 w 176643"/>
                  <a:gd name="T73" fmla="*/ 10096 h 110490"/>
                  <a:gd name="T74" fmla="*/ 10573 w 176643"/>
                  <a:gd name="T75" fmla="*/ 4000 h 110490"/>
                  <a:gd name="T76" fmla="*/ 28385 w 176643"/>
                  <a:gd name="T77" fmla="*/ 14288 h 110490"/>
                  <a:gd name="T78" fmla="*/ 54483 w 176643"/>
                  <a:gd name="T79" fmla="*/ 4763 h 110490"/>
                  <a:gd name="T80" fmla="*/ 80677 w 176643"/>
                  <a:gd name="T81" fmla="*/ 0 h 110490"/>
                  <a:gd name="T82" fmla="*/ 89535 w 176643"/>
                  <a:gd name="T83" fmla="*/ 17526 h 110490"/>
                  <a:gd name="T84" fmla="*/ 37814 w 176643"/>
                  <a:gd name="T85" fmla="*/ 49054 h 110490"/>
                  <a:gd name="T86" fmla="*/ 50959 w 176643"/>
                  <a:gd name="T87" fmla="*/ 51911 h 110490"/>
                  <a:gd name="T88" fmla="*/ 69152 w 176643"/>
                  <a:gd name="T89" fmla="*/ 47815 h 110490"/>
                  <a:gd name="T90" fmla="*/ 40577 w 176643"/>
                  <a:gd name="T91" fmla="*/ 31337 h 110490"/>
                  <a:gd name="T92" fmla="*/ 37814 w 176643"/>
                  <a:gd name="T93" fmla="*/ 49054 h 110490"/>
                  <a:gd name="T94" fmla="*/ 137732 w 176643"/>
                  <a:gd name="T95" fmla="*/ 57340 h 110490"/>
                  <a:gd name="T96" fmla="*/ 123539 w 176643"/>
                  <a:gd name="T97" fmla="*/ 54864 h 110490"/>
                  <a:gd name="T98" fmla="*/ 103632 w 176643"/>
                  <a:gd name="T99" fmla="*/ 59246 h 110490"/>
                  <a:gd name="T100" fmla="*/ 132207 w 176643"/>
                  <a:gd name="T101" fmla="*/ 75533 h 110490"/>
                  <a:gd name="T102" fmla="*/ 137732 w 176643"/>
                  <a:gd name="T103" fmla="*/ 57721 h 110490"/>
                  <a:gd name="T104" fmla="*/ 137732 w 176643"/>
                  <a:gd name="T105" fmla="*/ 57340 h 11049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76643" h="110490" extrusionOk="0">
                    <a:moveTo>
                      <a:pt x="89535" y="17526"/>
                    </a:moveTo>
                    <a:cubicBezTo>
                      <a:pt x="87202" y="17488"/>
                      <a:pt x="84877" y="17678"/>
                      <a:pt x="82582" y="18097"/>
                    </a:cubicBezTo>
                    <a:cubicBezTo>
                      <a:pt x="79439" y="18097"/>
                      <a:pt x="76010" y="19145"/>
                      <a:pt x="72104" y="20003"/>
                    </a:cubicBezTo>
                    <a:cubicBezTo>
                      <a:pt x="68199" y="20860"/>
                      <a:pt x="64199" y="21812"/>
                      <a:pt x="60008" y="23050"/>
                    </a:cubicBezTo>
                    <a:cubicBezTo>
                      <a:pt x="55959" y="24260"/>
                      <a:pt x="52007" y="25784"/>
                      <a:pt x="48197" y="27622"/>
                    </a:cubicBezTo>
                    <a:lnTo>
                      <a:pt x="78581" y="45148"/>
                    </a:lnTo>
                    <a:lnTo>
                      <a:pt x="84106" y="43244"/>
                    </a:lnTo>
                    <a:cubicBezTo>
                      <a:pt x="91821" y="40672"/>
                      <a:pt x="99155" y="38481"/>
                      <a:pt x="106013" y="36671"/>
                    </a:cubicBezTo>
                    <a:cubicBezTo>
                      <a:pt x="112462" y="34947"/>
                      <a:pt x="119063" y="33861"/>
                      <a:pt x="125730" y="33433"/>
                    </a:cubicBezTo>
                    <a:cubicBezTo>
                      <a:pt x="131788" y="33023"/>
                      <a:pt x="137884" y="33433"/>
                      <a:pt x="143828" y="34671"/>
                    </a:cubicBezTo>
                    <a:cubicBezTo>
                      <a:pt x="149943" y="35938"/>
                      <a:pt x="155801" y="38224"/>
                      <a:pt x="161163" y="41434"/>
                    </a:cubicBezTo>
                    <a:cubicBezTo>
                      <a:pt x="166468" y="44072"/>
                      <a:pt x="171002" y="48044"/>
                      <a:pt x="174308" y="52959"/>
                    </a:cubicBezTo>
                    <a:cubicBezTo>
                      <a:pt x="176498" y="56521"/>
                      <a:pt x="177184" y="60798"/>
                      <a:pt x="176213" y="64865"/>
                    </a:cubicBezTo>
                    <a:cubicBezTo>
                      <a:pt x="174927" y="69342"/>
                      <a:pt x="172460" y="73390"/>
                      <a:pt x="169069" y="76581"/>
                    </a:cubicBezTo>
                    <a:cubicBezTo>
                      <a:pt x="164887" y="80781"/>
                      <a:pt x="160220" y="84458"/>
                      <a:pt x="155162" y="87535"/>
                    </a:cubicBezTo>
                    <a:lnTo>
                      <a:pt x="174212" y="98679"/>
                    </a:lnTo>
                    <a:lnTo>
                      <a:pt x="163735" y="104775"/>
                    </a:lnTo>
                    <a:lnTo>
                      <a:pt x="144113" y="93536"/>
                    </a:lnTo>
                    <a:cubicBezTo>
                      <a:pt x="134969" y="98107"/>
                      <a:pt x="125397" y="101775"/>
                      <a:pt x="115538" y="104489"/>
                    </a:cubicBezTo>
                    <a:cubicBezTo>
                      <a:pt x="105032" y="107432"/>
                      <a:pt x="94298" y="109442"/>
                      <a:pt x="83439" y="110490"/>
                    </a:cubicBezTo>
                    <a:lnTo>
                      <a:pt x="73247" y="92202"/>
                    </a:lnTo>
                    <a:cubicBezTo>
                      <a:pt x="76114" y="92145"/>
                      <a:pt x="78981" y="91926"/>
                      <a:pt x="81820" y="91535"/>
                    </a:cubicBezTo>
                    <a:cubicBezTo>
                      <a:pt x="86116" y="91049"/>
                      <a:pt x="90373" y="90316"/>
                      <a:pt x="94583" y="89345"/>
                    </a:cubicBezTo>
                    <a:cubicBezTo>
                      <a:pt x="99251" y="88392"/>
                      <a:pt x="104108" y="87058"/>
                      <a:pt x="109442" y="85534"/>
                    </a:cubicBezTo>
                    <a:cubicBezTo>
                      <a:pt x="114529" y="84077"/>
                      <a:pt x="119501" y="82239"/>
                      <a:pt x="124301" y="80010"/>
                    </a:cubicBezTo>
                    <a:lnTo>
                      <a:pt x="94012" y="62579"/>
                    </a:lnTo>
                    <a:lnTo>
                      <a:pt x="90107" y="63913"/>
                    </a:lnTo>
                    <a:lnTo>
                      <a:pt x="85916" y="65151"/>
                    </a:lnTo>
                    <a:cubicBezTo>
                      <a:pt x="79038" y="67485"/>
                      <a:pt x="72047" y="69456"/>
                      <a:pt x="64961" y="71056"/>
                    </a:cubicBezTo>
                    <a:cubicBezTo>
                      <a:pt x="59112" y="72409"/>
                      <a:pt x="53150" y="73209"/>
                      <a:pt x="47149" y="73438"/>
                    </a:cubicBezTo>
                    <a:cubicBezTo>
                      <a:pt x="41834" y="73657"/>
                      <a:pt x="36519" y="73171"/>
                      <a:pt x="31337" y="72009"/>
                    </a:cubicBezTo>
                    <a:cubicBezTo>
                      <a:pt x="26213" y="70761"/>
                      <a:pt x="21308" y="68771"/>
                      <a:pt x="16764" y="66104"/>
                    </a:cubicBezTo>
                    <a:cubicBezTo>
                      <a:pt x="11792" y="63465"/>
                      <a:pt x="7468" y="59760"/>
                      <a:pt x="4096" y="55245"/>
                    </a:cubicBezTo>
                    <a:cubicBezTo>
                      <a:pt x="1676" y="51797"/>
                      <a:pt x="476" y="47644"/>
                      <a:pt x="667" y="43434"/>
                    </a:cubicBezTo>
                    <a:cubicBezTo>
                      <a:pt x="1105" y="39091"/>
                      <a:pt x="2829" y="34976"/>
                      <a:pt x="5620" y="31623"/>
                    </a:cubicBezTo>
                    <a:cubicBezTo>
                      <a:pt x="9182" y="27327"/>
                      <a:pt x="13354" y="23565"/>
                      <a:pt x="18002" y="20479"/>
                    </a:cubicBezTo>
                    <a:lnTo>
                      <a:pt x="0" y="10096"/>
                    </a:lnTo>
                    <a:lnTo>
                      <a:pt x="10573" y="4000"/>
                    </a:lnTo>
                    <a:lnTo>
                      <a:pt x="28385" y="14288"/>
                    </a:lnTo>
                    <a:cubicBezTo>
                      <a:pt x="36709" y="10163"/>
                      <a:pt x="45463" y="6963"/>
                      <a:pt x="54483" y="4763"/>
                    </a:cubicBezTo>
                    <a:cubicBezTo>
                      <a:pt x="63103" y="2600"/>
                      <a:pt x="71847" y="1010"/>
                      <a:pt x="80677" y="0"/>
                    </a:cubicBezTo>
                    <a:lnTo>
                      <a:pt x="89535" y="17526"/>
                    </a:lnTo>
                    <a:close/>
                    <a:moveTo>
                      <a:pt x="37814" y="49054"/>
                    </a:moveTo>
                    <a:cubicBezTo>
                      <a:pt x="41796" y="51340"/>
                      <a:pt x="46387" y="52340"/>
                      <a:pt x="50959" y="51911"/>
                    </a:cubicBezTo>
                    <a:cubicBezTo>
                      <a:pt x="57150" y="51197"/>
                      <a:pt x="63256" y="49825"/>
                      <a:pt x="69152" y="47815"/>
                    </a:cubicBezTo>
                    <a:lnTo>
                      <a:pt x="40577" y="31337"/>
                    </a:lnTo>
                    <a:cubicBezTo>
                      <a:pt x="30194" y="38576"/>
                      <a:pt x="29242" y="44482"/>
                      <a:pt x="37814" y="49054"/>
                    </a:cubicBezTo>
                    <a:close/>
                    <a:moveTo>
                      <a:pt x="137732" y="57340"/>
                    </a:moveTo>
                    <a:cubicBezTo>
                      <a:pt x="133398" y="54978"/>
                      <a:pt x="128416" y="54112"/>
                      <a:pt x="123539" y="54864"/>
                    </a:cubicBezTo>
                    <a:cubicBezTo>
                      <a:pt x="116777" y="55683"/>
                      <a:pt x="110109" y="57150"/>
                      <a:pt x="103632" y="59246"/>
                    </a:cubicBezTo>
                    <a:lnTo>
                      <a:pt x="132207" y="75533"/>
                    </a:lnTo>
                    <a:cubicBezTo>
                      <a:pt x="144018" y="68580"/>
                      <a:pt x="145923" y="62484"/>
                      <a:pt x="137732" y="57721"/>
                    </a:cubicBezTo>
                    <a:lnTo>
                      <a:pt x="137732" y="57340"/>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840" name="Google Shape;3976;p48">
                <a:extLst>
                  <a:ext uri="{FF2B5EF4-FFF2-40B4-BE49-F238E27FC236}">
                    <a16:creationId xmlns:a16="http://schemas.microsoft.com/office/drawing/2014/main" id="{0BF875E7-F77D-85A9-D0E1-0D11E55759A9}"/>
                  </a:ext>
                </a:extLst>
              </p:cNvPr>
              <p:cNvSpPr>
                <a:spLocks/>
              </p:cNvSpPr>
              <p:nvPr/>
            </p:nvSpPr>
            <p:spPr bwMode="auto">
              <a:xfrm>
                <a:off x="5430297" y="3699986"/>
                <a:ext cx="11620" cy="15239"/>
              </a:xfrm>
              <a:custGeom>
                <a:avLst/>
                <a:gdLst>
                  <a:gd name="T0" fmla="*/ 0 w 11620"/>
                  <a:gd name="T1" fmla="*/ 10287 h 15239"/>
                  <a:gd name="T2" fmla="*/ 0 w 11620"/>
                  <a:gd name="T3" fmla="*/ 0 h 15239"/>
                  <a:gd name="T4" fmla="*/ 11621 w 11620"/>
                  <a:gd name="T5" fmla="*/ 7525 h 15239"/>
                  <a:gd name="T6" fmla="*/ 6572 w 11620"/>
                  <a:gd name="T7" fmla="*/ 15240 h 15239"/>
                  <a:gd name="T8" fmla="*/ 0 w 11620"/>
                  <a:gd name="T9" fmla="*/ 10287 h 152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620" h="15239" extrusionOk="0">
                    <a:moveTo>
                      <a:pt x="0" y="10287"/>
                    </a:moveTo>
                    <a:cubicBezTo>
                      <a:pt x="0" y="9525"/>
                      <a:pt x="0" y="0"/>
                      <a:pt x="0" y="0"/>
                    </a:cubicBezTo>
                    <a:lnTo>
                      <a:pt x="11621" y="7525"/>
                    </a:lnTo>
                    <a:lnTo>
                      <a:pt x="6572" y="15240"/>
                    </a:lnTo>
                    <a:lnTo>
                      <a:pt x="0" y="10287"/>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841" name="Google Shape;3977;p48">
                <a:extLst>
                  <a:ext uri="{FF2B5EF4-FFF2-40B4-BE49-F238E27FC236}">
                    <a16:creationId xmlns:a16="http://schemas.microsoft.com/office/drawing/2014/main" id="{67E4702E-223B-991B-FA24-4CB9E053D860}"/>
                  </a:ext>
                </a:extLst>
              </p:cNvPr>
              <p:cNvSpPr>
                <a:spLocks/>
              </p:cNvSpPr>
              <p:nvPr/>
            </p:nvSpPr>
            <p:spPr bwMode="auto">
              <a:xfrm>
                <a:off x="5506497" y="3706463"/>
                <a:ext cx="25145" cy="11810"/>
              </a:xfrm>
              <a:custGeom>
                <a:avLst/>
                <a:gdLst>
                  <a:gd name="T0" fmla="*/ 25146 w 25145"/>
                  <a:gd name="T1" fmla="*/ 10287 h 11810"/>
                  <a:gd name="T2" fmla="*/ 25146 w 25145"/>
                  <a:gd name="T3" fmla="*/ 0 h 11810"/>
                  <a:gd name="T4" fmla="*/ 0 w 25145"/>
                  <a:gd name="T5" fmla="*/ 2000 h 11810"/>
                  <a:gd name="T6" fmla="*/ 14478 w 25145"/>
                  <a:gd name="T7" fmla="*/ 11811 h 11810"/>
                  <a:gd name="T8" fmla="*/ 25146 w 25145"/>
                  <a:gd name="T9" fmla="*/ 10287 h 118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145" h="11810" extrusionOk="0">
                    <a:moveTo>
                      <a:pt x="25146" y="10287"/>
                    </a:moveTo>
                    <a:lnTo>
                      <a:pt x="25146" y="0"/>
                    </a:lnTo>
                    <a:lnTo>
                      <a:pt x="0" y="2000"/>
                    </a:lnTo>
                    <a:lnTo>
                      <a:pt x="14478" y="11811"/>
                    </a:lnTo>
                    <a:lnTo>
                      <a:pt x="25146" y="10287"/>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842" name="Google Shape;3978;p48">
                <a:extLst>
                  <a:ext uri="{FF2B5EF4-FFF2-40B4-BE49-F238E27FC236}">
                    <a16:creationId xmlns:a16="http://schemas.microsoft.com/office/drawing/2014/main" id="{817177A9-063C-B9B9-5C0D-D13B584B98FB}"/>
                  </a:ext>
                </a:extLst>
              </p:cNvPr>
              <p:cNvSpPr>
                <a:spLocks/>
              </p:cNvSpPr>
              <p:nvPr/>
            </p:nvSpPr>
            <p:spPr bwMode="auto">
              <a:xfrm>
                <a:off x="5514975" y="3668744"/>
                <a:ext cx="18859" cy="10382"/>
              </a:xfrm>
              <a:custGeom>
                <a:avLst/>
                <a:gdLst>
                  <a:gd name="T0" fmla="*/ 18859 w 18859"/>
                  <a:gd name="T1" fmla="*/ 10382 h 10382"/>
                  <a:gd name="T2" fmla="*/ 18859 w 18859"/>
                  <a:gd name="T3" fmla="*/ 0 h 10382"/>
                  <a:gd name="T4" fmla="*/ 0 w 18859"/>
                  <a:gd name="T5" fmla="*/ 6763 h 10382"/>
                  <a:gd name="T6" fmla="*/ 18859 w 18859"/>
                  <a:gd name="T7" fmla="*/ 10382 h 1038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859" h="10382" extrusionOk="0">
                    <a:moveTo>
                      <a:pt x="18859" y="10382"/>
                    </a:moveTo>
                    <a:lnTo>
                      <a:pt x="18859" y="0"/>
                    </a:lnTo>
                    <a:lnTo>
                      <a:pt x="0" y="6763"/>
                    </a:lnTo>
                    <a:lnTo>
                      <a:pt x="18859" y="10382"/>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843" name="Google Shape;3979;p48">
                <a:extLst>
                  <a:ext uri="{FF2B5EF4-FFF2-40B4-BE49-F238E27FC236}">
                    <a16:creationId xmlns:a16="http://schemas.microsoft.com/office/drawing/2014/main" id="{41503FCF-D58E-0B49-B432-818A131AD51D}"/>
                  </a:ext>
                </a:extLst>
              </p:cNvPr>
              <p:cNvSpPr>
                <a:spLocks/>
              </p:cNvSpPr>
              <p:nvPr/>
            </p:nvSpPr>
            <p:spPr bwMode="auto">
              <a:xfrm>
                <a:off x="5455729" y="3672554"/>
                <a:ext cx="28384" cy="19811"/>
              </a:xfrm>
              <a:custGeom>
                <a:avLst/>
                <a:gdLst>
                  <a:gd name="T0" fmla="*/ 0 w 28384"/>
                  <a:gd name="T1" fmla="*/ 6001 h 19811"/>
                  <a:gd name="T2" fmla="*/ 6287 w 28384"/>
                  <a:gd name="T3" fmla="*/ 0 h 19811"/>
                  <a:gd name="T4" fmla="*/ 28384 w 28384"/>
                  <a:gd name="T5" fmla="*/ 15240 h 19811"/>
                  <a:gd name="T6" fmla="*/ 27051 w 28384"/>
                  <a:gd name="T7" fmla="*/ 19812 h 19811"/>
                  <a:gd name="T8" fmla="*/ 9906 w 28384"/>
                  <a:gd name="T9" fmla="*/ 12382 h 19811"/>
                  <a:gd name="T10" fmla="*/ 0 w 28384"/>
                  <a:gd name="T11" fmla="*/ 6001 h 198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384" h="19811" extrusionOk="0">
                    <a:moveTo>
                      <a:pt x="0" y="6001"/>
                    </a:moveTo>
                    <a:lnTo>
                      <a:pt x="6287" y="0"/>
                    </a:lnTo>
                    <a:lnTo>
                      <a:pt x="28384" y="15240"/>
                    </a:lnTo>
                    <a:lnTo>
                      <a:pt x="27051" y="19812"/>
                    </a:lnTo>
                    <a:cubicBezTo>
                      <a:pt x="27051" y="19812"/>
                      <a:pt x="10478" y="12859"/>
                      <a:pt x="9906" y="12382"/>
                    </a:cubicBezTo>
                    <a:lnTo>
                      <a:pt x="0" y="6001"/>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844" name="Google Shape;3980;p48">
                <a:extLst>
                  <a:ext uri="{FF2B5EF4-FFF2-40B4-BE49-F238E27FC236}">
                    <a16:creationId xmlns:a16="http://schemas.microsoft.com/office/drawing/2014/main" id="{C9E9FEDE-D63D-DAF3-0EF9-D65E535CA8D1}"/>
                  </a:ext>
                </a:extLst>
              </p:cNvPr>
              <p:cNvSpPr>
                <a:spLocks/>
              </p:cNvSpPr>
              <p:nvPr/>
            </p:nvSpPr>
            <p:spPr bwMode="auto">
              <a:xfrm>
                <a:off x="5397817" y="3639502"/>
                <a:ext cx="35337" cy="23336"/>
              </a:xfrm>
              <a:custGeom>
                <a:avLst/>
                <a:gdLst>
                  <a:gd name="T0" fmla="*/ 0 w 35337"/>
                  <a:gd name="T1" fmla="*/ 6667 h 23336"/>
                  <a:gd name="T2" fmla="*/ 29337 w 35337"/>
                  <a:gd name="T3" fmla="*/ 23336 h 23336"/>
                  <a:gd name="T4" fmla="*/ 35338 w 35337"/>
                  <a:gd name="T5" fmla="*/ 18955 h 23336"/>
                  <a:gd name="T6" fmla="*/ 31433 w 35337"/>
                  <a:gd name="T7" fmla="*/ 14288 h 23336"/>
                  <a:gd name="T8" fmla="*/ 21908 w 35337"/>
                  <a:gd name="T9" fmla="*/ 6667 h 23336"/>
                  <a:gd name="T10" fmla="*/ 5810 w 35337"/>
                  <a:gd name="T11" fmla="*/ 0 h 23336"/>
                  <a:gd name="T12" fmla="*/ 0 w 35337"/>
                  <a:gd name="T13" fmla="*/ 6667 h 233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337" h="23336" extrusionOk="0">
                    <a:moveTo>
                      <a:pt x="0" y="6667"/>
                    </a:moveTo>
                    <a:lnTo>
                      <a:pt x="29337" y="23336"/>
                    </a:lnTo>
                    <a:lnTo>
                      <a:pt x="35338" y="18955"/>
                    </a:lnTo>
                    <a:cubicBezTo>
                      <a:pt x="35338" y="18955"/>
                      <a:pt x="31718" y="14764"/>
                      <a:pt x="31433" y="14288"/>
                    </a:cubicBezTo>
                    <a:cubicBezTo>
                      <a:pt x="28651" y="11287"/>
                      <a:pt x="25441" y="8715"/>
                      <a:pt x="21908" y="6667"/>
                    </a:cubicBezTo>
                    <a:cubicBezTo>
                      <a:pt x="19717" y="6667"/>
                      <a:pt x="5810" y="0"/>
                      <a:pt x="5810" y="0"/>
                    </a:cubicBezTo>
                    <a:lnTo>
                      <a:pt x="0" y="6667"/>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845" name="Google Shape;3981;p48">
                <a:extLst>
                  <a:ext uri="{FF2B5EF4-FFF2-40B4-BE49-F238E27FC236}">
                    <a16:creationId xmlns:a16="http://schemas.microsoft.com/office/drawing/2014/main" id="{AFB6483E-E949-56D0-313D-B29A507633D6}"/>
                  </a:ext>
                </a:extLst>
              </p:cNvPr>
              <p:cNvSpPr>
                <a:spLocks/>
              </p:cNvSpPr>
              <p:nvPr/>
            </p:nvSpPr>
            <p:spPr bwMode="auto">
              <a:xfrm>
                <a:off x="5430297" y="3620928"/>
                <a:ext cx="16383" cy="14668"/>
              </a:xfrm>
              <a:custGeom>
                <a:avLst/>
                <a:gdLst>
                  <a:gd name="T0" fmla="*/ 16383 w 16383"/>
                  <a:gd name="T1" fmla="*/ 14669 h 14668"/>
                  <a:gd name="T2" fmla="*/ 16383 w 16383"/>
                  <a:gd name="T3" fmla="*/ 4381 h 14668"/>
                  <a:gd name="T4" fmla="*/ 2858 w 16383"/>
                  <a:gd name="T5" fmla="*/ 0 h 14668"/>
                  <a:gd name="T6" fmla="*/ 0 w 16383"/>
                  <a:gd name="T7" fmla="*/ 8096 h 14668"/>
                  <a:gd name="T8" fmla="*/ 762 w 16383"/>
                  <a:gd name="T9" fmla="*/ 11716 h 14668"/>
                  <a:gd name="T10" fmla="*/ 16383 w 16383"/>
                  <a:gd name="T11" fmla="*/ 14669 h 146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383" h="14668" extrusionOk="0">
                    <a:moveTo>
                      <a:pt x="16383" y="14669"/>
                    </a:moveTo>
                    <a:lnTo>
                      <a:pt x="16383" y="4381"/>
                    </a:lnTo>
                    <a:lnTo>
                      <a:pt x="2858" y="0"/>
                    </a:lnTo>
                    <a:lnTo>
                      <a:pt x="0" y="8096"/>
                    </a:lnTo>
                    <a:lnTo>
                      <a:pt x="762" y="11716"/>
                    </a:lnTo>
                    <a:lnTo>
                      <a:pt x="16383" y="14669"/>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846" name="Google Shape;3982;p48">
                <a:extLst>
                  <a:ext uri="{FF2B5EF4-FFF2-40B4-BE49-F238E27FC236}">
                    <a16:creationId xmlns:a16="http://schemas.microsoft.com/office/drawing/2014/main" id="{3169A2AD-0F6B-AD1F-6F54-25904CB65C3E}"/>
                  </a:ext>
                </a:extLst>
              </p:cNvPr>
              <p:cNvSpPr>
                <a:spLocks/>
              </p:cNvSpPr>
              <p:nvPr/>
            </p:nvSpPr>
            <p:spPr bwMode="auto">
              <a:xfrm>
                <a:off x="5357050" y="3617880"/>
                <a:ext cx="15620" cy="11620"/>
              </a:xfrm>
              <a:custGeom>
                <a:avLst/>
                <a:gdLst>
                  <a:gd name="T0" fmla="*/ 0 w 15620"/>
                  <a:gd name="T1" fmla="*/ 10287 h 11620"/>
                  <a:gd name="T2" fmla="*/ 0 w 15620"/>
                  <a:gd name="T3" fmla="*/ 0 h 11620"/>
                  <a:gd name="T4" fmla="*/ 15621 w 15620"/>
                  <a:gd name="T5" fmla="*/ 1715 h 11620"/>
                  <a:gd name="T6" fmla="*/ 10573 w 15620"/>
                  <a:gd name="T7" fmla="*/ 11621 h 11620"/>
                  <a:gd name="T8" fmla="*/ 0 w 15620"/>
                  <a:gd name="T9" fmla="*/ 10287 h 116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620" h="11620" extrusionOk="0">
                    <a:moveTo>
                      <a:pt x="0" y="10287"/>
                    </a:moveTo>
                    <a:lnTo>
                      <a:pt x="0" y="0"/>
                    </a:lnTo>
                    <a:lnTo>
                      <a:pt x="15621" y="1715"/>
                    </a:lnTo>
                    <a:lnTo>
                      <a:pt x="10573" y="11621"/>
                    </a:lnTo>
                    <a:lnTo>
                      <a:pt x="0" y="10287"/>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847" name="Google Shape;3983;p48">
                <a:extLst>
                  <a:ext uri="{FF2B5EF4-FFF2-40B4-BE49-F238E27FC236}">
                    <a16:creationId xmlns:a16="http://schemas.microsoft.com/office/drawing/2014/main" id="{A2AC2B5A-6D10-D1BF-4A0B-8D0E1397B977}"/>
                  </a:ext>
                </a:extLst>
              </p:cNvPr>
              <p:cNvSpPr>
                <a:spLocks/>
              </p:cNvSpPr>
              <p:nvPr/>
            </p:nvSpPr>
            <p:spPr bwMode="auto">
              <a:xfrm>
                <a:off x="5357621" y="3652361"/>
                <a:ext cx="18002" cy="18097"/>
              </a:xfrm>
              <a:custGeom>
                <a:avLst/>
                <a:gdLst>
                  <a:gd name="T0" fmla="*/ 0 w 18002"/>
                  <a:gd name="T1" fmla="*/ 10668 h 18097"/>
                  <a:gd name="T2" fmla="*/ 0 w 18002"/>
                  <a:gd name="T3" fmla="*/ 0 h 18097"/>
                  <a:gd name="T4" fmla="*/ 18002 w 18002"/>
                  <a:gd name="T5" fmla="*/ 0 h 18097"/>
                  <a:gd name="T6" fmla="*/ 13621 w 18002"/>
                  <a:gd name="T7" fmla="*/ 9525 h 18097"/>
                  <a:gd name="T8" fmla="*/ 5810 w 18002"/>
                  <a:gd name="T9" fmla="*/ 18097 h 18097"/>
                  <a:gd name="T10" fmla="*/ 0 w 18002"/>
                  <a:gd name="T11" fmla="*/ 10668 h 180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002" h="18097" extrusionOk="0">
                    <a:moveTo>
                      <a:pt x="0" y="10668"/>
                    </a:moveTo>
                    <a:lnTo>
                      <a:pt x="0" y="0"/>
                    </a:lnTo>
                    <a:lnTo>
                      <a:pt x="18002" y="0"/>
                    </a:lnTo>
                    <a:lnTo>
                      <a:pt x="13621" y="9525"/>
                    </a:lnTo>
                    <a:lnTo>
                      <a:pt x="5810" y="18097"/>
                    </a:lnTo>
                    <a:lnTo>
                      <a:pt x="0" y="10668"/>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848" name="Google Shape;3984;p48">
                <a:extLst>
                  <a:ext uri="{FF2B5EF4-FFF2-40B4-BE49-F238E27FC236}">
                    <a16:creationId xmlns:a16="http://schemas.microsoft.com/office/drawing/2014/main" id="{8F9A8E2F-2E3E-3C82-E061-999740689086}"/>
                  </a:ext>
                </a:extLst>
              </p:cNvPr>
              <p:cNvSpPr>
                <a:spLocks/>
              </p:cNvSpPr>
              <p:nvPr/>
            </p:nvSpPr>
            <p:spPr bwMode="auto">
              <a:xfrm>
                <a:off x="5357145" y="3607879"/>
                <a:ext cx="176643" cy="110394"/>
              </a:xfrm>
              <a:custGeom>
                <a:avLst/>
                <a:gdLst>
                  <a:gd name="T0" fmla="*/ 89535 w 176643"/>
                  <a:gd name="T1" fmla="*/ 17431 h 110394"/>
                  <a:gd name="T2" fmla="*/ 82582 w 176643"/>
                  <a:gd name="T3" fmla="*/ 18002 h 110394"/>
                  <a:gd name="T4" fmla="*/ 72104 w 176643"/>
                  <a:gd name="T5" fmla="*/ 19907 h 110394"/>
                  <a:gd name="T6" fmla="*/ 60008 w 176643"/>
                  <a:gd name="T7" fmla="*/ 22955 h 110394"/>
                  <a:gd name="T8" fmla="*/ 48197 w 176643"/>
                  <a:gd name="T9" fmla="*/ 27527 h 110394"/>
                  <a:gd name="T10" fmla="*/ 78581 w 176643"/>
                  <a:gd name="T11" fmla="*/ 45053 h 110394"/>
                  <a:gd name="T12" fmla="*/ 84106 w 176643"/>
                  <a:gd name="T13" fmla="*/ 43148 h 110394"/>
                  <a:gd name="T14" fmla="*/ 106013 w 176643"/>
                  <a:gd name="T15" fmla="*/ 36576 h 110394"/>
                  <a:gd name="T16" fmla="*/ 125730 w 176643"/>
                  <a:gd name="T17" fmla="*/ 33338 h 110394"/>
                  <a:gd name="T18" fmla="*/ 143828 w 176643"/>
                  <a:gd name="T19" fmla="*/ 34576 h 110394"/>
                  <a:gd name="T20" fmla="*/ 161163 w 176643"/>
                  <a:gd name="T21" fmla="*/ 41338 h 110394"/>
                  <a:gd name="T22" fmla="*/ 174308 w 176643"/>
                  <a:gd name="T23" fmla="*/ 52864 h 110394"/>
                  <a:gd name="T24" fmla="*/ 176213 w 176643"/>
                  <a:gd name="T25" fmla="*/ 64770 h 110394"/>
                  <a:gd name="T26" fmla="*/ 169069 w 176643"/>
                  <a:gd name="T27" fmla="*/ 76486 h 110394"/>
                  <a:gd name="T28" fmla="*/ 155162 w 176643"/>
                  <a:gd name="T29" fmla="*/ 87439 h 110394"/>
                  <a:gd name="T30" fmla="*/ 174212 w 176643"/>
                  <a:gd name="T31" fmla="*/ 98679 h 110394"/>
                  <a:gd name="T32" fmla="*/ 163735 w 176643"/>
                  <a:gd name="T33" fmla="*/ 104775 h 110394"/>
                  <a:gd name="T34" fmla="*/ 144113 w 176643"/>
                  <a:gd name="T35" fmla="*/ 93440 h 110394"/>
                  <a:gd name="T36" fmla="*/ 115538 w 176643"/>
                  <a:gd name="T37" fmla="*/ 104394 h 110394"/>
                  <a:gd name="T38" fmla="*/ 83439 w 176643"/>
                  <a:gd name="T39" fmla="*/ 110395 h 110394"/>
                  <a:gd name="T40" fmla="*/ 73247 w 176643"/>
                  <a:gd name="T41" fmla="*/ 92107 h 110394"/>
                  <a:gd name="T42" fmla="*/ 81820 w 176643"/>
                  <a:gd name="T43" fmla="*/ 91440 h 110394"/>
                  <a:gd name="T44" fmla="*/ 94583 w 176643"/>
                  <a:gd name="T45" fmla="*/ 89249 h 110394"/>
                  <a:gd name="T46" fmla="*/ 109442 w 176643"/>
                  <a:gd name="T47" fmla="*/ 85439 h 110394"/>
                  <a:gd name="T48" fmla="*/ 124301 w 176643"/>
                  <a:gd name="T49" fmla="*/ 79915 h 110394"/>
                  <a:gd name="T50" fmla="*/ 94012 w 176643"/>
                  <a:gd name="T51" fmla="*/ 62484 h 110394"/>
                  <a:gd name="T52" fmla="*/ 90107 w 176643"/>
                  <a:gd name="T53" fmla="*/ 63818 h 110394"/>
                  <a:gd name="T54" fmla="*/ 85916 w 176643"/>
                  <a:gd name="T55" fmla="*/ 65056 h 110394"/>
                  <a:gd name="T56" fmla="*/ 64961 w 176643"/>
                  <a:gd name="T57" fmla="*/ 70961 h 110394"/>
                  <a:gd name="T58" fmla="*/ 47149 w 176643"/>
                  <a:gd name="T59" fmla="*/ 73343 h 110394"/>
                  <a:gd name="T60" fmla="*/ 31337 w 176643"/>
                  <a:gd name="T61" fmla="*/ 71914 h 110394"/>
                  <a:gd name="T62" fmla="*/ 16764 w 176643"/>
                  <a:gd name="T63" fmla="*/ 66008 h 110394"/>
                  <a:gd name="T64" fmla="*/ 4096 w 176643"/>
                  <a:gd name="T65" fmla="*/ 55150 h 110394"/>
                  <a:gd name="T66" fmla="*/ 667 w 176643"/>
                  <a:gd name="T67" fmla="*/ 43434 h 110394"/>
                  <a:gd name="T68" fmla="*/ 5620 w 176643"/>
                  <a:gd name="T69" fmla="*/ 31528 h 110394"/>
                  <a:gd name="T70" fmla="*/ 18002 w 176643"/>
                  <a:gd name="T71" fmla="*/ 20384 h 110394"/>
                  <a:gd name="T72" fmla="*/ 0 w 176643"/>
                  <a:gd name="T73" fmla="*/ 10001 h 110394"/>
                  <a:gd name="T74" fmla="*/ 10573 w 176643"/>
                  <a:gd name="T75" fmla="*/ 3905 h 110394"/>
                  <a:gd name="T76" fmla="*/ 28385 w 176643"/>
                  <a:gd name="T77" fmla="*/ 14192 h 110394"/>
                  <a:gd name="T78" fmla="*/ 54483 w 176643"/>
                  <a:gd name="T79" fmla="*/ 4667 h 110394"/>
                  <a:gd name="T80" fmla="*/ 80677 w 176643"/>
                  <a:gd name="T81" fmla="*/ 0 h 110394"/>
                  <a:gd name="T82" fmla="*/ 89535 w 176643"/>
                  <a:gd name="T83" fmla="*/ 17431 h 110394"/>
                  <a:gd name="T84" fmla="*/ 37814 w 176643"/>
                  <a:gd name="T85" fmla="*/ 49721 h 110394"/>
                  <a:gd name="T86" fmla="*/ 50959 w 176643"/>
                  <a:gd name="T87" fmla="*/ 52578 h 110394"/>
                  <a:gd name="T88" fmla="*/ 69152 w 176643"/>
                  <a:gd name="T89" fmla="*/ 48482 h 110394"/>
                  <a:gd name="T90" fmla="*/ 40577 w 176643"/>
                  <a:gd name="T91" fmla="*/ 32004 h 110394"/>
                  <a:gd name="T92" fmla="*/ 37814 w 176643"/>
                  <a:gd name="T93" fmla="*/ 49721 h 110394"/>
                  <a:gd name="T94" fmla="*/ 137732 w 176643"/>
                  <a:gd name="T95" fmla="*/ 58103 h 110394"/>
                  <a:gd name="T96" fmla="*/ 123539 w 176643"/>
                  <a:gd name="T97" fmla="*/ 55531 h 110394"/>
                  <a:gd name="T98" fmla="*/ 103632 w 176643"/>
                  <a:gd name="T99" fmla="*/ 59912 h 110394"/>
                  <a:gd name="T100" fmla="*/ 132207 w 176643"/>
                  <a:gd name="T101" fmla="*/ 76295 h 110394"/>
                  <a:gd name="T102" fmla="*/ 137732 w 176643"/>
                  <a:gd name="T103" fmla="*/ 57721 h 110394"/>
                  <a:gd name="T104" fmla="*/ 137732 w 176643"/>
                  <a:gd name="T105" fmla="*/ 58103 h 11039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76643" h="110394" extrusionOk="0">
                    <a:moveTo>
                      <a:pt x="89535" y="17431"/>
                    </a:moveTo>
                    <a:cubicBezTo>
                      <a:pt x="87202" y="17393"/>
                      <a:pt x="84877" y="17583"/>
                      <a:pt x="82582" y="18002"/>
                    </a:cubicBezTo>
                    <a:cubicBezTo>
                      <a:pt x="79439" y="18479"/>
                      <a:pt x="76010" y="19050"/>
                      <a:pt x="72104" y="19907"/>
                    </a:cubicBezTo>
                    <a:cubicBezTo>
                      <a:pt x="68199" y="20764"/>
                      <a:pt x="64199" y="21717"/>
                      <a:pt x="60008" y="22955"/>
                    </a:cubicBezTo>
                    <a:cubicBezTo>
                      <a:pt x="55959" y="24165"/>
                      <a:pt x="52007" y="25689"/>
                      <a:pt x="48197" y="27527"/>
                    </a:cubicBezTo>
                    <a:lnTo>
                      <a:pt x="78581" y="45053"/>
                    </a:lnTo>
                    <a:lnTo>
                      <a:pt x="84106" y="43148"/>
                    </a:lnTo>
                    <a:cubicBezTo>
                      <a:pt x="91821" y="40577"/>
                      <a:pt x="99155" y="38386"/>
                      <a:pt x="106013" y="36576"/>
                    </a:cubicBezTo>
                    <a:cubicBezTo>
                      <a:pt x="112462" y="34852"/>
                      <a:pt x="119063" y="33766"/>
                      <a:pt x="125730" y="33338"/>
                    </a:cubicBezTo>
                    <a:cubicBezTo>
                      <a:pt x="131788" y="32928"/>
                      <a:pt x="137884" y="33338"/>
                      <a:pt x="143828" y="34576"/>
                    </a:cubicBezTo>
                    <a:cubicBezTo>
                      <a:pt x="149943" y="35843"/>
                      <a:pt x="155801" y="38128"/>
                      <a:pt x="161163" y="41338"/>
                    </a:cubicBezTo>
                    <a:cubicBezTo>
                      <a:pt x="166468" y="43977"/>
                      <a:pt x="171002" y="47949"/>
                      <a:pt x="174308" y="52864"/>
                    </a:cubicBezTo>
                    <a:cubicBezTo>
                      <a:pt x="176498" y="56417"/>
                      <a:pt x="177184" y="60703"/>
                      <a:pt x="176213" y="64770"/>
                    </a:cubicBezTo>
                    <a:cubicBezTo>
                      <a:pt x="174927" y="69247"/>
                      <a:pt x="172460" y="73295"/>
                      <a:pt x="169069" y="76486"/>
                    </a:cubicBezTo>
                    <a:cubicBezTo>
                      <a:pt x="164887" y="80686"/>
                      <a:pt x="160220" y="84363"/>
                      <a:pt x="155162" y="87439"/>
                    </a:cubicBezTo>
                    <a:lnTo>
                      <a:pt x="174212" y="98679"/>
                    </a:lnTo>
                    <a:lnTo>
                      <a:pt x="163735" y="104775"/>
                    </a:lnTo>
                    <a:lnTo>
                      <a:pt x="144113" y="93440"/>
                    </a:lnTo>
                    <a:cubicBezTo>
                      <a:pt x="134969" y="98012"/>
                      <a:pt x="125397" y="101679"/>
                      <a:pt x="115538" y="104394"/>
                    </a:cubicBezTo>
                    <a:cubicBezTo>
                      <a:pt x="105032" y="107337"/>
                      <a:pt x="94298" y="109347"/>
                      <a:pt x="83439" y="110395"/>
                    </a:cubicBezTo>
                    <a:lnTo>
                      <a:pt x="73247" y="92107"/>
                    </a:lnTo>
                    <a:cubicBezTo>
                      <a:pt x="76114" y="92050"/>
                      <a:pt x="78981" y="91830"/>
                      <a:pt x="81820" y="91440"/>
                    </a:cubicBezTo>
                    <a:cubicBezTo>
                      <a:pt x="86116" y="90954"/>
                      <a:pt x="90373" y="90221"/>
                      <a:pt x="94583" y="89249"/>
                    </a:cubicBezTo>
                    <a:cubicBezTo>
                      <a:pt x="99251" y="88297"/>
                      <a:pt x="104108" y="86963"/>
                      <a:pt x="109442" y="85439"/>
                    </a:cubicBezTo>
                    <a:cubicBezTo>
                      <a:pt x="114529" y="83991"/>
                      <a:pt x="119501" y="82144"/>
                      <a:pt x="124301" y="79915"/>
                    </a:cubicBezTo>
                    <a:lnTo>
                      <a:pt x="94012" y="62484"/>
                    </a:lnTo>
                    <a:lnTo>
                      <a:pt x="90107" y="63818"/>
                    </a:lnTo>
                    <a:lnTo>
                      <a:pt x="85916" y="65056"/>
                    </a:lnTo>
                    <a:cubicBezTo>
                      <a:pt x="79038" y="67389"/>
                      <a:pt x="72047" y="69361"/>
                      <a:pt x="64961" y="70961"/>
                    </a:cubicBezTo>
                    <a:cubicBezTo>
                      <a:pt x="59122" y="72362"/>
                      <a:pt x="53150" y="73152"/>
                      <a:pt x="47149" y="73343"/>
                    </a:cubicBezTo>
                    <a:cubicBezTo>
                      <a:pt x="41834" y="73562"/>
                      <a:pt x="36519" y="73076"/>
                      <a:pt x="31337" y="71914"/>
                    </a:cubicBezTo>
                    <a:cubicBezTo>
                      <a:pt x="26213" y="70666"/>
                      <a:pt x="21308" y="68675"/>
                      <a:pt x="16764" y="66008"/>
                    </a:cubicBezTo>
                    <a:cubicBezTo>
                      <a:pt x="11763" y="63408"/>
                      <a:pt x="7430" y="59693"/>
                      <a:pt x="4096" y="55150"/>
                    </a:cubicBezTo>
                    <a:cubicBezTo>
                      <a:pt x="1696" y="51730"/>
                      <a:pt x="495" y="47606"/>
                      <a:pt x="667" y="43434"/>
                    </a:cubicBezTo>
                    <a:cubicBezTo>
                      <a:pt x="1095" y="39062"/>
                      <a:pt x="2819" y="34919"/>
                      <a:pt x="5620" y="31528"/>
                    </a:cubicBezTo>
                    <a:cubicBezTo>
                      <a:pt x="9182" y="27232"/>
                      <a:pt x="13354" y="23469"/>
                      <a:pt x="18002" y="20384"/>
                    </a:cubicBezTo>
                    <a:lnTo>
                      <a:pt x="0" y="10001"/>
                    </a:lnTo>
                    <a:lnTo>
                      <a:pt x="10573" y="3905"/>
                    </a:lnTo>
                    <a:lnTo>
                      <a:pt x="28385" y="14192"/>
                    </a:lnTo>
                    <a:cubicBezTo>
                      <a:pt x="36728" y="10106"/>
                      <a:pt x="45472" y="6915"/>
                      <a:pt x="54483" y="4667"/>
                    </a:cubicBezTo>
                    <a:cubicBezTo>
                      <a:pt x="63094" y="2486"/>
                      <a:pt x="71847" y="924"/>
                      <a:pt x="80677" y="0"/>
                    </a:cubicBezTo>
                    <a:lnTo>
                      <a:pt x="89535" y="17431"/>
                    </a:lnTo>
                    <a:close/>
                    <a:moveTo>
                      <a:pt x="37814" y="49721"/>
                    </a:moveTo>
                    <a:cubicBezTo>
                      <a:pt x="41796" y="52006"/>
                      <a:pt x="46387" y="53007"/>
                      <a:pt x="50959" y="52578"/>
                    </a:cubicBezTo>
                    <a:cubicBezTo>
                      <a:pt x="57150" y="51864"/>
                      <a:pt x="63256" y="50492"/>
                      <a:pt x="69152" y="48482"/>
                    </a:cubicBezTo>
                    <a:lnTo>
                      <a:pt x="40577" y="32004"/>
                    </a:lnTo>
                    <a:cubicBezTo>
                      <a:pt x="30194" y="38481"/>
                      <a:pt x="29242" y="44387"/>
                      <a:pt x="37814" y="49721"/>
                    </a:cubicBezTo>
                    <a:close/>
                    <a:moveTo>
                      <a:pt x="137732" y="58103"/>
                    </a:moveTo>
                    <a:cubicBezTo>
                      <a:pt x="133407" y="55712"/>
                      <a:pt x="128426" y="54807"/>
                      <a:pt x="123539" y="55531"/>
                    </a:cubicBezTo>
                    <a:cubicBezTo>
                      <a:pt x="116786" y="56397"/>
                      <a:pt x="110128" y="57864"/>
                      <a:pt x="103632" y="59912"/>
                    </a:cubicBezTo>
                    <a:lnTo>
                      <a:pt x="132207" y="76295"/>
                    </a:lnTo>
                    <a:cubicBezTo>
                      <a:pt x="144018" y="68771"/>
                      <a:pt x="145923" y="62389"/>
                      <a:pt x="137732" y="57721"/>
                    </a:cubicBezTo>
                    <a:lnTo>
                      <a:pt x="137732" y="58103"/>
                    </a:lnTo>
                    <a:close/>
                  </a:path>
                </a:pathLst>
              </a:custGeom>
              <a:solidFill>
                <a:srgbClr val="F9CA0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grpSp>
        <p:grpSp>
          <p:nvGrpSpPr>
            <p:cNvPr id="29714" name="Google Shape;3985;p48">
              <a:extLst>
                <a:ext uri="{FF2B5EF4-FFF2-40B4-BE49-F238E27FC236}">
                  <a16:creationId xmlns:a16="http://schemas.microsoft.com/office/drawing/2014/main" id="{8E1D155F-CF4B-618C-96AC-23FFCC16EE7A}"/>
                </a:ext>
              </a:extLst>
            </p:cNvPr>
            <p:cNvGrpSpPr>
              <a:grpSpLocks/>
            </p:cNvGrpSpPr>
            <p:nvPr/>
          </p:nvGrpSpPr>
          <p:grpSpPr bwMode="auto">
            <a:xfrm>
              <a:off x="3545044" y="2530263"/>
              <a:ext cx="529590" cy="371284"/>
              <a:chOff x="5206269" y="3432238"/>
              <a:chExt cx="529590" cy="371284"/>
            </a:xfrm>
          </p:grpSpPr>
          <p:sp>
            <p:nvSpPr>
              <p:cNvPr id="29816" name="Google Shape;3986;p48">
                <a:extLst>
                  <a:ext uri="{FF2B5EF4-FFF2-40B4-BE49-F238E27FC236}">
                    <a16:creationId xmlns:a16="http://schemas.microsoft.com/office/drawing/2014/main" id="{13B4153C-491F-D4FC-ADBE-BD5AA847DCD3}"/>
                  </a:ext>
                </a:extLst>
              </p:cNvPr>
              <p:cNvSpPr>
                <a:spLocks/>
              </p:cNvSpPr>
              <p:nvPr/>
            </p:nvSpPr>
            <p:spPr bwMode="auto">
              <a:xfrm>
                <a:off x="5206269" y="3497770"/>
                <a:ext cx="529590" cy="305752"/>
              </a:xfrm>
              <a:custGeom>
                <a:avLst/>
                <a:gdLst>
                  <a:gd name="T0" fmla="*/ 529590 w 529590"/>
                  <a:gd name="T1" fmla="*/ 152876 h 305752"/>
                  <a:gd name="T2" fmla="*/ 264795 w 529590"/>
                  <a:gd name="T3" fmla="*/ 305752 h 305752"/>
                  <a:gd name="T4" fmla="*/ 0 w 529590"/>
                  <a:gd name="T5" fmla="*/ 152876 h 305752"/>
                  <a:gd name="T6" fmla="*/ 264795 w 529590"/>
                  <a:gd name="T7" fmla="*/ 0 h 305752"/>
                  <a:gd name="T8" fmla="*/ 529590 w 529590"/>
                  <a:gd name="T9" fmla="*/ 152876 h 3057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9590" h="305752" extrusionOk="0">
                    <a:moveTo>
                      <a:pt x="529590" y="152876"/>
                    </a:moveTo>
                    <a:cubicBezTo>
                      <a:pt x="529590" y="237307"/>
                      <a:pt x="411037" y="305752"/>
                      <a:pt x="264795" y="305752"/>
                    </a:cubicBezTo>
                    <a:cubicBezTo>
                      <a:pt x="118553" y="305752"/>
                      <a:pt x="0" y="237307"/>
                      <a:pt x="0" y="152876"/>
                    </a:cubicBezTo>
                    <a:cubicBezTo>
                      <a:pt x="0" y="68445"/>
                      <a:pt x="118553" y="0"/>
                      <a:pt x="264795" y="0"/>
                    </a:cubicBezTo>
                    <a:cubicBezTo>
                      <a:pt x="411037" y="0"/>
                      <a:pt x="529590" y="68445"/>
                      <a:pt x="529590" y="152876"/>
                    </a:cubicBezTo>
                    <a:close/>
                  </a:path>
                </a:pathLst>
              </a:custGeom>
              <a:solidFill>
                <a:srgbClr val="DD990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817" name="Google Shape;3987;p48">
                <a:extLst>
                  <a:ext uri="{FF2B5EF4-FFF2-40B4-BE49-F238E27FC236}">
                    <a16:creationId xmlns:a16="http://schemas.microsoft.com/office/drawing/2014/main" id="{D612A237-E89E-2C82-260A-1F4BC8189DFF}"/>
                  </a:ext>
                </a:extLst>
              </p:cNvPr>
              <p:cNvSpPr>
                <a:spLocks/>
              </p:cNvSpPr>
              <p:nvPr/>
            </p:nvSpPr>
            <p:spPr bwMode="auto">
              <a:xfrm>
                <a:off x="5206365" y="3583305"/>
                <a:ext cx="52292" cy="69627"/>
              </a:xfrm>
              <a:custGeom>
                <a:avLst/>
                <a:gdLst>
                  <a:gd name="T0" fmla="*/ 0 w 52292"/>
                  <a:gd name="T1" fmla="*/ 69628 h 69627"/>
                  <a:gd name="T2" fmla="*/ 0 w 52292"/>
                  <a:gd name="T3" fmla="*/ 0 h 69627"/>
                  <a:gd name="T4" fmla="*/ 52292 w 52292"/>
                  <a:gd name="T5" fmla="*/ 46577 h 69627"/>
                  <a:gd name="T6" fmla="*/ 0 w 52292"/>
                  <a:gd name="T7" fmla="*/ 69628 h 696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2292" h="69627" extrusionOk="0">
                    <a:moveTo>
                      <a:pt x="0" y="69628"/>
                    </a:moveTo>
                    <a:lnTo>
                      <a:pt x="0" y="0"/>
                    </a:lnTo>
                    <a:lnTo>
                      <a:pt x="52292" y="46577"/>
                    </a:lnTo>
                    <a:lnTo>
                      <a:pt x="0" y="69628"/>
                    </a:lnTo>
                    <a:close/>
                  </a:path>
                </a:pathLst>
              </a:custGeom>
              <a:solidFill>
                <a:srgbClr val="DD990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818" name="Google Shape;3988;p48">
                <a:extLst>
                  <a:ext uri="{FF2B5EF4-FFF2-40B4-BE49-F238E27FC236}">
                    <a16:creationId xmlns:a16="http://schemas.microsoft.com/office/drawing/2014/main" id="{754432EB-CCD2-23EF-6107-6C03247E2552}"/>
                  </a:ext>
                </a:extLst>
              </p:cNvPr>
              <p:cNvSpPr>
                <a:spLocks/>
              </p:cNvSpPr>
              <p:nvPr/>
            </p:nvSpPr>
            <p:spPr bwMode="auto">
              <a:xfrm>
                <a:off x="5696045" y="3585114"/>
                <a:ext cx="39814" cy="93916"/>
              </a:xfrm>
              <a:custGeom>
                <a:avLst/>
                <a:gdLst>
                  <a:gd name="T0" fmla="*/ 39815 w 39814"/>
                  <a:gd name="T1" fmla="*/ 0 h 93916"/>
                  <a:gd name="T2" fmla="*/ 39815 w 39814"/>
                  <a:gd name="T3" fmla="*/ 65532 h 93916"/>
                  <a:gd name="T4" fmla="*/ 13049 w 39814"/>
                  <a:gd name="T5" fmla="*/ 93916 h 93916"/>
                  <a:gd name="T6" fmla="*/ 0 w 39814"/>
                  <a:gd name="T7" fmla="*/ 18955 h 93916"/>
                  <a:gd name="T8" fmla="*/ 39815 w 39814"/>
                  <a:gd name="T9" fmla="*/ 0 h 939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814" h="93916" extrusionOk="0">
                    <a:moveTo>
                      <a:pt x="39815" y="0"/>
                    </a:moveTo>
                    <a:lnTo>
                      <a:pt x="39815" y="65532"/>
                    </a:lnTo>
                    <a:lnTo>
                      <a:pt x="13049" y="93916"/>
                    </a:lnTo>
                    <a:lnTo>
                      <a:pt x="0" y="18955"/>
                    </a:lnTo>
                    <a:lnTo>
                      <a:pt x="39815" y="0"/>
                    </a:lnTo>
                    <a:close/>
                  </a:path>
                </a:pathLst>
              </a:custGeom>
              <a:solidFill>
                <a:srgbClr val="DD990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819" name="Google Shape;3989;p48">
                <a:extLst>
                  <a:ext uri="{FF2B5EF4-FFF2-40B4-BE49-F238E27FC236}">
                    <a16:creationId xmlns:a16="http://schemas.microsoft.com/office/drawing/2014/main" id="{91BA7D6C-EC94-AE29-181B-5E41F5693E09}"/>
                  </a:ext>
                </a:extLst>
              </p:cNvPr>
              <p:cNvSpPr>
                <a:spLocks/>
              </p:cNvSpPr>
              <p:nvPr/>
            </p:nvSpPr>
            <p:spPr bwMode="auto">
              <a:xfrm>
                <a:off x="5206269" y="3432238"/>
                <a:ext cx="529590" cy="305752"/>
              </a:xfrm>
              <a:custGeom>
                <a:avLst/>
                <a:gdLst>
                  <a:gd name="T0" fmla="*/ 529590 w 529590"/>
                  <a:gd name="T1" fmla="*/ 152876 h 305752"/>
                  <a:gd name="T2" fmla="*/ 264795 w 529590"/>
                  <a:gd name="T3" fmla="*/ 305753 h 305752"/>
                  <a:gd name="T4" fmla="*/ 0 w 529590"/>
                  <a:gd name="T5" fmla="*/ 152876 h 305752"/>
                  <a:gd name="T6" fmla="*/ 264795 w 529590"/>
                  <a:gd name="T7" fmla="*/ 0 h 305752"/>
                  <a:gd name="T8" fmla="*/ 529590 w 529590"/>
                  <a:gd name="T9" fmla="*/ 152876 h 3057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9590" h="305752" extrusionOk="0">
                    <a:moveTo>
                      <a:pt x="529590" y="152876"/>
                    </a:moveTo>
                    <a:cubicBezTo>
                      <a:pt x="529590" y="237308"/>
                      <a:pt x="411037" y="305753"/>
                      <a:pt x="264795" y="305753"/>
                    </a:cubicBezTo>
                    <a:cubicBezTo>
                      <a:pt x="118553" y="305753"/>
                      <a:pt x="0" y="237308"/>
                      <a:pt x="0" y="152876"/>
                    </a:cubicBezTo>
                    <a:cubicBezTo>
                      <a:pt x="0" y="68445"/>
                      <a:pt x="118553" y="0"/>
                      <a:pt x="264795" y="0"/>
                    </a:cubicBezTo>
                    <a:cubicBezTo>
                      <a:pt x="411037" y="0"/>
                      <a:pt x="529590" y="68445"/>
                      <a:pt x="529590" y="152876"/>
                    </a:cubicBezTo>
                    <a:close/>
                  </a:path>
                </a:pathLst>
              </a:custGeom>
              <a:solidFill>
                <a:srgbClr val="F9CB0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820" name="Google Shape;3990;p48">
                <a:extLst>
                  <a:ext uri="{FF2B5EF4-FFF2-40B4-BE49-F238E27FC236}">
                    <a16:creationId xmlns:a16="http://schemas.microsoft.com/office/drawing/2014/main" id="{51CDB925-9F84-D2CF-90AC-A54D8214C1A6}"/>
                  </a:ext>
                </a:extLst>
              </p:cNvPr>
              <p:cNvSpPr>
                <a:spLocks/>
              </p:cNvSpPr>
              <p:nvPr/>
            </p:nvSpPr>
            <p:spPr bwMode="auto">
              <a:xfrm>
                <a:off x="5281554" y="3473886"/>
                <a:ext cx="379116" cy="218860"/>
              </a:xfrm>
              <a:custGeom>
                <a:avLst/>
                <a:gdLst>
                  <a:gd name="T0" fmla="*/ 378772 w 379116"/>
                  <a:gd name="T1" fmla="*/ 115991 h 218860"/>
                  <a:gd name="T2" fmla="*/ 323623 w 379116"/>
                  <a:gd name="T3" fmla="*/ 186857 h 218860"/>
                  <a:gd name="T4" fmla="*/ 55494 w 379116"/>
                  <a:gd name="T5" fmla="*/ 186857 h 218860"/>
                  <a:gd name="T6" fmla="*/ 344 w 379116"/>
                  <a:gd name="T7" fmla="*/ 115991 h 218860"/>
                  <a:gd name="T8" fmla="*/ 55494 w 379116"/>
                  <a:gd name="T9" fmla="*/ 32075 h 218860"/>
                  <a:gd name="T10" fmla="*/ 323623 w 379116"/>
                  <a:gd name="T11" fmla="*/ 32075 h 218860"/>
                  <a:gd name="T12" fmla="*/ 378772 w 379116"/>
                  <a:gd name="T13" fmla="*/ 115991 h 2188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79116" h="218860" extrusionOk="0">
                    <a:moveTo>
                      <a:pt x="378772" y="115991"/>
                    </a:moveTo>
                    <a:cubicBezTo>
                      <a:pt x="376105" y="141708"/>
                      <a:pt x="357722" y="167140"/>
                      <a:pt x="323623" y="186857"/>
                    </a:cubicBezTo>
                    <a:cubicBezTo>
                      <a:pt x="249518" y="229529"/>
                      <a:pt x="129503" y="229529"/>
                      <a:pt x="55494" y="186857"/>
                    </a:cubicBezTo>
                    <a:cubicBezTo>
                      <a:pt x="21299" y="167140"/>
                      <a:pt x="3011" y="141708"/>
                      <a:pt x="344" y="115991"/>
                    </a:cubicBezTo>
                    <a:cubicBezTo>
                      <a:pt x="-2799" y="85892"/>
                      <a:pt x="15584" y="55031"/>
                      <a:pt x="55494" y="32075"/>
                    </a:cubicBezTo>
                    <a:cubicBezTo>
                      <a:pt x="129503" y="-10692"/>
                      <a:pt x="249518" y="-10692"/>
                      <a:pt x="323623" y="32075"/>
                    </a:cubicBezTo>
                    <a:cubicBezTo>
                      <a:pt x="363533" y="55031"/>
                      <a:pt x="381916" y="85892"/>
                      <a:pt x="378772" y="115991"/>
                    </a:cubicBez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821" name="Google Shape;3991;p48">
                <a:extLst>
                  <a:ext uri="{FF2B5EF4-FFF2-40B4-BE49-F238E27FC236}">
                    <a16:creationId xmlns:a16="http://schemas.microsoft.com/office/drawing/2014/main" id="{6BB56A15-C461-931F-C0EE-5B35D80FAD13}"/>
                  </a:ext>
                </a:extLst>
              </p:cNvPr>
              <p:cNvSpPr>
                <a:spLocks/>
              </p:cNvSpPr>
              <p:nvPr/>
            </p:nvSpPr>
            <p:spPr bwMode="auto">
              <a:xfrm>
                <a:off x="5281898" y="3486935"/>
                <a:ext cx="378428" cy="205811"/>
              </a:xfrm>
              <a:custGeom>
                <a:avLst/>
                <a:gdLst>
                  <a:gd name="T0" fmla="*/ 378428 w 378428"/>
                  <a:gd name="T1" fmla="*/ 102942 h 205811"/>
                  <a:gd name="T2" fmla="*/ 323279 w 378428"/>
                  <a:gd name="T3" fmla="*/ 173807 h 205811"/>
                  <a:gd name="T4" fmla="*/ 55150 w 378428"/>
                  <a:gd name="T5" fmla="*/ 173807 h 205811"/>
                  <a:gd name="T6" fmla="*/ 0 w 378428"/>
                  <a:gd name="T7" fmla="*/ 102942 h 205811"/>
                  <a:gd name="T8" fmla="*/ 55150 w 378428"/>
                  <a:gd name="T9" fmla="*/ 32075 h 205811"/>
                  <a:gd name="T10" fmla="*/ 323279 w 378428"/>
                  <a:gd name="T11" fmla="*/ 32075 h 205811"/>
                  <a:gd name="T12" fmla="*/ 378428 w 378428"/>
                  <a:gd name="T13" fmla="*/ 102942 h 2058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78428" h="205811" extrusionOk="0">
                    <a:moveTo>
                      <a:pt x="378428" y="102942"/>
                    </a:moveTo>
                    <a:cubicBezTo>
                      <a:pt x="375761" y="128659"/>
                      <a:pt x="357378" y="154091"/>
                      <a:pt x="323279" y="173807"/>
                    </a:cubicBezTo>
                    <a:cubicBezTo>
                      <a:pt x="249174" y="216479"/>
                      <a:pt x="129159" y="216479"/>
                      <a:pt x="55150" y="173807"/>
                    </a:cubicBezTo>
                    <a:cubicBezTo>
                      <a:pt x="20955" y="154091"/>
                      <a:pt x="2667" y="128659"/>
                      <a:pt x="0" y="102942"/>
                    </a:cubicBezTo>
                    <a:cubicBezTo>
                      <a:pt x="2667" y="77224"/>
                      <a:pt x="20955" y="51792"/>
                      <a:pt x="55150" y="32075"/>
                    </a:cubicBezTo>
                    <a:cubicBezTo>
                      <a:pt x="129159" y="-10692"/>
                      <a:pt x="249174" y="-10692"/>
                      <a:pt x="323279" y="32075"/>
                    </a:cubicBezTo>
                    <a:cubicBezTo>
                      <a:pt x="357378" y="51792"/>
                      <a:pt x="375952" y="77224"/>
                      <a:pt x="378428" y="102942"/>
                    </a:cubicBezTo>
                    <a:close/>
                  </a:path>
                </a:pathLst>
              </a:custGeom>
              <a:solidFill>
                <a:srgbClr val="E8A30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822" name="Google Shape;3992;p48">
                <a:extLst>
                  <a:ext uri="{FF2B5EF4-FFF2-40B4-BE49-F238E27FC236}">
                    <a16:creationId xmlns:a16="http://schemas.microsoft.com/office/drawing/2014/main" id="{959C2D80-E202-3FA1-B29D-9EF6851B507F}"/>
                  </a:ext>
                </a:extLst>
              </p:cNvPr>
              <p:cNvSpPr>
                <a:spLocks/>
              </p:cNvSpPr>
              <p:nvPr/>
            </p:nvSpPr>
            <p:spPr bwMode="auto">
              <a:xfrm>
                <a:off x="5378767" y="3536823"/>
                <a:ext cx="177060" cy="109918"/>
              </a:xfrm>
              <a:custGeom>
                <a:avLst/>
                <a:gdLst>
                  <a:gd name="T0" fmla="*/ 89535 w 177060"/>
                  <a:gd name="T1" fmla="*/ 17240 h 109918"/>
                  <a:gd name="T2" fmla="*/ 82582 w 177060"/>
                  <a:gd name="T3" fmla="*/ 17812 h 109918"/>
                  <a:gd name="T4" fmla="*/ 72104 w 177060"/>
                  <a:gd name="T5" fmla="*/ 19717 h 109918"/>
                  <a:gd name="T6" fmla="*/ 60103 w 177060"/>
                  <a:gd name="T7" fmla="*/ 22765 h 109918"/>
                  <a:gd name="T8" fmla="*/ 48196 w 177060"/>
                  <a:gd name="T9" fmla="*/ 27337 h 109918"/>
                  <a:gd name="T10" fmla="*/ 79058 w 177060"/>
                  <a:gd name="T11" fmla="*/ 44577 h 109918"/>
                  <a:gd name="T12" fmla="*/ 84487 w 177060"/>
                  <a:gd name="T13" fmla="*/ 42672 h 109918"/>
                  <a:gd name="T14" fmla="*/ 106394 w 177060"/>
                  <a:gd name="T15" fmla="*/ 36100 h 109918"/>
                  <a:gd name="T16" fmla="*/ 126111 w 177060"/>
                  <a:gd name="T17" fmla="*/ 32861 h 109918"/>
                  <a:gd name="T18" fmla="*/ 144209 w 177060"/>
                  <a:gd name="T19" fmla="*/ 34099 h 109918"/>
                  <a:gd name="T20" fmla="*/ 161544 w 177060"/>
                  <a:gd name="T21" fmla="*/ 40862 h 109918"/>
                  <a:gd name="T22" fmla="*/ 174688 w 177060"/>
                  <a:gd name="T23" fmla="*/ 52388 h 109918"/>
                  <a:gd name="T24" fmla="*/ 176594 w 177060"/>
                  <a:gd name="T25" fmla="*/ 64294 h 109918"/>
                  <a:gd name="T26" fmla="*/ 169450 w 177060"/>
                  <a:gd name="T27" fmla="*/ 76009 h 109918"/>
                  <a:gd name="T28" fmla="*/ 155543 w 177060"/>
                  <a:gd name="T29" fmla="*/ 86963 h 109918"/>
                  <a:gd name="T30" fmla="*/ 174593 w 177060"/>
                  <a:gd name="T31" fmla="*/ 98107 h 109918"/>
                  <a:gd name="T32" fmla="*/ 164021 w 177060"/>
                  <a:gd name="T33" fmla="*/ 104204 h 109918"/>
                  <a:gd name="T34" fmla="*/ 144971 w 177060"/>
                  <a:gd name="T35" fmla="*/ 92964 h 109918"/>
                  <a:gd name="T36" fmla="*/ 115919 w 177060"/>
                  <a:gd name="T37" fmla="*/ 103918 h 109918"/>
                  <a:gd name="T38" fmla="*/ 83820 w 177060"/>
                  <a:gd name="T39" fmla="*/ 109918 h 109918"/>
                  <a:gd name="T40" fmla="*/ 73152 w 177060"/>
                  <a:gd name="T41" fmla="*/ 92202 h 109918"/>
                  <a:gd name="T42" fmla="*/ 81725 w 177060"/>
                  <a:gd name="T43" fmla="*/ 91535 h 109918"/>
                  <a:gd name="T44" fmla="*/ 94488 w 177060"/>
                  <a:gd name="T45" fmla="*/ 89345 h 109918"/>
                  <a:gd name="T46" fmla="*/ 109347 w 177060"/>
                  <a:gd name="T47" fmla="*/ 85534 h 109918"/>
                  <a:gd name="T48" fmla="*/ 124206 w 177060"/>
                  <a:gd name="T49" fmla="*/ 80010 h 109918"/>
                  <a:gd name="T50" fmla="*/ 93917 w 177060"/>
                  <a:gd name="T51" fmla="*/ 62579 h 109918"/>
                  <a:gd name="T52" fmla="*/ 90011 w 177060"/>
                  <a:gd name="T53" fmla="*/ 63913 h 109918"/>
                  <a:gd name="T54" fmla="*/ 85820 w 177060"/>
                  <a:gd name="T55" fmla="*/ 65151 h 109918"/>
                  <a:gd name="T56" fmla="*/ 64865 w 177060"/>
                  <a:gd name="T57" fmla="*/ 71056 h 109918"/>
                  <a:gd name="T58" fmla="*/ 47054 w 177060"/>
                  <a:gd name="T59" fmla="*/ 73438 h 109918"/>
                  <a:gd name="T60" fmla="*/ 31242 w 177060"/>
                  <a:gd name="T61" fmla="*/ 72009 h 109918"/>
                  <a:gd name="T62" fmla="*/ 16669 w 177060"/>
                  <a:gd name="T63" fmla="*/ 66104 h 109918"/>
                  <a:gd name="T64" fmla="*/ 4000 w 177060"/>
                  <a:gd name="T65" fmla="*/ 55245 h 109918"/>
                  <a:gd name="T66" fmla="*/ 571 w 177060"/>
                  <a:gd name="T67" fmla="*/ 43529 h 109918"/>
                  <a:gd name="T68" fmla="*/ 5620 w 177060"/>
                  <a:gd name="T69" fmla="*/ 31623 h 109918"/>
                  <a:gd name="T70" fmla="*/ 17907 w 177060"/>
                  <a:gd name="T71" fmla="*/ 20479 h 109918"/>
                  <a:gd name="T72" fmla="*/ 0 w 177060"/>
                  <a:gd name="T73" fmla="*/ 10096 h 109918"/>
                  <a:gd name="T74" fmla="*/ 10478 w 177060"/>
                  <a:gd name="T75" fmla="*/ 4000 h 109918"/>
                  <a:gd name="T76" fmla="*/ 28289 w 177060"/>
                  <a:gd name="T77" fmla="*/ 14288 h 109918"/>
                  <a:gd name="T78" fmla="*/ 54388 w 177060"/>
                  <a:gd name="T79" fmla="*/ 4763 h 109918"/>
                  <a:gd name="T80" fmla="*/ 80582 w 177060"/>
                  <a:gd name="T81" fmla="*/ 0 h 109918"/>
                  <a:gd name="T82" fmla="*/ 89535 w 177060"/>
                  <a:gd name="T83" fmla="*/ 17240 h 109918"/>
                  <a:gd name="T84" fmla="*/ 37814 w 177060"/>
                  <a:gd name="T85" fmla="*/ 49149 h 109918"/>
                  <a:gd name="T86" fmla="*/ 50959 w 177060"/>
                  <a:gd name="T87" fmla="*/ 52006 h 109918"/>
                  <a:gd name="T88" fmla="*/ 69152 w 177060"/>
                  <a:gd name="T89" fmla="*/ 47911 h 109918"/>
                  <a:gd name="T90" fmla="*/ 40577 w 177060"/>
                  <a:gd name="T91" fmla="*/ 31432 h 109918"/>
                  <a:gd name="T92" fmla="*/ 37814 w 177060"/>
                  <a:gd name="T93" fmla="*/ 49149 h 109918"/>
                  <a:gd name="T94" fmla="*/ 137732 w 177060"/>
                  <a:gd name="T95" fmla="*/ 57436 h 109918"/>
                  <a:gd name="T96" fmla="*/ 123539 w 177060"/>
                  <a:gd name="T97" fmla="*/ 54959 h 109918"/>
                  <a:gd name="T98" fmla="*/ 103632 w 177060"/>
                  <a:gd name="T99" fmla="*/ 59341 h 109918"/>
                  <a:gd name="T100" fmla="*/ 132207 w 177060"/>
                  <a:gd name="T101" fmla="*/ 75629 h 109918"/>
                  <a:gd name="T102" fmla="*/ 137732 w 177060"/>
                  <a:gd name="T103" fmla="*/ 57436 h 10991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77060" h="109918" extrusionOk="0">
                    <a:moveTo>
                      <a:pt x="89535" y="17240"/>
                    </a:moveTo>
                    <a:cubicBezTo>
                      <a:pt x="87201" y="17202"/>
                      <a:pt x="84877" y="17393"/>
                      <a:pt x="82582" y="17812"/>
                    </a:cubicBezTo>
                    <a:cubicBezTo>
                      <a:pt x="79438" y="17812"/>
                      <a:pt x="76009" y="18859"/>
                      <a:pt x="72104" y="19717"/>
                    </a:cubicBezTo>
                    <a:cubicBezTo>
                      <a:pt x="68199" y="20574"/>
                      <a:pt x="64199" y="21526"/>
                      <a:pt x="60103" y="22765"/>
                    </a:cubicBezTo>
                    <a:cubicBezTo>
                      <a:pt x="56016" y="23955"/>
                      <a:pt x="52035" y="25489"/>
                      <a:pt x="48196" y="27337"/>
                    </a:cubicBezTo>
                    <a:lnTo>
                      <a:pt x="79058" y="44577"/>
                    </a:lnTo>
                    <a:lnTo>
                      <a:pt x="84487" y="42672"/>
                    </a:lnTo>
                    <a:cubicBezTo>
                      <a:pt x="92202" y="40100"/>
                      <a:pt x="99536" y="37909"/>
                      <a:pt x="106394" y="36100"/>
                    </a:cubicBezTo>
                    <a:cubicBezTo>
                      <a:pt x="112843" y="34376"/>
                      <a:pt x="119444" y="33290"/>
                      <a:pt x="126111" y="32861"/>
                    </a:cubicBezTo>
                    <a:cubicBezTo>
                      <a:pt x="132169" y="32452"/>
                      <a:pt x="138265" y="32861"/>
                      <a:pt x="144209" y="34099"/>
                    </a:cubicBezTo>
                    <a:cubicBezTo>
                      <a:pt x="150324" y="35366"/>
                      <a:pt x="156181" y="37652"/>
                      <a:pt x="161544" y="40862"/>
                    </a:cubicBezTo>
                    <a:cubicBezTo>
                      <a:pt x="166849" y="43501"/>
                      <a:pt x="171383" y="47472"/>
                      <a:pt x="174688" y="52388"/>
                    </a:cubicBezTo>
                    <a:cubicBezTo>
                      <a:pt x="176936" y="55921"/>
                      <a:pt x="177622" y="60236"/>
                      <a:pt x="176594" y="64294"/>
                    </a:cubicBezTo>
                    <a:cubicBezTo>
                      <a:pt x="175308" y="68771"/>
                      <a:pt x="172841" y="72819"/>
                      <a:pt x="169450" y="76009"/>
                    </a:cubicBezTo>
                    <a:cubicBezTo>
                      <a:pt x="165268" y="80210"/>
                      <a:pt x="160601" y="83887"/>
                      <a:pt x="155543" y="86963"/>
                    </a:cubicBezTo>
                    <a:lnTo>
                      <a:pt x="174593" y="98107"/>
                    </a:lnTo>
                    <a:lnTo>
                      <a:pt x="164021" y="104204"/>
                    </a:lnTo>
                    <a:lnTo>
                      <a:pt x="144971" y="92964"/>
                    </a:lnTo>
                    <a:cubicBezTo>
                      <a:pt x="135665" y="97555"/>
                      <a:pt x="125940" y="101222"/>
                      <a:pt x="115919" y="103918"/>
                    </a:cubicBezTo>
                    <a:cubicBezTo>
                      <a:pt x="105413" y="106861"/>
                      <a:pt x="94679" y="108871"/>
                      <a:pt x="83820" y="109918"/>
                    </a:cubicBezTo>
                    <a:lnTo>
                      <a:pt x="73152" y="92202"/>
                    </a:lnTo>
                    <a:cubicBezTo>
                      <a:pt x="76019" y="92145"/>
                      <a:pt x="78886" y="91926"/>
                      <a:pt x="81725" y="91535"/>
                    </a:cubicBezTo>
                    <a:cubicBezTo>
                      <a:pt x="86020" y="91059"/>
                      <a:pt x="90278" y="90326"/>
                      <a:pt x="94488" y="89345"/>
                    </a:cubicBezTo>
                    <a:cubicBezTo>
                      <a:pt x="99155" y="88392"/>
                      <a:pt x="104013" y="87058"/>
                      <a:pt x="109347" y="85534"/>
                    </a:cubicBezTo>
                    <a:cubicBezTo>
                      <a:pt x="114433" y="84077"/>
                      <a:pt x="119405" y="82239"/>
                      <a:pt x="124206" y="80010"/>
                    </a:cubicBezTo>
                    <a:lnTo>
                      <a:pt x="93917" y="62579"/>
                    </a:lnTo>
                    <a:lnTo>
                      <a:pt x="90011" y="63913"/>
                    </a:lnTo>
                    <a:lnTo>
                      <a:pt x="85820" y="65151"/>
                    </a:lnTo>
                    <a:cubicBezTo>
                      <a:pt x="78943" y="67485"/>
                      <a:pt x="71952" y="69456"/>
                      <a:pt x="64865" y="71056"/>
                    </a:cubicBezTo>
                    <a:cubicBezTo>
                      <a:pt x="59026" y="72457"/>
                      <a:pt x="53054" y="73247"/>
                      <a:pt x="47054" y="73438"/>
                    </a:cubicBezTo>
                    <a:cubicBezTo>
                      <a:pt x="41748" y="73657"/>
                      <a:pt x="36424" y="73171"/>
                      <a:pt x="31242" y="72009"/>
                    </a:cubicBezTo>
                    <a:cubicBezTo>
                      <a:pt x="26127" y="70742"/>
                      <a:pt x="21222" y="68761"/>
                      <a:pt x="16669" y="66104"/>
                    </a:cubicBezTo>
                    <a:cubicBezTo>
                      <a:pt x="11697" y="63465"/>
                      <a:pt x="7372" y="59760"/>
                      <a:pt x="4000" y="55245"/>
                    </a:cubicBezTo>
                    <a:cubicBezTo>
                      <a:pt x="1600" y="51825"/>
                      <a:pt x="400" y="47701"/>
                      <a:pt x="571" y="43529"/>
                    </a:cubicBezTo>
                    <a:cubicBezTo>
                      <a:pt x="1038" y="39148"/>
                      <a:pt x="2800" y="35004"/>
                      <a:pt x="5620" y="31623"/>
                    </a:cubicBezTo>
                    <a:cubicBezTo>
                      <a:pt x="9125" y="27299"/>
                      <a:pt x="13268" y="23546"/>
                      <a:pt x="17907" y="20479"/>
                    </a:cubicBezTo>
                    <a:lnTo>
                      <a:pt x="0" y="10096"/>
                    </a:lnTo>
                    <a:lnTo>
                      <a:pt x="10478" y="4000"/>
                    </a:lnTo>
                    <a:lnTo>
                      <a:pt x="28289" y="14288"/>
                    </a:lnTo>
                    <a:cubicBezTo>
                      <a:pt x="36614" y="10163"/>
                      <a:pt x="45368" y="6963"/>
                      <a:pt x="54388" y="4763"/>
                    </a:cubicBezTo>
                    <a:cubicBezTo>
                      <a:pt x="63008" y="2600"/>
                      <a:pt x="71752" y="1010"/>
                      <a:pt x="80582" y="0"/>
                    </a:cubicBezTo>
                    <a:lnTo>
                      <a:pt x="89535" y="17240"/>
                    </a:lnTo>
                    <a:close/>
                    <a:moveTo>
                      <a:pt x="37814" y="49149"/>
                    </a:moveTo>
                    <a:cubicBezTo>
                      <a:pt x="41796" y="51435"/>
                      <a:pt x="46387" y="52435"/>
                      <a:pt x="50959" y="52006"/>
                    </a:cubicBezTo>
                    <a:cubicBezTo>
                      <a:pt x="57150" y="51292"/>
                      <a:pt x="63256" y="49921"/>
                      <a:pt x="69152" y="47911"/>
                    </a:cubicBezTo>
                    <a:lnTo>
                      <a:pt x="40577" y="31432"/>
                    </a:lnTo>
                    <a:cubicBezTo>
                      <a:pt x="30194" y="38290"/>
                      <a:pt x="29242" y="44577"/>
                      <a:pt x="37814" y="49149"/>
                    </a:cubicBezTo>
                    <a:close/>
                    <a:moveTo>
                      <a:pt x="137732" y="57436"/>
                    </a:moveTo>
                    <a:cubicBezTo>
                      <a:pt x="133407" y="55054"/>
                      <a:pt x="128416" y="54188"/>
                      <a:pt x="123539" y="54959"/>
                    </a:cubicBezTo>
                    <a:cubicBezTo>
                      <a:pt x="116777" y="55778"/>
                      <a:pt x="110109" y="57245"/>
                      <a:pt x="103632" y="59341"/>
                    </a:cubicBezTo>
                    <a:lnTo>
                      <a:pt x="132207" y="75629"/>
                    </a:lnTo>
                    <a:cubicBezTo>
                      <a:pt x="144018" y="68294"/>
                      <a:pt x="145733" y="62198"/>
                      <a:pt x="137732" y="57436"/>
                    </a:cubicBez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823" name="Google Shape;3993;p48">
                <a:extLst>
                  <a:ext uri="{FF2B5EF4-FFF2-40B4-BE49-F238E27FC236}">
                    <a16:creationId xmlns:a16="http://schemas.microsoft.com/office/drawing/2014/main" id="{B32083E4-ECA0-43EE-582F-F235A3EBA71C}"/>
                  </a:ext>
                </a:extLst>
              </p:cNvPr>
              <p:cNvSpPr>
                <a:spLocks/>
              </p:cNvSpPr>
              <p:nvPr/>
            </p:nvSpPr>
            <p:spPr bwMode="auto">
              <a:xfrm>
                <a:off x="5451919" y="3618738"/>
                <a:ext cx="11620" cy="15239"/>
              </a:xfrm>
              <a:custGeom>
                <a:avLst/>
                <a:gdLst>
                  <a:gd name="T0" fmla="*/ 0 w 11620"/>
                  <a:gd name="T1" fmla="*/ 10287 h 15239"/>
                  <a:gd name="T2" fmla="*/ 0 w 11620"/>
                  <a:gd name="T3" fmla="*/ 0 h 15239"/>
                  <a:gd name="T4" fmla="*/ 11621 w 11620"/>
                  <a:gd name="T5" fmla="*/ 7525 h 15239"/>
                  <a:gd name="T6" fmla="*/ 6572 w 11620"/>
                  <a:gd name="T7" fmla="*/ 15240 h 15239"/>
                  <a:gd name="T8" fmla="*/ 0 w 11620"/>
                  <a:gd name="T9" fmla="*/ 10287 h 152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620" h="15239" extrusionOk="0">
                    <a:moveTo>
                      <a:pt x="0" y="10287"/>
                    </a:moveTo>
                    <a:cubicBezTo>
                      <a:pt x="0" y="9525"/>
                      <a:pt x="0" y="0"/>
                      <a:pt x="0" y="0"/>
                    </a:cubicBezTo>
                    <a:lnTo>
                      <a:pt x="11621" y="7525"/>
                    </a:lnTo>
                    <a:lnTo>
                      <a:pt x="6572" y="15240"/>
                    </a:lnTo>
                    <a:lnTo>
                      <a:pt x="0" y="10287"/>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824" name="Google Shape;3994;p48">
                <a:extLst>
                  <a:ext uri="{FF2B5EF4-FFF2-40B4-BE49-F238E27FC236}">
                    <a16:creationId xmlns:a16="http://schemas.microsoft.com/office/drawing/2014/main" id="{31010661-74A6-F0E6-A8E3-28E4080FF109}"/>
                  </a:ext>
                </a:extLst>
              </p:cNvPr>
              <p:cNvSpPr>
                <a:spLocks/>
              </p:cNvSpPr>
              <p:nvPr/>
            </p:nvSpPr>
            <p:spPr bwMode="auto">
              <a:xfrm>
                <a:off x="5528119" y="3625024"/>
                <a:ext cx="25241" cy="11715"/>
              </a:xfrm>
              <a:custGeom>
                <a:avLst/>
                <a:gdLst>
                  <a:gd name="T0" fmla="*/ 25241 w 25241"/>
                  <a:gd name="T1" fmla="*/ 10192 h 11715"/>
                  <a:gd name="T2" fmla="*/ 25241 w 25241"/>
                  <a:gd name="T3" fmla="*/ 0 h 11715"/>
                  <a:gd name="T4" fmla="*/ 0 w 25241"/>
                  <a:gd name="T5" fmla="*/ 1905 h 11715"/>
                  <a:gd name="T6" fmla="*/ 14478 w 25241"/>
                  <a:gd name="T7" fmla="*/ 11716 h 11715"/>
                  <a:gd name="T8" fmla="*/ 25241 w 25241"/>
                  <a:gd name="T9" fmla="*/ 10192 h 117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41" h="11715" extrusionOk="0">
                    <a:moveTo>
                      <a:pt x="25241" y="10192"/>
                    </a:moveTo>
                    <a:lnTo>
                      <a:pt x="25241" y="0"/>
                    </a:lnTo>
                    <a:lnTo>
                      <a:pt x="0" y="1905"/>
                    </a:lnTo>
                    <a:lnTo>
                      <a:pt x="14478" y="11716"/>
                    </a:lnTo>
                    <a:lnTo>
                      <a:pt x="25241" y="10192"/>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825" name="Google Shape;3995;p48">
                <a:extLst>
                  <a:ext uri="{FF2B5EF4-FFF2-40B4-BE49-F238E27FC236}">
                    <a16:creationId xmlns:a16="http://schemas.microsoft.com/office/drawing/2014/main" id="{3631AB6B-F776-631E-D5EF-CE37545680D6}"/>
                  </a:ext>
                </a:extLst>
              </p:cNvPr>
              <p:cNvSpPr>
                <a:spLocks/>
              </p:cNvSpPr>
              <p:nvPr/>
            </p:nvSpPr>
            <p:spPr bwMode="auto">
              <a:xfrm>
                <a:off x="5536596" y="3587210"/>
                <a:ext cx="18859" cy="10382"/>
              </a:xfrm>
              <a:custGeom>
                <a:avLst/>
                <a:gdLst>
                  <a:gd name="T0" fmla="*/ 18859 w 18859"/>
                  <a:gd name="T1" fmla="*/ 10383 h 10382"/>
                  <a:gd name="T2" fmla="*/ 18859 w 18859"/>
                  <a:gd name="T3" fmla="*/ 0 h 10382"/>
                  <a:gd name="T4" fmla="*/ 0 w 18859"/>
                  <a:gd name="T5" fmla="*/ 6763 h 10382"/>
                  <a:gd name="T6" fmla="*/ 18859 w 18859"/>
                  <a:gd name="T7" fmla="*/ 10383 h 1038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859" h="10382" extrusionOk="0">
                    <a:moveTo>
                      <a:pt x="18859" y="10383"/>
                    </a:moveTo>
                    <a:lnTo>
                      <a:pt x="18859" y="0"/>
                    </a:lnTo>
                    <a:lnTo>
                      <a:pt x="0" y="6763"/>
                    </a:lnTo>
                    <a:lnTo>
                      <a:pt x="18859" y="10383"/>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826" name="Google Shape;3996;p48">
                <a:extLst>
                  <a:ext uri="{FF2B5EF4-FFF2-40B4-BE49-F238E27FC236}">
                    <a16:creationId xmlns:a16="http://schemas.microsoft.com/office/drawing/2014/main" id="{BAB2571A-7139-B2B9-24BA-C0C59750669E}"/>
                  </a:ext>
                </a:extLst>
              </p:cNvPr>
              <p:cNvSpPr>
                <a:spLocks/>
              </p:cNvSpPr>
              <p:nvPr/>
            </p:nvSpPr>
            <p:spPr bwMode="auto">
              <a:xfrm>
                <a:off x="5477351" y="3591020"/>
                <a:ext cx="28384" cy="19811"/>
              </a:xfrm>
              <a:custGeom>
                <a:avLst/>
                <a:gdLst>
                  <a:gd name="T0" fmla="*/ 0 w 28384"/>
                  <a:gd name="T1" fmla="*/ 6001 h 19811"/>
                  <a:gd name="T2" fmla="*/ 6287 w 28384"/>
                  <a:gd name="T3" fmla="*/ 0 h 19811"/>
                  <a:gd name="T4" fmla="*/ 28384 w 28384"/>
                  <a:gd name="T5" fmla="*/ 15240 h 19811"/>
                  <a:gd name="T6" fmla="*/ 27051 w 28384"/>
                  <a:gd name="T7" fmla="*/ 19812 h 19811"/>
                  <a:gd name="T8" fmla="*/ 10001 w 28384"/>
                  <a:gd name="T9" fmla="*/ 12382 h 19811"/>
                  <a:gd name="T10" fmla="*/ 0 w 28384"/>
                  <a:gd name="T11" fmla="*/ 6001 h 198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384" h="19811" extrusionOk="0">
                    <a:moveTo>
                      <a:pt x="0" y="6001"/>
                    </a:moveTo>
                    <a:lnTo>
                      <a:pt x="6287" y="0"/>
                    </a:lnTo>
                    <a:lnTo>
                      <a:pt x="28384" y="15240"/>
                    </a:lnTo>
                    <a:lnTo>
                      <a:pt x="27051" y="19812"/>
                    </a:lnTo>
                    <a:cubicBezTo>
                      <a:pt x="27051" y="19812"/>
                      <a:pt x="10477" y="12859"/>
                      <a:pt x="10001" y="12382"/>
                    </a:cubicBezTo>
                    <a:lnTo>
                      <a:pt x="0" y="6001"/>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827" name="Google Shape;3997;p48">
                <a:extLst>
                  <a:ext uri="{FF2B5EF4-FFF2-40B4-BE49-F238E27FC236}">
                    <a16:creationId xmlns:a16="http://schemas.microsoft.com/office/drawing/2014/main" id="{8F656C93-AFA9-4ED3-7033-C95D56DBD6CC}"/>
                  </a:ext>
                </a:extLst>
              </p:cNvPr>
              <p:cNvSpPr>
                <a:spLocks/>
              </p:cNvSpPr>
              <p:nvPr/>
            </p:nvSpPr>
            <p:spPr bwMode="auto">
              <a:xfrm>
                <a:off x="5419725" y="3558063"/>
                <a:ext cx="35433" cy="23241"/>
              </a:xfrm>
              <a:custGeom>
                <a:avLst/>
                <a:gdLst>
                  <a:gd name="T0" fmla="*/ 0 w 35433"/>
                  <a:gd name="T1" fmla="*/ 6572 h 23241"/>
                  <a:gd name="T2" fmla="*/ 29432 w 35433"/>
                  <a:gd name="T3" fmla="*/ 23241 h 23241"/>
                  <a:gd name="T4" fmla="*/ 35433 w 35433"/>
                  <a:gd name="T5" fmla="*/ 18860 h 23241"/>
                  <a:gd name="T6" fmla="*/ 31433 w 35433"/>
                  <a:gd name="T7" fmla="*/ 14288 h 23241"/>
                  <a:gd name="T8" fmla="*/ 21908 w 35433"/>
                  <a:gd name="T9" fmla="*/ 6572 h 23241"/>
                  <a:gd name="T10" fmla="*/ 5810 w 35433"/>
                  <a:gd name="T11" fmla="*/ 0 h 23241"/>
                  <a:gd name="T12" fmla="*/ 0 w 35433"/>
                  <a:gd name="T13" fmla="*/ 6572 h 232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433" h="23241" extrusionOk="0">
                    <a:moveTo>
                      <a:pt x="0" y="6572"/>
                    </a:moveTo>
                    <a:lnTo>
                      <a:pt x="29432" y="23241"/>
                    </a:lnTo>
                    <a:lnTo>
                      <a:pt x="35433" y="18860"/>
                    </a:lnTo>
                    <a:lnTo>
                      <a:pt x="31433" y="14288"/>
                    </a:lnTo>
                    <a:cubicBezTo>
                      <a:pt x="28689" y="11230"/>
                      <a:pt x="25470" y="8620"/>
                      <a:pt x="21908" y="6572"/>
                    </a:cubicBezTo>
                    <a:cubicBezTo>
                      <a:pt x="19717" y="6572"/>
                      <a:pt x="5810" y="0"/>
                      <a:pt x="5810" y="0"/>
                    </a:cubicBezTo>
                    <a:lnTo>
                      <a:pt x="0" y="6572"/>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828" name="Google Shape;3998;p48">
                <a:extLst>
                  <a:ext uri="{FF2B5EF4-FFF2-40B4-BE49-F238E27FC236}">
                    <a16:creationId xmlns:a16="http://schemas.microsoft.com/office/drawing/2014/main" id="{08F4B830-2921-802B-01BA-681996B6AD18}"/>
                  </a:ext>
                </a:extLst>
              </p:cNvPr>
              <p:cNvSpPr>
                <a:spLocks/>
              </p:cNvSpPr>
              <p:nvPr/>
            </p:nvSpPr>
            <p:spPr bwMode="auto">
              <a:xfrm>
                <a:off x="5451919" y="3539394"/>
                <a:ext cx="16383" cy="14668"/>
              </a:xfrm>
              <a:custGeom>
                <a:avLst/>
                <a:gdLst>
                  <a:gd name="T0" fmla="*/ 16383 w 16383"/>
                  <a:gd name="T1" fmla="*/ 14669 h 14668"/>
                  <a:gd name="T2" fmla="*/ 16383 w 16383"/>
                  <a:gd name="T3" fmla="*/ 4381 h 14668"/>
                  <a:gd name="T4" fmla="*/ 2953 w 16383"/>
                  <a:gd name="T5" fmla="*/ 0 h 14668"/>
                  <a:gd name="T6" fmla="*/ 0 w 16383"/>
                  <a:gd name="T7" fmla="*/ 8096 h 14668"/>
                  <a:gd name="T8" fmla="*/ 762 w 16383"/>
                  <a:gd name="T9" fmla="*/ 11716 h 14668"/>
                  <a:gd name="T10" fmla="*/ 16383 w 16383"/>
                  <a:gd name="T11" fmla="*/ 14669 h 146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383" h="14668" extrusionOk="0">
                    <a:moveTo>
                      <a:pt x="16383" y="14669"/>
                    </a:moveTo>
                    <a:lnTo>
                      <a:pt x="16383" y="4381"/>
                    </a:lnTo>
                    <a:lnTo>
                      <a:pt x="2953" y="0"/>
                    </a:lnTo>
                    <a:lnTo>
                      <a:pt x="0" y="8096"/>
                    </a:lnTo>
                    <a:lnTo>
                      <a:pt x="762" y="11716"/>
                    </a:lnTo>
                    <a:lnTo>
                      <a:pt x="16383" y="14669"/>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829" name="Google Shape;3999;p48">
                <a:extLst>
                  <a:ext uri="{FF2B5EF4-FFF2-40B4-BE49-F238E27FC236}">
                    <a16:creationId xmlns:a16="http://schemas.microsoft.com/office/drawing/2014/main" id="{EA435F46-A161-4B2C-D28F-21F570854462}"/>
                  </a:ext>
                </a:extLst>
              </p:cNvPr>
              <p:cNvSpPr>
                <a:spLocks/>
              </p:cNvSpPr>
              <p:nvPr/>
            </p:nvSpPr>
            <p:spPr bwMode="auto">
              <a:xfrm>
                <a:off x="5378672" y="3536346"/>
                <a:ext cx="15716" cy="11715"/>
              </a:xfrm>
              <a:custGeom>
                <a:avLst/>
                <a:gdLst>
                  <a:gd name="T0" fmla="*/ 0 w 15716"/>
                  <a:gd name="T1" fmla="*/ 10287 h 11715"/>
                  <a:gd name="T2" fmla="*/ 0 w 15716"/>
                  <a:gd name="T3" fmla="*/ 0 h 11715"/>
                  <a:gd name="T4" fmla="*/ 15716 w 15716"/>
                  <a:gd name="T5" fmla="*/ 1715 h 11715"/>
                  <a:gd name="T6" fmla="*/ 10668 w 15716"/>
                  <a:gd name="T7" fmla="*/ 11716 h 11715"/>
                  <a:gd name="T8" fmla="*/ 0 w 15716"/>
                  <a:gd name="T9" fmla="*/ 10287 h 117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716" h="11715" extrusionOk="0">
                    <a:moveTo>
                      <a:pt x="0" y="10287"/>
                    </a:moveTo>
                    <a:lnTo>
                      <a:pt x="0" y="0"/>
                    </a:lnTo>
                    <a:lnTo>
                      <a:pt x="15716" y="1715"/>
                    </a:lnTo>
                    <a:lnTo>
                      <a:pt x="10668" y="11716"/>
                    </a:lnTo>
                    <a:lnTo>
                      <a:pt x="0" y="10287"/>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830" name="Google Shape;4000;p48">
                <a:extLst>
                  <a:ext uri="{FF2B5EF4-FFF2-40B4-BE49-F238E27FC236}">
                    <a16:creationId xmlns:a16="http://schemas.microsoft.com/office/drawing/2014/main" id="{2CF8B3BC-839E-143C-D223-EA965F0B6085}"/>
                  </a:ext>
                </a:extLst>
              </p:cNvPr>
              <p:cNvSpPr>
                <a:spLocks/>
              </p:cNvSpPr>
              <p:nvPr/>
            </p:nvSpPr>
            <p:spPr bwMode="auto">
              <a:xfrm>
                <a:off x="5379338" y="3570732"/>
                <a:ext cx="17907" cy="18097"/>
              </a:xfrm>
              <a:custGeom>
                <a:avLst/>
                <a:gdLst>
                  <a:gd name="T0" fmla="*/ 0 w 17907"/>
                  <a:gd name="T1" fmla="*/ 10668 h 18097"/>
                  <a:gd name="T2" fmla="*/ 0 w 17907"/>
                  <a:gd name="T3" fmla="*/ 0 h 18097"/>
                  <a:gd name="T4" fmla="*/ 17907 w 17907"/>
                  <a:gd name="T5" fmla="*/ 0 h 18097"/>
                  <a:gd name="T6" fmla="*/ 13525 w 17907"/>
                  <a:gd name="T7" fmla="*/ 9525 h 18097"/>
                  <a:gd name="T8" fmla="*/ 5715 w 17907"/>
                  <a:gd name="T9" fmla="*/ 18097 h 18097"/>
                  <a:gd name="T10" fmla="*/ 0 w 17907"/>
                  <a:gd name="T11" fmla="*/ 10668 h 180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907" h="18097" extrusionOk="0">
                    <a:moveTo>
                      <a:pt x="0" y="10668"/>
                    </a:moveTo>
                    <a:lnTo>
                      <a:pt x="0" y="0"/>
                    </a:lnTo>
                    <a:lnTo>
                      <a:pt x="17907" y="0"/>
                    </a:lnTo>
                    <a:lnTo>
                      <a:pt x="13525" y="9525"/>
                    </a:lnTo>
                    <a:lnTo>
                      <a:pt x="5715" y="18097"/>
                    </a:lnTo>
                    <a:lnTo>
                      <a:pt x="0" y="10668"/>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831" name="Google Shape;4001;p48">
                <a:extLst>
                  <a:ext uri="{FF2B5EF4-FFF2-40B4-BE49-F238E27FC236}">
                    <a16:creationId xmlns:a16="http://schemas.microsoft.com/office/drawing/2014/main" id="{D43C438C-4523-23F7-4DD2-C9B8183CA017}"/>
                  </a:ext>
                </a:extLst>
              </p:cNvPr>
              <p:cNvSpPr>
                <a:spLocks/>
              </p:cNvSpPr>
              <p:nvPr/>
            </p:nvSpPr>
            <p:spPr bwMode="auto">
              <a:xfrm>
                <a:off x="5378958" y="3526345"/>
                <a:ext cx="176864" cy="110394"/>
              </a:xfrm>
              <a:custGeom>
                <a:avLst/>
                <a:gdLst>
                  <a:gd name="T0" fmla="*/ 89345 w 176864"/>
                  <a:gd name="T1" fmla="*/ 17431 h 110394"/>
                  <a:gd name="T2" fmla="*/ 82391 w 176864"/>
                  <a:gd name="T3" fmla="*/ 18002 h 110394"/>
                  <a:gd name="T4" fmla="*/ 71914 w 176864"/>
                  <a:gd name="T5" fmla="*/ 19907 h 110394"/>
                  <a:gd name="T6" fmla="*/ 59912 w 176864"/>
                  <a:gd name="T7" fmla="*/ 22955 h 110394"/>
                  <a:gd name="T8" fmla="*/ 48006 w 176864"/>
                  <a:gd name="T9" fmla="*/ 27527 h 110394"/>
                  <a:gd name="T10" fmla="*/ 78867 w 176864"/>
                  <a:gd name="T11" fmla="*/ 45529 h 110394"/>
                  <a:gd name="T12" fmla="*/ 84296 w 176864"/>
                  <a:gd name="T13" fmla="*/ 43624 h 110394"/>
                  <a:gd name="T14" fmla="*/ 106204 w 176864"/>
                  <a:gd name="T15" fmla="*/ 37052 h 110394"/>
                  <a:gd name="T16" fmla="*/ 125921 w 176864"/>
                  <a:gd name="T17" fmla="*/ 33814 h 110394"/>
                  <a:gd name="T18" fmla="*/ 144018 w 176864"/>
                  <a:gd name="T19" fmla="*/ 35052 h 110394"/>
                  <a:gd name="T20" fmla="*/ 161354 w 176864"/>
                  <a:gd name="T21" fmla="*/ 41815 h 110394"/>
                  <a:gd name="T22" fmla="*/ 174498 w 176864"/>
                  <a:gd name="T23" fmla="*/ 53340 h 110394"/>
                  <a:gd name="T24" fmla="*/ 176403 w 176864"/>
                  <a:gd name="T25" fmla="*/ 65246 h 110394"/>
                  <a:gd name="T26" fmla="*/ 169259 w 176864"/>
                  <a:gd name="T27" fmla="*/ 76962 h 110394"/>
                  <a:gd name="T28" fmla="*/ 155067 w 176864"/>
                  <a:gd name="T29" fmla="*/ 87439 h 110394"/>
                  <a:gd name="T30" fmla="*/ 174117 w 176864"/>
                  <a:gd name="T31" fmla="*/ 98679 h 110394"/>
                  <a:gd name="T32" fmla="*/ 163544 w 176864"/>
                  <a:gd name="T33" fmla="*/ 104775 h 110394"/>
                  <a:gd name="T34" fmla="*/ 144494 w 176864"/>
                  <a:gd name="T35" fmla="*/ 93440 h 110394"/>
                  <a:gd name="T36" fmla="*/ 115443 w 176864"/>
                  <a:gd name="T37" fmla="*/ 104394 h 110394"/>
                  <a:gd name="T38" fmla="*/ 83344 w 176864"/>
                  <a:gd name="T39" fmla="*/ 110395 h 110394"/>
                  <a:gd name="T40" fmla="*/ 73152 w 176864"/>
                  <a:gd name="T41" fmla="*/ 92107 h 110394"/>
                  <a:gd name="T42" fmla="*/ 81725 w 176864"/>
                  <a:gd name="T43" fmla="*/ 91440 h 110394"/>
                  <a:gd name="T44" fmla="*/ 94488 w 176864"/>
                  <a:gd name="T45" fmla="*/ 89249 h 110394"/>
                  <a:gd name="T46" fmla="*/ 109347 w 176864"/>
                  <a:gd name="T47" fmla="*/ 85439 h 110394"/>
                  <a:gd name="T48" fmla="*/ 124206 w 176864"/>
                  <a:gd name="T49" fmla="*/ 79915 h 110394"/>
                  <a:gd name="T50" fmla="*/ 93917 w 176864"/>
                  <a:gd name="T51" fmla="*/ 62484 h 110394"/>
                  <a:gd name="T52" fmla="*/ 90011 w 176864"/>
                  <a:gd name="T53" fmla="*/ 63818 h 110394"/>
                  <a:gd name="T54" fmla="*/ 85820 w 176864"/>
                  <a:gd name="T55" fmla="*/ 65151 h 110394"/>
                  <a:gd name="T56" fmla="*/ 64865 w 176864"/>
                  <a:gd name="T57" fmla="*/ 70961 h 110394"/>
                  <a:gd name="T58" fmla="*/ 47054 w 176864"/>
                  <a:gd name="T59" fmla="*/ 73438 h 110394"/>
                  <a:gd name="T60" fmla="*/ 31242 w 176864"/>
                  <a:gd name="T61" fmla="*/ 71914 h 110394"/>
                  <a:gd name="T62" fmla="*/ 16669 w 176864"/>
                  <a:gd name="T63" fmla="*/ 66008 h 110394"/>
                  <a:gd name="T64" fmla="*/ 4000 w 176864"/>
                  <a:gd name="T65" fmla="*/ 55150 h 110394"/>
                  <a:gd name="T66" fmla="*/ 571 w 176864"/>
                  <a:gd name="T67" fmla="*/ 43434 h 110394"/>
                  <a:gd name="T68" fmla="*/ 5620 w 176864"/>
                  <a:gd name="T69" fmla="*/ 31528 h 110394"/>
                  <a:gd name="T70" fmla="*/ 17907 w 176864"/>
                  <a:gd name="T71" fmla="*/ 20383 h 110394"/>
                  <a:gd name="T72" fmla="*/ 0 w 176864"/>
                  <a:gd name="T73" fmla="*/ 10001 h 110394"/>
                  <a:gd name="T74" fmla="*/ 10478 w 176864"/>
                  <a:gd name="T75" fmla="*/ 3905 h 110394"/>
                  <a:gd name="T76" fmla="*/ 28289 w 176864"/>
                  <a:gd name="T77" fmla="*/ 14192 h 110394"/>
                  <a:gd name="T78" fmla="*/ 54388 w 176864"/>
                  <a:gd name="T79" fmla="*/ 4667 h 110394"/>
                  <a:gd name="T80" fmla="*/ 80581 w 176864"/>
                  <a:gd name="T81" fmla="*/ 0 h 110394"/>
                  <a:gd name="T82" fmla="*/ 89345 w 176864"/>
                  <a:gd name="T83" fmla="*/ 17431 h 110394"/>
                  <a:gd name="T84" fmla="*/ 37624 w 176864"/>
                  <a:gd name="T85" fmla="*/ 49339 h 110394"/>
                  <a:gd name="T86" fmla="*/ 50768 w 176864"/>
                  <a:gd name="T87" fmla="*/ 52197 h 110394"/>
                  <a:gd name="T88" fmla="*/ 68961 w 176864"/>
                  <a:gd name="T89" fmla="*/ 48101 h 110394"/>
                  <a:gd name="T90" fmla="*/ 40386 w 176864"/>
                  <a:gd name="T91" fmla="*/ 31718 h 110394"/>
                  <a:gd name="T92" fmla="*/ 37624 w 176864"/>
                  <a:gd name="T93" fmla="*/ 49339 h 110394"/>
                  <a:gd name="T94" fmla="*/ 137541 w 176864"/>
                  <a:gd name="T95" fmla="*/ 57721 h 110394"/>
                  <a:gd name="T96" fmla="*/ 123349 w 176864"/>
                  <a:gd name="T97" fmla="*/ 55150 h 110394"/>
                  <a:gd name="T98" fmla="*/ 103442 w 176864"/>
                  <a:gd name="T99" fmla="*/ 59531 h 110394"/>
                  <a:gd name="T100" fmla="*/ 132017 w 176864"/>
                  <a:gd name="T101" fmla="*/ 75914 h 110394"/>
                  <a:gd name="T102" fmla="*/ 137541 w 176864"/>
                  <a:gd name="T103" fmla="*/ 57721 h 11039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76864" h="110394" extrusionOk="0">
                    <a:moveTo>
                      <a:pt x="89345" y="17431"/>
                    </a:moveTo>
                    <a:cubicBezTo>
                      <a:pt x="87011" y="17393"/>
                      <a:pt x="84687" y="17583"/>
                      <a:pt x="82391" y="18002"/>
                    </a:cubicBezTo>
                    <a:cubicBezTo>
                      <a:pt x="79248" y="18479"/>
                      <a:pt x="75819" y="19050"/>
                      <a:pt x="71914" y="19907"/>
                    </a:cubicBezTo>
                    <a:cubicBezTo>
                      <a:pt x="68008" y="20764"/>
                      <a:pt x="64008" y="21717"/>
                      <a:pt x="59912" y="22955"/>
                    </a:cubicBezTo>
                    <a:cubicBezTo>
                      <a:pt x="55826" y="24146"/>
                      <a:pt x="51845" y="25679"/>
                      <a:pt x="48006" y="27527"/>
                    </a:cubicBezTo>
                    <a:lnTo>
                      <a:pt x="78867" y="45529"/>
                    </a:lnTo>
                    <a:lnTo>
                      <a:pt x="84296" y="43624"/>
                    </a:lnTo>
                    <a:cubicBezTo>
                      <a:pt x="92012" y="41053"/>
                      <a:pt x="99346" y="38862"/>
                      <a:pt x="106204" y="37052"/>
                    </a:cubicBezTo>
                    <a:cubicBezTo>
                      <a:pt x="112652" y="35328"/>
                      <a:pt x="119253" y="34242"/>
                      <a:pt x="125921" y="33814"/>
                    </a:cubicBezTo>
                    <a:cubicBezTo>
                      <a:pt x="131978" y="33404"/>
                      <a:pt x="138074" y="33814"/>
                      <a:pt x="144018" y="35052"/>
                    </a:cubicBezTo>
                    <a:cubicBezTo>
                      <a:pt x="150133" y="36319"/>
                      <a:pt x="155991" y="38605"/>
                      <a:pt x="161354" y="41815"/>
                    </a:cubicBezTo>
                    <a:cubicBezTo>
                      <a:pt x="166659" y="44453"/>
                      <a:pt x="171193" y="48425"/>
                      <a:pt x="174498" y="53340"/>
                    </a:cubicBezTo>
                    <a:cubicBezTo>
                      <a:pt x="176736" y="56883"/>
                      <a:pt x="177422" y="61179"/>
                      <a:pt x="176403" y="65246"/>
                    </a:cubicBezTo>
                    <a:cubicBezTo>
                      <a:pt x="175117" y="69723"/>
                      <a:pt x="172650" y="73771"/>
                      <a:pt x="169259" y="76962"/>
                    </a:cubicBezTo>
                    <a:cubicBezTo>
                      <a:pt x="164992" y="81039"/>
                      <a:pt x="160220" y="84563"/>
                      <a:pt x="155067" y="87439"/>
                    </a:cubicBezTo>
                    <a:lnTo>
                      <a:pt x="174117" y="98679"/>
                    </a:lnTo>
                    <a:lnTo>
                      <a:pt x="163544" y="104775"/>
                    </a:lnTo>
                    <a:lnTo>
                      <a:pt x="144494" y="93440"/>
                    </a:lnTo>
                    <a:cubicBezTo>
                      <a:pt x="135188" y="98031"/>
                      <a:pt x="125463" y="101698"/>
                      <a:pt x="115443" y="104394"/>
                    </a:cubicBezTo>
                    <a:cubicBezTo>
                      <a:pt x="104937" y="107337"/>
                      <a:pt x="94202" y="109347"/>
                      <a:pt x="83344" y="110395"/>
                    </a:cubicBezTo>
                    <a:lnTo>
                      <a:pt x="73152" y="92107"/>
                    </a:lnTo>
                    <a:cubicBezTo>
                      <a:pt x="76019" y="92050"/>
                      <a:pt x="78886" y="91830"/>
                      <a:pt x="81725" y="91440"/>
                    </a:cubicBezTo>
                    <a:cubicBezTo>
                      <a:pt x="86020" y="90964"/>
                      <a:pt x="90278" y="90230"/>
                      <a:pt x="94488" y="89249"/>
                    </a:cubicBezTo>
                    <a:cubicBezTo>
                      <a:pt x="99155" y="88297"/>
                      <a:pt x="104013" y="86963"/>
                      <a:pt x="109347" y="85439"/>
                    </a:cubicBezTo>
                    <a:cubicBezTo>
                      <a:pt x="114433" y="83991"/>
                      <a:pt x="119405" y="82144"/>
                      <a:pt x="124206" y="79915"/>
                    </a:cubicBezTo>
                    <a:lnTo>
                      <a:pt x="93917" y="62484"/>
                    </a:lnTo>
                    <a:lnTo>
                      <a:pt x="90011" y="63818"/>
                    </a:lnTo>
                    <a:lnTo>
                      <a:pt x="85820" y="65151"/>
                    </a:lnTo>
                    <a:cubicBezTo>
                      <a:pt x="78200" y="67628"/>
                      <a:pt x="71247" y="69532"/>
                      <a:pt x="64865" y="70961"/>
                    </a:cubicBezTo>
                    <a:cubicBezTo>
                      <a:pt x="59017" y="72342"/>
                      <a:pt x="53054" y="73171"/>
                      <a:pt x="47054" y="73438"/>
                    </a:cubicBezTo>
                    <a:cubicBezTo>
                      <a:pt x="41739" y="73581"/>
                      <a:pt x="36433" y="73066"/>
                      <a:pt x="31242" y="71914"/>
                    </a:cubicBezTo>
                    <a:cubicBezTo>
                      <a:pt x="26127" y="70647"/>
                      <a:pt x="21222" y="68666"/>
                      <a:pt x="16669" y="66008"/>
                    </a:cubicBezTo>
                    <a:cubicBezTo>
                      <a:pt x="11649" y="63437"/>
                      <a:pt x="7306" y="59712"/>
                      <a:pt x="4000" y="55150"/>
                    </a:cubicBezTo>
                    <a:cubicBezTo>
                      <a:pt x="1600" y="51730"/>
                      <a:pt x="400" y="47606"/>
                      <a:pt x="571" y="43434"/>
                    </a:cubicBezTo>
                    <a:cubicBezTo>
                      <a:pt x="1038" y="39053"/>
                      <a:pt x="2800" y="34909"/>
                      <a:pt x="5620" y="31528"/>
                    </a:cubicBezTo>
                    <a:cubicBezTo>
                      <a:pt x="9125" y="27203"/>
                      <a:pt x="13268" y="23451"/>
                      <a:pt x="17907" y="20383"/>
                    </a:cubicBezTo>
                    <a:lnTo>
                      <a:pt x="0" y="10001"/>
                    </a:lnTo>
                    <a:lnTo>
                      <a:pt x="10478" y="3905"/>
                    </a:lnTo>
                    <a:lnTo>
                      <a:pt x="28289" y="14192"/>
                    </a:lnTo>
                    <a:cubicBezTo>
                      <a:pt x="36633" y="10106"/>
                      <a:pt x="45377" y="6915"/>
                      <a:pt x="54388" y="4667"/>
                    </a:cubicBezTo>
                    <a:cubicBezTo>
                      <a:pt x="62998" y="2486"/>
                      <a:pt x="71752" y="924"/>
                      <a:pt x="80581" y="0"/>
                    </a:cubicBezTo>
                    <a:lnTo>
                      <a:pt x="89345" y="17431"/>
                    </a:lnTo>
                    <a:close/>
                    <a:moveTo>
                      <a:pt x="37624" y="49339"/>
                    </a:moveTo>
                    <a:cubicBezTo>
                      <a:pt x="41605" y="51626"/>
                      <a:pt x="46196" y="52626"/>
                      <a:pt x="50768" y="52197"/>
                    </a:cubicBezTo>
                    <a:cubicBezTo>
                      <a:pt x="56969" y="51530"/>
                      <a:pt x="63074" y="50159"/>
                      <a:pt x="68961" y="48101"/>
                    </a:cubicBezTo>
                    <a:lnTo>
                      <a:pt x="40386" y="31718"/>
                    </a:lnTo>
                    <a:cubicBezTo>
                      <a:pt x="30004" y="38481"/>
                      <a:pt x="29051" y="44387"/>
                      <a:pt x="37624" y="49339"/>
                    </a:cubicBezTo>
                    <a:close/>
                    <a:moveTo>
                      <a:pt x="137541" y="57721"/>
                    </a:moveTo>
                    <a:cubicBezTo>
                      <a:pt x="133226" y="55312"/>
                      <a:pt x="128235" y="54407"/>
                      <a:pt x="123349" y="55150"/>
                    </a:cubicBezTo>
                    <a:cubicBezTo>
                      <a:pt x="116596" y="56017"/>
                      <a:pt x="109937" y="57483"/>
                      <a:pt x="103442" y="59531"/>
                    </a:cubicBezTo>
                    <a:lnTo>
                      <a:pt x="132017" y="75914"/>
                    </a:lnTo>
                    <a:cubicBezTo>
                      <a:pt x="143828" y="68485"/>
                      <a:pt x="145542" y="62389"/>
                      <a:pt x="137541" y="57721"/>
                    </a:cubicBezTo>
                    <a:close/>
                  </a:path>
                </a:pathLst>
              </a:custGeom>
              <a:solidFill>
                <a:srgbClr val="F9CA0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grpSp>
        <p:grpSp>
          <p:nvGrpSpPr>
            <p:cNvPr id="29715" name="Google Shape;4002;p48">
              <a:extLst>
                <a:ext uri="{FF2B5EF4-FFF2-40B4-BE49-F238E27FC236}">
                  <a16:creationId xmlns:a16="http://schemas.microsoft.com/office/drawing/2014/main" id="{7D309A59-290D-6079-3B32-FBA17BD440D0}"/>
                </a:ext>
              </a:extLst>
            </p:cNvPr>
            <p:cNvGrpSpPr>
              <a:grpSpLocks/>
            </p:cNvGrpSpPr>
            <p:nvPr/>
          </p:nvGrpSpPr>
          <p:grpSpPr bwMode="auto">
            <a:xfrm>
              <a:off x="3528852" y="2451777"/>
              <a:ext cx="529590" cy="371284"/>
              <a:chOff x="5190077" y="3353752"/>
              <a:chExt cx="529590" cy="371284"/>
            </a:xfrm>
          </p:grpSpPr>
          <p:sp>
            <p:nvSpPr>
              <p:cNvPr id="29800" name="Google Shape;4003;p48">
                <a:extLst>
                  <a:ext uri="{FF2B5EF4-FFF2-40B4-BE49-F238E27FC236}">
                    <a16:creationId xmlns:a16="http://schemas.microsoft.com/office/drawing/2014/main" id="{5AD7CAA3-5876-4FD1-DE7B-126D60F82119}"/>
                  </a:ext>
                </a:extLst>
              </p:cNvPr>
              <p:cNvSpPr>
                <a:spLocks/>
              </p:cNvSpPr>
              <p:nvPr/>
            </p:nvSpPr>
            <p:spPr bwMode="auto">
              <a:xfrm>
                <a:off x="5190077" y="3419284"/>
                <a:ext cx="529590" cy="305752"/>
              </a:xfrm>
              <a:custGeom>
                <a:avLst/>
                <a:gdLst>
                  <a:gd name="T0" fmla="*/ 529590 w 529590"/>
                  <a:gd name="T1" fmla="*/ 152876 h 305752"/>
                  <a:gd name="T2" fmla="*/ 264795 w 529590"/>
                  <a:gd name="T3" fmla="*/ 305752 h 305752"/>
                  <a:gd name="T4" fmla="*/ 0 w 529590"/>
                  <a:gd name="T5" fmla="*/ 152876 h 305752"/>
                  <a:gd name="T6" fmla="*/ 264795 w 529590"/>
                  <a:gd name="T7" fmla="*/ 0 h 305752"/>
                  <a:gd name="T8" fmla="*/ 529590 w 529590"/>
                  <a:gd name="T9" fmla="*/ 152876 h 3057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9590" h="305752" extrusionOk="0">
                    <a:moveTo>
                      <a:pt x="529590" y="152876"/>
                    </a:moveTo>
                    <a:cubicBezTo>
                      <a:pt x="529590" y="237307"/>
                      <a:pt x="411037" y="305752"/>
                      <a:pt x="264795" y="305752"/>
                    </a:cubicBezTo>
                    <a:cubicBezTo>
                      <a:pt x="118553" y="305752"/>
                      <a:pt x="0" y="237307"/>
                      <a:pt x="0" y="152876"/>
                    </a:cubicBezTo>
                    <a:cubicBezTo>
                      <a:pt x="0" y="68445"/>
                      <a:pt x="118553" y="0"/>
                      <a:pt x="264795" y="0"/>
                    </a:cubicBezTo>
                    <a:cubicBezTo>
                      <a:pt x="411037" y="0"/>
                      <a:pt x="529590" y="68445"/>
                      <a:pt x="529590" y="152876"/>
                    </a:cubicBezTo>
                    <a:close/>
                  </a:path>
                </a:pathLst>
              </a:custGeom>
              <a:solidFill>
                <a:srgbClr val="DD990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801" name="Google Shape;4004;p48">
                <a:extLst>
                  <a:ext uri="{FF2B5EF4-FFF2-40B4-BE49-F238E27FC236}">
                    <a16:creationId xmlns:a16="http://schemas.microsoft.com/office/drawing/2014/main" id="{9129B485-A534-397C-00A3-CD0CBD6208FB}"/>
                  </a:ext>
                </a:extLst>
              </p:cNvPr>
              <p:cNvSpPr>
                <a:spLocks/>
              </p:cNvSpPr>
              <p:nvPr/>
            </p:nvSpPr>
            <p:spPr bwMode="auto">
              <a:xfrm>
                <a:off x="5190077" y="3504818"/>
                <a:ext cx="52387" cy="69627"/>
              </a:xfrm>
              <a:custGeom>
                <a:avLst/>
                <a:gdLst>
                  <a:gd name="T0" fmla="*/ 0 w 52387"/>
                  <a:gd name="T1" fmla="*/ 69628 h 69627"/>
                  <a:gd name="T2" fmla="*/ 0 w 52387"/>
                  <a:gd name="T3" fmla="*/ 0 h 69627"/>
                  <a:gd name="T4" fmla="*/ 52388 w 52387"/>
                  <a:gd name="T5" fmla="*/ 46577 h 69627"/>
                  <a:gd name="T6" fmla="*/ 0 w 52387"/>
                  <a:gd name="T7" fmla="*/ 69628 h 696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2387" h="69627" extrusionOk="0">
                    <a:moveTo>
                      <a:pt x="0" y="69628"/>
                    </a:moveTo>
                    <a:lnTo>
                      <a:pt x="0" y="0"/>
                    </a:lnTo>
                    <a:lnTo>
                      <a:pt x="52388" y="46577"/>
                    </a:lnTo>
                    <a:lnTo>
                      <a:pt x="0" y="69628"/>
                    </a:lnTo>
                    <a:close/>
                  </a:path>
                </a:pathLst>
              </a:custGeom>
              <a:solidFill>
                <a:srgbClr val="DD990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802" name="Google Shape;4005;p48">
                <a:extLst>
                  <a:ext uri="{FF2B5EF4-FFF2-40B4-BE49-F238E27FC236}">
                    <a16:creationId xmlns:a16="http://schemas.microsoft.com/office/drawing/2014/main" id="{F848F6C5-DE61-897A-9AF9-071E9E9C131C}"/>
                  </a:ext>
                </a:extLst>
              </p:cNvPr>
              <p:cNvSpPr>
                <a:spLocks/>
              </p:cNvSpPr>
              <p:nvPr/>
            </p:nvSpPr>
            <p:spPr bwMode="auto">
              <a:xfrm>
                <a:off x="5679757" y="3506628"/>
                <a:ext cx="39909" cy="93916"/>
              </a:xfrm>
              <a:custGeom>
                <a:avLst/>
                <a:gdLst>
                  <a:gd name="T0" fmla="*/ 39910 w 39909"/>
                  <a:gd name="T1" fmla="*/ 0 h 93916"/>
                  <a:gd name="T2" fmla="*/ 39910 w 39909"/>
                  <a:gd name="T3" fmla="*/ 65532 h 93916"/>
                  <a:gd name="T4" fmla="*/ 13144 w 39909"/>
                  <a:gd name="T5" fmla="*/ 93917 h 93916"/>
                  <a:gd name="T6" fmla="*/ 0 w 39909"/>
                  <a:gd name="T7" fmla="*/ 18955 h 93916"/>
                  <a:gd name="T8" fmla="*/ 39910 w 39909"/>
                  <a:gd name="T9" fmla="*/ 0 h 939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909" h="93916" extrusionOk="0">
                    <a:moveTo>
                      <a:pt x="39910" y="0"/>
                    </a:moveTo>
                    <a:lnTo>
                      <a:pt x="39910" y="65532"/>
                    </a:lnTo>
                    <a:lnTo>
                      <a:pt x="13144" y="93917"/>
                    </a:lnTo>
                    <a:lnTo>
                      <a:pt x="0" y="18955"/>
                    </a:lnTo>
                    <a:lnTo>
                      <a:pt x="39910" y="0"/>
                    </a:lnTo>
                    <a:close/>
                  </a:path>
                </a:pathLst>
              </a:custGeom>
              <a:solidFill>
                <a:srgbClr val="DD990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803" name="Google Shape;4006;p48">
                <a:extLst>
                  <a:ext uri="{FF2B5EF4-FFF2-40B4-BE49-F238E27FC236}">
                    <a16:creationId xmlns:a16="http://schemas.microsoft.com/office/drawing/2014/main" id="{60C05781-CC70-89B1-2927-03A6EF6DAC46}"/>
                  </a:ext>
                </a:extLst>
              </p:cNvPr>
              <p:cNvSpPr>
                <a:spLocks/>
              </p:cNvSpPr>
              <p:nvPr/>
            </p:nvSpPr>
            <p:spPr bwMode="auto">
              <a:xfrm>
                <a:off x="5190077" y="3353752"/>
                <a:ext cx="529590" cy="305752"/>
              </a:xfrm>
              <a:custGeom>
                <a:avLst/>
                <a:gdLst>
                  <a:gd name="T0" fmla="*/ 529590 w 529590"/>
                  <a:gd name="T1" fmla="*/ 152876 h 305752"/>
                  <a:gd name="T2" fmla="*/ 264795 w 529590"/>
                  <a:gd name="T3" fmla="*/ 305752 h 305752"/>
                  <a:gd name="T4" fmla="*/ 0 w 529590"/>
                  <a:gd name="T5" fmla="*/ 152876 h 305752"/>
                  <a:gd name="T6" fmla="*/ 264795 w 529590"/>
                  <a:gd name="T7" fmla="*/ 0 h 305752"/>
                  <a:gd name="T8" fmla="*/ 529590 w 529590"/>
                  <a:gd name="T9" fmla="*/ 152876 h 3057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9590" h="305752" extrusionOk="0">
                    <a:moveTo>
                      <a:pt x="529590" y="152876"/>
                    </a:moveTo>
                    <a:cubicBezTo>
                      <a:pt x="529590" y="237307"/>
                      <a:pt x="411037" y="305752"/>
                      <a:pt x="264795" y="305752"/>
                    </a:cubicBezTo>
                    <a:cubicBezTo>
                      <a:pt x="118553" y="305752"/>
                      <a:pt x="0" y="237307"/>
                      <a:pt x="0" y="152876"/>
                    </a:cubicBezTo>
                    <a:cubicBezTo>
                      <a:pt x="0" y="68445"/>
                      <a:pt x="118553" y="0"/>
                      <a:pt x="264795" y="0"/>
                    </a:cubicBezTo>
                    <a:cubicBezTo>
                      <a:pt x="411037" y="0"/>
                      <a:pt x="529590" y="68445"/>
                      <a:pt x="529590" y="152876"/>
                    </a:cubicBezTo>
                    <a:close/>
                  </a:path>
                </a:pathLst>
              </a:custGeom>
              <a:solidFill>
                <a:srgbClr val="F9CB0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804" name="Google Shape;4007;p48">
                <a:extLst>
                  <a:ext uri="{FF2B5EF4-FFF2-40B4-BE49-F238E27FC236}">
                    <a16:creationId xmlns:a16="http://schemas.microsoft.com/office/drawing/2014/main" id="{53CF2838-B27F-B132-6FF8-3A123C626678}"/>
                  </a:ext>
                </a:extLst>
              </p:cNvPr>
              <p:cNvSpPr>
                <a:spLocks/>
              </p:cNvSpPr>
              <p:nvPr/>
            </p:nvSpPr>
            <p:spPr bwMode="auto">
              <a:xfrm>
                <a:off x="5265341" y="3395400"/>
                <a:ext cx="379048" cy="218860"/>
              </a:xfrm>
              <a:custGeom>
                <a:avLst/>
                <a:gdLst>
                  <a:gd name="T0" fmla="*/ 378697 w 379048"/>
                  <a:gd name="T1" fmla="*/ 115991 h 218860"/>
                  <a:gd name="T2" fmla="*/ 323547 w 379048"/>
                  <a:gd name="T3" fmla="*/ 186857 h 218860"/>
                  <a:gd name="T4" fmla="*/ 55418 w 379048"/>
                  <a:gd name="T5" fmla="*/ 186857 h 218860"/>
                  <a:gd name="T6" fmla="*/ 364 w 379048"/>
                  <a:gd name="T7" fmla="*/ 115991 h 218860"/>
                  <a:gd name="T8" fmla="*/ 55418 w 379048"/>
                  <a:gd name="T9" fmla="*/ 32075 h 218860"/>
                  <a:gd name="T10" fmla="*/ 323547 w 379048"/>
                  <a:gd name="T11" fmla="*/ 32075 h 218860"/>
                  <a:gd name="T12" fmla="*/ 378697 w 379048"/>
                  <a:gd name="T13" fmla="*/ 115991 h 2188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79048" h="218860" extrusionOk="0">
                    <a:moveTo>
                      <a:pt x="378697" y="115991"/>
                    </a:moveTo>
                    <a:cubicBezTo>
                      <a:pt x="376030" y="141708"/>
                      <a:pt x="357742" y="167140"/>
                      <a:pt x="323547" y="186857"/>
                    </a:cubicBezTo>
                    <a:cubicBezTo>
                      <a:pt x="249538" y="229529"/>
                      <a:pt x="129523" y="229529"/>
                      <a:pt x="55418" y="186857"/>
                    </a:cubicBezTo>
                    <a:cubicBezTo>
                      <a:pt x="21319" y="167140"/>
                      <a:pt x="2936" y="141708"/>
                      <a:pt x="364" y="115991"/>
                    </a:cubicBezTo>
                    <a:cubicBezTo>
                      <a:pt x="-2875" y="85892"/>
                      <a:pt x="15509" y="55031"/>
                      <a:pt x="55418" y="32075"/>
                    </a:cubicBezTo>
                    <a:cubicBezTo>
                      <a:pt x="129523" y="-10692"/>
                      <a:pt x="249538" y="-10692"/>
                      <a:pt x="323547" y="32075"/>
                    </a:cubicBezTo>
                    <a:cubicBezTo>
                      <a:pt x="363933" y="55031"/>
                      <a:pt x="381840" y="85892"/>
                      <a:pt x="378697" y="115991"/>
                    </a:cubicBez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805" name="Google Shape;4008;p48">
                <a:extLst>
                  <a:ext uri="{FF2B5EF4-FFF2-40B4-BE49-F238E27FC236}">
                    <a16:creationId xmlns:a16="http://schemas.microsoft.com/office/drawing/2014/main" id="{EEE76DBF-595D-530B-F690-52BAEB71ADC3}"/>
                  </a:ext>
                </a:extLst>
              </p:cNvPr>
              <p:cNvSpPr>
                <a:spLocks/>
              </p:cNvSpPr>
              <p:nvPr/>
            </p:nvSpPr>
            <p:spPr bwMode="auto">
              <a:xfrm>
                <a:off x="5265705" y="3408449"/>
                <a:ext cx="378333" cy="205811"/>
              </a:xfrm>
              <a:custGeom>
                <a:avLst/>
                <a:gdLst>
                  <a:gd name="T0" fmla="*/ 378333 w 378333"/>
                  <a:gd name="T1" fmla="*/ 102941 h 205811"/>
                  <a:gd name="T2" fmla="*/ 323183 w 378333"/>
                  <a:gd name="T3" fmla="*/ 173807 h 205811"/>
                  <a:gd name="T4" fmla="*/ 55054 w 378333"/>
                  <a:gd name="T5" fmla="*/ 173807 h 205811"/>
                  <a:gd name="T6" fmla="*/ 0 w 378333"/>
                  <a:gd name="T7" fmla="*/ 102941 h 205811"/>
                  <a:gd name="T8" fmla="*/ 55054 w 378333"/>
                  <a:gd name="T9" fmla="*/ 32075 h 205811"/>
                  <a:gd name="T10" fmla="*/ 323183 w 378333"/>
                  <a:gd name="T11" fmla="*/ 32075 h 205811"/>
                  <a:gd name="T12" fmla="*/ 378333 w 378333"/>
                  <a:gd name="T13" fmla="*/ 102941 h 2058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78333" h="205811" extrusionOk="0">
                    <a:moveTo>
                      <a:pt x="378333" y="102941"/>
                    </a:moveTo>
                    <a:cubicBezTo>
                      <a:pt x="375666" y="128659"/>
                      <a:pt x="357378" y="154091"/>
                      <a:pt x="323183" y="173807"/>
                    </a:cubicBezTo>
                    <a:cubicBezTo>
                      <a:pt x="249174" y="216479"/>
                      <a:pt x="129159" y="216479"/>
                      <a:pt x="55054" y="173807"/>
                    </a:cubicBezTo>
                    <a:cubicBezTo>
                      <a:pt x="20955" y="154091"/>
                      <a:pt x="2572" y="128659"/>
                      <a:pt x="0" y="102941"/>
                    </a:cubicBezTo>
                    <a:cubicBezTo>
                      <a:pt x="2572" y="77224"/>
                      <a:pt x="20955" y="51792"/>
                      <a:pt x="55054" y="32075"/>
                    </a:cubicBezTo>
                    <a:cubicBezTo>
                      <a:pt x="129159" y="-10692"/>
                      <a:pt x="249174" y="-10692"/>
                      <a:pt x="323183" y="32075"/>
                    </a:cubicBezTo>
                    <a:cubicBezTo>
                      <a:pt x="357378" y="51792"/>
                      <a:pt x="375666" y="77700"/>
                      <a:pt x="378333" y="102941"/>
                    </a:cubicBezTo>
                    <a:close/>
                  </a:path>
                </a:pathLst>
              </a:custGeom>
              <a:solidFill>
                <a:srgbClr val="E8A30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806" name="Google Shape;4009;p48">
                <a:extLst>
                  <a:ext uri="{FF2B5EF4-FFF2-40B4-BE49-F238E27FC236}">
                    <a16:creationId xmlns:a16="http://schemas.microsoft.com/office/drawing/2014/main" id="{0983840C-127B-9096-E2E0-78E944C44FE6}"/>
                  </a:ext>
                </a:extLst>
              </p:cNvPr>
              <p:cNvSpPr>
                <a:spLocks/>
              </p:cNvSpPr>
              <p:nvPr/>
            </p:nvSpPr>
            <p:spPr bwMode="auto">
              <a:xfrm>
                <a:off x="5362575" y="3458051"/>
                <a:ext cx="176618" cy="110489"/>
              </a:xfrm>
              <a:custGeom>
                <a:avLst/>
                <a:gdLst>
                  <a:gd name="T0" fmla="*/ 89535 w 176618"/>
                  <a:gd name="T1" fmla="*/ 17526 h 110489"/>
                  <a:gd name="T2" fmla="*/ 82582 w 176618"/>
                  <a:gd name="T3" fmla="*/ 18097 h 110489"/>
                  <a:gd name="T4" fmla="*/ 72104 w 176618"/>
                  <a:gd name="T5" fmla="*/ 20002 h 110489"/>
                  <a:gd name="T6" fmla="*/ 60008 w 176618"/>
                  <a:gd name="T7" fmla="*/ 23050 h 110489"/>
                  <a:gd name="T8" fmla="*/ 48101 w 176618"/>
                  <a:gd name="T9" fmla="*/ 27622 h 110489"/>
                  <a:gd name="T10" fmla="*/ 78581 w 176618"/>
                  <a:gd name="T11" fmla="*/ 45149 h 110489"/>
                  <a:gd name="T12" fmla="*/ 84011 w 176618"/>
                  <a:gd name="T13" fmla="*/ 43243 h 110489"/>
                  <a:gd name="T14" fmla="*/ 105918 w 176618"/>
                  <a:gd name="T15" fmla="*/ 36671 h 110489"/>
                  <a:gd name="T16" fmla="*/ 125635 w 176618"/>
                  <a:gd name="T17" fmla="*/ 33433 h 110489"/>
                  <a:gd name="T18" fmla="*/ 143828 w 176618"/>
                  <a:gd name="T19" fmla="*/ 34671 h 110489"/>
                  <a:gd name="T20" fmla="*/ 161163 w 176618"/>
                  <a:gd name="T21" fmla="*/ 41434 h 110489"/>
                  <a:gd name="T22" fmla="*/ 174212 w 176618"/>
                  <a:gd name="T23" fmla="*/ 52959 h 110489"/>
                  <a:gd name="T24" fmla="*/ 176213 w 176618"/>
                  <a:gd name="T25" fmla="*/ 64865 h 110489"/>
                  <a:gd name="T26" fmla="*/ 169069 w 176618"/>
                  <a:gd name="T27" fmla="*/ 76581 h 110489"/>
                  <a:gd name="T28" fmla="*/ 155162 w 176618"/>
                  <a:gd name="T29" fmla="*/ 87535 h 110489"/>
                  <a:gd name="T30" fmla="*/ 174212 w 176618"/>
                  <a:gd name="T31" fmla="*/ 98679 h 110489"/>
                  <a:gd name="T32" fmla="*/ 163639 w 176618"/>
                  <a:gd name="T33" fmla="*/ 104775 h 110489"/>
                  <a:gd name="T34" fmla="*/ 144113 w 176618"/>
                  <a:gd name="T35" fmla="*/ 93535 h 110489"/>
                  <a:gd name="T36" fmla="*/ 115538 w 176618"/>
                  <a:gd name="T37" fmla="*/ 104489 h 110489"/>
                  <a:gd name="T38" fmla="*/ 83534 w 176618"/>
                  <a:gd name="T39" fmla="*/ 110490 h 110489"/>
                  <a:gd name="T40" fmla="*/ 73342 w 176618"/>
                  <a:gd name="T41" fmla="*/ 92202 h 110489"/>
                  <a:gd name="T42" fmla="*/ 81820 w 176618"/>
                  <a:gd name="T43" fmla="*/ 91535 h 110489"/>
                  <a:gd name="T44" fmla="*/ 94583 w 176618"/>
                  <a:gd name="T45" fmla="*/ 89344 h 110489"/>
                  <a:gd name="T46" fmla="*/ 109442 w 176618"/>
                  <a:gd name="T47" fmla="*/ 85534 h 110489"/>
                  <a:gd name="T48" fmla="*/ 124396 w 176618"/>
                  <a:gd name="T49" fmla="*/ 80010 h 110489"/>
                  <a:gd name="T50" fmla="*/ 94107 w 176618"/>
                  <a:gd name="T51" fmla="*/ 62579 h 110489"/>
                  <a:gd name="T52" fmla="*/ 90107 w 176618"/>
                  <a:gd name="T53" fmla="*/ 63913 h 110489"/>
                  <a:gd name="T54" fmla="*/ 86011 w 176618"/>
                  <a:gd name="T55" fmla="*/ 65151 h 110489"/>
                  <a:gd name="T56" fmla="*/ 65056 w 176618"/>
                  <a:gd name="T57" fmla="*/ 71057 h 110489"/>
                  <a:gd name="T58" fmla="*/ 47149 w 176618"/>
                  <a:gd name="T59" fmla="*/ 73438 h 110489"/>
                  <a:gd name="T60" fmla="*/ 31433 w 176618"/>
                  <a:gd name="T61" fmla="*/ 72009 h 110489"/>
                  <a:gd name="T62" fmla="*/ 16859 w 176618"/>
                  <a:gd name="T63" fmla="*/ 66103 h 110489"/>
                  <a:gd name="T64" fmla="*/ 4191 w 176618"/>
                  <a:gd name="T65" fmla="*/ 55245 h 110489"/>
                  <a:gd name="T66" fmla="*/ 667 w 176618"/>
                  <a:gd name="T67" fmla="*/ 43529 h 110489"/>
                  <a:gd name="T68" fmla="*/ 5715 w 176618"/>
                  <a:gd name="T69" fmla="*/ 31623 h 110489"/>
                  <a:gd name="T70" fmla="*/ 18002 w 176618"/>
                  <a:gd name="T71" fmla="*/ 20479 h 110489"/>
                  <a:gd name="T72" fmla="*/ 0 w 176618"/>
                  <a:gd name="T73" fmla="*/ 10096 h 110489"/>
                  <a:gd name="T74" fmla="*/ 10573 w 176618"/>
                  <a:gd name="T75" fmla="*/ 4000 h 110489"/>
                  <a:gd name="T76" fmla="*/ 28384 w 176618"/>
                  <a:gd name="T77" fmla="*/ 14288 h 110489"/>
                  <a:gd name="T78" fmla="*/ 54483 w 176618"/>
                  <a:gd name="T79" fmla="*/ 4763 h 110489"/>
                  <a:gd name="T80" fmla="*/ 80582 w 176618"/>
                  <a:gd name="T81" fmla="*/ 0 h 110489"/>
                  <a:gd name="T82" fmla="*/ 89535 w 176618"/>
                  <a:gd name="T83" fmla="*/ 17526 h 110489"/>
                  <a:gd name="T84" fmla="*/ 38100 w 176618"/>
                  <a:gd name="T85" fmla="*/ 49435 h 110489"/>
                  <a:gd name="T86" fmla="*/ 51340 w 176618"/>
                  <a:gd name="T87" fmla="*/ 52292 h 110489"/>
                  <a:gd name="T88" fmla="*/ 69437 w 176618"/>
                  <a:gd name="T89" fmla="*/ 48196 h 110489"/>
                  <a:gd name="T90" fmla="*/ 40862 w 176618"/>
                  <a:gd name="T91" fmla="*/ 31718 h 110489"/>
                  <a:gd name="T92" fmla="*/ 38100 w 176618"/>
                  <a:gd name="T93" fmla="*/ 49435 h 110489"/>
                  <a:gd name="T94" fmla="*/ 138113 w 176618"/>
                  <a:gd name="T95" fmla="*/ 57721 h 110489"/>
                  <a:gd name="T96" fmla="*/ 123825 w 176618"/>
                  <a:gd name="T97" fmla="*/ 55245 h 110489"/>
                  <a:gd name="T98" fmla="*/ 103918 w 176618"/>
                  <a:gd name="T99" fmla="*/ 59626 h 110489"/>
                  <a:gd name="T100" fmla="*/ 132493 w 176618"/>
                  <a:gd name="T101" fmla="*/ 75914 h 110489"/>
                  <a:gd name="T102" fmla="*/ 137732 w 176618"/>
                  <a:gd name="T103" fmla="*/ 57721 h 110489"/>
                  <a:gd name="T104" fmla="*/ 138113 w 176618"/>
                  <a:gd name="T105" fmla="*/ 57721 h 11048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76618" h="110489" extrusionOk="0">
                    <a:moveTo>
                      <a:pt x="89535" y="17526"/>
                    </a:moveTo>
                    <a:cubicBezTo>
                      <a:pt x="87201" y="17488"/>
                      <a:pt x="84877" y="17678"/>
                      <a:pt x="82582" y="18097"/>
                    </a:cubicBezTo>
                    <a:cubicBezTo>
                      <a:pt x="79438" y="18097"/>
                      <a:pt x="75914" y="19145"/>
                      <a:pt x="72104" y="20002"/>
                    </a:cubicBezTo>
                    <a:cubicBezTo>
                      <a:pt x="68294" y="20860"/>
                      <a:pt x="64199" y="21812"/>
                      <a:pt x="60008" y="23050"/>
                    </a:cubicBezTo>
                    <a:cubicBezTo>
                      <a:pt x="55921" y="24260"/>
                      <a:pt x="51940" y="25784"/>
                      <a:pt x="48101" y="27622"/>
                    </a:cubicBezTo>
                    <a:lnTo>
                      <a:pt x="78581" y="45149"/>
                    </a:lnTo>
                    <a:lnTo>
                      <a:pt x="84011" y="43243"/>
                    </a:lnTo>
                    <a:cubicBezTo>
                      <a:pt x="91821" y="40672"/>
                      <a:pt x="99060" y="38481"/>
                      <a:pt x="105918" y="36671"/>
                    </a:cubicBezTo>
                    <a:cubicBezTo>
                      <a:pt x="112366" y="34947"/>
                      <a:pt x="118967" y="33861"/>
                      <a:pt x="125635" y="33433"/>
                    </a:cubicBezTo>
                    <a:cubicBezTo>
                      <a:pt x="131731" y="33023"/>
                      <a:pt x="137846" y="33442"/>
                      <a:pt x="143828" y="34671"/>
                    </a:cubicBezTo>
                    <a:cubicBezTo>
                      <a:pt x="149933" y="35966"/>
                      <a:pt x="155791" y="38243"/>
                      <a:pt x="161163" y="41434"/>
                    </a:cubicBezTo>
                    <a:cubicBezTo>
                      <a:pt x="166421" y="44101"/>
                      <a:pt x="170917" y="48063"/>
                      <a:pt x="174212" y="52959"/>
                    </a:cubicBezTo>
                    <a:cubicBezTo>
                      <a:pt x="176441" y="56502"/>
                      <a:pt x="177155" y="60789"/>
                      <a:pt x="176213" y="64865"/>
                    </a:cubicBezTo>
                    <a:cubicBezTo>
                      <a:pt x="174850" y="69304"/>
                      <a:pt x="172393" y="73333"/>
                      <a:pt x="169069" y="76581"/>
                    </a:cubicBezTo>
                    <a:cubicBezTo>
                      <a:pt x="164868" y="80753"/>
                      <a:pt x="160201" y="84430"/>
                      <a:pt x="155162" y="87535"/>
                    </a:cubicBezTo>
                    <a:lnTo>
                      <a:pt x="174212" y="98679"/>
                    </a:lnTo>
                    <a:lnTo>
                      <a:pt x="163639" y="104775"/>
                    </a:lnTo>
                    <a:lnTo>
                      <a:pt x="144113" y="93535"/>
                    </a:lnTo>
                    <a:cubicBezTo>
                      <a:pt x="134969" y="98117"/>
                      <a:pt x="125397" y="101784"/>
                      <a:pt x="115538" y="104489"/>
                    </a:cubicBezTo>
                    <a:cubicBezTo>
                      <a:pt x="105070" y="107423"/>
                      <a:pt x="94355" y="109433"/>
                      <a:pt x="83534" y="110490"/>
                    </a:cubicBezTo>
                    <a:lnTo>
                      <a:pt x="73342" y="92202"/>
                    </a:lnTo>
                    <a:cubicBezTo>
                      <a:pt x="76181" y="92145"/>
                      <a:pt x="79010" y="91926"/>
                      <a:pt x="81820" y="91535"/>
                    </a:cubicBezTo>
                    <a:cubicBezTo>
                      <a:pt x="86116" y="91059"/>
                      <a:pt x="90373" y="90325"/>
                      <a:pt x="94583" y="89344"/>
                    </a:cubicBezTo>
                    <a:cubicBezTo>
                      <a:pt x="99346" y="88392"/>
                      <a:pt x="104108" y="87058"/>
                      <a:pt x="109442" y="85534"/>
                    </a:cubicBezTo>
                    <a:cubicBezTo>
                      <a:pt x="114557" y="84068"/>
                      <a:pt x="119558" y="82220"/>
                      <a:pt x="124396" y="80010"/>
                    </a:cubicBezTo>
                    <a:lnTo>
                      <a:pt x="94107" y="62579"/>
                    </a:lnTo>
                    <a:lnTo>
                      <a:pt x="90107" y="63913"/>
                    </a:lnTo>
                    <a:lnTo>
                      <a:pt x="86011" y="65151"/>
                    </a:lnTo>
                    <a:cubicBezTo>
                      <a:pt x="79134" y="67475"/>
                      <a:pt x="72133" y="69447"/>
                      <a:pt x="65056" y="71057"/>
                    </a:cubicBezTo>
                    <a:cubicBezTo>
                      <a:pt x="59179" y="72409"/>
                      <a:pt x="53178" y="73209"/>
                      <a:pt x="47149" y="73438"/>
                    </a:cubicBezTo>
                    <a:cubicBezTo>
                      <a:pt x="41872" y="73647"/>
                      <a:pt x="36586" y="73171"/>
                      <a:pt x="31433" y="72009"/>
                    </a:cubicBezTo>
                    <a:cubicBezTo>
                      <a:pt x="26308" y="70780"/>
                      <a:pt x="21393" y="68790"/>
                      <a:pt x="16859" y="66103"/>
                    </a:cubicBezTo>
                    <a:cubicBezTo>
                      <a:pt x="11887" y="63465"/>
                      <a:pt x="7563" y="59760"/>
                      <a:pt x="4191" y="55245"/>
                    </a:cubicBezTo>
                    <a:cubicBezTo>
                      <a:pt x="1695" y="51864"/>
                      <a:pt x="448" y="47730"/>
                      <a:pt x="667" y="43529"/>
                    </a:cubicBezTo>
                    <a:cubicBezTo>
                      <a:pt x="1162" y="39157"/>
                      <a:pt x="2915" y="35023"/>
                      <a:pt x="5715" y="31623"/>
                    </a:cubicBezTo>
                    <a:cubicBezTo>
                      <a:pt x="9220" y="27299"/>
                      <a:pt x="13364" y="23546"/>
                      <a:pt x="18002" y="20479"/>
                    </a:cubicBezTo>
                    <a:lnTo>
                      <a:pt x="0" y="10096"/>
                    </a:lnTo>
                    <a:lnTo>
                      <a:pt x="10573" y="4000"/>
                    </a:lnTo>
                    <a:lnTo>
                      <a:pt x="28384" y="14288"/>
                    </a:lnTo>
                    <a:cubicBezTo>
                      <a:pt x="36700" y="10144"/>
                      <a:pt x="45453" y="6944"/>
                      <a:pt x="54483" y="4763"/>
                    </a:cubicBezTo>
                    <a:cubicBezTo>
                      <a:pt x="63065" y="2600"/>
                      <a:pt x="71790" y="1010"/>
                      <a:pt x="80582" y="0"/>
                    </a:cubicBezTo>
                    <a:lnTo>
                      <a:pt x="89535" y="17526"/>
                    </a:lnTo>
                    <a:close/>
                    <a:moveTo>
                      <a:pt x="38100" y="49435"/>
                    </a:moveTo>
                    <a:cubicBezTo>
                      <a:pt x="42110" y="51730"/>
                      <a:pt x="46739" y="52721"/>
                      <a:pt x="51340" y="52292"/>
                    </a:cubicBezTo>
                    <a:cubicBezTo>
                      <a:pt x="57502" y="51578"/>
                      <a:pt x="63570" y="50206"/>
                      <a:pt x="69437" y="48196"/>
                    </a:cubicBezTo>
                    <a:lnTo>
                      <a:pt x="40862" y="31718"/>
                    </a:lnTo>
                    <a:cubicBezTo>
                      <a:pt x="30194" y="38576"/>
                      <a:pt x="29270" y="44482"/>
                      <a:pt x="38100" y="49435"/>
                    </a:cubicBezTo>
                    <a:close/>
                    <a:moveTo>
                      <a:pt x="138113" y="57721"/>
                    </a:moveTo>
                    <a:cubicBezTo>
                      <a:pt x="133750" y="55350"/>
                      <a:pt x="128730" y="54483"/>
                      <a:pt x="123825" y="55245"/>
                    </a:cubicBezTo>
                    <a:cubicBezTo>
                      <a:pt x="117062" y="56074"/>
                      <a:pt x="110404" y="57541"/>
                      <a:pt x="103918" y="59626"/>
                    </a:cubicBezTo>
                    <a:lnTo>
                      <a:pt x="132493" y="75914"/>
                    </a:lnTo>
                    <a:cubicBezTo>
                      <a:pt x="144018" y="68580"/>
                      <a:pt x="145923" y="62484"/>
                      <a:pt x="137732" y="57721"/>
                    </a:cubicBezTo>
                    <a:lnTo>
                      <a:pt x="138113" y="57721"/>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807" name="Google Shape;4010;p48">
                <a:extLst>
                  <a:ext uri="{FF2B5EF4-FFF2-40B4-BE49-F238E27FC236}">
                    <a16:creationId xmlns:a16="http://schemas.microsoft.com/office/drawing/2014/main" id="{033BD953-355F-F3C9-1909-172B02379690}"/>
                  </a:ext>
                </a:extLst>
              </p:cNvPr>
              <p:cNvSpPr>
                <a:spLocks/>
              </p:cNvSpPr>
              <p:nvPr/>
            </p:nvSpPr>
            <p:spPr bwMode="auto">
              <a:xfrm>
                <a:off x="5435726" y="3539966"/>
                <a:ext cx="11620" cy="15240"/>
              </a:xfrm>
              <a:custGeom>
                <a:avLst/>
                <a:gdLst>
                  <a:gd name="T0" fmla="*/ 0 w 11620"/>
                  <a:gd name="T1" fmla="*/ 10287 h 15240"/>
                  <a:gd name="T2" fmla="*/ 0 w 11620"/>
                  <a:gd name="T3" fmla="*/ 0 h 15240"/>
                  <a:gd name="T4" fmla="*/ 11621 w 11620"/>
                  <a:gd name="T5" fmla="*/ 7525 h 15240"/>
                  <a:gd name="T6" fmla="*/ 6572 w 11620"/>
                  <a:gd name="T7" fmla="*/ 15240 h 15240"/>
                  <a:gd name="T8" fmla="*/ 0 w 11620"/>
                  <a:gd name="T9" fmla="*/ 10287 h 15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620" h="15240" extrusionOk="0">
                    <a:moveTo>
                      <a:pt x="0" y="10287"/>
                    </a:moveTo>
                    <a:cubicBezTo>
                      <a:pt x="0" y="9525"/>
                      <a:pt x="0" y="0"/>
                      <a:pt x="0" y="0"/>
                    </a:cubicBezTo>
                    <a:lnTo>
                      <a:pt x="11621" y="7525"/>
                    </a:lnTo>
                    <a:lnTo>
                      <a:pt x="6572" y="15240"/>
                    </a:lnTo>
                    <a:lnTo>
                      <a:pt x="0" y="10287"/>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808" name="Google Shape;4011;p48">
                <a:extLst>
                  <a:ext uri="{FF2B5EF4-FFF2-40B4-BE49-F238E27FC236}">
                    <a16:creationId xmlns:a16="http://schemas.microsoft.com/office/drawing/2014/main" id="{DD81F64D-8D7A-B680-0EC5-8FAEE70E1E0A}"/>
                  </a:ext>
                </a:extLst>
              </p:cNvPr>
              <p:cNvSpPr>
                <a:spLocks/>
              </p:cNvSpPr>
              <p:nvPr/>
            </p:nvSpPr>
            <p:spPr bwMode="auto">
              <a:xfrm>
                <a:off x="5511926" y="3546443"/>
                <a:ext cx="25146" cy="11811"/>
              </a:xfrm>
              <a:custGeom>
                <a:avLst/>
                <a:gdLst>
                  <a:gd name="T0" fmla="*/ 25146 w 25146"/>
                  <a:gd name="T1" fmla="*/ 10287 h 11811"/>
                  <a:gd name="T2" fmla="*/ 25146 w 25146"/>
                  <a:gd name="T3" fmla="*/ 0 h 11811"/>
                  <a:gd name="T4" fmla="*/ 0 w 25146"/>
                  <a:gd name="T5" fmla="*/ 2000 h 11811"/>
                  <a:gd name="T6" fmla="*/ 14383 w 25146"/>
                  <a:gd name="T7" fmla="*/ 11811 h 11811"/>
                  <a:gd name="T8" fmla="*/ 25146 w 25146"/>
                  <a:gd name="T9" fmla="*/ 10287 h 118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146" h="11811" extrusionOk="0">
                    <a:moveTo>
                      <a:pt x="25146" y="10287"/>
                    </a:moveTo>
                    <a:lnTo>
                      <a:pt x="25146" y="0"/>
                    </a:lnTo>
                    <a:lnTo>
                      <a:pt x="0" y="2000"/>
                    </a:lnTo>
                    <a:lnTo>
                      <a:pt x="14383" y="11811"/>
                    </a:lnTo>
                    <a:lnTo>
                      <a:pt x="25146" y="10287"/>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809" name="Google Shape;4012;p48">
                <a:extLst>
                  <a:ext uri="{FF2B5EF4-FFF2-40B4-BE49-F238E27FC236}">
                    <a16:creationId xmlns:a16="http://schemas.microsoft.com/office/drawing/2014/main" id="{1B649713-4F9D-78F1-B198-68DDF60F3F5C}"/>
                  </a:ext>
                </a:extLst>
              </p:cNvPr>
              <p:cNvSpPr>
                <a:spLocks/>
              </p:cNvSpPr>
              <p:nvPr/>
            </p:nvSpPr>
            <p:spPr bwMode="auto">
              <a:xfrm>
                <a:off x="5520308" y="3508724"/>
                <a:ext cx="18859" cy="10382"/>
              </a:xfrm>
              <a:custGeom>
                <a:avLst/>
                <a:gdLst>
                  <a:gd name="T0" fmla="*/ 18859 w 18859"/>
                  <a:gd name="T1" fmla="*/ 10382 h 10382"/>
                  <a:gd name="T2" fmla="*/ 18859 w 18859"/>
                  <a:gd name="T3" fmla="*/ 0 h 10382"/>
                  <a:gd name="T4" fmla="*/ 0 w 18859"/>
                  <a:gd name="T5" fmla="*/ 6763 h 10382"/>
                  <a:gd name="T6" fmla="*/ 18859 w 18859"/>
                  <a:gd name="T7" fmla="*/ 10382 h 1038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859" h="10382" extrusionOk="0">
                    <a:moveTo>
                      <a:pt x="18859" y="10382"/>
                    </a:moveTo>
                    <a:lnTo>
                      <a:pt x="18859" y="0"/>
                    </a:lnTo>
                    <a:lnTo>
                      <a:pt x="0" y="6763"/>
                    </a:lnTo>
                    <a:lnTo>
                      <a:pt x="18859" y="10382"/>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810" name="Google Shape;4013;p48">
                <a:extLst>
                  <a:ext uri="{FF2B5EF4-FFF2-40B4-BE49-F238E27FC236}">
                    <a16:creationId xmlns:a16="http://schemas.microsoft.com/office/drawing/2014/main" id="{5C2686A6-F6AE-83A4-B2CF-9E5637BD2776}"/>
                  </a:ext>
                </a:extLst>
              </p:cNvPr>
              <p:cNvSpPr>
                <a:spLocks/>
              </p:cNvSpPr>
              <p:nvPr/>
            </p:nvSpPr>
            <p:spPr bwMode="auto">
              <a:xfrm>
                <a:off x="5461063" y="3512534"/>
                <a:ext cx="28479" cy="19812"/>
              </a:xfrm>
              <a:custGeom>
                <a:avLst/>
                <a:gdLst>
                  <a:gd name="T0" fmla="*/ 0 w 28479"/>
                  <a:gd name="T1" fmla="*/ 6001 h 19812"/>
                  <a:gd name="T2" fmla="*/ 6287 w 28479"/>
                  <a:gd name="T3" fmla="*/ 0 h 19812"/>
                  <a:gd name="T4" fmla="*/ 28480 w 28479"/>
                  <a:gd name="T5" fmla="*/ 15240 h 19812"/>
                  <a:gd name="T6" fmla="*/ 27051 w 28479"/>
                  <a:gd name="T7" fmla="*/ 19812 h 19812"/>
                  <a:gd name="T8" fmla="*/ 10001 w 28479"/>
                  <a:gd name="T9" fmla="*/ 12383 h 19812"/>
                  <a:gd name="T10" fmla="*/ 0 w 28479"/>
                  <a:gd name="T11" fmla="*/ 6001 h 198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479" h="19812" extrusionOk="0">
                    <a:moveTo>
                      <a:pt x="0" y="6001"/>
                    </a:moveTo>
                    <a:lnTo>
                      <a:pt x="6287" y="0"/>
                    </a:lnTo>
                    <a:lnTo>
                      <a:pt x="28480" y="15240"/>
                    </a:lnTo>
                    <a:lnTo>
                      <a:pt x="27051" y="19812"/>
                    </a:lnTo>
                    <a:cubicBezTo>
                      <a:pt x="27051" y="19812"/>
                      <a:pt x="10573" y="12859"/>
                      <a:pt x="10001" y="12383"/>
                    </a:cubicBezTo>
                    <a:lnTo>
                      <a:pt x="0" y="6001"/>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811" name="Google Shape;4014;p48">
                <a:extLst>
                  <a:ext uri="{FF2B5EF4-FFF2-40B4-BE49-F238E27FC236}">
                    <a16:creationId xmlns:a16="http://schemas.microsoft.com/office/drawing/2014/main" id="{E1866B73-684B-AD00-417F-BE9296AF7F59}"/>
                  </a:ext>
                </a:extLst>
              </p:cNvPr>
              <p:cNvSpPr>
                <a:spLocks/>
              </p:cNvSpPr>
              <p:nvPr/>
            </p:nvSpPr>
            <p:spPr bwMode="auto">
              <a:xfrm>
                <a:off x="5403246" y="3479482"/>
                <a:ext cx="35337" cy="23336"/>
              </a:xfrm>
              <a:custGeom>
                <a:avLst/>
                <a:gdLst>
                  <a:gd name="T0" fmla="*/ 0 w 35337"/>
                  <a:gd name="T1" fmla="*/ 6667 h 23336"/>
                  <a:gd name="T2" fmla="*/ 29337 w 35337"/>
                  <a:gd name="T3" fmla="*/ 23336 h 23336"/>
                  <a:gd name="T4" fmla="*/ 35338 w 35337"/>
                  <a:gd name="T5" fmla="*/ 18955 h 23336"/>
                  <a:gd name="T6" fmla="*/ 31337 w 35337"/>
                  <a:gd name="T7" fmla="*/ 14383 h 23336"/>
                  <a:gd name="T8" fmla="*/ 21812 w 35337"/>
                  <a:gd name="T9" fmla="*/ 6667 h 23336"/>
                  <a:gd name="T10" fmla="*/ 5715 w 35337"/>
                  <a:gd name="T11" fmla="*/ 0 h 23336"/>
                  <a:gd name="T12" fmla="*/ 0 w 35337"/>
                  <a:gd name="T13" fmla="*/ 6667 h 233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337" h="23336" extrusionOk="0">
                    <a:moveTo>
                      <a:pt x="0" y="6667"/>
                    </a:moveTo>
                    <a:lnTo>
                      <a:pt x="29337" y="23336"/>
                    </a:lnTo>
                    <a:lnTo>
                      <a:pt x="35338" y="18955"/>
                    </a:lnTo>
                    <a:lnTo>
                      <a:pt x="31337" y="14383"/>
                    </a:lnTo>
                    <a:cubicBezTo>
                      <a:pt x="28613" y="11297"/>
                      <a:pt x="25394" y="8687"/>
                      <a:pt x="21812" y="6667"/>
                    </a:cubicBezTo>
                    <a:cubicBezTo>
                      <a:pt x="19717" y="6667"/>
                      <a:pt x="5715" y="0"/>
                      <a:pt x="5715" y="0"/>
                    </a:cubicBezTo>
                    <a:lnTo>
                      <a:pt x="0" y="6667"/>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812" name="Google Shape;4015;p48">
                <a:extLst>
                  <a:ext uri="{FF2B5EF4-FFF2-40B4-BE49-F238E27FC236}">
                    <a16:creationId xmlns:a16="http://schemas.microsoft.com/office/drawing/2014/main" id="{994F867E-683D-37FA-A8B0-B987DC2317E1}"/>
                  </a:ext>
                </a:extLst>
              </p:cNvPr>
              <p:cNvSpPr>
                <a:spLocks/>
              </p:cNvSpPr>
              <p:nvPr/>
            </p:nvSpPr>
            <p:spPr bwMode="auto">
              <a:xfrm>
                <a:off x="5435726" y="3460908"/>
                <a:ext cx="16383" cy="14668"/>
              </a:xfrm>
              <a:custGeom>
                <a:avLst/>
                <a:gdLst>
                  <a:gd name="T0" fmla="*/ 16383 w 16383"/>
                  <a:gd name="T1" fmla="*/ 14668 h 14668"/>
                  <a:gd name="T2" fmla="*/ 16383 w 16383"/>
                  <a:gd name="T3" fmla="*/ 4381 h 14668"/>
                  <a:gd name="T4" fmla="*/ 2858 w 16383"/>
                  <a:gd name="T5" fmla="*/ 0 h 14668"/>
                  <a:gd name="T6" fmla="*/ 0 w 16383"/>
                  <a:gd name="T7" fmla="*/ 8096 h 14668"/>
                  <a:gd name="T8" fmla="*/ 667 w 16383"/>
                  <a:gd name="T9" fmla="*/ 11716 h 14668"/>
                  <a:gd name="T10" fmla="*/ 16383 w 16383"/>
                  <a:gd name="T11" fmla="*/ 14668 h 146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383" h="14668" extrusionOk="0">
                    <a:moveTo>
                      <a:pt x="16383" y="14668"/>
                    </a:moveTo>
                    <a:lnTo>
                      <a:pt x="16383" y="4381"/>
                    </a:lnTo>
                    <a:lnTo>
                      <a:pt x="2858" y="0"/>
                    </a:lnTo>
                    <a:lnTo>
                      <a:pt x="0" y="8096"/>
                    </a:lnTo>
                    <a:lnTo>
                      <a:pt x="667" y="11716"/>
                    </a:lnTo>
                    <a:lnTo>
                      <a:pt x="16383" y="14668"/>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813" name="Google Shape;4016;p48">
                <a:extLst>
                  <a:ext uri="{FF2B5EF4-FFF2-40B4-BE49-F238E27FC236}">
                    <a16:creationId xmlns:a16="http://schemas.microsoft.com/office/drawing/2014/main" id="{66CAF7C7-7A2B-4932-A33A-DE013215EF5A}"/>
                  </a:ext>
                </a:extLst>
              </p:cNvPr>
              <p:cNvSpPr>
                <a:spLocks/>
              </p:cNvSpPr>
              <p:nvPr/>
            </p:nvSpPr>
            <p:spPr bwMode="auto">
              <a:xfrm>
                <a:off x="5362479" y="3457860"/>
                <a:ext cx="15620" cy="11620"/>
              </a:xfrm>
              <a:custGeom>
                <a:avLst/>
                <a:gdLst>
                  <a:gd name="T0" fmla="*/ 0 w 15620"/>
                  <a:gd name="T1" fmla="*/ 10287 h 11620"/>
                  <a:gd name="T2" fmla="*/ 0 w 15620"/>
                  <a:gd name="T3" fmla="*/ 0 h 11620"/>
                  <a:gd name="T4" fmla="*/ 15621 w 15620"/>
                  <a:gd name="T5" fmla="*/ 1715 h 11620"/>
                  <a:gd name="T6" fmla="*/ 10573 w 15620"/>
                  <a:gd name="T7" fmla="*/ 11621 h 11620"/>
                  <a:gd name="T8" fmla="*/ 0 w 15620"/>
                  <a:gd name="T9" fmla="*/ 10287 h 116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620" h="11620" extrusionOk="0">
                    <a:moveTo>
                      <a:pt x="0" y="10287"/>
                    </a:moveTo>
                    <a:lnTo>
                      <a:pt x="0" y="0"/>
                    </a:lnTo>
                    <a:lnTo>
                      <a:pt x="15621" y="1715"/>
                    </a:lnTo>
                    <a:lnTo>
                      <a:pt x="10573" y="11621"/>
                    </a:lnTo>
                    <a:lnTo>
                      <a:pt x="0" y="10287"/>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814" name="Google Shape;4017;p48">
                <a:extLst>
                  <a:ext uri="{FF2B5EF4-FFF2-40B4-BE49-F238E27FC236}">
                    <a16:creationId xmlns:a16="http://schemas.microsoft.com/office/drawing/2014/main" id="{C8CA062B-CF8C-BCA1-CF5D-A52710AC29BF}"/>
                  </a:ext>
                </a:extLst>
              </p:cNvPr>
              <p:cNvSpPr>
                <a:spLocks/>
              </p:cNvSpPr>
              <p:nvPr/>
            </p:nvSpPr>
            <p:spPr bwMode="auto">
              <a:xfrm>
                <a:off x="5363051" y="3492341"/>
                <a:ext cx="17906" cy="18097"/>
              </a:xfrm>
              <a:custGeom>
                <a:avLst/>
                <a:gdLst>
                  <a:gd name="T0" fmla="*/ 0 w 17906"/>
                  <a:gd name="T1" fmla="*/ 10668 h 18097"/>
                  <a:gd name="T2" fmla="*/ 0 w 17906"/>
                  <a:gd name="T3" fmla="*/ 0 h 18097"/>
                  <a:gd name="T4" fmla="*/ 17907 w 17906"/>
                  <a:gd name="T5" fmla="*/ 0 h 18097"/>
                  <a:gd name="T6" fmla="*/ 13525 w 17906"/>
                  <a:gd name="T7" fmla="*/ 9525 h 18097"/>
                  <a:gd name="T8" fmla="*/ 5810 w 17906"/>
                  <a:gd name="T9" fmla="*/ 18097 h 18097"/>
                  <a:gd name="T10" fmla="*/ 0 w 17906"/>
                  <a:gd name="T11" fmla="*/ 10668 h 180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906" h="18097" extrusionOk="0">
                    <a:moveTo>
                      <a:pt x="0" y="10668"/>
                    </a:moveTo>
                    <a:lnTo>
                      <a:pt x="0" y="0"/>
                    </a:lnTo>
                    <a:lnTo>
                      <a:pt x="17907" y="0"/>
                    </a:lnTo>
                    <a:lnTo>
                      <a:pt x="13525" y="9525"/>
                    </a:lnTo>
                    <a:lnTo>
                      <a:pt x="5810" y="18097"/>
                    </a:lnTo>
                    <a:lnTo>
                      <a:pt x="0" y="10668"/>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815" name="Google Shape;4018;p48">
                <a:extLst>
                  <a:ext uri="{FF2B5EF4-FFF2-40B4-BE49-F238E27FC236}">
                    <a16:creationId xmlns:a16="http://schemas.microsoft.com/office/drawing/2014/main" id="{F0F8F703-0F88-7FA2-11D8-5F70BA973A91}"/>
                  </a:ext>
                </a:extLst>
              </p:cNvPr>
              <p:cNvSpPr>
                <a:spLocks/>
              </p:cNvSpPr>
              <p:nvPr/>
            </p:nvSpPr>
            <p:spPr bwMode="auto">
              <a:xfrm>
                <a:off x="5362575" y="3447573"/>
                <a:ext cx="176612" cy="110680"/>
              </a:xfrm>
              <a:custGeom>
                <a:avLst/>
                <a:gdLst>
                  <a:gd name="T0" fmla="*/ 89535 w 176612"/>
                  <a:gd name="T1" fmla="*/ 17717 h 110680"/>
                  <a:gd name="T2" fmla="*/ 82582 w 176612"/>
                  <a:gd name="T3" fmla="*/ 18288 h 110680"/>
                  <a:gd name="T4" fmla="*/ 72104 w 176612"/>
                  <a:gd name="T5" fmla="*/ 20193 h 110680"/>
                  <a:gd name="T6" fmla="*/ 60008 w 176612"/>
                  <a:gd name="T7" fmla="*/ 23241 h 110680"/>
                  <a:gd name="T8" fmla="*/ 48101 w 176612"/>
                  <a:gd name="T9" fmla="*/ 27813 h 110680"/>
                  <a:gd name="T10" fmla="*/ 78581 w 176612"/>
                  <a:gd name="T11" fmla="*/ 45339 h 110680"/>
                  <a:gd name="T12" fmla="*/ 84011 w 176612"/>
                  <a:gd name="T13" fmla="*/ 43434 h 110680"/>
                  <a:gd name="T14" fmla="*/ 105918 w 176612"/>
                  <a:gd name="T15" fmla="*/ 36862 h 110680"/>
                  <a:gd name="T16" fmla="*/ 125635 w 176612"/>
                  <a:gd name="T17" fmla="*/ 33623 h 110680"/>
                  <a:gd name="T18" fmla="*/ 143828 w 176612"/>
                  <a:gd name="T19" fmla="*/ 34862 h 110680"/>
                  <a:gd name="T20" fmla="*/ 161163 w 176612"/>
                  <a:gd name="T21" fmla="*/ 41624 h 110680"/>
                  <a:gd name="T22" fmla="*/ 174212 w 176612"/>
                  <a:gd name="T23" fmla="*/ 53150 h 110680"/>
                  <a:gd name="T24" fmla="*/ 176213 w 176612"/>
                  <a:gd name="T25" fmla="*/ 65056 h 110680"/>
                  <a:gd name="T26" fmla="*/ 169069 w 176612"/>
                  <a:gd name="T27" fmla="*/ 76772 h 110680"/>
                  <a:gd name="T28" fmla="*/ 155162 w 176612"/>
                  <a:gd name="T29" fmla="*/ 87725 h 110680"/>
                  <a:gd name="T30" fmla="*/ 174212 w 176612"/>
                  <a:gd name="T31" fmla="*/ 98965 h 110680"/>
                  <a:gd name="T32" fmla="*/ 163639 w 176612"/>
                  <a:gd name="T33" fmla="*/ 105061 h 110680"/>
                  <a:gd name="T34" fmla="*/ 144113 w 176612"/>
                  <a:gd name="T35" fmla="*/ 93726 h 110680"/>
                  <a:gd name="T36" fmla="*/ 115538 w 176612"/>
                  <a:gd name="T37" fmla="*/ 104680 h 110680"/>
                  <a:gd name="T38" fmla="*/ 83534 w 176612"/>
                  <a:gd name="T39" fmla="*/ 110681 h 110680"/>
                  <a:gd name="T40" fmla="*/ 73342 w 176612"/>
                  <a:gd name="T41" fmla="*/ 92392 h 110680"/>
                  <a:gd name="T42" fmla="*/ 81820 w 176612"/>
                  <a:gd name="T43" fmla="*/ 91726 h 110680"/>
                  <a:gd name="T44" fmla="*/ 94583 w 176612"/>
                  <a:gd name="T45" fmla="*/ 89535 h 110680"/>
                  <a:gd name="T46" fmla="*/ 109442 w 176612"/>
                  <a:gd name="T47" fmla="*/ 85725 h 110680"/>
                  <a:gd name="T48" fmla="*/ 124396 w 176612"/>
                  <a:gd name="T49" fmla="*/ 80200 h 110680"/>
                  <a:gd name="T50" fmla="*/ 94107 w 176612"/>
                  <a:gd name="T51" fmla="*/ 62770 h 110680"/>
                  <a:gd name="T52" fmla="*/ 90107 w 176612"/>
                  <a:gd name="T53" fmla="*/ 64103 h 110680"/>
                  <a:gd name="T54" fmla="*/ 86011 w 176612"/>
                  <a:gd name="T55" fmla="*/ 65342 h 110680"/>
                  <a:gd name="T56" fmla="*/ 65056 w 176612"/>
                  <a:gd name="T57" fmla="*/ 71247 h 110680"/>
                  <a:gd name="T58" fmla="*/ 47149 w 176612"/>
                  <a:gd name="T59" fmla="*/ 73628 h 110680"/>
                  <a:gd name="T60" fmla="*/ 31433 w 176612"/>
                  <a:gd name="T61" fmla="*/ 72200 h 110680"/>
                  <a:gd name="T62" fmla="*/ 16859 w 176612"/>
                  <a:gd name="T63" fmla="*/ 66294 h 110680"/>
                  <a:gd name="T64" fmla="*/ 4191 w 176612"/>
                  <a:gd name="T65" fmla="*/ 55435 h 110680"/>
                  <a:gd name="T66" fmla="*/ 667 w 176612"/>
                  <a:gd name="T67" fmla="*/ 43720 h 110680"/>
                  <a:gd name="T68" fmla="*/ 5715 w 176612"/>
                  <a:gd name="T69" fmla="*/ 31813 h 110680"/>
                  <a:gd name="T70" fmla="*/ 18002 w 176612"/>
                  <a:gd name="T71" fmla="*/ 20669 h 110680"/>
                  <a:gd name="T72" fmla="*/ 0 w 176612"/>
                  <a:gd name="T73" fmla="*/ 10001 h 110680"/>
                  <a:gd name="T74" fmla="*/ 10573 w 176612"/>
                  <a:gd name="T75" fmla="*/ 3905 h 110680"/>
                  <a:gd name="T76" fmla="*/ 28384 w 176612"/>
                  <a:gd name="T77" fmla="*/ 14192 h 110680"/>
                  <a:gd name="T78" fmla="*/ 54483 w 176612"/>
                  <a:gd name="T79" fmla="*/ 4667 h 110680"/>
                  <a:gd name="T80" fmla="*/ 80582 w 176612"/>
                  <a:gd name="T81" fmla="*/ 0 h 110680"/>
                  <a:gd name="T82" fmla="*/ 89535 w 176612"/>
                  <a:gd name="T83" fmla="*/ 17717 h 110680"/>
                  <a:gd name="T84" fmla="*/ 38100 w 176612"/>
                  <a:gd name="T85" fmla="*/ 49625 h 110680"/>
                  <a:gd name="T86" fmla="*/ 51340 w 176612"/>
                  <a:gd name="T87" fmla="*/ 52483 h 110680"/>
                  <a:gd name="T88" fmla="*/ 69437 w 176612"/>
                  <a:gd name="T89" fmla="*/ 48387 h 110680"/>
                  <a:gd name="T90" fmla="*/ 40862 w 176612"/>
                  <a:gd name="T91" fmla="*/ 31909 h 110680"/>
                  <a:gd name="T92" fmla="*/ 38100 w 176612"/>
                  <a:gd name="T93" fmla="*/ 49625 h 110680"/>
                  <a:gd name="T94" fmla="*/ 138113 w 176612"/>
                  <a:gd name="T95" fmla="*/ 58007 h 110680"/>
                  <a:gd name="T96" fmla="*/ 123825 w 176612"/>
                  <a:gd name="T97" fmla="*/ 55435 h 110680"/>
                  <a:gd name="T98" fmla="*/ 103918 w 176612"/>
                  <a:gd name="T99" fmla="*/ 59817 h 110680"/>
                  <a:gd name="T100" fmla="*/ 132493 w 176612"/>
                  <a:gd name="T101" fmla="*/ 76200 h 110680"/>
                  <a:gd name="T102" fmla="*/ 137732 w 176612"/>
                  <a:gd name="T103" fmla="*/ 57626 h 110680"/>
                  <a:gd name="T104" fmla="*/ 138113 w 176612"/>
                  <a:gd name="T105" fmla="*/ 58007 h 11068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76612" h="110680" extrusionOk="0">
                    <a:moveTo>
                      <a:pt x="89535" y="17717"/>
                    </a:moveTo>
                    <a:cubicBezTo>
                      <a:pt x="87201" y="17678"/>
                      <a:pt x="84877" y="17869"/>
                      <a:pt x="82582" y="18288"/>
                    </a:cubicBezTo>
                    <a:cubicBezTo>
                      <a:pt x="79438" y="18288"/>
                      <a:pt x="75914" y="19336"/>
                      <a:pt x="72104" y="20193"/>
                    </a:cubicBezTo>
                    <a:cubicBezTo>
                      <a:pt x="68294" y="21050"/>
                      <a:pt x="64199" y="22003"/>
                      <a:pt x="60008" y="23241"/>
                    </a:cubicBezTo>
                    <a:cubicBezTo>
                      <a:pt x="55921" y="24451"/>
                      <a:pt x="51940" y="25975"/>
                      <a:pt x="48101" y="27813"/>
                    </a:cubicBezTo>
                    <a:lnTo>
                      <a:pt x="78581" y="45339"/>
                    </a:lnTo>
                    <a:lnTo>
                      <a:pt x="84011" y="43434"/>
                    </a:lnTo>
                    <a:cubicBezTo>
                      <a:pt x="91821" y="40862"/>
                      <a:pt x="99060" y="38672"/>
                      <a:pt x="105918" y="36862"/>
                    </a:cubicBezTo>
                    <a:cubicBezTo>
                      <a:pt x="112366" y="35138"/>
                      <a:pt x="118967" y="34052"/>
                      <a:pt x="125635" y="33623"/>
                    </a:cubicBezTo>
                    <a:cubicBezTo>
                      <a:pt x="131731" y="33214"/>
                      <a:pt x="137846" y="33633"/>
                      <a:pt x="143828" y="34862"/>
                    </a:cubicBezTo>
                    <a:cubicBezTo>
                      <a:pt x="149933" y="36157"/>
                      <a:pt x="155791" y="38443"/>
                      <a:pt x="161163" y="41624"/>
                    </a:cubicBezTo>
                    <a:cubicBezTo>
                      <a:pt x="166421" y="44291"/>
                      <a:pt x="170917" y="48254"/>
                      <a:pt x="174212" y="53150"/>
                    </a:cubicBezTo>
                    <a:cubicBezTo>
                      <a:pt x="176432" y="56693"/>
                      <a:pt x="177146" y="60979"/>
                      <a:pt x="176213" y="65056"/>
                    </a:cubicBezTo>
                    <a:cubicBezTo>
                      <a:pt x="174850" y="69494"/>
                      <a:pt x="172393" y="73524"/>
                      <a:pt x="169069" y="76772"/>
                    </a:cubicBezTo>
                    <a:cubicBezTo>
                      <a:pt x="164897" y="80972"/>
                      <a:pt x="160230" y="84649"/>
                      <a:pt x="155162" y="87725"/>
                    </a:cubicBezTo>
                    <a:lnTo>
                      <a:pt x="174212" y="98965"/>
                    </a:lnTo>
                    <a:lnTo>
                      <a:pt x="163639" y="105061"/>
                    </a:lnTo>
                    <a:lnTo>
                      <a:pt x="144113" y="93726"/>
                    </a:lnTo>
                    <a:cubicBezTo>
                      <a:pt x="134969" y="98308"/>
                      <a:pt x="125397" y="101975"/>
                      <a:pt x="115538" y="104680"/>
                    </a:cubicBezTo>
                    <a:cubicBezTo>
                      <a:pt x="105070" y="107613"/>
                      <a:pt x="94355" y="109623"/>
                      <a:pt x="83534" y="110681"/>
                    </a:cubicBezTo>
                    <a:lnTo>
                      <a:pt x="73342" y="92392"/>
                    </a:lnTo>
                    <a:cubicBezTo>
                      <a:pt x="76181" y="92336"/>
                      <a:pt x="79010" y="92107"/>
                      <a:pt x="81820" y="91726"/>
                    </a:cubicBezTo>
                    <a:cubicBezTo>
                      <a:pt x="86116" y="91250"/>
                      <a:pt x="90373" y="90516"/>
                      <a:pt x="94583" y="89535"/>
                    </a:cubicBezTo>
                    <a:cubicBezTo>
                      <a:pt x="99346" y="88583"/>
                      <a:pt x="104108" y="87249"/>
                      <a:pt x="109442" y="85725"/>
                    </a:cubicBezTo>
                    <a:cubicBezTo>
                      <a:pt x="114557" y="84258"/>
                      <a:pt x="119558" y="82410"/>
                      <a:pt x="124396" y="80200"/>
                    </a:cubicBezTo>
                    <a:lnTo>
                      <a:pt x="94107" y="62770"/>
                    </a:lnTo>
                    <a:lnTo>
                      <a:pt x="90107" y="64103"/>
                    </a:lnTo>
                    <a:lnTo>
                      <a:pt x="86011" y="65342"/>
                    </a:lnTo>
                    <a:cubicBezTo>
                      <a:pt x="79134" y="67665"/>
                      <a:pt x="72133" y="69637"/>
                      <a:pt x="65056" y="71247"/>
                    </a:cubicBezTo>
                    <a:cubicBezTo>
                      <a:pt x="59179" y="72647"/>
                      <a:pt x="53188" y="73447"/>
                      <a:pt x="47149" y="73628"/>
                    </a:cubicBezTo>
                    <a:cubicBezTo>
                      <a:pt x="41872" y="73838"/>
                      <a:pt x="36586" y="73362"/>
                      <a:pt x="31433" y="72200"/>
                    </a:cubicBezTo>
                    <a:cubicBezTo>
                      <a:pt x="26308" y="70971"/>
                      <a:pt x="21393" y="68980"/>
                      <a:pt x="16859" y="66294"/>
                    </a:cubicBezTo>
                    <a:cubicBezTo>
                      <a:pt x="11859" y="63694"/>
                      <a:pt x="7525" y="59979"/>
                      <a:pt x="4191" y="55435"/>
                    </a:cubicBezTo>
                    <a:cubicBezTo>
                      <a:pt x="1695" y="52054"/>
                      <a:pt x="448" y="47911"/>
                      <a:pt x="667" y="43720"/>
                    </a:cubicBezTo>
                    <a:cubicBezTo>
                      <a:pt x="1181" y="39348"/>
                      <a:pt x="2934" y="35223"/>
                      <a:pt x="5715" y="31813"/>
                    </a:cubicBezTo>
                    <a:cubicBezTo>
                      <a:pt x="9220" y="27489"/>
                      <a:pt x="13364" y="23736"/>
                      <a:pt x="18002" y="20669"/>
                    </a:cubicBezTo>
                    <a:lnTo>
                      <a:pt x="0" y="10001"/>
                    </a:lnTo>
                    <a:lnTo>
                      <a:pt x="10573" y="3905"/>
                    </a:lnTo>
                    <a:lnTo>
                      <a:pt x="28384" y="14192"/>
                    </a:lnTo>
                    <a:cubicBezTo>
                      <a:pt x="36719" y="10087"/>
                      <a:pt x="45463" y="6896"/>
                      <a:pt x="54483" y="4667"/>
                    </a:cubicBezTo>
                    <a:cubicBezTo>
                      <a:pt x="63055" y="2486"/>
                      <a:pt x="71780" y="924"/>
                      <a:pt x="80582" y="0"/>
                    </a:cubicBezTo>
                    <a:lnTo>
                      <a:pt x="89535" y="17717"/>
                    </a:lnTo>
                    <a:close/>
                    <a:moveTo>
                      <a:pt x="38100" y="49625"/>
                    </a:moveTo>
                    <a:cubicBezTo>
                      <a:pt x="42110" y="51921"/>
                      <a:pt x="46739" y="52911"/>
                      <a:pt x="51340" y="52483"/>
                    </a:cubicBezTo>
                    <a:cubicBezTo>
                      <a:pt x="57502" y="51768"/>
                      <a:pt x="63570" y="50397"/>
                      <a:pt x="69437" y="48387"/>
                    </a:cubicBezTo>
                    <a:lnTo>
                      <a:pt x="40862" y="31909"/>
                    </a:lnTo>
                    <a:cubicBezTo>
                      <a:pt x="30194" y="38767"/>
                      <a:pt x="29270" y="44672"/>
                      <a:pt x="38100" y="49625"/>
                    </a:cubicBezTo>
                    <a:close/>
                    <a:moveTo>
                      <a:pt x="138113" y="58007"/>
                    </a:moveTo>
                    <a:cubicBezTo>
                      <a:pt x="133760" y="55607"/>
                      <a:pt x="128740" y="54702"/>
                      <a:pt x="123825" y="55435"/>
                    </a:cubicBezTo>
                    <a:cubicBezTo>
                      <a:pt x="117072" y="56312"/>
                      <a:pt x="110414" y="57779"/>
                      <a:pt x="103918" y="59817"/>
                    </a:cubicBezTo>
                    <a:lnTo>
                      <a:pt x="132493" y="76200"/>
                    </a:lnTo>
                    <a:cubicBezTo>
                      <a:pt x="144018" y="68771"/>
                      <a:pt x="145923" y="62675"/>
                      <a:pt x="137732" y="57626"/>
                    </a:cubicBezTo>
                    <a:lnTo>
                      <a:pt x="138113" y="58007"/>
                    </a:lnTo>
                    <a:close/>
                  </a:path>
                </a:pathLst>
              </a:custGeom>
              <a:solidFill>
                <a:srgbClr val="F9CA0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grpSp>
        <p:sp>
          <p:nvSpPr>
            <p:cNvPr id="29716" name="Google Shape;4019;p48">
              <a:extLst>
                <a:ext uri="{FF2B5EF4-FFF2-40B4-BE49-F238E27FC236}">
                  <a16:creationId xmlns:a16="http://schemas.microsoft.com/office/drawing/2014/main" id="{87F0232D-4333-7728-566A-2C1F9A59BE9F}"/>
                </a:ext>
              </a:extLst>
            </p:cNvPr>
            <p:cNvSpPr>
              <a:spLocks/>
            </p:cNvSpPr>
            <p:nvPr/>
          </p:nvSpPr>
          <p:spPr bwMode="auto">
            <a:xfrm>
              <a:off x="5771792" y="3977849"/>
              <a:ext cx="617525" cy="382903"/>
            </a:xfrm>
            <a:custGeom>
              <a:avLst/>
              <a:gdLst>
                <a:gd name="T0" fmla="*/ 570840 w 617525"/>
                <a:gd name="T1" fmla="*/ 378738 h 382903"/>
                <a:gd name="T2" fmla="*/ 15532 w 617525"/>
                <a:gd name="T3" fmla="*/ 58221 h 382903"/>
                <a:gd name="T4" fmla="*/ 4245 w 617525"/>
                <a:gd name="T5" fmla="*/ 15502 h 382903"/>
                <a:gd name="T6" fmla="*/ 15532 w 617525"/>
                <a:gd name="T7" fmla="*/ 4215 h 382903"/>
                <a:gd name="T8" fmla="*/ 15532 w 617525"/>
                <a:gd name="T9" fmla="*/ 4215 h 382903"/>
                <a:gd name="T10" fmla="*/ 46774 w 617525"/>
                <a:gd name="T11" fmla="*/ 4215 h 382903"/>
                <a:gd name="T12" fmla="*/ 601987 w 617525"/>
                <a:gd name="T13" fmla="*/ 324731 h 382903"/>
                <a:gd name="T14" fmla="*/ 613283 w 617525"/>
                <a:gd name="T15" fmla="*/ 367441 h 382903"/>
                <a:gd name="T16" fmla="*/ 598367 w 617525"/>
                <a:gd name="T17" fmla="*/ 380547 h 382903"/>
                <a:gd name="T18" fmla="*/ 598367 w 617525"/>
                <a:gd name="T19" fmla="*/ 380547 h 382903"/>
                <a:gd name="T20" fmla="*/ 570840 w 617525"/>
                <a:gd name="T21" fmla="*/ 378738 h 3829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17525" h="382903" extrusionOk="0">
                  <a:moveTo>
                    <a:pt x="570840" y="378738"/>
                  </a:moveTo>
                  <a:lnTo>
                    <a:pt x="15532" y="58221"/>
                  </a:lnTo>
                  <a:cubicBezTo>
                    <a:pt x="616" y="49544"/>
                    <a:pt x="-4432" y="30418"/>
                    <a:pt x="4245" y="15502"/>
                  </a:cubicBezTo>
                  <a:cubicBezTo>
                    <a:pt x="6960" y="10825"/>
                    <a:pt x="10856" y="6939"/>
                    <a:pt x="15532" y="4215"/>
                  </a:cubicBezTo>
                  <a:cubicBezTo>
                    <a:pt x="25191" y="-1405"/>
                    <a:pt x="37116" y="-1405"/>
                    <a:pt x="46774" y="4215"/>
                  </a:cubicBezTo>
                  <a:lnTo>
                    <a:pt x="601987" y="324731"/>
                  </a:lnTo>
                  <a:cubicBezTo>
                    <a:pt x="616903" y="333408"/>
                    <a:pt x="621960" y="352525"/>
                    <a:pt x="613283" y="367441"/>
                  </a:cubicBezTo>
                  <a:cubicBezTo>
                    <a:pt x="609873" y="373318"/>
                    <a:pt x="604634" y="377918"/>
                    <a:pt x="598367" y="380547"/>
                  </a:cubicBezTo>
                  <a:cubicBezTo>
                    <a:pt x="589404" y="384234"/>
                    <a:pt x="579241" y="383567"/>
                    <a:pt x="570840" y="378738"/>
                  </a:cubicBezTo>
                  <a:close/>
                </a:path>
              </a:pathLst>
            </a:custGeom>
            <a:solidFill>
              <a:srgbClr val="D6D8E5">
                <a:alpha val="39999"/>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717" name="Google Shape;4020;p48">
              <a:extLst>
                <a:ext uri="{FF2B5EF4-FFF2-40B4-BE49-F238E27FC236}">
                  <a16:creationId xmlns:a16="http://schemas.microsoft.com/office/drawing/2014/main" id="{F07A52A7-12B3-0360-5AB2-14DD7ED16BEF}"/>
                </a:ext>
              </a:extLst>
            </p:cNvPr>
            <p:cNvSpPr>
              <a:spLocks/>
            </p:cNvSpPr>
            <p:nvPr/>
          </p:nvSpPr>
          <p:spPr bwMode="auto">
            <a:xfrm>
              <a:off x="5742557" y="3281451"/>
              <a:ext cx="721042" cy="930362"/>
            </a:xfrm>
            <a:custGeom>
              <a:avLst/>
              <a:gdLst>
                <a:gd name="T0" fmla="*/ 360331 w 721042"/>
                <a:gd name="T1" fmla="*/ 881302 h 930362"/>
                <a:gd name="T2" fmla="*/ 0 w 721042"/>
                <a:gd name="T3" fmla="*/ 257129 h 930362"/>
                <a:gd name="T4" fmla="*/ 360331 w 721042"/>
                <a:gd name="T5" fmla="*/ 49103 h 930362"/>
                <a:gd name="T6" fmla="*/ 721043 w 721042"/>
                <a:gd name="T7" fmla="*/ 673276 h 930362"/>
                <a:gd name="T8" fmla="*/ 360331 w 721042"/>
                <a:gd name="T9" fmla="*/ 881302 h 930362"/>
                <a:gd name="T10" fmla="*/ 360331 w 721042"/>
                <a:gd name="T11" fmla="*/ 123588 h 930362"/>
                <a:gd name="T12" fmla="*/ 64484 w 721042"/>
                <a:gd name="T13" fmla="*/ 294371 h 930362"/>
                <a:gd name="T14" fmla="*/ 360331 w 721042"/>
                <a:gd name="T15" fmla="*/ 806817 h 930362"/>
                <a:gd name="T16" fmla="*/ 656273 w 721042"/>
                <a:gd name="T17" fmla="*/ 636224 h 930362"/>
                <a:gd name="T18" fmla="*/ 360331 w 721042"/>
                <a:gd name="T19" fmla="*/ 123588 h 9303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21042" h="930362" extrusionOk="0">
                  <a:moveTo>
                    <a:pt x="360331" y="881302"/>
                  </a:moveTo>
                  <a:cubicBezTo>
                    <a:pt x="161639" y="766526"/>
                    <a:pt x="0" y="486586"/>
                    <a:pt x="0" y="257129"/>
                  </a:cubicBezTo>
                  <a:cubicBezTo>
                    <a:pt x="0" y="27671"/>
                    <a:pt x="161925" y="-65674"/>
                    <a:pt x="360331" y="49103"/>
                  </a:cubicBezTo>
                  <a:cubicBezTo>
                    <a:pt x="558737" y="163879"/>
                    <a:pt x="721043" y="443819"/>
                    <a:pt x="721043" y="673276"/>
                  </a:cubicBezTo>
                  <a:cubicBezTo>
                    <a:pt x="721043" y="902733"/>
                    <a:pt x="559118" y="995983"/>
                    <a:pt x="360331" y="881302"/>
                  </a:cubicBezTo>
                  <a:close/>
                  <a:moveTo>
                    <a:pt x="360331" y="123588"/>
                  </a:moveTo>
                  <a:cubicBezTo>
                    <a:pt x="197263" y="29386"/>
                    <a:pt x="64484" y="105967"/>
                    <a:pt x="64484" y="294371"/>
                  </a:cubicBezTo>
                  <a:cubicBezTo>
                    <a:pt x="64484" y="482776"/>
                    <a:pt x="197168" y="712424"/>
                    <a:pt x="360331" y="806817"/>
                  </a:cubicBezTo>
                  <a:cubicBezTo>
                    <a:pt x="523494" y="901209"/>
                    <a:pt x="656273" y="824342"/>
                    <a:pt x="656273" y="636224"/>
                  </a:cubicBezTo>
                  <a:cubicBezTo>
                    <a:pt x="656273" y="448105"/>
                    <a:pt x="523494" y="217695"/>
                    <a:pt x="360331" y="12358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718" name="Google Shape;4021;p48">
              <a:extLst>
                <a:ext uri="{FF2B5EF4-FFF2-40B4-BE49-F238E27FC236}">
                  <a16:creationId xmlns:a16="http://schemas.microsoft.com/office/drawing/2014/main" id="{FB48B05C-5163-2F63-68BF-DE3B6641EEE6}"/>
                </a:ext>
              </a:extLst>
            </p:cNvPr>
            <p:cNvSpPr>
              <a:spLocks/>
            </p:cNvSpPr>
            <p:nvPr/>
          </p:nvSpPr>
          <p:spPr bwMode="auto">
            <a:xfrm>
              <a:off x="5798755" y="3297121"/>
              <a:ext cx="66103" cy="45243"/>
            </a:xfrm>
            <a:custGeom>
              <a:avLst/>
              <a:gdLst>
                <a:gd name="T0" fmla="*/ 0 w 66103"/>
                <a:gd name="T1" fmla="*/ 36004 h 45243"/>
                <a:gd name="T2" fmla="*/ 66104 w 66103"/>
                <a:gd name="T3" fmla="*/ 0 h 45243"/>
                <a:gd name="T4" fmla="*/ 56197 w 66103"/>
                <a:gd name="T5" fmla="*/ 45244 h 45243"/>
                <a:gd name="T6" fmla="*/ 0 w 66103"/>
                <a:gd name="T7" fmla="*/ 36004 h 452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6103" h="45243" extrusionOk="0">
                  <a:moveTo>
                    <a:pt x="0" y="36004"/>
                  </a:moveTo>
                  <a:lnTo>
                    <a:pt x="66104" y="0"/>
                  </a:lnTo>
                  <a:lnTo>
                    <a:pt x="56197" y="45244"/>
                  </a:lnTo>
                  <a:lnTo>
                    <a:pt x="0" y="36004"/>
                  </a:lnTo>
                  <a:close/>
                </a:path>
              </a:pathLst>
            </a:custGeom>
            <a:solidFill>
              <a:srgbClr val="D33D3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719" name="Google Shape;4022;p48">
              <a:extLst>
                <a:ext uri="{FF2B5EF4-FFF2-40B4-BE49-F238E27FC236}">
                  <a16:creationId xmlns:a16="http://schemas.microsoft.com/office/drawing/2014/main" id="{8AACA803-61E2-2CD8-1F9A-6B86B853DD46}"/>
                </a:ext>
              </a:extLst>
            </p:cNvPr>
            <p:cNvSpPr>
              <a:spLocks/>
            </p:cNvSpPr>
            <p:nvPr/>
          </p:nvSpPr>
          <p:spPr bwMode="auto">
            <a:xfrm>
              <a:off x="6296341" y="4172183"/>
              <a:ext cx="72199" cy="48958"/>
            </a:xfrm>
            <a:custGeom>
              <a:avLst/>
              <a:gdLst>
                <a:gd name="T0" fmla="*/ 0 w 72199"/>
                <a:gd name="T1" fmla="*/ 48958 h 48958"/>
                <a:gd name="T2" fmla="*/ 72199 w 72199"/>
                <a:gd name="T3" fmla="*/ 8763 h 48958"/>
                <a:gd name="T4" fmla="*/ 17621 w 72199"/>
                <a:gd name="T5" fmla="*/ 0 h 48958"/>
                <a:gd name="T6" fmla="*/ 0 w 72199"/>
                <a:gd name="T7" fmla="*/ 48958 h 489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2199" h="48958" extrusionOk="0">
                  <a:moveTo>
                    <a:pt x="0" y="48958"/>
                  </a:moveTo>
                  <a:cubicBezTo>
                    <a:pt x="1619" y="48196"/>
                    <a:pt x="72199" y="8763"/>
                    <a:pt x="72199" y="8763"/>
                  </a:cubicBezTo>
                  <a:lnTo>
                    <a:pt x="17621" y="0"/>
                  </a:lnTo>
                  <a:lnTo>
                    <a:pt x="0" y="48958"/>
                  </a:lnTo>
                  <a:close/>
                </a:path>
              </a:pathLst>
            </a:custGeom>
            <a:solidFill>
              <a:srgbClr val="D33D3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720" name="Google Shape;4023;p48">
              <a:extLst>
                <a:ext uri="{FF2B5EF4-FFF2-40B4-BE49-F238E27FC236}">
                  <a16:creationId xmlns:a16="http://schemas.microsoft.com/office/drawing/2014/main" id="{3D8F3F27-2ADA-E3C1-37AB-253E6D6DFD0E}"/>
                </a:ext>
              </a:extLst>
            </p:cNvPr>
            <p:cNvSpPr>
              <a:spLocks/>
            </p:cNvSpPr>
            <p:nvPr/>
          </p:nvSpPr>
          <p:spPr bwMode="auto">
            <a:xfrm rot="-1801764">
              <a:off x="5788987" y="3308087"/>
              <a:ext cx="535400" cy="927291"/>
            </a:xfrm>
            <a:custGeom>
              <a:avLst/>
              <a:gdLst>
                <a:gd name="T0" fmla="*/ 534924 w 535876"/>
                <a:gd name="T1" fmla="*/ 463234 h 928115"/>
                <a:gd name="T2" fmla="*/ 267462 w 535876"/>
                <a:gd name="T3" fmla="*/ 926469 h 928115"/>
                <a:gd name="T4" fmla="*/ 0 w 535876"/>
                <a:gd name="T5" fmla="*/ 463234 h 928115"/>
                <a:gd name="T6" fmla="*/ 267462 w 535876"/>
                <a:gd name="T7" fmla="*/ 0 h 928115"/>
                <a:gd name="T8" fmla="*/ 534924 w 535876"/>
                <a:gd name="T9" fmla="*/ 463234 h 9281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5876" h="928115" extrusionOk="0">
                  <a:moveTo>
                    <a:pt x="535876" y="464058"/>
                  </a:moveTo>
                  <a:cubicBezTo>
                    <a:pt x="535876" y="720350"/>
                    <a:pt x="415916" y="928116"/>
                    <a:pt x="267938" y="928116"/>
                  </a:cubicBezTo>
                  <a:cubicBezTo>
                    <a:pt x="119960" y="928116"/>
                    <a:pt x="0" y="720350"/>
                    <a:pt x="0" y="464058"/>
                  </a:cubicBezTo>
                  <a:cubicBezTo>
                    <a:pt x="0" y="207766"/>
                    <a:pt x="119960" y="0"/>
                    <a:pt x="267938" y="0"/>
                  </a:cubicBezTo>
                  <a:cubicBezTo>
                    <a:pt x="415916" y="0"/>
                    <a:pt x="535876" y="207766"/>
                    <a:pt x="535876" y="464058"/>
                  </a:cubicBezTo>
                  <a:close/>
                </a:path>
              </a:pathLst>
            </a:custGeom>
            <a:solidFill>
              <a:srgbClr val="F4F4F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721" name="Google Shape;4024;p48">
              <a:extLst>
                <a:ext uri="{FF2B5EF4-FFF2-40B4-BE49-F238E27FC236}">
                  <a16:creationId xmlns:a16="http://schemas.microsoft.com/office/drawing/2014/main" id="{CF137888-0E64-1A12-8CC2-3ACDD219B3C7}"/>
                </a:ext>
              </a:extLst>
            </p:cNvPr>
            <p:cNvSpPr>
              <a:spLocks/>
            </p:cNvSpPr>
            <p:nvPr/>
          </p:nvSpPr>
          <p:spPr bwMode="auto">
            <a:xfrm>
              <a:off x="5696551" y="3306978"/>
              <a:ext cx="720756" cy="930362"/>
            </a:xfrm>
            <a:custGeom>
              <a:avLst/>
              <a:gdLst>
                <a:gd name="T0" fmla="*/ 360426 w 720756"/>
                <a:gd name="T1" fmla="*/ 881302 h 930362"/>
                <a:gd name="T2" fmla="*/ 0 w 720756"/>
                <a:gd name="T3" fmla="*/ 257129 h 930362"/>
                <a:gd name="T4" fmla="*/ 360426 w 720756"/>
                <a:gd name="T5" fmla="*/ 49103 h 930362"/>
                <a:gd name="T6" fmla="*/ 720757 w 720756"/>
                <a:gd name="T7" fmla="*/ 673276 h 930362"/>
                <a:gd name="T8" fmla="*/ 360426 w 720756"/>
                <a:gd name="T9" fmla="*/ 881302 h 930362"/>
                <a:gd name="T10" fmla="*/ 360426 w 720756"/>
                <a:gd name="T11" fmla="*/ 123588 h 930362"/>
                <a:gd name="T12" fmla="*/ 64579 w 720756"/>
                <a:gd name="T13" fmla="*/ 294371 h 930362"/>
                <a:gd name="T14" fmla="*/ 360426 w 720756"/>
                <a:gd name="T15" fmla="*/ 806816 h 930362"/>
                <a:gd name="T16" fmla="*/ 656272 w 720756"/>
                <a:gd name="T17" fmla="*/ 636033 h 930362"/>
                <a:gd name="T18" fmla="*/ 360426 w 720756"/>
                <a:gd name="T19" fmla="*/ 123588 h 9303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20756" h="930362" extrusionOk="0">
                  <a:moveTo>
                    <a:pt x="360426" y="881302"/>
                  </a:moveTo>
                  <a:cubicBezTo>
                    <a:pt x="161735" y="766526"/>
                    <a:pt x="0" y="486586"/>
                    <a:pt x="0" y="257129"/>
                  </a:cubicBezTo>
                  <a:cubicBezTo>
                    <a:pt x="0" y="27671"/>
                    <a:pt x="161925" y="-65674"/>
                    <a:pt x="360426" y="49103"/>
                  </a:cubicBezTo>
                  <a:cubicBezTo>
                    <a:pt x="558927" y="163879"/>
                    <a:pt x="720757" y="443819"/>
                    <a:pt x="720757" y="673276"/>
                  </a:cubicBezTo>
                  <a:cubicBezTo>
                    <a:pt x="720757" y="902733"/>
                    <a:pt x="559118" y="995983"/>
                    <a:pt x="360426" y="881302"/>
                  </a:cubicBezTo>
                  <a:close/>
                  <a:moveTo>
                    <a:pt x="360426" y="123588"/>
                  </a:moveTo>
                  <a:cubicBezTo>
                    <a:pt x="197263" y="29386"/>
                    <a:pt x="64579" y="105967"/>
                    <a:pt x="64579" y="294371"/>
                  </a:cubicBezTo>
                  <a:cubicBezTo>
                    <a:pt x="64579" y="482776"/>
                    <a:pt x="197263" y="712614"/>
                    <a:pt x="360426" y="806816"/>
                  </a:cubicBezTo>
                  <a:cubicBezTo>
                    <a:pt x="523589" y="901019"/>
                    <a:pt x="656272" y="824342"/>
                    <a:pt x="656272" y="636033"/>
                  </a:cubicBezTo>
                  <a:cubicBezTo>
                    <a:pt x="656272" y="447724"/>
                    <a:pt x="523589" y="217695"/>
                    <a:pt x="360426" y="12358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722" name="Google Shape;4025;p48">
              <a:extLst>
                <a:ext uri="{FF2B5EF4-FFF2-40B4-BE49-F238E27FC236}">
                  <a16:creationId xmlns:a16="http://schemas.microsoft.com/office/drawing/2014/main" id="{A29E246E-1803-78F1-6BE4-67F75015C0A9}"/>
                </a:ext>
              </a:extLst>
            </p:cNvPr>
            <p:cNvSpPr>
              <a:spLocks/>
            </p:cNvSpPr>
            <p:nvPr/>
          </p:nvSpPr>
          <p:spPr bwMode="auto">
            <a:xfrm>
              <a:off x="5833711" y="3483953"/>
              <a:ext cx="446532" cy="576393"/>
            </a:xfrm>
            <a:custGeom>
              <a:avLst/>
              <a:gdLst>
                <a:gd name="T0" fmla="*/ 223266 w 446532"/>
                <a:gd name="T1" fmla="*/ 546022 h 576393"/>
                <a:gd name="T2" fmla="*/ 0 w 446532"/>
                <a:gd name="T3" fmla="*/ 159307 h 576393"/>
                <a:gd name="T4" fmla="*/ 223266 w 446532"/>
                <a:gd name="T5" fmla="*/ 30433 h 576393"/>
                <a:gd name="T6" fmla="*/ 446532 w 446532"/>
                <a:gd name="T7" fmla="*/ 417053 h 576393"/>
                <a:gd name="T8" fmla="*/ 223266 w 446532"/>
                <a:gd name="T9" fmla="*/ 546022 h 576393"/>
                <a:gd name="T10" fmla="*/ 223266 w 446532"/>
                <a:gd name="T11" fmla="*/ 104919 h 576393"/>
                <a:gd name="T12" fmla="*/ 64484 w 446532"/>
                <a:gd name="T13" fmla="*/ 196549 h 576393"/>
                <a:gd name="T14" fmla="*/ 223266 w 446532"/>
                <a:gd name="T15" fmla="*/ 471536 h 576393"/>
                <a:gd name="T16" fmla="*/ 382238 w 446532"/>
                <a:gd name="T17" fmla="*/ 379810 h 576393"/>
                <a:gd name="T18" fmla="*/ 223266 w 446532"/>
                <a:gd name="T19" fmla="*/ 104919 h 5763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46532" h="576393" extrusionOk="0">
                  <a:moveTo>
                    <a:pt x="223266" y="546022"/>
                  </a:moveTo>
                  <a:cubicBezTo>
                    <a:pt x="100108" y="474870"/>
                    <a:pt x="0" y="301420"/>
                    <a:pt x="0" y="159307"/>
                  </a:cubicBezTo>
                  <a:cubicBezTo>
                    <a:pt x="0" y="17194"/>
                    <a:pt x="100108" y="-40718"/>
                    <a:pt x="223266" y="30433"/>
                  </a:cubicBezTo>
                  <a:cubicBezTo>
                    <a:pt x="346424" y="101585"/>
                    <a:pt x="446532" y="274940"/>
                    <a:pt x="446532" y="417053"/>
                  </a:cubicBezTo>
                  <a:cubicBezTo>
                    <a:pt x="446532" y="559166"/>
                    <a:pt x="346329" y="617078"/>
                    <a:pt x="223266" y="546022"/>
                  </a:cubicBezTo>
                  <a:close/>
                  <a:moveTo>
                    <a:pt x="223266" y="104919"/>
                  </a:moveTo>
                  <a:cubicBezTo>
                    <a:pt x="135731" y="54341"/>
                    <a:pt x="64484" y="95394"/>
                    <a:pt x="64484" y="196549"/>
                  </a:cubicBezTo>
                  <a:cubicBezTo>
                    <a:pt x="64484" y="297705"/>
                    <a:pt x="135731" y="420958"/>
                    <a:pt x="223266" y="471536"/>
                  </a:cubicBezTo>
                  <a:cubicBezTo>
                    <a:pt x="310801" y="522114"/>
                    <a:pt x="382238" y="481347"/>
                    <a:pt x="382238" y="379810"/>
                  </a:cubicBezTo>
                  <a:cubicBezTo>
                    <a:pt x="382238" y="278274"/>
                    <a:pt x="310801" y="155401"/>
                    <a:pt x="223266" y="10491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723" name="Google Shape;4026;p48">
              <a:extLst>
                <a:ext uri="{FF2B5EF4-FFF2-40B4-BE49-F238E27FC236}">
                  <a16:creationId xmlns:a16="http://schemas.microsoft.com/office/drawing/2014/main" id="{001B551B-381E-E091-174E-E3DB51234D9F}"/>
                </a:ext>
              </a:extLst>
            </p:cNvPr>
            <p:cNvSpPr>
              <a:spLocks/>
            </p:cNvSpPr>
            <p:nvPr/>
          </p:nvSpPr>
          <p:spPr bwMode="auto">
            <a:xfrm>
              <a:off x="5968681" y="3658196"/>
              <a:ext cx="176593" cy="227948"/>
            </a:xfrm>
            <a:custGeom>
              <a:avLst/>
              <a:gdLst>
                <a:gd name="T0" fmla="*/ 88297 w 176593"/>
                <a:gd name="T1" fmla="*/ 215949 h 227948"/>
                <a:gd name="T2" fmla="*/ 0 w 176593"/>
                <a:gd name="T3" fmla="*/ 62978 h 227948"/>
                <a:gd name="T4" fmla="*/ 88297 w 176593"/>
                <a:gd name="T5" fmla="*/ 12019 h 227948"/>
                <a:gd name="T6" fmla="*/ 176593 w 176593"/>
                <a:gd name="T7" fmla="*/ 164895 h 227948"/>
                <a:gd name="T8" fmla="*/ 88297 w 176593"/>
                <a:gd name="T9" fmla="*/ 215949 h 227948"/>
                <a:gd name="T10" fmla="*/ 88297 w 176593"/>
                <a:gd name="T11" fmla="*/ 86504 h 227948"/>
                <a:gd name="T12" fmla="*/ 64484 w 176593"/>
                <a:gd name="T13" fmla="*/ 100220 h 227948"/>
                <a:gd name="T14" fmla="*/ 88297 w 176593"/>
                <a:gd name="T15" fmla="*/ 141463 h 227948"/>
                <a:gd name="T16" fmla="*/ 112109 w 176593"/>
                <a:gd name="T17" fmla="*/ 127652 h 227948"/>
                <a:gd name="T18" fmla="*/ 88297 w 176593"/>
                <a:gd name="T19" fmla="*/ 86504 h 2279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6593" h="227948" extrusionOk="0">
                  <a:moveTo>
                    <a:pt x="88297" y="215949"/>
                  </a:moveTo>
                  <a:cubicBezTo>
                    <a:pt x="39624" y="187374"/>
                    <a:pt x="0" y="119175"/>
                    <a:pt x="0" y="62978"/>
                  </a:cubicBezTo>
                  <a:cubicBezTo>
                    <a:pt x="0" y="6780"/>
                    <a:pt x="39624" y="-16080"/>
                    <a:pt x="88297" y="12019"/>
                  </a:cubicBezTo>
                  <a:cubicBezTo>
                    <a:pt x="136970" y="40118"/>
                    <a:pt x="176593" y="108698"/>
                    <a:pt x="176593" y="164895"/>
                  </a:cubicBezTo>
                  <a:cubicBezTo>
                    <a:pt x="176593" y="221093"/>
                    <a:pt x="136970" y="244048"/>
                    <a:pt x="88297" y="215949"/>
                  </a:cubicBezTo>
                  <a:close/>
                  <a:moveTo>
                    <a:pt x="88297" y="86504"/>
                  </a:moveTo>
                  <a:cubicBezTo>
                    <a:pt x="75152" y="78884"/>
                    <a:pt x="64484" y="85076"/>
                    <a:pt x="64484" y="100220"/>
                  </a:cubicBezTo>
                  <a:cubicBezTo>
                    <a:pt x="65418" y="116975"/>
                    <a:pt x="74257" y="132281"/>
                    <a:pt x="88297" y="141463"/>
                  </a:cubicBezTo>
                  <a:cubicBezTo>
                    <a:pt x="101441" y="148988"/>
                    <a:pt x="112109" y="142892"/>
                    <a:pt x="112109" y="127652"/>
                  </a:cubicBezTo>
                  <a:cubicBezTo>
                    <a:pt x="111195" y="110917"/>
                    <a:pt x="102346" y="95629"/>
                    <a:pt x="88297" y="8650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724" name="Google Shape;4027;p48">
              <a:extLst>
                <a:ext uri="{FF2B5EF4-FFF2-40B4-BE49-F238E27FC236}">
                  <a16:creationId xmlns:a16="http://schemas.microsoft.com/office/drawing/2014/main" id="{330B637D-E51F-8DED-DF46-C20940073FAB}"/>
                </a:ext>
              </a:extLst>
            </p:cNvPr>
            <p:cNvSpPr>
              <a:spLocks/>
            </p:cNvSpPr>
            <p:nvPr/>
          </p:nvSpPr>
          <p:spPr bwMode="auto">
            <a:xfrm>
              <a:off x="5409944" y="4076361"/>
              <a:ext cx="107251" cy="45529"/>
            </a:xfrm>
            <a:custGeom>
              <a:avLst/>
              <a:gdLst>
                <a:gd name="T0" fmla="*/ 33052 w 107251"/>
                <a:gd name="T1" fmla="*/ 45148 h 45529"/>
                <a:gd name="T2" fmla="*/ 0 w 107251"/>
                <a:gd name="T3" fmla="*/ 45529 h 45529"/>
                <a:gd name="T4" fmla="*/ 107252 w 107251"/>
                <a:gd name="T5" fmla="*/ 0 h 45529"/>
                <a:gd name="T6" fmla="*/ 45053 w 107251"/>
                <a:gd name="T7" fmla="*/ 38671 h 45529"/>
                <a:gd name="T8" fmla="*/ 33052 w 107251"/>
                <a:gd name="T9" fmla="*/ 45148 h 455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251" h="45529" extrusionOk="0">
                  <a:moveTo>
                    <a:pt x="33052" y="45148"/>
                  </a:moveTo>
                  <a:lnTo>
                    <a:pt x="0" y="45529"/>
                  </a:lnTo>
                  <a:lnTo>
                    <a:pt x="107252" y="0"/>
                  </a:lnTo>
                  <a:lnTo>
                    <a:pt x="45053" y="38671"/>
                  </a:lnTo>
                  <a:lnTo>
                    <a:pt x="33052" y="45148"/>
                  </a:ln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725" name="Google Shape;4028;p48">
              <a:extLst>
                <a:ext uri="{FF2B5EF4-FFF2-40B4-BE49-F238E27FC236}">
                  <a16:creationId xmlns:a16="http://schemas.microsoft.com/office/drawing/2014/main" id="{EE4EC272-3AE0-D113-342C-335A835880C0}"/>
                </a:ext>
              </a:extLst>
            </p:cNvPr>
            <p:cNvSpPr>
              <a:spLocks/>
            </p:cNvSpPr>
            <p:nvPr/>
          </p:nvSpPr>
          <p:spPr bwMode="auto">
            <a:xfrm rot="-1801764">
              <a:off x="5444439" y="4114607"/>
              <a:ext cx="13703" cy="23791"/>
            </a:xfrm>
            <a:custGeom>
              <a:avLst/>
              <a:gdLst>
                <a:gd name="T0" fmla="*/ 13692 w 13715"/>
                <a:gd name="T1" fmla="*/ 11886 h 23812"/>
                <a:gd name="T2" fmla="*/ 6846 w 13715"/>
                <a:gd name="T3" fmla="*/ 23771 h 23812"/>
                <a:gd name="T4" fmla="*/ 0 w 13715"/>
                <a:gd name="T5" fmla="*/ 11886 h 23812"/>
                <a:gd name="T6" fmla="*/ 6846 w 13715"/>
                <a:gd name="T7" fmla="*/ 0 h 23812"/>
                <a:gd name="T8" fmla="*/ 13692 w 13715"/>
                <a:gd name="T9" fmla="*/ 11886 h 238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15" h="23812" extrusionOk="0">
                  <a:moveTo>
                    <a:pt x="13716" y="11906"/>
                  </a:moveTo>
                  <a:cubicBezTo>
                    <a:pt x="13716" y="18482"/>
                    <a:pt x="10646" y="23813"/>
                    <a:pt x="6858" y="23813"/>
                  </a:cubicBezTo>
                  <a:cubicBezTo>
                    <a:pt x="3071" y="23813"/>
                    <a:pt x="0" y="18482"/>
                    <a:pt x="0" y="11906"/>
                  </a:cubicBezTo>
                  <a:cubicBezTo>
                    <a:pt x="0" y="5331"/>
                    <a:pt x="3071" y="0"/>
                    <a:pt x="6858" y="0"/>
                  </a:cubicBezTo>
                  <a:cubicBezTo>
                    <a:pt x="10646" y="0"/>
                    <a:pt x="13716" y="5331"/>
                    <a:pt x="13716" y="11906"/>
                  </a:cubicBezTo>
                  <a:close/>
                </a:path>
              </a:pathLst>
            </a:custGeom>
            <a:solidFill>
              <a:srgbClr val="E8A30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726" name="Google Shape;4029;p48">
              <a:extLst>
                <a:ext uri="{FF2B5EF4-FFF2-40B4-BE49-F238E27FC236}">
                  <a16:creationId xmlns:a16="http://schemas.microsoft.com/office/drawing/2014/main" id="{127B2E72-E003-222D-22CA-76C755869A67}"/>
                </a:ext>
              </a:extLst>
            </p:cNvPr>
            <p:cNvSpPr>
              <a:spLocks/>
            </p:cNvSpPr>
            <p:nvPr/>
          </p:nvSpPr>
          <p:spPr bwMode="auto">
            <a:xfrm rot="-1801764">
              <a:off x="6051614" y="3763417"/>
              <a:ext cx="13703" cy="23791"/>
            </a:xfrm>
            <a:custGeom>
              <a:avLst/>
              <a:gdLst>
                <a:gd name="T0" fmla="*/ 13692 w 13715"/>
                <a:gd name="T1" fmla="*/ 11886 h 23812"/>
                <a:gd name="T2" fmla="*/ 6846 w 13715"/>
                <a:gd name="T3" fmla="*/ 23771 h 23812"/>
                <a:gd name="T4" fmla="*/ 0 w 13715"/>
                <a:gd name="T5" fmla="*/ 11886 h 23812"/>
                <a:gd name="T6" fmla="*/ 6846 w 13715"/>
                <a:gd name="T7" fmla="*/ 0 h 23812"/>
                <a:gd name="T8" fmla="*/ 13692 w 13715"/>
                <a:gd name="T9" fmla="*/ 11886 h 238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15" h="23812" extrusionOk="0">
                  <a:moveTo>
                    <a:pt x="13716" y="11906"/>
                  </a:moveTo>
                  <a:cubicBezTo>
                    <a:pt x="13716" y="18482"/>
                    <a:pt x="10646" y="23813"/>
                    <a:pt x="6858" y="23813"/>
                  </a:cubicBezTo>
                  <a:cubicBezTo>
                    <a:pt x="3070" y="23813"/>
                    <a:pt x="0" y="18482"/>
                    <a:pt x="0" y="11906"/>
                  </a:cubicBezTo>
                  <a:cubicBezTo>
                    <a:pt x="0" y="5331"/>
                    <a:pt x="3070" y="0"/>
                    <a:pt x="6858" y="0"/>
                  </a:cubicBezTo>
                  <a:cubicBezTo>
                    <a:pt x="10646" y="0"/>
                    <a:pt x="13716" y="5331"/>
                    <a:pt x="13716" y="11906"/>
                  </a:cubicBezTo>
                  <a:close/>
                </a:path>
              </a:pathLst>
            </a:custGeom>
            <a:solidFill>
              <a:srgbClr val="E8A30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727" name="Google Shape;4030;p48">
              <a:extLst>
                <a:ext uri="{FF2B5EF4-FFF2-40B4-BE49-F238E27FC236}">
                  <a16:creationId xmlns:a16="http://schemas.microsoft.com/office/drawing/2014/main" id="{C4F2F035-75DC-F074-3B80-FC479CF038B1}"/>
                </a:ext>
              </a:extLst>
            </p:cNvPr>
            <p:cNvSpPr>
              <a:spLocks/>
            </p:cNvSpPr>
            <p:nvPr/>
          </p:nvSpPr>
          <p:spPr bwMode="auto">
            <a:xfrm>
              <a:off x="5457664" y="4081409"/>
              <a:ext cx="86296" cy="87915"/>
            </a:xfrm>
            <a:custGeom>
              <a:avLst/>
              <a:gdLst>
                <a:gd name="T0" fmla="*/ 7906 w 86296"/>
                <a:gd name="T1" fmla="*/ 87916 h 87915"/>
                <a:gd name="T2" fmla="*/ 0 w 86296"/>
                <a:gd name="T3" fmla="*/ 55054 h 87915"/>
                <a:gd name="T4" fmla="*/ 86296 w 86296"/>
                <a:gd name="T5" fmla="*/ 0 h 87915"/>
                <a:gd name="T6" fmla="*/ 82582 w 86296"/>
                <a:gd name="T7" fmla="*/ 7811 h 87915"/>
                <a:gd name="T8" fmla="*/ 7906 w 86296"/>
                <a:gd name="T9" fmla="*/ 87916 h 879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296" h="87915" extrusionOk="0">
                  <a:moveTo>
                    <a:pt x="7906" y="87916"/>
                  </a:moveTo>
                  <a:lnTo>
                    <a:pt x="0" y="55054"/>
                  </a:lnTo>
                  <a:lnTo>
                    <a:pt x="86296" y="0"/>
                  </a:lnTo>
                  <a:lnTo>
                    <a:pt x="82582" y="7811"/>
                  </a:lnTo>
                  <a:lnTo>
                    <a:pt x="7906" y="87916"/>
                  </a:ln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728" name="Google Shape;4031;p48">
              <a:extLst>
                <a:ext uri="{FF2B5EF4-FFF2-40B4-BE49-F238E27FC236}">
                  <a16:creationId xmlns:a16="http://schemas.microsoft.com/office/drawing/2014/main" id="{F830F9AD-6A76-6987-0891-FE7968F9CDA1}"/>
                </a:ext>
              </a:extLst>
            </p:cNvPr>
            <p:cNvSpPr>
              <a:spLocks/>
            </p:cNvSpPr>
            <p:nvPr/>
          </p:nvSpPr>
          <p:spPr bwMode="auto">
            <a:xfrm>
              <a:off x="5445377" y="3764798"/>
              <a:ext cx="619125" cy="371951"/>
            </a:xfrm>
            <a:custGeom>
              <a:avLst/>
              <a:gdLst>
                <a:gd name="T0" fmla="*/ 12287 w 619125"/>
                <a:gd name="T1" fmla="*/ 371951 h 371951"/>
                <a:gd name="T2" fmla="*/ 619125 w 619125"/>
                <a:gd name="T3" fmla="*/ 20955 h 371951"/>
                <a:gd name="T4" fmla="*/ 607981 w 619125"/>
                <a:gd name="T5" fmla="*/ 0 h 371951"/>
                <a:gd name="T6" fmla="*/ 0 w 619125"/>
                <a:gd name="T7" fmla="*/ 351282 h 371951"/>
                <a:gd name="T8" fmla="*/ 12287 w 619125"/>
                <a:gd name="T9" fmla="*/ 371951 h 3719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9125" h="371951" extrusionOk="0">
                  <a:moveTo>
                    <a:pt x="12287" y="371951"/>
                  </a:moveTo>
                  <a:cubicBezTo>
                    <a:pt x="13049" y="371284"/>
                    <a:pt x="619125" y="20955"/>
                    <a:pt x="619125" y="20955"/>
                  </a:cubicBezTo>
                  <a:lnTo>
                    <a:pt x="607981" y="0"/>
                  </a:lnTo>
                  <a:lnTo>
                    <a:pt x="0" y="351282"/>
                  </a:lnTo>
                  <a:lnTo>
                    <a:pt x="12287" y="371951"/>
                  </a:lnTo>
                  <a:close/>
                </a:path>
              </a:pathLst>
            </a:custGeom>
            <a:solidFill>
              <a:srgbClr val="E8A30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729" name="Google Shape;4032;p48">
              <a:extLst>
                <a:ext uri="{FF2B5EF4-FFF2-40B4-BE49-F238E27FC236}">
                  <a16:creationId xmlns:a16="http://schemas.microsoft.com/office/drawing/2014/main" id="{AD982CF1-609B-2C7A-503E-E8ACB941FA48}"/>
                </a:ext>
              </a:extLst>
            </p:cNvPr>
            <p:cNvSpPr>
              <a:spLocks/>
            </p:cNvSpPr>
            <p:nvPr/>
          </p:nvSpPr>
          <p:spPr bwMode="auto">
            <a:xfrm>
              <a:off x="4826180" y="148719"/>
              <a:ext cx="204333" cy="298673"/>
            </a:xfrm>
            <a:custGeom>
              <a:avLst/>
              <a:gdLst>
                <a:gd name="T0" fmla="*/ 72081 w 204333"/>
                <a:gd name="T1" fmla="*/ 9724 h 298673"/>
                <a:gd name="T2" fmla="*/ 162663 w 204333"/>
                <a:gd name="T3" fmla="*/ 40680 h 298673"/>
                <a:gd name="T4" fmla="*/ 175713 w 204333"/>
                <a:gd name="T5" fmla="*/ 143646 h 298673"/>
                <a:gd name="T6" fmla="*/ 202954 w 204333"/>
                <a:gd name="T7" fmla="*/ 219846 h 298673"/>
                <a:gd name="T8" fmla="*/ 136851 w 204333"/>
                <a:gd name="T9" fmla="*/ 297093 h 298673"/>
                <a:gd name="T10" fmla="*/ 11216 w 204333"/>
                <a:gd name="T11" fmla="*/ 262803 h 298673"/>
                <a:gd name="T12" fmla="*/ 11216 w 204333"/>
                <a:gd name="T13" fmla="*/ 177650 h 298673"/>
                <a:gd name="T14" fmla="*/ 37886 w 204333"/>
                <a:gd name="T15" fmla="*/ 106593 h 298673"/>
                <a:gd name="T16" fmla="*/ 72081 w 204333"/>
                <a:gd name="T17" fmla="*/ 9724 h 2986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4333" h="298673" extrusionOk="0">
                  <a:moveTo>
                    <a:pt x="72081" y="9724"/>
                  </a:moveTo>
                  <a:cubicBezTo>
                    <a:pt x="80177" y="-2944"/>
                    <a:pt x="141994" y="-11898"/>
                    <a:pt x="162663" y="40680"/>
                  </a:cubicBezTo>
                  <a:cubicBezTo>
                    <a:pt x="170474" y="60683"/>
                    <a:pt x="169235" y="111642"/>
                    <a:pt x="175713" y="143646"/>
                  </a:cubicBezTo>
                  <a:cubicBezTo>
                    <a:pt x="182190" y="175650"/>
                    <a:pt x="197430" y="193842"/>
                    <a:pt x="202954" y="219846"/>
                  </a:cubicBezTo>
                  <a:cubicBezTo>
                    <a:pt x="208479" y="245849"/>
                    <a:pt x="199525" y="289378"/>
                    <a:pt x="136851" y="297093"/>
                  </a:cubicBezTo>
                  <a:cubicBezTo>
                    <a:pt x="74176" y="304809"/>
                    <a:pt x="26075" y="282806"/>
                    <a:pt x="11216" y="262803"/>
                  </a:cubicBezTo>
                  <a:cubicBezTo>
                    <a:pt x="-3643" y="242801"/>
                    <a:pt x="-3834" y="200415"/>
                    <a:pt x="11216" y="177650"/>
                  </a:cubicBezTo>
                  <a:cubicBezTo>
                    <a:pt x="26265" y="154885"/>
                    <a:pt x="38267" y="136311"/>
                    <a:pt x="37886" y="106593"/>
                  </a:cubicBezTo>
                  <a:lnTo>
                    <a:pt x="72081" y="9724"/>
                  </a:ln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730" name="Google Shape;4033;p48">
              <a:extLst>
                <a:ext uri="{FF2B5EF4-FFF2-40B4-BE49-F238E27FC236}">
                  <a16:creationId xmlns:a16="http://schemas.microsoft.com/office/drawing/2014/main" id="{D2A45462-1BD6-1BD6-EA13-94D9EDE7EB16}"/>
                </a:ext>
              </a:extLst>
            </p:cNvPr>
            <p:cNvSpPr>
              <a:spLocks/>
            </p:cNvSpPr>
            <p:nvPr/>
          </p:nvSpPr>
          <p:spPr bwMode="auto">
            <a:xfrm>
              <a:off x="4841878" y="145922"/>
              <a:ext cx="97721" cy="120542"/>
            </a:xfrm>
            <a:custGeom>
              <a:avLst/>
              <a:gdLst>
                <a:gd name="T0" fmla="*/ 97722 w 97721"/>
                <a:gd name="T1" fmla="*/ 3472 h 120542"/>
                <a:gd name="T2" fmla="*/ 22189 w 97721"/>
                <a:gd name="T3" fmla="*/ 15188 h 120542"/>
                <a:gd name="T4" fmla="*/ 2472 w 97721"/>
                <a:gd name="T5" fmla="*/ 84530 h 120542"/>
                <a:gd name="T6" fmla="*/ 25522 w 97721"/>
                <a:gd name="T7" fmla="*/ 120535 h 120542"/>
                <a:gd name="T8" fmla="*/ 97722 w 97721"/>
                <a:gd name="T9" fmla="*/ 3472 h 1205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721" h="120542" extrusionOk="0">
                  <a:moveTo>
                    <a:pt x="97722" y="3472"/>
                  </a:moveTo>
                  <a:cubicBezTo>
                    <a:pt x="97722" y="3472"/>
                    <a:pt x="50573" y="-9672"/>
                    <a:pt x="22189" y="15188"/>
                  </a:cubicBezTo>
                  <a:cubicBezTo>
                    <a:pt x="3234" y="32836"/>
                    <a:pt x="-4367" y="59548"/>
                    <a:pt x="2472" y="84530"/>
                  </a:cubicBezTo>
                  <a:cubicBezTo>
                    <a:pt x="6187" y="99294"/>
                    <a:pt x="13807" y="119392"/>
                    <a:pt x="25522" y="120535"/>
                  </a:cubicBezTo>
                  <a:cubicBezTo>
                    <a:pt x="37238" y="121678"/>
                    <a:pt x="97722" y="3472"/>
                    <a:pt x="97722" y="3472"/>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731" name="Google Shape;4034;p48">
              <a:extLst>
                <a:ext uri="{FF2B5EF4-FFF2-40B4-BE49-F238E27FC236}">
                  <a16:creationId xmlns:a16="http://schemas.microsoft.com/office/drawing/2014/main" id="{EA6CA7C8-3EA4-EA83-3A75-852064BECA9D}"/>
                </a:ext>
              </a:extLst>
            </p:cNvPr>
            <p:cNvSpPr>
              <a:spLocks/>
            </p:cNvSpPr>
            <p:nvPr/>
          </p:nvSpPr>
          <p:spPr bwMode="auto">
            <a:xfrm>
              <a:off x="4860888" y="276839"/>
              <a:ext cx="120648" cy="135031"/>
            </a:xfrm>
            <a:custGeom>
              <a:avLst/>
              <a:gdLst>
                <a:gd name="T0" fmla="*/ 96238 w 120648"/>
                <a:gd name="T1" fmla="*/ 0 h 135031"/>
                <a:gd name="T2" fmla="*/ 94047 w 120648"/>
                <a:gd name="T3" fmla="*/ 56007 h 135031"/>
                <a:gd name="T4" fmla="*/ 120050 w 120648"/>
                <a:gd name="T5" fmla="*/ 68104 h 135031"/>
                <a:gd name="T6" fmla="*/ 74521 w 120648"/>
                <a:gd name="T7" fmla="*/ 133255 h 135031"/>
                <a:gd name="T8" fmla="*/ 416 w 120648"/>
                <a:gd name="T9" fmla="*/ 94679 h 135031"/>
                <a:gd name="T10" fmla="*/ 22800 w 120648"/>
                <a:gd name="T11" fmla="*/ 44672 h 135031"/>
                <a:gd name="T12" fmla="*/ 37469 w 120648"/>
                <a:gd name="T13" fmla="*/ 44672 h 135031"/>
                <a:gd name="T14" fmla="*/ 38992 w 120648"/>
                <a:gd name="T15" fmla="*/ 19431 h 135031"/>
                <a:gd name="T16" fmla="*/ 96238 w 120648"/>
                <a:gd name="T17" fmla="*/ 0 h 1350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0648" h="135031" extrusionOk="0">
                  <a:moveTo>
                    <a:pt x="96238" y="0"/>
                  </a:moveTo>
                  <a:cubicBezTo>
                    <a:pt x="96238" y="0"/>
                    <a:pt x="93095" y="52102"/>
                    <a:pt x="94047" y="56007"/>
                  </a:cubicBezTo>
                  <a:cubicBezTo>
                    <a:pt x="95000" y="59912"/>
                    <a:pt x="114526" y="63532"/>
                    <a:pt x="120050" y="68104"/>
                  </a:cubicBezTo>
                  <a:cubicBezTo>
                    <a:pt x="125575" y="72676"/>
                    <a:pt x="91475" y="125254"/>
                    <a:pt x="74521" y="133255"/>
                  </a:cubicBezTo>
                  <a:cubicBezTo>
                    <a:pt x="57566" y="141256"/>
                    <a:pt x="4036" y="121158"/>
                    <a:pt x="416" y="94679"/>
                  </a:cubicBezTo>
                  <a:cubicBezTo>
                    <a:pt x="-3013" y="70294"/>
                    <a:pt x="15656" y="51340"/>
                    <a:pt x="22800" y="44672"/>
                  </a:cubicBezTo>
                  <a:cubicBezTo>
                    <a:pt x="27686" y="44416"/>
                    <a:pt x="32582" y="44416"/>
                    <a:pt x="37469" y="44672"/>
                  </a:cubicBezTo>
                  <a:lnTo>
                    <a:pt x="38992" y="19431"/>
                  </a:lnTo>
                  <a:cubicBezTo>
                    <a:pt x="62329" y="11811"/>
                    <a:pt x="96238" y="0"/>
                    <a:pt x="96238" y="0"/>
                  </a:cubicBezTo>
                  <a:close/>
                </a:path>
              </a:pathLst>
            </a:custGeom>
            <a:solidFill>
              <a:srgbClr val="9C644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732" name="Google Shape;4035;p48">
              <a:extLst>
                <a:ext uri="{FF2B5EF4-FFF2-40B4-BE49-F238E27FC236}">
                  <a16:creationId xmlns:a16="http://schemas.microsoft.com/office/drawing/2014/main" id="{CD064491-FDE7-1AA2-6547-DB474C81FDA1}"/>
                </a:ext>
              </a:extLst>
            </p:cNvPr>
            <p:cNvSpPr>
              <a:spLocks/>
            </p:cNvSpPr>
            <p:nvPr/>
          </p:nvSpPr>
          <p:spPr bwMode="auto">
            <a:xfrm>
              <a:off x="4654628" y="329607"/>
              <a:ext cx="228170" cy="325384"/>
            </a:xfrm>
            <a:custGeom>
              <a:avLst/>
              <a:gdLst>
                <a:gd name="T0" fmla="*/ 149145 w 228170"/>
                <a:gd name="T1" fmla="*/ 225743 h 325384"/>
                <a:gd name="T2" fmla="*/ 97234 w 228170"/>
                <a:gd name="T3" fmla="*/ 279749 h 325384"/>
                <a:gd name="T4" fmla="*/ 79517 w 228170"/>
                <a:gd name="T5" fmla="*/ 300228 h 325384"/>
                <a:gd name="T6" fmla="*/ 44656 w 228170"/>
                <a:gd name="T7" fmla="*/ 323374 h 325384"/>
                <a:gd name="T8" fmla="*/ 25606 w 228170"/>
                <a:gd name="T9" fmla="*/ 323374 h 325384"/>
                <a:gd name="T10" fmla="*/ 29606 w 228170"/>
                <a:gd name="T11" fmla="*/ 315849 h 325384"/>
                <a:gd name="T12" fmla="*/ 52466 w 228170"/>
                <a:gd name="T13" fmla="*/ 303467 h 325384"/>
                <a:gd name="T14" fmla="*/ 34654 w 228170"/>
                <a:gd name="T15" fmla="*/ 310991 h 325384"/>
                <a:gd name="T16" fmla="*/ 15604 w 228170"/>
                <a:gd name="T17" fmla="*/ 314801 h 325384"/>
                <a:gd name="T18" fmla="*/ 7508 w 228170"/>
                <a:gd name="T19" fmla="*/ 305276 h 325384"/>
                <a:gd name="T20" fmla="*/ 27415 w 228170"/>
                <a:gd name="T21" fmla="*/ 299085 h 325384"/>
                <a:gd name="T22" fmla="*/ 42560 w 228170"/>
                <a:gd name="T23" fmla="*/ 291370 h 325384"/>
                <a:gd name="T24" fmla="*/ 21034 w 228170"/>
                <a:gd name="T25" fmla="*/ 295751 h 325384"/>
                <a:gd name="T26" fmla="*/ 3127 w 228170"/>
                <a:gd name="T27" fmla="*/ 293656 h 325384"/>
                <a:gd name="T28" fmla="*/ 4270 w 228170"/>
                <a:gd name="T29" fmla="*/ 285083 h 325384"/>
                <a:gd name="T30" fmla="*/ 30082 w 228170"/>
                <a:gd name="T31" fmla="*/ 279083 h 325384"/>
                <a:gd name="T32" fmla="*/ 41322 w 228170"/>
                <a:gd name="T33" fmla="*/ 270891 h 325384"/>
                <a:gd name="T34" fmla="*/ 27034 w 228170"/>
                <a:gd name="T35" fmla="*/ 272034 h 325384"/>
                <a:gd name="T36" fmla="*/ 11699 w 228170"/>
                <a:gd name="T37" fmla="*/ 262509 h 325384"/>
                <a:gd name="T38" fmla="*/ 21224 w 228170"/>
                <a:gd name="T39" fmla="*/ 259937 h 325384"/>
                <a:gd name="T40" fmla="*/ 46846 w 228170"/>
                <a:gd name="T41" fmla="*/ 254318 h 325384"/>
                <a:gd name="T42" fmla="*/ 71611 w 228170"/>
                <a:gd name="T43" fmla="*/ 251365 h 325384"/>
                <a:gd name="T44" fmla="*/ 113807 w 228170"/>
                <a:gd name="T45" fmla="*/ 204978 h 325384"/>
                <a:gd name="T46" fmla="*/ 151145 w 228170"/>
                <a:gd name="T47" fmla="*/ 129350 h 325384"/>
                <a:gd name="T48" fmla="*/ 177815 w 228170"/>
                <a:gd name="T49" fmla="*/ 27718 h 325384"/>
                <a:gd name="T50" fmla="*/ 210391 w 228170"/>
                <a:gd name="T51" fmla="*/ 0 h 325384"/>
                <a:gd name="T52" fmla="*/ 227059 w 228170"/>
                <a:gd name="T53" fmla="*/ 34766 h 325384"/>
                <a:gd name="T54" fmla="*/ 149145 w 228170"/>
                <a:gd name="T55" fmla="*/ 225743 h 32538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28170" h="325384" extrusionOk="0">
                  <a:moveTo>
                    <a:pt x="149145" y="225743"/>
                  </a:moveTo>
                  <a:cubicBezTo>
                    <a:pt x="134400" y="246042"/>
                    <a:pt x="116931" y="264215"/>
                    <a:pt x="97234" y="279749"/>
                  </a:cubicBezTo>
                  <a:cubicBezTo>
                    <a:pt x="90976" y="286259"/>
                    <a:pt x="85061" y="293094"/>
                    <a:pt x="79517" y="300228"/>
                  </a:cubicBezTo>
                  <a:cubicBezTo>
                    <a:pt x="70211" y="310964"/>
                    <a:pt x="58162" y="318965"/>
                    <a:pt x="44656" y="323374"/>
                  </a:cubicBezTo>
                  <a:cubicBezTo>
                    <a:pt x="32845" y="326422"/>
                    <a:pt x="27892" y="325660"/>
                    <a:pt x="25606" y="323374"/>
                  </a:cubicBezTo>
                  <a:cubicBezTo>
                    <a:pt x="23320" y="321088"/>
                    <a:pt x="24558" y="317849"/>
                    <a:pt x="29606" y="315849"/>
                  </a:cubicBezTo>
                  <a:cubicBezTo>
                    <a:pt x="37969" y="313275"/>
                    <a:pt x="45741" y="309066"/>
                    <a:pt x="52466" y="303467"/>
                  </a:cubicBezTo>
                  <a:cubicBezTo>
                    <a:pt x="52466" y="303467"/>
                    <a:pt x="41512" y="308610"/>
                    <a:pt x="34654" y="310991"/>
                  </a:cubicBezTo>
                  <a:cubicBezTo>
                    <a:pt x="28511" y="313135"/>
                    <a:pt x="22100" y="314417"/>
                    <a:pt x="15604" y="314801"/>
                  </a:cubicBezTo>
                  <a:cubicBezTo>
                    <a:pt x="9127" y="314801"/>
                    <a:pt x="2365" y="307277"/>
                    <a:pt x="7508" y="305276"/>
                  </a:cubicBezTo>
                  <a:cubicBezTo>
                    <a:pt x="12652" y="303276"/>
                    <a:pt x="17033" y="302800"/>
                    <a:pt x="27415" y="299085"/>
                  </a:cubicBezTo>
                  <a:cubicBezTo>
                    <a:pt x="32778" y="297192"/>
                    <a:pt x="37874" y="294599"/>
                    <a:pt x="42560" y="291370"/>
                  </a:cubicBezTo>
                  <a:cubicBezTo>
                    <a:pt x="35512" y="293389"/>
                    <a:pt x="28311" y="294854"/>
                    <a:pt x="21034" y="295751"/>
                  </a:cubicBezTo>
                  <a:cubicBezTo>
                    <a:pt x="14985" y="296741"/>
                    <a:pt x="8784" y="296015"/>
                    <a:pt x="3127" y="293656"/>
                  </a:cubicBezTo>
                  <a:cubicBezTo>
                    <a:pt x="79" y="292418"/>
                    <a:pt x="-2493" y="286893"/>
                    <a:pt x="4270" y="285083"/>
                  </a:cubicBezTo>
                  <a:cubicBezTo>
                    <a:pt x="13099" y="284210"/>
                    <a:pt x="21777" y="282192"/>
                    <a:pt x="30082" y="279083"/>
                  </a:cubicBezTo>
                  <a:cubicBezTo>
                    <a:pt x="38083" y="275463"/>
                    <a:pt x="43036" y="271653"/>
                    <a:pt x="41322" y="270891"/>
                  </a:cubicBezTo>
                  <a:cubicBezTo>
                    <a:pt x="39607" y="270129"/>
                    <a:pt x="35035" y="272606"/>
                    <a:pt x="27034" y="272034"/>
                  </a:cubicBezTo>
                  <a:cubicBezTo>
                    <a:pt x="19033" y="271463"/>
                    <a:pt x="11604" y="266319"/>
                    <a:pt x="11699" y="262509"/>
                  </a:cubicBezTo>
                  <a:cubicBezTo>
                    <a:pt x="11794" y="258699"/>
                    <a:pt x="13414" y="260604"/>
                    <a:pt x="21224" y="259937"/>
                  </a:cubicBezTo>
                  <a:cubicBezTo>
                    <a:pt x="29616" y="257435"/>
                    <a:pt x="38179" y="255557"/>
                    <a:pt x="46846" y="254318"/>
                  </a:cubicBezTo>
                  <a:cubicBezTo>
                    <a:pt x="55209" y="254634"/>
                    <a:pt x="63563" y="253637"/>
                    <a:pt x="71611" y="251365"/>
                  </a:cubicBezTo>
                  <a:cubicBezTo>
                    <a:pt x="80184" y="248793"/>
                    <a:pt x="99139" y="225933"/>
                    <a:pt x="113807" y="204978"/>
                  </a:cubicBezTo>
                  <a:cubicBezTo>
                    <a:pt x="129685" y="181614"/>
                    <a:pt x="142249" y="156162"/>
                    <a:pt x="151145" y="129350"/>
                  </a:cubicBezTo>
                  <a:cubicBezTo>
                    <a:pt x="159908" y="100775"/>
                    <a:pt x="170195" y="46482"/>
                    <a:pt x="177815" y="27718"/>
                  </a:cubicBezTo>
                  <a:cubicBezTo>
                    <a:pt x="185435" y="8954"/>
                    <a:pt x="198103" y="381"/>
                    <a:pt x="210391" y="0"/>
                  </a:cubicBezTo>
                  <a:cubicBezTo>
                    <a:pt x="224773" y="0"/>
                    <a:pt x="230869" y="18479"/>
                    <a:pt x="227059" y="34766"/>
                  </a:cubicBezTo>
                  <a:cubicBezTo>
                    <a:pt x="220106" y="63818"/>
                    <a:pt x="188197" y="174117"/>
                    <a:pt x="149145" y="225743"/>
                  </a:cubicBezTo>
                  <a:close/>
                </a:path>
              </a:pathLst>
            </a:custGeom>
            <a:solidFill>
              <a:srgbClr val="9C644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733" name="Google Shape;4036;p48">
              <a:extLst>
                <a:ext uri="{FF2B5EF4-FFF2-40B4-BE49-F238E27FC236}">
                  <a16:creationId xmlns:a16="http://schemas.microsoft.com/office/drawing/2014/main" id="{ADDF33A6-ABFB-8737-464B-B734A3544812}"/>
                </a:ext>
              </a:extLst>
            </p:cNvPr>
            <p:cNvSpPr>
              <a:spLocks/>
            </p:cNvSpPr>
            <p:nvPr/>
          </p:nvSpPr>
          <p:spPr bwMode="auto">
            <a:xfrm>
              <a:off x="4825802" y="321035"/>
              <a:ext cx="175746" cy="232044"/>
            </a:xfrm>
            <a:custGeom>
              <a:avLst/>
              <a:gdLst>
                <a:gd name="T0" fmla="*/ 138467 w 175746"/>
                <a:gd name="T1" fmla="*/ 16859 h 232044"/>
                <a:gd name="T2" fmla="*/ 172090 w 175746"/>
                <a:gd name="T3" fmla="*/ 34956 h 232044"/>
                <a:gd name="T4" fmla="*/ 167899 w 175746"/>
                <a:gd name="T5" fmla="*/ 121919 h 232044"/>
                <a:gd name="T6" fmla="*/ 133609 w 175746"/>
                <a:gd name="T7" fmla="*/ 230409 h 232044"/>
                <a:gd name="T8" fmla="*/ 24548 w 175746"/>
                <a:gd name="T9" fmla="*/ 209073 h 232044"/>
                <a:gd name="T10" fmla="*/ 21214 w 175746"/>
                <a:gd name="T11" fmla="*/ 131540 h 232044"/>
                <a:gd name="T12" fmla="*/ 54361 w 175746"/>
                <a:gd name="T13" fmla="*/ 285 h 232044"/>
                <a:gd name="T14" fmla="*/ 68744 w 175746"/>
                <a:gd name="T15" fmla="*/ 285 h 232044"/>
                <a:gd name="T16" fmla="*/ 57885 w 175746"/>
                <a:gd name="T17" fmla="*/ 66389 h 232044"/>
                <a:gd name="T18" fmla="*/ 138467 w 175746"/>
                <a:gd name="T19" fmla="*/ 16859 h 2320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5746" h="232044" extrusionOk="0">
                  <a:moveTo>
                    <a:pt x="138467" y="16859"/>
                  </a:moveTo>
                  <a:cubicBezTo>
                    <a:pt x="153040" y="19049"/>
                    <a:pt x="169804" y="26955"/>
                    <a:pt x="172090" y="34956"/>
                  </a:cubicBezTo>
                  <a:cubicBezTo>
                    <a:pt x="178119" y="63828"/>
                    <a:pt x="176672" y="93761"/>
                    <a:pt x="167899" y="121919"/>
                  </a:cubicBezTo>
                  <a:cubicBezTo>
                    <a:pt x="155231" y="155447"/>
                    <a:pt x="140943" y="215931"/>
                    <a:pt x="133609" y="230409"/>
                  </a:cubicBezTo>
                  <a:cubicBezTo>
                    <a:pt x="95890" y="235669"/>
                    <a:pt x="57504" y="228158"/>
                    <a:pt x="24548" y="209073"/>
                  </a:cubicBezTo>
                  <a:cubicBezTo>
                    <a:pt x="24548" y="209073"/>
                    <a:pt x="21500" y="150780"/>
                    <a:pt x="21214" y="131540"/>
                  </a:cubicBezTo>
                  <a:cubicBezTo>
                    <a:pt x="-25840" y="90392"/>
                    <a:pt x="14451" y="39719"/>
                    <a:pt x="54361" y="285"/>
                  </a:cubicBezTo>
                  <a:cubicBezTo>
                    <a:pt x="59152" y="-95"/>
                    <a:pt x="63953" y="-95"/>
                    <a:pt x="68744" y="285"/>
                  </a:cubicBezTo>
                  <a:cubicBezTo>
                    <a:pt x="68744" y="285"/>
                    <a:pt x="33120" y="42481"/>
                    <a:pt x="57885" y="66389"/>
                  </a:cubicBezTo>
                  <a:cubicBezTo>
                    <a:pt x="110940" y="50196"/>
                    <a:pt x="121512" y="26288"/>
                    <a:pt x="138467" y="16859"/>
                  </a:cubicBezTo>
                  <a:close/>
                </a:path>
              </a:pathLst>
            </a:custGeom>
            <a:solidFill>
              <a:srgbClr val="F4F4F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734" name="Google Shape;4037;p48">
              <a:extLst>
                <a:ext uri="{FF2B5EF4-FFF2-40B4-BE49-F238E27FC236}">
                  <a16:creationId xmlns:a16="http://schemas.microsoft.com/office/drawing/2014/main" id="{B44D0C91-6B27-8393-B61B-0762DCD2A160}"/>
                </a:ext>
              </a:extLst>
            </p:cNvPr>
            <p:cNvSpPr>
              <a:spLocks/>
            </p:cNvSpPr>
            <p:nvPr/>
          </p:nvSpPr>
          <p:spPr bwMode="auto">
            <a:xfrm>
              <a:off x="4857002" y="155665"/>
              <a:ext cx="128729" cy="159467"/>
            </a:xfrm>
            <a:custGeom>
              <a:avLst/>
              <a:gdLst>
                <a:gd name="T0" fmla="*/ 2778 w 128729"/>
                <a:gd name="T1" fmla="*/ 56785 h 159467"/>
                <a:gd name="T2" fmla="*/ 2778 w 128729"/>
                <a:gd name="T3" fmla="*/ 56785 h 159467"/>
                <a:gd name="T4" fmla="*/ 66691 w 128729"/>
                <a:gd name="T5" fmla="*/ 111 h 159467"/>
                <a:gd name="T6" fmla="*/ 128565 w 128729"/>
                <a:gd name="T7" fmla="*/ 71260 h 159467"/>
                <a:gd name="T8" fmla="*/ 100123 w 128729"/>
                <a:gd name="T9" fmla="*/ 121364 h 159467"/>
                <a:gd name="T10" fmla="*/ 94789 w 128729"/>
                <a:gd name="T11" fmla="*/ 136033 h 159467"/>
                <a:gd name="T12" fmla="*/ 39354 w 128729"/>
                <a:gd name="T13" fmla="*/ 159464 h 159467"/>
                <a:gd name="T14" fmla="*/ 13351 w 128729"/>
                <a:gd name="T15" fmla="*/ 136509 h 159467"/>
                <a:gd name="T16" fmla="*/ 2778 w 128729"/>
                <a:gd name="T17" fmla="*/ 56785 h 1594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8729" h="159467" extrusionOk="0">
                  <a:moveTo>
                    <a:pt x="2778" y="56785"/>
                  </a:moveTo>
                  <a:lnTo>
                    <a:pt x="2778" y="56785"/>
                  </a:lnTo>
                  <a:cubicBezTo>
                    <a:pt x="8017" y="23352"/>
                    <a:pt x="32210" y="-1889"/>
                    <a:pt x="66691" y="111"/>
                  </a:cubicBezTo>
                  <a:cubicBezTo>
                    <a:pt x="103429" y="2671"/>
                    <a:pt x="131127" y="34525"/>
                    <a:pt x="128565" y="71260"/>
                  </a:cubicBezTo>
                  <a:cubicBezTo>
                    <a:pt x="127165" y="91407"/>
                    <a:pt x="116706" y="109833"/>
                    <a:pt x="100123" y="121364"/>
                  </a:cubicBezTo>
                  <a:cubicBezTo>
                    <a:pt x="98923" y="126444"/>
                    <a:pt x="97133" y="131367"/>
                    <a:pt x="94789" y="136033"/>
                  </a:cubicBezTo>
                  <a:cubicBezTo>
                    <a:pt x="82502" y="150320"/>
                    <a:pt x="50022" y="159274"/>
                    <a:pt x="39354" y="159464"/>
                  </a:cubicBezTo>
                  <a:cubicBezTo>
                    <a:pt x="28686" y="159655"/>
                    <a:pt x="22114" y="150892"/>
                    <a:pt x="13351" y="136509"/>
                  </a:cubicBezTo>
                  <a:cubicBezTo>
                    <a:pt x="-4747" y="106410"/>
                    <a:pt x="-175" y="73168"/>
                    <a:pt x="2778" y="56785"/>
                  </a:cubicBezTo>
                  <a:close/>
                </a:path>
              </a:pathLst>
            </a:custGeom>
            <a:solidFill>
              <a:srgbClr val="9C644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735" name="Google Shape;4038;p48">
              <a:extLst>
                <a:ext uri="{FF2B5EF4-FFF2-40B4-BE49-F238E27FC236}">
                  <a16:creationId xmlns:a16="http://schemas.microsoft.com/office/drawing/2014/main" id="{3952AFD9-FB85-E8D1-A540-B25B5966ABB8}"/>
                </a:ext>
              </a:extLst>
            </p:cNvPr>
            <p:cNvSpPr>
              <a:spLocks/>
            </p:cNvSpPr>
            <p:nvPr/>
          </p:nvSpPr>
          <p:spPr bwMode="auto">
            <a:xfrm>
              <a:off x="4862352" y="154515"/>
              <a:ext cx="129836" cy="122323"/>
            </a:xfrm>
            <a:custGeom>
              <a:avLst/>
              <a:gdLst>
                <a:gd name="T0" fmla="*/ 72104 w 129836"/>
                <a:gd name="T1" fmla="*/ 1641 h 122323"/>
                <a:gd name="T2" fmla="*/ 122777 w 129836"/>
                <a:gd name="T3" fmla="*/ 36979 h 122323"/>
                <a:gd name="T4" fmla="*/ 127540 w 129836"/>
                <a:gd name="T5" fmla="*/ 97749 h 122323"/>
                <a:gd name="T6" fmla="*/ 124111 w 129836"/>
                <a:gd name="T7" fmla="*/ 107274 h 122323"/>
                <a:gd name="T8" fmla="*/ 94774 w 129836"/>
                <a:gd name="T9" fmla="*/ 122323 h 122323"/>
                <a:gd name="T10" fmla="*/ 85249 w 129836"/>
                <a:gd name="T11" fmla="*/ 77556 h 122323"/>
                <a:gd name="T12" fmla="*/ 81153 w 129836"/>
                <a:gd name="T13" fmla="*/ 64887 h 122323"/>
                <a:gd name="T14" fmla="*/ 77248 w 129836"/>
                <a:gd name="T15" fmla="*/ 54791 h 122323"/>
                <a:gd name="T16" fmla="*/ 58198 w 129836"/>
                <a:gd name="T17" fmla="*/ 34217 h 122323"/>
                <a:gd name="T18" fmla="*/ 0 w 129836"/>
                <a:gd name="T19" fmla="*/ 36979 h 122323"/>
                <a:gd name="T20" fmla="*/ 72104 w 129836"/>
                <a:gd name="T21" fmla="*/ 1641 h 1223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9836" h="122323" extrusionOk="0">
                  <a:moveTo>
                    <a:pt x="72104" y="1641"/>
                  </a:moveTo>
                  <a:cubicBezTo>
                    <a:pt x="96298" y="6404"/>
                    <a:pt x="116205" y="13167"/>
                    <a:pt x="122777" y="36979"/>
                  </a:cubicBezTo>
                  <a:cubicBezTo>
                    <a:pt x="127254" y="53362"/>
                    <a:pt x="133159" y="84604"/>
                    <a:pt x="127540" y="97749"/>
                  </a:cubicBezTo>
                  <a:lnTo>
                    <a:pt x="124111" y="107274"/>
                  </a:lnTo>
                  <a:lnTo>
                    <a:pt x="94774" y="122323"/>
                  </a:lnTo>
                  <a:cubicBezTo>
                    <a:pt x="94774" y="122323"/>
                    <a:pt x="81058" y="110988"/>
                    <a:pt x="85249" y="77556"/>
                  </a:cubicBezTo>
                  <a:cubicBezTo>
                    <a:pt x="85125" y="73028"/>
                    <a:pt x="83696" y="68632"/>
                    <a:pt x="81153" y="64887"/>
                  </a:cubicBezTo>
                  <a:cubicBezTo>
                    <a:pt x="79324" y="61752"/>
                    <a:pt x="78000" y="58343"/>
                    <a:pt x="77248" y="54791"/>
                  </a:cubicBezTo>
                  <a:cubicBezTo>
                    <a:pt x="73742" y="45761"/>
                    <a:pt x="66932" y="38404"/>
                    <a:pt x="58198" y="34217"/>
                  </a:cubicBezTo>
                  <a:cubicBezTo>
                    <a:pt x="39443" y="25914"/>
                    <a:pt x="17878" y="26938"/>
                    <a:pt x="0" y="36979"/>
                  </a:cubicBezTo>
                  <a:cubicBezTo>
                    <a:pt x="12630" y="9606"/>
                    <a:pt x="42729" y="-5148"/>
                    <a:pt x="72104" y="1641"/>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736" name="Google Shape;4039;p48">
              <a:extLst>
                <a:ext uri="{FF2B5EF4-FFF2-40B4-BE49-F238E27FC236}">
                  <a16:creationId xmlns:a16="http://schemas.microsoft.com/office/drawing/2014/main" id="{08C7AA3D-C5B6-A3B8-7857-2BC5EC34F746}"/>
                </a:ext>
              </a:extLst>
            </p:cNvPr>
            <p:cNvSpPr>
              <a:spLocks/>
            </p:cNvSpPr>
            <p:nvPr/>
          </p:nvSpPr>
          <p:spPr bwMode="auto">
            <a:xfrm>
              <a:off x="4706279" y="957495"/>
              <a:ext cx="102161" cy="77983"/>
            </a:xfrm>
            <a:custGeom>
              <a:avLst/>
              <a:gdLst>
                <a:gd name="T0" fmla="*/ 94827 w 102161"/>
                <a:gd name="T1" fmla="*/ 0 h 77983"/>
                <a:gd name="T2" fmla="*/ 62537 w 102161"/>
                <a:gd name="T3" fmla="*/ 4000 h 77983"/>
                <a:gd name="T4" fmla="*/ 17674 w 102161"/>
                <a:gd name="T5" fmla="*/ 38290 h 77983"/>
                <a:gd name="T6" fmla="*/ 243 w 102161"/>
                <a:gd name="T7" fmla="*/ 63913 h 77983"/>
                <a:gd name="T8" fmla="*/ 49678 w 102161"/>
                <a:gd name="T9" fmla="*/ 71819 h 77983"/>
                <a:gd name="T10" fmla="*/ 84159 w 102161"/>
                <a:gd name="T11" fmla="*/ 47720 h 77983"/>
                <a:gd name="T12" fmla="*/ 102161 w 102161"/>
                <a:gd name="T13" fmla="*/ 28670 h 77983"/>
                <a:gd name="T14" fmla="*/ 94827 w 102161"/>
                <a:gd name="T15" fmla="*/ 0 h 7798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161" h="77983" extrusionOk="0">
                  <a:moveTo>
                    <a:pt x="94827" y="0"/>
                  </a:moveTo>
                  <a:cubicBezTo>
                    <a:pt x="82540" y="9525"/>
                    <a:pt x="63490" y="3048"/>
                    <a:pt x="62537" y="4000"/>
                  </a:cubicBezTo>
                  <a:cubicBezTo>
                    <a:pt x="48212" y="16225"/>
                    <a:pt x="33229" y="27671"/>
                    <a:pt x="17674" y="38290"/>
                  </a:cubicBezTo>
                  <a:cubicBezTo>
                    <a:pt x="10054" y="44291"/>
                    <a:pt x="-1852" y="52292"/>
                    <a:pt x="243" y="63913"/>
                  </a:cubicBezTo>
                  <a:cubicBezTo>
                    <a:pt x="4149" y="84487"/>
                    <a:pt x="37201" y="78200"/>
                    <a:pt x="49678" y="71819"/>
                  </a:cubicBezTo>
                  <a:cubicBezTo>
                    <a:pt x="62156" y="65437"/>
                    <a:pt x="72348" y="55054"/>
                    <a:pt x="84159" y="47720"/>
                  </a:cubicBezTo>
                  <a:cubicBezTo>
                    <a:pt x="92541" y="42481"/>
                    <a:pt x="100827" y="39815"/>
                    <a:pt x="102161" y="28670"/>
                  </a:cubicBezTo>
                  <a:cubicBezTo>
                    <a:pt x="101856" y="18691"/>
                    <a:pt x="99351" y="8901"/>
                    <a:pt x="94827" y="0"/>
                  </a:cubicBezTo>
                  <a:close/>
                </a:path>
              </a:pathLst>
            </a:custGeom>
            <a:solidFill>
              <a:srgbClr val="3822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737" name="Google Shape;4040;p48">
              <a:extLst>
                <a:ext uri="{FF2B5EF4-FFF2-40B4-BE49-F238E27FC236}">
                  <a16:creationId xmlns:a16="http://schemas.microsoft.com/office/drawing/2014/main" id="{77E42D9F-6554-72C2-DC52-14EBD7372071}"/>
                </a:ext>
              </a:extLst>
            </p:cNvPr>
            <p:cNvSpPr>
              <a:spLocks/>
            </p:cNvSpPr>
            <p:nvPr/>
          </p:nvSpPr>
          <p:spPr bwMode="auto">
            <a:xfrm>
              <a:off x="4706713" y="982355"/>
              <a:ext cx="101737" cy="53117"/>
            </a:xfrm>
            <a:custGeom>
              <a:avLst/>
              <a:gdLst>
                <a:gd name="T0" fmla="*/ 101537 w 101737"/>
                <a:gd name="T1" fmla="*/ 0 h 53117"/>
                <a:gd name="T2" fmla="*/ 83344 w 101737"/>
                <a:gd name="T3" fmla="*/ 18193 h 53117"/>
                <a:gd name="T4" fmla="*/ 48387 w 101737"/>
                <a:gd name="T5" fmla="*/ 42672 h 53117"/>
                <a:gd name="T6" fmla="*/ 0 w 101737"/>
                <a:gd name="T7" fmla="*/ 39624 h 53117"/>
                <a:gd name="T8" fmla="*/ 49244 w 101737"/>
                <a:gd name="T9" fmla="*/ 46958 h 53117"/>
                <a:gd name="T10" fmla="*/ 83725 w 101737"/>
                <a:gd name="T11" fmla="*/ 22860 h 53117"/>
                <a:gd name="T12" fmla="*/ 101727 w 101737"/>
                <a:gd name="T13" fmla="*/ 3810 h 53117"/>
                <a:gd name="T14" fmla="*/ 101537 w 101737"/>
                <a:gd name="T15" fmla="*/ 0 h 531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737" h="53117" extrusionOk="0">
                  <a:moveTo>
                    <a:pt x="101537" y="0"/>
                  </a:moveTo>
                  <a:cubicBezTo>
                    <a:pt x="99917" y="10192"/>
                    <a:pt x="92012" y="12954"/>
                    <a:pt x="83344" y="18193"/>
                  </a:cubicBezTo>
                  <a:cubicBezTo>
                    <a:pt x="71438" y="25622"/>
                    <a:pt x="60865" y="36385"/>
                    <a:pt x="48387" y="42672"/>
                  </a:cubicBezTo>
                  <a:cubicBezTo>
                    <a:pt x="35909" y="48958"/>
                    <a:pt x="8096" y="54292"/>
                    <a:pt x="0" y="39624"/>
                  </a:cubicBezTo>
                  <a:cubicBezTo>
                    <a:pt x="4382" y="59531"/>
                    <a:pt x="36862" y="53245"/>
                    <a:pt x="49244" y="46958"/>
                  </a:cubicBezTo>
                  <a:cubicBezTo>
                    <a:pt x="61627" y="40672"/>
                    <a:pt x="71914" y="30194"/>
                    <a:pt x="83725" y="22860"/>
                  </a:cubicBezTo>
                  <a:cubicBezTo>
                    <a:pt x="92107" y="17621"/>
                    <a:pt x="100394" y="14954"/>
                    <a:pt x="101727" y="3810"/>
                  </a:cubicBezTo>
                  <a:cubicBezTo>
                    <a:pt x="101765" y="2537"/>
                    <a:pt x="101698" y="1263"/>
                    <a:pt x="101537" y="0"/>
                  </a:cubicBezTo>
                  <a:close/>
                </a:path>
              </a:pathLst>
            </a:custGeom>
            <a:solidFill>
              <a:srgbClr val="757B8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738" name="Google Shape;4041;p48">
              <a:extLst>
                <a:ext uri="{FF2B5EF4-FFF2-40B4-BE49-F238E27FC236}">
                  <a16:creationId xmlns:a16="http://schemas.microsoft.com/office/drawing/2014/main" id="{DC10C19F-1D9E-AC70-288A-1F62C721BC87}"/>
                </a:ext>
              </a:extLst>
            </p:cNvPr>
            <p:cNvSpPr>
              <a:spLocks/>
            </p:cNvSpPr>
            <p:nvPr/>
          </p:nvSpPr>
          <p:spPr bwMode="auto">
            <a:xfrm>
              <a:off x="4655133" y="923967"/>
              <a:ext cx="93585" cy="72574"/>
            </a:xfrm>
            <a:custGeom>
              <a:avLst/>
              <a:gdLst>
                <a:gd name="T0" fmla="*/ 86251 w 93585"/>
                <a:gd name="T1" fmla="*/ 0 h 72574"/>
                <a:gd name="T2" fmla="*/ 57200 w 93585"/>
                <a:gd name="T3" fmla="*/ 4858 h 72574"/>
                <a:gd name="T4" fmla="*/ 16147 w 93585"/>
                <a:gd name="T5" fmla="*/ 36100 h 72574"/>
                <a:gd name="T6" fmla="*/ 240 w 93585"/>
                <a:gd name="T7" fmla="*/ 59627 h 72574"/>
                <a:gd name="T8" fmla="*/ 45484 w 93585"/>
                <a:gd name="T9" fmla="*/ 66866 h 72574"/>
                <a:gd name="T10" fmla="*/ 77012 w 93585"/>
                <a:gd name="T11" fmla="*/ 44768 h 72574"/>
                <a:gd name="T12" fmla="*/ 93585 w 93585"/>
                <a:gd name="T13" fmla="*/ 27813 h 72574"/>
                <a:gd name="T14" fmla="*/ 86251 w 93585"/>
                <a:gd name="T15" fmla="*/ 0 h 725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3585" h="72574" extrusionOk="0">
                  <a:moveTo>
                    <a:pt x="86251" y="0"/>
                  </a:moveTo>
                  <a:cubicBezTo>
                    <a:pt x="75011" y="9525"/>
                    <a:pt x="57676" y="4001"/>
                    <a:pt x="57200" y="4858"/>
                  </a:cubicBezTo>
                  <a:cubicBezTo>
                    <a:pt x="44141" y="16067"/>
                    <a:pt x="30434" y="26499"/>
                    <a:pt x="16147" y="36100"/>
                  </a:cubicBezTo>
                  <a:cubicBezTo>
                    <a:pt x="9194" y="41624"/>
                    <a:pt x="-1760" y="49054"/>
                    <a:pt x="240" y="59627"/>
                  </a:cubicBezTo>
                  <a:cubicBezTo>
                    <a:pt x="3764" y="78677"/>
                    <a:pt x="34054" y="72676"/>
                    <a:pt x="45484" y="66866"/>
                  </a:cubicBezTo>
                  <a:cubicBezTo>
                    <a:pt x="56914" y="61055"/>
                    <a:pt x="66248" y="51530"/>
                    <a:pt x="77012" y="44768"/>
                  </a:cubicBezTo>
                  <a:cubicBezTo>
                    <a:pt x="84727" y="40005"/>
                    <a:pt x="92347" y="37529"/>
                    <a:pt x="93585" y="27813"/>
                  </a:cubicBezTo>
                  <a:cubicBezTo>
                    <a:pt x="93195" y="18119"/>
                    <a:pt x="90690" y="8627"/>
                    <a:pt x="86251" y="0"/>
                  </a:cubicBezTo>
                  <a:close/>
                </a:path>
              </a:pathLst>
            </a:custGeom>
            <a:solidFill>
              <a:srgbClr val="3822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739" name="Google Shape;4042;p48">
              <a:extLst>
                <a:ext uri="{FF2B5EF4-FFF2-40B4-BE49-F238E27FC236}">
                  <a16:creationId xmlns:a16="http://schemas.microsoft.com/office/drawing/2014/main" id="{69369FE2-0A87-DBF6-B7F2-D5A6CCA9634C}"/>
                </a:ext>
              </a:extLst>
            </p:cNvPr>
            <p:cNvSpPr>
              <a:spLocks/>
            </p:cNvSpPr>
            <p:nvPr/>
          </p:nvSpPr>
          <p:spPr bwMode="auto">
            <a:xfrm>
              <a:off x="4655564" y="947875"/>
              <a:ext cx="93179" cy="48581"/>
            </a:xfrm>
            <a:custGeom>
              <a:avLst/>
              <a:gdLst>
                <a:gd name="T0" fmla="*/ 92964 w 93179"/>
                <a:gd name="T1" fmla="*/ 0 h 48581"/>
                <a:gd name="T2" fmla="*/ 76391 w 93179"/>
                <a:gd name="T3" fmla="*/ 16573 h 48581"/>
                <a:gd name="T4" fmla="*/ 44291 w 93179"/>
                <a:gd name="T5" fmla="*/ 39052 h 48581"/>
                <a:gd name="T6" fmla="*/ 0 w 93179"/>
                <a:gd name="T7" fmla="*/ 36195 h 48581"/>
                <a:gd name="T8" fmla="*/ 45053 w 93179"/>
                <a:gd name="T9" fmla="*/ 42958 h 48581"/>
                <a:gd name="T10" fmla="*/ 76581 w 93179"/>
                <a:gd name="T11" fmla="*/ 20860 h 48581"/>
                <a:gd name="T12" fmla="*/ 93154 w 93179"/>
                <a:gd name="T13" fmla="*/ 3905 h 48581"/>
                <a:gd name="T14" fmla="*/ 92964 w 93179"/>
                <a:gd name="T15" fmla="*/ 0 h 4858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3179" h="48581" extrusionOk="0">
                  <a:moveTo>
                    <a:pt x="92964" y="0"/>
                  </a:moveTo>
                  <a:cubicBezTo>
                    <a:pt x="91535" y="9525"/>
                    <a:pt x="84011" y="11906"/>
                    <a:pt x="76391" y="16573"/>
                  </a:cubicBezTo>
                  <a:cubicBezTo>
                    <a:pt x="65342" y="23431"/>
                    <a:pt x="55721" y="33242"/>
                    <a:pt x="44291" y="39052"/>
                  </a:cubicBezTo>
                  <a:cubicBezTo>
                    <a:pt x="32861" y="44863"/>
                    <a:pt x="7430" y="49721"/>
                    <a:pt x="0" y="36195"/>
                  </a:cubicBezTo>
                  <a:cubicBezTo>
                    <a:pt x="4001" y="54483"/>
                    <a:pt x="33719" y="48673"/>
                    <a:pt x="45053" y="42958"/>
                  </a:cubicBezTo>
                  <a:cubicBezTo>
                    <a:pt x="56388" y="37243"/>
                    <a:pt x="65818" y="27623"/>
                    <a:pt x="76581" y="20860"/>
                  </a:cubicBezTo>
                  <a:cubicBezTo>
                    <a:pt x="84296" y="16097"/>
                    <a:pt x="91916" y="13621"/>
                    <a:pt x="93154" y="3905"/>
                  </a:cubicBezTo>
                  <a:cubicBezTo>
                    <a:pt x="93221" y="2600"/>
                    <a:pt x="93154" y="1293"/>
                    <a:pt x="92964" y="0"/>
                  </a:cubicBezTo>
                  <a:close/>
                </a:path>
              </a:pathLst>
            </a:custGeom>
            <a:solidFill>
              <a:srgbClr val="757B8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740" name="Google Shape;4043;p48">
              <a:extLst>
                <a:ext uri="{FF2B5EF4-FFF2-40B4-BE49-F238E27FC236}">
                  <a16:creationId xmlns:a16="http://schemas.microsoft.com/office/drawing/2014/main" id="{D8219C63-ADA7-80E0-A9A4-5FC30C9A0532}"/>
                </a:ext>
              </a:extLst>
            </p:cNvPr>
            <p:cNvSpPr>
              <a:spLocks/>
            </p:cNvSpPr>
            <p:nvPr/>
          </p:nvSpPr>
          <p:spPr bwMode="auto">
            <a:xfrm>
              <a:off x="4689759" y="550206"/>
              <a:ext cx="222664" cy="383543"/>
            </a:xfrm>
            <a:custGeom>
              <a:avLst/>
              <a:gdLst>
                <a:gd name="T0" fmla="*/ 221266 w 222664"/>
                <a:gd name="T1" fmla="*/ 14097 h 383543"/>
                <a:gd name="T2" fmla="*/ 123539 w 222664"/>
                <a:gd name="T3" fmla="*/ 0 h 383543"/>
                <a:gd name="T4" fmla="*/ 124682 w 222664"/>
                <a:gd name="T5" fmla="*/ 19050 h 383543"/>
                <a:gd name="T6" fmla="*/ 0 w 222664"/>
                <a:gd name="T7" fmla="*/ 127064 h 383543"/>
                <a:gd name="T8" fmla="*/ 25337 w 222664"/>
                <a:gd name="T9" fmla="*/ 379571 h 383543"/>
                <a:gd name="T10" fmla="*/ 52388 w 222664"/>
                <a:gd name="T11" fmla="*/ 378523 h 383543"/>
                <a:gd name="T12" fmla="*/ 70104 w 222664"/>
                <a:gd name="T13" fmla="*/ 163068 h 383543"/>
                <a:gd name="T14" fmla="*/ 218218 w 222664"/>
                <a:gd name="T15" fmla="*/ 67818 h 383543"/>
                <a:gd name="T16" fmla="*/ 222028 w 222664"/>
                <a:gd name="T17" fmla="*/ 25908 h 383543"/>
                <a:gd name="T18" fmla="*/ 221266 w 222664"/>
                <a:gd name="T19" fmla="*/ 14097 h 3835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664" h="383543" extrusionOk="0">
                  <a:moveTo>
                    <a:pt x="221266" y="14097"/>
                  </a:moveTo>
                  <a:cubicBezTo>
                    <a:pt x="188014" y="18477"/>
                    <a:pt x="154200" y="13599"/>
                    <a:pt x="123539" y="0"/>
                  </a:cubicBezTo>
                  <a:cubicBezTo>
                    <a:pt x="124111" y="10287"/>
                    <a:pt x="124682" y="19050"/>
                    <a:pt x="124682" y="19050"/>
                  </a:cubicBezTo>
                  <a:cubicBezTo>
                    <a:pt x="84963" y="47625"/>
                    <a:pt x="5144" y="94488"/>
                    <a:pt x="0" y="127064"/>
                  </a:cubicBezTo>
                  <a:cubicBezTo>
                    <a:pt x="5144" y="230124"/>
                    <a:pt x="20860" y="377381"/>
                    <a:pt x="25337" y="379571"/>
                  </a:cubicBezTo>
                  <a:cubicBezTo>
                    <a:pt x="37814" y="385477"/>
                    <a:pt x="46482" y="384524"/>
                    <a:pt x="52388" y="378523"/>
                  </a:cubicBezTo>
                  <a:cubicBezTo>
                    <a:pt x="52388" y="378523"/>
                    <a:pt x="77438" y="291179"/>
                    <a:pt x="70104" y="163068"/>
                  </a:cubicBezTo>
                  <a:cubicBezTo>
                    <a:pt x="70104" y="163068"/>
                    <a:pt x="209169" y="101537"/>
                    <a:pt x="218218" y="67818"/>
                  </a:cubicBezTo>
                  <a:cubicBezTo>
                    <a:pt x="222285" y="54246"/>
                    <a:pt x="223581" y="39992"/>
                    <a:pt x="222028" y="25908"/>
                  </a:cubicBezTo>
                  <a:cubicBezTo>
                    <a:pt x="222028" y="22289"/>
                    <a:pt x="221742" y="18193"/>
                    <a:pt x="221266" y="14097"/>
                  </a:cubicBezTo>
                  <a:close/>
                </a:path>
              </a:pathLst>
            </a:custGeom>
            <a:solidFill>
              <a:srgbClr val="9C644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741" name="Google Shape;4044;p48">
              <a:extLst>
                <a:ext uri="{FF2B5EF4-FFF2-40B4-BE49-F238E27FC236}">
                  <a16:creationId xmlns:a16="http://schemas.microsoft.com/office/drawing/2014/main" id="{41AC12A8-EFC1-C81E-5B98-CAF9D1E908D7}"/>
                </a:ext>
              </a:extLst>
            </p:cNvPr>
            <p:cNvSpPr>
              <a:spLocks/>
            </p:cNvSpPr>
            <p:nvPr/>
          </p:nvSpPr>
          <p:spPr bwMode="auto">
            <a:xfrm>
              <a:off x="4750147" y="550873"/>
              <a:ext cx="221772" cy="415907"/>
            </a:xfrm>
            <a:custGeom>
              <a:avLst/>
              <a:gdLst>
                <a:gd name="T0" fmla="*/ 207074 w 221772"/>
                <a:gd name="T1" fmla="*/ 0 h 415907"/>
                <a:gd name="T2" fmla="*/ 122777 w 221772"/>
                <a:gd name="T3" fmla="*/ 11240 h 415907"/>
                <a:gd name="T4" fmla="*/ 124683 w 221772"/>
                <a:gd name="T5" fmla="*/ 50959 h 415907"/>
                <a:gd name="T6" fmla="*/ 0 w 221772"/>
                <a:gd name="T7" fmla="*/ 158972 h 415907"/>
                <a:gd name="T8" fmla="*/ 19050 w 221772"/>
                <a:gd name="T9" fmla="*/ 413290 h 415907"/>
                <a:gd name="T10" fmla="*/ 52007 w 221772"/>
                <a:gd name="T11" fmla="*/ 409385 h 415907"/>
                <a:gd name="T12" fmla="*/ 69818 w 221772"/>
                <a:gd name="T13" fmla="*/ 195072 h 415907"/>
                <a:gd name="T14" fmla="*/ 204026 w 221772"/>
                <a:gd name="T15" fmla="*/ 118872 h 415907"/>
                <a:gd name="T16" fmla="*/ 221742 w 221772"/>
                <a:gd name="T17" fmla="*/ 58388 h 415907"/>
                <a:gd name="T18" fmla="*/ 207074 w 221772"/>
                <a:gd name="T19" fmla="*/ 0 h 4159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1772" h="415907" extrusionOk="0">
                  <a:moveTo>
                    <a:pt x="207074" y="0"/>
                  </a:moveTo>
                  <a:cubicBezTo>
                    <a:pt x="180670" y="11879"/>
                    <a:pt x="151372" y="15786"/>
                    <a:pt x="122777" y="11240"/>
                  </a:cubicBezTo>
                  <a:cubicBezTo>
                    <a:pt x="122777" y="25051"/>
                    <a:pt x="124683" y="50959"/>
                    <a:pt x="124683" y="50959"/>
                  </a:cubicBezTo>
                  <a:cubicBezTo>
                    <a:pt x="84963" y="79058"/>
                    <a:pt x="5239" y="126397"/>
                    <a:pt x="0" y="158972"/>
                  </a:cubicBezTo>
                  <a:cubicBezTo>
                    <a:pt x="5239" y="262128"/>
                    <a:pt x="14859" y="411385"/>
                    <a:pt x="19050" y="413290"/>
                  </a:cubicBezTo>
                  <a:cubicBezTo>
                    <a:pt x="29956" y="417859"/>
                    <a:pt x="42463" y="416377"/>
                    <a:pt x="52007" y="409385"/>
                  </a:cubicBezTo>
                  <a:cubicBezTo>
                    <a:pt x="52007" y="409385"/>
                    <a:pt x="77058" y="323183"/>
                    <a:pt x="69818" y="195072"/>
                  </a:cubicBezTo>
                  <a:cubicBezTo>
                    <a:pt x="69818" y="192596"/>
                    <a:pt x="188976" y="133922"/>
                    <a:pt x="204026" y="118872"/>
                  </a:cubicBezTo>
                  <a:cubicBezTo>
                    <a:pt x="219075" y="103823"/>
                    <a:pt x="222123" y="80296"/>
                    <a:pt x="221742" y="58388"/>
                  </a:cubicBezTo>
                  <a:cubicBezTo>
                    <a:pt x="220914" y="38124"/>
                    <a:pt x="215922" y="18248"/>
                    <a:pt x="207074" y="0"/>
                  </a:cubicBezTo>
                  <a:close/>
                </a:path>
              </a:pathLst>
            </a:custGeom>
            <a:solidFill>
              <a:srgbClr val="9C644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742" name="Google Shape;4045;p48">
              <a:extLst>
                <a:ext uri="{FF2B5EF4-FFF2-40B4-BE49-F238E27FC236}">
                  <a16:creationId xmlns:a16="http://schemas.microsoft.com/office/drawing/2014/main" id="{BBBE7641-EEA3-3E43-7577-287B87952178}"/>
                </a:ext>
              </a:extLst>
            </p:cNvPr>
            <p:cNvSpPr>
              <a:spLocks/>
            </p:cNvSpPr>
            <p:nvPr/>
          </p:nvSpPr>
          <p:spPr bwMode="auto">
            <a:xfrm>
              <a:off x="4667800" y="524108"/>
              <a:ext cx="331739" cy="305664"/>
            </a:xfrm>
            <a:custGeom>
              <a:avLst/>
              <a:gdLst>
                <a:gd name="T0" fmla="*/ 318663 w 331739"/>
                <a:gd name="T1" fmla="*/ 48673 h 305664"/>
                <a:gd name="T2" fmla="*/ 289230 w 331739"/>
                <a:gd name="T3" fmla="*/ 166783 h 305664"/>
                <a:gd name="T4" fmla="*/ 164548 w 331739"/>
                <a:gd name="T5" fmla="*/ 219075 h 305664"/>
                <a:gd name="T6" fmla="*/ 152928 w 331739"/>
                <a:gd name="T7" fmla="*/ 221837 h 305664"/>
                <a:gd name="T8" fmla="*/ 152928 w 331739"/>
                <a:gd name="T9" fmla="*/ 302895 h 305664"/>
                <a:gd name="T10" fmla="*/ 27102 w 331739"/>
                <a:gd name="T11" fmla="*/ 260128 h 305664"/>
                <a:gd name="T12" fmla="*/ 3766 w 331739"/>
                <a:gd name="T13" fmla="*/ 184880 h 305664"/>
                <a:gd name="T14" fmla="*/ 814 w 331739"/>
                <a:gd name="T15" fmla="*/ 164592 h 305664"/>
                <a:gd name="T16" fmla="*/ 12529 w 331739"/>
                <a:gd name="T17" fmla="*/ 126492 h 305664"/>
                <a:gd name="T18" fmla="*/ 116447 w 331739"/>
                <a:gd name="T19" fmla="*/ 49435 h 305664"/>
                <a:gd name="T20" fmla="*/ 176454 w 331739"/>
                <a:gd name="T21" fmla="*/ 5429 h 305664"/>
                <a:gd name="T22" fmla="*/ 182265 w 331739"/>
                <a:gd name="T23" fmla="*/ 0 h 305664"/>
                <a:gd name="T24" fmla="*/ 294088 w 331739"/>
                <a:gd name="T25" fmla="*/ 20955 h 305664"/>
                <a:gd name="T26" fmla="*/ 318663 w 331739"/>
                <a:gd name="T27" fmla="*/ 48673 h 3056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31739" h="305664" extrusionOk="0">
                  <a:moveTo>
                    <a:pt x="318663" y="48673"/>
                  </a:moveTo>
                  <a:cubicBezTo>
                    <a:pt x="318663" y="48673"/>
                    <a:pt x="362668" y="126682"/>
                    <a:pt x="289230" y="166783"/>
                  </a:cubicBezTo>
                  <a:cubicBezTo>
                    <a:pt x="211697" y="209169"/>
                    <a:pt x="164548" y="219075"/>
                    <a:pt x="164548" y="219075"/>
                  </a:cubicBezTo>
                  <a:lnTo>
                    <a:pt x="152928" y="221837"/>
                  </a:lnTo>
                  <a:cubicBezTo>
                    <a:pt x="156595" y="248732"/>
                    <a:pt x="156595" y="276000"/>
                    <a:pt x="152928" y="302895"/>
                  </a:cubicBezTo>
                  <a:cubicBezTo>
                    <a:pt x="152928" y="302895"/>
                    <a:pt x="97587" y="321945"/>
                    <a:pt x="27102" y="260128"/>
                  </a:cubicBezTo>
                  <a:lnTo>
                    <a:pt x="3766" y="184880"/>
                  </a:lnTo>
                  <a:lnTo>
                    <a:pt x="814" y="164592"/>
                  </a:lnTo>
                  <a:cubicBezTo>
                    <a:pt x="-1958" y="150729"/>
                    <a:pt x="2452" y="136403"/>
                    <a:pt x="12529" y="126492"/>
                  </a:cubicBezTo>
                  <a:cubicBezTo>
                    <a:pt x="29484" y="111157"/>
                    <a:pt x="83110" y="71914"/>
                    <a:pt x="116447" y="49435"/>
                  </a:cubicBezTo>
                  <a:cubicBezTo>
                    <a:pt x="149785" y="26956"/>
                    <a:pt x="176454" y="5429"/>
                    <a:pt x="176454" y="5429"/>
                  </a:cubicBezTo>
                  <a:lnTo>
                    <a:pt x="182265" y="0"/>
                  </a:lnTo>
                  <a:cubicBezTo>
                    <a:pt x="182265" y="0"/>
                    <a:pt x="221794" y="31528"/>
                    <a:pt x="294088" y="20955"/>
                  </a:cubicBezTo>
                  <a:cubicBezTo>
                    <a:pt x="303709" y="28824"/>
                    <a:pt x="312005" y="38181"/>
                    <a:pt x="318663" y="4867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743" name="Google Shape;4046;p48">
              <a:extLst>
                <a:ext uri="{FF2B5EF4-FFF2-40B4-BE49-F238E27FC236}">
                  <a16:creationId xmlns:a16="http://schemas.microsoft.com/office/drawing/2014/main" id="{62E6AE97-6703-A620-710D-3DAE6BB26109}"/>
                </a:ext>
              </a:extLst>
            </p:cNvPr>
            <p:cNvSpPr>
              <a:spLocks/>
            </p:cNvSpPr>
            <p:nvPr/>
          </p:nvSpPr>
          <p:spPr bwMode="auto">
            <a:xfrm>
              <a:off x="4934583" y="344330"/>
              <a:ext cx="115253" cy="404460"/>
            </a:xfrm>
            <a:custGeom>
              <a:avLst/>
              <a:gdLst>
                <a:gd name="T0" fmla="*/ 8160 w 115253"/>
                <a:gd name="T1" fmla="*/ 344370 h 404460"/>
                <a:gd name="T2" fmla="*/ 29496 w 115253"/>
                <a:gd name="T3" fmla="*/ 327511 h 404460"/>
                <a:gd name="T4" fmla="*/ 50927 w 115253"/>
                <a:gd name="T5" fmla="*/ 312175 h 404460"/>
                <a:gd name="T6" fmla="*/ 72930 w 115253"/>
                <a:gd name="T7" fmla="*/ 249501 h 404460"/>
                <a:gd name="T8" fmla="*/ 71311 w 115253"/>
                <a:gd name="T9" fmla="*/ 156346 h 404460"/>
                <a:gd name="T10" fmla="*/ 34449 w 115253"/>
                <a:gd name="T11" fmla="*/ 49095 h 404460"/>
                <a:gd name="T12" fmla="*/ 39116 w 115253"/>
                <a:gd name="T13" fmla="*/ 6518 h 404460"/>
                <a:gd name="T14" fmla="*/ 73026 w 115253"/>
                <a:gd name="T15" fmla="*/ 24997 h 404460"/>
                <a:gd name="T16" fmla="*/ 111792 w 115253"/>
                <a:gd name="T17" fmla="*/ 151108 h 404460"/>
                <a:gd name="T18" fmla="*/ 110459 w 115253"/>
                <a:gd name="T19" fmla="*/ 246358 h 404460"/>
                <a:gd name="T20" fmla="*/ 85218 w 115253"/>
                <a:gd name="T21" fmla="*/ 326082 h 404460"/>
                <a:gd name="T22" fmla="*/ 76931 w 115253"/>
                <a:gd name="T23" fmla="*/ 354657 h 404460"/>
                <a:gd name="T24" fmla="*/ 54166 w 115253"/>
                <a:gd name="T25" fmla="*/ 394662 h 404460"/>
                <a:gd name="T26" fmla="*/ 37116 w 115253"/>
                <a:gd name="T27" fmla="*/ 404187 h 404460"/>
                <a:gd name="T28" fmla="*/ 37973 w 115253"/>
                <a:gd name="T29" fmla="*/ 394662 h 404460"/>
                <a:gd name="T30" fmla="*/ 53976 w 115253"/>
                <a:gd name="T31" fmla="*/ 371326 h 404460"/>
                <a:gd name="T32" fmla="*/ 40640 w 115253"/>
                <a:gd name="T33" fmla="*/ 387518 h 404460"/>
                <a:gd name="T34" fmla="*/ 24448 w 115253"/>
                <a:gd name="T35" fmla="*/ 400853 h 404460"/>
                <a:gd name="T36" fmla="*/ 13304 w 115253"/>
                <a:gd name="T37" fmla="*/ 395614 h 404460"/>
                <a:gd name="T38" fmla="*/ 29115 w 115253"/>
                <a:gd name="T39" fmla="*/ 379612 h 404460"/>
                <a:gd name="T40" fmla="*/ 39878 w 115253"/>
                <a:gd name="T41" fmla="*/ 364468 h 404460"/>
                <a:gd name="T42" fmla="*/ 21971 w 115253"/>
                <a:gd name="T43" fmla="*/ 379612 h 404460"/>
                <a:gd name="T44" fmla="*/ 4827 w 115253"/>
                <a:gd name="T45" fmla="*/ 386661 h 404460"/>
                <a:gd name="T46" fmla="*/ 2540 w 115253"/>
                <a:gd name="T47" fmla="*/ 377707 h 404460"/>
                <a:gd name="T48" fmla="*/ 23781 w 115253"/>
                <a:gd name="T49" fmla="*/ 358657 h 404460"/>
                <a:gd name="T50" fmla="*/ 30830 w 115253"/>
                <a:gd name="T51" fmla="*/ 345132 h 404460"/>
                <a:gd name="T52" fmla="*/ 18257 w 115253"/>
                <a:gd name="T53" fmla="*/ 353419 h 404460"/>
                <a:gd name="T54" fmla="*/ 445 w 115253"/>
                <a:gd name="T55" fmla="*/ 351514 h 404460"/>
                <a:gd name="T56" fmla="*/ 8160 w 115253"/>
                <a:gd name="T57" fmla="*/ 344370 h 4044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15253" h="404460" extrusionOk="0">
                  <a:moveTo>
                    <a:pt x="8160" y="344370"/>
                  </a:moveTo>
                  <a:cubicBezTo>
                    <a:pt x="14904" y="338294"/>
                    <a:pt x="22029" y="332663"/>
                    <a:pt x="29496" y="327511"/>
                  </a:cubicBezTo>
                  <a:cubicBezTo>
                    <a:pt x="37392" y="323547"/>
                    <a:pt x="44622" y="318373"/>
                    <a:pt x="50927" y="312175"/>
                  </a:cubicBezTo>
                  <a:cubicBezTo>
                    <a:pt x="57690" y="305413"/>
                    <a:pt x="67691" y="277123"/>
                    <a:pt x="72930" y="249501"/>
                  </a:cubicBezTo>
                  <a:cubicBezTo>
                    <a:pt x="77683" y="218583"/>
                    <a:pt x="77140" y="187081"/>
                    <a:pt x="71311" y="156346"/>
                  </a:cubicBezTo>
                  <a:cubicBezTo>
                    <a:pt x="62186" y="119587"/>
                    <a:pt x="49851" y="83699"/>
                    <a:pt x="34449" y="49095"/>
                  </a:cubicBezTo>
                  <a:cubicBezTo>
                    <a:pt x="24924" y="28330"/>
                    <a:pt x="30163" y="15757"/>
                    <a:pt x="39116" y="6518"/>
                  </a:cubicBezTo>
                  <a:cubicBezTo>
                    <a:pt x="49594" y="-4245"/>
                    <a:pt x="60548" y="-3959"/>
                    <a:pt x="73026" y="24997"/>
                  </a:cubicBezTo>
                  <a:cubicBezTo>
                    <a:pt x="90609" y="65456"/>
                    <a:pt x="103610" y="107756"/>
                    <a:pt x="111792" y="151108"/>
                  </a:cubicBezTo>
                  <a:cubicBezTo>
                    <a:pt x="116821" y="182699"/>
                    <a:pt x="116364" y="214919"/>
                    <a:pt x="110459" y="246358"/>
                  </a:cubicBezTo>
                  <a:cubicBezTo>
                    <a:pt x="105277" y="273851"/>
                    <a:pt x="96809" y="300618"/>
                    <a:pt x="85218" y="326082"/>
                  </a:cubicBezTo>
                  <a:cubicBezTo>
                    <a:pt x="81979" y="333511"/>
                    <a:pt x="81407" y="339798"/>
                    <a:pt x="76931" y="354657"/>
                  </a:cubicBezTo>
                  <a:cubicBezTo>
                    <a:pt x="72673" y="369631"/>
                    <a:pt x="64862" y="383357"/>
                    <a:pt x="54166" y="394662"/>
                  </a:cubicBezTo>
                  <a:cubicBezTo>
                    <a:pt x="44641" y="403520"/>
                    <a:pt x="39783" y="405235"/>
                    <a:pt x="37116" y="404187"/>
                  </a:cubicBezTo>
                  <a:cubicBezTo>
                    <a:pt x="34449" y="403139"/>
                    <a:pt x="34068" y="399329"/>
                    <a:pt x="37973" y="394662"/>
                  </a:cubicBezTo>
                  <a:cubicBezTo>
                    <a:pt x="44631" y="387879"/>
                    <a:pt x="50051" y="379980"/>
                    <a:pt x="53976" y="371326"/>
                  </a:cubicBezTo>
                  <a:cubicBezTo>
                    <a:pt x="53976" y="371326"/>
                    <a:pt x="45974" y="381708"/>
                    <a:pt x="40640" y="387518"/>
                  </a:cubicBezTo>
                  <a:cubicBezTo>
                    <a:pt x="35887" y="392688"/>
                    <a:pt x="30430" y="397176"/>
                    <a:pt x="24448" y="400853"/>
                  </a:cubicBezTo>
                  <a:cubicBezTo>
                    <a:pt x="18638" y="404377"/>
                    <a:pt x="9494" y="400282"/>
                    <a:pt x="13304" y="395614"/>
                  </a:cubicBezTo>
                  <a:cubicBezTo>
                    <a:pt x="17114" y="390947"/>
                    <a:pt x="21305" y="388280"/>
                    <a:pt x="29115" y="379612"/>
                  </a:cubicBezTo>
                  <a:cubicBezTo>
                    <a:pt x="33306" y="375022"/>
                    <a:pt x="36926" y="369936"/>
                    <a:pt x="39878" y="364468"/>
                  </a:cubicBezTo>
                  <a:cubicBezTo>
                    <a:pt x="34335" y="369996"/>
                    <a:pt x="28344" y="375060"/>
                    <a:pt x="21971" y="379612"/>
                  </a:cubicBezTo>
                  <a:cubicBezTo>
                    <a:pt x="17047" y="383554"/>
                    <a:pt x="11094" y="386000"/>
                    <a:pt x="4827" y="386661"/>
                  </a:cubicBezTo>
                  <a:cubicBezTo>
                    <a:pt x="1588" y="386661"/>
                    <a:pt x="-2889" y="382851"/>
                    <a:pt x="2540" y="377707"/>
                  </a:cubicBezTo>
                  <a:cubicBezTo>
                    <a:pt x="10370" y="372249"/>
                    <a:pt x="17504" y="365851"/>
                    <a:pt x="23781" y="358657"/>
                  </a:cubicBezTo>
                  <a:cubicBezTo>
                    <a:pt x="29687" y="351133"/>
                    <a:pt x="32735" y="345037"/>
                    <a:pt x="30830" y="345132"/>
                  </a:cubicBezTo>
                  <a:cubicBezTo>
                    <a:pt x="28925" y="345227"/>
                    <a:pt x="25781" y="349990"/>
                    <a:pt x="18257" y="353419"/>
                  </a:cubicBezTo>
                  <a:cubicBezTo>
                    <a:pt x="10732" y="356848"/>
                    <a:pt x="1969" y="355705"/>
                    <a:pt x="445" y="351514"/>
                  </a:cubicBezTo>
                  <a:cubicBezTo>
                    <a:pt x="-1079" y="347323"/>
                    <a:pt x="1302" y="348847"/>
                    <a:pt x="8160" y="344370"/>
                  </a:cubicBezTo>
                  <a:close/>
                </a:path>
              </a:pathLst>
            </a:custGeom>
            <a:solidFill>
              <a:srgbClr val="9C644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744" name="Google Shape;4047;p48">
              <a:extLst>
                <a:ext uri="{FF2B5EF4-FFF2-40B4-BE49-F238E27FC236}">
                  <a16:creationId xmlns:a16="http://schemas.microsoft.com/office/drawing/2014/main" id="{55E98358-02F2-ED54-33A1-BBCAB487B173}"/>
                </a:ext>
              </a:extLst>
            </p:cNvPr>
            <p:cNvSpPr>
              <a:spLocks/>
            </p:cNvSpPr>
            <p:nvPr/>
          </p:nvSpPr>
          <p:spPr bwMode="auto">
            <a:xfrm>
              <a:off x="4957330" y="339243"/>
              <a:ext cx="69518" cy="88698"/>
            </a:xfrm>
            <a:custGeom>
              <a:avLst/>
              <a:gdLst>
                <a:gd name="T0" fmla="*/ 69519 w 69518"/>
                <a:gd name="T1" fmla="*/ 69040 h 88698"/>
                <a:gd name="T2" fmla="*/ 13130 w 69518"/>
                <a:gd name="T3" fmla="*/ 88090 h 88698"/>
                <a:gd name="T4" fmla="*/ 1320 w 69518"/>
                <a:gd name="T5" fmla="*/ 38179 h 88698"/>
                <a:gd name="T6" fmla="*/ 15893 w 69518"/>
                <a:gd name="T7" fmla="*/ 2079 h 88698"/>
                <a:gd name="T8" fmla="*/ 69519 w 69518"/>
                <a:gd name="T9" fmla="*/ 69040 h 88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518" h="88698" extrusionOk="0">
                  <a:moveTo>
                    <a:pt x="69519" y="69040"/>
                  </a:moveTo>
                  <a:cubicBezTo>
                    <a:pt x="69519" y="69040"/>
                    <a:pt x="42848" y="92757"/>
                    <a:pt x="13130" y="88090"/>
                  </a:cubicBezTo>
                  <a:lnTo>
                    <a:pt x="1320" y="38179"/>
                  </a:lnTo>
                  <a:cubicBezTo>
                    <a:pt x="1320" y="38179"/>
                    <a:pt x="-6491" y="11985"/>
                    <a:pt x="15893" y="2079"/>
                  </a:cubicBezTo>
                  <a:cubicBezTo>
                    <a:pt x="38277" y="-7827"/>
                    <a:pt x="59898" y="18177"/>
                    <a:pt x="69519" y="69040"/>
                  </a:cubicBez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745" name="Google Shape;4048;p48">
              <a:extLst>
                <a:ext uri="{FF2B5EF4-FFF2-40B4-BE49-F238E27FC236}">
                  <a16:creationId xmlns:a16="http://schemas.microsoft.com/office/drawing/2014/main" id="{D3DAB9DA-53B3-3DFC-30EC-B40361A74BE8}"/>
                </a:ext>
              </a:extLst>
            </p:cNvPr>
            <p:cNvSpPr>
              <a:spLocks/>
            </p:cNvSpPr>
            <p:nvPr/>
          </p:nvSpPr>
          <p:spPr bwMode="auto">
            <a:xfrm>
              <a:off x="4820537" y="320915"/>
              <a:ext cx="59626" cy="62603"/>
            </a:xfrm>
            <a:custGeom>
              <a:avLst/>
              <a:gdLst>
                <a:gd name="T0" fmla="*/ 59627 w 59626"/>
                <a:gd name="T1" fmla="*/ 405 h 62603"/>
                <a:gd name="T2" fmla="*/ 0 w 59626"/>
                <a:gd name="T3" fmla="*/ 55650 h 62603"/>
                <a:gd name="T4" fmla="*/ 11430 w 59626"/>
                <a:gd name="T5" fmla="*/ 62603 h 62603"/>
                <a:gd name="T6" fmla="*/ 59627 w 59626"/>
                <a:gd name="T7" fmla="*/ 405 h 6260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626" h="62603" extrusionOk="0">
                  <a:moveTo>
                    <a:pt x="59627" y="405"/>
                  </a:moveTo>
                  <a:cubicBezTo>
                    <a:pt x="59627" y="405"/>
                    <a:pt x="31052" y="-8358"/>
                    <a:pt x="0" y="55650"/>
                  </a:cubicBezTo>
                  <a:lnTo>
                    <a:pt x="11430" y="62603"/>
                  </a:lnTo>
                  <a:cubicBezTo>
                    <a:pt x="25775" y="40593"/>
                    <a:pt x="41891" y="19791"/>
                    <a:pt x="59627" y="405"/>
                  </a:cubicBez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746" name="Google Shape;4049;p48">
              <a:extLst>
                <a:ext uri="{FF2B5EF4-FFF2-40B4-BE49-F238E27FC236}">
                  <a16:creationId xmlns:a16="http://schemas.microsoft.com/office/drawing/2014/main" id="{B83D960C-DAE3-DE0C-A23E-3FD2C84809AD}"/>
                </a:ext>
              </a:extLst>
            </p:cNvPr>
            <p:cNvSpPr>
              <a:spLocks/>
            </p:cNvSpPr>
            <p:nvPr/>
          </p:nvSpPr>
          <p:spPr bwMode="auto">
            <a:xfrm>
              <a:off x="2491198" y="3393133"/>
              <a:ext cx="385953" cy="222884"/>
            </a:xfrm>
            <a:custGeom>
              <a:avLst/>
              <a:gdLst>
                <a:gd name="T0" fmla="*/ 192976 w 385953"/>
                <a:gd name="T1" fmla="*/ 222885 h 222884"/>
                <a:gd name="T2" fmla="*/ 0 w 385953"/>
                <a:gd name="T3" fmla="*/ 111443 h 222884"/>
                <a:gd name="T4" fmla="*/ 192976 w 385953"/>
                <a:gd name="T5" fmla="*/ 0 h 222884"/>
                <a:gd name="T6" fmla="*/ 385953 w 385953"/>
                <a:gd name="T7" fmla="*/ 111443 h 222884"/>
                <a:gd name="T8" fmla="*/ 192976 w 385953"/>
                <a:gd name="T9" fmla="*/ 222885 h 2228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5953" h="222884" extrusionOk="0">
                  <a:moveTo>
                    <a:pt x="192976" y="222885"/>
                  </a:moveTo>
                  <a:lnTo>
                    <a:pt x="0" y="111443"/>
                  </a:lnTo>
                  <a:lnTo>
                    <a:pt x="192976" y="0"/>
                  </a:lnTo>
                  <a:lnTo>
                    <a:pt x="385953" y="111443"/>
                  </a:lnTo>
                  <a:lnTo>
                    <a:pt x="192976" y="222885"/>
                  </a:lnTo>
                  <a:close/>
                </a:path>
              </a:pathLst>
            </a:custGeom>
            <a:solidFill>
              <a:srgbClr val="D6D8E5">
                <a:alpha val="29803"/>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747" name="Google Shape;4050;p48">
              <a:extLst>
                <a:ext uri="{FF2B5EF4-FFF2-40B4-BE49-F238E27FC236}">
                  <a16:creationId xmlns:a16="http://schemas.microsoft.com/office/drawing/2014/main" id="{CBF108F8-6838-EE1F-6115-CB60393E3BDB}"/>
                </a:ext>
              </a:extLst>
            </p:cNvPr>
            <p:cNvSpPr>
              <a:spLocks/>
            </p:cNvSpPr>
            <p:nvPr/>
          </p:nvSpPr>
          <p:spPr bwMode="auto">
            <a:xfrm>
              <a:off x="2797046" y="3214634"/>
              <a:ext cx="385953" cy="222789"/>
            </a:xfrm>
            <a:custGeom>
              <a:avLst/>
              <a:gdLst>
                <a:gd name="T0" fmla="*/ 192976 w 385953"/>
                <a:gd name="T1" fmla="*/ 222790 h 222789"/>
                <a:gd name="T2" fmla="*/ 0 w 385953"/>
                <a:gd name="T3" fmla="*/ 111443 h 222789"/>
                <a:gd name="T4" fmla="*/ 192976 w 385953"/>
                <a:gd name="T5" fmla="*/ 0 h 222789"/>
                <a:gd name="T6" fmla="*/ 385953 w 385953"/>
                <a:gd name="T7" fmla="*/ 111443 h 222789"/>
                <a:gd name="T8" fmla="*/ 192976 w 385953"/>
                <a:gd name="T9" fmla="*/ 222790 h 2227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5953" h="222789" extrusionOk="0">
                  <a:moveTo>
                    <a:pt x="192976" y="222790"/>
                  </a:moveTo>
                  <a:lnTo>
                    <a:pt x="0" y="111443"/>
                  </a:lnTo>
                  <a:lnTo>
                    <a:pt x="192976" y="0"/>
                  </a:lnTo>
                  <a:lnTo>
                    <a:pt x="385953" y="111443"/>
                  </a:lnTo>
                  <a:lnTo>
                    <a:pt x="192976" y="222790"/>
                  </a:lnTo>
                  <a:close/>
                </a:path>
              </a:pathLst>
            </a:custGeom>
            <a:solidFill>
              <a:srgbClr val="D6D8E5">
                <a:alpha val="29803"/>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748" name="Google Shape;4051;p48">
              <a:extLst>
                <a:ext uri="{FF2B5EF4-FFF2-40B4-BE49-F238E27FC236}">
                  <a16:creationId xmlns:a16="http://schemas.microsoft.com/office/drawing/2014/main" id="{398A87D9-BB9D-BD23-F207-85BD64FE0DCC}"/>
                </a:ext>
              </a:extLst>
            </p:cNvPr>
            <p:cNvSpPr>
              <a:spLocks/>
            </p:cNvSpPr>
            <p:nvPr/>
          </p:nvSpPr>
          <p:spPr bwMode="auto">
            <a:xfrm>
              <a:off x="2911632" y="2431203"/>
              <a:ext cx="385953" cy="222884"/>
            </a:xfrm>
            <a:custGeom>
              <a:avLst/>
              <a:gdLst>
                <a:gd name="T0" fmla="*/ 192977 w 385953"/>
                <a:gd name="T1" fmla="*/ 222885 h 222884"/>
                <a:gd name="T2" fmla="*/ 0 w 385953"/>
                <a:gd name="T3" fmla="*/ 111442 h 222884"/>
                <a:gd name="T4" fmla="*/ 192977 w 385953"/>
                <a:gd name="T5" fmla="*/ 0 h 222884"/>
                <a:gd name="T6" fmla="*/ 385953 w 385953"/>
                <a:gd name="T7" fmla="*/ 111442 h 222884"/>
                <a:gd name="T8" fmla="*/ 192977 w 385953"/>
                <a:gd name="T9" fmla="*/ 222885 h 2228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5953" h="222884" extrusionOk="0">
                  <a:moveTo>
                    <a:pt x="192977" y="222885"/>
                  </a:moveTo>
                  <a:lnTo>
                    <a:pt x="0" y="111442"/>
                  </a:lnTo>
                  <a:lnTo>
                    <a:pt x="192977" y="0"/>
                  </a:lnTo>
                  <a:lnTo>
                    <a:pt x="385953" y="111442"/>
                  </a:lnTo>
                  <a:lnTo>
                    <a:pt x="192977" y="222885"/>
                  </a:lnTo>
                  <a:close/>
                </a:path>
              </a:pathLst>
            </a:custGeom>
            <a:solidFill>
              <a:srgbClr val="70B6F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749" name="Google Shape;4052;p48">
              <a:extLst>
                <a:ext uri="{FF2B5EF4-FFF2-40B4-BE49-F238E27FC236}">
                  <a16:creationId xmlns:a16="http://schemas.microsoft.com/office/drawing/2014/main" id="{FDFE4829-B530-79E2-0593-DE0A57DC52EC}"/>
                </a:ext>
              </a:extLst>
            </p:cNvPr>
            <p:cNvSpPr>
              <a:spLocks/>
            </p:cNvSpPr>
            <p:nvPr/>
          </p:nvSpPr>
          <p:spPr bwMode="auto">
            <a:xfrm>
              <a:off x="2911632" y="2542645"/>
              <a:ext cx="192976" cy="830294"/>
            </a:xfrm>
            <a:custGeom>
              <a:avLst/>
              <a:gdLst>
                <a:gd name="T0" fmla="*/ 192977 w 192976"/>
                <a:gd name="T1" fmla="*/ 830294 h 830294"/>
                <a:gd name="T2" fmla="*/ 0 w 192976"/>
                <a:gd name="T3" fmla="*/ 718852 h 830294"/>
                <a:gd name="T4" fmla="*/ 0 w 192976"/>
                <a:gd name="T5" fmla="*/ 0 h 830294"/>
                <a:gd name="T6" fmla="*/ 192977 w 192976"/>
                <a:gd name="T7" fmla="*/ 111442 h 830294"/>
                <a:gd name="T8" fmla="*/ 192977 w 192976"/>
                <a:gd name="T9" fmla="*/ 830294 h 8302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2976" h="830294" extrusionOk="0">
                  <a:moveTo>
                    <a:pt x="192977" y="830294"/>
                  </a:moveTo>
                  <a:lnTo>
                    <a:pt x="0" y="718852"/>
                  </a:lnTo>
                  <a:lnTo>
                    <a:pt x="0" y="0"/>
                  </a:lnTo>
                  <a:lnTo>
                    <a:pt x="192977" y="111442"/>
                  </a:lnTo>
                  <a:lnTo>
                    <a:pt x="192977" y="830294"/>
                  </a:lnTo>
                  <a:close/>
                </a:path>
              </a:pathLst>
            </a:custGeom>
            <a:solidFill>
              <a:srgbClr val="4399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750" name="Google Shape;4053;p48">
              <a:extLst>
                <a:ext uri="{FF2B5EF4-FFF2-40B4-BE49-F238E27FC236}">
                  <a16:creationId xmlns:a16="http://schemas.microsoft.com/office/drawing/2014/main" id="{DE335271-73CA-750C-7FCC-97EAD99DB324}"/>
                </a:ext>
              </a:extLst>
            </p:cNvPr>
            <p:cNvSpPr>
              <a:spLocks/>
            </p:cNvSpPr>
            <p:nvPr/>
          </p:nvSpPr>
          <p:spPr bwMode="auto">
            <a:xfrm>
              <a:off x="3104608" y="2542645"/>
              <a:ext cx="192976" cy="830294"/>
            </a:xfrm>
            <a:custGeom>
              <a:avLst/>
              <a:gdLst>
                <a:gd name="T0" fmla="*/ 192977 w 192976"/>
                <a:gd name="T1" fmla="*/ 718852 h 830294"/>
                <a:gd name="T2" fmla="*/ 0 w 192976"/>
                <a:gd name="T3" fmla="*/ 830294 h 830294"/>
                <a:gd name="T4" fmla="*/ 0 w 192976"/>
                <a:gd name="T5" fmla="*/ 111442 h 830294"/>
                <a:gd name="T6" fmla="*/ 192977 w 192976"/>
                <a:gd name="T7" fmla="*/ 0 h 830294"/>
                <a:gd name="T8" fmla="*/ 192977 w 192976"/>
                <a:gd name="T9" fmla="*/ 718852 h 8302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2976" h="830294" extrusionOk="0">
                  <a:moveTo>
                    <a:pt x="192977" y="718852"/>
                  </a:moveTo>
                  <a:lnTo>
                    <a:pt x="0" y="830294"/>
                  </a:lnTo>
                  <a:lnTo>
                    <a:pt x="0" y="111442"/>
                  </a:lnTo>
                  <a:lnTo>
                    <a:pt x="192977" y="0"/>
                  </a:lnTo>
                  <a:lnTo>
                    <a:pt x="192977" y="718852"/>
                  </a:lnTo>
                  <a:close/>
                </a:path>
              </a:pathLst>
            </a:custGeom>
            <a:solidFill>
              <a:srgbClr val="3E7E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751" name="Google Shape;4054;p48">
              <a:extLst>
                <a:ext uri="{FF2B5EF4-FFF2-40B4-BE49-F238E27FC236}">
                  <a16:creationId xmlns:a16="http://schemas.microsoft.com/office/drawing/2014/main" id="{1891B907-8D0A-E566-4586-19F25D3EB780}"/>
                </a:ext>
              </a:extLst>
            </p:cNvPr>
            <p:cNvSpPr>
              <a:spLocks/>
            </p:cNvSpPr>
            <p:nvPr/>
          </p:nvSpPr>
          <p:spPr bwMode="auto">
            <a:xfrm>
              <a:off x="2622167" y="2797249"/>
              <a:ext cx="385953" cy="222789"/>
            </a:xfrm>
            <a:custGeom>
              <a:avLst/>
              <a:gdLst>
                <a:gd name="T0" fmla="*/ 192976 w 385953"/>
                <a:gd name="T1" fmla="*/ 222790 h 222789"/>
                <a:gd name="T2" fmla="*/ 0 w 385953"/>
                <a:gd name="T3" fmla="*/ 111347 h 222789"/>
                <a:gd name="T4" fmla="*/ 192976 w 385953"/>
                <a:gd name="T5" fmla="*/ 0 h 222789"/>
                <a:gd name="T6" fmla="*/ 385953 w 385953"/>
                <a:gd name="T7" fmla="*/ 111347 h 222789"/>
                <a:gd name="T8" fmla="*/ 192976 w 385953"/>
                <a:gd name="T9" fmla="*/ 222790 h 2227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5953" h="222789" extrusionOk="0">
                  <a:moveTo>
                    <a:pt x="192976" y="222790"/>
                  </a:moveTo>
                  <a:lnTo>
                    <a:pt x="0" y="111347"/>
                  </a:lnTo>
                  <a:lnTo>
                    <a:pt x="192976" y="0"/>
                  </a:lnTo>
                  <a:lnTo>
                    <a:pt x="385953" y="111347"/>
                  </a:lnTo>
                  <a:lnTo>
                    <a:pt x="192976" y="222790"/>
                  </a:lnTo>
                  <a:close/>
                </a:path>
              </a:pathLst>
            </a:custGeom>
            <a:solidFill>
              <a:srgbClr val="FF4D4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752" name="Google Shape;4055;p48">
              <a:extLst>
                <a:ext uri="{FF2B5EF4-FFF2-40B4-BE49-F238E27FC236}">
                  <a16:creationId xmlns:a16="http://schemas.microsoft.com/office/drawing/2014/main" id="{2D46A370-88AF-F095-94BD-FBD70B299DA0}"/>
                </a:ext>
              </a:extLst>
            </p:cNvPr>
            <p:cNvSpPr>
              <a:spLocks/>
            </p:cNvSpPr>
            <p:nvPr/>
          </p:nvSpPr>
          <p:spPr bwMode="auto">
            <a:xfrm>
              <a:off x="2622167" y="2908596"/>
              <a:ext cx="192976" cy="630555"/>
            </a:xfrm>
            <a:custGeom>
              <a:avLst/>
              <a:gdLst>
                <a:gd name="T0" fmla="*/ 192976 w 192976"/>
                <a:gd name="T1" fmla="*/ 630555 h 630555"/>
                <a:gd name="T2" fmla="*/ 0 w 192976"/>
                <a:gd name="T3" fmla="*/ 519113 h 630555"/>
                <a:gd name="T4" fmla="*/ 0 w 192976"/>
                <a:gd name="T5" fmla="*/ 0 h 630555"/>
                <a:gd name="T6" fmla="*/ 192976 w 192976"/>
                <a:gd name="T7" fmla="*/ 111443 h 630555"/>
                <a:gd name="T8" fmla="*/ 192976 w 192976"/>
                <a:gd name="T9" fmla="*/ 630555 h 6305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2976" h="630555" extrusionOk="0">
                  <a:moveTo>
                    <a:pt x="192976" y="630555"/>
                  </a:moveTo>
                  <a:lnTo>
                    <a:pt x="0" y="519113"/>
                  </a:lnTo>
                  <a:lnTo>
                    <a:pt x="0" y="0"/>
                  </a:lnTo>
                  <a:lnTo>
                    <a:pt x="192976" y="111443"/>
                  </a:lnTo>
                  <a:lnTo>
                    <a:pt x="192976" y="630555"/>
                  </a:lnTo>
                  <a:close/>
                </a:path>
              </a:pathLst>
            </a:custGeom>
            <a:solidFill>
              <a:srgbClr val="FF4D4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753" name="Google Shape;4056;p48">
              <a:extLst>
                <a:ext uri="{FF2B5EF4-FFF2-40B4-BE49-F238E27FC236}">
                  <a16:creationId xmlns:a16="http://schemas.microsoft.com/office/drawing/2014/main" id="{F2BCE7D0-9386-4D92-DAD2-201359B6CCC2}"/>
                </a:ext>
              </a:extLst>
            </p:cNvPr>
            <p:cNvSpPr>
              <a:spLocks/>
            </p:cNvSpPr>
            <p:nvPr/>
          </p:nvSpPr>
          <p:spPr bwMode="auto">
            <a:xfrm>
              <a:off x="2622167" y="2908596"/>
              <a:ext cx="192976" cy="630555"/>
            </a:xfrm>
            <a:custGeom>
              <a:avLst/>
              <a:gdLst>
                <a:gd name="T0" fmla="*/ 192976 w 192976"/>
                <a:gd name="T1" fmla="*/ 630555 h 630555"/>
                <a:gd name="T2" fmla="*/ 0 w 192976"/>
                <a:gd name="T3" fmla="*/ 519113 h 630555"/>
                <a:gd name="T4" fmla="*/ 0 w 192976"/>
                <a:gd name="T5" fmla="*/ 0 h 630555"/>
                <a:gd name="T6" fmla="*/ 192976 w 192976"/>
                <a:gd name="T7" fmla="*/ 111443 h 630555"/>
                <a:gd name="T8" fmla="*/ 192976 w 192976"/>
                <a:gd name="T9" fmla="*/ 630555 h 6305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2976" h="630555" extrusionOk="0">
                  <a:moveTo>
                    <a:pt x="192976" y="630555"/>
                  </a:moveTo>
                  <a:lnTo>
                    <a:pt x="0" y="519113"/>
                  </a:lnTo>
                  <a:lnTo>
                    <a:pt x="0" y="0"/>
                  </a:lnTo>
                  <a:lnTo>
                    <a:pt x="192976" y="111443"/>
                  </a:lnTo>
                  <a:lnTo>
                    <a:pt x="192976" y="630555"/>
                  </a:lnTo>
                  <a:close/>
                </a:path>
              </a:pathLst>
            </a:custGeom>
            <a:solidFill>
              <a:srgbClr val="000000">
                <a:alpha val="980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754" name="Google Shape;4057;p48">
              <a:extLst>
                <a:ext uri="{FF2B5EF4-FFF2-40B4-BE49-F238E27FC236}">
                  <a16:creationId xmlns:a16="http://schemas.microsoft.com/office/drawing/2014/main" id="{D273D920-9DB6-0122-B420-9C5C4DC49C82}"/>
                </a:ext>
              </a:extLst>
            </p:cNvPr>
            <p:cNvSpPr>
              <a:spLocks/>
            </p:cNvSpPr>
            <p:nvPr/>
          </p:nvSpPr>
          <p:spPr bwMode="auto">
            <a:xfrm>
              <a:off x="2815143" y="2908596"/>
              <a:ext cx="192976" cy="630555"/>
            </a:xfrm>
            <a:custGeom>
              <a:avLst/>
              <a:gdLst>
                <a:gd name="T0" fmla="*/ 192977 w 192976"/>
                <a:gd name="T1" fmla="*/ 519113 h 630555"/>
                <a:gd name="T2" fmla="*/ 0 w 192976"/>
                <a:gd name="T3" fmla="*/ 630555 h 630555"/>
                <a:gd name="T4" fmla="*/ 0 w 192976"/>
                <a:gd name="T5" fmla="*/ 111443 h 630555"/>
                <a:gd name="T6" fmla="*/ 192977 w 192976"/>
                <a:gd name="T7" fmla="*/ 0 h 630555"/>
                <a:gd name="T8" fmla="*/ 192977 w 192976"/>
                <a:gd name="T9" fmla="*/ 519113 h 6305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2976" h="630555" extrusionOk="0">
                  <a:moveTo>
                    <a:pt x="192977" y="519113"/>
                  </a:moveTo>
                  <a:lnTo>
                    <a:pt x="0" y="630555"/>
                  </a:lnTo>
                  <a:lnTo>
                    <a:pt x="0" y="111443"/>
                  </a:lnTo>
                  <a:lnTo>
                    <a:pt x="192977" y="0"/>
                  </a:lnTo>
                  <a:lnTo>
                    <a:pt x="192977" y="519113"/>
                  </a:lnTo>
                  <a:close/>
                </a:path>
              </a:pathLst>
            </a:custGeom>
            <a:solidFill>
              <a:srgbClr val="D33D3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755" name="Google Shape;4058;p48">
              <a:extLst>
                <a:ext uri="{FF2B5EF4-FFF2-40B4-BE49-F238E27FC236}">
                  <a16:creationId xmlns:a16="http://schemas.microsoft.com/office/drawing/2014/main" id="{0946B0C7-2ABC-9B6A-BA6B-EAE3CD3535F2}"/>
                </a:ext>
              </a:extLst>
            </p:cNvPr>
            <p:cNvSpPr>
              <a:spLocks/>
            </p:cNvSpPr>
            <p:nvPr/>
          </p:nvSpPr>
          <p:spPr bwMode="auto">
            <a:xfrm>
              <a:off x="2244025" y="3539151"/>
              <a:ext cx="385953" cy="222884"/>
            </a:xfrm>
            <a:custGeom>
              <a:avLst/>
              <a:gdLst>
                <a:gd name="T0" fmla="*/ 192977 w 385953"/>
                <a:gd name="T1" fmla="*/ 222885 h 222884"/>
                <a:gd name="T2" fmla="*/ 0 w 385953"/>
                <a:gd name="T3" fmla="*/ 111442 h 222884"/>
                <a:gd name="T4" fmla="*/ 192977 w 385953"/>
                <a:gd name="T5" fmla="*/ 0 h 222884"/>
                <a:gd name="T6" fmla="*/ 385953 w 385953"/>
                <a:gd name="T7" fmla="*/ 111442 h 222884"/>
                <a:gd name="T8" fmla="*/ 192977 w 385953"/>
                <a:gd name="T9" fmla="*/ 222885 h 2228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5953" h="222884" extrusionOk="0">
                  <a:moveTo>
                    <a:pt x="192977" y="222885"/>
                  </a:moveTo>
                  <a:lnTo>
                    <a:pt x="0" y="111442"/>
                  </a:lnTo>
                  <a:lnTo>
                    <a:pt x="192977" y="0"/>
                  </a:lnTo>
                  <a:lnTo>
                    <a:pt x="385953" y="111442"/>
                  </a:lnTo>
                  <a:lnTo>
                    <a:pt x="192977" y="222885"/>
                  </a:lnTo>
                  <a:close/>
                </a:path>
              </a:pathLst>
            </a:custGeom>
            <a:solidFill>
              <a:srgbClr val="D6D8E5">
                <a:alpha val="29803"/>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756" name="Google Shape;4059;p48">
              <a:extLst>
                <a:ext uri="{FF2B5EF4-FFF2-40B4-BE49-F238E27FC236}">
                  <a16:creationId xmlns:a16="http://schemas.microsoft.com/office/drawing/2014/main" id="{1A37D1D5-F04E-24F1-EF32-AD1483338EDB}"/>
                </a:ext>
              </a:extLst>
            </p:cNvPr>
            <p:cNvSpPr>
              <a:spLocks/>
            </p:cNvSpPr>
            <p:nvPr/>
          </p:nvSpPr>
          <p:spPr bwMode="auto">
            <a:xfrm>
              <a:off x="2313938" y="3177773"/>
              <a:ext cx="385953" cy="222789"/>
            </a:xfrm>
            <a:custGeom>
              <a:avLst/>
              <a:gdLst>
                <a:gd name="T0" fmla="*/ 192977 w 385953"/>
                <a:gd name="T1" fmla="*/ 222790 h 222789"/>
                <a:gd name="T2" fmla="*/ 0 w 385953"/>
                <a:gd name="T3" fmla="*/ 111347 h 222789"/>
                <a:gd name="T4" fmla="*/ 192977 w 385953"/>
                <a:gd name="T5" fmla="*/ 0 h 222789"/>
                <a:gd name="T6" fmla="*/ 385953 w 385953"/>
                <a:gd name="T7" fmla="*/ 111347 h 222789"/>
                <a:gd name="T8" fmla="*/ 192977 w 385953"/>
                <a:gd name="T9" fmla="*/ 222790 h 2227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5953" h="222789" extrusionOk="0">
                  <a:moveTo>
                    <a:pt x="192977" y="222790"/>
                  </a:moveTo>
                  <a:lnTo>
                    <a:pt x="0" y="111347"/>
                  </a:lnTo>
                  <a:lnTo>
                    <a:pt x="192977" y="0"/>
                  </a:lnTo>
                  <a:lnTo>
                    <a:pt x="385953" y="111347"/>
                  </a:lnTo>
                  <a:lnTo>
                    <a:pt x="192977" y="222790"/>
                  </a:lnTo>
                  <a:close/>
                </a:path>
              </a:pathLst>
            </a:custGeom>
            <a:solidFill>
              <a:srgbClr val="B7E2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757" name="Google Shape;4060;p48">
              <a:extLst>
                <a:ext uri="{FF2B5EF4-FFF2-40B4-BE49-F238E27FC236}">
                  <a16:creationId xmlns:a16="http://schemas.microsoft.com/office/drawing/2014/main" id="{D7CFE457-1DCF-E0C8-7CE3-62A90CC18AE8}"/>
                </a:ext>
              </a:extLst>
            </p:cNvPr>
            <p:cNvSpPr>
              <a:spLocks/>
            </p:cNvSpPr>
            <p:nvPr/>
          </p:nvSpPr>
          <p:spPr bwMode="auto">
            <a:xfrm>
              <a:off x="2313938" y="3289120"/>
              <a:ext cx="192976" cy="430815"/>
            </a:xfrm>
            <a:custGeom>
              <a:avLst/>
              <a:gdLst>
                <a:gd name="T0" fmla="*/ 192977 w 192976"/>
                <a:gd name="T1" fmla="*/ 430816 h 430815"/>
                <a:gd name="T2" fmla="*/ 0 w 192976"/>
                <a:gd name="T3" fmla="*/ 319468 h 430815"/>
                <a:gd name="T4" fmla="*/ 0 w 192976"/>
                <a:gd name="T5" fmla="*/ 0 h 430815"/>
                <a:gd name="T6" fmla="*/ 192977 w 192976"/>
                <a:gd name="T7" fmla="*/ 111442 h 430815"/>
                <a:gd name="T8" fmla="*/ 192977 w 192976"/>
                <a:gd name="T9" fmla="*/ 430816 h 4308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2976" h="430815" extrusionOk="0">
                  <a:moveTo>
                    <a:pt x="192977" y="430816"/>
                  </a:moveTo>
                  <a:lnTo>
                    <a:pt x="0" y="319468"/>
                  </a:lnTo>
                  <a:lnTo>
                    <a:pt x="0" y="0"/>
                  </a:lnTo>
                  <a:lnTo>
                    <a:pt x="192977" y="111442"/>
                  </a:lnTo>
                  <a:lnTo>
                    <a:pt x="192977" y="430816"/>
                  </a:lnTo>
                  <a:close/>
                </a:path>
              </a:pathLst>
            </a:custGeom>
            <a:solidFill>
              <a:srgbClr val="B7E2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758" name="Google Shape;4061;p48">
              <a:extLst>
                <a:ext uri="{FF2B5EF4-FFF2-40B4-BE49-F238E27FC236}">
                  <a16:creationId xmlns:a16="http://schemas.microsoft.com/office/drawing/2014/main" id="{EA3D4CE9-7104-1214-1BA9-21601EDB88A5}"/>
                </a:ext>
              </a:extLst>
            </p:cNvPr>
            <p:cNvSpPr>
              <a:spLocks/>
            </p:cNvSpPr>
            <p:nvPr/>
          </p:nvSpPr>
          <p:spPr bwMode="auto">
            <a:xfrm>
              <a:off x="2313938" y="3289120"/>
              <a:ext cx="192976" cy="430815"/>
            </a:xfrm>
            <a:custGeom>
              <a:avLst/>
              <a:gdLst>
                <a:gd name="T0" fmla="*/ 192977 w 192976"/>
                <a:gd name="T1" fmla="*/ 430816 h 430815"/>
                <a:gd name="T2" fmla="*/ 0 w 192976"/>
                <a:gd name="T3" fmla="*/ 319468 h 430815"/>
                <a:gd name="T4" fmla="*/ 0 w 192976"/>
                <a:gd name="T5" fmla="*/ 0 h 430815"/>
                <a:gd name="T6" fmla="*/ 192977 w 192976"/>
                <a:gd name="T7" fmla="*/ 111442 h 430815"/>
                <a:gd name="T8" fmla="*/ 192977 w 192976"/>
                <a:gd name="T9" fmla="*/ 430816 h 4308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2976" h="430815" extrusionOk="0">
                  <a:moveTo>
                    <a:pt x="192977" y="430816"/>
                  </a:moveTo>
                  <a:lnTo>
                    <a:pt x="0" y="319468"/>
                  </a:lnTo>
                  <a:lnTo>
                    <a:pt x="0" y="0"/>
                  </a:lnTo>
                  <a:lnTo>
                    <a:pt x="192977" y="111442"/>
                  </a:lnTo>
                  <a:lnTo>
                    <a:pt x="192977" y="430816"/>
                  </a:lnTo>
                  <a:close/>
                </a:path>
              </a:pathLst>
            </a:custGeom>
            <a:solidFill>
              <a:srgbClr val="000000">
                <a:alpha val="980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759" name="Google Shape;4062;p48">
              <a:extLst>
                <a:ext uri="{FF2B5EF4-FFF2-40B4-BE49-F238E27FC236}">
                  <a16:creationId xmlns:a16="http://schemas.microsoft.com/office/drawing/2014/main" id="{25C89D0A-A24E-7EFE-0E7F-3057567FE8BE}"/>
                </a:ext>
              </a:extLst>
            </p:cNvPr>
            <p:cNvSpPr>
              <a:spLocks/>
            </p:cNvSpPr>
            <p:nvPr/>
          </p:nvSpPr>
          <p:spPr bwMode="auto">
            <a:xfrm>
              <a:off x="2506915" y="3289120"/>
              <a:ext cx="192976" cy="430815"/>
            </a:xfrm>
            <a:custGeom>
              <a:avLst/>
              <a:gdLst>
                <a:gd name="T0" fmla="*/ 192977 w 192976"/>
                <a:gd name="T1" fmla="*/ 319468 h 430815"/>
                <a:gd name="T2" fmla="*/ 0 w 192976"/>
                <a:gd name="T3" fmla="*/ 430816 h 430815"/>
                <a:gd name="T4" fmla="*/ 0 w 192976"/>
                <a:gd name="T5" fmla="*/ 111442 h 430815"/>
                <a:gd name="T6" fmla="*/ 192977 w 192976"/>
                <a:gd name="T7" fmla="*/ 0 h 430815"/>
                <a:gd name="T8" fmla="*/ 192977 w 192976"/>
                <a:gd name="T9" fmla="*/ 319468 h 4308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2976" h="430815" extrusionOk="0">
                  <a:moveTo>
                    <a:pt x="192977" y="319468"/>
                  </a:moveTo>
                  <a:lnTo>
                    <a:pt x="0" y="430816"/>
                  </a:lnTo>
                  <a:lnTo>
                    <a:pt x="0" y="111442"/>
                  </a:lnTo>
                  <a:lnTo>
                    <a:pt x="192977" y="0"/>
                  </a:lnTo>
                  <a:lnTo>
                    <a:pt x="192977" y="319468"/>
                  </a:lnTo>
                  <a:close/>
                </a:path>
              </a:pathLst>
            </a:custGeom>
            <a:solidFill>
              <a:srgbClr val="B7E2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760" name="Google Shape;4063;p48">
              <a:extLst>
                <a:ext uri="{FF2B5EF4-FFF2-40B4-BE49-F238E27FC236}">
                  <a16:creationId xmlns:a16="http://schemas.microsoft.com/office/drawing/2014/main" id="{62A75C41-A384-F08D-5322-1FCE50C7D8D4}"/>
                </a:ext>
              </a:extLst>
            </p:cNvPr>
            <p:cNvSpPr>
              <a:spLocks/>
            </p:cNvSpPr>
            <p:nvPr/>
          </p:nvSpPr>
          <p:spPr bwMode="auto">
            <a:xfrm>
              <a:off x="2506915" y="3289120"/>
              <a:ext cx="192976" cy="430815"/>
            </a:xfrm>
            <a:custGeom>
              <a:avLst/>
              <a:gdLst>
                <a:gd name="T0" fmla="*/ 192977 w 192976"/>
                <a:gd name="T1" fmla="*/ 319468 h 430815"/>
                <a:gd name="T2" fmla="*/ 0 w 192976"/>
                <a:gd name="T3" fmla="*/ 430816 h 430815"/>
                <a:gd name="T4" fmla="*/ 0 w 192976"/>
                <a:gd name="T5" fmla="*/ 111442 h 430815"/>
                <a:gd name="T6" fmla="*/ 192977 w 192976"/>
                <a:gd name="T7" fmla="*/ 0 h 430815"/>
                <a:gd name="T8" fmla="*/ 192977 w 192976"/>
                <a:gd name="T9" fmla="*/ 319468 h 4308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2976" h="430815" extrusionOk="0">
                  <a:moveTo>
                    <a:pt x="192977" y="319468"/>
                  </a:moveTo>
                  <a:lnTo>
                    <a:pt x="0" y="430816"/>
                  </a:lnTo>
                  <a:lnTo>
                    <a:pt x="0" y="111442"/>
                  </a:lnTo>
                  <a:lnTo>
                    <a:pt x="192977" y="0"/>
                  </a:lnTo>
                  <a:lnTo>
                    <a:pt x="192977" y="319468"/>
                  </a:lnTo>
                  <a:close/>
                </a:path>
              </a:pathLst>
            </a:custGeom>
            <a:solidFill>
              <a:srgbClr val="000000">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761" name="Google Shape;4064;p48">
              <a:extLst>
                <a:ext uri="{FF2B5EF4-FFF2-40B4-BE49-F238E27FC236}">
                  <a16:creationId xmlns:a16="http://schemas.microsoft.com/office/drawing/2014/main" id="{1B0740BB-B62B-B277-475C-017884976CB0}"/>
                </a:ext>
              </a:extLst>
            </p:cNvPr>
            <p:cNvSpPr>
              <a:spLocks/>
            </p:cNvSpPr>
            <p:nvPr/>
          </p:nvSpPr>
          <p:spPr bwMode="auto">
            <a:xfrm>
              <a:off x="3217241" y="3786325"/>
              <a:ext cx="1277540" cy="681323"/>
            </a:xfrm>
            <a:custGeom>
              <a:avLst/>
              <a:gdLst>
                <a:gd name="T0" fmla="*/ 1277541 w 1277540"/>
                <a:gd name="T1" fmla="*/ 681323 h 681323"/>
                <a:gd name="T2" fmla="*/ 1153716 w 1277540"/>
                <a:gd name="T3" fmla="*/ 503015 h 681323"/>
                <a:gd name="T4" fmla="*/ 1093708 w 1277540"/>
                <a:gd name="T5" fmla="*/ 476155 h 681323"/>
                <a:gd name="T6" fmla="*/ 954834 w 1277540"/>
                <a:gd name="T7" fmla="*/ 460153 h 681323"/>
                <a:gd name="T8" fmla="*/ 406289 w 1277540"/>
                <a:gd name="T9" fmla="*/ 462058 h 681323"/>
                <a:gd name="T10" fmla="*/ 138351 w 1277540"/>
                <a:gd name="T11" fmla="*/ 227933 h 681323"/>
                <a:gd name="T12" fmla="*/ 180165 w 1277540"/>
                <a:gd name="T13" fmla="*/ 0 h 681323"/>
                <a:gd name="T14" fmla="*/ 180165 w 1277540"/>
                <a:gd name="T15" fmla="*/ 503111 h 681323"/>
                <a:gd name="T16" fmla="*/ 1004649 w 1277540"/>
                <a:gd name="T17" fmla="*/ 527495 h 681323"/>
                <a:gd name="T18" fmla="*/ 1004649 w 1277540"/>
                <a:gd name="T19" fmla="*/ 527495 h 681323"/>
                <a:gd name="T20" fmla="*/ 1277541 w 1277540"/>
                <a:gd name="T21" fmla="*/ 681323 h 6813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77540" h="681323" extrusionOk="0">
                  <a:moveTo>
                    <a:pt x="1277541" y="681323"/>
                  </a:moveTo>
                  <a:lnTo>
                    <a:pt x="1153716" y="503015"/>
                  </a:lnTo>
                  <a:lnTo>
                    <a:pt x="1093708" y="476155"/>
                  </a:lnTo>
                  <a:cubicBezTo>
                    <a:pt x="1048160" y="465620"/>
                    <a:pt x="1001582" y="460258"/>
                    <a:pt x="954834" y="460153"/>
                  </a:cubicBezTo>
                  <a:cubicBezTo>
                    <a:pt x="898922" y="516541"/>
                    <a:pt x="546306" y="531590"/>
                    <a:pt x="406289" y="462058"/>
                  </a:cubicBezTo>
                  <a:cubicBezTo>
                    <a:pt x="247507" y="383191"/>
                    <a:pt x="164259" y="286893"/>
                    <a:pt x="138351" y="227933"/>
                  </a:cubicBezTo>
                  <a:cubicBezTo>
                    <a:pt x="92250" y="123158"/>
                    <a:pt x="180165" y="0"/>
                    <a:pt x="180165" y="0"/>
                  </a:cubicBezTo>
                  <a:cubicBezTo>
                    <a:pt x="-60055" y="138684"/>
                    <a:pt x="-60055" y="364427"/>
                    <a:pt x="180165" y="503111"/>
                  </a:cubicBezTo>
                  <a:cubicBezTo>
                    <a:pt x="405336" y="633127"/>
                    <a:pt x="762905" y="641223"/>
                    <a:pt x="1004649" y="527495"/>
                  </a:cubicBezTo>
                  <a:lnTo>
                    <a:pt x="1277541" y="681323"/>
                  </a:lnTo>
                  <a:close/>
                </a:path>
              </a:pathLst>
            </a:custGeom>
            <a:solidFill>
              <a:srgbClr val="D6D8E5">
                <a:alpha val="39999"/>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762" name="Google Shape;4065;p48">
              <a:extLst>
                <a:ext uri="{FF2B5EF4-FFF2-40B4-BE49-F238E27FC236}">
                  <a16:creationId xmlns:a16="http://schemas.microsoft.com/office/drawing/2014/main" id="{5D6CD1BB-A35B-6B2F-B5EF-70B7BB423FC0}"/>
                </a:ext>
              </a:extLst>
            </p:cNvPr>
            <p:cNvSpPr>
              <a:spLocks/>
            </p:cNvSpPr>
            <p:nvPr/>
          </p:nvSpPr>
          <p:spPr bwMode="auto">
            <a:xfrm>
              <a:off x="4341906" y="4346681"/>
              <a:ext cx="972788" cy="561593"/>
            </a:xfrm>
            <a:custGeom>
              <a:avLst/>
              <a:gdLst>
                <a:gd name="T0" fmla="*/ 831532 w 972788"/>
                <a:gd name="T1" fmla="*/ 561594 h 561593"/>
                <a:gd name="T2" fmla="*/ 0 w 972788"/>
                <a:gd name="T3" fmla="*/ 81534 h 561593"/>
                <a:gd name="T4" fmla="*/ 141256 w 972788"/>
                <a:gd name="T5" fmla="*/ 0 h 561593"/>
                <a:gd name="T6" fmla="*/ 972788 w 972788"/>
                <a:gd name="T7" fmla="*/ 480060 h 561593"/>
                <a:gd name="T8" fmla="*/ 831532 w 972788"/>
                <a:gd name="T9" fmla="*/ 561594 h 561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2788" h="561593" extrusionOk="0">
                  <a:moveTo>
                    <a:pt x="831532" y="561594"/>
                  </a:moveTo>
                  <a:lnTo>
                    <a:pt x="0" y="81534"/>
                  </a:lnTo>
                  <a:lnTo>
                    <a:pt x="141256" y="0"/>
                  </a:lnTo>
                  <a:lnTo>
                    <a:pt x="972788" y="480060"/>
                  </a:lnTo>
                  <a:lnTo>
                    <a:pt x="831532" y="561594"/>
                  </a:lnTo>
                  <a:close/>
                </a:path>
              </a:pathLst>
            </a:custGeom>
            <a:solidFill>
              <a:srgbClr val="D6D8E5">
                <a:alpha val="39999"/>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763" name="Google Shape;4066;p48">
              <a:extLst>
                <a:ext uri="{FF2B5EF4-FFF2-40B4-BE49-F238E27FC236}">
                  <a16:creationId xmlns:a16="http://schemas.microsoft.com/office/drawing/2014/main" id="{649199B4-F714-F967-A8AA-3D124467F3BE}"/>
                </a:ext>
              </a:extLst>
            </p:cNvPr>
            <p:cNvSpPr>
              <a:spLocks/>
            </p:cNvSpPr>
            <p:nvPr/>
          </p:nvSpPr>
          <p:spPr bwMode="auto">
            <a:xfrm>
              <a:off x="3246959" y="3638497"/>
              <a:ext cx="1231677" cy="711112"/>
            </a:xfrm>
            <a:custGeom>
              <a:avLst/>
              <a:gdLst>
                <a:gd name="T0" fmla="*/ 180165 w 1231677"/>
                <a:gd name="T1" fmla="*/ 607029 h 711112"/>
                <a:gd name="T2" fmla="*/ 180165 w 1231677"/>
                <a:gd name="T3" fmla="*/ 104013 h 711112"/>
                <a:gd name="T4" fmla="*/ 1051512 w 1231677"/>
                <a:gd name="T5" fmla="*/ 104013 h 711112"/>
                <a:gd name="T6" fmla="*/ 1051512 w 1231677"/>
                <a:gd name="T7" fmla="*/ 607029 h 711112"/>
                <a:gd name="T8" fmla="*/ 180165 w 1231677"/>
                <a:gd name="T9" fmla="*/ 607029 h 711112"/>
                <a:gd name="T10" fmla="*/ 945213 w 1231677"/>
                <a:gd name="T11" fmla="*/ 165354 h 711112"/>
                <a:gd name="T12" fmla="*/ 286464 w 1231677"/>
                <a:gd name="T13" fmla="*/ 165354 h 711112"/>
                <a:gd name="T14" fmla="*/ 286464 w 1231677"/>
                <a:gd name="T15" fmla="*/ 545878 h 711112"/>
                <a:gd name="T16" fmla="*/ 945213 w 1231677"/>
                <a:gd name="T17" fmla="*/ 545878 h 711112"/>
                <a:gd name="T18" fmla="*/ 945213 w 1231677"/>
                <a:gd name="T19" fmla="*/ 165354 h 7111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31677" h="711112" extrusionOk="0">
                  <a:moveTo>
                    <a:pt x="180165" y="607029"/>
                  </a:moveTo>
                  <a:cubicBezTo>
                    <a:pt x="-60055" y="468344"/>
                    <a:pt x="-60055" y="242697"/>
                    <a:pt x="180165" y="104013"/>
                  </a:cubicBezTo>
                  <a:cubicBezTo>
                    <a:pt x="420386" y="-34671"/>
                    <a:pt x="811292" y="-34671"/>
                    <a:pt x="1051512" y="104013"/>
                  </a:cubicBezTo>
                  <a:cubicBezTo>
                    <a:pt x="1291733" y="242697"/>
                    <a:pt x="1291733" y="468344"/>
                    <a:pt x="1051512" y="607029"/>
                  </a:cubicBezTo>
                  <a:cubicBezTo>
                    <a:pt x="811292" y="745713"/>
                    <a:pt x="420386" y="745903"/>
                    <a:pt x="180165" y="607029"/>
                  </a:cubicBezTo>
                  <a:close/>
                  <a:moveTo>
                    <a:pt x="945213" y="165354"/>
                  </a:moveTo>
                  <a:cubicBezTo>
                    <a:pt x="763572" y="60579"/>
                    <a:pt x="468011" y="60579"/>
                    <a:pt x="286464" y="165354"/>
                  </a:cubicBezTo>
                  <a:cubicBezTo>
                    <a:pt x="104918" y="270129"/>
                    <a:pt x="104823" y="441103"/>
                    <a:pt x="286464" y="545878"/>
                  </a:cubicBezTo>
                  <a:cubicBezTo>
                    <a:pt x="468106" y="650653"/>
                    <a:pt x="763572" y="650653"/>
                    <a:pt x="945213" y="545878"/>
                  </a:cubicBezTo>
                  <a:cubicBezTo>
                    <a:pt x="1126855" y="441103"/>
                    <a:pt x="1126855" y="270224"/>
                    <a:pt x="945213" y="165354"/>
                  </a:cubicBezTo>
                  <a:close/>
                </a:path>
              </a:pathLst>
            </a:custGeom>
            <a:solidFill>
              <a:srgbClr val="B1B4C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764" name="Google Shape;4067;p48">
              <a:extLst>
                <a:ext uri="{FF2B5EF4-FFF2-40B4-BE49-F238E27FC236}">
                  <a16:creationId xmlns:a16="http://schemas.microsoft.com/office/drawing/2014/main" id="{EF7583CA-8C30-0F22-3BE7-0E9F7514EBD2}"/>
                </a:ext>
              </a:extLst>
            </p:cNvPr>
            <p:cNvSpPr>
              <a:spLocks/>
            </p:cNvSpPr>
            <p:nvPr/>
          </p:nvSpPr>
          <p:spPr bwMode="auto">
            <a:xfrm>
              <a:off x="3247293" y="3898053"/>
              <a:ext cx="108013" cy="106584"/>
            </a:xfrm>
            <a:custGeom>
              <a:avLst/>
              <a:gdLst>
                <a:gd name="T0" fmla="*/ 0 w 108013"/>
                <a:gd name="T1" fmla="*/ 106585 h 106584"/>
                <a:gd name="T2" fmla="*/ 0 w 108013"/>
                <a:gd name="T3" fmla="*/ 0 h 106584"/>
                <a:gd name="T4" fmla="*/ 108013 w 108013"/>
                <a:gd name="T5" fmla="*/ 53245 h 106584"/>
                <a:gd name="T6" fmla="*/ 0 w 108013"/>
                <a:gd name="T7" fmla="*/ 106585 h 1065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8013" h="106584" extrusionOk="0">
                  <a:moveTo>
                    <a:pt x="0" y="106585"/>
                  </a:moveTo>
                  <a:lnTo>
                    <a:pt x="0" y="0"/>
                  </a:lnTo>
                  <a:lnTo>
                    <a:pt x="108013" y="53245"/>
                  </a:lnTo>
                  <a:lnTo>
                    <a:pt x="0" y="106585"/>
                  </a:lnTo>
                  <a:close/>
                </a:path>
              </a:pathLst>
            </a:custGeom>
            <a:solidFill>
              <a:srgbClr val="B1B4C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765" name="Google Shape;4068;p48">
              <a:extLst>
                <a:ext uri="{FF2B5EF4-FFF2-40B4-BE49-F238E27FC236}">
                  <a16:creationId xmlns:a16="http://schemas.microsoft.com/office/drawing/2014/main" id="{3AD15F90-44B1-064E-B82B-81190C4F4E12}"/>
                </a:ext>
              </a:extLst>
            </p:cNvPr>
            <p:cNvSpPr>
              <a:spLocks/>
            </p:cNvSpPr>
            <p:nvPr/>
          </p:nvSpPr>
          <p:spPr bwMode="auto">
            <a:xfrm>
              <a:off x="3553141" y="4166849"/>
              <a:ext cx="622063" cy="123348"/>
            </a:xfrm>
            <a:custGeom>
              <a:avLst/>
              <a:gdLst>
                <a:gd name="T0" fmla="*/ 0 w 622063"/>
                <a:gd name="T1" fmla="*/ 13525 h 123348"/>
                <a:gd name="T2" fmla="*/ 327470 w 622063"/>
                <a:gd name="T3" fmla="*/ 123349 h 123348"/>
                <a:gd name="T4" fmla="*/ 621983 w 622063"/>
                <a:gd name="T5" fmla="*/ 0 h 123348"/>
                <a:gd name="T6" fmla="*/ 327470 w 622063"/>
                <a:gd name="T7" fmla="*/ 39910 h 123348"/>
                <a:gd name="T8" fmla="*/ 0 w 622063"/>
                <a:gd name="T9" fmla="*/ 13525 h 1233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2063" h="123348" extrusionOk="0">
                  <a:moveTo>
                    <a:pt x="0" y="13525"/>
                  </a:moveTo>
                  <a:cubicBezTo>
                    <a:pt x="4381" y="18955"/>
                    <a:pt x="19812" y="123349"/>
                    <a:pt x="327470" y="123349"/>
                  </a:cubicBezTo>
                  <a:cubicBezTo>
                    <a:pt x="635127" y="123349"/>
                    <a:pt x="621983" y="0"/>
                    <a:pt x="621983" y="0"/>
                  </a:cubicBezTo>
                  <a:cubicBezTo>
                    <a:pt x="621983" y="0"/>
                    <a:pt x="331851" y="39910"/>
                    <a:pt x="327470" y="39910"/>
                  </a:cubicBezTo>
                  <a:cubicBezTo>
                    <a:pt x="323088" y="39910"/>
                    <a:pt x="0" y="13525"/>
                    <a:pt x="0" y="13525"/>
                  </a:cubicBezTo>
                  <a:close/>
                </a:path>
              </a:pathLst>
            </a:custGeom>
            <a:solidFill>
              <a:srgbClr val="B1B4C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766" name="Google Shape;4069;p48">
              <a:extLst>
                <a:ext uri="{FF2B5EF4-FFF2-40B4-BE49-F238E27FC236}">
                  <a16:creationId xmlns:a16="http://schemas.microsoft.com/office/drawing/2014/main" id="{2C24E315-C69B-85DE-FB9F-2354CDBB10BD}"/>
                </a:ext>
              </a:extLst>
            </p:cNvPr>
            <p:cNvSpPr>
              <a:spLocks/>
            </p:cNvSpPr>
            <p:nvPr/>
          </p:nvSpPr>
          <p:spPr bwMode="auto">
            <a:xfrm>
              <a:off x="4390007" y="3898053"/>
              <a:ext cx="88582" cy="95916"/>
            </a:xfrm>
            <a:custGeom>
              <a:avLst/>
              <a:gdLst>
                <a:gd name="T0" fmla="*/ 88583 w 88582"/>
                <a:gd name="T1" fmla="*/ 0 h 95916"/>
                <a:gd name="T2" fmla="*/ 88583 w 88582"/>
                <a:gd name="T3" fmla="*/ 95917 h 95916"/>
                <a:gd name="T4" fmla="*/ 0 w 88582"/>
                <a:gd name="T5" fmla="*/ 39433 h 95916"/>
                <a:gd name="T6" fmla="*/ 88583 w 88582"/>
                <a:gd name="T7" fmla="*/ 0 h 959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8582" h="95916" extrusionOk="0">
                  <a:moveTo>
                    <a:pt x="88583" y="0"/>
                  </a:moveTo>
                  <a:lnTo>
                    <a:pt x="88583" y="95917"/>
                  </a:lnTo>
                  <a:lnTo>
                    <a:pt x="0" y="39433"/>
                  </a:lnTo>
                  <a:lnTo>
                    <a:pt x="88583" y="0"/>
                  </a:lnTo>
                  <a:close/>
                </a:path>
              </a:pathLst>
            </a:custGeom>
            <a:solidFill>
              <a:srgbClr val="B1B4C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767" name="Google Shape;4070;p48">
              <a:extLst>
                <a:ext uri="{FF2B5EF4-FFF2-40B4-BE49-F238E27FC236}">
                  <a16:creationId xmlns:a16="http://schemas.microsoft.com/office/drawing/2014/main" id="{CDF41939-A090-4F4F-F071-CA9AD1F1E713}"/>
                </a:ext>
              </a:extLst>
            </p:cNvPr>
            <p:cNvSpPr>
              <a:spLocks/>
            </p:cNvSpPr>
            <p:nvPr/>
          </p:nvSpPr>
          <p:spPr bwMode="auto">
            <a:xfrm>
              <a:off x="3582763" y="3612208"/>
              <a:ext cx="550640" cy="90297"/>
            </a:xfrm>
            <a:custGeom>
              <a:avLst/>
              <a:gdLst>
                <a:gd name="T0" fmla="*/ 0 w 550640"/>
                <a:gd name="T1" fmla="*/ 53816 h 90297"/>
                <a:gd name="T2" fmla="*/ 280035 w 550640"/>
                <a:gd name="T3" fmla="*/ 0 h 90297"/>
                <a:gd name="T4" fmla="*/ 550640 w 550640"/>
                <a:gd name="T5" fmla="*/ 57817 h 90297"/>
                <a:gd name="T6" fmla="*/ 531114 w 550640"/>
                <a:gd name="T7" fmla="*/ 90297 h 90297"/>
                <a:gd name="T8" fmla="*/ 16764 w 550640"/>
                <a:gd name="T9" fmla="*/ 90297 h 90297"/>
                <a:gd name="T10" fmla="*/ 0 w 550640"/>
                <a:gd name="T11" fmla="*/ 53816 h 902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0640" h="90297" extrusionOk="0">
                  <a:moveTo>
                    <a:pt x="0" y="53816"/>
                  </a:moveTo>
                  <a:cubicBezTo>
                    <a:pt x="89316" y="19079"/>
                    <a:pt x="184204" y="838"/>
                    <a:pt x="280035" y="0"/>
                  </a:cubicBezTo>
                  <a:cubicBezTo>
                    <a:pt x="373275" y="295"/>
                    <a:pt x="465430" y="19984"/>
                    <a:pt x="550640" y="57817"/>
                  </a:cubicBezTo>
                  <a:lnTo>
                    <a:pt x="531114" y="90297"/>
                  </a:lnTo>
                  <a:lnTo>
                    <a:pt x="16764" y="90297"/>
                  </a:lnTo>
                  <a:lnTo>
                    <a:pt x="0" y="53816"/>
                  </a:lnTo>
                  <a:close/>
                </a:path>
              </a:pathLst>
            </a:custGeom>
            <a:solidFill>
              <a:srgbClr val="B1B4C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768" name="Google Shape;4071;p48">
              <a:extLst>
                <a:ext uri="{FF2B5EF4-FFF2-40B4-BE49-F238E27FC236}">
                  <a16:creationId xmlns:a16="http://schemas.microsoft.com/office/drawing/2014/main" id="{65AE26E1-EA42-0096-2504-0BCF9C83649C}"/>
                </a:ext>
              </a:extLst>
            </p:cNvPr>
            <p:cNvSpPr>
              <a:spLocks/>
            </p:cNvSpPr>
            <p:nvPr/>
          </p:nvSpPr>
          <p:spPr bwMode="auto">
            <a:xfrm>
              <a:off x="3404265" y="3670120"/>
              <a:ext cx="917257" cy="529590"/>
            </a:xfrm>
            <a:custGeom>
              <a:avLst/>
              <a:gdLst>
                <a:gd name="T0" fmla="*/ 917258 w 917257"/>
                <a:gd name="T1" fmla="*/ 264795 h 529590"/>
                <a:gd name="T2" fmla="*/ 458629 w 917257"/>
                <a:gd name="T3" fmla="*/ 529590 h 529590"/>
                <a:gd name="T4" fmla="*/ 0 w 917257"/>
                <a:gd name="T5" fmla="*/ 264795 h 529590"/>
                <a:gd name="T6" fmla="*/ 458629 w 917257"/>
                <a:gd name="T7" fmla="*/ 0 h 529590"/>
                <a:gd name="T8" fmla="*/ 917258 w 917257"/>
                <a:gd name="T9" fmla="*/ 264795 h 5295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7257" h="529590" extrusionOk="0">
                  <a:moveTo>
                    <a:pt x="917258" y="264795"/>
                  </a:moveTo>
                  <a:cubicBezTo>
                    <a:pt x="917258" y="411037"/>
                    <a:pt x="711922" y="529590"/>
                    <a:pt x="458629" y="529590"/>
                  </a:cubicBezTo>
                  <a:cubicBezTo>
                    <a:pt x="205335" y="529590"/>
                    <a:pt x="0" y="411037"/>
                    <a:pt x="0" y="264795"/>
                  </a:cubicBezTo>
                  <a:cubicBezTo>
                    <a:pt x="0" y="118553"/>
                    <a:pt x="205335" y="0"/>
                    <a:pt x="458629" y="0"/>
                  </a:cubicBezTo>
                  <a:cubicBezTo>
                    <a:pt x="711923" y="0"/>
                    <a:pt x="917258" y="118553"/>
                    <a:pt x="917258" y="264795"/>
                  </a:cubicBezTo>
                  <a:close/>
                </a:path>
              </a:pathLst>
            </a:custGeom>
            <a:solidFill>
              <a:srgbClr val="3E7EFF">
                <a:alpha val="980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769" name="Google Shape;4072;p48">
              <a:extLst>
                <a:ext uri="{FF2B5EF4-FFF2-40B4-BE49-F238E27FC236}">
                  <a16:creationId xmlns:a16="http://schemas.microsoft.com/office/drawing/2014/main" id="{C89F7CEE-E0B2-1BE3-FEFE-BDE186E139BB}"/>
                </a:ext>
              </a:extLst>
            </p:cNvPr>
            <p:cNvSpPr>
              <a:spLocks/>
            </p:cNvSpPr>
            <p:nvPr/>
          </p:nvSpPr>
          <p:spPr bwMode="auto">
            <a:xfrm>
              <a:off x="3246959" y="3542485"/>
              <a:ext cx="1231677" cy="711136"/>
            </a:xfrm>
            <a:custGeom>
              <a:avLst/>
              <a:gdLst>
                <a:gd name="T0" fmla="*/ 180165 w 1231677"/>
                <a:gd name="T1" fmla="*/ 607124 h 711136"/>
                <a:gd name="T2" fmla="*/ 180165 w 1231677"/>
                <a:gd name="T3" fmla="*/ 104013 h 711136"/>
                <a:gd name="T4" fmla="*/ 1051512 w 1231677"/>
                <a:gd name="T5" fmla="*/ 104013 h 711136"/>
                <a:gd name="T6" fmla="*/ 1051512 w 1231677"/>
                <a:gd name="T7" fmla="*/ 607124 h 711136"/>
                <a:gd name="T8" fmla="*/ 180165 w 1231677"/>
                <a:gd name="T9" fmla="*/ 607124 h 711136"/>
                <a:gd name="T10" fmla="*/ 945213 w 1231677"/>
                <a:gd name="T11" fmla="*/ 165640 h 711136"/>
                <a:gd name="T12" fmla="*/ 286464 w 1231677"/>
                <a:gd name="T13" fmla="*/ 165640 h 711136"/>
                <a:gd name="T14" fmla="*/ 286464 w 1231677"/>
                <a:gd name="T15" fmla="*/ 546068 h 711136"/>
                <a:gd name="T16" fmla="*/ 945213 w 1231677"/>
                <a:gd name="T17" fmla="*/ 546068 h 711136"/>
                <a:gd name="T18" fmla="*/ 945213 w 1231677"/>
                <a:gd name="T19" fmla="*/ 165640 h 7111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31677" h="711136" extrusionOk="0">
                  <a:moveTo>
                    <a:pt x="180165" y="607124"/>
                  </a:moveTo>
                  <a:cubicBezTo>
                    <a:pt x="-60055" y="468440"/>
                    <a:pt x="-60055" y="242697"/>
                    <a:pt x="180165" y="104013"/>
                  </a:cubicBezTo>
                  <a:cubicBezTo>
                    <a:pt x="420386" y="-34671"/>
                    <a:pt x="811292" y="-34671"/>
                    <a:pt x="1051512" y="104013"/>
                  </a:cubicBezTo>
                  <a:cubicBezTo>
                    <a:pt x="1291733" y="242697"/>
                    <a:pt x="1291733" y="468440"/>
                    <a:pt x="1051512" y="607124"/>
                  </a:cubicBezTo>
                  <a:cubicBezTo>
                    <a:pt x="811292" y="745808"/>
                    <a:pt x="420386" y="745808"/>
                    <a:pt x="180165" y="607124"/>
                  </a:cubicBezTo>
                  <a:close/>
                  <a:moveTo>
                    <a:pt x="945213" y="165640"/>
                  </a:moveTo>
                  <a:cubicBezTo>
                    <a:pt x="763572" y="60865"/>
                    <a:pt x="468011" y="60865"/>
                    <a:pt x="286464" y="165640"/>
                  </a:cubicBezTo>
                  <a:cubicBezTo>
                    <a:pt x="104918" y="270415"/>
                    <a:pt x="104823" y="441198"/>
                    <a:pt x="286464" y="546068"/>
                  </a:cubicBezTo>
                  <a:cubicBezTo>
                    <a:pt x="468106" y="650939"/>
                    <a:pt x="763572" y="650843"/>
                    <a:pt x="945213" y="546068"/>
                  </a:cubicBezTo>
                  <a:cubicBezTo>
                    <a:pt x="1126855" y="441293"/>
                    <a:pt x="1126855" y="270415"/>
                    <a:pt x="945213" y="165640"/>
                  </a:cubicBezTo>
                  <a:close/>
                </a:path>
              </a:pathLst>
            </a:custGeom>
            <a:solidFill>
              <a:srgbClr val="D6D8E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770" name="Google Shape;4073;p48">
              <a:extLst>
                <a:ext uri="{FF2B5EF4-FFF2-40B4-BE49-F238E27FC236}">
                  <a16:creationId xmlns:a16="http://schemas.microsoft.com/office/drawing/2014/main" id="{F3723922-AC0C-128B-FFD8-7930A874E4BD}"/>
                </a:ext>
              </a:extLst>
            </p:cNvPr>
            <p:cNvSpPr>
              <a:spLocks/>
            </p:cNvSpPr>
            <p:nvPr/>
          </p:nvSpPr>
          <p:spPr bwMode="auto">
            <a:xfrm>
              <a:off x="4233892" y="4110556"/>
              <a:ext cx="329469" cy="191071"/>
            </a:xfrm>
            <a:custGeom>
              <a:avLst/>
              <a:gdLst>
                <a:gd name="T0" fmla="*/ 208407 w 329469"/>
                <a:gd name="T1" fmla="*/ 191071 h 191071"/>
                <a:gd name="T2" fmla="*/ 0 w 329469"/>
                <a:gd name="T3" fmla="*/ 69818 h 191071"/>
                <a:gd name="T4" fmla="*/ 121063 w 329469"/>
                <a:gd name="T5" fmla="*/ 0 h 191071"/>
                <a:gd name="T6" fmla="*/ 329470 w 329469"/>
                <a:gd name="T7" fmla="*/ 121158 h 191071"/>
                <a:gd name="T8" fmla="*/ 208407 w 329469"/>
                <a:gd name="T9" fmla="*/ 191071 h 1910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9469" h="191071" extrusionOk="0">
                  <a:moveTo>
                    <a:pt x="208407" y="191071"/>
                  </a:moveTo>
                  <a:lnTo>
                    <a:pt x="0" y="69818"/>
                  </a:lnTo>
                  <a:lnTo>
                    <a:pt x="121063" y="0"/>
                  </a:lnTo>
                  <a:lnTo>
                    <a:pt x="329470" y="121158"/>
                  </a:lnTo>
                  <a:lnTo>
                    <a:pt x="208407" y="191071"/>
                  </a:lnTo>
                  <a:close/>
                </a:path>
              </a:pathLst>
            </a:custGeom>
            <a:solidFill>
              <a:srgbClr val="D6D8E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771" name="Google Shape;4074;p48">
              <a:extLst>
                <a:ext uri="{FF2B5EF4-FFF2-40B4-BE49-F238E27FC236}">
                  <a16:creationId xmlns:a16="http://schemas.microsoft.com/office/drawing/2014/main" id="{674C8BAB-2C39-C22C-6E70-5D8BE0D683DE}"/>
                </a:ext>
              </a:extLst>
            </p:cNvPr>
            <p:cNvSpPr>
              <a:spLocks/>
            </p:cNvSpPr>
            <p:nvPr/>
          </p:nvSpPr>
          <p:spPr bwMode="auto">
            <a:xfrm>
              <a:off x="4234083" y="4180469"/>
              <a:ext cx="208216" cy="217741"/>
            </a:xfrm>
            <a:custGeom>
              <a:avLst/>
              <a:gdLst>
                <a:gd name="T0" fmla="*/ 208217 w 208216"/>
                <a:gd name="T1" fmla="*/ 217742 h 217741"/>
                <a:gd name="T2" fmla="*/ 0 w 208216"/>
                <a:gd name="T3" fmla="*/ 97250 h 217741"/>
                <a:gd name="T4" fmla="*/ 0 w 208216"/>
                <a:gd name="T5" fmla="*/ 0 h 217741"/>
                <a:gd name="T6" fmla="*/ 208217 w 208216"/>
                <a:gd name="T7" fmla="*/ 120491 h 217741"/>
                <a:gd name="T8" fmla="*/ 208217 w 208216"/>
                <a:gd name="T9" fmla="*/ 217742 h 2177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8216" h="217741" extrusionOk="0">
                  <a:moveTo>
                    <a:pt x="208217" y="217742"/>
                  </a:moveTo>
                  <a:lnTo>
                    <a:pt x="0" y="97250"/>
                  </a:lnTo>
                  <a:lnTo>
                    <a:pt x="0" y="0"/>
                  </a:lnTo>
                  <a:lnTo>
                    <a:pt x="208217" y="120491"/>
                  </a:lnTo>
                  <a:lnTo>
                    <a:pt x="208217" y="217742"/>
                  </a:lnTo>
                  <a:close/>
                </a:path>
              </a:pathLst>
            </a:custGeom>
            <a:solidFill>
              <a:srgbClr val="B1B4C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772" name="Google Shape;4075;p48">
              <a:extLst>
                <a:ext uri="{FF2B5EF4-FFF2-40B4-BE49-F238E27FC236}">
                  <a16:creationId xmlns:a16="http://schemas.microsoft.com/office/drawing/2014/main" id="{22275D1C-14FD-BF6F-5098-88CC12E03DD7}"/>
                </a:ext>
              </a:extLst>
            </p:cNvPr>
            <p:cNvSpPr>
              <a:spLocks/>
            </p:cNvSpPr>
            <p:nvPr/>
          </p:nvSpPr>
          <p:spPr bwMode="auto">
            <a:xfrm>
              <a:off x="4368385" y="4248383"/>
              <a:ext cx="831437" cy="643127"/>
            </a:xfrm>
            <a:custGeom>
              <a:avLst/>
              <a:gdLst>
                <a:gd name="T0" fmla="*/ 831437 w 831437"/>
                <a:gd name="T1" fmla="*/ 643128 h 643127"/>
                <a:gd name="T2" fmla="*/ 0 w 831437"/>
                <a:gd name="T3" fmla="*/ 163068 h 643127"/>
                <a:gd name="T4" fmla="*/ 0 w 831437"/>
                <a:gd name="T5" fmla="*/ 0 h 643127"/>
                <a:gd name="T6" fmla="*/ 831437 w 831437"/>
                <a:gd name="T7" fmla="*/ 480060 h 643127"/>
                <a:gd name="T8" fmla="*/ 831437 w 831437"/>
                <a:gd name="T9" fmla="*/ 643128 h 6431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1437" h="643127" extrusionOk="0">
                  <a:moveTo>
                    <a:pt x="831437" y="643128"/>
                  </a:moveTo>
                  <a:lnTo>
                    <a:pt x="0" y="163068"/>
                  </a:lnTo>
                  <a:lnTo>
                    <a:pt x="0" y="0"/>
                  </a:lnTo>
                  <a:lnTo>
                    <a:pt x="831437" y="480060"/>
                  </a:lnTo>
                  <a:lnTo>
                    <a:pt x="831437" y="643128"/>
                  </a:ln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773" name="Google Shape;4076;p48">
              <a:extLst>
                <a:ext uri="{FF2B5EF4-FFF2-40B4-BE49-F238E27FC236}">
                  <a16:creationId xmlns:a16="http://schemas.microsoft.com/office/drawing/2014/main" id="{9380BF13-5A67-68C3-BFA8-A22CBBF80443}"/>
                </a:ext>
              </a:extLst>
            </p:cNvPr>
            <p:cNvSpPr>
              <a:spLocks/>
            </p:cNvSpPr>
            <p:nvPr/>
          </p:nvSpPr>
          <p:spPr bwMode="auto">
            <a:xfrm>
              <a:off x="4368385" y="4166944"/>
              <a:ext cx="972788" cy="561593"/>
            </a:xfrm>
            <a:custGeom>
              <a:avLst/>
              <a:gdLst>
                <a:gd name="T0" fmla="*/ 831532 w 972788"/>
                <a:gd name="T1" fmla="*/ 561594 h 561593"/>
                <a:gd name="T2" fmla="*/ 0 w 972788"/>
                <a:gd name="T3" fmla="*/ 81534 h 561593"/>
                <a:gd name="T4" fmla="*/ 141256 w 972788"/>
                <a:gd name="T5" fmla="*/ 0 h 561593"/>
                <a:gd name="T6" fmla="*/ 972788 w 972788"/>
                <a:gd name="T7" fmla="*/ 479965 h 561593"/>
                <a:gd name="T8" fmla="*/ 831532 w 972788"/>
                <a:gd name="T9" fmla="*/ 561594 h 561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2788" h="561593" extrusionOk="0">
                  <a:moveTo>
                    <a:pt x="831532" y="561594"/>
                  </a:moveTo>
                  <a:lnTo>
                    <a:pt x="0" y="81534"/>
                  </a:lnTo>
                  <a:lnTo>
                    <a:pt x="141256" y="0"/>
                  </a:lnTo>
                  <a:lnTo>
                    <a:pt x="972788" y="479965"/>
                  </a:lnTo>
                  <a:lnTo>
                    <a:pt x="831532" y="561594"/>
                  </a:lnTo>
                  <a:close/>
                </a:path>
              </a:pathLst>
            </a:custGeom>
            <a:solidFill>
              <a:srgbClr val="39405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774" name="Google Shape;4077;p48">
              <a:extLst>
                <a:ext uri="{FF2B5EF4-FFF2-40B4-BE49-F238E27FC236}">
                  <a16:creationId xmlns:a16="http://schemas.microsoft.com/office/drawing/2014/main" id="{CE2944BB-9FFB-0532-DA15-FF4033EAC551}"/>
                </a:ext>
              </a:extLst>
            </p:cNvPr>
            <p:cNvSpPr>
              <a:spLocks/>
            </p:cNvSpPr>
            <p:nvPr/>
          </p:nvSpPr>
          <p:spPr bwMode="auto">
            <a:xfrm>
              <a:off x="5199823" y="4646908"/>
              <a:ext cx="141350" cy="244601"/>
            </a:xfrm>
            <a:custGeom>
              <a:avLst/>
              <a:gdLst>
                <a:gd name="T0" fmla="*/ 0 w 141350"/>
                <a:gd name="T1" fmla="*/ 244602 h 244601"/>
                <a:gd name="T2" fmla="*/ 141351 w 141350"/>
                <a:gd name="T3" fmla="*/ 165068 h 244601"/>
                <a:gd name="T4" fmla="*/ 141351 w 141350"/>
                <a:gd name="T5" fmla="*/ 0 h 244601"/>
                <a:gd name="T6" fmla="*/ 95 w 141350"/>
                <a:gd name="T7" fmla="*/ 81629 h 244601"/>
                <a:gd name="T8" fmla="*/ 0 w 141350"/>
                <a:gd name="T9" fmla="*/ 244602 h 2446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1350" h="244601" extrusionOk="0">
                  <a:moveTo>
                    <a:pt x="0" y="244602"/>
                  </a:moveTo>
                  <a:cubicBezTo>
                    <a:pt x="8572" y="243650"/>
                    <a:pt x="141351" y="165068"/>
                    <a:pt x="141351" y="165068"/>
                  </a:cubicBezTo>
                  <a:lnTo>
                    <a:pt x="141351" y="0"/>
                  </a:lnTo>
                  <a:lnTo>
                    <a:pt x="95" y="81629"/>
                  </a:lnTo>
                  <a:lnTo>
                    <a:pt x="0" y="244602"/>
                  </a:lnTo>
                  <a:close/>
                </a:path>
              </a:pathLst>
            </a:custGeom>
            <a:solidFill>
              <a:srgbClr val="23273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775" name="Google Shape;4078;p48">
              <a:extLst>
                <a:ext uri="{FF2B5EF4-FFF2-40B4-BE49-F238E27FC236}">
                  <a16:creationId xmlns:a16="http://schemas.microsoft.com/office/drawing/2014/main" id="{D4656527-B440-26C7-A9D5-559AB2E39383}"/>
                </a:ext>
              </a:extLst>
            </p:cNvPr>
            <p:cNvSpPr>
              <a:spLocks/>
            </p:cNvSpPr>
            <p:nvPr/>
          </p:nvSpPr>
          <p:spPr bwMode="auto">
            <a:xfrm>
              <a:off x="2764672" y="2500358"/>
              <a:ext cx="158537" cy="311524"/>
            </a:xfrm>
            <a:custGeom>
              <a:avLst/>
              <a:gdLst>
                <a:gd name="T0" fmla="*/ 67807 w 158537"/>
                <a:gd name="T1" fmla="*/ 240979 h 311524"/>
                <a:gd name="T2" fmla="*/ 118480 w 158537"/>
                <a:gd name="T3" fmla="*/ 310035 h 311524"/>
                <a:gd name="T4" fmla="*/ 157342 w 158537"/>
                <a:gd name="T5" fmla="*/ 295748 h 311524"/>
                <a:gd name="T6" fmla="*/ 107050 w 158537"/>
                <a:gd name="T7" fmla="*/ 227073 h 311524"/>
                <a:gd name="T8" fmla="*/ 77522 w 158537"/>
                <a:gd name="T9" fmla="*/ 133251 h 311524"/>
                <a:gd name="T10" fmla="*/ 55043 w 158537"/>
                <a:gd name="T11" fmla="*/ 34001 h 311524"/>
                <a:gd name="T12" fmla="*/ 22754 w 158537"/>
                <a:gd name="T13" fmla="*/ 1140 h 311524"/>
                <a:gd name="T14" fmla="*/ 465 w 158537"/>
                <a:gd name="T15" fmla="*/ 20190 h 311524"/>
                <a:gd name="T16" fmla="*/ 67807 w 158537"/>
                <a:gd name="T17" fmla="*/ 240979 h 3115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8537" h="311524" extrusionOk="0">
                  <a:moveTo>
                    <a:pt x="67807" y="240979"/>
                  </a:moveTo>
                  <a:cubicBezTo>
                    <a:pt x="81791" y="265992"/>
                    <a:pt x="98811" y="289195"/>
                    <a:pt x="118480" y="310035"/>
                  </a:cubicBezTo>
                  <a:cubicBezTo>
                    <a:pt x="124004" y="316417"/>
                    <a:pt x="166105" y="300510"/>
                    <a:pt x="157342" y="295748"/>
                  </a:cubicBezTo>
                  <a:cubicBezTo>
                    <a:pt x="148579" y="290985"/>
                    <a:pt x="120861" y="252695"/>
                    <a:pt x="107050" y="227073"/>
                  </a:cubicBezTo>
                  <a:cubicBezTo>
                    <a:pt x="95443" y="196383"/>
                    <a:pt x="85585" y="165055"/>
                    <a:pt x="77522" y="133251"/>
                  </a:cubicBezTo>
                  <a:cubicBezTo>
                    <a:pt x="68855" y="101819"/>
                    <a:pt x="61330" y="55718"/>
                    <a:pt x="55043" y="34001"/>
                  </a:cubicBezTo>
                  <a:cubicBezTo>
                    <a:pt x="51648" y="17665"/>
                    <a:pt x="39025" y="4826"/>
                    <a:pt x="22754" y="1140"/>
                  </a:cubicBezTo>
                  <a:cubicBezTo>
                    <a:pt x="7514" y="-2385"/>
                    <a:pt x="-2297" y="1806"/>
                    <a:pt x="465" y="20190"/>
                  </a:cubicBezTo>
                  <a:cubicBezTo>
                    <a:pt x="5323" y="52384"/>
                    <a:pt x="30564" y="177638"/>
                    <a:pt x="67807" y="240979"/>
                  </a:cubicBezTo>
                  <a:close/>
                </a:path>
              </a:pathLst>
            </a:custGeom>
            <a:solidFill>
              <a:srgbClr val="FFCE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776" name="Google Shape;4079;p48">
              <a:extLst>
                <a:ext uri="{FF2B5EF4-FFF2-40B4-BE49-F238E27FC236}">
                  <a16:creationId xmlns:a16="http://schemas.microsoft.com/office/drawing/2014/main" id="{2B1B0A45-DDA4-AE95-76DB-B7C7C6F3129C}"/>
                </a:ext>
              </a:extLst>
            </p:cNvPr>
            <p:cNvSpPr>
              <a:spLocks/>
            </p:cNvSpPr>
            <p:nvPr/>
          </p:nvSpPr>
          <p:spPr bwMode="auto">
            <a:xfrm>
              <a:off x="2800168" y="3231875"/>
              <a:ext cx="108892" cy="84472"/>
            </a:xfrm>
            <a:custGeom>
              <a:avLst/>
              <a:gdLst>
                <a:gd name="T0" fmla="*/ 8117 w 108892"/>
                <a:gd name="T1" fmla="*/ 0 h 84472"/>
                <a:gd name="T2" fmla="*/ 41455 w 108892"/>
                <a:gd name="T3" fmla="*/ 1905 h 84472"/>
                <a:gd name="T4" fmla="*/ 89651 w 108892"/>
                <a:gd name="T5" fmla="*/ 42101 h 84472"/>
                <a:gd name="T6" fmla="*/ 108701 w 108892"/>
                <a:gd name="T7" fmla="*/ 69437 h 84472"/>
                <a:gd name="T8" fmla="*/ 56028 w 108892"/>
                <a:gd name="T9" fmla="*/ 77914 h 84472"/>
                <a:gd name="T10" fmla="*/ 19261 w 108892"/>
                <a:gd name="T11" fmla="*/ 52197 h 84472"/>
                <a:gd name="T12" fmla="*/ 211 w 108892"/>
                <a:gd name="T13" fmla="*/ 32385 h 84472"/>
                <a:gd name="T14" fmla="*/ 8117 w 108892"/>
                <a:gd name="T15" fmla="*/ 0 h 8447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8892" h="84472" extrusionOk="0">
                  <a:moveTo>
                    <a:pt x="8117" y="0"/>
                  </a:moveTo>
                  <a:cubicBezTo>
                    <a:pt x="21166" y="10668"/>
                    <a:pt x="40502" y="953"/>
                    <a:pt x="41455" y="1905"/>
                  </a:cubicBezTo>
                  <a:cubicBezTo>
                    <a:pt x="56774" y="16173"/>
                    <a:pt x="72863" y="29594"/>
                    <a:pt x="89651" y="42101"/>
                  </a:cubicBezTo>
                  <a:cubicBezTo>
                    <a:pt x="97843" y="48482"/>
                    <a:pt x="110606" y="57055"/>
                    <a:pt x="108701" y="69437"/>
                  </a:cubicBezTo>
                  <a:cubicBezTo>
                    <a:pt x="104605" y="91440"/>
                    <a:pt x="69363" y="84677"/>
                    <a:pt x="56028" y="77914"/>
                  </a:cubicBezTo>
                  <a:cubicBezTo>
                    <a:pt x="42693" y="71152"/>
                    <a:pt x="31834" y="60007"/>
                    <a:pt x="19261" y="52197"/>
                  </a:cubicBezTo>
                  <a:cubicBezTo>
                    <a:pt x="10308" y="46577"/>
                    <a:pt x="1450" y="43720"/>
                    <a:pt x="211" y="32385"/>
                  </a:cubicBezTo>
                  <a:cubicBezTo>
                    <a:pt x="-1313" y="25622"/>
                    <a:pt x="5831" y="0"/>
                    <a:pt x="8117" y="0"/>
                  </a:cubicBezTo>
                  <a:close/>
                </a:path>
              </a:pathLst>
            </a:custGeom>
            <a:solidFill>
              <a:srgbClr val="3822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777" name="Google Shape;4080;p48">
              <a:extLst>
                <a:ext uri="{FF2B5EF4-FFF2-40B4-BE49-F238E27FC236}">
                  <a16:creationId xmlns:a16="http://schemas.microsoft.com/office/drawing/2014/main" id="{F35FDFC5-0602-AE87-BE95-0ADF44E18315}"/>
                </a:ext>
              </a:extLst>
            </p:cNvPr>
            <p:cNvSpPr>
              <a:spLocks/>
            </p:cNvSpPr>
            <p:nvPr/>
          </p:nvSpPr>
          <p:spPr bwMode="auto">
            <a:xfrm>
              <a:off x="2799603" y="3259783"/>
              <a:ext cx="108313" cy="56238"/>
            </a:xfrm>
            <a:custGeom>
              <a:avLst/>
              <a:gdLst>
                <a:gd name="T0" fmla="*/ 300 w 108313"/>
                <a:gd name="T1" fmla="*/ 0 h 56238"/>
                <a:gd name="T2" fmla="*/ 19350 w 108313"/>
                <a:gd name="T3" fmla="*/ 19050 h 56238"/>
                <a:gd name="T4" fmla="*/ 56784 w 108313"/>
                <a:gd name="T5" fmla="*/ 45149 h 56238"/>
                <a:gd name="T6" fmla="*/ 108314 w 108313"/>
                <a:gd name="T7" fmla="*/ 41815 h 56238"/>
                <a:gd name="T8" fmla="*/ 55831 w 108313"/>
                <a:gd name="T9" fmla="*/ 49721 h 56238"/>
                <a:gd name="T10" fmla="*/ 19065 w 108313"/>
                <a:gd name="T11" fmla="*/ 24003 h 56238"/>
                <a:gd name="T12" fmla="*/ 15 w 108313"/>
                <a:gd name="T13" fmla="*/ 4191 h 56238"/>
                <a:gd name="T14" fmla="*/ 300 w 108313"/>
                <a:gd name="T15" fmla="*/ 0 h 562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8313" h="56238" extrusionOk="0">
                  <a:moveTo>
                    <a:pt x="300" y="0"/>
                  </a:moveTo>
                  <a:cubicBezTo>
                    <a:pt x="2015" y="10859"/>
                    <a:pt x="10778" y="13811"/>
                    <a:pt x="19350" y="19050"/>
                  </a:cubicBezTo>
                  <a:cubicBezTo>
                    <a:pt x="32209" y="26956"/>
                    <a:pt x="43449" y="38100"/>
                    <a:pt x="56784" y="45149"/>
                  </a:cubicBezTo>
                  <a:cubicBezTo>
                    <a:pt x="70119" y="52197"/>
                    <a:pt x="99741" y="57626"/>
                    <a:pt x="108314" y="41815"/>
                  </a:cubicBezTo>
                  <a:cubicBezTo>
                    <a:pt x="103647" y="63055"/>
                    <a:pt x="68976" y="56388"/>
                    <a:pt x="55831" y="49721"/>
                  </a:cubicBezTo>
                  <a:cubicBezTo>
                    <a:pt x="42687" y="43053"/>
                    <a:pt x="31638" y="31813"/>
                    <a:pt x="19065" y="24003"/>
                  </a:cubicBezTo>
                  <a:cubicBezTo>
                    <a:pt x="10111" y="18383"/>
                    <a:pt x="1253" y="15526"/>
                    <a:pt x="15" y="4191"/>
                  </a:cubicBezTo>
                  <a:cubicBezTo>
                    <a:pt x="-40" y="2791"/>
                    <a:pt x="57" y="1381"/>
                    <a:pt x="300" y="0"/>
                  </a:cubicBezTo>
                  <a:close/>
                </a:path>
              </a:pathLst>
            </a:custGeom>
            <a:solidFill>
              <a:srgbClr val="757B8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778" name="Google Shape;4081;p48">
              <a:extLst>
                <a:ext uri="{FF2B5EF4-FFF2-40B4-BE49-F238E27FC236}">
                  <a16:creationId xmlns:a16="http://schemas.microsoft.com/office/drawing/2014/main" id="{D5BAFE94-D30D-73CE-2241-4D30710412CE}"/>
                </a:ext>
              </a:extLst>
            </p:cNvPr>
            <p:cNvSpPr>
              <a:spLocks/>
            </p:cNvSpPr>
            <p:nvPr/>
          </p:nvSpPr>
          <p:spPr bwMode="auto">
            <a:xfrm>
              <a:off x="2931444" y="3155618"/>
              <a:ext cx="108758" cy="81374"/>
            </a:xfrm>
            <a:custGeom>
              <a:avLst/>
              <a:gdLst>
                <a:gd name="T0" fmla="*/ 9430 w 108758"/>
                <a:gd name="T1" fmla="*/ 56 h 81374"/>
                <a:gd name="T2" fmla="*/ 46387 w 108758"/>
                <a:gd name="T3" fmla="*/ 56 h 81374"/>
                <a:gd name="T4" fmla="*/ 89535 w 108758"/>
                <a:gd name="T5" fmla="*/ 39013 h 81374"/>
                <a:gd name="T6" fmla="*/ 108585 w 108758"/>
                <a:gd name="T7" fmla="*/ 66255 h 81374"/>
                <a:gd name="T8" fmla="*/ 55817 w 108758"/>
                <a:gd name="T9" fmla="*/ 74827 h 81374"/>
                <a:gd name="T10" fmla="*/ 19050 w 108758"/>
                <a:gd name="T11" fmla="*/ 49110 h 81374"/>
                <a:gd name="T12" fmla="*/ 0 w 108758"/>
                <a:gd name="T13" fmla="*/ 29298 h 81374"/>
                <a:gd name="T14" fmla="*/ 9430 w 108758"/>
                <a:gd name="T15" fmla="*/ 56 h 813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8758" h="81374" extrusionOk="0">
                  <a:moveTo>
                    <a:pt x="9430" y="56"/>
                  </a:moveTo>
                  <a:cubicBezTo>
                    <a:pt x="22574" y="10724"/>
                    <a:pt x="45434" y="-896"/>
                    <a:pt x="46387" y="56"/>
                  </a:cubicBezTo>
                  <a:cubicBezTo>
                    <a:pt x="60035" y="13829"/>
                    <a:pt x="74440" y="26841"/>
                    <a:pt x="89535" y="39013"/>
                  </a:cubicBezTo>
                  <a:cubicBezTo>
                    <a:pt x="97631" y="45395"/>
                    <a:pt x="110395" y="53968"/>
                    <a:pt x="108585" y="66255"/>
                  </a:cubicBezTo>
                  <a:cubicBezTo>
                    <a:pt x="104489" y="88353"/>
                    <a:pt x="69152" y="81590"/>
                    <a:pt x="55817" y="74827"/>
                  </a:cubicBezTo>
                  <a:cubicBezTo>
                    <a:pt x="42481" y="68065"/>
                    <a:pt x="31623" y="56920"/>
                    <a:pt x="19050" y="49110"/>
                  </a:cubicBezTo>
                  <a:cubicBezTo>
                    <a:pt x="10097" y="43490"/>
                    <a:pt x="1238" y="40633"/>
                    <a:pt x="0" y="29298"/>
                  </a:cubicBezTo>
                  <a:cubicBezTo>
                    <a:pt x="599" y="18906"/>
                    <a:pt x="3845" y="8838"/>
                    <a:pt x="9430" y="56"/>
                  </a:cubicBezTo>
                  <a:close/>
                </a:path>
              </a:pathLst>
            </a:custGeom>
            <a:solidFill>
              <a:srgbClr val="3822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779" name="Google Shape;4082;p48">
              <a:extLst>
                <a:ext uri="{FF2B5EF4-FFF2-40B4-BE49-F238E27FC236}">
                  <a16:creationId xmlns:a16="http://schemas.microsoft.com/office/drawing/2014/main" id="{F2FA96AC-6615-7612-64C8-5717AD878562}"/>
                </a:ext>
              </a:extLst>
            </p:cNvPr>
            <p:cNvSpPr>
              <a:spLocks/>
            </p:cNvSpPr>
            <p:nvPr/>
          </p:nvSpPr>
          <p:spPr bwMode="auto">
            <a:xfrm>
              <a:off x="2931020" y="3181773"/>
              <a:ext cx="108151" cy="56575"/>
            </a:xfrm>
            <a:custGeom>
              <a:avLst/>
              <a:gdLst>
                <a:gd name="T0" fmla="*/ 138 w 108151"/>
                <a:gd name="T1" fmla="*/ 0 h 56575"/>
                <a:gd name="T2" fmla="*/ 19188 w 108151"/>
                <a:gd name="T3" fmla="*/ 19050 h 56575"/>
                <a:gd name="T4" fmla="*/ 56526 w 108151"/>
                <a:gd name="T5" fmla="*/ 45149 h 56575"/>
                <a:gd name="T6" fmla="*/ 108151 w 108151"/>
                <a:gd name="T7" fmla="*/ 41815 h 56575"/>
                <a:gd name="T8" fmla="*/ 55954 w 108151"/>
                <a:gd name="T9" fmla="*/ 50102 h 56575"/>
                <a:gd name="T10" fmla="*/ 19188 w 108151"/>
                <a:gd name="T11" fmla="*/ 24384 h 56575"/>
                <a:gd name="T12" fmla="*/ 138 w 108151"/>
                <a:gd name="T13" fmla="*/ 4572 h 56575"/>
                <a:gd name="T14" fmla="*/ 138 w 108151"/>
                <a:gd name="T15" fmla="*/ 0 h 5657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8151" h="56575" extrusionOk="0">
                  <a:moveTo>
                    <a:pt x="138" y="0"/>
                  </a:moveTo>
                  <a:cubicBezTo>
                    <a:pt x="1948" y="10859"/>
                    <a:pt x="10615" y="13811"/>
                    <a:pt x="19188" y="19050"/>
                  </a:cubicBezTo>
                  <a:cubicBezTo>
                    <a:pt x="31951" y="26956"/>
                    <a:pt x="43286" y="38100"/>
                    <a:pt x="56526" y="45149"/>
                  </a:cubicBezTo>
                  <a:cubicBezTo>
                    <a:pt x="69766" y="52197"/>
                    <a:pt x="99579" y="57626"/>
                    <a:pt x="108151" y="41815"/>
                  </a:cubicBezTo>
                  <a:cubicBezTo>
                    <a:pt x="103579" y="63437"/>
                    <a:pt x="69194" y="56769"/>
                    <a:pt x="55954" y="50102"/>
                  </a:cubicBezTo>
                  <a:cubicBezTo>
                    <a:pt x="42715" y="43434"/>
                    <a:pt x="31761" y="32195"/>
                    <a:pt x="19188" y="24384"/>
                  </a:cubicBezTo>
                  <a:cubicBezTo>
                    <a:pt x="9663" y="18764"/>
                    <a:pt x="1281" y="15907"/>
                    <a:pt x="138" y="4572"/>
                  </a:cubicBezTo>
                  <a:cubicBezTo>
                    <a:pt x="-46" y="3058"/>
                    <a:pt x="-46" y="1514"/>
                    <a:pt x="138" y="0"/>
                  </a:cubicBezTo>
                  <a:close/>
                </a:path>
              </a:pathLst>
            </a:custGeom>
            <a:solidFill>
              <a:srgbClr val="757B8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780" name="Google Shape;4083;p48">
              <a:extLst>
                <a:ext uri="{FF2B5EF4-FFF2-40B4-BE49-F238E27FC236}">
                  <a16:creationId xmlns:a16="http://schemas.microsoft.com/office/drawing/2014/main" id="{729C4CA6-BF1A-B63D-06B5-C82605C5A3B5}"/>
                </a:ext>
              </a:extLst>
            </p:cNvPr>
            <p:cNvSpPr>
              <a:spLocks/>
            </p:cNvSpPr>
            <p:nvPr/>
          </p:nvSpPr>
          <p:spPr bwMode="auto">
            <a:xfrm>
              <a:off x="2630424" y="2780976"/>
              <a:ext cx="382278" cy="462504"/>
            </a:xfrm>
            <a:custGeom>
              <a:avLst/>
              <a:gdLst>
                <a:gd name="T0" fmla="*/ 2983 w 382278"/>
                <a:gd name="T1" fmla="*/ 31799 h 462504"/>
                <a:gd name="T2" fmla="*/ 80993 w 382278"/>
                <a:gd name="T3" fmla="*/ 175435 h 462504"/>
                <a:gd name="T4" fmla="*/ 172337 w 382278"/>
                <a:gd name="T5" fmla="*/ 210488 h 462504"/>
                <a:gd name="T6" fmla="*/ 171194 w 382278"/>
                <a:gd name="T7" fmla="*/ 274972 h 462504"/>
                <a:gd name="T8" fmla="*/ 175957 w 382278"/>
                <a:gd name="T9" fmla="*/ 457661 h 462504"/>
                <a:gd name="T10" fmla="*/ 215962 w 382278"/>
                <a:gd name="T11" fmla="*/ 457661 h 462504"/>
                <a:gd name="T12" fmla="*/ 241584 w 382278"/>
                <a:gd name="T13" fmla="*/ 298213 h 462504"/>
                <a:gd name="T14" fmla="*/ 254538 w 382278"/>
                <a:gd name="T15" fmla="*/ 172578 h 462504"/>
                <a:gd name="T16" fmla="*/ 154716 w 382278"/>
                <a:gd name="T17" fmla="*/ 104379 h 462504"/>
                <a:gd name="T18" fmla="*/ 308926 w 382278"/>
                <a:gd name="T19" fmla="*/ 155624 h 462504"/>
                <a:gd name="T20" fmla="*/ 304449 w 382278"/>
                <a:gd name="T21" fmla="*/ 206201 h 462504"/>
                <a:gd name="T22" fmla="*/ 308735 w 382278"/>
                <a:gd name="T23" fmla="*/ 374889 h 462504"/>
                <a:gd name="T24" fmla="*/ 347883 w 382278"/>
                <a:gd name="T25" fmla="*/ 374889 h 462504"/>
                <a:gd name="T26" fmla="*/ 381887 w 382278"/>
                <a:gd name="T27" fmla="*/ 116190 h 462504"/>
                <a:gd name="T28" fmla="*/ 217962 w 382278"/>
                <a:gd name="T29" fmla="*/ 8653 h 462504"/>
                <a:gd name="T30" fmla="*/ 187863 w 382278"/>
                <a:gd name="T31" fmla="*/ 461 h 462504"/>
                <a:gd name="T32" fmla="*/ 2983 w 382278"/>
                <a:gd name="T33" fmla="*/ 31799 h 4625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82278" h="462504" extrusionOk="0">
                  <a:moveTo>
                    <a:pt x="2983" y="31799"/>
                  </a:moveTo>
                  <a:cubicBezTo>
                    <a:pt x="-11495" y="122381"/>
                    <a:pt x="28700" y="156100"/>
                    <a:pt x="80993" y="175435"/>
                  </a:cubicBezTo>
                  <a:cubicBezTo>
                    <a:pt x="118521" y="189247"/>
                    <a:pt x="172337" y="210488"/>
                    <a:pt x="172337" y="210488"/>
                  </a:cubicBezTo>
                  <a:cubicBezTo>
                    <a:pt x="172337" y="210488"/>
                    <a:pt x="171575" y="230395"/>
                    <a:pt x="171194" y="274972"/>
                  </a:cubicBezTo>
                  <a:cubicBezTo>
                    <a:pt x="171194" y="314310"/>
                    <a:pt x="175957" y="457661"/>
                    <a:pt x="175957" y="457661"/>
                  </a:cubicBezTo>
                  <a:cubicBezTo>
                    <a:pt x="188510" y="464119"/>
                    <a:pt x="203409" y="464119"/>
                    <a:pt x="215962" y="457661"/>
                  </a:cubicBezTo>
                  <a:cubicBezTo>
                    <a:pt x="215962" y="457661"/>
                    <a:pt x="237107" y="347743"/>
                    <a:pt x="241584" y="298213"/>
                  </a:cubicBezTo>
                  <a:cubicBezTo>
                    <a:pt x="247585" y="231062"/>
                    <a:pt x="257967" y="187056"/>
                    <a:pt x="254538" y="172578"/>
                  </a:cubicBezTo>
                  <a:cubicBezTo>
                    <a:pt x="251490" y="159815"/>
                    <a:pt x="178338" y="123715"/>
                    <a:pt x="154716" y="104379"/>
                  </a:cubicBezTo>
                  <a:lnTo>
                    <a:pt x="308926" y="155624"/>
                  </a:lnTo>
                  <a:cubicBezTo>
                    <a:pt x="305837" y="172302"/>
                    <a:pt x="304338" y="189237"/>
                    <a:pt x="304449" y="206201"/>
                  </a:cubicBezTo>
                  <a:cubicBezTo>
                    <a:pt x="305878" y="259541"/>
                    <a:pt x="308735" y="374889"/>
                    <a:pt x="308735" y="374889"/>
                  </a:cubicBezTo>
                  <a:cubicBezTo>
                    <a:pt x="308735" y="374889"/>
                    <a:pt x="329881" y="390129"/>
                    <a:pt x="347883" y="374889"/>
                  </a:cubicBezTo>
                  <a:cubicBezTo>
                    <a:pt x="347883" y="374889"/>
                    <a:pt x="386555" y="146289"/>
                    <a:pt x="381887" y="116190"/>
                  </a:cubicBezTo>
                  <a:cubicBezTo>
                    <a:pt x="377411" y="87615"/>
                    <a:pt x="241870" y="28846"/>
                    <a:pt x="217962" y="8653"/>
                  </a:cubicBezTo>
                  <a:cubicBezTo>
                    <a:pt x="209558" y="1757"/>
                    <a:pt x="198605" y="-1225"/>
                    <a:pt x="187863" y="461"/>
                  </a:cubicBezTo>
                  <a:lnTo>
                    <a:pt x="2983" y="3179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781" name="Google Shape;4084;p48">
              <a:extLst>
                <a:ext uri="{FF2B5EF4-FFF2-40B4-BE49-F238E27FC236}">
                  <a16:creationId xmlns:a16="http://schemas.microsoft.com/office/drawing/2014/main" id="{32AB721E-1E37-3B5C-B801-01784D835227}"/>
                </a:ext>
              </a:extLst>
            </p:cNvPr>
            <p:cNvSpPr>
              <a:spLocks/>
            </p:cNvSpPr>
            <p:nvPr/>
          </p:nvSpPr>
          <p:spPr bwMode="auto">
            <a:xfrm>
              <a:off x="2662372" y="2471875"/>
              <a:ext cx="120066" cy="117360"/>
            </a:xfrm>
            <a:custGeom>
              <a:avLst/>
              <a:gdLst>
                <a:gd name="T0" fmla="*/ 24565 w 120066"/>
                <a:gd name="T1" fmla="*/ 0 h 117360"/>
                <a:gd name="T2" fmla="*/ 25804 w 120066"/>
                <a:gd name="T3" fmla="*/ 46958 h 117360"/>
                <a:gd name="T4" fmla="*/ 562 w 120066"/>
                <a:gd name="T5" fmla="*/ 67913 h 117360"/>
                <a:gd name="T6" fmla="*/ 47521 w 120066"/>
                <a:gd name="T7" fmla="*/ 115538 h 117360"/>
                <a:gd name="T8" fmla="*/ 120006 w 120066"/>
                <a:gd name="T9" fmla="*/ 75914 h 117360"/>
                <a:gd name="T10" fmla="*/ 102385 w 120066"/>
                <a:gd name="T11" fmla="*/ 25622 h 117360"/>
                <a:gd name="T12" fmla="*/ 24565 w 120066"/>
                <a:gd name="T13" fmla="*/ 0 h 1173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0066" h="117360" extrusionOk="0">
                  <a:moveTo>
                    <a:pt x="24565" y="0"/>
                  </a:moveTo>
                  <a:cubicBezTo>
                    <a:pt x="24565" y="0"/>
                    <a:pt x="26756" y="43148"/>
                    <a:pt x="25804" y="46958"/>
                  </a:cubicBezTo>
                  <a:cubicBezTo>
                    <a:pt x="24851" y="50768"/>
                    <a:pt x="5992" y="63436"/>
                    <a:pt x="562" y="67913"/>
                  </a:cubicBezTo>
                  <a:cubicBezTo>
                    <a:pt x="-4867" y="72390"/>
                    <a:pt x="30376" y="107251"/>
                    <a:pt x="47521" y="115538"/>
                  </a:cubicBezTo>
                  <a:cubicBezTo>
                    <a:pt x="64666" y="123825"/>
                    <a:pt x="119053" y="102679"/>
                    <a:pt x="120006" y="75914"/>
                  </a:cubicBezTo>
                  <a:cubicBezTo>
                    <a:pt x="120958" y="49149"/>
                    <a:pt x="110481" y="26765"/>
                    <a:pt x="102385" y="25622"/>
                  </a:cubicBezTo>
                  <a:cubicBezTo>
                    <a:pt x="94288" y="24479"/>
                    <a:pt x="24565" y="0"/>
                    <a:pt x="24565" y="0"/>
                  </a:cubicBezTo>
                  <a:close/>
                </a:path>
              </a:pathLst>
            </a:custGeom>
            <a:solidFill>
              <a:srgbClr val="FFCE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782" name="Google Shape;4085;p48">
              <a:extLst>
                <a:ext uri="{FF2B5EF4-FFF2-40B4-BE49-F238E27FC236}">
                  <a16:creationId xmlns:a16="http://schemas.microsoft.com/office/drawing/2014/main" id="{B0D48226-B0AA-ACA4-C88B-9A8D1C7A4B8B}"/>
                </a:ext>
              </a:extLst>
            </p:cNvPr>
            <p:cNvSpPr>
              <a:spLocks/>
            </p:cNvSpPr>
            <p:nvPr/>
          </p:nvSpPr>
          <p:spPr bwMode="auto">
            <a:xfrm>
              <a:off x="2630208" y="2488280"/>
              <a:ext cx="194941" cy="380900"/>
            </a:xfrm>
            <a:custGeom>
              <a:avLst/>
              <a:gdLst>
                <a:gd name="T0" fmla="*/ 51967 w 194941"/>
                <a:gd name="T1" fmla="*/ 37982 h 380900"/>
                <a:gd name="T2" fmla="*/ 126928 w 194941"/>
                <a:gd name="T3" fmla="*/ 89036 h 380900"/>
                <a:gd name="T4" fmla="*/ 122928 w 194941"/>
                <a:gd name="T5" fmla="*/ 11694 h 380900"/>
                <a:gd name="T6" fmla="*/ 152455 w 194941"/>
                <a:gd name="T7" fmla="*/ 359 h 380900"/>
                <a:gd name="T8" fmla="*/ 179411 w 194941"/>
                <a:gd name="T9" fmla="*/ 34744 h 380900"/>
                <a:gd name="T10" fmla="*/ 194842 w 194941"/>
                <a:gd name="T11" fmla="*/ 134566 h 380900"/>
                <a:gd name="T12" fmla="*/ 194842 w 194941"/>
                <a:gd name="T13" fmla="*/ 296015 h 380900"/>
                <a:gd name="T14" fmla="*/ 148741 w 194941"/>
                <a:gd name="T15" fmla="*/ 362594 h 380900"/>
                <a:gd name="T16" fmla="*/ 45109 w 194941"/>
                <a:gd name="T17" fmla="*/ 376882 h 380900"/>
                <a:gd name="T18" fmla="*/ 7009 w 194941"/>
                <a:gd name="T19" fmla="*/ 343259 h 380900"/>
                <a:gd name="T20" fmla="*/ 16534 w 194941"/>
                <a:gd name="T21" fmla="*/ 204861 h 380900"/>
                <a:gd name="T22" fmla="*/ 436 w 194941"/>
                <a:gd name="T23" fmla="*/ 101800 h 380900"/>
                <a:gd name="T24" fmla="*/ 21106 w 194941"/>
                <a:gd name="T25" fmla="*/ 58271 h 380900"/>
                <a:gd name="T26" fmla="*/ 51967 w 194941"/>
                <a:gd name="T27" fmla="*/ 37982 h 3809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94941" h="380900" extrusionOk="0">
                  <a:moveTo>
                    <a:pt x="51967" y="37982"/>
                  </a:moveTo>
                  <a:cubicBezTo>
                    <a:pt x="51967" y="37982"/>
                    <a:pt x="83304" y="84655"/>
                    <a:pt x="126928" y="89036"/>
                  </a:cubicBezTo>
                  <a:cubicBezTo>
                    <a:pt x="140740" y="75416"/>
                    <a:pt x="141978" y="27124"/>
                    <a:pt x="122928" y="11694"/>
                  </a:cubicBezTo>
                  <a:cubicBezTo>
                    <a:pt x="122928" y="11694"/>
                    <a:pt x="140454" y="-2404"/>
                    <a:pt x="152455" y="359"/>
                  </a:cubicBezTo>
                  <a:cubicBezTo>
                    <a:pt x="165339" y="8141"/>
                    <a:pt x="174927" y="20371"/>
                    <a:pt x="179411" y="34744"/>
                  </a:cubicBezTo>
                  <a:cubicBezTo>
                    <a:pt x="190515" y="66815"/>
                    <a:pt x="195743" y="100638"/>
                    <a:pt x="194842" y="134566"/>
                  </a:cubicBezTo>
                  <a:cubicBezTo>
                    <a:pt x="194175" y="180286"/>
                    <a:pt x="194842" y="296015"/>
                    <a:pt x="194842" y="296015"/>
                  </a:cubicBezTo>
                  <a:cubicBezTo>
                    <a:pt x="189720" y="323790"/>
                    <a:pt x="172934" y="348031"/>
                    <a:pt x="148741" y="362594"/>
                  </a:cubicBezTo>
                  <a:cubicBezTo>
                    <a:pt x="117245" y="380282"/>
                    <a:pt x="80217" y="385388"/>
                    <a:pt x="45109" y="376882"/>
                  </a:cubicBezTo>
                  <a:cubicBezTo>
                    <a:pt x="23011" y="371738"/>
                    <a:pt x="14724" y="359356"/>
                    <a:pt x="7009" y="343259"/>
                  </a:cubicBezTo>
                  <a:cubicBezTo>
                    <a:pt x="9009" y="311255"/>
                    <a:pt x="21677" y="245246"/>
                    <a:pt x="16534" y="204861"/>
                  </a:cubicBezTo>
                  <a:cubicBezTo>
                    <a:pt x="11390" y="164475"/>
                    <a:pt x="2722" y="134471"/>
                    <a:pt x="436" y="101800"/>
                  </a:cubicBezTo>
                  <a:cubicBezTo>
                    <a:pt x="-1850" y="69129"/>
                    <a:pt x="4818" y="69891"/>
                    <a:pt x="21106" y="58271"/>
                  </a:cubicBezTo>
                  <a:cubicBezTo>
                    <a:pt x="30902" y="50794"/>
                    <a:pt x="41215" y="44012"/>
                    <a:pt x="51967" y="37982"/>
                  </a:cubicBezTo>
                  <a:close/>
                </a:path>
              </a:pathLst>
            </a:custGeom>
            <a:solidFill>
              <a:srgbClr val="F4F4F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783" name="Google Shape;4086;p48">
              <a:extLst>
                <a:ext uri="{FF2B5EF4-FFF2-40B4-BE49-F238E27FC236}">
                  <a16:creationId xmlns:a16="http://schemas.microsoft.com/office/drawing/2014/main" id="{D6AE0C54-D998-5609-B4E1-F7C64C70F9F2}"/>
                </a:ext>
              </a:extLst>
            </p:cNvPr>
            <p:cNvSpPr>
              <a:spLocks/>
            </p:cNvSpPr>
            <p:nvPr/>
          </p:nvSpPr>
          <p:spPr bwMode="auto">
            <a:xfrm>
              <a:off x="2658361" y="2350349"/>
              <a:ext cx="128870" cy="157700"/>
            </a:xfrm>
            <a:custGeom>
              <a:avLst/>
              <a:gdLst>
                <a:gd name="T0" fmla="*/ 126208 w 128870"/>
                <a:gd name="T1" fmla="*/ 57232 h 157700"/>
                <a:gd name="T2" fmla="*/ 126208 w 128870"/>
                <a:gd name="T3" fmla="*/ 57232 h 157700"/>
                <a:gd name="T4" fmla="*/ 62390 w 128870"/>
                <a:gd name="T5" fmla="*/ 82 h 157700"/>
                <a:gd name="T6" fmla="*/ 140 w 128870"/>
                <a:gd name="T7" fmla="*/ 70910 h 157700"/>
                <a:gd name="T8" fmla="*/ 28576 w 128870"/>
                <a:gd name="T9" fmla="*/ 121335 h 157700"/>
                <a:gd name="T10" fmla="*/ 33910 w 128870"/>
                <a:gd name="T11" fmla="*/ 135909 h 157700"/>
                <a:gd name="T12" fmla="*/ 93632 w 128870"/>
                <a:gd name="T13" fmla="*/ 157530 h 157700"/>
                <a:gd name="T14" fmla="*/ 121159 w 128870"/>
                <a:gd name="T15" fmla="*/ 135051 h 157700"/>
                <a:gd name="T16" fmla="*/ 126208 w 128870"/>
                <a:gd name="T17" fmla="*/ 57232 h 1577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8870" h="157700" extrusionOk="0">
                  <a:moveTo>
                    <a:pt x="126208" y="57232"/>
                  </a:moveTo>
                  <a:lnTo>
                    <a:pt x="126208" y="57232"/>
                  </a:lnTo>
                  <a:cubicBezTo>
                    <a:pt x="121064" y="23704"/>
                    <a:pt x="96871" y="-1632"/>
                    <a:pt x="62390" y="82"/>
                  </a:cubicBezTo>
                  <a:cubicBezTo>
                    <a:pt x="25643" y="2454"/>
                    <a:pt x="-2228" y="34162"/>
                    <a:pt x="140" y="70910"/>
                  </a:cubicBezTo>
                  <a:cubicBezTo>
                    <a:pt x="1446" y="91170"/>
                    <a:pt x="11913" y="109734"/>
                    <a:pt x="28576" y="121335"/>
                  </a:cubicBezTo>
                  <a:cubicBezTo>
                    <a:pt x="29769" y="126384"/>
                    <a:pt x="31560" y="131279"/>
                    <a:pt x="33910" y="135909"/>
                  </a:cubicBezTo>
                  <a:cubicBezTo>
                    <a:pt x="46102" y="150196"/>
                    <a:pt x="83059" y="159054"/>
                    <a:pt x="93632" y="157530"/>
                  </a:cubicBezTo>
                  <a:cubicBezTo>
                    <a:pt x="106549" y="156387"/>
                    <a:pt x="117460" y="147481"/>
                    <a:pt x="121159" y="135051"/>
                  </a:cubicBezTo>
                  <a:cubicBezTo>
                    <a:pt x="132589" y="108953"/>
                    <a:pt x="128589" y="73806"/>
                    <a:pt x="126208" y="57232"/>
                  </a:cubicBezTo>
                  <a:close/>
                </a:path>
              </a:pathLst>
            </a:custGeom>
            <a:solidFill>
              <a:srgbClr val="FFCE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784" name="Google Shape;4087;p48">
              <a:extLst>
                <a:ext uri="{FF2B5EF4-FFF2-40B4-BE49-F238E27FC236}">
                  <a16:creationId xmlns:a16="http://schemas.microsoft.com/office/drawing/2014/main" id="{77837798-2356-A8AB-8E62-12C745BD8D57}"/>
                </a:ext>
              </a:extLst>
            </p:cNvPr>
            <p:cNvSpPr>
              <a:spLocks/>
            </p:cNvSpPr>
            <p:nvPr/>
          </p:nvSpPr>
          <p:spPr bwMode="auto">
            <a:xfrm>
              <a:off x="2645583" y="2336673"/>
              <a:ext cx="136833" cy="135201"/>
            </a:xfrm>
            <a:custGeom>
              <a:avLst/>
              <a:gdLst>
                <a:gd name="T0" fmla="*/ 41354 w 136833"/>
                <a:gd name="T1" fmla="*/ 135202 h 135201"/>
                <a:gd name="T2" fmla="*/ 41354 w 136833"/>
                <a:gd name="T3" fmla="*/ 135202 h 135201"/>
                <a:gd name="T4" fmla="*/ 44497 w 136833"/>
                <a:gd name="T5" fmla="*/ 105960 h 135201"/>
                <a:gd name="T6" fmla="*/ 77073 w 136833"/>
                <a:gd name="T7" fmla="*/ 56049 h 135201"/>
                <a:gd name="T8" fmla="*/ 134890 w 136833"/>
                <a:gd name="T9" fmla="*/ 42333 h 135201"/>
                <a:gd name="T10" fmla="*/ 58690 w 136833"/>
                <a:gd name="T11" fmla="*/ 1090 h 135201"/>
                <a:gd name="T12" fmla="*/ 16 w 136833"/>
                <a:gd name="T13" fmla="*/ 67765 h 135201"/>
                <a:gd name="T14" fmla="*/ 41354 w 136833"/>
                <a:gd name="T15" fmla="*/ 135202 h 13520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6833" h="135201" extrusionOk="0">
                  <a:moveTo>
                    <a:pt x="41354" y="135202"/>
                  </a:moveTo>
                  <a:lnTo>
                    <a:pt x="41354" y="135202"/>
                  </a:lnTo>
                  <a:lnTo>
                    <a:pt x="44497" y="105960"/>
                  </a:lnTo>
                  <a:cubicBezTo>
                    <a:pt x="44497" y="105960"/>
                    <a:pt x="20685" y="44143"/>
                    <a:pt x="77073" y="56049"/>
                  </a:cubicBezTo>
                  <a:cubicBezTo>
                    <a:pt x="114220" y="63860"/>
                    <a:pt x="123555" y="67289"/>
                    <a:pt x="134890" y="42333"/>
                  </a:cubicBezTo>
                  <a:cubicBezTo>
                    <a:pt x="146224" y="17378"/>
                    <a:pt x="106315" y="-5292"/>
                    <a:pt x="58690" y="1090"/>
                  </a:cubicBezTo>
                  <a:cubicBezTo>
                    <a:pt x="24779" y="4690"/>
                    <a:pt x="-720" y="33675"/>
                    <a:pt x="16" y="67765"/>
                  </a:cubicBezTo>
                  <a:cubicBezTo>
                    <a:pt x="1444" y="86053"/>
                    <a:pt x="6302" y="123677"/>
                    <a:pt x="41354" y="135202"/>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785" name="Google Shape;4088;p48">
              <a:extLst>
                <a:ext uri="{FF2B5EF4-FFF2-40B4-BE49-F238E27FC236}">
                  <a16:creationId xmlns:a16="http://schemas.microsoft.com/office/drawing/2014/main" id="{2C69A8B1-E2DA-5D5C-6014-57448E87FC3F}"/>
                </a:ext>
              </a:extLst>
            </p:cNvPr>
            <p:cNvSpPr>
              <a:spLocks/>
            </p:cNvSpPr>
            <p:nvPr/>
          </p:nvSpPr>
          <p:spPr bwMode="auto">
            <a:xfrm>
              <a:off x="2782568" y="2488639"/>
              <a:ext cx="62960" cy="91535"/>
            </a:xfrm>
            <a:custGeom>
              <a:avLst/>
              <a:gdLst>
                <a:gd name="T0" fmla="*/ 40195 w 62960"/>
                <a:gd name="T1" fmla="*/ 91535 h 91535"/>
                <a:gd name="T2" fmla="*/ 62960 w 62960"/>
                <a:gd name="T3" fmla="*/ 81343 h 91535"/>
                <a:gd name="T4" fmla="*/ 0 w 62960"/>
                <a:gd name="T5" fmla="*/ 0 h 91535"/>
                <a:gd name="T6" fmla="*/ 25718 w 62960"/>
                <a:gd name="T7" fmla="*/ 31051 h 91535"/>
                <a:gd name="T8" fmla="*/ 40195 w 62960"/>
                <a:gd name="T9" fmla="*/ 91535 h 915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960" h="91535" extrusionOk="0">
                  <a:moveTo>
                    <a:pt x="40195" y="91535"/>
                  </a:moveTo>
                  <a:cubicBezTo>
                    <a:pt x="48803" y="91154"/>
                    <a:pt x="56942" y="87506"/>
                    <a:pt x="62960" y="81343"/>
                  </a:cubicBezTo>
                  <a:cubicBezTo>
                    <a:pt x="61722" y="65342"/>
                    <a:pt x="41243" y="4477"/>
                    <a:pt x="0" y="0"/>
                  </a:cubicBezTo>
                  <a:cubicBezTo>
                    <a:pt x="11224" y="7830"/>
                    <a:pt x="20113" y="18564"/>
                    <a:pt x="25718" y="31051"/>
                  </a:cubicBezTo>
                  <a:cubicBezTo>
                    <a:pt x="32101" y="50806"/>
                    <a:pt x="36942" y="71028"/>
                    <a:pt x="40195" y="91535"/>
                  </a:cubicBez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grpSp>
          <p:nvGrpSpPr>
            <p:cNvPr id="29786" name="Google Shape;4089;p48">
              <a:extLst>
                <a:ext uri="{FF2B5EF4-FFF2-40B4-BE49-F238E27FC236}">
                  <a16:creationId xmlns:a16="http://schemas.microsoft.com/office/drawing/2014/main" id="{17280EF3-5991-EEA0-10BE-80E4A6130713}"/>
                </a:ext>
              </a:extLst>
            </p:cNvPr>
            <p:cNvGrpSpPr>
              <a:grpSpLocks/>
            </p:cNvGrpSpPr>
            <p:nvPr/>
          </p:nvGrpSpPr>
          <p:grpSpPr bwMode="auto">
            <a:xfrm flipH="1">
              <a:off x="2710663" y="2723583"/>
              <a:ext cx="319677" cy="242660"/>
              <a:chOff x="6621095" y="1452181"/>
              <a:chExt cx="330894" cy="250785"/>
            </a:xfrm>
          </p:grpSpPr>
          <p:sp>
            <p:nvSpPr>
              <p:cNvPr id="29795" name="Google Shape;4090;p48">
                <a:extLst>
                  <a:ext uri="{FF2B5EF4-FFF2-40B4-BE49-F238E27FC236}">
                    <a16:creationId xmlns:a16="http://schemas.microsoft.com/office/drawing/2014/main" id="{97B4F261-704F-BFAC-10B7-3A41069FB73F}"/>
                  </a:ext>
                </a:extLst>
              </p:cNvPr>
              <p:cNvSpPr>
                <a:spLocks/>
              </p:cNvSpPr>
              <p:nvPr/>
            </p:nvSpPr>
            <p:spPr bwMode="auto">
              <a:xfrm>
                <a:off x="6648789" y="1521520"/>
                <a:ext cx="303199" cy="174500"/>
              </a:xfrm>
              <a:custGeom>
                <a:avLst/>
                <a:gdLst>
                  <a:gd name="T0" fmla="*/ 0 w 303199"/>
                  <a:gd name="T1" fmla="*/ 63249 h 174500"/>
                  <a:gd name="T2" fmla="*/ 107878 w 303199"/>
                  <a:gd name="T3" fmla="*/ 860 h 174500"/>
                  <a:gd name="T4" fmla="*/ 114056 w 303199"/>
                  <a:gd name="T5" fmla="*/ 860 h 174500"/>
                  <a:gd name="T6" fmla="*/ 303200 w 303199"/>
                  <a:gd name="T7" fmla="*/ 110302 h 174500"/>
                  <a:gd name="T8" fmla="*/ 192280 w 303199"/>
                  <a:gd name="T9" fmla="*/ 174501 h 174500"/>
                  <a:gd name="T10" fmla="*/ 0 w 303199"/>
                  <a:gd name="T11" fmla="*/ 63249 h 174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3199" h="174500" extrusionOk="0">
                    <a:moveTo>
                      <a:pt x="0" y="63249"/>
                    </a:moveTo>
                    <a:lnTo>
                      <a:pt x="107878" y="860"/>
                    </a:lnTo>
                    <a:cubicBezTo>
                      <a:pt x="109779" y="-287"/>
                      <a:pt x="112155" y="-287"/>
                      <a:pt x="114056" y="860"/>
                    </a:cubicBezTo>
                    <a:lnTo>
                      <a:pt x="303200" y="110302"/>
                    </a:lnTo>
                    <a:lnTo>
                      <a:pt x="192280" y="174501"/>
                    </a:lnTo>
                    <a:lnTo>
                      <a:pt x="0" y="63249"/>
                    </a:lnTo>
                    <a:close/>
                  </a:path>
                </a:pathLst>
              </a:custGeom>
              <a:solidFill>
                <a:srgbClr val="F4F4F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796" name="Google Shape;4091;p48">
                <a:extLst>
                  <a:ext uri="{FF2B5EF4-FFF2-40B4-BE49-F238E27FC236}">
                    <a16:creationId xmlns:a16="http://schemas.microsoft.com/office/drawing/2014/main" id="{2E5D09E8-D7B3-DB67-923A-85CE1F98062F}"/>
                  </a:ext>
                </a:extLst>
              </p:cNvPr>
              <p:cNvSpPr>
                <a:spLocks/>
              </p:cNvSpPr>
              <p:nvPr/>
            </p:nvSpPr>
            <p:spPr bwMode="auto">
              <a:xfrm>
                <a:off x="6790409" y="1564671"/>
                <a:ext cx="79173" cy="45815"/>
              </a:xfrm>
              <a:custGeom>
                <a:avLst/>
                <a:gdLst>
                  <a:gd name="T0" fmla="*/ 79174 w 79173"/>
                  <a:gd name="T1" fmla="*/ 29242 h 45815"/>
                  <a:gd name="T2" fmla="*/ 50660 w 79173"/>
                  <a:gd name="T3" fmla="*/ 45815 h 45815"/>
                  <a:gd name="T4" fmla="*/ 0 w 79173"/>
                  <a:gd name="T5" fmla="*/ 16478 h 45815"/>
                  <a:gd name="T6" fmla="*/ 28514 w 79173"/>
                  <a:gd name="T7" fmla="*/ 0 h 45815"/>
                  <a:gd name="T8" fmla="*/ 79174 w 79173"/>
                  <a:gd name="T9" fmla="*/ 29242 h 458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173" h="45815" extrusionOk="0">
                    <a:moveTo>
                      <a:pt x="79174" y="29242"/>
                    </a:moveTo>
                    <a:lnTo>
                      <a:pt x="50660" y="45815"/>
                    </a:lnTo>
                    <a:lnTo>
                      <a:pt x="0" y="16478"/>
                    </a:lnTo>
                    <a:lnTo>
                      <a:pt x="28514" y="0"/>
                    </a:lnTo>
                    <a:lnTo>
                      <a:pt x="79174" y="29242"/>
                    </a:lnTo>
                    <a:close/>
                  </a:path>
                </a:pathLst>
              </a:custGeom>
              <a:solidFill>
                <a:srgbClr val="000000">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797" name="Google Shape;4092;p48">
                <a:extLst>
                  <a:ext uri="{FF2B5EF4-FFF2-40B4-BE49-F238E27FC236}">
                    <a16:creationId xmlns:a16="http://schemas.microsoft.com/office/drawing/2014/main" id="{E3E499C2-B21F-7F59-A4B8-5561CF8CB8F2}"/>
                  </a:ext>
                </a:extLst>
              </p:cNvPr>
              <p:cNvSpPr>
                <a:spLocks/>
              </p:cNvSpPr>
              <p:nvPr/>
            </p:nvSpPr>
            <p:spPr bwMode="auto">
              <a:xfrm>
                <a:off x="6648780" y="1584674"/>
                <a:ext cx="303209" cy="118292"/>
              </a:xfrm>
              <a:custGeom>
                <a:avLst/>
                <a:gdLst>
                  <a:gd name="T0" fmla="*/ 303209 w 303209"/>
                  <a:gd name="T1" fmla="*/ 47149 h 118292"/>
                  <a:gd name="T2" fmla="*/ 303209 w 303209"/>
                  <a:gd name="T3" fmla="*/ 49721 h 118292"/>
                  <a:gd name="T4" fmla="*/ 298076 w 303209"/>
                  <a:gd name="T5" fmla="*/ 58769 h 118292"/>
                  <a:gd name="T6" fmla="*/ 197517 w 303209"/>
                  <a:gd name="T7" fmla="*/ 116872 h 118292"/>
                  <a:gd name="T8" fmla="*/ 187157 w 303209"/>
                  <a:gd name="T9" fmla="*/ 116872 h 118292"/>
                  <a:gd name="T10" fmla="*/ 5237 w 303209"/>
                  <a:gd name="T11" fmla="*/ 12097 h 118292"/>
                  <a:gd name="T12" fmla="*/ 9 w 303209"/>
                  <a:gd name="T13" fmla="*/ 2572 h 118292"/>
                  <a:gd name="T14" fmla="*/ 9 w 303209"/>
                  <a:gd name="T15" fmla="*/ 0 h 118292"/>
                  <a:gd name="T16" fmla="*/ 192289 w 303209"/>
                  <a:gd name="T17" fmla="*/ 111252 h 118292"/>
                  <a:gd name="T18" fmla="*/ 303209 w 303209"/>
                  <a:gd name="T19" fmla="*/ 47149 h 1182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lnTo>
                      <a:pt x="303209" y="47149"/>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798" name="Google Shape;4093;p48">
                <a:extLst>
                  <a:ext uri="{FF2B5EF4-FFF2-40B4-BE49-F238E27FC236}">
                    <a16:creationId xmlns:a16="http://schemas.microsoft.com/office/drawing/2014/main" id="{00114E2E-D5DA-02E6-F1D3-A287B8D2C0AB}"/>
                  </a:ext>
                </a:extLst>
              </p:cNvPr>
              <p:cNvSpPr>
                <a:spLocks/>
              </p:cNvSpPr>
              <p:nvPr/>
            </p:nvSpPr>
            <p:spPr bwMode="auto">
              <a:xfrm>
                <a:off x="6621095" y="1454086"/>
                <a:ext cx="217122" cy="244320"/>
              </a:xfrm>
              <a:custGeom>
                <a:avLst/>
                <a:gdLst>
                  <a:gd name="T0" fmla="*/ 217123 w 217122"/>
                  <a:gd name="T1" fmla="*/ 243459 h 244320"/>
                  <a:gd name="T2" fmla="*/ 206478 w 217122"/>
                  <a:gd name="T3" fmla="*/ 242697 h 244320"/>
                  <a:gd name="T4" fmla="*/ 25888 w 217122"/>
                  <a:gd name="T5" fmla="*/ 137922 h 244320"/>
                  <a:gd name="T6" fmla="*/ 19900 w 217122"/>
                  <a:gd name="T7" fmla="*/ 129254 h 244320"/>
                  <a:gd name="T8" fmla="*/ 36 w 217122"/>
                  <a:gd name="T9" fmla="*/ 10763 h 244320"/>
                  <a:gd name="T10" fmla="*/ 36 w 217122"/>
                  <a:gd name="T11" fmla="*/ 8763 h 244320"/>
                  <a:gd name="T12" fmla="*/ 3743 w 217122"/>
                  <a:gd name="T13" fmla="*/ 0 h 244320"/>
                  <a:gd name="T14" fmla="*/ 191935 w 217122"/>
                  <a:gd name="T15" fmla="*/ 108871 h 244320"/>
                  <a:gd name="T16" fmla="*/ 196307 w 217122"/>
                  <a:gd name="T17" fmla="*/ 115252 h 244320"/>
                  <a:gd name="T18" fmla="*/ 217123 w 217122"/>
                  <a:gd name="T19" fmla="*/ 243459 h 24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lnTo>
                      <a:pt x="217123" y="243459"/>
                    </a:lnTo>
                    <a:close/>
                  </a:path>
                </a:pathLst>
              </a:custGeom>
              <a:solidFill>
                <a:srgbClr val="F4F4F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799" name="Google Shape;4094;p48">
                <a:extLst>
                  <a:ext uri="{FF2B5EF4-FFF2-40B4-BE49-F238E27FC236}">
                    <a16:creationId xmlns:a16="http://schemas.microsoft.com/office/drawing/2014/main" id="{75D86BCA-7225-4E14-E345-DB2A373EB080}"/>
                  </a:ext>
                </a:extLst>
              </p:cNvPr>
              <p:cNvSpPr>
                <a:spLocks/>
              </p:cNvSpPr>
              <p:nvPr/>
            </p:nvSpPr>
            <p:spPr bwMode="auto">
              <a:xfrm>
                <a:off x="6624647" y="1452181"/>
                <a:ext cx="216421" cy="245364"/>
              </a:xfrm>
              <a:custGeom>
                <a:avLst/>
                <a:gdLst>
                  <a:gd name="T0" fmla="*/ 216422 w 216421"/>
                  <a:gd name="T1" fmla="*/ 243840 h 245364"/>
                  <a:gd name="T2" fmla="*/ 215186 w 216421"/>
                  <a:gd name="T3" fmla="*/ 244602 h 245364"/>
                  <a:gd name="T4" fmla="*/ 213570 w 216421"/>
                  <a:gd name="T5" fmla="*/ 245364 h 245364"/>
                  <a:gd name="T6" fmla="*/ 192090 w 216421"/>
                  <a:gd name="T7" fmla="*/ 117157 h 245364"/>
                  <a:gd name="T8" fmla="*/ 187718 w 216421"/>
                  <a:gd name="T9" fmla="*/ 110776 h 245364"/>
                  <a:gd name="T10" fmla="*/ 0 w 216421"/>
                  <a:gd name="T11" fmla="*/ 1905 h 245364"/>
                  <a:gd name="T12" fmla="*/ 2471 w 216421"/>
                  <a:gd name="T13" fmla="*/ 0 h 245364"/>
                  <a:gd name="T14" fmla="*/ 191044 w 216421"/>
                  <a:gd name="T15" fmla="*/ 109061 h 245364"/>
                  <a:gd name="T16" fmla="*/ 195512 w 216421"/>
                  <a:gd name="T17" fmla="*/ 115443 h 245364"/>
                  <a:gd name="T18" fmla="*/ 216422 w 216421"/>
                  <a:gd name="T19" fmla="*/ 243840 h 2453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lnTo>
                      <a:pt x="216422" y="24384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grpSp>
        <p:sp>
          <p:nvSpPr>
            <p:cNvPr id="29787" name="Google Shape;4095;p48">
              <a:extLst>
                <a:ext uri="{FF2B5EF4-FFF2-40B4-BE49-F238E27FC236}">
                  <a16:creationId xmlns:a16="http://schemas.microsoft.com/office/drawing/2014/main" id="{F692524B-D7C0-32CD-911F-1B0EC8DAD943}"/>
                </a:ext>
              </a:extLst>
            </p:cNvPr>
            <p:cNvSpPr>
              <a:spLocks/>
            </p:cNvSpPr>
            <p:nvPr/>
          </p:nvSpPr>
          <p:spPr bwMode="auto">
            <a:xfrm>
              <a:off x="2596421" y="2551548"/>
              <a:ext cx="147299" cy="413263"/>
            </a:xfrm>
            <a:custGeom>
              <a:avLst/>
              <a:gdLst>
                <a:gd name="T0" fmla="*/ 135855 w 147299"/>
                <a:gd name="T1" fmla="*/ 346380 h 413263"/>
                <a:gd name="T2" fmla="*/ 111376 w 147299"/>
                <a:gd name="T3" fmla="*/ 332378 h 413263"/>
                <a:gd name="T4" fmla="*/ 90421 w 147299"/>
                <a:gd name="T5" fmla="*/ 319615 h 413263"/>
                <a:gd name="T6" fmla="*/ 61179 w 147299"/>
                <a:gd name="T7" fmla="*/ 255988 h 413263"/>
                <a:gd name="T8" fmla="*/ 50607 w 147299"/>
                <a:gd name="T9" fmla="*/ 159690 h 413263"/>
                <a:gd name="T10" fmla="*/ 71943 w 147299"/>
                <a:gd name="T11" fmla="*/ 44057 h 413263"/>
                <a:gd name="T12" fmla="*/ 57941 w 147299"/>
                <a:gd name="T13" fmla="*/ 4528 h 413263"/>
                <a:gd name="T14" fmla="*/ 19841 w 147299"/>
                <a:gd name="T15" fmla="*/ 30436 h 413263"/>
                <a:gd name="T16" fmla="*/ 29 w 147299"/>
                <a:gd name="T17" fmla="*/ 163214 h 413263"/>
                <a:gd name="T18" fmla="*/ 14888 w 147299"/>
                <a:gd name="T19" fmla="*/ 261227 h 413263"/>
                <a:gd name="T20" fmla="*/ 52321 w 147299"/>
                <a:gd name="T21" fmla="*/ 338284 h 413263"/>
                <a:gd name="T22" fmla="*/ 64513 w 147299"/>
                <a:gd name="T23" fmla="*/ 366859 h 413263"/>
                <a:gd name="T24" fmla="*/ 93088 w 147299"/>
                <a:gd name="T25" fmla="*/ 404959 h 413263"/>
                <a:gd name="T26" fmla="*/ 112138 w 147299"/>
                <a:gd name="T27" fmla="*/ 412484 h 413263"/>
                <a:gd name="T28" fmla="*/ 110138 w 147299"/>
                <a:gd name="T29" fmla="*/ 402959 h 413263"/>
                <a:gd name="T30" fmla="*/ 90516 w 147299"/>
                <a:gd name="T31" fmla="*/ 381051 h 413263"/>
                <a:gd name="T32" fmla="*/ 106423 w 147299"/>
                <a:gd name="T33" fmla="*/ 395910 h 413263"/>
                <a:gd name="T34" fmla="*/ 124711 w 147299"/>
                <a:gd name="T35" fmla="*/ 407626 h 413263"/>
                <a:gd name="T36" fmla="*/ 135474 w 147299"/>
                <a:gd name="T37" fmla="*/ 400673 h 413263"/>
                <a:gd name="T38" fmla="*/ 117186 w 147299"/>
                <a:gd name="T39" fmla="*/ 386290 h 413263"/>
                <a:gd name="T40" fmla="*/ 104137 w 147299"/>
                <a:gd name="T41" fmla="*/ 372193 h 413263"/>
                <a:gd name="T42" fmla="*/ 124330 w 147299"/>
                <a:gd name="T43" fmla="*/ 385052 h 413263"/>
                <a:gd name="T44" fmla="*/ 142809 w 147299"/>
                <a:gd name="T45" fmla="*/ 390100 h 413263"/>
                <a:gd name="T46" fmla="*/ 143952 w 147299"/>
                <a:gd name="T47" fmla="*/ 380575 h 413263"/>
                <a:gd name="T48" fmla="*/ 119758 w 147299"/>
                <a:gd name="T49" fmla="*/ 364001 h 413263"/>
                <a:gd name="T50" fmla="*/ 110233 w 147299"/>
                <a:gd name="T51" fmla="*/ 351047 h 413263"/>
                <a:gd name="T52" fmla="*/ 124235 w 147299"/>
                <a:gd name="T53" fmla="*/ 357810 h 413263"/>
                <a:gd name="T54" fmla="*/ 142332 w 147299"/>
                <a:gd name="T55" fmla="*/ 353619 h 413263"/>
                <a:gd name="T56" fmla="*/ 135855 w 147299"/>
                <a:gd name="T57" fmla="*/ 346380 h 41326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47299" h="413263" extrusionOk="0">
                  <a:moveTo>
                    <a:pt x="135855" y="346380"/>
                  </a:moveTo>
                  <a:cubicBezTo>
                    <a:pt x="128010" y="341189"/>
                    <a:pt x="119833" y="336503"/>
                    <a:pt x="111376" y="332378"/>
                  </a:cubicBezTo>
                  <a:cubicBezTo>
                    <a:pt x="103452" y="329902"/>
                    <a:pt x="96257" y="325520"/>
                    <a:pt x="90421" y="319615"/>
                  </a:cubicBezTo>
                  <a:cubicBezTo>
                    <a:pt x="82706" y="312090"/>
                    <a:pt x="70133" y="283705"/>
                    <a:pt x="61179" y="255988"/>
                  </a:cubicBezTo>
                  <a:cubicBezTo>
                    <a:pt x="52178" y="224727"/>
                    <a:pt x="48602" y="192161"/>
                    <a:pt x="50607" y="159690"/>
                  </a:cubicBezTo>
                  <a:cubicBezTo>
                    <a:pt x="54417" y="120828"/>
                    <a:pt x="68418" y="66440"/>
                    <a:pt x="71943" y="44057"/>
                  </a:cubicBezTo>
                  <a:cubicBezTo>
                    <a:pt x="75467" y="21673"/>
                    <a:pt x="68323" y="12719"/>
                    <a:pt x="57941" y="4528"/>
                  </a:cubicBezTo>
                  <a:cubicBezTo>
                    <a:pt x="45654" y="-4997"/>
                    <a:pt x="28794" y="-901"/>
                    <a:pt x="19841" y="30436"/>
                  </a:cubicBezTo>
                  <a:cubicBezTo>
                    <a:pt x="8316" y="73822"/>
                    <a:pt x="1670" y="118352"/>
                    <a:pt x="29" y="163214"/>
                  </a:cubicBezTo>
                  <a:cubicBezTo>
                    <a:pt x="-431" y="196476"/>
                    <a:pt x="4590" y="229594"/>
                    <a:pt x="14888" y="261227"/>
                  </a:cubicBezTo>
                  <a:cubicBezTo>
                    <a:pt x="24235" y="288316"/>
                    <a:pt x="36803" y="314186"/>
                    <a:pt x="52321" y="338284"/>
                  </a:cubicBezTo>
                  <a:cubicBezTo>
                    <a:pt x="56607" y="345523"/>
                    <a:pt x="58036" y="351904"/>
                    <a:pt x="64513" y="366859"/>
                  </a:cubicBezTo>
                  <a:cubicBezTo>
                    <a:pt x="70828" y="381680"/>
                    <a:pt x="80631" y="394748"/>
                    <a:pt x="93088" y="404959"/>
                  </a:cubicBezTo>
                  <a:cubicBezTo>
                    <a:pt x="104042" y="412865"/>
                    <a:pt x="109281" y="414484"/>
                    <a:pt x="112138" y="412484"/>
                  </a:cubicBezTo>
                  <a:cubicBezTo>
                    <a:pt x="114996" y="410483"/>
                    <a:pt x="114710" y="407054"/>
                    <a:pt x="110138" y="402959"/>
                  </a:cubicBezTo>
                  <a:cubicBezTo>
                    <a:pt x="102321" y="396910"/>
                    <a:pt x="95671" y="389481"/>
                    <a:pt x="90516" y="381051"/>
                  </a:cubicBezTo>
                  <a:cubicBezTo>
                    <a:pt x="90516" y="381051"/>
                    <a:pt x="100041" y="390576"/>
                    <a:pt x="106423" y="395910"/>
                  </a:cubicBezTo>
                  <a:cubicBezTo>
                    <a:pt x="111985" y="400596"/>
                    <a:pt x="118133" y="404530"/>
                    <a:pt x="124711" y="407626"/>
                  </a:cubicBezTo>
                  <a:cubicBezTo>
                    <a:pt x="131188" y="410483"/>
                    <a:pt x="140046" y="405054"/>
                    <a:pt x="135474" y="400673"/>
                  </a:cubicBezTo>
                  <a:cubicBezTo>
                    <a:pt x="130903" y="396291"/>
                    <a:pt x="125949" y="394291"/>
                    <a:pt x="117186" y="386290"/>
                  </a:cubicBezTo>
                  <a:cubicBezTo>
                    <a:pt x="112272" y="382147"/>
                    <a:pt x="107888" y="377412"/>
                    <a:pt x="104137" y="372193"/>
                  </a:cubicBezTo>
                  <a:cubicBezTo>
                    <a:pt x="110508" y="377022"/>
                    <a:pt x="117261" y="381318"/>
                    <a:pt x="124330" y="385052"/>
                  </a:cubicBezTo>
                  <a:cubicBezTo>
                    <a:pt x="129883" y="388462"/>
                    <a:pt x="136294" y="390214"/>
                    <a:pt x="142809" y="390100"/>
                  </a:cubicBezTo>
                  <a:cubicBezTo>
                    <a:pt x="146238" y="390100"/>
                    <a:pt x="150333" y="385242"/>
                    <a:pt x="143952" y="380575"/>
                  </a:cubicBezTo>
                  <a:cubicBezTo>
                    <a:pt x="135271" y="376012"/>
                    <a:pt x="127152" y="370450"/>
                    <a:pt x="119758" y="364001"/>
                  </a:cubicBezTo>
                  <a:cubicBezTo>
                    <a:pt x="112710" y="357048"/>
                    <a:pt x="108709" y="351143"/>
                    <a:pt x="110233" y="351047"/>
                  </a:cubicBezTo>
                  <a:cubicBezTo>
                    <a:pt x="111757" y="350952"/>
                    <a:pt x="116043" y="355238"/>
                    <a:pt x="124235" y="357810"/>
                  </a:cubicBezTo>
                  <a:cubicBezTo>
                    <a:pt x="132427" y="360382"/>
                    <a:pt x="141285" y="357810"/>
                    <a:pt x="142332" y="353619"/>
                  </a:cubicBezTo>
                  <a:cubicBezTo>
                    <a:pt x="143380" y="349428"/>
                    <a:pt x="143571" y="350190"/>
                    <a:pt x="135855" y="346380"/>
                  </a:cubicBezTo>
                  <a:close/>
                </a:path>
              </a:pathLst>
            </a:custGeom>
            <a:solidFill>
              <a:srgbClr val="FFCE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788" name="Google Shape;4096;p48">
              <a:extLst>
                <a:ext uri="{FF2B5EF4-FFF2-40B4-BE49-F238E27FC236}">
                  <a16:creationId xmlns:a16="http://schemas.microsoft.com/office/drawing/2014/main" id="{395BD0B8-0503-FE42-A17D-3F4C03C0B3BC}"/>
                </a:ext>
              </a:extLst>
            </p:cNvPr>
            <p:cNvSpPr>
              <a:spLocks/>
            </p:cNvSpPr>
            <p:nvPr/>
          </p:nvSpPr>
          <p:spPr bwMode="auto">
            <a:xfrm>
              <a:off x="2590449" y="2547578"/>
              <a:ext cx="84867" cy="115327"/>
            </a:xfrm>
            <a:custGeom>
              <a:avLst/>
              <a:gdLst>
                <a:gd name="T0" fmla="*/ 0 w 84867"/>
                <a:gd name="T1" fmla="*/ 91937 h 115327"/>
                <a:gd name="T2" fmla="*/ 67151 w 84867"/>
                <a:gd name="T3" fmla="*/ 113749 h 115327"/>
                <a:gd name="T4" fmla="*/ 84868 w 84867"/>
                <a:gd name="T5" fmla="*/ 38692 h 115327"/>
                <a:gd name="T6" fmla="*/ 54483 w 84867"/>
                <a:gd name="T7" fmla="*/ 20 h 115327"/>
                <a:gd name="T8" fmla="*/ 0 w 84867"/>
                <a:gd name="T9" fmla="*/ 91937 h 1153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867" h="115327" extrusionOk="0">
                  <a:moveTo>
                    <a:pt x="0" y="91937"/>
                  </a:moveTo>
                  <a:cubicBezTo>
                    <a:pt x="0" y="91937"/>
                    <a:pt x="30766" y="122512"/>
                    <a:pt x="67151" y="113749"/>
                  </a:cubicBezTo>
                  <a:cubicBezTo>
                    <a:pt x="72390" y="110225"/>
                    <a:pt x="84868" y="38692"/>
                    <a:pt x="84868" y="38692"/>
                  </a:cubicBezTo>
                  <a:cubicBezTo>
                    <a:pt x="84868" y="38692"/>
                    <a:pt x="84868" y="-1027"/>
                    <a:pt x="54483" y="20"/>
                  </a:cubicBezTo>
                  <a:cubicBezTo>
                    <a:pt x="24098" y="1068"/>
                    <a:pt x="0" y="91937"/>
                    <a:pt x="0" y="91937"/>
                  </a:cubicBez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grpSp>
          <p:nvGrpSpPr>
            <p:cNvPr id="29789" name="Google Shape;4097;p48">
              <a:extLst>
                <a:ext uri="{FF2B5EF4-FFF2-40B4-BE49-F238E27FC236}">
                  <a16:creationId xmlns:a16="http://schemas.microsoft.com/office/drawing/2014/main" id="{14AA3DC6-D60A-9F8D-70C8-6313CDBAD778}"/>
                </a:ext>
              </a:extLst>
            </p:cNvPr>
            <p:cNvGrpSpPr>
              <a:grpSpLocks/>
            </p:cNvGrpSpPr>
            <p:nvPr/>
          </p:nvGrpSpPr>
          <p:grpSpPr bwMode="auto">
            <a:xfrm>
              <a:off x="4651669" y="468299"/>
              <a:ext cx="319677" cy="242660"/>
              <a:chOff x="6621095" y="1452181"/>
              <a:chExt cx="330894" cy="250785"/>
            </a:xfrm>
          </p:grpSpPr>
          <p:sp>
            <p:nvSpPr>
              <p:cNvPr id="29790" name="Google Shape;4098;p48">
                <a:extLst>
                  <a:ext uri="{FF2B5EF4-FFF2-40B4-BE49-F238E27FC236}">
                    <a16:creationId xmlns:a16="http://schemas.microsoft.com/office/drawing/2014/main" id="{C252A784-51CE-FB02-9081-DCE305CB1391}"/>
                  </a:ext>
                </a:extLst>
              </p:cNvPr>
              <p:cNvSpPr>
                <a:spLocks/>
              </p:cNvSpPr>
              <p:nvPr/>
            </p:nvSpPr>
            <p:spPr bwMode="auto">
              <a:xfrm>
                <a:off x="6648789" y="1521520"/>
                <a:ext cx="303199" cy="174500"/>
              </a:xfrm>
              <a:custGeom>
                <a:avLst/>
                <a:gdLst>
                  <a:gd name="T0" fmla="*/ 0 w 303199"/>
                  <a:gd name="T1" fmla="*/ 63249 h 174500"/>
                  <a:gd name="T2" fmla="*/ 107878 w 303199"/>
                  <a:gd name="T3" fmla="*/ 860 h 174500"/>
                  <a:gd name="T4" fmla="*/ 114056 w 303199"/>
                  <a:gd name="T5" fmla="*/ 860 h 174500"/>
                  <a:gd name="T6" fmla="*/ 303200 w 303199"/>
                  <a:gd name="T7" fmla="*/ 110302 h 174500"/>
                  <a:gd name="T8" fmla="*/ 192280 w 303199"/>
                  <a:gd name="T9" fmla="*/ 174501 h 174500"/>
                  <a:gd name="T10" fmla="*/ 0 w 303199"/>
                  <a:gd name="T11" fmla="*/ 63249 h 174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3199" h="174500" extrusionOk="0">
                    <a:moveTo>
                      <a:pt x="0" y="63249"/>
                    </a:moveTo>
                    <a:lnTo>
                      <a:pt x="107878" y="860"/>
                    </a:lnTo>
                    <a:cubicBezTo>
                      <a:pt x="109779" y="-287"/>
                      <a:pt x="112155" y="-287"/>
                      <a:pt x="114056" y="860"/>
                    </a:cubicBezTo>
                    <a:lnTo>
                      <a:pt x="303200" y="110302"/>
                    </a:lnTo>
                    <a:lnTo>
                      <a:pt x="192280" y="174501"/>
                    </a:lnTo>
                    <a:lnTo>
                      <a:pt x="0" y="63249"/>
                    </a:lnTo>
                    <a:close/>
                  </a:path>
                </a:pathLst>
              </a:custGeom>
              <a:solidFill>
                <a:srgbClr val="F4F4F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791" name="Google Shape;4099;p48">
                <a:extLst>
                  <a:ext uri="{FF2B5EF4-FFF2-40B4-BE49-F238E27FC236}">
                    <a16:creationId xmlns:a16="http://schemas.microsoft.com/office/drawing/2014/main" id="{A16B58CE-78AA-6ED4-E58F-AE94016FD4AE}"/>
                  </a:ext>
                </a:extLst>
              </p:cNvPr>
              <p:cNvSpPr>
                <a:spLocks/>
              </p:cNvSpPr>
              <p:nvPr/>
            </p:nvSpPr>
            <p:spPr bwMode="auto">
              <a:xfrm>
                <a:off x="6790409" y="1564671"/>
                <a:ext cx="79173" cy="45815"/>
              </a:xfrm>
              <a:custGeom>
                <a:avLst/>
                <a:gdLst>
                  <a:gd name="T0" fmla="*/ 79174 w 79173"/>
                  <a:gd name="T1" fmla="*/ 29242 h 45815"/>
                  <a:gd name="T2" fmla="*/ 50660 w 79173"/>
                  <a:gd name="T3" fmla="*/ 45815 h 45815"/>
                  <a:gd name="T4" fmla="*/ 0 w 79173"/>
                  <a:gd name="T5" fmla="*/ 16478 h 45815"/>
                  <a:gd name="T6" fmla="*/ 28514 w 79173"/>
                  <a:gd name="T7" fmla="*/ 0 h 45815"/>
                  <a:gd name="T8" fmla="*/ 79174 w 79173"/>
                  <a:gd name="T9" fmla="*/ 29242 h 458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173" h="45815" extrusionOk="0">
                    <a:moveTo>
                      <a:pt x="79174" y="29242"/>
                    </a:moveTo>
                    <a:lnTo>
                      <a:pt x="50660" y="45815"/>
                    </a:lnTo>
                    <a:lnTo>
                      <a:pt x="0" y="16478"/>
                    </a:lnTo>
                    <a:lnTo>
                      <a:pt x="28514" y="0"/>
                    </a:lnTo>
                    <a:lnTo>
                      <a:pt x="79174" y="29242"/>
                    </a:lnTo>
                    <a:close/>
                  </a:path>
                </a:pathLst>
              </a:custGeom>
              <a:solidFill>
                <a:srgbClr val="000000">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792" name="Google Shape;4100;p48">
                <a:extLst>
                  <a:ext uri="{FF2B5EF4-FFF2-40B4-BE49-F238E27FC236}">
                    <a16:creationId xmlns:a16="http://schemas.microsoft.com/office/drawing/2014/main" id="{AD4ECFF8-DF6E-6D54-C80C-D22267609093}"/>
                  </a:ext>
                </a:extLst>
              </p:cNvPr>
              <p:cNvSpPr>
                <a:spLocks/>
              </p:cNvSpPr>
              <p:nvPr/>
            </p:nvSpPr>
            <p:spPr bwMode="auto">
              <a:xfrm>
                <a:off x="6648780" y="1584674"/>
                <a:ext cx="303209" cy="118292"/>
              </a:xfrm>
              <a:custGeom>
                <a:avLst/>
                <a:gdLst>
                  <a:gd name="T0" fmla="*/ 303209 w 303209"/>
                  <a:gd name="T1" fmla="*/ 47149 h 118292"/>
                  <a:gd name="T2" fmla="*/ 303209 w 303209"/>
                  <a:gd name="T3" fmla="*/ 49721 h 118292"/>
                  <a:gd name="T4" fmla="*/ 298076 w 303209"/>
                  <a:gd name="T5" fmla="*/ 58769 h 118292"/>
                  <a:gd name="T6" fmla="*/ 197517 w 303209"/>
                  <a:gd name="T7" fmla="*/ 116872 h 118292"/>
                  <a:gd name="T8" fmla="*/ 187157 w 303209"/>
                  <a:gd name="T9" fmla="*/ 116872 h 118292"/>
                  <a:gd name="T10" fmla="*/ 5237 w 303209"/>
                  <a:gd name="T11" fmla="*/ 12097 h 118292"/>
                  <a:gd name="T12" fmla="*/ 9 w 303209"/>
                  <a:gd name="T13" fmla="*/ 2572 h 118292"/>
                  <a:gd name="T14" fmla="*/ 9 w 303209"/>
                  <a:gd name="T15" fmla="*/ 0 h 118292"/>
                  <a:gd name="T16" fmla="*/ 192289 w 303209"/>
                  <a:gd name="T17" fmla="*/ 111252 h 118292"/>
                  <a:gd name="T18" fmla="*/ 303209 w 303209"/>
                  <a:gd name="T19" fmla="*/ 47149 h 1182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lnTo>
                      <a:pt x="303209" y="47149"/>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793" name="Google Shape;4101;p48">
                <a:extLst>
                  <a:ext uri="{FF2B5EF4-FFF2-40B4-BE49-F238E27FC236}">
                    <a16:creationId xmlns:a16="http://schemas.microsoft.com/office/drawing/2014/main" id="{EB665E6D-8354-62E6-C0F8-4A100E7A0D4E}"/>
                  </a:ext>
                </a:extLst>
              </p:cNvPr>
              <p:cNvSpPr>
                <a:spLocks/>
              </p:cNvSpPr>
              <p:nvPr/>
            </p:nvSpPr>
            <p:spPr bwMode="auto">
              <a:xfrm>
                <a:off x="6621095" y="1454086"/>
                <a:ext cx="217122" cy="244320"/>
              </a:xfrm>
              <a:custGeom>
                <a:avLst/>
                <a:gdLst>
                  <a:gd name="T0" fmla="*/ 217123 w 217122"/>
                  <a:gd name="T1" fmla="*/ 243459 h 244320"/>
                  <a:gd name="T2" fmla="*/ 206478 w 217122"/>
                  <a:gd name="T3" fmla="*/ 242697 h 244320"/>
                  <a:gd name="T4" fmla="*/ 25888 w 217122"/>
                  <a:gd name="T5" fmla="*/ 137922 h 244320"/>
                  <a:gd name="T6" fmla="*/ 19900 w 217122"/>
                  <a:gd name="T7" fmla="*/ 129254 h 244320"/>
                  <a:gd name="T8" fmla="*/ 36 w 217122"/>
                  <a:gd name="T9" fmla="*/ 10763 h 244320"/>
                  <a:gd name="T10" fmla="*/ 36 w 217122"/>
                  <a:gd name="T11" fmla="*/ 8763 h 244320"/>
                  <a:gd name="T12" fmla="*/ 3743 w 217122"/>
                  <a:gd name="T13" fmla="*/ 0 h 244320"/>
                  <a:gd name="T14" fmla="*/ 191935 w 217122"/>
                  <a:gd name="T15" fmla="*/ 108871 h 244320"/>
                  <a:gd name="T16" fmla="*/ 196307 w 217122"/>
                  <a:gd name="T17" fmla="*/ 115252 h 244320"/>
                  <a:gd name="T18" fmla="*/ 217123 w 217122"/>
                  <a:gd name="T19" fmla="*/ 243459 h 24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lnTo>
                      <a:pt x="217123" y="243459"/>
                    </a:lnTo>
                    <a:close/>
                  </a:path>
                </a:pathLst>
              </a:custGeom>
              <a:solidFill>
                <a:srgbClr val="F4F4F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9794" name="Google Shape;4102;p48">
                <a:extLst>
                  <a:ext uri="{FF2B5EF4-FFF2-40B4-BE49-F238E27FC236}">
                    <a16:creationId xmlns:a16="http://schemas.microsoft.com/office/drawing/2014/main" id="{48CF4A27-407D-9E34-087D-35F72065B24B}"/>
                  </a:ext>
                </a:extLst>
              </p:cNvPr>
              <p:cNvSpPr>
                <a:spLocks/>
              </p:cNvSpPr>
              <p:nvPr/>
            </p:nvSpPr>
            <p:spPr bwMode="auto">
              <a:xfrm>
                <a:off x="6624647" y="1452181"/>
                <a:ext cx="216421" cy="245364"/>
              </a:xfrm>
              <a:custGeom>
                <a:avLst/>
                <a:gdLst>
                  <a:gd name="T0" fmla="*/ 216422 w 216421"/>
                  <a:gd name="T1" fmla="*/ 243840 h 245364"/>
                  <a:gd name="T2" fmla="*/ 215186 w 216421"/>
                  <a:gd name="T3" fmla="*/ 244602 h 245364"/>
                  <a:gd name="T4" fmla="*/ 213570 w 216421"/>
                  <a:gd name="T5" fmla="*/ 245364 h 245364"/>
                  <a:gd name="T6" fmla="*/ 192090 w 216421"/>
                  <a:gd name="T7" fmla="*/ 117157 h 245364"/>
                  <a:gd name="T8" fmla="*/ 187718 w 216421"/>
                  <a:gd name="T9" fmla="*/ 110776 h 245364"/>
                  <a:gd name="T10" fmla="*/ 0 w 216421"/>
                  <a:gd name="T11" fmla="*/ 1905 h 245364"/>
                  <a:gd name="T12" fmla="*/ 2471 w 216421"/>
                  <a:gd name="T13" fmla="*/ 0 h 245364"/>
                  <a:gd name="T14" fmla="*/ 191044 w 216421"/>
                  <a:gd name="T15" fmla="*/ 109061 h 245364"/>
                  <a:gd name="T16" fmla="*/ 195512 w 216421"/>
                  <a:gd name="T17" fmla="*/ 115443 h 245364"/>
                  <a:gd name="T18" fmla="*/ 216422 w 216421"/>
                  <a:gd name="T19" fmla="*/ 243840 h 2453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lnTo>
                      <a:pt x="216422" y="24384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grpSp>
      </p:grpSp>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Google Shape;1044;p24">
            <a:extLst>
              <a:ext uri="{FF2B5EF4-FFF2-40B4-BE49-F238E27FC236}">
                <a16:creationId xmlns:a16="http://schemas.microsoft.com/office/drawing/2014/main" id="{FABFD1C0-469F-FCB5-F142-812B2DF3385F}"/>
              </a:ext>
            </a:extLst>
          </p:cNvPr>
          <p:cNvSpPr txBox="1">
            <a:spLocks noGrp="1" noChangeArrowheads="1"/>
          </p:cNvSpPr>
          <p:nvPr>
            <p:ph type="title"/>
          </p:nvPr>
        </p:nvSpPr>
        <p:spPr>
          <a:xfrm>
            <a:off x="650875" y="1181100"/>
            <a:ext cx="4960938" cy="3562350"/>
          </a:xfrm>
        </p:spPr>
        <p:txBody>
          <a:bodyPr/>
          <a:lstStyle/>
          <a:p>
            <a:pPr eaLnBrk="1" hangingPunct="1">
              <a:lnSpc>
                <a:spcPct val="80000"/>
              </a:lnSpc>
              <a:spcBef>
                <a:spcPct val="0"/>
              </a:spcBef>
              <a:spcAft>
                <a:spcPct val="0"/>
              </a:spcAft>
              <a:buClr>
                <a:schemeClr val="accent2"/>
              </a:buClr>
              <a:buFont typeface="Raleway Thin" pitchFamily="2" charset="77"/>
              <a:buNone/>
            </a:pPr>
            <a:r>
              <a:rPr lang="en-US" altLang="en-US" sz="4800">
                <a:solidFill>
                  <a:schemeClr val="accent2"/>
                </a:solidFill>
                <a:latin typeface="Raleway Thin" pitchFamily="2" charset="77"/>
                <a:cs typeface="Arial" panose="020B0604020202020204" pitchFamily="34" charset="0"/>
                <a:sym typeface="Raleway Thin" pitchFamily="2" charset="77"/>
              </a:rPr>
              <a:t>How Covid-19 has served as the ultimate catalyst to accelerate online shopping &amp; service</a:t>
            </a:r>
          </a:p>
        </p:txBody>
      </p:sp>
      <p:sp>
        <p:nvSpPr>
          <p:cNvPr id="31747" name="Google Shape;1046;p24">
            <a:extLst>
              <a:ext uri="{FF2B5EF4-FFF2-40B4-BE49-F238E27FC236}">
                <a16:creationId xmlns:a16="http://schemas.microsoft.com/office/drawing/2014/main" id="{E82EC792-B8A8-CA3F-168A-65507772020B}"/>
              </a:ext>
            </a:extLst>
          </p:cNvPr>
          <p:cNvSpPr>
            <a:spLocks noGrp="1" noChangeArrowheads="1"/>
          </p:cNvSpPr>
          <p:nvPr>
            <p:ph type="sldNum" sz="quarter" idx="10"/>
          </p:nvPr>
        </p:nvSpPr>
        <p:spPr>
          <a:noFill/>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11F6B758-1C86-714F-A24D-7C07E36FF20C}" type="slidenum">
              <a:rPr lang="en-US" altLang="en-US" sz="1200">
                <a:solidFill>
                  <a:srgbClr val="FFFFFF"/>
                </a:solidFill>
                <a:latin typeface="Barlow Light" panose="020F0302020204030204" pitchFamily="34" charset="0"/>
                <a:sym typeface="Barlow Light" panose="020F0302020204030204" pitchFamily="34" charset="0"/>
              </a:rPr>
              <a:pPr/>
              <a:t>11</a:t>
            </a:fld>
            <a:endParaRPr lang="en-US" altLang="en-US" sz="1200">
              <a:solidFill>
                <a:srgbClr val="FFFFFF"/>
              </a:solidFill>
              <a:latin typeface="Barlow Light" panose="020F0302020204030204" pitchFamily="34" charset="0"/>
              <a:sym typeface="Barlow Light" panose="020F0302020204030204" pitchFamily="34" charset="0"/>
            </a:endParaRPr>
          </a:p>
        </p:txBody>
      </p:sp>
      <p:grpSp>
        <p:nvGrpSpPr>
          <p:cNvPr id="31748" name="Google Shape;1986;p31">
            <a:extLst>
              <a:ext uri="{FF2B5EF4-FFF2-40B4-BE49-F238E27FC236}">
                <a16:creationId xmlns:a16="http://schemas.microsoft.com/office/drawing/2014/main" id="{BF673EFE-CF5F-55CB-1B4F-2AE62081E51E}"/>
              </a:ext>
            </a:extLst>
          </p:cNvPr>
          <p:cNvGrpSpPr>
            <a:grpSpLocks/>
          </p:cNvGrpSpPr>
          <p:nvPr/>
        </p:nvGrpSpPr>
        <p:grpSpPr bwMode="auto">
          <a:xfrm>
            <a:off x="6472238" y="1125538"/>
            <a:ext cx="1316037" cy="3413125"/>
            <a:chOff x="2217389" y="2145281"/>
            <a:chExt cx="771754" cy="2035265"/>
          </a:xfrm>
        </p:grpSpPr>
        <p:sp>
          <p:nvSpPr>
            <p:cNvPr id="31749" name="Google Shape;1987;p31">
              <a:extLst>
                <a:ext uri="{FF2B5EF4-FFF2-40B4-BE49-F238E27FC236}">
                  <a16:creationId xmlns:a16="http://schemas.microsoft.com/office/drawing/2014/main" id="{8E3065EB-3F38-D5FC-7126-214409D7B667}"/>
                </a:ext>
              </a:extLst>
            </p:cNvPr>
            <p:cNvSpPr>
              <a:spLocks/>
            </p:cNvSpPr>
            <p:nvPr/>
          </p:nvSpPr>
          <p:spPr bwMode="auto">
            <a:xfrm>
              <a:off x="2315715" y="3791112"/>
              <a:ext cx="673428" cy="389434"/>
            </a:xfrm>
            <a:custGeom>
              <a:avLst/>
              <a:gdLst>
                <a:gd name="T0" fmla="*/ 688361 w 658819"/>
                <a:gd name="T1" fmla="*/ 199027 h 381000"/>
                <a:gd name="T2" fmla="*/ 344179 w 658819"/>
                <a:gd name="T3" fmla="*/ 398055 h 381000"/>
                <a:gd name="T4" fmla="*/ 0 w 658819"/>
                <a:gd name="T5" fmla="*/ 199027 h 381000"/>
                <a:gd name="T6" fmla="*/ 344179 w 658819"/>
                <a:gd name="T7" fmla="*/ 0 h 381000"/>
                <a:gd name="T8" fmla="*/ 688361 w 658819"/>
                <a:gd name="T9" fmla="*/ 199027 h 381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8819" h="381000" extrusionOk="0">
                  <a:moveTo>
                    <a:pt x="658819" y="190500"/>
                  </a:moveTo>
                  <a:cubicBezTo>
                    <a:pt x="658819" y="295710"/>
                    <a:pt x="511337" y="381000"/>
                    <a:pt x="329409" y="381000"/>
                  </a:cubicBezTo>
                  <a:cubicBezTo>
                    <a:pt x="147482" y="381000"/>
                    <a:pt x="0" y="295710"/>
                    <a:pt x="0" y="190500"/>
                  </a:cubicBezTo>
                  <a:cubicBezTo>
                    <a:pt x="0" y="85290"/>
                    <a:pt x="147481" y="0"/>
                    <a:pt x="329409" y="0"/>
                  </a:cubicBezTo>
                  <a:cubicBezTo>
                    <a:pt x="511337" y="0"/>
                    <a:pt x="658819" y="85290"/>
                    <a:pt x="658819" y="190500"/>
                  </a:cubicBezTo>
                  <a:close/>
                </a:path>
              </a:pathLst>
            </a:custGeom>
            <a:solidFill>
              <a:srgbClr val="000000">
                <a:alpha val="980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31750" name="Google Shape;1988;p31">
              <a:extLst>
                <a:ext uri="{FF2B5EF4-FFF2-40B4-BE49-F238E27FC236}">
                  <a16:creationId xmlns:a16="http://schemas.microsoft.com/office/drawing/2014/main" id="{2E6620DB-1FD4-F3F5-E16C-B74854F28120}"/>
                </a:ext>
              </a:extLst>
            </p:cNvPr>
            <p:cNvSpPr>
              <a:spLocks/>
            </p:cNvSpPr>
            <p:nvPr/>
          </p:nvSpPr>
          <p:spPr bwMode="auto">
            <a:xfrm>
              <a:off x="2657140" y="3935803"/>
              <a:ext cx="195329" cy="151148"/>
            </a:xfrm>
            <a:custGeom>
              <a:avLst/>
              <a:gdLst>
                <a:gd name="T0" fmla="*/ 183811 w 191092"/>
                <a:gd name="T1" fmla="*/ 5 h 147874"/>
                <a:gd name="T2" fmla="*/ 122804 w 191092"/>
                <a:gd name="T3" fmla="*/ 3489 h 147874"/>
                <a:gd name="T4" fmla="*/ 34475 w 191092"/>
                <a:gd name="T5" fmla="*/ 77129 h 147874"/>
                <a:gd name="T6" fmla="*/ 493 w 191092"/>
                <a:gd name="T7" fmla="*/ 126886 h 147874"/>
                <a:gd name="T8" fmla="*/ 96971 w 191092"/>
                <a:gd name="T9" fmla="*/ 142510 h 147874"/>
                <a:gd name="T10" fmla="*/ 164237 w 191092"/>
                <a:gd name="T11" fmla="*/ 95340 h 147874"/>
                <a:gd name="T12" fmla="*/ 199510 w 191092"/>
                <a:gd name="T13" fmla="*/ 59018 h 147874"/>
                <a:gd name="T14" fmla="*/ 183811 w 191092"/>
                <a:gd name="T15" fmla="*/ 5 h 1478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1092" h="147874" extrusionOk="0">
                  <a:moveTo>
                    <a:pt x="175923" y="5"/>
                  </a:moveTo>
                  <a:cubicBezTo>
                    <a:pt x="153005" y="19055"/>
                    <a:pt x="118866" y="1625"/>
                    <a:pt x="117534" y="3339"/>
                  </a:cubicBezTo>
                  <a:cubicBezTo>
                    <a:pt x="90651" y="28352"/>
                    <a:pt x="62427" y="51879"/>
                    <a:pt x="32995" y="73824"/>
                  </a:cubicBezTo>
                  <a:cubicBezTo>
                    <a:pt x="18731" y="85064"/>
                    <a:pt x="-3522" y="100113"/>
                    <a:pt x="472" y="121449"/>
                  </a:cubicBezTo>
                  <a:cubicBezTo>
                    <a:pt x="7699" y="160121"/>
                    <a:pt x="69511" y="148214"/>
                    <a:pt x="92810" y="136403"/>
                  </a:cubicBezTo>
                  <a:cubicBezTo>
                    <a:pt x="116108" y="124592"/>
                    <a:pt x="135127" y="104971"/>
                    <a:pt x="157189" y="91255"/>
                  </a:cubicBezTo>
                  <a:cubicBezTo>
                    <a:pt x="172975" y="81730"/>
                    <a:pt x="188475" y="76396"/>
                    <a:pt x="190948" y="56489"/>
                  </a:cubicBezTo>
                  <a:cubicBezTo>
                    <a:pt x="192564" y="44678"/>
                    <a:pt x="180202" y="-566"/>
                    <a:pt x="175923" y="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31751" name="Google Shape;1989;p31">
              <a:extLst>
                <a:ext uri="{FF2B5EF4-FFF2-40B4-BE49-F238E27FC236}">
                  <a16:creationId xmlns:a16="http://schemas.microsoft.com/office/drawing/2014/main" id="{F0A012D4-91AD-AA6E-A072-4460D3FA9110}"/>
                </a:ext>
              </a:extLst>
            </p:cNvPr>
            <p:cNvSpPr>
              <a:spLocks/>
            </p:cNvSpPr>
            <p:nvPr/>
          </p:nvSpPr>
          <p:spPr bwMode="auto">
            <a:xfrm>
              <a:off x="2658204" y="3985466"/>
              <a:ext cx="194361" cy="101567"/>
            </a:xfrm>
            <a:custGeom>
              <a:avLst/>
              <a:gdLst>
                <a:gd name="T0" fmla="*/ 198221 w 190145"/>
                <a:gd name="T1" fmla="*/ 0 h 99367"/>
                <a:gd name="T2" fmla="*/ 162849 w 190145"/>
                <a:gd name="T3" fmla="*/ 35527 h 99367"/>
                <a:gd name="T4" fmla="*/ 94390 w 190145"/>
                <a:gd name="T5" fmla="*/ 83492 h 99367"/>
                <a:gd name="T6" fmla="*/ 0 w 190145"/>
                <a:gd name="T7" fmla="*/ 77323 h 99367"/>
                <a:gd name="T8" fmla="*/ 96080 w 190145"/>
                <a:gd name="T9" fmla="*/ 91852 h 99367"/>
                <a:gd name="T10" fmla="*/ 163345 w 190145"/>
                <a:gd name="T11" fmla="*/ 44682 h 99367"/>
                <a:gd name="T12" fmla="*/ 198618 w 190145"/>
                <a:gd name="T13" fmla="*/ 8359 h 99367"/>
                <a:gd name="T14" fmla="*/ 198221 w 190145"/>
                <a:gd name="T15" fmla="*/ 0 h 9936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0145" h="99367" extrusionOk="0">
                  <a:moveTo>
                    <a:pt x="189715" y="0"/>
                  </a:moveTo>
                  <a:cubicBezTo>
                    <a:pt x="186767" y="19050"/>
                    <a:pt x="171457" y="24289"/>
                    <a:pt x="155861" y="34004"/>
                  </a:cubicBezTo>
                  <a:cubicBezTo>
                    <a:pt x="133419" y="47911"/>
                    <a:pt x="113639" y="68104"/>
                    <a:pt x="90340" y="79915"/>
                  </a:cubicBezTo>
                  <a:cubicBezTo>
                    <a:pt x="68849" y="90774"/>
                    <a:pt x="15120" y="101632"/>
                    <a:pt x="0" y="74009"/>
                  </a:cubicBezTo>
                  <a:cubicBezTo>
                    <a:pt x="8178" y="111347"/>
                    <a:pt x="68849" y="99632"/>
                    <a:pt x="91957" y="87916"/>
                  </a:cubicBezTo>
                  <a:cubicBezTo>
                    <a:pt x="115065" y="76200"/>
                    <a:pt x="134275" y="56483"/>
                    <a:pt x="156336" y="42767"/>
                  </a:cubicBezTo>
                  <a:cubicBezTo>
                    <a:pt x="172122" y="33242"/>
                    <a:pt x="187623" y="27908"/>
                    <a:pt x="190095" y="8001"/>
                  </a:cubicBezTo>
                  <a:cubicBezTo>
                    <a:pt x="190229" y="5325"/>
                    <a:pt x="190095" y="2648"/>
                    <a:pt x="189715" y="0"/>
                  </a:cubicBezTo>
                  <a:close/>
                </a:path>
              </a:pathLst>
            </a:custGeom>
            <a:solidFill>
              <a:srgbClr val="757B8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31752" name="Google Shape;1990;p31">
              <a:extLst>
                <a:ext uri="{FF2B5EF4-FFF2-40B4-BE49-F238E27FC236}">
                  <a16:creationId xmlns:a16="http://schemas.microsoft.com/office/drawing/2014/main" id="{396530C4-B43C-89C2-7980-FB6F62BFAFD9}"/>
                </a:ext>
              </a:extLst>
            </p:cNvPr>
            <p:cNvSpPr>
              <a:spLocks/>
            </p:cNvSpPr>
            <p:nvPr/>
          </p:nvSpPr>
          <p:spPr bwMode="auto">
            <a:xfrm>
              <a:off x="2457350" y="3860101"/>
              <a:ext cx="195204" cy="145599"/>
            </a:xfrm>
            <a:custGeom>
              <a:avLst/>
              <a:gdLst>
                <a:gd name="T0" fmla="*/ 180953 w 190969"/>
                <a:gd name="T1" fmla="*/ 106 h 142446"/>
                <a:gd name="T2" fmla="*/ 113389 w 190969"/>
                <a:gd name="T3" fmla="*/ 106 h 142446"/>
                <a:gd name="T4" fmla="*/ 34397 w 190969"/>
                <a:gd name="T5" fmla="*/ 71457 h 142446"/>
                <a:gd name="T6" fmla="*/ 515 w 190969"/>
                <a:gd name="T7" fmla="*/ 121214 h 142446"/>
                <a:gd name="T8" fmla="*/ 96895 w 190969"/>
                <a:gd name="T9" fmla="*/ 136837 h 142446"/>
                <a:gd name="T10" fmla="*/ 164260 w 190969"/>
                <a:gd name="T11" fmla="*/ 89669 h 142446"/>
                <a:gd name="T12" fmla="*/ 199434 w 190969"/>
                <a:gd name="T13" fmla="*/ 53346 h 142446"/>
                <a:gd name="T14" fmla="*/ 180953 w 190969"/>
                <a:gd name="T15" fmla="*/ 106 h 14244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0969" h="142446" extrusionOk="0">
                  <a:moveTo>
                    <a:pt x="173186" y="102"/>
                  </a:moveTo>
                  <a:cubicBezTo>
                    <a:pt x="150268" y="19152"/>
                    <a:pt x="110138" y="-1613"/>
                    <a:pt x="108522" y="102"/>
                  </a:cubicBezTo>
                  <a:cubicBezTo>
                    <a:pt x="84624" y="24276"/>
                    <a:pt x="59386" y="47079"/>
                    <a:pt x="32921" y="68396"/>
                  </a:cubicBezTo>
                  <a:cubicBezTo>
                    <a:pt x="18657" y="79636"/>
                    <a:pt x="-3596" y="94685"/>
                    <a:pt x="493" y="116021"/>
                  </a:cubicBezTo>
                  <a:cubicBezTo>
                    <a:pt x="7626" y="154693"/>
                    <a:pt x="69437" y="142786"/>
                    <a:pt x="92736" y="130975"/>
                  </a:cubicBezTo>
                  <a:cubicBezTo>
                    <a:pt x="116034" y="119164"/>
                    <a:pt x="135148" y="99543"/>
                    <a:pt x="157210" y="85827"/>
                  </a:cubicBezTo>
                  <a:cubicBezTo>
                    <a:pt x="172901" y="76302"/>
                    <a:pt x="188402" y="70968"/>
                    <a:pt x="190874" y="51061"/>
                  </a:cubicBezTo>
                  <a:cubicBezTo>
                    <a:pt x="192300" y="39249"/>
                    <a:pt x="177275" y="-374"/>
                    <a:pt x="173186" y="102"/>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31753" name="Google Shape;1991;p31">
              <a:extLst>
                <a:ext uri="{FF2B5EF4-FFF2-40B4-BE49-F238E27FC236}">
                  <a16:creationId xmlns:a16="http://schemas.microsoft.com/office/drawing/2014/main" id="{0444D534-89C3-F80E-03C9-94D6FB98FF58}"/>
                </a:ext>
              </a:extLst>
            </p:cNvPr>
            <p:cNvSpPr>
              <a:spLocks/>
            </p:cNvSpPr>
            <p:nvPr/>
          </p:nvSpPr>
          <p:spPr bwMode="auto">
            <a:xfrm>
              <a:off x="2457756" y="3906656"/>
              <a:ext cx="194361" cy="101578"/>
            </a:xfrm>
            <a:custGeom>
              <a:avLst/>
              <a:gdLst>
                <a:gd name="T0" fmla="*/ 198221 w 190145"/>
                <a:gd name="T1" fmla="*/ 0 h 99378"/>
                <a:gd name="T2" fmla="*/ 162849 w 190145"/>
                <a:gd name="T3" fmla="*/ 35526 h 99378"/>
                <a:gd name="T4" fmla="*/ 94390 w 190145"/>
                <a:gd name="T5" fmla="*/ 83492 h 99378"/>
                <a:gd name="T6" fmla="*/ 0 w 190145"/>
                <a:gd name="T7" fmla="*/ 77421 h 99378"/>
                <a:gd name="T8" fmla="*/ 96080 w 190145"/>
                <a:gd name="T9" fmla="*/ 91851 h 99378"/>
                <a:gd name="T10" fmla="*/ 163444 w 190145"/>
                <a:gd name="T11" fmla="*/ 44682 h 99378"/>
                <a:gd name="T12" fmla="*/ 198618 w 190145"/>
                <a:gd name="T13" fmla="*/ 8359 h 99378"/>
                <a:gd name="T14" fmla="*/ 198221 w 190145"/>
                <a:gd name="T15" fmla="*/ 0 h 993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0145" h="99378" extrusionOk="0">
                  <a:moveTo>
                    <a:pt x="189715" y="0"/>
                  </a:moveTo>
                  <a:cubicBezTo>
                    <a:pt x="186767" y="19050"/>
                    <a:pt x="171457" y="24289"/>
                    <a:pt x="155861" y="34004"/>
                  </a:cubicBezTo>
                  <a:cubicBezTo>
                    <a:pt x="133418" y="48006"/>
                    <a:pt x="113639" y="68104"/>
                    <a:pt x="90340" y="79915"/>
                  </a:cubicBezTo>
                  <a:cubicBezTo>
                    <a:pt x="68849" y="90869"/>
                    <a:pt x="15120" y="101727"/>
                    <a:pt x="0" y="74104"/>
                  </a:cubicBezTo>
                  <a:cubicBezTo>
                    <a:pt x="8178" y="111347"/>
                    <a:pt x="68944" y="99631"/>
                    <a:pt x="91957" y="87916"/>
                  </a:cubicBezTo>
                  <a:cubicBezTo>
                    <a:pt x="114970" y="76200"/>
                    <a:pt x="134274" y="56579"/>
                    <a:pt x="156431" y="42767"/>
                  </a:cubicBezTo>
                  <a:cubicBezTo>
                    <a:pt x="172122" y="33242"/>
                    <a:pt x="187622" y="27908"/>
                    <a:pt x="190095" y="8001"/>
                  </a:cubicBezTo>
                  <a:cubicBezTo>
                    <a:pt x="190228" y="5324"/>
                    <a:pt x="190095" y="2648"/>
                    <a:pt x="189715" y="0"/>
                  </a:cubicBezTo>
                  <a:close/>
                </a:path>
              </a:pathLst>
            </a:custGeom>
            <a:solidFill>
              <a:srgbClr val="757B8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11" name="Google Shape;1992;p31">
              <a:extLst>
                <a:ext uri="{FF2B5EF4-FFF2-40B4-BE49-F238E27FC236}">
                  <a16:creationId xmlns:a16="http://schemas.microsoft.com/office/drawing/2014/main" id="{231F4066-BAA4-5F41-DFFC-483692166AA7}"/>
                </a:ext>
              </a:extLst>
            </p:cNvPr>
            <p:cNvSpPr/>
            <p:nvPr/>
          </p:nvSpPr>
          <p:spPr>
            <a:xfrm>
              <a:off x="2506913" y="2987786"/>
              <a:ext cx="335141" cy="963674"/>
            </a:xfrm>
            <a:custGeom>
              <a:avLst/>
              <a:gdLst/>
              <a:ahLst/>
              <a:cxnLst/>
              <a:rect l="l" t="t" r="r" b="b"/>
              <a:pathLst>
                <a:path w="328490" h="943536" extrusionOk="0">
                  <a:moveTo>
                    <a:pt x="324560" y="81915"/>
                  </a:moveTo>
                  <a:cubicBezTo>
                    <a:pt x="323514" y="116681"/>
                    <a:pt x="312673" y="267367"/>
                    <a:pt x="307918" y="347091"/>
                  </a:cubicBezTo>
                  <a:cubicBezTo>
                    <a:pt x="303163" y="426815"/>
                    <a:pt x="301927" y="524637"/>
                    <a:pt x="301927" y="524637"/>
                  </a:cubicBezTo>
                  <a:cubicBezTo>
                    <a:pt x="301927" y="524637"/>
                    <a:pt x="315716" y="582740"/>
                    <a:pt x="324560" y="651034"/>
                  </a:cubicBezTo>
                  <a:cubicBezTo>
                    <a:pt x="333403" y="719328"/>
                    <a:pt x="324560" y="934879"/>
                    <a:pt x="324560" y="934879"/>
                  </a:cubicBezTo>
                  <a:cubicBezTo>
                    <a:pt x="306701" y="946423"/>
                    <a:pt x="283745" y="946423"/>
                    <a:pt x="265886" y="934879"/>
                  </a:cubicBezTo>
                  <a:cubicBezTo>
                    <a:pt x="265886" y="934879"/>
                    <a:pt x="229274" y="762381"/>
                    <a:pt x="212252" y="684657"/>
                  </a:cubicBezTo>
                  <a:cubicBezTo>
                    <a:pt x="195230" y="606933"/>
                    <a:pt x="192378" y="562166"/>
                    <a:pt x="183724" y="513969"/>
                  </a:cubicBezTo>
                  <a:cubicBezTo>
                    <a:pt x="173073" y="455676"/>
                    <a:pt x="150060" y="183642"/>
                    <a:pt x="150060" y="183642"/>
                  </a:cubicBezTo>
                  <a:lnTo>
                    <a:pt x="140551" y="184214"/>
                  </a:lnTo>
                  <a:lnTo>
                    <a:pt x="116206" y="491490"/>
                  </a:lnTo>
                  <a:cubicBezTo>
                    <a:pt x="123766" y="514131"/>
                    <a:pt x="128959" y="537496"/>
                    <a:pt x="131707" y="561213"/>
                  </a:cubicBezTo>
                  <a:cubicBezTo>
                    <a:pt x="138363" y="611219"/>
                    <a:pt x="124670" y="862870"/>
                    <a:pt x="124670" y="862870"/>
                  </a:cubicBezTo>
                  <a:cubicBezTo>
                    <a:pt x="104700" y="873966"/>
                    <a:pt x="80213" y="872938"/>
                    <a:pt x="61241" y="860203"/>
                  </a:cubicBezTo>
                  <a:cubicBezTo>
                    <a:pt x="61241" y="860203"/>
                    <a:pt x="0" y="526828"/>
                    <a:pt x="0" y="476250"/>
                  </a:cubicBezTo>
                  <a:cubicBezTo>
                    <a:pt x="0" y="442722"/>
                    <a:pt x="5706" y="0"/>
                    <a:pt x="5706" y="0"/>
                  </a:cubicBezTo>
                  <a:close/>
                </a:path>
              </a:pathLst>
            </a:custGeom>
            <a:solidFill>
              <a:schemeClr val="accent4"/>
            </a:solidFill>
            <a:ln>
              <a:noFill/>
            </a:ln>
          </p:spPr>
          <p:txBody>
            <a:bodyPr spcFirstLastPara="1" lIns="91425" tIns="45700" rIns="91425" bIns="45700" anchor="ctr"/>
            <a:lstStyle/>
            <a:p>
              <a:pPr eaLnBrk="1" fontAlgn="auto" hangingPunct="1">
                <a:spcBef>
                  <a:spcPts val="0"/>
                </a:spcBef>
                <a:spcAft>
                  <a:spcPts val="0"/>
                </a:spcAft>
                <a:buClr>
                  <a:srgbClr val="000000"/>
                </a:buClr>
                <a:buFont typeface="Arial"/>
                <a:buNone/>
                <a:defRPr/>
              </a:pPr>
              <a:endParaRPr sz="1800" kern="0" dirty="0">
                <a:latin typeface="Calibri"/>
                <a:ea typeface="Calibri"/>
                <a:cs typeface="Calibri"/>
                <a:sym typeface="Calibri"/>
              </a:endParaRPr>
            </a:p>
          </p:txBody>
        </p:sp>
        <p:sp>
          <p:nvSpPr>
            <p:cNvPr id="31755" name="Google Shape;1993;p31">
              <a:extLst>
                <a:ext uri="{FF2B5EF4-FFF2-40B4-BE49-F238E27FC236}">
                  <a16:creationId xmlns:a16="http://schemas.microsoft.com/office/drawing/2014/main" id="{02AF001A-0EA0-8380-460C-E7E00615ED84}"/>
                </a:ext>
              </a:extLst>
            </p:cNvPr>
            <p:cNvSpPr>
              <a:spLocks/>
            </p:cNvSpPr>
            <p:nvPr/>
          </p:nvSpPr>
          <p:spPr bwMode="auto">
            <a:xfrm>
              <a:off x="2582229" y="2387101"/>
              <a:ext cx="214978" cy="209526"/>
            </a:xfrm>
            <a:custGeom>
              <a:avLst/>
              <a:gdLst>
                <a:gd name="T0" fmla="*/ 174781 w 210314"/>
                <a:gd name="T1" fmla="*/ 0 h 204988"/>
                <a:gd name="T2" fmla="*/ 172495 w 210314"/>
                <a:gd name="T3" fmla="*/ 86079 h 204988"/>
                <a:gd name="T4" fmla="*/ 218699 w 210314"/>
                <a:gd name="T5" fmla="*/ 124492 h 204988"/>
                <a:gd name="T6" fmla="*/ 132752 w 210314"/>
                <a:gd name="T7" fmla="*/ 211068 h 204988"/>
                <a:gd name="T8" fmla="*/ 106 w 210314"/>
                <a:gd name="T9" fmla="*/ 138523 h 204988"/>
                <a:gd name="T10" fmla="*/ 32399 w 210314"/>
                <a:gd name="T11" fmla="*/ 46274 h 204988"/>
                <a:gd name="T12" fmla="*/ 174781 w 210314"/>
                <a:gd name="T13" fmla="*/ 0 h 2049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0314" h="204988" extrusionOk="0">
                  <a:moveTo>
                    <a:pt x="167279" y="0"/>
                  </a:moveTo>
                  <a:cubicBezTo>
                    <a:pt x="167279" y="0"/>
                    <a:pt x="163380" y="75629"/>
                    <a:pt x="165092" y="82391"/>
                  </a:cubicBezTo>
                  <a:cubicBezTo>
                    <a:pt x="166804" y="89154"/>
                    <a:pt x="199707" y="110966"/>
                    <a:pt x="209312" y="119158"/>
                  </a:cubicBezTo>
                  <a:cubicBezTo>
                    <a:pt x="218916" y="127349"/>
                    <a:pt x="157104" y="188214"/>
                    <a:pt x="127054" y="202025"/>
                  </a:cubicBezTo>
                  <a:cubicBezTo>
                    <a:pt x="97004" y="215836"/>
                    <a:pt x="1719" y="179451"/>
                    <a:pt x="102" y="132588"/>
                  </a:cubicBezTo>
                  <a:cubicBezTo>
                    <a:pt x="-1515" y="85725"/>
                    <a:pt x="16363" y="46387"/>
                    <a:pt x="31008" y="44291"/>
                  </a:cubicBezTo>
                  <a:cubicBezTo>
                    <a:pt x="45653" y="42196"/>
                    <a:pt x="167279" y="0"/>
                    <a:pt x="167279" y="0"/>
                  </a:cubicBezTo>
                  <a:close/>
                </a:path>
              </a:pathLst>
            </a:custGeom>
            <a:solidFill>
              <a:srgbClr val="DBB08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31756" name="Google Shape;1994;p31">
              <a:extLst>
                <a:ext uri="{FF2B5EF4-FFF2-40B4-BE49-F238E27FC236}">
                  <a16:creationId xmlns:a16="http://schemas.microsoft.com/office/drawing/2014/main" id="{129F12F4-9946-3600-EB49-141E8093D205}"/>
                </a:ext>
              </a:extLst>
            </p:cNvPr>
            <p:cNvSpPr>
              <a:spLocks/>
            </p:cNvSpPr>
            <p:nvPr/>
          </p:nvSpPr>
          <p:spPr bwMode="auto">
            <a:xfrm>
              <a:off x="2243240" y="2453762"/>
              <a:ext cx="324369" cy="463332"/>
            </a:xfrm>
            <a:custGeom>
              <a:avLst/>
              <a:gdLst>
                <a:gd name="T0" fmla="*/ 331562 w 317332"/>
                <a:gd name="T1" fmla="*/ 2293 h 453297"/>
                <a:gd name="T2" fmla="*/ 232203 w 317332"/>
                <a:gd name="T3" fmla="*/ 151564 h 453297"/>
                <a:gd name="T4" fmla="*/ 71141 w 317332"/>
                <a:gd name="T5" fmla="*/ 426620 h 453297"/>
                <a:gd name="T6" fmla="*/ 23945 w 317332"/>
                <a:gd name="T7" fmla="*/ 402338 h 453297"/>
                <a:gd name="T8" fmla="*/ 28119 w 317332"/>
                <a:gd name="T9" fmla="*/ 370593 h 453297"/>
                <a:gd name="T10" fmla="*/ 0 w 317332"/>
                <a:gd name="T11" fmla="*/ 395471 h 453297"/>
                <a:gd name="T12" fmla="*/ 26728 w 317332"/>
                <a:gd name="T13" fmla="*/ 438262 h 453297"/>
                <a:gd name="T14" fmla="*/ 96279 w 317332"/>
                <a:gd name="T15" fmla="*/ 473590 h 453297"/>
                <a:gd name="T16" fmla="*/ 208953 w 317332"/>
                <a:gd name="T17" fmla="*/ 346809 h 453297"/>
                <a:gd name="T18" fmla="*/ 283373 w 317332"/>
                <a:gd name="T19" fmla="*/ 233064 h 453297"/>
                <a:gd name="T20" fmla="*/ 331562 w 317332"/>
                <a:gd name="T21" fmla="*/ 2293 h 4532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17332" h="453297" extrusionOk="0">
                  <a:moveTo>
                    <a:pt x="317332" y="2194"/>
                  </a:moveTo>
                  <a:cubicBezTo>
                    <a:pt x="317332" y="2194"/>
                    <a:pt x="296887" y="-29144"/>
                    <a:pt x="222237" y="145069"/>
                  </a:cubicBezTo>
                  <a:cubicBezTo>
                    <a:pt x="147588" y="319281"/>
                    <a:pt x="101562" y="365001"/>
                    <a:pt x="68088" y="408340"/>
                  </a:cubicBezTo>
                  <a:cubicBezTo>
                    <a:pt x="37848" y="447773"/>
                    <a:pt x="22918" y="385099"/>
                    <a:pt x="22918" y="385099"/>
                  </a:cubicBezTo>
                  <a:cubicBezTo>
                    <a:pt x="22918" y="385099"/>
                    <a:pt x="46977" y="354714"/>
                    <a:pt x="26912" y="354714"/>
                  </a:cubicBezTo>
                  <a:cubicBezTo>
                    <a:pt x="15691" y="355381"/>
                    <a:pt x="0" y="378526"/>
                    <a:pt x="0" y="378526"/>
                  </a:cubicBezTo>
                  <a:lnTo>
                    <a:pt x="25581" y="419484"/>
                  </a:lnTo>
                  <a:lnTo>
                    <a:pt x="92147" y="453298"/>
                  </a:lnTo>
                  <a:cubicBezTo>
                    <a:pt x="92147" y="453298"/>
                    <a:pt x="173644" y="378241"/>
                    <a:pt x="199985" y="331949"/>
                  </a:cubicBezTo>
                  <a:cubicBezTo>
                    <a:pt x="228514" y="295468"/>
                    <a:pt x="271211" y="223078"/>
                    <a:pt x="271211" y="223078"/>
                  </a:cubicBezTo>
                  <a:lnTo>
                    <a:pt x="317332" y="2194"/>
                  </a:lnTo>
                  <a:close/>
                </a:path>
              </a:pathLst>
            </a:custGeom>
            <a:solidFill>
              <a:srgbClr val="DBB08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31757" name="Google Shape;1995;p31">
              <a:extLst>
                <a:ext uri="{FF2B5EF4-FFF2-40B4-BE49-F238E27FC236}">
                  <a16:creationId xmlns:a16="http://schemas.microsoft.com/office/drawing/2014/main" id="{6DFA2BD2-B115-5CAD-4521-47A98D90CC37}"/>
                </a:ext>
              </a:extLst>
            </p:cNvPr>
            <p:cNvSpPr>
              <a:spLocks/>
            </p:cNvSpPr>
            <p:nvPr/>
          </p:nvSpPr>
          <p:spPr bwMode="auto">
            <a:xfrm>
              <a:off x="2217389" y="2839467"/>
              <a:ext cx="154799" cy="101310"/>
            </a:xfrm>
            <a:custGeom>
              <a:avLst/>
              <a:gdLst>
                <a:gd name="T0" fmla="*/ 26771 w 151441"/>
                <a:gd name="T1" fmla="*/ 37410 h 99116"/>
                <a:gd name="T2" fmla="*/ 5210 w 151441"/>
                <a:gd name="T3" fmla="*/ 12632 h 99116"/>
                <a:gd name="T4" fmla="*/ 6303 w 151441"/>
                <a:gd name="T5" fmla="*/ 988 h 99116"/>
                <a:gd name="T6" fmla="*/ 68004 w 151441"/>
                <a:gd name="T7" fmla="*/ 93 h 99116"/>
                <a:gd name="T8" fmla="*/ 81816 w 151441"/>
                <a:gd name="T9" fmla="*/ 3973 h 99116"/>
                <a:gd name="T10" fmla="*/ 157725 w 151441"/>
                <a:gd name="T11" fmla="*/ 97318 h 99116"/>
                <a:gd name="T12" fmla="*/ 151765 w 151441"/>
                <a:gd name="T13" fmla="*/ 103288 h 99116"/>
                <a:gd name="T14" fmla="*/ 84201 w 151441"/>
                <a:gd name="T15" fmla="*/ 103288 h 99116"/>
                <a:gd name="T16" fmla="*/ 26771 w 151441"/>
                <a:gd name="T17" fmla="*/ 37410 h 991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1441" h="99116" extrusionOk="0">
                  <a:moveTo>
                    <a:pt x="25622" y="35807"/>
                  </a:moveTo>
                  <a:cubicBezTo>
                    <a:pt x="24861" y="35236"/>
                    <a:pt x="4986" y="12090"/>
                    <a:pt x="4986" y="12090"/>
                  </a:cubicBezTo>
                  <a:cubicBezTo>
                    <a:pt x="4986" y="12090"/>
                    <a:pt x="-6901" y="1708"/>
                    <a:pt x="6032" y="946"/>
                  </a:cubicBezTo>
                  <a:cubicBezTo>
                    <a:pt x="18965" y="184"/>
                    <a:pt x="65086" y="89"/>
                    <a:pt x="65086" y="89"/>
                  </a:cubicBezTo>
                  <a:cubicBezTo>
                    <a:pt x="69803" y="-369"/>
                    <a:pt x="74510" y="955"/>
                    <a:pt x="78305" y="3803"/>
                  </a:cubicBezTo>
                  <a:cubicBezTo>
                    <a:pt x="84105" y="8375"/>
                    <a:pt x="150957" y="93148"/>
                    <a:pt x="150957" y="93148"/>
                  </a:cubicBezTo>
                  <a:cubicBezTo>
                    <a:pt x="150957" y="93148"/>
                    <a:pt x="153905" y="98291"/>
                    <a:pt x="145252" y="98863"/>
                  </a:cubicBezTo>
                  <a:cubicBezTo>
                    <a:pt x="136598" y="99434"/>
                    <a:pt x="80587" y="98863"/>
                    <a:pt x="80587" y="98863"/>
                  </a:cubicBezTo>
                  <a:lnTo>
                    <a:pt x="25622" y="3580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31758" name="Google Shape;1996;p31">
              <a:extLst>
                <a:ext uri="{FF2B5EF4-FFF2-40B4-BE49-F238E27FC236}">
                  <a16:creationId xmlns:a16="http://schemas.microsoft.com/office/drawing/2014/main" id="{B3FAC378-A576-C55C-9BC1-EC3D36ADEFFD}"/>
                </a:ext>
              </a:extLst>
            </p:cNvPr>
            <p:cNvSpPr>
              <a:spLocks/>
            </p:cNvSpPr>
            <p:nvPr/>
          </p:nvSpPr>
          <p:spPr bwMode="auto">
            <a:xfrm>
              <a:off x="2221873" y="2861121"/>
              <a:ext cx="101078" cy="84251"/>
            </a:xfrm>
            <a:custGeom>
              <a:avLst/>
              <a:gdLst>
                <a:gd name="T0" fmla="*/ 16516 w 98885"/>
                <a:gd name="T1" fmla="*/ 309 h 82426"/>
                <a:gd name="T2" fmla="*/ 718 w 98885"/>
                <a:gd name="T3" fmla="*/ 16230 h 82426"/>
                <a:gd name="T4" fmla="*/ 34997 w 98885"/>
                <a:gd name="T5" fmla="*/ 56534 h 82426"/>
                <a:gd name="T6" fmla="*/ 65799 w 98885"/>
                <a:gd name="T7" fmla="*/ 82407 h 82426"/>
                <a:gd name="T8" fmla="*/ 91035 w 98885"/>
                <a:gd name="T9" fmla="*/ 82407 h 82426"/>
                <a:gd name="T10" fmla="*/ 97892 w 98885"/>
                <a:gd name="T11" fmla="*/ 51060 h 82426"/>
                <a:gd name="T12" fmla="*/ 43542 w 98885"/>
                <a:gd name="T13" fmla="*/ 11255 h 82426"/>
                <a:gd name="T14" fmla="*/ 23670 w 98885"/>
                <a:gd name="T15" fmla="*/ 1303 h 8242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8885" h="82426" extrusionOk="0">
                  <a:moveTo>
                    <a:pt x="15807" y="295"/>
                  </a:moveTo>
                  <a:cubicBezTo>
                    <a:pt x="15807" y="295"/>
                    <a:pt x="-3878" y="-3420"/>
                    <a:pt x="687" y="15534"/>
                  </a:cubicBezTo>
                  <a:cubicBezTo>
                    <a:pt x="5251" y="34489"/>
                    <a:pt x="33495" y="54111"/>
                    <a:pt x="33495" y="54111"/>
                  </a:cubicBezTo>
                  <a:lnTo>
                    <a:pt x="62974" y="78876"/>
                  </a:lnTo>
                  <a:cubicBezTo>
                    <a:pt x="70334" y="83610"/>
                    <a:pt x="79768" y="83610"/>
                    <a:pt x="87128" y="78876"/>
                  </a:cubicBezTo>
                  <a:cubicBezTo>
                    <a:pt x="94736" y="74113"/>
                    <a:pt x="105387" y="61159"/>
                    <a:pt x="93690" y="48872"/>
                  </a:cubicBezTo>
                  <a:cubicBezTo>
                    <a:pt x="81993" y="36585"/>
                    <a:pt x="71533" y="9629"/>
                    <a:pt x="41673" y="10772"/>
                  </a:cubicBezTo>
                  <a:cubicBezTo>
                    <a:pt x="41673" y="10772"/>
                    <a:pt x="40056" y="3628"/>
                    <a:pt x="22654" y="1247"/>
                  </a:cubicBezTo>
                </a:path>
              </a:pathLst>
            </a:custGeom>
            <a:solidFill>
              <a:srgbClr val="DBB08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31759" name="Google Shape;1997;p31">
              <a:extLst>
                <a:ext uri="{FF2B5EF4-FFF2-40B4-BE49-F238E27FC236}">
                  <a16:creationId xmlns:a16="http://schemas.microsoft.com/office/drawing/2014/main" id="{7D94A830-D679-344C-1746-68A01E95A52A}"/>
                </a:ext>
              </a:extLst>
            </p:cNvPr>
            <p:cNvSpPr>
              <a:spLocks/>
            </p:cNvSpPr>
            <p:nvPr/>
          </p:nvSpPr>
          <p:spPr bwMode="auto">
            <a:xfrm>
              <a:off x="2506235" y="2416390"/>
              <a:ext cx="349666" cy="703984"/>
            </a:xfrm>
            <a:custGeom>
              <a:avLst/>
              <a:gdLst>
                <a:gd name="T0" fmla="*/ 261448 w 342080"/>
                <a:gd name="T1" fmla="*/ 69720 h 688737"/>
                <a:gd name="T2" fmla="*/ 124233 w 342080"/>
                <a:gd name="T3" fmla="*/ 163163 h 688737"/>
                <a:gd name="T4" fmla="*/ 131685 w 342080"/>
                <a:gd name="T5" fmla="*/ 21556 h 688737"/>
                <a:gd name="T6" fmla="*/ 77633 w 342080"/>
                <a:gd name="T7" fmla="*/ 657 h 688737"/>
                <a:gd name="T8" fmla="*/ 21793 w 342080"/>
                <a:gd name="T9" fmla="*/ 65740 h 688737"/>
                <a:gd name="T10" fmla="*/ 132 w 342080"/>
                <a:gd name="T11" fmla="*/ 246655 h 688737"/>
                <a:gd name="T12" fmla="*/ 132 w 342080"/>
                <a:gd name="T13" fmla="*/ 586696 h 688737"/>
                <a:gd name="T14" fmla="*/ 83694 w 342080"/>
                <a:gd name="T15" fmla="*/ 681233 h 688737"/>
                <a:gd name="T16" fmla="*/ 258864 w 342080"/>
                <a:gd name="T17" fmla="*/ 713972 h 688737"/>
                <a:gd name="T18" fmla="*/ 346598 w 342080"/>
                <a:gd name="T19" fmla="*/ 660933 h 688737"/>
                <a:gd name="T20" fmla="*/ 326727 w 342080"/>
                <a:gd name="T21" fmla="*/ 374829 h 688737"/>
                <a:gd name="T22" fmla="*/ 356535 w 342080"/>
                <a:gd name="T23" fmla="*/ 185753 h 688737"/>
                <a:gd name="T24" fmla="*/ 318679 w 342080"/>
                <a:gd name="T25" fmla="*/ 106142 h 688737"/>
                <a:gd name="T26" fmla="*/ 261448 w 342080"/>
                <a:gd name="T27" fmla="*/ 69720 h 6887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2080" h="688737" extrusionOk="0">
                  <a:moveTo>
                    <a:pt x="250227" y="66733"/>
                  </a:moveTo>
                  <a:cubicBezTo>
                    <a:pt x="250227" y="66733"/>
                    <a:pt x="195357" y="148457"/>
                    <a:pt x="118901" y="156172"/>
                  </a:cubicBezTo>
                  <a:cubicBezTo>
                    <a:pt x="94841" y="132360"/>
                    <a:pt x="92654" y="47683"/>
                    <a:pt x="126033" y="20632"/>
                  </a:cubicBezTo>
                  <a:cubicBezTo>
                    <a:pt x="126033" y="20632"/>
                    <a:pt x="95317" y="-4229"/>
                    <a:pt x="74301" y="629"/>
                  </a:cubicBezTo>
                  <a:cubicBezTo>
                    <a:pt x="49433" y="14088"/>
                    <a:pt x="30395" y="36272"/>
                    <a:pt x="20857" y="62923"/>
                  </a:cubicBezTo>
                  <a:cubicBezTo>
                    <a:pt x="6783" y="106071"/>
                    <a:pt x="-1110" y="155792"/>
                    <a:pt x="126" y="236087"/>
                  </a:cubicBezTo>
                  <a:cubicBezTo>
                    <a:pt x="1363" y="316383"/>
                    <a:pt x="126" y="561557"/>
                    <a:pt x="126" y="561557"/>
                  </a:cubicBezTo>
                  <a:cubicBezTo>
                    <a:pt x="126" y="561557"/>
                    <a:pt x="10967" y="613468"/>
                    <a:pt x="80102" y="652044"/>
                  </a:cubicBezTo>
                  <a:cubicBezTo>
                    <a:pt x="149236" y="690620"/>
                    <a:pt x="200207" y="694335"/>
                    <a:pt x="247754" y="683381"/>
                  </a:cubicBezTo>
                  <a:cubicBezTo>
                    <a:pt x="286458" y="674333"/>
                    <a:pt x="318410" y="660712"/>
                    <a:pt x="331723" y="632613"/>
                  </a:cubicBezTo>
                  <a:cubicBezTo>
                    <a:pt x="328300" y="576320"/>
                    <a:pt x="303195" y="429540"/>
                    <a:pt x="312704" y="358769"/>
                  </a:cubicBezTo>
                  <a:cubicBezTo>
                    <a:pt x="322214" y="287999"/>
                    <a:pt x="336954" y="234944"/>
                    <a:pt x="341233" y="177794"/>
                  </a:cubicBezTo>
                  <a:cubicBezTo>
                    <a:pt x="345512" y="120644"/>
                    <a:pt x="333625" y="121692"/>
                    <a:pt x="305001" y="101594"/>
                  </a:cubicBezTo>
                  <a:cubicBezTo>
                    <a:pt x="287618" y="88650"/>
                    <a:pt x="269312" y="77001"/>
                    <a:pt x="250227" y="66733"/>
                  </a:cubicBezTo>
                  <a:close/>
                </a:path>
              </a:pathLst>
            </a:custGeom>
            <a:solidFill>
              <a:srgbClr val="F4F4F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31760" name="Google Shape;1998;p31">
              <a:extLst>
                <a:ext uri="{FF2B5EF4-FFF2-40B4-BE49-F238E27FC236}">
                  <a16:creationId xmlns:a16="http://schemas.microsoft.com/office/drawing/2014/main" id="{9577B99B-3379-A33C-0BCE-E6401F87439E}"/>
                </a:ext>
              </a:extLst>
            </p:cNvPr>
            <p:cNvSpPr>
              <a:spLocks/>
            </p:cNvSpPr>
            <p:nvPr/>
          </p:nvSpPr>
          <p:spPr bwMode="auto">
            <a:xfrm>
              <a:off x="2790960" y="2560359"/>
              <a:ext cx="135498" cy="621896"/>
            </a:xfrm>
            <a:custGeom>
              <a:avLst/>
              <a:gdLst>
                <a:gd name="T0" fmla="*/ 1858 w 132559"/>
                <a:gd name="T1" fmla="*/ 557585 h 608427"/>
                <a:gd name="T2" fmla="*/ 45974 w 132559"/>
                <a:gd name="T3" fmla="*/ 423639 h 608427"/>
                <a:gd name="T4" fmla="*/ 52730 w 132559"/>
                <a:gd name="T5" fmla="*/ 264118 h 608427"/>
                <a:gd name="T6" fmla="*/ 4740 w 132559"/>
                <a:gd name="T7" fmla="*/ 75739 h 608427"/>
                <a:gd name="T8" fmla="*/ 23617 w 132559"/>
                <a:gd name="T9" fmla="*/ 8965 h 608427"/>
                <a:gd name="T10" fmla="*/ 89195 w 132559"/>
                <a:gd name="T11" fmla="*/ 47576 h 608427"/>
                <a:gd name="T12" fmla="*/ 136986 w 132559"/>
                <a:gd name="T13" fmla="*/ 264118 h 608427"/>
                <a:gd name="T14" fmla="*/ 122777 w 132559"/>
                <a:gd name="T15" fmla="*/ 427620 h 608427"/>
                <a:gd name="T16" fmla="*/ 69719 w 132559"/>
                <a:gd name="T17" fmla="*/ 558978 h 608427"/>
                <a:gd name="T18" fmla="*/ 39913 w 132559"/>
                <a:gd name="T19" fmla="*/ 631126 h 608427"/>
                <a:gd name="T20" fmla="*/ 1858 w 132559"/>
                <a:gd name="T21" fmla="*/ 557585 h 6084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2559" h="608427" extrusionOk="0">
                  <a:moveTo>
                    <a:pt x="1779" y="533694"/>
                  </a:moveTo>
                  <a:cubicBezTo>
                    <a:pt x="13190" y="520931"/>
                    <a:pt x="32779" y="450160"/>
                    <a:pt x="44001" y="405488"/>
                  </a:cubicBezTo>
                  <a:cubicBezTo>
                    <a:pt x="54832" y="355339"/>
                    <a:pt x="57019" y="303694"/>
                    <a:pt x="50467" y="252802"/>
                  </a:cubicBezTo>
                  <a:cubicBezTo>
                    <a:pt x="40387" y="191842"/>
                    <a:pt x="12429" y="107451"/>
                    <a:pt x="4536" y="72494"/>
                  </a:cubicBezTo>
                  <a:cubicBezTo>
                    <a:pt x="-3357" y="37537"/>
                    <a:pt x="7104" y="22678"/>
                    <a:pt x="22604" y="8581"/>
                  </a:cubicBezTo>
                  <a:cubicBezTo>
                    <a:pt x="40767" y="-7993"/>
                    <a:pt x="67870" y="-3040"/>
                    <a:pt x="85367" y="45538"/>
                  </a:cubicBezTo>
                  <a:cubicBezTo>
                    <a:pt x="108199" y="112727"/>
                    <a:pt x="123538" y="182231"/>
                    <a:pt x="131108" y="252802"/>
                  </a:cubicBezTo>
                  <a:cubicBezTo>
                    <a:pt x="135206" y="305361"/>
                    <a:pt x="130614" y="358234"/>
                    <a:pt x="117509" y="409298"/>
                  </a:cubicBezTo>
                  <a:cubicBezTo>
                    <a:pt x="105813" y="456923"/>
                    <a:pt x="88981" y="491403"/>
                    <a:pt x="66728" y="535028"/>
                  </a:cubicBezTo>
                  <a:cubicBezTo>
                    <a:pt x="60737" y="546839"/>
                    <a:pt x="47044" y="580081"/>
                    <a:pt x="38200" y="604084"/>
                  </a:cubicBezTo>
                  <a:cubicBezTo>
                    <a:pt x="29356" y="628087"/>
                    <a:pt x="-8587" y="545315"/>
                    <a:pt x="1779" y="533694"/>
                  </a:cubicBezTo>
                  <a:close/>
                </a:path>
              </a:pathLst>
            </a:custGeom>
            <a:solidFill>
              <a:srgbClr val="DBB08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31761" name="Google Shape;1999;p31">
              <a:extLst>
                <a:ext uri="{FF2B5EF4-FFF2-40B4-BE49-F238E27FC236}">
                  <a16:creationId xmlns:a16="http://schemas.microsoft.com/office/drawing/2014/main" id="{C98770A2-30CA-145D-5AE1-C8CC2E2D24BE}"/>
                </a:ext>
              </a:extLst>
            </p:cNvPr>
            <p:cNvSpPr>
              <a:spLocks/>
            </p:cNvSpPr>
            <p:nvPr/>
          </p:nvSpPr>
          <p:spPr bwMode="auto">
            <a:xfrm>
              <a:off x="2573358" y="2169926"/>
              <a:ext cx="231959" cy="282978"/>
            </a:xfrm>
            <a:custGeom>
              <a:avLst/>
              <a:gdLst>
                <a:gd name="T0" fmla="*/ 5216 w 226927"/>
                <a:gd name="T1" fmla="*/ 104574 h 276849"/>
                <a:gd name="T2" fmla="*/ 5216 w 226927"/>
                <a:gd name="T3" fmla="*/ 104574 h 276849"/>
                <a:gd name="T4" fmla="*/ 121963 w 226927"/>
                <a:gd name="T5" fmla="*/ 184 h 276849"/>
                <a:gd name="T6" fmla="*/ 236932 w 226927"/>
                <a:gd name="T7" fmla="*/ 128110 h 276849"/>
                <a:gd name="T8" fmla="*/ 183864 w 226927"/>
                <a:gd name="T9" fmla="*/ 222399 h 276849"/>
                <a:gd name="T10" fmla="*/ 173928 w 226927"/>
                <a:gd name="T11" fmla="*/ 249168 h 276849"/>
                <a:gd name="T12" fmla="*/ 64633 w 226927"/>
                <a:gd name="T13" fmla="*/ 288973 h 276849"/>
                <a:gd name="T14" fmla="*/ 14357 w 226927"/>
                <a:gd name="T15" fmla="*/ 247674 h 276849"/>
                <a:gd name="T16" fmla="*/ 5216 w 226927"/>
                <a:gd name="T17" fmla="*/ 104574 h 2768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6927" h="276849" extrusionOk="0">
                  <a:moveTo>
                    <a:pt x="4992" y="100093"/>
                  </a:moveTo>
                  <a:lnTo>
                    <a:pt x="4992" y="100093"/>
                  </a:lnTo>
                  <a:cubicBezTo>
                    <a:pt x="14026" y="41324"/>
                    <a:pt x="56248" y="-3158"/>
                    <a:pt x="116729" y="176"/>
                  </a:cubicBezTo>
                  <a:cubicBezTo>
                    <a:pt x="180871" y="3548"/>
                    <a:pt x="230140" y="58374"/>
                    <a:pt x="226764" y="122620"/>
                  </a:cubicBezTo>
                  <a:cubicBezTo>
                    <a:pt x="224862" y="159005"/>
                    <a:pt x="206061" y="192400"/>
                    <a:pt x="175973" y="212869"/>
                  </a:cubicBezTo>
                  <a:cubicBezTo>
                    <a:pt x="173795" y="221746"/>
                    <a:pt x="170610" y="230347"/>
                    <a:pt x="166464" y="238491"/>
                  </a:cubicBezTo>
                  <a:cubicBezTo>
                    <a:pt x="145067" y="263542"/>
                    <a:pt x="80403" y="279068"/>
                    <a:pt x="61859" y="276591"/>
                  </a:cubicBezTo>
                  <a:cubicBezTo>
                    <a:pt x="37990" y="273162"/>
                    <a:pt x="25152" y="263161"/>
                    <a:pt x="13741" y="237062"/>
                  </a:cubicBezTo>
                  <a:cubicBezTo>
                    <a:pt x="-6229" y="190771"/>
                    <a:pt x="47" y="129144"/>
                    <a:pt x="4992" y="100093"/>
                  </a:cubicBezTo>
                  <a:close/>
                </a:path>
              </a:pathLst>
            </a:custGeom>
            <a:solidFill>
              <a:srgbClr val="DBB08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19" name="Google Shape;2000;p31">
              <a:extLst>
                <a:ext uri="{FF2B5EF4-FFF2-40B4-BE49-F238E27FC236}">
                  <a16:creationId xmlns:a16="http://schemas.microsoft.com/office/drawing/2014/main" id="{5BD9B7F4-74CE-2B56-EC6B-DDA57B88F3E2}"/>
                </a:ext>
              </a:extLst>
            </p:cNvPr>
            <p:cNvSpPr/>
            <p:nvPr/>
          </p:nvSpPr>
          <p:spPr>
            <a:xfrm>
              <a:off x="2582320" y="2145281"/>
              <a:ext cx="244839" cy="242339"/>
            </a:xfrm>
            <a:custGeom>
              <a:avLst/>
              <a:gdLst/>
              <a:ahLst/>
              <a:cxnLst/>
              <a:rect l="l" t="t" r="r" b="b"/>
              <a:pathLst>
                <a:path w="239905" h="237025" extrusionOk="0">
                  <a:moveTo>
                    <a:pt x="167327" y="237026"/>
                  </a:moveTo>
                  <a:lnTo>
                    <a:pt x="167327" y="237026"/>
                  </a:lnTo>
                  <a:lnTo>
                    <a:pt x="161811" y="185781"/>
                  </a:lnTo>
                  <a:cubicBezTo>
                    <a:pt x="161811" y="185781"/>
                    <a:pt x="203558" y="77387"/>
                    <a:pt x="104754" y="98151"/>
                  </a:cubicBezTo>
                  <a:cubicBezTo>
                    <a:pt x="39519" y="111962"/>
                    <a:pt x="23163" y="117868"/>
                    <a:pt x="3383" y="74053"/>
                  </a:cubicBezTo>
                  <a:cubicBezTo>
                    <a:pt x="-16397" y="30238"/>
                    <a:pt x="53498" y="-9100"/>
                    <a:pt x="136516" y="1853"/>
                  </a:cubicBezTo>
                  <a:cubicBezTo>
                    <a:pt x="196036" y="7797"/>
                    <a:pt x="241026" y="58537"/>
                    <a:pt x="239884" y="118439"/>
                  </a:cubicBezTo>
                  <a:cubicBezTo>
                    <a:pt x="237222" y="150729"/>
                    <a:pt x="228663" y="215975"/>
                    <a:pt x="167327" y="237026"/>
                  </a:cubicBezTo>
                  <a:close/>
                </a:path>
              </a:pathLst>
            </a:custGeom>
            <a:solidFill>
              <a:schemeClr val="accent5">
                <a:lumMod val="60000"/>
                <a:lumOff val="40000"/>
              </a:schemeClr>
            </a:solidFill>
            <a:ln>
              <a:noFill/>
            </a:ln>
          </p:spPr>
          <p:txBody>
            <a:bodyPr spcFirstLastPara="1" lIns="91425" tIns="45700" rIns="91425" bIns="45700" anchor="ctr"/>
            <a:lstStyle/>
            <a:p>
              <a:pPr eaLnBrk="1" fontAlgn="auto" hangingPunct="1">
                <a:spcBef>
                  <a:spcPts val="0"/>
                </a:spcBef>
                <a:spcAft>
                  <a:spcPts val="0"/>
                </a:spcAft>
                <a:buClr>
                  <a:srgbClr val="000000"/>
                </a:buClr>
                <a:buFont typeface="Arial"/>
                <a:buNone/>
                <a:defRPr/>
              </a:pPr>
              <a:endParaRPr sz="1800" kern="0" dirty="0">
                <a:latin typeface="Calibri"/>
                <a:ea typeface="Calibri"/>
                <a:cs typeface="Calibri"/>
                <a:sym typeface="Calibri"/>
              </a:endParaRPr>
            </a:p>
          </p:txBody>
        </p:sp>
        <p:sp>
          <p:nvSpPr>
            <p:cNvPr id="31763" name="Google Shape;2001;p31">
              <a:extLst>
                <a:ext uri="{FF2B5EF4-FFF2-40B4-BE49-F238E27FC236}">
                  <a16:creationId xmlns:a16="http://schemas.microsoft.com/office/drawing/2014/main" id="{0B29C114-52C5-5F5E-81A6-8D4EA176CED2}"/>
                </a:ext>
              </a:extLst>
            </p:cNvPr>
            <p:cNvSpPr>
              <a:spLocks/>
            </p:cNvSpPr>
            <p:nvPr/>
          </p:nvSpPr>
          <p:spPr bwMode="auto">
            <a:xfrm>
              <a:off x="2773661" y="2522433"/>
              <a:ext cx="151929" cy="206815"/>
            </a:xfrm>
            <a:custGeom>
              <a:avLst/>
              <a:gdLst>
                <a:gd name="T0" fmla="*/ 155299 w 148633"/>
                <a:gd name="T1" fmla="*/ 168613 h 202336"/>
                <a:gd name="T2" fmla="*/ 32391 w 148633"/>
                <a:gd name="T3" fmla="*/ 208418 h 202336"/>
                <a:gd name="T4" fmla="*/ 0 w 148633"/>
                <a:gd name="T5" fmla="*/ 70790 h 202336"/>
                <a:gd name="T6" fmla="*/ 55641 w 148633"/>
                <a:gd name="T7" fmla="*/ 37 h 202336"/>
                <a:gd name="T8" fmla="*/ 155299 w 148633"/>
                <a:gd name="T9" fmla="*/ 168613 h 2023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633" h="202336" extrusionOk="0">
                  <a:moveTo>
                    <a:pt x="148634" y="161388"/>
                  </a:moveTo>
                  <a:cubicBezTo>
                    <a:pt x="148634" y="161388"/>
                    <a:pt x="94810" y="215109"/>
                    <a:pt x="31001" y="199488"/>
                  </a:cubicBezTo>
                  <a:cubicBezTo>
                    <a:pt x="21491" y="193297"/>
                    <a:pt x="0" y="67757"/>
                    <a:pt x="0" y="67757"/>
                  </a:cubicBezTo>
                  <a:cubicBezTo>
                    <a:pt x="0" y="67757"/>
                    <a:pt x="0" y="-1775"/>
                    <a:pt x="53253" y="35"/>
                  </a:cubicBezTo>
                  <a:cubicBezTo>
                    <a:pt x="106506" y="1844"/>
                    <a:pt x="148634" y="161388"/>
                    <a:pt x="148634" y="161388"/>
                  </a:cubicBez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31764" name="Google Shape;2002;p31">
              <a:extLst>
                <a:ext uri="{FF2B5EF4-FFF2-40B4-BE49-F238E27FC236}">
                  <a16:creationId xmlns:a16="http://schemas.microsoft.com/office/drawing/2014/main" id="{24C0F57F-AF80-317E-48D1-FB1FDFE78535}"/>
                </a:ext>
              </a:extLst>
            </p:cNvPr>
            <p:cNvSpPr>
              <a:spLocks/>
            </p:cNvSpPr>
            <p:nvPr/>
          </p:nvSpPr>
          <p:spPr bwMode="auto">
            <a:xfrm>
              <a:off x="2459309" y="2417031"/>
              <a:ext cx="123448" cy="199057"/>
            </a:xfrm>
            <a:custGeom>
              <a:avLst/>
              <a:gdLst>
                <a:gd name="T0" fmla="*/ 48587 w 120770"/>
                <a:gd name="T1" fmla="*/ 202908 h 194746"/>
                <a:gd name="T2" fmla="*/ 0 w 120770"/>
                <a:gd name="T3" fmla="*/ 190370 h 194746"/>
                <a:gd name="T4" fmla="*/ 126186 w 120770"/>
                <a:gd name="T5" fmla="*/ 0 h 194746"/>
                <a:gd name="T6" fmla="*/ 79091 w 120770"/>
                <a:gd name="T7" fmla="*/ 57021 h 194746"/>
                <a:gd name="T8" fmla="*/ 48587 w 120770"/>
                <a:gd name="T9" fmla="*/ 202908 h 1947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770" h="194746" extrusionOk="0">
                  <a:moveTo>
                    <a:pt x="46502" y="194215"/>
                  </a:moveTo>
                  <a:cubicBezTo>
                    <a:pt x="46502" y="194215"/>
                    <a:pt x="11602" y="198596"/>
                    <a:pt x="0" y="182213"/>
                  </a:cubicBezTo>
                  <a:cubicBezTo>
                    <a:pt x="2092" y="153638"/>
                    <a:pt x="48594" y="7906"/>
                    <a:pt x="120771" y="0"/>
                  </a:cubicBezTo>
                  <a:cubicBezTo>
                    <a:pt x="103197" y="15916"/>
                    <a:pt x="88011" y="34300"/>
                    <a:pt x="75696" y="54578"/>
                  </a:cubicBezTo>
                  <a:cubicBezTo>
                    <a:pt x="49925" y="97345"/>
                    <a:pt x="46502" y="194215"/>
                    <a:pt x="46502" y="194215"/>
                  </a:cubicBez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grp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50000">
              <a:schemeClr val="bg1"/>
            </a:gs>
            <a:gs pos="100000">
              <a:schemeClr val="bg1"/>
            </a:gs>
          </a:gsLst>
          <a:lin ang="16200000"/>
        </a:gradFill>
        <a:effectLst/>
      </p:bgPr>
    </p:bg>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E66522FA-F727-8DB6-62AD-03BB1D87036D}"/>
              </a:ext>
            </a:extLst>
          </p:cNvPr>
          <p:cNvSpPr txBox="1">
            <a:spLocks noGrp="1" noChangeArrowheads="1"/>
          </p:cNvSpPr>
          <p:nvPr>
            <p:ph type="title"/>
          </p:nvPr>
        </p:nvSpPr>
        <p:spPr>
          <a:xfrm>
            <a:off x="457200" y="604838"/>
            <a:ext cx="5640388" cy="1082675"/>
          </a:xfrm>
        </p:spPr>
        <p:txBody>
          <a:bodyPr/>
          <a:lstStyle/>
          <a:p>
            <a:pPr eaLnBrk="1" hangingPunct="1">
              <a:lnSpc>
                <a:spcPct val="80000"/>
              </a:lnSpc>
              <a:spcBef>
                <a:spcPct val="0"/>
              </a:spcBef>
              <a:spcAft>
                <a:spcPct val="0"/>
              </a:spcAft>
              <a:buClr>
                <a:schemeClr val="accent2"/>
              </a:buClr>
              <a:buFont typeface="Raleway Thin" pitchFamily="2" charset="77"/>
              <a:buNone/>
            </a:pPr>
            <a:endParaRPr lang="en-US" altLang="en-US" sz="4800">
              <a:solidFill>
                <a:schemeClr val="accent2"/>
              </a:solidFill>
              <a:latin typeface="Raleway Thin" pitchFamily="2" charset="77"/>
              <a:cs typeface="Arial" panose="020B0604020202020204" pitchFamily="34" charset="0"/>
              <a:sym typeface="Raleway Thin" pitchFamily="2" charset="77"/>
            </a:endParaRPr>
          </a:p>
        </p:txBody>
      </p:sp>
      <p:sp>
        <p:nvSpPr>
          <p:cNvPr id="33795" name="Slide Number Placeholder 2">
            <a:extLst>
              <a:ext uri="{FF2B5EF4-FFF2-40B4-BE49-F238E27FC236}">
                <a16:creationId xmlns:a16="http://schemas.microsoft.com/office/drawing/2014/main" id="{66955E92-BFBE-37B5-1126-0FA112B9C608}"/>
              </a:ext>
            </a:extLst>
          </p:cNvPr>
          <p:cNvSpPr>
            <a:spLocks noGrp="1" noChangeArrowheads="1"/>
          </p:cNvSpPr>
          <p:nvPr>
            <p:ph type="sldNum" sz="quarter" idx="10"/>
          </p:nvPr>
        </p:nvSpPr>
        <p:spPr>
          <a:noFill/>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9CA1F48D-D322-0C43-A2B9-619E7115BDC3}" type="slidenum">
              <a:rPr lang="en-US" altLang="en-US" sz="1200">
                <a:solidFill>
                  <a:srgbClr val="FFFFFF"/>
                </a:solidFill>
                <a:latin typeface="Barlow Light" panose="020F0302020204030204" pitchFamily="34" charset="0"/>
                <a:sym typeface="Barlow Light" panose="020F0302020204030204" pitchFamily="34" charset="0"/>
              </a:rPr>
              <a:pPr/>
              <a:t>12</a:t>
            </a:fld>
            <a:endParaRPr lang="en-US" altLang="en-US" sz="1200">
              <a:solidFill>
                <a:srgbClr val="FFFFFF"/>
              </a:solidFill>
              <a:latin typeface="Barlow Light" panose="020F0302020204030204" pitchFamily="34" charset="0"/>
              <a:sym typeface="Barlow Light" panose="020F0302020204030204" pitchFamily="34" charset="0"/>
            </a:endParaRPr>
          </a:p>
        </p:txBody>
      </p:sp>
      <p:pic>
        <p:nvPicPr>
          <p:cNvPr id="33796" name="Picture 3">
            <a:extLst>
              <a:ext uri="{FF2B5EF4-FFF2-40B4-BE49-F238E27FC236}">
                <a16:creationId xmlns:a16="http://schemas.microsoft.com/office/drawing/2014/main" id="{80FE776E-A4BB-46AD-D47C-7621CFCFBD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057"/>
          <a:stretch>
            <a:fillRect/>
          </a:stretch>
        </p:blipFill>
        <p:spPr bwMode="auto">
          <a:xfrm>
            <a:off x="368300" y="184150"/>
            <a:ext cx="8318500" cy="330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Rectangle 4">
            <a:extLst>
              <a:ext uri="{FF2B5EF4-FFF2-40B4-BE49-F238E27FC236}">
                <a16:creationId xmlns:a16="http://schemas.microsoft.com/office/drawing/2014/main" id="{25AD64A4-5D59-8E77-FECE-64501E9A69DA}"/>
              </a:ext>
            </a:extLst>
          </p:cNvPr>
          <p:cNvSpPr>
            <a:spLocks noChangeArrowheads="1"/>
          </p:cNvSpPr>
          <p:nvPr/>
        </p:nvSpPr>
        <p:spPr bwMode="auto">
          <a:xfrm>
            <a:off x="214313" y="4405313"/>
            <a:ext cx="7707312"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1000">
                <a:solidFill>
                  <a:schemeClr val="accent1"/>
                </a:solidFill>
              </a:rPr>
              <a:t>Fabius, Victor, et al. “How Covid-19 Is Changing Consumer Behavior--Now and Forever.” </a:t>
            </a:r>
            <a:r>
              <a:rPr lang="en-US" altLang="en-US" sz="1000" i="1">
                <a:solidFill>
                  <a:schemeClr val="accent1"/>
                </a:solidFill>
              </a:rPr>
              <a:t>McKinsey &amp; Company</a:t>
            </a:r>
            <a:r>
              <a:rPr lang="en-US" altLang="en-US" sz="1000">
                <a:solidFill>
                  <a:schemeClr val="accent1"/>
                </a:solidFill>
              </a:rPr>
              <a:t>, McKinsey &amp; Company, 21 Oct. 2020, https://www.mckinsey.com/industries/retail/our-insights/how-covid-19-is-changing-consumer-behavior-now-and-forever. </a:t>
            </a:r>
          </a:p>
        </p:txBody>
      </p:sp>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50000">
              <a:srgbClr val="FFFFFF"/>
            </a:gs>
            <a:gs pos="100000">
              <a:srgbClr val="FFFFFF"/>
            </a:gs>
          </a:gsLst>
          <a:lin ang="16200000"/>
        </a:gradFill>
        <a:effectLst/>
      </p:bgPr>
    </p:bg>
    <p:spTree>
      <p:nvGrpSpPr>
        <p:cNvPr id="1" name=""/>
        <p:cNvGrpSpPr/>
        <p:nvPr/>
      </p:nvGrpSpPr>
      <p:grpSpPr>
        <a:xfrm>
          <a:off x="0" y="0"/>
          <a:ext cx="0" cy="0"/>
          <a:chOff x="0" y="0"/>
          <a:chExt cx="0" cy="0"/>
        </a:xfrm>
      </p:grpSpPr>
      <p:sp>
        <p:nvSpPr>
          <p:cNvPr id="34818" name="Slide Number Placeholder 2">
            <a:extLst>
              <a:ext uri="{FF2B5EF4-FFF2-40B4-BE49-F238E27FC236}">
                <a16:creationId xmlns:a16="http://schemas.microsoft.com/office/drawing/2014/main" id="{98FF575C-F35E-817F-DE6A-E805D8E9A905}"/>
              </a:ext>
            </a:extLst>
          </p:cNvPr>
          <p:cNvSpPr>
            <a:spLocks noGrp="1" noChangeArrowheads="1"/>
          </p:cNvSpPr>
          <p:nvPr>
            <p:ph type="sldNum" sz="quarter" idx="10"/>
          </p:nvPr>
        </p:nvSpPr>
        <p:spPr>
          <a:noFill/>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11127588-99BA-6E4C-97F9-4028237B20AA}" type="slidenum">
              <a:rPr lang="en-US" altLang="en-US" sz="1200">
                <a:solidFill>
                  <a:srgbClr val="FFFFFF"/>
                </a:solidFill>
                <a:latin typeface="Barlow Light" panose="020F0302020204030204" pitchFamily="34" charset="0"/>
                <a:sym typeface="Barlow Light" panose="020F0302020204030204" pitchFamily="34" charset="0"/>
              </a:rPr>
              <a:pPr/>
              <a:t>13</a:t>
            </a:fld>
            <a:endParaRPr lang="en-US" altLang="en-US" sz="1200">
              <a:solidFill>
                <a:srgbClr val="FFFFFF"/>
              </a:solidFill>
              <a:latin typeface="Barlow Light" panose="020F0302020204030204" pitchFamily="34" charset="0"/>
              <a:sym typeface="Barlow Light" panose="020F0302020204030204" pitchFamily="34" charset="0"/>
            </a:endParaRPr>
          </a:p>
        </p:txBody>
      </p:sp>
      <p:sp>
        <p:nvSpPr>
          <p:cNvPr id="34819" name="Rectangle 4">
            <a:extLst>
              <a:ext uri="{FF2B5EF4-FFF2-40B4-BE49-F238E27FC236}">
                <a16:creationId xmlns:a16="http://schemas.microsoft.com/office/drawing/2014/main" id="{570103D3-6E5F-0ADA-8990-93B97122CC94}"/>
              </a:ext>
            </a:extLst>
          </p:cNvPr>
          <p:cNvSpPr>
            <a:spLocks noChangeArrowheads="1"/>
          </p:cNvSpPr>
          <p:nvPr/>
        </p:nvSpPr>
        <p:spPr bwMode="auto">
          <a:xfrm>
            <a:off x="214313" y="4405313"/>
            <a:ext cx="7707312"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1000">
                <a:solidFill>
                  <a:schemeClr val="accent1"/>
                </a:solidFill>
              </a:rPr>
              <a:t>Fabius, Victor, et al. “How Covid-19 Is Changing Consumer Behavior--Now and Forever.” </a:t>
            </a:r>
            <a:r>
              <a:rPr lang="en-US" altLang="en-US" sz="1000" i="1">
                <a:solidFill>
                  <a:schemeClr val="accent1"/>
                </a:solidFill>
              </a:rPr>
              <a:t>McKinsey &amp; Company</a:t>
            </a:r>
            <a:r>
              <a:rPr lang="en-US" altLang="en-US" sz="1000">
                <a:solidFill>
                  <a:schemeClr val="accent1"/>
                </a:solidFill>
              </a:rPr>
              <a:t>, McKinsey &amp; Company, 21 Oct. 2020, https://www.mckinsey.com/industries/retail/our-insights/how-covid-19-is-changing-consumer-behavior-now-and-forever. </a:t>
            </a:r>
          </a:p>
        </p:txBody>
      </p:sp>
      <p:pic>
        <p:nvPicPr>
          <p:cNvPr id="34820" name="Picture 5">
            <a:extLst>
              <a:ext uri="{FF2B5EF4-FFF2-40B4-BE49-F238E27FC236}">
                <a16:creationId xmlns:a16="http://schemas.microsoft.com/office/drawing/2014/main" id="{BC283223-997F-21C1-4AD3-0B95D3A4A3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3488" y="0"/>
            <a:ext cx="7910512" cy="401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50000">
              <a:srgbClr val="FFFFFF"/>
            </a:gs>
            <a:gs pos="100000">
              <a:srgbClr val="FFFFFF"/>
            </a:gs>
            <a:gs pos="100000">
              <a:srgbClr val="E9EAF2"/>
            </a:gs>
          </a:gsLst>
          <a:lin ang="16200000"/>
        </a:gradFill>
        <a:effectLst/>
      </p:bgPr>
    </p:bg>
    <p:spTree>
      <p:nvGrpSpPr>
        <p:cNvPr id="1" name=""/>
        <p:cNvGrpSpPr/>
        <p:nvPr/>
      </p:nvGrpSpPr>
      <p:grpSpPr>
        <a:xfrm>
          <a:off x="0" y="0"/>
          <a:ext cx="0" cy="0"/>
          <a:chOff x="0" y="0"/>
          <a:chExt cx="0" cy="0"/>
        </a:xfrm>
      </p:grpSpPr>
      <p:sp>
        <p:nvSpPr>
          <p:cNvPr id="35842" name="Slide Number Placeholder 2">
            <a:extLst>
              <a:ext uri="{FF2B5EF4-FFF2-40B4-BE49-F238E27FC236}">
                <a16:creationId xmlns:a16="http://schemas.microsoft.com/office/drawing/2014/main" id="{C2ABAD05-8BEF-0544-F488-7FCAAC910101}"/>
              </a:ext>
            </a:extLst>
          </p:cNvPr>
          <p:cNvSpPr>
            <a:spLocks noGrp="1" noChangeArrowheads="1"/>
          </p:cNvSpPr>
          <p:nvPr>
            <p:ph type="sldNum" sz="quarter" idx="10"/>
          </p:nvPr>
        </p:nvSpPr>
        <p:spPr>
          <a:noFill/>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648B03BB-BDB8-DD40-9AEB-231A865D007A}" type="slidenum">
              <a:rPr lang="en-US" altLang="en-US" sz="1200">
                <a:solidFill>
                  <a:srgbClr val="FFFFFF"/>
                </a:solidFill>
                <a:latin typeface="Barlow Light" panose="020F0302020204030204" pitchFamily="34" charset="0"/>
                <a:sym typeface="Barlow Light" panose="020F0302020204030204" pitchFamily="34" charset="0"/>
              </a:rPr>
              <a:pPr/>
              <a:t>14</a:t>
            </a:fld>
            <a:endParaRPr lang="en-US" altLang="en-US" sz="1200">
              <a:solidFill>
                <a:srgbClr val="FFFFFF"/>
              </a:solidFill>
              <a:latin typeface="Barlow Light" panose="020F0302020204030204" pitchFamily="34" charset="0"/>
              <a:sym typeface="Barlow Light" panose="020F0302020204030204" pitchFamily="34" charset="0"/>
            </a:endParaRPr>
          </a:p>
        </p:txBody>
      </p:sp>
      <p:sp>
        <p:nvSpPr>
          <p:cNvPr id="35843" name="Rectangle 4">
            <a:extLst>
              <a:ext uri="{FF2B5EF4-FFF2-40B4-BE49-F238E27FC236}">
                <a16:creationId xmlns:a16="http://schemas.microsoft.com/office/drawing/2014/main" id="{BC234FF9-D529-AB30-FC55-6410E5758C5B}"/>
              </a:ext>
            </a:extLst>
          </p:cNvPr>
          <p:cNvSpPr>
            <a:spLocks noChangeArrowheads="1"/>
          </p:cNvSpPr>
          <p:nvPr/>
        </p:nvSpPr>
        <p:spPr bwMode="auto">
          <a:xfrm>
            <a:off x="214313" y="4405313"/>
            <a:ext cx="7707312"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1000">
                <a:solidFill>
                  <a:schemeClr val="accent1"/>
                </a:solidFill>
              </a:rPr>
              <a:t>Fabius, Victor, et al. “How Covid-19 Is Changing Consumer Behavior--Now and Forever.” </a:t>
            </a:r>
            <a:r>
              <a:rPr lang="en-US" altLang="en-US" sz="1000" i="1">
                <a:solidFill>
                  <a:schemeClr val="accent1"/>
                </a:solidFill>
              </a:rPr>
              <a:t>McKinsey &amp; Company</a:t>
            </a:r>
            <a:r>
              <a:rPr lang="en-US" altLang="en-US" sz="1000">
                <a:solidFill>
                  <a:schemeClr val="accent1"/>
                </a:solidFill>
              </a:rPr>
              <a:t>, McKinsey &amp; Company, 21 Oct. 2020, https://www.mckinsey.com/industries/retail/our-insights/how-covid-19-is-changing-consumer-behavior-now-and-forever. </a:t>
            </a:r>
          </a:p>
        </p:txBody>
      </p:sp>
      <p:pic>
        <p:nvPicPr>
          <p:cNvPr id="35844" name="Picture 6">
            <a:extLst>
              <a:ext uri="{FF2B5EF4-FFF2-40B4-BE49-F238E27FC236}">
                <a16:creationId xmlns:a16="http://schemas.microsoft.com/office/drawing/2014/main" id="{56BBC5BA-93E8-4FE3-F130-EB8DC6EA82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78" b="2438"/>
          <a:stretch>
            <a:fillRect/>
          </a:stretch>
        </p:blipFill>
        <p:spPr bwMode="auto">
          <a:xfrm>
            <a:off x="517525" y="350838"/>
            <a:ext cx="8258175" cy="323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50000">
              <a:srgbClr val="FFFFFF"/>
            </a:gs>
            <a:gs pos="100000">
              <a:srgbClr val="FFFFFF"/>
            </a:gs>
          </a:gsLst>
          <a:lin ang="16200000"/>
        </a:gradFill>
        <a:effectLst/>
      </p:bgPr>
    </p:bg>
    <p:spTree>
      <p:nvGrpSpPr>
        <p:cNvPr id="1" name=""/>
        <p:cNvGrpSpPr/>
        <p:nvPr/>
      </p:nvGrpSpPr>
      <p:grpSpPr>
        <a:xfrm>
          <a:off x="0" y="0"/>
          <a:ext cx="0" cy="0"/>
          <a:chOff x="0" y="0"/>
          <a:chExt cx="0" cy="0"/>
        </a:xfrm>
      </p:grpSpPr>
      <p:sp>
        <p:nvSpPr>
          <p:cNvPr id="36866" name="Slide Number Placeholder 2">
            <a:extLst>
              <a:ext uri="{FF2B5EF4-FFF2-40B4-BE49-F238E27FC236}">
                <a16:creationId xmlns:a16="http://schemas.microsoft.com/office/drawing/2014/main" id="{F5F36CFD-25DB-81D0-C9EE-4857A2AAF38F}"/>
              </a:ext>
            </a:extLst>
          </p:cNvPr>
          <p:cNvSpPr>
            <a:spLocks noGrp="1" noChangeArrowheads="1"/>
          </p:cNvSpPr>
          <p:nvPr>
            <p:ph type="sldNum" sz="quarter" idx="10"/>
          </p:nvPr>
        </p:nvSpPr>
        <p:spPr>
          <a:noFill/>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CF76581B-FDE1-6B4E-B9B8-4C03DA2130CD}" type="slidenum">
              <a:rPr lang="en-US" altLang="en-US" sz="1200">
                <a:solidFill>
                  <a:srgbClr val="FFFFFF"/>
                </a:solidFill>
                <a:latin typeface="Barlow Light" panose="020F0302020204030204" pitchFamily="34" charset="0"/>
                <a:sym typeface="Barlow Light" panose="020F0302020204030204" pitchFamily="34" charset="0"/>
              </a:rPr>
              <a:pPr/>
              <a:t>15</a:t>
            </a:fld>
            <a:endParaRPr lang="en-US" altLang="en-US" sz="1200">
              <a:solidFill>
                <a:srgbClr val="FFFFFF"/>
              </a:solidFill>
              <a:latin typeface="Barlow Light" panose="020F0302020204030204" pitchFamily="34" charset="0"/>
              <a:sym typeface="Barlow Light" panose="020F0302020204030204" pitchFamily="34" charset="0"/>
            </a:endParaRPr>
          </a:p>
        </p:txBody>
      </p:sp>
      <p:sp>
        <p:nvSpPr>
          <p:cNvPr id="36867" name="Rectangle 4">
            <a:extLst>
              <a:ext uri="{FF2B5EF4-FFF2-40B4-BE49-F238E27FC236}">
                <a16:creationId xmlns:a16="http://schemas.microsoft.com/office/drawing/2014/main" id="{F18D9905-79F4-42C3-DE95-225719000527}"/>
              </a:ext>
            </a:extLst>
          </p:cNvPr>
          <p:cNvSpPr>
            <a:spLocks noChangeArrowheads="1"/>
          </p:cNvSpPr>
          <p:nvPr/>
        </p:nvSpPr>
        <p:spPr bwMode="auto">
          <a:xfrm>
            <a:off x="214313" y="4405313"/>
            <a:ext cx="7707312"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1000">
                <a:solidFill>
                  <a:schemeClr val="accent1"/>
                </a:solidFill>
              </a:rPr>
              <a:t>Fabius, Victor, et al. “How Covid-19 Is Changing Consumer Behavior--Now and Forever.” </a:t>
            </a:r>
            <a:r>
              <a:rPr lang="en-US" altLang="en-US" sz="1000" i="1">
                <a:solidFill>
                  <a:schemeClr val="accent1"/>
                </a:solidFill>
              </a:rPr>
              <a:t>McKinsey &amp; Company</a:t>
            </a:r>
            <a:r>
              <a:rPr lang="en-US" altLang="en-US" sz="1000">
                <a:solidFill>
                  <a:schemeClr val="accent1"/>
                </a:solidFill>
              </a:rPr>
              <a:t>, McKinsey &amp; Company, 21 Oct. 2020, https://www.mckinsey.com/industries/retail/our-insights/how-covid-19-is-changing-consumer-behavior-now-and-forever. </a:t>
            </a:r>
          </a:p>
        </p:txBody>
      </p:sp>
      <p:pic>
        <p:nvPicPr>
          <p:cNvPr id="36868" name="Picture 5">
            <a:extLst>
              <a:ext uri="{FF2B5EF4-FFF2-40B4-BE49-F238E27FC236}">
                <a16:creationId xmlns:a16="http://schemas.microsoft.com/office/drawing/2014/main" id="{667369A9-A568-8CE5-97B4-A81B35CC01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208" t="99" r="4903" b="2312"/>
          <a:stretch>
            <a:fillRect/>
          </a:stretch>
        </p:blipFill>
        <p:spPr bwMode="auto">
          <a:xfrm>
            <a:off x="1035050" y="0"/>
            <a:ext cx="6886575" cy="402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2">
            <a:extLst>
              <a:ext uri="{FF2B5EF4-FFF2-40B4-BE49-F238E27FC236}">
                <a16:creationId xmlns:a16="http://schemas.microsoft.com/office/drawing/2014/main" id="{B8363824-DA72-E8CA-C451-8386D61C6467}"/>
              </a:ext>
            </a:extLst>
          </p:cNvPr>
          <p:cNvSpPr>
            <a:spLocks noGrp="1"/>
          </p:cNvSpPr>
          <p:nvPr>
            <p:ph type="sldNum" sz="quarter" idx="10"/>
          </p:nvPr>
        </p:nvSpPr>
        <p:spPr>
          <a:noFill/>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7B17A688-455C-8C4B-A39D-F12E15F3CBCC}" type="slidenum">
              <a:rPr lang="en-US" altLang="en-US" sz="1200">
                <a:solidFill>
                  <a:srgbClr val="FFFFFF"/>
                </a:solidFill>
                <a:latin typeface="Barlow Light" panose="020F0302020204030204" pitchFamily="34" charset="0"/>
                <a:sym typeface="Barlow Light" panose="020F0302020204030204" pitchFamily="34" charset="0"/>
              </a:rPr>
              <a:pPr/>
              <a:t>16</a:t>
            </a:fld>
            <a:endParaRPr lang="en-US" altLang="en-US" sz="1200">
              <a:solidFill>
                <a:srgbClr val="FFFFFF"/>
              </a:solidFill>
              <a:latin typeface="Barlow Light" panose="020F0302020204030204" pitchFamily="34" charset="0"/>
              <a:sym typeface="Barlow Light" panose="020F0302020204030204" pitchFamily="34" charset="0"/>
            </a:endParaRPr>
          </a:p>
        </p:txBody>
      </p:sp>
      <p:pic>
        <p:nvPicPr>
          <p:cNvPr id="37891" name="Picture 3">
            <a:extLst>
              <a:ext uri="{FF2B5EF4-FFF2-40B4-BE49-F238E27FC236}">
                <a16:creationId xmlns:a16="http://schemas.microsoft.com/office/drawing/2014/main" id="{3F5A7B9E-6ACA-0E44-4710-9891FEF1A324}"/>
              </a:ext>
            </a:extLst>
          </p:cNvPr>
          <p:cNvPicPr>
            <a:picLocks noChangeAspect="1"/>
          </p:cNvPicPr>
          <p:nvPr/>
        </p:nvPicPr>
        <p:blipFill>
          <a:blip r:embed="rId2">
            <a:extLst>
              <a:ext uri="{28A0092B-C50C-407E-A947-70E740481C1C}">
                <a14:useLocalDpi xmlns:a14="http://schemas.microsoft.com/office/drawing/2010/main" val="0"/>
              </a:ext>
            </a:extLst>
          </a:blip>
          <a:srcRect l="19952" t="14230" r="24455" b="35741"/>
          <a:stretch>
            <a:fillRect/>
          </a:stretch>
        </p:blipFill>
        <p:spPr bwMode="auto">
          <a:xfrm>
            <a:off x="452438" y="519113"/>
            <a:ext cx="8156575" cy="427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Rectangle 4">
            <a:extLst>
              <a:ext uri="{FF2B5EF4-FFF2-40B4-BE49-F238E27FC236}">
                <a16:creationId xmlns:a16="http://schemas.microsoft.com/office/drawing/2014/main" id="{4D073047-EA9A-714B-10CF-C734837C73D0}"/>
              </a:ext>
            </a:extLst>
          </p:cNvPr>
          <p:cNvSpPr>
            <a:spLocks noChangeArrowheads="1"/>
          </p:cNvSpPr>
          <p:nvPr/>
        </p:nvSpPr>
        <p:spPr bwMode="auto">
          <a:xfrm>
            <a:off x="962025" y="1133475"/>
            <a:ext cx="3138488"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a:r>
              <a:rPr lang="en-US" altLang="en-US" sz="1200">
                <a:latin typeface="Barlow Light" panose="020F0302020204030204" pitchFamily="34" charset="0"/>
              </a:rPr>
              <a:t>Online retailing has a significant share of the retail market in developing countries. The outbreak of COVID-19 has also led to an astonishing growth in some markets</a:t>
            </a:r>
            <a:r>
              <a:rPr lang="en-US" altLang="en-US"/>
              <a:t>.</a:t>
            </a:r>
          </a:p>
        </p:txBody>
      </p:sp>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3">
            <a:extLst>
              <a:ext uri="{FF2B5EF4-FFF2-40B4-BE49-F238E27FC236}">
                <a16:creationId xmlns:a16="http://schemas.microsoft.com/office/drawing/2014/main" id="{A9B6A2BC-1A1A-F3C0-FEEA-3931F0359619}"/>
              </a:ext>
            </a:extLst>
          </p:cNvPr>
          <p:cNvPicPr>
            <a:picLocks noChangeAspect="1"/>
          </p:cNvPicPr>
          <p:nvPr/>
        </p:nvPicPr>
        <p:blipFill>
          <a:blip r:embed="rId2">
            <a:extLst>
              <a:ext uri="{28A0092B-C50C-407E-A947-70E740481C1C}">
                <a14:useLocalDpi xmlns:a14="http://schemas.microsoft.com/office/drawing/2010/main" val="0"/>
              </a:ext>
            </a:extLst>
          </a:blip>
          <a:srcRect l="16643" t="13400" r="18433" b="12172"/>
          <a:stretch>
            <a:fillRect/>
          </a:stretch>
        </p:blipFill>
        <p:spPr bwMode="auto">
          <a:xfrm>
            <a:off x="5168900" y="2770188"/>
            <a:ext cx="3479800" cy="224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itle 1">
            <a:extLst>
              <a:ext uri="{FF2B5EF4-FFF2-40B4-BE49-F238E27FC236}">
                <a16:creationId xmlns:a16="http://schemas.microsoft.com/office/drawing/2014/main" id="{C99C5820-08E7-F049-11CC-7F715C80FD8F}"/>
              </a:ext>
            </a:extLst>
          </p:cNvPr>
          <p:cNvSpPr txBox="1">
            <a:spLocks noGrp="1"/>
          </p:cNvSpPr>
          <p:nvPr>
            <p:ph type="title"/>
          </p:nvPr>
        </p:nvSpPr>
        <p:spPr>
          <a:xfrm>
            <a:off x="457200" y="428625"/>
            <a:ext cx="8093075" cy="1082675"/>
          </a:xfrm>
        </p:spPr>
        <p:txBody>
          <a:bodyPr/>
          <a:lstStyle/>
          <a:p>
            <a:pPr>
              <a:spcBef>
                <a:spcPct val="0"/>
              </a:spcBef>
              <a:spcAft>
                <a:spcPct val="0"/>
              </a:spcAft>
            </a:pPr>
            <a:r>
              <a:rPr lang="en-US" altLang="en-US" sz="2000" dirty="0">
                <a:solidFill>
                  <a:schemeClr val="accent2"/>
                </a:solidFill>
                <a:latin typeface="Raleway Thin" pitchFamily="2" charset="77"/>
                <a:cs typeface="Arial" panose="020B0604020202020204" pitchFamily="34" charset="0"/>
              </a:rPr>
              <a:t>During the pandemic in Iran online platform such as </a:t>
            </a:r>
            <a:r>
              <a:rPr lang="en-US" altLang="en-US" sz="2000" dirty="0" err="1">
                <a:solidFill>
                  <a:schemeClr val="accent2"/>
                </a:solidFill>
                <a:latin typeface="Raleway Thin" pitchFamily="2" charset="77"/>
                <a:cs typeface="Arial" panose="020B0604020202020204" pitchFamily="34" charset="0"/>
              </a:rPr>
              <a:t>digikala</a:t>
            </a:r>
            <a:r>
              <a:rPr lang="en-US" altLang="en-US" sz="2000" dirty="0">
                <a:solidFill>
                  <a:schemeClr val="accent2"/>
                </a:solidFill>
                <a:latin typeface="Raleway Thin" pitchFamily="2" charset="77"/>
                <a:cs typeface="Arial" panose="020B0604020202020204" pitchFamily="34" charset="0"/>
              </a:rPr>
              <a:t> has  experience more than 5% growth in FMCG ,also 80 % growth in general category.</a:t>
            </a:r>
            <a:br>
              <a:rPr lang="en-US" altLang="en-US" sz="2000" dirty="0">
                <a:solidFill>
                  <a:schemeClr val="accent2"/>
                </a:solidFill>
                <a:latin typeface="Raleway Thin" pitchFamily="2" charset="77"/>
                <a:cs typeface="Arial" panose="020B0604020202020204" pitchFamily="34" charset="0"/>
              </a:rPr>
            </a:br>
            <a:endParaRPr lang="en-US" altLang="en-US" sz="2000" dirty="0">
              <a:solidFill>
                <a:schemeClr val="accent2"/>
              </a:solidFill>
              <a:latin typeface="Raleway Thin" pitchFamily="2" charset="77"/>
              <a:cs typeface="Arial" panose="020B0604020202020204" pitchFamily="34" charset="0"/>
            </a:endParaRPr>
          </a:p>
        </p:txBody>
      </p:sp>
      <p:sp>
        <p:nvSpPr>
          <p:cNvPr id="38916" name="Slide Number Placeholder 2">
            <a:extLst>
              <a:ext uri="{FF2B5EF4-FFF2-40B4-BE49-F238E27FC236}">
                <a16:creationId xmlns:a16="http://schemas.microsoft.com/office/drawing/2014/main" id="{0CC155EB-21CB-95C1-92FA-C4ECAAC9E899}"/>
              </a:ext>
            </a:extLst>
          </p:cNvPr>
          <p:cNvSpPr>
            <a:spLocks noGrp="1"/>
          </p:cNvSpPr>
          <p:nvPr>
            <p:ph type="sldNum" sz="quarter" idx="10"/>
          </p:nvPr>
        </p:nvSpPr>
        <p:spPr>
          <a:noFill/>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674A2944-66C0-6843-B031-920230A4967F}" type="slidenum">
              <a:rPr lang="en-US" altLang="en-US" sz="1200">
                <a:solidFill>
                  <a:srgbClr val="FFFFFF"/>
                </a:solidFill>
                <a:latin typeface="Barlow Light" panose="020F0302020204030204" pitchFamily="34" charset="0"/>
                <a:sym typeface="Barlow Light" panose="020F0302020204030204" pitchFamily="34" charset="0"/>
              </a:rPr>
              <a:pPr/>
              <a:t>17</a:t>
            </a:fld>
            <a:endParaRPr lang="en-US" altLang="en-US" sz="1200">
              <a:solidFill>
                <a:srgbClr val="FFFFFF"/>
              </a:solidFill>
              <a:latin typeface="Barlow Light" panose="020F0302020204030204" pitchFamily="34" charset="0"/>
              <a:sym typeface="Barlow Light" panose="020F0302020204030204" pitchFamily="34" charset="0"/>
            </a:endParaRPr>
          </a:p>
        </p:txBody>
      </p:sp>
      <p:sp>
        <p:nvSpPr>
          <p:cNvPr id="38918" name="Rectangle 5">
            <a:extLst>
              <a:ext uri="{FF2B5EF4-FFF2-40B4-BE49-F238E27FC236}">
                <a16:creationId xmlns:a16="http://schemas.microsoft.com/office/drawing/2014/main" id="{B967038D-8914-4C75-0446-89418E9AB969}"/>
              </a:ext>
            </a:extLst>
          </p:cNvPr>
          <p:cNvSpPr>
            <a:spLocks noChangeArrowheads="1"/>
          </p:cNvSpPr>
          <p:nvPr/>
        </p:nvSpPr>
        <p:spPr bwMode="auto">
          <a:xfrm>
            <a:off x="457200" y="2770188"/>
            <a:ext cx="457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a:r>
              <a:rPr lang="en-US" altLang="en-US" sz="1200" dirty="0">
                <a:latin typeface="Barlow Light" panose="020F0302020204030204" pitchFamily="34" charset="0"/>
              </a:rPr>
              <a:t>Current condition have had consumers to an unprecedented onslaught of online shopping. Currently number of goods ordered in </a:t>
            </a:r>
            <a:r>
              <a:rPr lang="en-US" altLang="en-US" sz="1200" dirty="0" err="1">
                <a:latin typeface="Barlow Light" panose="020F0302020204030204" pitchFamily="34" charset="0"/>
              </a:rPr>
              <a:t>Digikala</a:t>
            </a:r>
            <a:r>
              <a:rPr lang="en-US" altLang="en-US" sz="1200" dirty="0">
                <a:latin typeface="Barlow Light" panose="020F0302020204030204" pitchFamily="34" charset="0"/>
              </a:rPr>
              <a:t> is averaging 300,000 per day, up from 200,000 a year ago. </a:t>
            </a:r>
          </a:p>
        </p:txBody>
      </p:sp>
      <p:sp>
        <p:nvSpPr>
          <p:cNvPr id="38919" name="Rectangle 2">
            <a:extLst>
              <a:ext uri="{FF2B5EF4-FFF2-40B4-BE49-F238E27FC236}">
                <a16:creationId xmlns:a16="http://schemas.microsoft.com/office/drawing/2014/main" id="{CF2B81B4-F787-97D0-C161-BE2931170C25}"/>
              </a:ext>
            </a:extLst>
          </p:cNvPr>
          <p:cNvSpPr>
            <a:spLocks noChangeArrowheads="1"/>
          </p:cNvSpPr>
          <p:nvPr/>
        </p:nvSpPr>
        <p:spPr bwMode="auto">
          <a:xfrm>
            <a:off x="403225" y="4111625"/>
            <a:ext cx="4564063"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r>
              <a:rPr lang="en-US" altLang="en-US" sz="1200">
                <a:latin typeface="Barlow Light" panose="020F0302020204030204" pitchFamily="34" charset="0"/>
              </a:rPr>
              <a:t>Digikala executives say they have now set a goal of processing 500,000 products per day.</a:t>
            </a:r>
          </a:p>
        </p:txBody>
      </p:sp>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2">
            <a:extLst>
              <a:ext uri="{FF2B5EF4-FFF2-40B4-BE49-F238E27FC236}">
                <a16:creationId xmlns:a16="http://schemas.microsoft.com/office/drawing/2014/main" id="{261AAF1F-6C6F-B692-EA29-2C6E97B21AEF}"/>
              </a:ext>
            </a:extLst>
          </p:cNvPr>
          <p:cNvSpPr>
            <a:spLocks noGrp="1"/>
          </p:cNvSpPr>
          <p:nvPr>
            <p:ph type="sldNum" sz="quarter" idx="10"/>
          </p:nvPr>
        </p:nvSpPr>
        <p:spPr>
          <a:noFill/>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44A7EF41-DEF4-784D-BC24-BBFB5539B488}" type="slidenum">
              <a:rPr lang="en-US" altLang="en-US" sz="1200">
                <a:solidFill>
                  <a:srgbClr val="FFFFFF"/>
                </a:solidFill>
                <a:latin typeface="Barlow Light" panose="020F0302020204030204" pitchFamily="34" charset="0"/>
                <a:sym typeface="Barlow Light" panose="020F0302020204030204" pitchFamily="34" charset="0"/>
              </a:rPr>
              <a:pPr/>
              <a:t>18</a:t>
            </a:fld>
            <a:endParaRPr lang="en-US" altLang="en-US" sz="1200">
              <a:solidFill>
                <a:srgbClr val="FFFFFF"/>
              </a:solidFill>
              <a:latin typeface="Barlow Light" panose="020F0302020204030204" pitchFamily="34" charset="0"/>
              <a:sym typeface="Barlow Light" panose="020F0302020204030204" pitchFamily="34" charset="0"/>
            </a:endParaRPr>
          </a:p>
        </p:txBody>
      </p:sp>
      <p:pic>
        <p:nvPicPr>
          <p:cNvPr id="39939" name="Picture 3">
            <a:extLst>
              <a:ext uri="{FF2B5EF4-FFF2-40B4-BE49-F238E27FC236}">
                <a16:creationId xmlns:a16="http://schemas.microsoft.com/office/drawing/2014/main" id="{A22A34FE-7EBE-E17B-5F2B-B2AE074CAB9A}"/>
              </a:ext>
            </a:extLst>
          </p:cNvPr>
          <p:cNvPicPr>
            <a:picLocks noChangeAspect="1"/>
          </p:cNvPicPr>
          <p:nvPr/>
        </p:nvPicPr>
        <p:blipFill>
          <a:blip r:embed="rId2">
            <a:extLst>
              <a:ext uri="{28A0092B-C50C-407E-A947-70E740481C1C}">
                <a14:useLocalDpi xmlns:a14="http://schemas.microsoft.com/office/drawing/2010/main" val="0"/>
              </a:ext>
            </a:extLst>
          </a:blip>
          <a:srcRect l="24104" t="25739" r="21864" b="15356"/>
          <a:stretch>
            <a:fillRect/>
          </a:stretch>
        </p:blipFill>
        <p:spPr bwMode="auto">
          <a:xfrm>
            <a:off x="409575" y="225425"/>
            <a:ext cx="8413750" cy="476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2">
            <a:extLst>
              <a:ext uri="{FF2B5EF4-FFF2-40B4-BE49-F238E27FC236}">
                <a16:creationId xmlns:a16="http://schemas.microsoft.com/office/drawing/2014/main" id="{D5104C00-14A9-A116-11B2-6CB06BAA3199}"/>
              </a:ext>
            </a:extLst>
          </p:cNvPr>
          <p:cNvSpPr>
            <a:spLocks noGrp="1"/>
          </p:cNvSpPr>
          <p:nvPr>
            <p:ph type="sldNum" sz="quarter" idx="10"/>
          </p:nvPr>
        </p:nvSpPr>
        <p:spPr>
          <a:noFill/>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A476EF34-2682-7E49-8536-15721FE649EB}" type="slidenum">
              <a:rPr lang="en-US" altLang="en-US" sz="1200">
                <a:solidFill>
                  <a:srgbClr val="FFFFFF"/>
                </a:solidFill>
                <a:latin typeface="Barlow Light" panose="020F0302020204030204" pitchFamily="34" charset="0"/>
                <a:sym typeface="Barlow Light" panose="020F0302020204030204" pitchFamily="34" charset="0"/>
              </a:rPr>
              <a:pPr/>
              <a:t>19</a:t>
            </a:fld>
            <a:endParaRPr lang="en-US" altLang="en-US" sz="1200">
              <a:solidFill>
                <a:srgbClr val="FFFFFF"/>
              </a:solidFill>
              <a:latin typeface="Barlow Light" panose="020F0302020204030204" pitchFamily="34" charset="0"/>
              <a:sym typeface="Barlow Light" panose="020F0302020204030204" pitchFamily="34" charset="0"/>
            </a:endParaRPr>
          </a:p>
        </p:txBody>
      </p:sp>
      <p:pic>
        <p:nvPicPr>
          <p:cNvPr id="40963" name="Picture 3">
            <a:extLst>
              <a:ext uri="{FF2B5EF4-FFF2-40B4-BE49-F238E27FC236}">
                <a16:creationId xmlns:a16="http://schemas.microsoft.com/office/drawing/2014/main" id="{D4D6A31D-5A7F-69D3-B4F7-A2E70CCCC933}"/>
              </a:ext>
            </a:extLst>
          </p:cNvPr>
          <p:cNvPicPr>
            <a:picLocks noChangeAspect="1"/>
          </p:cNvPicPr>
          <p:nvPr/>
        </p:nvPicPr>
        <p:blipFill>
          <a:blip r:embed="rId2">
            <a:extLst>
              <a:ext uri="{28A0092B-C50C-407E-A947-70E740481C1C}">
                <a14:useLocalDpi xmlns:a14="http://schemas.microsoft.com/office/drawing/2010/main" val="0"/>
              </a:ext>
            </a:extLst>
          </a:blip>
          <a:srcRect l="23209" t="16187" r="21045" b="24776"/>
          <a:stretch>
            <a:fillRect/>
          </a:stretch>
        </p:blipFill>
        <p:spPr bwMode="auto">
          <a:xfrm>
            <a:off x="388938" y="198438"/>
            <a:ext cx="8259762" cy="491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B5DD"/>
            </a:gs>
            <a:gs pos="50000">
              <a:srgbClr val="00B5DD"/>
            </a:gs>
            <a:gs pos="99001">
              <a:srgbClr val="007BB9"/>
            </a:gs>
            <a:gs pos="100000">
              <a:srgbClr val="007BB9"/>
            </a:gs>
          </a:gsLst>
          <a:lin ang="16200000" scaled="1"/>
        </a:gradFill>
        <a:effectLst/>
      </p:bgPr>
    </p:bg>
    <p:spTree>
      <p:nvGrpSpPr>
        <p:cNvPr id="1" name=""/>
        <p:cNvGrpSpPr/>
        <p:nvPr/>
      </p:nvGrpSpPr>
      <p:grpSpPr>
        <a:xfrm>
          <a:off x="0" y="0"/>
          <a:ext cx="0" cy="0"/>
          <a:chOff x="0" y="0"/>
          <a:chExt cx="0" cy="0"/>
        </a:xfrm>
      </p:grpSpPr>
      <p:sp>
        <p:nvSpPr>
          <p:cNvPr id="14338" name="Google Shape;405;p15">
            <a:extLst>
              <a:ext uri="{FF2B5EF4-FFF2-40B4-BE49-F238E27FC236}">
                <a16:creationId xmlns:a16="http://schemas.microsoft.com/office/drawing/2014/main" id="{62F7FA94-9AB5-9258-91DA-F0469110B0FE}"/>
              </a:ext>
            </a:extLst>
          </p:cNvPr>
          <p:cNvSpPr txBox="1">
            <a:spLocks noGrp="1" noChangeArrowheads="1"/>
          </p:cNvSpPr>
          <p:nvPr>
            <p:ph type="ctrTitle"/>
          </p:nvPr>
        </p:nvSpPr>
        <p:spPr>
          <a:xfrm>
            <a:off x="671513" y="2030413"/>
            <a:ext cx="8472487" cy="1160462"/>
          </a:xfrm>
        </p:spPr>
        <p:txBody>
          <a:bodyPr/>
          <a:lstStyle/>
          <a:p>
            <a:pPr eaLnBrk="1" hangingPunct="1">
              <a:lnSpc>
                <a:spcPct val="80000"/>
              </a:lnSpc>
              <a:spcBef>
                <a:spcPct val="0"/>
              </a:spcBef>
              <a:spcAft>
                <a:spcPct val="0"/>
              </a:spcAft>
              <a:buClr>
                <a:schemeClr val="accent2"/>
              </a:buClr>
              <a:buFont typeface="Raleway Thin" pitchFamily="2" charset="77"/>
              <a:buNone/>
            </a:pPr>
            <a:r>
              <a:rPr lang="en-US" altLang="en-US">
                <a:solidFill>
                  <a:schemeClr val="accent2"/>
                </a:solidFill>
                <a:latin typeface="Raleway Thin" pitchFamily="2" charset="77"/>
                <a:cs typeface="Arial" panose="020B0604020202020204" pitchFamily="34" charset="0"/>
                <a:sym typeface="Raleway Thin" pitchFamily="2" charset="77"/>
              </a:rPr>
              <a:t> </a:t>
            </a:r>
            <a:r>
              <a:rPr lang="en-US" altLang="en-US" b="1">
                <a:solidFill>
                  <a:schemeClr val="bg1"/>
                </a:solidFill>
                <a:latin typeface="Raleway Thin" pitchFamily="2" charset="77"/>
                <a:cs typeface="Arial" panose="020B0604020202020204" pitchFamily="34" charset="0"/>
                <a:sym typeface="Raleway Thin" pitchFamily="2" charset="77"/>
              </a:rPr>
              <a:t>  </a:t>
            </a:r>
            <a:br>
              <a:rPr lang="en-US" altLang="en-US" b="1">
                <a:solidFill>
                  <a:schemeClr val="bg1"/>
                </a:solidFill>
                <a:latin typeface="Raleway Thin" pitchFamily="2" charset="77"/>
                <a:cs typeface="Arial" panose="020B0604020202020204" pitchFamily="34" charset="0"/>
                <a:sym typeface="Raleway Thin" pitchFamily="2" charset="77"/>
              </a:rPr>
            </a:br>
            <a:r>
              <a:rPr lang="en-US" altLang="en-US" b="1">
                <a:solidFill>
                  <a:schemeClr val="bg1"/>
                </a:solidFill>
                <a:latin typeface="Raleway Thin" pitchFamily="2" charset="77"/>
                <a:cs typeface="Arial" panose="020B0604020202020204" pitchFamily="34" charset="0"/>
                <a:sym typeface="Raleway Thin" pitchFamily="2" charset="77"/>
              </a:rPr>
              <a:t>  </a:t>
            </a:r>
            <a:r>
              <a:rPr lang="en-US" altLang="en-US">
                <a:solidFill>
                  <a:schemeClr val="bg1"/>
                </a:solidFill>
                <a:latin typeface="Raleway Thin" pitchFamily="2" charset="77"/>
                <a:cs typeface="Arial" panose="020B0604020202020204" pitchFamily="34" charset="0"/>
                <a:sym typeface="Raleway Thin" pitchFamily="2" charset="77"/>
              </a:rPr>
              <a:t>CONTAGIOUSE DISEASE</a:t>
            </a:r>
          </a:p>
        </p:txBody>
      </p:sp>
      <p:pic>
        <p:nvPicPr>
          <p:cNvPr id="113" name="Picture 2" descr="Bacteria and virus cells molecule science disease Vector Image">
            <a:extLst>
              <a:ext uri="{FF2B5EF4-FFF2-40B4-BE49-F238E27FC236}">
                <a16:creationId xmlns:a16="http://schemas.microsoft.com/office/drawing/2014/main" id="{6578B4F3-0D43-4CC9-B6F4-3F7532AD02F1}"/>
              </a:ext>
            </a:extLst>
          </p:cNvPr>
          <p:cNvPicPr>
            <a:picLocks noChangeAspect="1" noChangeArrowheads="1"/>
          </p:cNvPicPr>
          <p:nvPr/>
        </p:nvPicPr>
        <p:blipFill rotWithShape="1">
          <a:blip r:embed="rId3"/>
          <a:srcRect l="52336" t="37281" r="9072" b="32557"/>
          <a:stretch/>
        </p:blipFill>
        <p:spPr bwMode="auto">
          <a:xfrm>
            <a:off x="1302027" y="288236"/>
            <a:ext cx="1530626" cy="1391478"/>
          </a:xfrm>
          <a:prstGeom prst="ellipse">
            <a:avLst/>
          </a:prstGeom>
          <a:solidFill>
            <a:schemeClr val="accent1"/>
          </a:solidFill>
        </p:spPr>
      </p:pic>
      <p:pic>
        <p:nvPicPr>
          <p:cNvPr id="114" name="Picture 2" descr="Bacteria and virus cells molecule science disease Vector Image">
            <a:extLst>
              <a:ext uri="{FF2B5EF4-FFF2-40B4-BE49-F238E27FC236}">
                <a16:creationId xmlns:a16="http://schemas.microsoft.com/office/drawing/2014/main" id="{3A0C9ECB-4E82-0367-7A95-70762ACCA4BD}"/>
              </a:ext>
            </a:extLst>
          </p:cNvPr>
          <p:cNvPicPr>
            <a:picLocks noChangeAspect="1" noChangeArrowheads="1"/>
          </p:cNvPicPr>
          <p:nvPr/>
        </p:nvPicPr>
        <p:blipFill rotWithShape="1">
          <a:blip r:embed="rId3"/>
          <a:srcRect l="52336" t="37281" r="9072" b="32557"/>
          <a:stretch/>
        </p:blipFill>
        <p:spPr bwMode="auto">
          <a:xfrm>
            <a:off x="7076660" y="639547"/>
            <a:ext cx="1530626" cy="1391478"/>
          </a:xfrm>
          <a:prstGeom prst="ellipse">
            <a:avLst/>
          </a:prstGeom>
          <a:solidFill>
            <a:schemeClr val="accent1"/>
          </a:solidFill>
        </p:spPr>
      </p:pic>
      <p:pic>
        <p:nvPicPr>
          <p:cNvPr id="115" name="Picture 2" descr="Bacteria and virus cells molecule science disease Vector Image">
            <a:extLst>
              <a:ext uri="{FF2B5EF4-FFF2-40B4-BE49-F238E27FC236}">
                <a16:creationId xmlns:a16="http://schemas.microsoft.com/office/drawing/2014/main" id="{57AEF71D-3FA5-E1CA-C35D-E5E44A48010B}"/>
              </a:ext>
            </a:extLst>
          </p:cNvPr>
          <p:cNvPicPr>
            <a:picLocks noChangeAspect="1" noChangeArrowheads="1"/>
          </p:cNvPicPr>
          <p:nvPr/>
        </p:nvPicPr>
        <p:blipFill rotWithShape="1">
          <a:blip r:embed="rId3"/>
          <a:srcRect l="52336" t="37281" r="9072" b="32557"/>
          <a:stretch/>
        </p:blipFill>
        <p:spPr bwMode="auto">
          <a:xfrm>
            <a:off x="4202181" y="746468"/>
            <a:ext cx="1030358" cy="936689"/>
          </a:xfrm>
          <a:prstGeom prst="ellipse">
            <a:avLst/>
          </a:prstGeom>
          <a:solidFill>
            <a:schemeClr val="accent1"/>
          </a:solidFill>
        </p:spPr>
      </p:pic>
      <p:pic>
        <p:nvPicPr>
          <p:cNvPr id="116" name="Picture 2" descr="Bacteria and virus cells molecule science disease Vector Image">
            <a:extLst>
              <a:ext uri="{FF2B5EF4-FFF2-40B4-BE49-F238E27FC236}">
                <a16:creationId xmlns:a16="http://schemas.microsoft.com/office/drawing/2014/main" id="{0AC12A84-73EA-0770-6025-D2A2C7A72231}"/>
              </a:ext>
            </a:extLst>
          </p:cNvPr>
          <p:cNvPicPr>
            <a:picLocks noChangeAspect="1" noChangeArrowheads="1"/>
          </p:cNvPicPr>
          <p:nvPr/>
        </p:nvPicPr>
        <p:blipFill rotWithShape="1">
          <a:blip r:embed="rId3"/>
          <a:srcRect l="52336" t="37281" r="9072" b="32557"/>
          <a:stretch/>
        </p:blipFill>
        <p:spPr bwMode="auto">
          <a:xfrm>
            <a:off x="5131906" y="3752022"/>
            <a:ext cx="1530626" cy="1391478"/>
          </a:xfrm>
          <a:prstGeom prst="ellipse">
            <a:avLst/>
          </a:prstGeom>
          <a:solidFill>
            <a:schemeClr val="accent1"/>
          </a:solidFill>
        </p:spPr>
      </p:pic>
      <p:pic>
        <p:nvPicPr>
          <p:cNvPr id="117" name="Picture 2" descr="Bacteria and virus cells molecule science disease Vector Image">
            <a:extLst>
              <a:ext uri="{FF2B5EF4-FFF2-40B4-BE49-F238E27FC236}">
                <a16:creationId xmlns:a16="http://schemas.microsoft.com/office/drawing/2014/main" id="{D961A0CE-4517-AF2C-CFBA-BE1B8FBB9AAD}"/>
              </a:ext>
            </a:extLst>
          </p:cNvPr>
          <p:cNvPicPr>
            <a:picLocks noChangeAspect="1" noChangeArrowheads="1"/>
          </p:cNvPicPr>
          <p:nvPr/>
        </p:nvPicPr>
        <p:blipFill rotWithShape="1">
          <a:blip r:embed="rId3"/>
          <a:srcRect l="52336" t="37281" r="9072" b="32557"/>
          <a:stretch/>
        </p:blipFill>
        <p:spPr bwMode="auto">
          <a:xfrm>
            <a:off x="484332" y="3752022"/>
            <a:ext cx="1203035" cy="1093668"/>
          </a:xfrm>
          <a:prstGeom prst="ellipse">
            <a:avLst/>
          </a:prstGeom>
          <a:solidFill>
            <a:schemeClr val="accent1"/>
          </a:solidFill>
        </p:spPr>
      </p:pic>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2">
            <a:extLst>
              <a:ext uri="{FF2B5EF4-FFF2-40B4-BE49-F238E27FC236}">
                <a16:creationId xmlns:a16="http://schemas.microsoft.com/office/drawing/2014/main" id="{D4CF999A-B75C-7D90-048E-ED423F1DDC12}"/>
              </a:ext>
            </a:extLst>
          </p:cNvPr>
          <p:cNvSpPr>
            <a:spLocks noGrp="1"/>
          </p:cNvSpPr>
          <p:nvPr>
            <p:ph type="sldNum" sz="quarter" idx="10"/>
          </p:nvPr>
        </p:nvSpPr>
        <p:spPr>
          <a:noFill/>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104F9C2D-28EB-FD43-85DC-F61F2645B6BA}" type="slidenum">
              <a:rPr lang="en-US" altLang="en-US" sz="1200">
                <a:solidFill>
                  <a:srgbClr val="FFFFFF"/>
                </a:solidFill>
                <a:latin typeface="Barlow Light" panose="020F0302020204030204" pitchFamily="34" charset="0"/>
                <a:sym typeface="Barlow Light" panose="020F0302020204030204" pitchFamily="34" charset="0"/>
              </a:rPr>
              <a:pPr/>
              <a:t>20</a:t>
            </a:fld>
            <a:endParaRPr lang="en-US" altLang="en-US" sz="1200">
              <a:solidFill>
                <a:srgbClr val="FFFFFF"/>
              </a:solidFill>
              <a:latin typeface="Barlow Light" panose="020F0302020204030204" pitchFamily="34" charset="0"/>
              <a:sym typeface="Barlow Light" panose="020F0302020204030204" pitchFamily="34" charset="0"/>
            </a:endParaRPr>
          </a:p>
        </p:txBody>
      </p:sp>
      <p:pic>
        <p:nvPicPr>
          <p:cNvPr id="41987" name="Picture 3">
            <a:extLst>
              <a:ext uri="{FF2B5EF4-FFF2-40B4-BE49-F238E27FC236}">
                <a16:creationId xmlns:a16="http://schemas.microsoft.com/office/drawing/2014/main" id="{2E76524D-9197-7E7E-477C-2ABA11D15761}"/>
              </a:ext>
            </a:extLst>
          </p:cNvPr>
          <p:cNvPicPr>
            <a:picLocks noChangeAspect="1"/>
          </p:cNvPicPr>
          <p:nvPr/>
        </p:nvPicPr>
        <p:blipFill>
          <a:blip r:embed="rId2">
            <a:extLst>
              <a:ext uri="{28A0092B-C50C-407E-A947-70E740481C1C}">
                <a14:useLocalDpi xmlns:a14="http://schemas.microsoft.com/office/drawing/2010/main" val="0"/>
              </a:ext>
            </a:extLst>
          </a:blip>
          <a:srcRect l="21494" t="20963" r="21045" b="20796"/>
          <a:stretch>
            <a:fillRect/>
          </a:stretch>
        </p:blipFill>
        <p:spPr bwMode="auto">
          <a:xfrm>
            <a:off x="471488" y="258763"/>
            <a:ext cx="8413750" cy="479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FFF785EE-935D-E677-2262-C4641DD15BAA}"/>
              </a:ext>
            </a:extLst>
          </p:cNvPr>
          <p:cNvSpPr txBox="1">
            <a:spLocks noGrp="1"/>
          </p:cNvSpPr>
          <p:nvPr>
            <p:ph type="title"/>
          </p:nvPr>
        </p:nvSpPr>
        <p:spPr>
          <a:xfrm>
            <a:off x="457200" y="604838"/>
            <a:ext cx="7799388" cy="1082675"/>
          </a:xfrm>
        </p:spPr>
        <p:txBody>
          <a:bodyPr/>
          <a:lstStyle/>
          <a:p>
            <a:pPr>
              <a:spcBef>
                <a:spcPct val="0"/>
              </a:spcBef>
              <a:spcAft>
                <a:spcPct val="0"/>
              </a:spcAft>
            </a:pPr>
            <a:r>
              <a:rPr lang="en-US" altLang="en-US" sz="4000" b="1">
                <a:solidFill>
                  <a:srgbClr val="FF0000"/>
                </a:solidFill>
                <a:latin typeface="Raleway Thin" pitchFamily="2" charset="77"/>
                <a:cs typeface="Arial" panose="020B0604020202020204" pitchFamily="34" charset="0"/>
                <a:sym typeface="Raleway Thin" pitchFamily="2" charset="77"/>
              </a:rPr>
              <a:t>Purchasing</a:t>
            </a:r>
            <a:r>
              <a:rPr lang="en-US" altLang="en-US" sz="4000">
                <a:solidFill>
                  <a:schemeClr val="accent2"/>
                </a:solidFill>
                <a:latin typeface="Raleway Thin" pitchFamily="2" charset="77"/>
                <a:cs typeface="Arial" panose="020B0604020202020204" pitchFamily="34" charset="0"/>
                <a:sym typeface="Raleway Thin" pitchFamily="2" charset="77"/>
              </a:rPr>
              <a:t> pattern during 3 years of pandemic in Iran</a:t>
            </a:r>
            <a:r>
              <a:rPr lang="fa-IR" altLang="en-US" sz="4000">
                <a:solidFill>
                  <a:schemeClr val="accent2"/>
                </a:solidFill>
                <a:latin typeface="Raleway Thin" pitchFamily="2" charset="77"/>
                <a:cs typeface="Arial" panose="020B0604020202020204" pitchFamily="34" charset="0"/>
                <a:sym typeface="Raleway Thin" pitchFamily="2" charset="77"/>
              </a:rPr>
              <a:t> </a:t>
            </a:r>
            <a:endParaRPr lang="en-US" altLang="en-US" sz="400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32361389-1145-BA4B-E872-1C2F44B170DC}"/>
              </a:ext>
            </a:extLst>
          </p:cNvPr>
          <p:cNvSpPr>
            <a:spLocks noGrp="1"/>
          </p:cNvSpPr>
          <p:nvPr>
            <p:ph type="body" idx="1"/>
          </p:nvPr>
        </p:nvSpPr>
        <p:spPr>
          <a:xfrm>
            <a:off x="457200" y="1995488"/>
            <a:ext cx="7854950" cy="2641600"/>
          </a:xfrm>
        </p:spPr>
        <p:txBody>
          <a:bodyPr/>
          <a:lstStyle/>
          <a:p>
            <a:pPr>
              <a:defRPr/>
            </a:pPr>
            <a:r>
              <a:rPr lang="en-US" sz="1200" dirty="0">
                <a:latin typeface="Barlow Light" panose="020B0604020202020204" charset="0"/>
              </a:rPr>
              <a:t>The outbreak of the epidemic coincided with Nowruz (New Year holidays),  a sharp decline rate occurred for semi-durable goods such as clothing and footwear, which were in high demand before Nowruz.</a:t>
            </a:r>
          </a:p>
          <a:p>
            <a:pPr>
              <a:defRPr/>
            </a:pPr>
            <a:r>
              <a:rPr lang="en-US" sz="1200" dirty="0">
                <a:latin typeface="Barlow Light" panose="020B0604020202020204" charset="0"/>
              </a:rPr>
              <a:t>Non-durable goods suffered the least effect from the epidemic, and purchases of </a:t>
            </a:r>
            <a:r>
              <a:rPr lang="en-US" sz="1200" b="1" dirty="0">
                <a:solidFill>
                  <a:schemeClr val="accent4">
                    <a:lumMod val="75000"/>
                  </a:schemeClr>
                </a:solidFill>
                <a:latin typeface="Barlow Light" panose="020B0604020202020204" charset="0"/>
              </a:rPr>
              <a:t>essential consumer goods </a:t>
            </a:r>
            <a:r>
              <a:rPr lang="en-US" sz="1200" dirty="0">
                <a:latin typeface="Barlow Light" panose="020B0604020202020204" charset="0"/>
              </a:rPr>
              <a:t>such as food and beverages increased during quarantine in Iran.</a:t>
            </a:r>
          </a:p>
          <a:p>
            <a:pPr>
              <a:defRPr/>
            </a:pPr>
            <a:r>
              <a:rPr lang="en-US" sz="1200" dirty="0">
                <a:latin typeface="Barlow Light" panose="020B0604020202020204" charset="0"/>
              </a:rPr>
              <a:t>We also find a large and persistent effect of the pandemic on preference for online purchasing which did not fade away after the relaxation of restrictions. In semi-durable and durable goods that online purchasing is more practical, we observe larger and more persistent effect on online shopping after the pandemic rather than non-durable goods and most of this purchasing comprises all transactions made via POS and online payment terminals in Iran.</a:t>
            </a:r>
          </a:p>
          <a:p>
            <a:pPr>
              <a:defRPr/>
            </a:pPr>
            <a:r>
              <a:rPr lang="en-US" altLang="en-US" sz="1200" dirty="0">
                <a:latin typeface="Barlow Light" panose="020B0604020202020204" charset="0"/>
                <a:cs typeface="Arial" panose="020B0604020202020204" pitchFamily="34" charset="0"/>
              </a:rPr>
              <a:t>To avoid unnecessary expenses, Iranian families began cooking essential ingredients such as bread at home and making bread, cakes and pastries to spend time in the quarantine.</a:t>
            </a:r>
            <a:endParaRPr lang="en-US" altLang="en-US" sz="2000" dirty="0">
              <a:latin typeface="Barlow Light" panose="020B0604020202020204" charset="0"/>
              <a:cs typeface="Arial" panose="020B0604020202020204" pitchFamily="34" charset="0"/>
            </a:endParaRPr>
          </a:p>
          <a:p>
            <a:pPr marL="114300" indent="0">
              <a:buFont typeface="Arial" panose="020B0604020202020204" pitchFamily="34" charset="0"/>
              <a:buNone/>
              <a:defRPr/>
            </a:pPr>
            <a:endParaRPr lang="en-US" sz="1200" dirty="0">
              <a:latin typeface="Barlow Light" panose="020B0604020202020204" charset="0"/>
            </a:endParaRPr>
          </a:p>
          <a:p>
            <a:pPr marL="114300" indent="0">
              <a:buFont typeface="Arial" panose="020B0604020202020204" pitchFamily="34" charset="0"/>
              <a:buNone/>
              <a:defRPr/>
            </a:pPr>
            <a:r>
              <a:rPr lang="en-US" sz="1100" dirty="0">
                <a:solidFill>
                  <a:srgbClr val="FF0000"/>
                </a:solidFill>
              </a:rPr>
              <a:t>https://link.springer.com/article/10.1007/s11150-021-09557-8</a:t>
            </a:r>
          </a:p>
        </p:txBody>
      </p:sp>
      <p:sp>
        <p:nvSpPr>
          <p:cNvPr id="28676" name="Slide Number Placeholder 3">
            <a:extLst>
              <a:ext uri="{FF2B5EF4-FFF2-40B4-BE49-F238E27FC236}">
                <a16:creationId xmlns:a16="http://schemas.microsoft.com/office/drawing/2014/main" id="{FD944B16-1724-93DD-062D-202991F5AA22}"/>
              </a:ext>
            </a:extLst>
          </p:cNvPr>
          <p:cNvSpPr>
            <a:spLocks noGrp="1"/>
          </p:cNvSpPr>
          <p:nvPr>
            <p:ph type="sldNum" sz="quarter" idx="10"/>
          </p:nvPr>
        </p:nvSpPr>
        <p:spPr>
          <a:noFill/>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CB5336F5-7B9B-EB40-80EE-963457166075}" type="slidenum">
              <a:rPr lang="en-US" altLang="en-US" sz="1200">
                <a:solidFill>
                  <a:srgbClr val="FFFFFF"/>
                </a:solidFill>
                <a:latin typeface="Barlow Light" panose="020F0302020204030204" pitchFamily="34" charset="0"/>
                <a:sym typeface="Barlow Light" panose="020F0302020204030204" pitchFamily="34" charset="0"/>
              </a:rPr>
              <a:pPr/>
              <a:t>21</a:t>
            </a:fld>
            <a:endParaRPr lang="en-US" altLang="en-US" sz="1200">
              <a:solidFill>
                <a:srgbClr val="FFFFFF"/>
              </a:solidFill>
              <a:latin typeface="Barlow Light" panose="020F0302020204030204" pitchFamily="34" charset="0"/>
              <a:sym typeface="Barlow Light" panose="020F0302020204030204" pitchFamily="34" charset="0"/>
            </a:endParaRPr>
          </a:p>
        </p:txBody>
      </p:sp>
      <p:sp>
        <p:nvSpPr>
          <p:cNvPr id="28677" name="Rectangle 6">
            <a:extLst>
              <a:ext uri="{FF2B5EF4-FFF2-40B4-BE49-F238E27FC236}">
                <a16:creationId xmlns:a16="http://schemas.microsoft.com/office/drawing/2014/main" id="{6DFE071E-8496-AACA-0FEA-C50757C50B06}"/>
              </a:ext>
            </a:extLst>
          </p:cNvPr>
          <p:cNvSpPr>
            <a:spLocks noChangeArrowheads="1"/>
          </p:cNvSpPr>
          <p:nvPr/>
        </p:nvSpPr>
        <p:spPr bwMode="auto">
          <a:xfrm>
            <a:off x="152400" y="227013"/>
            <a:ext cx="18415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endParaRPr lang="en-US" altLang="en-US"/>
          </a:p>
        </p:txBody>
      </p:sp>
    </p:spTree>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5DD"/>
            </a:gs>
            <a:gs pos="50000">
              <a:srgbClr val="00B5DD"/>
            </a:gs>
            <a:gs pos="100000">
              <a:srgbClr val="0070C0"/>
            </a:gs>
          </a:gsLst>
          <a:lin ang="16200000"/>
        </a:gradFill>
        <a:effectLst/>
      </p:bgPr>
    </p:bg>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B49A9FED-DFE9-1AD2-7844-BC90B0F0DE53}"/>
              </a:ext>
            </a:extLst>
          </p:cNvPr>
          <p:cNvSpPr txBox="1">
            <a:spLocks noGrp="1" noChangeArrowheads="1"/>
          </p:cNvSpPr>
          <p:nvPr>
            <p:ph type="ctrTitle"/>
          </p:nvPr>
        </p:nvSpPr>
        <p:spPr>
          <a:xfrm>
            <a:off x="258763" y="441325"/>
            <a:ext cx="9939337" cy="1158875"/>
          </a:xfrm>
        </p:spPr>
        <p:txBody>
          <a:bodyPr/>
          <a:lstStyle/>
          <a:p>
            <a:pPr eaLnBrk="1" hangingPunct="1">
              <a:lnSpc>
                <a:spcPct val="80000"/>
              </a:lnSpc>
              <a:spcBef>
                <a:spcPct val="0"/>
              </a:spcBef>
              <a:spcAft>
                <a:spcPct val="0"/>
              </a:spcAft>
              <a:buClr>
                <a:schemeClr val="accent2"/>
              </a:buClr>
              <a:buFont typeface="Raleway Thin" pitchFamily="2" charset="77"/>
              <a:buNone/>
            </a:pPr>
            <a:r>
              <a:rPr lang="en-US" altLang="en-US" sz="4000">
                <a:solidFill>
                  <a:schemeClr val="bg1"/>
                </a:solidFill>
                <a:latin typeface="Raleway Thin" pitchFamily="2" charset="77"/>
                <a:cs typeface="Arial" panose="020B0604020202020204" pitchFamily="34" charset="0"/>
                <a:sym typeface="Raleway Thin" pitchFamily="2" charset="77"/>
              </a:rPr>
              <a:t>  BAKING’S PANDEMIC POPULARITY</a:t>
            </a:r>
          </a:p>
        </p:txBody>
      </p:sp>
      <p:grpSp>
        <p:nvGrpSpPr>
          <p:cNvPr id="43011" name="Google Shape;383;p14">
            <a:extLst>
              <a:ext uri="{FF2B5EF4-FFF2-40B4-BE49-F238E27FC236}">
                <a16:creationId xmlns:a16="http://schemas.microsoft.com/office/drawing/2014/main" id="{504F4A4E-52C2-5B39-110D-E5C1564D2DA9}"/>
              </a:ext>
            </a:extLst>
          </p:cNvPr>
          <p:cNvGrpSpPr>
            <a:grpSpLocks/>
          </p:cNvGrpSpPr>
          <p:nvPr/>
        </p:nvGrpSpPr>
        <p:grpSpPr bwMode="auto">
          <a:xfrm>
            <a:off x="4357688" y="1930400"/>
            <a:ext cx="885825" cy="2673350"/>
            <a:chOff x="5678143" y="1151382"/>
            <a:chExt cx="345795" cy="1043508"/>
          </a:xfrm>
        </p:grpSpPr>
        <p:sp>
          <p:nvSpPr>
            <p:cNvPr id="43014" name="Google Shape;384;p14">
              <a:extLst>
                <a:ext uri="{FF2B5EF4-FFF2-40B4-BE49-F238E27FC236}">
                  <a16:creationId xmlns:a16="http://schemas.microsoft.com/office/drawing/2014/main" id="{561B6515-B747-7638-6BC6-1DE4BFD8801B}"/>
                </a:ext>
              </a:extLst>
            </p:cNvPr>
            <p:cNvSpPr>
              <a:spLocks/>
            </p:cNvSpPr>
            <p:nvPr/>
          </p:nvSpPr>
          <p:spPr bwMode="auto">
            <a:xfrm>
              <a:off x="5678143" y="1995246"/>
              <a:ext cx="345795" cy="199644"/>
            </a:xfrm>
            <a:custGeom>
              <a:avLst/>
              <a:gdLst>
                <a:gd name="T0" fmla="*/ 276637 w 432244"/>
                <a:gd name="T1" fmla="*/ 79858 h 249555"/>
                <a:gd name="T2" fmla="*/ 138318 w 432244"/>
                <a:gd name="T3" fmla="*/ 159715 h 249555"/>
                <a:gd name="T4" fmla="*/ 0 w 432244"/>
                <a:gd name="T5" fmla="*/ 79858 h 249555"/>
                <a:gd name="T6" fmla="*/ 138318 w 432244"/>
                <a:gd name="T7" fmla="*/ 0 h 249555"/>
                <a:gd name="T8" fmla="*/ 276637 w 432244"/>
                <a:gd name="T9" fmla="*/ 79858 h 2495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2244" h="249555" extrusionOk="0">
                  <a:moveTo>
                    <a:pt x="432245" y="124778"/>
                  </a:moveTo>
                  <a:cubicBezTo>
                    <a:pt x="432245" y="193690"/>
                    <a:pt x="335483" y="249555"/>
                    <a:pt x="216122" y="249555"/>
                  </a:cubicBezTo>
                  <a:cubicBezTo>
                    <a:pt x="96761" y="249555"/>
                    <a:pt x="0" y="193690"/>
                    <a:pt x="0" y="124778"/>
                  </a:cubicBezTo>
                  <a:cubicBezTo>
                    <a:pt x="0" y="55865"/>
                    <a:pt x="96761" y="0"/>
                    <a:pt x="216122" y="0"/>
                  </a:cubicBezTo>
                  <a:cubicBezTo>
                    <a:pt x="335483" y="0"/>
                    <a:pt x="432245" y="55865"/>
                    <a:pt x="432245" y="124778"/>
                  </a:cubicBezTo>
                  <a:close/>
                </a:path>
              </a:pathLst>
            </a:custGeom>
            <a:solidFill>
              <a:srgbClr val="D6D8E5">
                <a:alpha val="39999"/>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43015" name="Google Shape;385;p14">
              <a:extLst>
                <a:ext uri="{FF2B5EF4-FFF2-40B4-BE49-F238E27FC236}">
                  <a16:creationId xmlns:a16="http://schemas.microsoft.com/office/drawing/2014/main" id="{D8E6266B-8058-5133-BBCA-8D0E2F967B7E}"/>
                </a:ext>
              </a:extLst>
            </p:cNvPr>
            <p:cNvSpPr>
              <a:spLocks/>
            </p:cNvSpPr>
            <p:nvPr/>
          </p:nvSpPr>
          <p:spPr bwMode="auto">
            <a:xfrm>
              <a:off x="5766289" y="1171033"/>
              <a:ext cx="174078" cy="254926"/>
            </a:xfrm>
            <a:custGeom>
              <a:avLst/>
              <a:gdLst>
                <a:gd name="T0" fmla="*/ 49355 w 217597"/>
                <a:gd name="T1" fmla="*/ 6742 h 318657"/>
                <a:gd name="T2" fmla="*/ 111230 w 217597"/>
                <a:gd name="T3" fmla="*/ 27896 h 318657"/>
                <a:gd name="T4" fmla="*/ 120130 w 217597"/>
                <a:gd name="T5" fmla="*/ 98122 h 318657"/>
                <a:gd name="T6" fmla="*/ 138418 w 217597"/>
                <a:gd name="T7" fmla="*/ 150121 h 318657"/>
                <a:gd name="T8" fmla="*/ 93369 w 217597"/>
                <a:gd name="T9" fmla="*/ 202852 h 318657"/>
                <a:gd name="T10" fmla="*/ 7658 w 217597"/>
                <a:gd name="T11" fmla="*/ 179443 h 318657"/>
                <a:gd name="T12" fmla="*/ 7658 w 217597"/>
                <a:gd name="T13" fmla="*/ 121347 h 318657"/>
                <a:gd name="T14" fmla="*/ 25946 w 217597"/>
                <a:gd name="T15" fmla="*/ 72579 h 318657"/>
                <a:gd name="T16" fmla="*/ 49355 w 217597"/>
                <a:gd name="T17" fmla="*/ 6742 h 3186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7597" h="318657" extrusionOk="0">
                  <a:moveTo>
                    <a:pt x="77117" y="10535"/>
                  </a:moveTo>
                  <a:cubicBezTo>
                    <a:pt x="85785" y="-3371"/>
                    <a:pt x="151983" y="-12515"/>
                    <a:pt x="173796" y="43587"/>
                  </a:cubicBezTo>
                  <a:cubicBezTo>
                    <a:pt x="181987" y="64828"/>
                    <a:pt x="180749" y="119216"/>
                    <a:pt x="187702" y="153315"/>
                  </a:cubicBezTo>
                  <a:cubicBezTo>
                    <a:pt x="194655" y="187415"/>
                    <a:pt x="210848" y="206846"/>
                    <a:pt x="216277" y="234563"/>
                  </a:cubicBezTo>
                  <a:cubicBezTo>
                    <a:pt x="221706" y="262281"/>
                    <a:pt x="212658" y="308668"/>
                    <a:pt x="145888" y="316954"/>
                  </a:cubicBezTo>
                  <a:cubicBezTo>
                    <a:pt x="79117" y="325241"/>
                    <a:pt x="27778" y="301715"/>
                    <a:pt x="11966" y="280379"/>
                  </a:cubicBezTo>
                  <a:cubicBezTo>
                    <a:pt x="-3845" y="259043"/>
                    <a:pt x="-4131" y="213704"/>
                    <a:pt x="11966" y="189605"/>
                  </a:cubicBezTo>
                  <a:cubicBezTo>
                    <a:pt x="28063" y="165507"/>
                    <a:pt x="40541" y="145505"/>
                    <a:pt x="40541" y="113405"/>
                  </a:cubicBezTo>
                  <a:lnTo>
                    <a:pt x="77117" y="10535"/>
                  </a:lnTo>
                  <a:close/>
                </a:path>
              </a:pathLst>
            </a:custGeom>
            <a:solidFill>
              <a:srgbClr val="DC4B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43016" name="Google Shape;386;p14">
              <a:extLst>
                <a:ext uri="{FF2B5EF4-FFF2-40B4-BE49-F238E27FC236}">
                  <a16:creationId xmlns:a16="http://schemas.microsoft.com/office/drawing/2014/main" id="{24F823D0-BE56-A090-1CBA-68AA02296411}"/>
                </a:ext>
              </a:extLst>
            </p:cNvPr>
            <p:cNvSpPr>
              <a:spLocks/>
            </p:cNvSpPr>
            <p:nvPr/>
          </p:nvSpPr>
          <p:spPr bwMode="auto">
            <a:xfrm>
              <a:off x="5776639" y="1337053"/>
              <a:ext cx="32518" cy="188360"/>
            </a:xfrm>
            <a:custGeom>
              <a:avLst/>
              <a:gdLst>
                <a:gd name="T0" fmla="*/ 2658 w 40647"/>
                <a:gd name="T1" fmla="*/ 10187 h 235450"/>
                <a:gd name="T2" fmla="*/ 11619 w 40647"/>
                <a:gd name="T3" fmla="*/ 131375 h 235450"/>
                <a:gd name="T4" fmla="*/ 25335 w 40647"/>
                <a:gd name="T5" fmla="*/ 118391 h 235450"/>
                <a:gd name="T6" fmla="*/ 20763 w 40647"/>
                <a:gd name="T7" fmla="*/ 103394 h 235450"/>
                <a:gd name="T8" fmla="*/ 18569 w 40647"/>
                <a:gd name="T9" fmla="*/ 31278 h 235450"/>
                <a:gd name="T10" fmla="*/ 20763 w 40647"/>
                <a:gd name="T11" fmla="*/ 3725 h 235450"/>
                <a:gd name="T12" fmla="*/ 15033 w 40647"/>
                <a:gd name="T13" fmla="*/ 6 h 235450"/>
                <a:gd name="T14" fmla="*/ 2658 w 40647"/>
                <a:gd name="T15" fmla="*/ 10187 h 2354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0647" h="235450" extrusionOk="0">
                  <a:moveTo>
                    <a:pt x="4152" y="15917"/>
                  </a:moveTo>
                  <a:cubicBezTo>
                    <a:pt x="4152" y="15917"/>
                    <a:pt x="-11564" y="127074"/>
                    <a:pt x="18154" y="205274"/>
                  </a:cubicBezTo>
                  <a:cubicBezTo>
                    <a:pt x="47872" y="283474"/>
                    <a:pt x="39585" y="184986"/>
                    <a:pt x="39585" y="184986"/>
                  </a:cubicBezTo>
                  <a:lnTo>
                    <a:pt x="32442" y="161554"/>
                  </a:lnTo>
                  <a:cubicBezTo>
                    <a:pt x="32442" y="161554"/>
                    <a:pt x="26536" y="71067"/>
                    <a:pt x="29013" y="48873"/>
                  </a:cubicBezTo>
                  <a:cubicBezTo>
                    <a:pt x="31489" y="26680"/>
                    <a:pt x="30918" y="7630"/>
                    <a:pt x="32442" y="5820"/>
                  </a:cubicBezTo>
                  <a:cubicBezTo>
                    <a:pt x="33966" y="4011"/>
                    <a:pt x="26632" y="486"/>
                    <a:pt x="23488" y="10"/>
                  </a:cubicBezTo>
                  <a:cubicBezTo>
                    <a:pt x="20345" y="-466"/>
                    <a:pt x="4152" y="15917"/>
                    <a:pt x="4152" y="15917"/>
                  </a:cubicBezTo>
                  <a:close/>
                </a:path>
              </a:pathLst>
            </a:custGeom>
            <a:solidFill>
              <a:srgbClr val="9C644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43017" name="Google Shape;387;p14">
              <a:extLst>
                <a:ext uri="{FF2B5EF4-FFF2-40B4-BE49-F238E27FC236}">
                  <a16:creationId xmlns:a16="http://schemas.microsoft.com/office/drawing/2014/main" id="{67A138FE-A5F6-D159-D508-8CF638F669C7}"/>
                </a:ext>
              </a:extLst>
            </p:cNvPr>
            <p:cNvSpPr>
              <a:spLocks/>
            </p:cNvSpPr>
            <p:nvPr/>
          </p:nvSpPr>
          <p:spPr bwMode="auto">
            <a:xfrm>
              <a:off x="5795186" y="1151382"/>
              <a:ext cx="83137" cy="102663"/>
            </a:xfrm>
            <a:custGeom>
              <a:avLst/>
              <a:gdLst>
                <a:gd name="T0" fmla="*/ 66510 w 103921"/>
                <a:gd name="T1" fmla="*/ 2453 h 128329"/>
                <a:gd name="T2" fmla="*/ 15303 w 103921"/>
                <a:gd name="T3" fmla="*/ 10500 h 128329"/>
                <a:gd name="T4" fmla="*/ 1648 w 103921"/>
                <a:gd name="T5" fmla="*/ 57744 h 128329"/>
                <a:gd name="T6" fmla="*/ 17376 w 103921"/>
                <a:gd name="T7" fmla="*/ 82128 h 128329"/>
                <a:gd name="T8" fmla="*/ 66510 w 103921"/>
                <a:gd name="T9" fmla="*/ 2453 h 1283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921" h="128329" extrusionOk="0">
                  <a:moveTo>
                    <a:pt x="103921" y="3833"/>
                  </a:moveTo>
                  <a:cubicBezTo>
                    <a:pt x="103921" y="3833"/>
                    <a:pt x="54105" y="-10550"/>
                    <a:pt x="23911" y="16406"/>
                  </a:cubicBezTo>
                  <a:cubicBezTo>
                    <a:pt x="3585" y="35104"/>
                    <a:pt x="-4645" y="63564"/>
                    <a:pt x="2575" y="90225"/>
                  </a:cubicBezTo>
                  <a:cubicBezTo>
                    <a:pt x="6576" y="105941"/>
                    <a:pt x="14672" y="127468"/>
                    <a:pt x="27150" y="128325"/>
                  </a:cubicBezTo>
                  <a:cubicBezTo>
                    <a:pt x="39627" y="129182"/>
                    <a:pt x="103921" y="3833"/>
                    <a:pt x="103921" y="3833"/>
                  </a:cubicBezTo>
                  <a:close/>
                </a:path>
              </a:pathLst>
            </a:custGeom>
            <a:solidFill>
              <a:srgbClr val="DC4B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43018" name="Google Shape;388;p14">
              <a:extLst>
                <a:ext uri="{FF2B5EF4-FFF2-40B4-BE49-F238E27FC236}">
                  <a16:creationId xmlns:a16="http://schemas.microsoft.com/office/drawing/2014/main" id="{C0301F34-86EE-3C1F-79EE-4EBAD7DF2A9B}"/>
                </a:ext>
              </a:extLst>
            </p:cNvPr>
            <p:cNvSpPr>
              <a:spLocks/>
            </p:cNvSpPr>
            <p:nvPr/>
          </p:nvSpPr>
          <p:spPr bwMode="auto">
            <a:xfrm>
              <a:off x="5811517" y="1263498"/>
              <a:ext cx="102898" cy="115088"/>
            </a:xfrm>
            <a:custGeom>
              <a:avLst/>
              <a:gdLst>
                <a:gd name="T0" fmla="*/ 65629 w 128622"/>
                <a:gd name="T1" fmla="*/ 0 h 143860"/>
                <a:gd name="T2" fmla="*/ 64227 w 128622"/>
                <a:gd name="T3" fmla="*/ 38162 h 143860"/>
                <a:gd name="T4" fmla="*/ 81906 w 128622"/>
                <a:gd name="T5" fmla="*/ 46390 h 143860"/>
                <a:gd name="T6" fmla="*/ 50816 w 128622"/>
                <a:gd name="T7" fmla="*/ 90891 h 143860"/>
                <a:gd name="T8" fmla="*/ 280 w 128622"/>
                <a:gd name="T9" fmla="*/ 64495 h 143860"/>
                <a:gd name="T10" fmla="*/ 15581 w 128622"/>
                <a:gd name="T11" fmla="*/ 30480 h 143860"/>
                <a:gd name="T12" fmla="*/ 25578 w 128622"/>
                <a:gd name="T13" fmla="*/ 30480 h 143860"/>
                <a:gd name="T14" fmla="*/ 26615 w 128622"/>
                <a:gd name="T15" fmla="*/ 13289 h 143860"/>
                <a:gd name="T16" fmla="*/ 65629 w 128622"/>
                <a:gd name="T17" fmla="*/ 0 h 1438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8622" h="143860" extrusionOk="0">
                  <a:moveTo>
                    <a:pt x="102545" y="0"/>
                  </a:moveTo>
                  <a:cubicBezTo>
                    <a:pt x="102545" y="0"/>
                    <a:pt x="99307" y="55531"/>
                    <a:pt x="100355" y="59627"/>
                  </a:cubicBezTo>
                  <a:cubicBezTo>
                    <a:pt x="101402" y="63722"/>
                    <a:pt x="122071" y="67628"/>
                    <a:pt x="127977" y="72485"/>
                  </a:cubicBezTo>
                  <a:cubicBezTo>
                    <a:pt x="133883" y="77343"/>
                    <a:pt x="97783" y="133636"/>
                    <a:pt x="79400" y="142018"/>
                  </a:cubicBezTo>
                  <a:cubicBezTo>
                    <a:pt x="61016" y="150400"/>
                    <a:pt x="4343" y="129064"/>
                    <a:pt x="437" y="100774"/>
                  </a:cubicBezTo>
                  <a:cubicBezTo>
                    <a:pt x="-3182" y="74866"/>
                    <a:pt x="16630" y="54673"/>
                    <a:pt x="24345" y="47625"/>
                  </a:cubicBezTo>
                  <a:cubicBezTo>
                    <a:pt x="29546" y="47282"/>
                    <a:pt x="34765" y="47282"/>
                    <a:pt x="39966" y="47625"/>
                  </a:cubicBezTo>
                  <a:lnTo>
                    <a:pt x="41585" y="20764"/>
                  </a:lnTo>
                  <a:cubicBezTo>
                    <a:pt x="66446" y="11906"/>
                    <a:pt x="102545" y="0"/>
                    <a:pt x="102545" y="0"/>
                  </a:cubicBezTo>
                  <a:close/>
                </a:path>
              </a:pathLst>
            </a:custGeom>
            <a:solidFill>
              <a:srgbClr val="9C644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43019" name="Google Shape;389;p14">
              <a:extLst>
                <a:ext uri="{FF2B5EF4-FFF2-40B4-BE49-F238E27FC236}">
                  <a16:creationId xmlns:a16="http://schemas.microsoft.com/office/drawing/2014/main" id="{8254084F-7113-E0D6-918F-8CB03D7E6B73}"/>
                </a:ext>
              </a:extLst>
            </p:cNvPr>
            <p:cNvSpPr>
              <a:spLocks/>
            </p:cNvSpPr>
            <p:nvPr/>
          </p:nvSpPr>
          <p:spPr bwMode="auto">
            <a:xfrm>
              <a:off x="5777850" y="1304047"/>
              <a:ext cx="149918" cy="172167"/>
            </a:xfrm>
            <a:custGeom>
              <a:avLst/>
              <a:gdLst>
                <a:gd name="T0" fmla="*/ 94448 w 187397"/>
                <a:gd name="T1" fmla="*/ 11643 h 215209"/>
                <a:gd name="T2" fmla="*/ 117431 w 187397"/>
                <a:gd name="T3" fmla="*/ 23835 h 215209"/>
                <a:gd name="T4" fmla="*/ 114566 w 187397"/>
                <a:gd name="T5" fmla="*/ 83150 h 215209"/>
                <a:gd name="T6" fmla="*/ 95119 w 187397"/>
                <a:gd name="T7" fmla="*/ 130454 h 215209"/>
                <a:gd name="T8" fmla="*/ 17090 w 187397"/>
                <a:gd name="T9" fmla="*/ 127345 h 215209"/>
                <a:gd name="T10" fmla="*/ 14530 w 187397"/>
                <a:gd name="T11" fmla="*/ 89733 h 215209"/>
                <a:gd name="T12" fmla="*/ 37085 w 187397"/>
                <a:gd name="T13" fmla="*/ 183 h 215209"/>
                <a:gd name="T14" fmla="*/ 46899 w 187397"/>
                <a:gd name="T15" fmla="*/ 183 h 215209"/>
                <a:gd name="T16" fmla="*/ 39523 w 187397"/>
                <a:gd name="T17" fmla="*/ 45294 h 215209"/>
                <a:gd name="T18" fmla="*/ 94448 w 187397"/>
                <a:gd name="T19" fmla="*/ 11643 h 2152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7397" h="215209" extrusionOk="0">
                  <a:moveTo>
                    <a:pt x="147575" y="18193"/>
                  </a:moveTo>
                  <a:cubicBezTo>
                    <a:pt x="163196" y="20669"/>
                    <a:pt x="181008" y="28956"/>
                    <a:pt x="183485" y="37243"/>
                  </a:cubicBezTo>
                  <a:cubicBezTo>
                    <a:pt x="189933" y="68008"/>
                    <a:pt x="188390" y="99917"/>
                    <a:pt x="179008" y="129921"/>
                  </a:cubicBezTo>
                  <a:cubicBezTo>
                    <a:pt x="165482" y="165640"/>
                    <a:pt x="156434" y="188405"/>
                    <a:pt x="148623" y="203835"/>
                  </a:cubicBezTo>
                  <a:cubicBezTo>
                    <a:pt x="148623" y="203835"/>
                    <a:pt x="81091" y="232410"/>
                    <a:pt x="26703" y="198977"/>
                  </a:cubicBezTo>
                  <a:cubicBezTo>
                    <a:pt x="26703" y="198977"/>
                    <a:pt x="22893" y="160877"/>
                    <a:pt x="22703" y="140208"/>
                  </a:cubicBezTo>
                  <a:cubicBezTo>
                    <a:pt x="-27589" y="96393"/>
                    <a:pt x="15368" y="42291"/>
                    <a:pt x="57945" y="286"/>
                  </a:cubicBezTo>
                  <a:cubicBezTo>
                    <a:pt x="63050" y="-95"/>
                    <a:pt x="68175" y="-95"/>
                    <a:pt x="73280" y="286"/>
                  </a:cubicBezTo>
                  <a:cubicBezTo>
                    <a:pt x="73280" y="286"/>
                    <a:pt x="35180" y="45244"/>
                    <a:pt x="61755" y="70771"/>
                  </a:cubicBezTo>
                  <a:cubicBezTo>
                    <a:pt x="118238" y="53721"/>
                    <a:pt x="129478" y="28384"/>
                    <a:pt x="147575" y="1819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43020" name="Google Shape;390;p14">
              <a:extLst>
                <a:ext uri="{FF2B5EF4-FFF2-40B4-BE49-F238E27FC236}">
                  <a16:creationId xmlns:a16="http://schemas.microsoft.com/office/drawing/2014/main" id="{3907B8EC-80B6-30A0-0253-2DB3735B3DF7}"/>
                </a:ext>
              </a:extLst>
            </p:cNvPr>
            <p:cNvSpPr>
              <a:spLocks/>
            </p:cNvSpPr>
            <p:nvPr/>
          </p:nvSpPr>
          <p:spPr bwMode="auto">
            <a:xfrm>
              <a:off x="5808246" y="1159602"/>
              <a:ext cx="110823" cy="136345"/>
            </a:xfrm>
            <a:custGeom>
              <a:avLst/>
              <a:gdLst>
                <a:gd name="T0" fmla="*/ 1861 w 138529"/>
                <a:gd name="T1" fmla="*/ 38789 h 170431"/>
                <a:gd name="T2" fmla="*/ 1861 w 138529"/>
                <a:gd name="T3" fmla="*/ 38789 h 170431"/>
                <a:gd name="T4" fmla="*/ 45508 w 138529"/>
                <a:gd name="T5" fmla="*/ 80 h 170431"/>
                <a:gd name="T6" fmla="*/ 88607 w 138529"/>
                <a:gd name="T7" fmla="*/ 47470 h 170431"/>
                <a:gd name="T8" fmla="*/ 68246 w 138529"/>
                <a:gd name="T9" fmla="*/ 83168 h 170431"/>
                <a:gd name="T10" fmla="*/ 64650 w 138529"/>
                <a:gd name="T11" fmla="*/ 93105 h 170431"/>
                <a:gd name="T12" fmla="*/ 26794 w 138529"/>
                <a:gd name="T13" fmla="*/ 109077 h 170431"/>
                <a:gd name="T14" fmla="*/ 9115 w 138529"/>
                <a:gd name="T15" fmla="*/ 93471 h 170431"/>
                <a:gd name="T16" fmla="*/ 1861 w 138529"/>
                <a:gd name="T17" fmla="*/ 38789 h 1704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8529" h="170431" extrusionOk="0">
                  <a:moveTo>
                    <a:pt x="2908" y="60608"/>
                  </a:moveTo>
                  <a:lnTo>
                    <a:pt x="2908" y="60608"/>
                  </a:lnTo>
                  <a:cubicBezTo>
                    <a:pt x="8528" y="24890"/>
                    <a:pt x="34245" y="-2066"/>
                    <a:pt x="71107" y="125"/>
                  </a:cubicBezTo>
                  <a:cubicBezTo>
                    <a:pt x="110150" y="1972"/>
                    <a:pt x="140297" y="35129"/>
                    <a:pt x="138449" y="74172"/>
                  </a:cubicBezTo>
                  <a:cubicBezTo>
                    <a:pt x="137372" y="96775"/>
                    <a:pt x="125552" y="117511"/>
                    <a:pt x="106635" y="129950"/>
                  </a:cubicBezTo>
                  <a:cubicBezTo>
                    <a:pt x="105369" y="135322"/>
                    <a:pt x="103483" y="140533"/>
                    <a:pt x="101016" y="145476"/>
                  </a:cubicBezTo>
                  <a:cubicBezTo>
                    <a:pt x="87966" y="160716"/>
                    <a:pt x="53391" y="170336"/>
                    <a:pt x="41865" y="170432"/>
                  </a:cubicBezTo>
                  <a:cubicBezTo>
                    <a:pt x="32340" y="170432"/>
                    <a:pt x="23482" y="161383"/>
                    <a:pt x="14243" y="146048"/>
                  </a:cubicBezTo>
                  <a:cubicBezTo>
                    <a:pt x="-5093" y="113663"/>
                    <a:pt x="-140" y="78230"/>
                    <a:pt x="2908" y="60608"/>
                  </a:cubicBezTo>
                  <a:close/>
                </a:path>
              </a:pathLst>
            </a:custGeom>
            <a:solidFill>
              <a:srgbClr val="9C644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43021" name="Google Shape;391;p14">
              <a:extLst>
                <a:ext uri="{FF2B5EF4-FFF2-40B4-BE49-F238E27FC236}">
                  <a16:creationId xmlns:a16="http://schemas.microsoft.com/office/drawing/2014/main" id="{E41909F7-4A31-0886-2B4A-6D970713F171}"/>
                </a:ext>
              </a:extLst>
            </p:cNvPr>
            <p:cNvSpPr>
              <a:spLocks/>
            </p:cNvSpPr>
            <p:nvPr/>
          </p:nvSpPr>
          <p:spPr bwMode="auto">
            <a:xfrm>
              <a:off x="5812703" y="1158869"/>
              <a:ext cx="110779" cy="104694"/>
            </a:xfrm>
            <a:custGeom>
              <a:avLst/>
              <a:gdLst>
                <a:gd name="T0" fmla="*/ 49194 w 138474"/>
                <a:gd name="T1" fmla="*/ 1094 h 130867"/>
                <a:gd name="T2" fmla="*/ 83820 w 138474"/>
                <a:gd name="T3" fmla="*/ 25173 h 130867"/>
                <a:gd name="T4" fmla="*/ 87050 w 138474"/>
                <a:gd name="T5" fmla="*/ 66626 h 130867"/>
                <a:gd name="T6" fmla="*/ 84734 w 138474"/>
                <a:gd name="T7" fmla="*/ 73149 h 130867"/>
                <a:gd name="T8" fmla="*/ 64678 w 138474"/>
                <a:gd name="T9" fmla="*/ 83756 h 130867"/>
                <a:gd name="T10" fmla="*/ 58277 w 138474"/>
                <a:gd name="T11" fmla="*/ 53276 h 130867"/>
                <a:gd name="T12" fmla="*/ 55473 w 138474"/>
                <a:gd name="T13" fmla="*/ 44619 h 130867"/>
                <a:gd name="T14" fmla="*/ 52670 w 138474"/>
                <a:gd name="T15" fmla="*/ 37731 h 130867"/>
                <a:gd name="T16" fmla="*/ 39746 w 138474"/>
                <a:gd name="T17" fmla="*/ 23710 h 130867"/>
                <a:gd name="T18" fmla="*/ 0 w 138474"/>
                <a:gd name="T19" fmla="*/ 25599 h 130867"/>
                <a:gd name="T20" fmla="*/ 49194 w 138474"/>
                <a:gd name="T21" fmla="*/ 1094 h 1308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8474" h="130867" extrusionOk="0">
                  <a:moveTo>
                    <a:pt x="76867" y="1709"/>
                  </a:moveTo>
                  <a:cubicBezTo>
                    <a:pt x="102679" y="6757"/>
                    <a:pt x="123920" y="13996"/>
                    <a:pt x="130969" y="39332"/>
                  </a:cubicBezTo>
                  <a:cubicBezTo>
                    <a:pt x="135731" y="56858"/>
                    <a:pt x="142018" y="90101"/>
                    <a:pt x="136017" y="104102"/>
                  </a:cubicBezTo>
                  <a:lnTo>
                    <a:pt x="132398" y="114294"/>
                  </a:lnTo>
                  <a:lnTo>
                    <a:pt x="101060" y="130868"/>
                  </a:lnTo>
                  <a:cubicBezTo>
                    <a:pt x="101060" y="130868"/>
                    <a:pt x="86487" y="118676"/>
                    <a:pt x="91059" y="83243"/>
                  </a:cubicBezTo>
                  <a:cubicBezTo>
                    <a:pt x="90850" y="78423"/>
                    <a:pt x="89335" y="73746"/>
                    <a:pt x="86678" y="69717"/>
                  </a:cubicBezTo>
                  <a:cubicBezTo>
                    <a:pt x="84687" y="66364"/>
                    <a:pt x="83211" y="62735"/>
                    <a:pt x="82296" y="58954"/>
                  </a:cubicBezTo>
                  <a:cubicBezTo>
                    <a:pt x="78591" y="49353"/>
                    <a:pt x="71371" y="41514"/>
                    <a:pt x="62103" y="37046"/>
                  </a:cubicBezTo>
                  <a:cubicBezTo>
                    <a:pt x="38767" y="23997"/>
                    <a:pt x="4953" y="35237"/>
                    <a:pt x="0" y="39999"/>
                  </a:cubicBezTo>
                  <a:cubicBezTo>
                    <a:pt x="13221" y="10548"/>
                    <a:pt x="45396" y="-5483"/>
                    <a:pt x="76867" y="1709"/>
                  </a:cubicBezTo>
                  <a:close/>
                </a:path>
              </a:pathLst>
            </a:custGeom>
            <a:solidFill>
              <a:srgbClr val="DC4B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43022" name="Google Shape;392;p14">
              <a:extLst>
                <a:ext uri="{FF2B5EF4-FFF2-40B4-BE49-F238E27FC236}">
                  <a16:creationId xmlns:a16="http://schemas.microsoft.com/office/drawing/2014/main" id="{BDD28773-23F6-8708-D5EB-F88F62DD6AF8}"/>
                </a:ext>
              </a:extLst>
            </p:cNvPr>
            <p:cNvSpPr>
              <a:spLocks/>
            </p:cNvSpPr>
            <p:nvPr/>
          </p:nvSpPr>
          <p:spPr bwMode="auto">
            <a:xfrm>
              <a:off x="5898276" y="1323720"/>
              <a:ext cx="74471" cy="246223"/>
            </a:xfrm>
            <a:custGeom>
              <a:avLst/>
              <a:gdLst>
                <a:gd name="T0" fmla="*/ 25195 w 93089"/>
                <a:gd name="T1" fmla="*/ 159055 h 307779"/>
                <a:gd name="T2" fmla="*/ 32632 w 93089"/>
                <a:gd name="T3" fmla="*/ 108154 h 307779"/>
                <a:gd name="T4" fmla="*/ 4469 w 93089"/>
                <a:gd name="T5" fmla="*/ 33173 h 307779"/>
                <a:gd name="T6" fmla="*/ 6968 w 93089"/>
                <a:gd name="T7" fmla="*/ 3058 h 307779"/>
                <a:gd name="T8" fmla="*/ 31351 w 93089"/>
                <a:gd name="T9" fmla="*/ 15250 h 307779"/>
                <a:gd name="T10" fmla="*/ 57198 w 93089"/>
                <a:gd name="T11" fmla="*/ 85782 h 307779"/>
                <a:gd name="T12" fmla="*/ 56467 w 93089"/>
                <a:gd name="T13" fmla="*/ 144120 h 307779"/>
                <a:gd name="T14" fmla="*/ 38728 w 93089"/>
                <a:gd name="T15" fmla="*/ 196119 h 307779"/>
                <a:gd name="T16" fmla="*/ 25195 w 93089"/>
                <a:gd name="T17" fmla="*/ 159055 h 3077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3089" h="307779" extrusionOk="0">
                  <a:moveTo>
                    <a:pt x="39367" y="248524"/>
                  </a:moveTo>
                  <a:cubicBezTo>
                    <a:pt x="45177" y="212329"/>
                    <a:pt x="56036" y="188898"/>
                    <a:pt x="50988" y="168990"/>
                  </a:cubicBezTo>
                  <a:cubicBezTo>
                    <a:pt x="39739" y="128738"/>
                    <a:pt x="25013" y="89542"/>
                    <a:pt x="6982" y="51833"/>
                  </a:cubicBezTo>
                  <a:cubicBezTo>
                    <a:pt x="-4448" y="29354"/>
                    <a:pt x="-924" y="13733"/>
                    <a:pt x="10887" y="4779"/>
                  </a:cubicBezTo>
                  <a:cubicBezTo>
                    <a:pt x="24222" y="-4746"/>
                    <a:pt x="36891" y="-840"/>
                    <a:pt x="48987" y="23829"/>
                  </a:cubicBezTo>
                  <a:cubicBezTo>
                    <a:pt x="64132" y="55167"/>
                    <a:pt x="81086" y="87361"/>
                    <a:pt x="89373" y="134034"/>
                  </a:cubicBezTo>
                  <a:cubicBezTo>
                    <a:pt x="94688" y="164228"/>
                    <a:pt x="94298" y="195136"/>
                    <a:pt x="88230" y="225188"/>
                  </a:cubicBezTo>
                  <a:cubicBezTo>
                    <a:pt x="83087" y="257668"/>
                    <a:pt x="72800" y="275956"/>
                    <a:pt x="60513" y="306436"/>
                  </a:cubicBezTo>
                  <a:cubicBezTo>
                    <a:pt x="57084" y="315199"/>
                    <a:pt x="34414" y="279385"/>
                    <a:pt x="39367" y="248524"/>
                  </a:cubicBezTo>
                  <a:close/>
                </a:path>
              </a:pathLst>
            </a:custGeom>
            <a:solidFill>
              <a:srgbClr val="9C644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43023" name="Google Shape;393;p14">
              <a:extLst>
                <a:ext uri="{FF2B5EF4-FFF2-40B4-BE49-F238E27FC236}">
                  <a16:creationId xmlns:a16="http://schemas.microsoft.com/office/drawing/2014/main" id="{B9BEA059-6173-7AB1-2114-71BA6F9FFAFE}"/>
                </a:ext>
              </a:extLst>
            </p:cNvPr>
            <p:cNvSpPr>
              <a:spLocks/>
            </p:cNvSpPr>
            <p:nvPr/>
          </p:nvSpPr>
          <p:spPr bwMode="auto">
            <a:xfrm>
              <a:off x="5831068" y="2061801"/>
              <a:ext cx="86995" cy="66513"/>
            </a:xfrm>
            <a:custGeom>
              <a:avLst/>
              <a:gdLst>
                <a:gd name="T0" fmla="*/ 64547 w 108744"/>
                <a:gd name="T1" fmla="*/ 2 h 83141"/>
                <a:gd name="T2" fmla="*/ 42541 w 108744"/>
                <a:gd name="T3" fmla="*/ 2684 h 83141"/>
                <a:gd name="T4" fmla="*/ 12061 w 108744"/>
                <a:gd name="T5" fmla="*/ 26092 h 83141"/>
                <a:gd name="T6" fmla="*/ 174 w 108744"/>
                <a:gd name="T7" fmla="*/ 43588 h 83141"/>
                <a:gd name="T8" fmla="*/ 33885 w 108744"/>
                <a:gd name="T9" fmla="*/ 49014 h 83141"/>
                <a:gd name="T10" fmla="*/ 57354 w 108744"/>
                <a:gd name="T11" fmla="*/ 32554 h 83141"/>
                <a:gd name="T12" fmla="*/ 69546 w 108744"/>
                <a:gd name="T13" fmla="*/ 19874 h 83141"/>
                <a:gd name="T14" fmla="*/ 64547 w 108744"/>
                <a:gd name="T15" fmla="*/ 2 h 831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8744" h="83141" extrusionOk="0">
                  <a:moveTo>
                    <a:pt x="100855" y="2"/>
                  </a:moveTo>
                  <a:cubicBezTo>
                    <a:pt x="87806" y="10575"/>
                    <a:pt x="67423" y="3241"/>
                    <a:pt x="66470" y="4194"/>
                  </a:cubicBezTo>
                  <a:cubicBezTo>
                    <a:pt x="51297" y="17281"/>
                    <a:pt x="35400" y="29492"/>
                    <a:pt x="18845" y="40769"/>
                  </a:cubicBezTo>
                  <a:cubicBezTo>
                    <a:pt x="10654" y="47151"/>
                    <a:pt x="-2014" y="55724"/>
                    <a:pt x="271" y="68106"/>
                  </a:cubicBezTo>
                  <a:cubicBezTo>
                    <a:pt x="4367" y="90109"/>
                    <a:pt x="39610" y="83346"/>
                    <a:pt x="52945" y="76584"/>
                  </a:cubicBezTo>
                  <a:cubicBezTo>
                    <a:pt x="66280" y="69821"/>
                    <a:pt x="77043" y="58677"/>
                    <a:pt x="89616" y="50866"/>
                  </a:cubicBezTo>
                  <a:cubicBezTo>
                    <a:pt x="98665" y="45246"/>
                    <a:pt x="107428" y="42389"/>
                    <a:pt x="108666" y="31054"/>
                  </a:cubicBezTo>
                  <a:cubicBezTo>
                    <a:pt x="109523" y="24196"/>
                    <a:pt x="103142" y="-283"/>
                    <a:pt x="100855" y="2"/>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43024" name="Google Shape;394;p14">
              <a:extLst>
                <a:ext uri="{FF2B5EF4-FFF2-40B4-BE49-F238E27FC236}">
                  <a16:creationId xmlns:a16="http://schemas.microsoft.com/office/drawing/2014/main" id="{9451F810-FBC3-A56A-E6C5-1A72EA9EF773}"/>
                </a:ext>
              </a:extLst>
            </p:cNvPr>
            <p:cNvSpPr>
              <a:spLocks/>
            </p:cNvSpPr>
            <p:nvPr/>
          </p:nvSpPr>
          <p:spPr bwMode="auto">
            <a:xfrm>
              <a:off x="5831514" y="2082973"/>
              <a:ext cx="86563" cy="44990"/>
            </a:xfrm>
            <a:custGeom>
              <a:avLst/>
              <a:gdLst>
                <a:gd name="T0" fmla="*/ 69067 w 108204"/>
                <a:gd name="T1" fmla="*/ 0 h 56238"/>
                <a:gd name="T2" fmla="*/ 56875 w 108204"/>
                <a:gd name="T3" fmla="*/ 12192 h 56238"/>
                <a:gd name="T4" fmla="*/ 32979 w 108204"/>
                <a:gd name="T5" fmla="*/ 28895 h 56238"/>
                <a:gd name="T6" fmla="*/ 0 w 108204"/>
                <a:gd name="T7" fmla="*/ 26761 h 56238"/>
                <a:gd name="T8" fmla="*/ 33589 w 108204"/>
                <a:gd name="T9" fmla="*/ 31821 h 56238"/>
                <a:gd name="T10" fmla="*/ 57058 w 108204"/>
                <a:gd name="T11" fmla="*/ 15361 h 56238"/>
                <a:gd name="T12" fmla="*/ 69250 w 108204"/>
                <a:gd name="T13" fmla="*/ 2682 h 56238"/>
                <a:gd name="T14" fmla="*/ 69067 w 108204"/>
                <a:gd name="T15" fmla="*/ 0 h 562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8204" h="56238" extrusionOk="0">
                  <a:moveTo>
                    <a:pt x="107918" y="0"/>
                  </a:moveTo>
                  <a:cubicBezTo>
                    <a:pt x="106204" y="10859"/>
                    <a:pt x="97536" y="13907"/>
                    <a:pt x="88868" y="19050"/>
                  </a:cubicBezTo>
                  <a:cubicBezTo>
                    <a:pt x="76105" y="26956"/>
                    <a:pt x="64865" y="38100"/>
                    <a:pt x="51530" y="45149"/>
                  </a:cubicBezTo>
                  <a:cubicBezTo>
                    <a:pt x="38195" y="52197"/>
                    <a:pt x="8573" y="57531"/>
                    <a:pt x="0" y="41815"/>
                  </a:cubicBezTo>
                  <a:cubicBezTo>
                    <a:pt x="4667" y="63056"/>
                    <a:pt x="39338" y="56388"/>
                    <a:pt x="52483" y="49721"/>
                  </a:cubicBezTo>
                  <a:cubicBezTo>
                    <a:pt x="65627" y="43053"/>
                    <a:pt x="76581" y="31814"/>
                    <a:pt x="89154" y="24003"/>
                  </a:cubicBezTo>
                  <a:cubicBezTo>
                    <a:pt x="98203" y="18383"/>
                    <a:pt x="106966" y="15526"/>
                    <a:pt x="108204" y="4191"/>
                  </a:cubicBezTo>
                  <a:cubicBezTo>
                    <a:pt x="108214" y="2791"/>
                    <a:pt x="108118" y="1391"/>
                    <a:pt x="107918" y="0"/>
                  </a:cubicBezTo>
                  <a:close/>
                </a:path>
              </a:pathLst>
            </a:custGeom>
            <a:solidFill>
              <a:srgbClr val="757B8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43025" name="Google Shape;395;p14">
              <a:extLst>
                <a:ext uri="{FF2B5EF4-FFF2-40B4-BE49-F238E27FC236}">
                  <a16:creationId xmlns:a16="http://schemas.microsoft.com/office/drawing/2014/main" id="{02A09184-7A96-2983-AFD1-9FD08A49D21D}"/>
                </a:ext>
              </a:extLst>
            </p:cNvPr>
            <p:cNvSpPr>
              <a:spLocks/>
            </p:cNvSpPr>
            <p:nvPr/>
          </p:nvSpPr>
          <p:spPr bwMode="auto">
            <a:xfrm>
              <a:off x="5764925" y="2047104"/>
              <a:ext cx="79862" cy="61873"/>
            </a:xfrm>
            <a:custGeom>
              <a:avLst/>
              <a:gdLst>
                <a:gd name="T0" fmla="*/ 58791 w 99827"/>
                <a:gd name="T1" fmla="*/ 1 h 77341"/>
                <a:gd name="T2" fmla="*/ 39039 w 99827"/>
                <a:gd name="T3" fmla="*/ 3354 h 77341"/>
                <a:gd name="T4" fmla="*/ 11058 w 99827"/>
                <a:gd name="T5" fmla="*/ 24690 h 77341"/>
                <a:gd name="T6" fmla="*/ 146 w 99827"/>
                <a:gd name="T7" fmla="*/ 40662 h 77341"/>
                <a:gd name="T8" fmla="*/ 31054 w 99827"/>
                <a:gd name="T9" fmla="*/ 45660 h 77341"/>
                <a:gd name="T10" fmla="*/ 52573 w 99827"/>
                <a:gd name="T11" fmla="*/ 30603 h 77341"/>
                <a:gd name="T12" fmla="*/ 63851 w 99827"/>
                <a:gd name="T13" fmla="*/ 18959 h 77341"/>
                <a:gd name="T14" fmla="*/ 58791 w 99827"/>
                <a:gd name="T15" fmla="*/ 1 h 773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9827" h="77341" extrusionOk="0">
                  <a:moveTo>
                    <a:pt x="91860" y="1"/>
                  </a:moveTo>
                  <a:cubicBezTo>
                    <a:pt x="79954" y="9526"/>
                    <a:pt x="61856" y="4288"/>
                    <a:pt x="60999" y="5240"/>
                  </a:cubicBezTo>
                  <a:cubicBezTo>
                    <a:pt x="47045" y="17146"/>
                    <a:pt x="32453" y="28281"/>
                    <a:pt x="17279" y="38578"/>
                  </a:cubicBezTo>
                  <a:cubicBezTo>
                    <a:pt x="9754" y="44388"/>
                    <a:pt x="-1771" y="52294"/>
                    <a:pt x="229" y="63533"/>
                  </a:cubicBezTo>
                  <a:cubicBezTo>
                    <a:pt x="4040" y="83726"/>
                    <a:pt x="36329" y="77535"/>
                    <a:pt x="48521" y="71344"/>
                  </a:cubicBezTo>
                  <a:cubicBezTo>
                    <a:pt x="60713" y="65152"/>
                    <a:pt x="70619" y="54961"/>
                    <a:pt x="82145" y="47817"/>
                  </a:cubicBezTo>
                  <a:cubicBezTo>
                    <a:pt x="90336" y="42673"/>
                    <a:pt x="98433" y="40006"/>
                    <a:pt x="99766" y="29624"/>
                  </a:cubicBezTo>
                  <a:cubicBezTo>
                    <a:pt x="100528" y="23338"/>
                    <a:pt x="94051" y="-189"/>
                    <a:pt x="91860" y="1"/>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43026" name="Google Shape;396;p14">
              <a:extLst>
                <a:ext uri="{FF2B5EF4-FFF2-40B4-BE49-F238E27FC236}">
                  <a16:creationId xmlns:a16="http://schemas.microsoft.com/office/drawing/2014/main" id="{3C0FD931-4D40-09F0-FC13-AD937E2A5E15}"/>
                </a:ext>
              </a:extLst>
            </p:cNvPr>
            <p:cNvSpPr>
              <a:spLocks/>
            </p:cNvSpPr>
            <p:nvPr/>
          </p:nvSpPr>
          <p:spPr bwMode="auto">
            <a:xfrm>
              <a:off x="5764880" y="2067438"/>
              <a:ext cx="79629" cy="41383"/>
            </a:xfrm>
            <a:custGeom>
              <a:avLst/>
              <a:gdLst>
                <a:gd name="T0" fmla="*/ 63703 w 99536"/>
                <a:gd name="T1" fmla="*/ 0 h 51729"/>
                <a:gd name="T2" fmla="*/ 52365 w 99536"/>
                <a:gd name="T3" fmla="*/ 11400 h 51729"/>
                <a:gd name="T4" fmla="*/ 30480 w 99536"/>
                <a:gd name="T5" fmla="*/ 26701 h 51729"/>
                <a:gd name="T6" fmla="*/ 0 w 99536"/>
                <a:gd name="T7" fmla="*/ 24749 h 51729"/>
                <a:gd name="T8" fmla="*/ 30480 w 99536"/>
                <a:gd name="T9" fmla="*/ 29383 h 51729"/>
                <a:gd name="T10" fmla="*/ 51999 w 99536"/>
                <a:gd name="T11" fmla="*/ 14326 h 51729"/>
                <a:gd name="T12" fmla="*/ 63277 w 99536"/>
                <a:gd name="T13" fmla="*/ 2682 h 51729"/>
                <a:gd name="T14" fmla="*/ 63703 w 99536"/>
                <a:gd name="T15" fmla="*/ 0 h 517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9536" h="51729" extrusionOk="0">
                  <a:moveTo>
                    <a:pt x="99536" y="0"/>
                  </a:moveTo>
                  <a:cubicBezTo>
                    <a:pt x="97917" y="10001"/>
                    <a:pt x="90011" y="12668"/>
                    <a:pt x="81820" y="17812"/>
                  </a:cubicBezTo>
                  <a:cubicBezTo>
                    <a:pt x="70104" y="25051"/>
                    <a:pt x="59817" y="35528"/>
                    <a:pt x="47625" y="41720"/>
                  </a:cubicBezTo>
                  <a:cubicBezTo>
                    <a:pt x="35433" y="47911"/>
                    <a:pt x="8287" y="53054"/>
                    <a:pt x="0" y="38671"/>
                  </a:cubicBezTo>
                  <a:cubicBezTo>
                    <a:pt x="4286" y="57721"/>
                    <a:pt x="36004" y="52006"/>
                    <a:pt x="47625" y="45911"/>
                  </a:cubicBezTo>
                  <a:cubicBezTo>
                    <a:pt x="59246" y="39814"/>
                    <a:pt x="69723" y="29528"/>
                    <a:pt x="81248" y="22384"/>
                  </a:cubicBezTo>
                  <a:cubicBezTo>
                    <a:pt x="89440" y="17240"/>
                    <a:pt x="97536" y="14573"/>
                    <a:pt x="98870" y="4191"/>
                  </a:cubicBezTo>
                  <a:cubicBezTo>
                    <a:pt x="99222" y="2819"/>
                    <a:pt x="99441" y="1419"/>
                    <a:pt x="99536" y="0"/>
                  </a:cubicBezTo>
                  <a:close/>
                </a:path>
              </a:pathLst>
            </a:custGeom>
            <a:solidFill>
              <a:srgbClr val="757B8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43027" name="Google Shape;397;p14">
              <a:extLst>
                <a:ext uri="{FF2B5EF4-FFF2-40B4-BE49-F238E27FC236}">
                  <a16:creationId xmlns:a16="http://schemas.microsoft.com/office/drawing/2014/main" id="{53FAD48F-F1A8-27B4-3B54-11C093878E37}"/>
                </a:ext>
              </a:extLst>
            </p:cNvPr>
            <p:cNvSpPr>
              <a:spLocks/>
            </p:cNvSpPr>
            <p:nvPr/>
          </p:nvSpPr>
          <p:spPr bwMode="auto">
            <a:xfrm>
              <a:off x="5777721" y="1472916"/>
              <a:ext cx="170454" cy="595560"/>
            </a:xfrm>
            <a:custGeom>
              <a:avLst/>
              <a:gdLst>
                <a:gd name="T0" fmla="*/ 3498 w 213068"/>
                <a:gd name="T1" fmla="*/ 70714 h 744450"/>
                <a:gd name="T2" fmla="*/ 17823 w 213068"/>
                <a:gd name="T3" fmla="*/ 0 h 744450"/>
                <a:gd name="T4" fmla="*/ 49827 w 213068"/>
                <a:gd name="T5" fmla="*/ 7986 h 744450"/>
                <a:gd name="T6" fmla="*/ 98168 w 213068"/>
                <a:gd name="T7" fmla="*/ 3230 h 744450"/>
                <a:gd name="T8" fmla="*/ 115237 w 213068"/>
                <a:gd name="T9" fmla="*/ 29626 h 744450"/>
                <a:gd name="T10" fmla="*/ 135780 w 213068"/>
                <a:gd name="T11" fmla="*/ 110642 h 744450"/>
                <a:gd name="T12" fmla="*/ 117065 w 213068"/>
                <a:gd name="T13" fmla="*/ 262067 h 744450"/>
                <a:gd name="T14" fmla="*/ 127002 w 213068"/>
                <a:gd name="T15" fmla="*/ 325649 h 744450"/>
                <a:gd name="T16" fmla="*/ 116883 w 213068"/>
                <a:gd name="T17" fmla="*/ 401787 h 744450"/>
                <a:gd name="T18" fmla="*/ 107251 w 213068"/>
                <a:gd name="T19" fmla="*/ 471403 h 744450"/>
                <a:gd name="T20" fmla="*/ 85245 w 213068"/>
                <a:gd name="T21" fmla="*/ 474086 h 744450"/>
                <a:gd name="T22" fmla="*/ 86403 w 213068"/>
                <a:gd name="T23" fmla="*/ 405994 h 744450"/>
                <a:gd name="T24" fmla="*/ 82562 w 213068"/>
                <a:gd name="T25" fmla="*/ 349058 h 744450"/>
                <a:gd name="T26" fmla="*/ 74942 w 213068"/>
                <a:gd name="T27" fmla="*/ 272734 h 744450"/>
                <a:gd name="T28" fmla="*/ 68846 w 213068"/>
                <a:gd name="T29" fmla="*/ 225003 h 744450"/>
                <a:gd name="T30" fmla="*/ 59825 w 213068"/>
                <a:gd name="T31" fmla="*/ 104302 h 744450"/>
                <a:gd name="T32" fmla="*/ 58788 w 213068"/>
                <a:gd name="T33" fmla="*/ 123200 h 744450"/>
                <a:gd name="T34" fmla="*/ 53363 w 213068"/>
                <a:gd name="T35" fmla="*/ 191719 h 744450"/>
                <a:gd name="T36" fmla="*/ 47267 w 213068"/>
                <a:gd name="T37" fmla="*/ 246583 h 744450"/>
                <a:gd name="T38" fmla="*/ 55923 w 213068"/>
                <a:gd name="T39" fmla="*/ 270967 h 744450"/>
                <a:gd name="T40" fmla="*/ 60434 w 213068"/>
                <a:gd name="T41" fmla="*/ 376794 h 744450"/>
                <a:gd name="T42" fmla="*/ 49095 w 213068"/>
                <a:gd name="T43" fmla="*/ 460248 h 744450"/>
                <a:gd name="T44" fmla="*/ 29284 w 213068"/>
                <a:gd name="T45" fmla="*/ 462869 h 744450"/>
                <a:gd name="T46" fmla="*/ 22517 w 213068"/>
                <a:gd name="T47" fmla="*/ 378501 h 744450"/>
                <a:gd name="T48" fmla="*/ 6973 w 213068"/>
                <a:gd name="T49" fmla="*/ 269504 h 744450"/>
                <a:gd name="T50" fmla="*/ 1242 w 213068"/>
                <a:gd name="T51" fmla="*/ 215554 h 744450"/>
                <a:gd name="T52" fmla="*/ 3498 w 213068"/>
                <a:gd name="T53" fmla="*/ 70714 h 74445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13068" h="744450" extrusionOk="0">
                  <a:moveTo>
                    <a:pt x="5465" y="110490"/>
                  </a:moveTo>
                  <a:cubicBezTo>
                    <a:pt x="11276" y="65437"/>
                    <a:pt x="27849" y="0"/>
                    <a:pt x="27849" y="0"/>
                  </a:cubicBezTo>
                  <a:cubicBezTo>
                    <a:pt x="43546" y="7372"/>
                    <a:pt x="60529" y="11611"/>
                    <a:pt x="77855" y="12478"/>
                  </a:cubicBezTo>
                  <a:cubicBezTo>
                    <a:pt x="103211" y="12316"/>
                    <a:pt x="128490" y="9830"/>
                    <a:pt x="153388" y="5048"/>
                  </a:cubicBezTo>
                  <a:cubicBezTo>
                    <a:pt x="161532" y="19269"/>
                    <a:pt x="170429" y="33033"/>
                    <a:pt x="180059" y="46291"/>
                  </a:cubicBezTo>
                  <a:cubicBezTo>
                    <a:pt x="193012" y="64294"/>
                    <a:pt x="218159" y="103441"/>
                    <a:pt x="212158" y="172879"/>
                  </a:cubicBezTo>
                  <a:cubicBezTo>
                    <a:pt x="208253" y="217932"/>
                    <a:pt x="182916" y="409480"/>
                    <a:pt x="182916" y="409480"/>
                  </a:cubicBezTo>
                  <a:cubicBezTo>
                    <a:pt x="192755" y="441693"/>
                    <a:pt x="197985" y="475145"/>
                    <a:pt x="198442" y="508826"/>
                  </a:cubicBezTo>
                  <a:cubicBezTo>
                    <a:pt x="196156" y="548821"/>
                    <a:pt x="190869" y="588588"/>
                    <a:pt x="182630" y="627793"/>
                  </a:cubicBezTo>
                  <a:lnTo>
                    <a:pt x="167581" y="736568"/>
                  </a:lnTo>
                  <a:cubicBezTo>
                    <a:pt x="167581" y="736568"/>
                    <a:pt x="147483" y="751046"/>
                    <a:pt x="133195" y="740759"/>
                  </a:cubicBezTo>
                  <a:lnTo>
                    <a:pt x="135005" y="634365"/>
                  </a:lnTo>
                  <a:cubicBezTo>
                    <a:pt x="133291" y="608362"/>
                    <a:pt x="130719" y="569976"/>
                    <a:pt x="129004" y="545402"/>
                  </a:cubicBezTo>
                  <a:cubicBezTo>
                    <a:pt x="126337" y="505492"/>
                    <a:pt x="119479" y="442055"/>
                    <a:pt x="117098" y="426148"/>
                  </a:cubicBezTo>
                  <a:cubicBezTo>
                    <a:pt x="114717" y="410242"/>
                    <a:pt x="109954" y="382619"/>
                    <a:pt x="107573" y="351568"/>
                  </a:cubicBezTo>
                  <a:cubicBezTo>
                    <a:pt x="105192" y="320516"/>
                    <a:pt x="93476" y="162973"/>
                    <a:pt x="93476" y="162973"/>
                  </a:cubicBezTo>
                  <a:lnTo>
                    <a:pt x="91857" y="192500"/>
                  </a:lnTo>
                  <a:cubicBezTo>
                    <a:pt x="91857" y="192500"/>
                    <a:pt x="90238" y="240125"/>
                    <a:pt x="83380" y="299561"/>
                  </a:cubicBezTo>
                  <a:cubicBezTo>
                    <a:pt x="76522" y="358997"/>
                    <a:pt x="73855" y="385286"/>
                    <a:pt x="73855" y="385286"/>
                  </a:cubicBezTo>
                  <a:cubicBezTo>
                    <a:pt x="80370" y="397183"/>
                    <a:pt x="84932" y="410042"/>
                    <a:pt x="87380" y="423386"/>
                  </a:cubicBezTo>
                  <a:cubicBezTo>
                    <a:pt x="88619" y="436150"/>
                    <a:pt x="103192" y="537686"/>
                    <a:pt x="94429" y="588740"/>
                  </a:cubicBezTo>
                  <a:lnTo>
                    <a:pt x="76712" y="719138"/>
                  </a:lnTo>
                  <a:cubicBezTo>
                    <a:pt x="67645" y="725376"/>
                    <a:pt x="56138" y="726900"/>
                    <a:pt x="45756" y="723233"/>
                  </a:cubicBezTo>
                  <a:lnTo>
                    <a:pt x="35183" y="591407"/>
                  </a:lnTo>
                  <a:cubicBezTo>
                    <a:pt x="28135" y="541211"/>
                    <a:pt x="13180" y="434912"/>
                    <a:pt x="10895" y="421100"/>
                  </a:cubicBezTo>
                  <a:cubicBezTo>
                    <a:pt x="5808" y="393268"/>
                    <a:pt x="2817" y="365084"/>
                    <a:pt x="1941" y="336804"/>
                  </a:cubicBezTo>
                  <a:cubicBezTo>
                    <a:pt x="-1583" y="279749"/>
                    <a:pt x="-250" y="155543"/>
                    <a:pt x="5465" y="110490"/>
                  </a:cubicBezTo>
                  <a:close/>
                </a:path>
              </a:pathLst>
            </a:custGeom>
            <a:solidFill>
              <a:srgbClr val="9C644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43028" name="Google Shape;398;p14">
              <a:extLst>
                <a:ext uri="{FF2B5EF4-FFF2-40B4-BE49-F238E27FC236}">
                  <a16:creationId xmlns:a16="http://schemas.microsoft.com/office/drawing/2014/main" id="{E13EFF69-27AE-238D-7571-D59F9A268714}"/>
                </a:ext>
              </a:extLst>
            </p:cNvPr>
            <p:cNvSpPr>
              <a:spLocks/>
            </p:cNvSpPr>
            <p:nvPr/>
          </p:nvSpPr>
          <p:spPr bwMode="auto">
            <a:xfrm>
              <a:off x="5770564" y="1458904"/>
              <a:ext cx="181538" cy="396087"/>
            </a:xfrm>
            <a:custGeom>
              <a:avLst/>
              <a:gdLst>
                <a:gd name="T0" fmla="*/ 103959 w 226922"/>
                <a:gd name="T1" fmla="*/ 3841 h 495109"/>
                <a:gd name="T2" fmla="*/ 128770 w 226922"/>
                <a:gd name="T3" fmla="*/ 53706 h 495109"/>
                <a:gd name="T4" fmla="*/ 127428 w 226922"/>
                <a:gd name="T5" fmla="*/ 251703 h 495109"/>
                <a:gd name="T6" fmla="*/ 134804 w 226922"/>
                <a:gd name="T7" fmla="*/ 295656 h 495109"/>
                <a:gd name="T8" fmla="*/ 10750 w 226922"/>
                <a:gd name="T9" fmla="*/ 295656 h 495109"/>
                <a:gd name="T10" fmla="*/ 2703 w 226922"/>
                <a:gd name="T11" fmla="*/ 103205 h 495109"/>
                <a:gd name="T12" fmla="*/ 25869 w 226922"/>
                <a:gd name="T13" fmla="*/ 0 h 495109"/>
                <a:gd name="T14" fmla="*/ 100667 w 226922"/>
                <a:gd name="T15" fmla="*/ 4572 h 49510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6922" h="495109" extrusionOk="0">
                  <a:moveTo>
                    <a:pt x="162435" y="6001"/>
                  </a:moveTo>
                  <a:lnTo>
                    <a:pt x="201202" y="83915"/>
                  </a:lnTo>
                  <a:cubicBezTo>
                    <a:pt x="201202" y="83915"/>
                    <a:pt x="260447" y="170593"/>
                    <a:pt x="199106" y="393287"/>
                  </a:cubicBezTo>
                  <a:lnTo>
                    <a:pt x="210631" y="461963"/>
                  </a:lnTo>
                  <a:cubicBezTo>
                    <a:pt x="210631" y="461963"/>
                    <a:pt x="94522" y="536543"/>
                    <a:pt x="16798" y="461963"/>
                  </a:cubicBezTo>
                  <a:cubicBezTo>
                    <a:pt x="16798" y="461963"/>
                    <a:pt x="-10158" y="256127"/>
                    <a:pt x="4224" y="161258"/>
                  </a:cubicBezTo>
                  <a:cubicBezTo>
                    <a:pt x="12149" y="106661"/>
                    <a:pt x="24246" y="52749"/>
                    <a:pt x="40420" y="0"/>
                  </a:cubicBezTo>
                  <a:cubicBezTo>
                    <a:pt x="40420" y="0"/>
                    <a:pt x="59470" y="21050"/>
                    <a:pt x="157291" y="714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43029" name="Google Shape;399;p14">
              <a:extLst>
                <a:ext uri="{FF2B5EF4-FFF2-40B4-BE49-F238E27FC236}">
                  <a16:creationId xmlns:a16="http://schemas.microsoft.com/office/drawing/2014/main" id="{865512C7-B47A-0C18-6BC9-29E7FB58CA10}"/>
                </a:ext>
              </a:extLst>
            </p:cNvPr>
            <p:cNvSpPr>
              <a:spLocks/>
            </p:cNvSpPr>
            <p:nvPr/>
          </p:nvSpPr>
          <p:spPr bwMode="auto">
            <a:xfrm>
              <a:off x="5895126" y="1321170"/>
              <a:ext cx="61010" cy="76023"/>
            </a:xfrm>
            <a:custGeom>
              <a:avLst/>
              <a:gdLst>
                <a:gd name="T0" fmla="*/ 48808 w 76263"/>
                <a:gd name="T1" fmla="*/ 45578 h 95029"/>
                <a:gd name="T2" fmla="*/ 11074 w 76263"/>
                <a:gd name="T3" fmla="*/ 60635 h 95029"/>
                <a:gd name="T4" fmla="*/ 1259 w 76263"/>
                <a:gd name="T5" fmla="*/ 26986 h 95029"/>
                <a:gd name="T6" fmla="*/ 9794 w 76263"/>
                <a:gd name="T7" fmla="*/ 1809 h 95029"/>
                <a:gd name="T8" fmla="*/ 48808 w 76263"/>
                <a:gd name="T9" fmla="*/ 45578 h 950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263" h="95029" extrusionOk="0">
                  <a:moveTo>
                    <a:pt x="76263" y="71216"/>
                  </a:moveTo>
                  <a:cubicBezTo>
                    <a:pt x="76263" y="71216"/>
                    <a:pt x="49307" y="98076"/>
                    <a:pt x="17303" y="94743"/>
                  </a:cubicBezTo>
                  <a:lnTo>
                    <a:pt x="1968" y="42165"/>
                  </a:lnTo>
                  <a:cubicBezTo>
                    <a:pt x="1968" y="42165"/>
                    <a:pt x="-7557" y="14828"/>
                    <a:pt x="15303" y="2826"/>
                  </a:cubicBezTo>
                  <a:cubicBezTo>
                    <a:pt x="38163" y="-9175"/>
                    <a:pt x="62833" y="17685"/>
                    <a:pt x="76263" y="71216"/>
                  </a:cubicBez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43030" name="Google Shape;400;p14">
              <a:extLst>
                <a:ext uri="{FF2B5EF4-FFF2-40B4-BE49-F238E27FC236}">
                  <a16:creationId xmlns:a16="http://schemas.microsoft.com/office/drawing/2014/main" id="{A62A0A9E-5702-4776-6A32-E343F95CCEFA}"/>
                </a:ext>
              </a:extLst>
            </p:cNvPr>
            <p:cNvSpPr>
              <a:spLocks/>
            </p:cNvSpPr>
            <p:nvPr/>
          </p:nvSpPr>
          <p:spPr bwMode="auto">
            <a:xfrm>
              <a:off x="5777141" y="1300603"/>
              <a:ext cx="50825" cy="53396"/>
            </a:xfrm>
            <a:custGeom>
              <a:avLst/>
              <a:gdLst>
                <a:gd name="T0" fmla="*/ 40661 w 63531"/>
                <a:gd name="T1" fmla="*/ 289 h 66745"/>
                <a:gd name="T2" fmla="*/ 0 w 63531"/>
                <a:gd name="T3" fmla="*/ 38023 h 66745"/>
                <a:gd name="T4" fmla="*/ 7803 w 63531"/>
                <a:gd name="T5" fmla="*/ 42717 h 66745"/>
                <a:gd name="T6" fmla="*/ 40661 w 63531"/>
                <a:gd name="T7" fmla="*/ 289 h 667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531" h="66745" extrusionOk="0">
                  <a:moveTo>
                    <a:pt x="63532" y="451"/>
                  </a:moveTo>
                  <a:cubicBezTo>
                    <a:pt x="63532" y="451"/>
                    <a:pt x="32671" y="-9074"/>
                    <a:pt x="0" y="59411"/>
                  </a:cubicBezTo>
                  <a:lnTo>
                    <a:pt x="12192" y="66745"/>
                  </a:lnTo>
                  <a:cubicBezTo>
                    <a:pt x="27499" y="43304"/>
                    <a:pt x="44663" y="21130"/>
                    <a:pt x="63532" y="451"/>
                  </a:cubicBez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grpSp>
      <p:pic>
        <p:nvPicPr>
          <p:cNvPr id="7179" name="Picture 8" descr="Baking Ingredients And Kitchen Tools And Utensils Set Of Realistic Cartoon  Vector Illustrations With Cooking Related Objects. Kitchen Equipment And  Farm Fresh Products For Bakery Needs Series Of Colorful Icons. Royalty Free">
            <a:extLst>
              <a:ext uri="{FF2B5EF4-FFF2-40B4-BE49-F238E27FC236}">
                <a16:creationId xmlns:a16="http://schemas.microsoft.com/office/drawing/2014/main" id="{338F9AB3-5549-53AD-3C03-33C1126727A1}"/>
              </a:ext>
            </a:extLst>
          </p:cNvPr>
          <p:cNvPicPr>
            <a:picLocks noChangeAspect="1" noChangeArrowheads="1"/>
          </p:cNvPicPr>
          <p:nvPr/>
        </p:nvPicPr>
        <p:blipFill rotWithShape="1">
          <a:blip r:embed="rId2"/>
          <a:srcRect l="36277" t="13895" r="51893" b="70177"/>
          <a:stretch/>
        </p:blipFill>
        <p:spPr bwMode="auto">
          <a:xfrm>
            <a:off x="4617386" y="2632014"/>
            <a:ext cx="353038" cy="316304"/>
          </a:xfrm>
          <a:prstGeom prst="ellipse">
            <a:avLst/>
          </a:prstGeom>
          <a:noFill/>
        </p:spPr>
      </p:pic>
      <p:sp>
        <p:nvSpPr>
          <p:cNvPr id="43013" name="Google Shape;3109;p47">
            <a:extLst>
              <a:ext uri="{FF2B5EF4-FFF2-40B4-BE49-F238E27FC236}">
                <a16:creationId xmlns:a16="http://schemas.microsoft.com/office/drawing/2014/main" id="{1434FF1C-DDAC-4555-0E26-A33AF6458A44}"/>
              </a:ext>
            </a:extLst>
          </p:cNvPr>
          <p:cNvSpPr>
            <a:spLocks/>
          </p:cNvSpPr>
          <p:nvPr/>
        </p:nvSpPr>
        <p:spPr bwMode="auto">
          <a:xfrm>
            <a:off x="4792663" y="2617788"/>
            <a:ext cx="317500" cy="346075"/>
          </a:xfrm>
          <a:custGeom>
            <a:avLst/>
            <a:gdLst>
              <a:gd name="T0" fmla="*/ 93953 w 597933"/>
              <a:gd name="T1" fmla="*/ 198008 h 466333"/>
              <a:gd name="T2" fmla="*/ 120455 w 597933"/>
              <a:gd name="T3" fmla="*/ 163858 h 466333"/>
              <a:gd name="T4" fmla="*/ 134550 w 597933"/>
              <a:gd name="T5" fmla="*/ 45249 h 466333"/>
              <a:gd name="T6" fmla="*/ 153602 w 597933"/>
              <a:gd name="T7" fmla="*/ 1762 h 466333"/>
              <a:gd name="T8" fmla="*/ 167912 w 597933"/>
              <a:gd name="T9" fmla="*/ 50810 h 466333"/>
              <a:gd name="T10" fmla="*/ 150145 w 597933"/>
              <a:gd name="T11" fmla="*/ 190349 h 466333"/>
              <a:gd name="T12" fmla="*/ 134228 w 597933"/>
              <a:gd name="T13" fmla="*/ 244695 h 466333"/>
              <a:gd name="T14" fmla="*/ 86343 w 597933"/>
              <a:gd name="T15" fmla="*/ 248735 h 466333"/>
              <a:gd name="T16" fmla="*/ 47568 w 597933"/>
              <a:gd name="T17" fmla="*/ 215844 h 466333"/>
              <a:gd name="T18" fmla="*/ 29320 w 597933"/>
              <a:gd name="T19" fmla="*/ 199687 h 466333"/>
              <a:gd name="T20" fmla="*/ 5016 w 597933"/>
              <a:gd name="T21" fmla="*/ 162547 h 466333"/>
              <a:gd name="T22" fmla="*/ 407 w 597933"/>
              <a:gd name="T23" fmla="*/ 138626 h 466333"/>
              <a:gd name="T24" fmla="*/ 6570 w 597933"/>
              <a:gd name="T25" fmla="*/ 141406 h 466333"/>
              <a:gd name="T26" fmla="*/ 20530 w 597933"/>
              <a:gd name="T27" fmla="*/ 166691 h 466333"/>
              <a:gd name="T28" fmla="*/ 11072 w 597933"/>
              <a:gd name="T29" fmla="*/ 146284 h 466333"/>
              <a:gd name="T30" fmla="*/ 3729 w 597933"/>
              <a:gd name="T31" fmla="*/ 122783 h 466333"/>
              <a:gd name="T32" fmla="*/ 8338 w 597933"/>
              <a:gd name="T33" fmla="*/ 109302 h 466333"/>
              <a:gd name="T34" fmla="*/ 17423 w 597933"/>
              <a:gd name="T35" fmla="*/ 132855 h 466333"/>
              <a:gd name="T36" fmla="*/ 26400 w 597933"/>
              <a:gd name="T37" fmla="*/ 149642 h 466333"/>
              <a:gd name="T38" fmla="*/ 18119 w 597933"/>
              <a:gd name="T39" fmla="*/ 123412 h 466333"/>
              <a:gd name="T40" fmla="*/ 15091 w 597933"/>
              <a:gd name="T41" fmla="*/ 99859 h 466333"/>
              <a:gd name="T42" fmla="*/ 21228 w 597933"/>
              <a:gd name="T43" fmla="*/ 98600 h 466333"/>
              <a:gd name="T44" fmla="*/ 31651 w 597933"/>
              <a:gd name="T45" fmla="*/ 129760 h 466333"/>
              <a:gd name="T46" fmla="*/ 39959 w 597933"/>
              <a:gd name="T47" fmla="*/ 141406 h 466333"/>
              <a:gd name="T48" fmla="*/ 35698 w 597933"/>
              <a:gd name="T49" fmla="*/ 123517 h 466333"/>
              <a:gd name="T50" fmla="*/ 38672 w 597933"/>
              <a:gd name="T51" fmla="*/ 100750 h 466333"/>
              <a:gd name="T52" fmla="*/ 43415 w 597933"/>
              <a:gd name="T53" fmla="*/ 109668 h 466333"/>
              <a:gd name="T54" fmla="*/ 52231 w 597933"/>
              <a:gd name="T55" fmla="*/ 141143 h 466333"/>
              <a:gd name="T56" fmla="*/ 60270 w 597933"/>
              <a:gd name="T57" fmla="*/ 168002 h 466333"/>
              <a:gd name="T58" fmla="*/ 93953 w 597933"/>
              <a:gd name="T59" fmla="*/ 198008 h 46633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97933" h="466333" extrusionOk="0">
                <a:moveTo>
                  <a:pt x="333219" y="359529"/>
                </a:moveTo>
                <a:cubicBezTo>
                  <a:pt x="402027" y="376960"/>
                  <a:pt x="418183" y="333431"/>
                  <a:pt x="427212" y="297522"/>
                </a:cubicBezTo>
                <a:cubicBezTo>
                  <a:pt x="449070" y="210368"/>
                  <a:pt x="460855" y="131691"/>
                  <a:pt x="477202" y="82161"/>
                </a:cubicBezTo>
                <a:cubicBezTo>
                  <a:pt x="496209" y="23868"/>
                  <a:pt x="516547" y="14629"/>
                  <a:pt x="544773" y="3199"/>
                </a:cubicBezTo>
                <a:cubicBezTo>
                  <a:pt x="578037" y="-10136"/>
                  <a:pt x="606548" y="17963"/>
                  <a:pt x="595524" y="92258"/>
                </a:cubicBezTo>
                <a:cubicBezTo>
                  <a:pt x="582408" y="180078"/>
                  <a:pt x="565302" y="241705"/>
                  <a:pt x="532513" y="345623"/>
                </a:cubicBezTo>
                <a:cubicBezTo>
                  <a:pt x="523960" y="372769"/>
                  <a:pt x="504763" y="420966"/>
                  <a:pt x="476061" y="444302"/>
                </a:cubicBezTo>
                <a:cubicBezTo>
                  <a:pt x="440517" y="472877"/>
                  <a:pt x="387106" y="471829"/>
                  <a:pt x="306228" y="451636"/>
                </a:cubicBezTo>
                <a:cubicBezTo>
                  <a:pt x="271730" y="443064"/>
                  <a:pt x="233905" y="422394"/>
                  <a:pt x="168708" y="391915"/>
                </a:cubicBezTo>
                <a:cubicBezTo>
                  <a:pt x="151222" y="383723"/>
                  <a:pt x="137536" y="378294"/>
                  <a:pt x="103988" y="362577"/>
                </a:cubicBezTo>
                <a:cubicBezTo>
                  <a:pt x="70439" y="346861"/>
                  <a:pt x="35370" y="320667"/>
                  <a:pt x="17789" y="295141"/>
                </a:cubicBezTo>
                <a:cubicBezTo>
                  <a:pt x="207" y="269614"/>
                  <a:pt x="-2169" y="257041"/>
                  <a:pt x="1442" y="251707"/>
                </a:cubicBezTo>
                <a:cubicBezTo>
                  <a:pt x="5909" y="244372"/>
                  <a:pt x="13892" y="245991"/>
                  <a:pt x="23301" y="256755"/>
                </a:cubicBezTo>
                <a:cubicBezTo>
                  <a:pt x="36872" y="274966"/>
                  <a:pt x="53646" y="290521"/>
                  <a:pt x="72815" y="302665"/>
                </a:cubicBezTo>
                <a:cubicBezTo>
                  <a:pt x="72815" y="302665"/>
                  <a:pt x="51052" y="280186"/>
                  <a:pt x="39267" y="265613"/>
                </a:cubicBezTo>
                <a:cubicBezTo>
                  <a:pt x="28727" y="252611"/>
                  <a:pt x="19974" y="238267"/>
                  <a:pt x="13227" y="222941"/>
                </a:cubicBezTo>
                <a:cubicBezTo>
                  <a:pt x="7049" y="208082"/>
                  <a:pt x="19879" y="187889"/>
                  <a:pt x="29573" y="198462"/>
                </a:cubicBezTo>
                <a:cubicBezTo>
                  <a:pt x="39267" y="209034"/>
                  <a:pt x="44019" y="219893"/>
                  <a:pt x="61791" y="241229"/>
                </a:cubicBezTo>
                <a:cubicBezTo>
                  <a:pt x="71124" y="252649"/>
                  <a:pt x="81816" y="262889"/>
                  <a:pt x="93629" y="271709"/>
                </a:cubicBezTo>
                <a:cubicBezTo>
                  <a:pt x="82595" y="256641"/>
                  <a:pt x="72777" y="240714"/>
                  <a:pt x="64262" y="224084"/>
                </a:cubicBezTo>
                <a:cubicBezTo>
                  <a:pt x="56649" y="211158"/>
                  <a:pt x="52924" y="196309"/>
                  <a:pt x="53523" y="181317"/>
                </a:cubicBezTo>
                <a:cubicBezTo>
                  <a:pt x="53998" y="173506"/>
                  <a:pt x="65022" y="164267"/>
                  <a:pt x="75286" y="179031"/>
                </a:cubicBezTo>
                <a:cubicBezTo>
                  <a:pt x="84790" y="192270"/>
                  <a:pt x="90682" y="213035"/>
                  <a:pt x="112256" y="235609"/>
                </a:cubicBezTo>
                <a:cubicBezTo>
                  <a:pt x="127937" y="251897"/>
                  <a:pt x="141338" y="261327"/>
                  <a:pt x="141718" y="256755"/>
                </a:cubicBezTo>
                <a:cubicBezTo>
                  <a:pt x="142098" y="252183"/>
                  <a:pt x="132214" y="243324"/>
                  <a:pt x="126607" y="224274"/>
                </a:cubicBezTo>
                <a:cubicBezTo>
                  <a:pt x="121000" y="205224"/>
                  <a:pt x="126607" y="185127"/>
                  <a:pt x="137156" y="182936"/>
                </a:cubicBezTo>
                <a:cubicBezTo>
                  <a:pt x="147705" y="180745"/>
                  <a:pt x="145614" y="181317"/>
                  <a:pt x="153978" y="199128"/>
                </a:cubicBezTo>
                <a:cubicBezTo>
                  <a:pt x="162341" y="216940"/>
                  <a:pt x="175361" y="230085"/>
                  <a:pt x="185245" y="256278"/>
                </a:cubicBezTo>
                <a:cubicBezTo>
                  <a:pt x="190634" y="274624"/>
                  <a:pt x="200423" y="291369"/>
                  <a:pt x="213757" y="305047"/>
                </a:cubicBezTo>
                <a:cubicBezTo>
                  <a:pt x="230483" y="323144"/>
                  <a:pt x="267833" y="343051"/>
                  <a:pt x="333219" y="359529"/>
                </a:cubicBezTo>
                <a:close/>
              </a:path>
            </a:pathLst>
          </a:custGeom>
          <a:solidFill>
            <a:srgbClr val="9C644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Tree>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Google Shape;594;p17">
            <a:extLst>
              <a:ext uri="{FF2B5EF4-FFF2-40B4-BE49-F238E27FC236}">
                <a16:creationId xmlns:a16="http://schemas.microsoft.com/office/drawing/2014/main" id="{3772B7C9-BBBF-512D-BF6C-9DB806007333}"/>
              </a:ext>
            </a:extLst>
          </p:cNvPr>
          <p:cNvSpPr txBox="1">
            <a:spLocks noGrp="1" noChangeArrowheads="1"/>
          </p:cNvSpPr>
          <p:nvPr>
            <p:ph type="title"/>
          </p:nvPr>
        </p:nvSpPr>
        <p:spPr>
          <a:xfrm>
            <a:off x="366713" y="339725"/>
            <a:ext cx="7874000" cy="1082675"/>
          </a:xfrm>
        </p:spPr>
        <p:txBody>
          <a:bodyPr/>
          <a:lstStyle/>
          <a:p>
            <a:pPr eaLnBrk="1" hangingPunct="1">
              <a:lnSpc>
                <a:spcPct val="80000"/>
              </a:lnSpc>
              <a:spcBef>
                <a:spcPct val="0"/>
              </a:spcBef>
              <a:spcAft>
                <a:spcPct val="0"/>
              </a:spcAft>
              <a:buClr>
                <a:schemeClr val="accent2"/>
              </a:buClr>
              <a:buFont typeface="Raleway Thin" pitchFamily="2" charset="77"/>
              <a:buNone/>
            </a:pPr>
            <a:r>
              <a:rPr lang="en-US" altLang="en-US" sz="4800">
                <a:solidFill>
                  <a:schemeClr val="accent2"/>
                </a:solidFill>
                <a:latin typeface="Raleway Thin" pitchFamily="2" charset="77"/>
                <a:cs typeface="Arial" panose="020B0604020202020204" pitchFamily="34" charset="0"/>
                <a:sym typeface="Raleway Thin" pitchFamily="2" charset="77"/>
              </a:rPr>
              <a:t>Different Landscape for Baking</a:t>
            </a:r>
            <a:endParaRPr lang="en-US" altLang="en-US" sz="4800" b="1">
              <a:solidFill>
                <a:schemeClr val="accent2"/>
              </a:solidFill>
              <a:latin typeface="Raleway Thin" pitchFamily="2" charset="77"/>
              <a:cs typeface="Arial" panose="020B0604020202020204" pitchFamily="34" charset="0"/>
              <a:sym typeface="Raleway Thin" pitchFamily="2" charset="77"/>
            </a:endParaRPr>
          </a:p>
        </p:txBody>
      </p:sp>
      <p:sp>
        <p:nvSpPr>
          <p:cNvPr id="44035" name="Google Shape;595;p17">
            <a:extLst>
              <a:ext uri="{FF2B5EF4-FFF2-40B4-BE49-F238E27FC236}">
                <a16:creationId xmlns:a16="http://schemas.microsoft.com/office/drawing/2014/main" id="{6D29B7DD-E7E9-C914-7656-79D0FA3C0C08}"/>
              </a:ext>
            </a:extLst>
          </p:cNvPr>
          <p:cNvSpPr txBox="1">
            <a:spLocks noGrp="1" noChangeArrowheads="1"/>
          </p:cNvSpPr>
          <p:nvPr>
            <p:ph type="body" idx="1"/>
          </p:nvPr>
        </p:nvSpPr>
        <p:spPr>
          <a:xfrm>
            <a:off x="244475" y="1619250"/>
            <a:ext cx="5568950" cy="3073400"/>
          </a:xfrm>
        </p:spPr>
        <p:txBody>
          <a:bodyPr/>
          <a:lstStyle/>
          <a:p>
            <a:pPr eaLnBrk="1" hangingPunct="1">
              <a:lnSpc>
                <a:spcPct val="110000"/>
              </a:lnSpc>
              <a:spcAft>
                <a:spcPct val="0"/>
              </a:spcAft>
              <a:buClr>
                <a:schemeClr val="accent1"/>
              </a:buClr>
              <a:buFont typeface="Barlow Light" panose="020F0302020204030204" pitchFamily="34" charset="0"/>
              <a:buChar char="▸"/>
            </a:pPr>
            <a:r>
              <a:rPr lang="en-US" altLang="en-US" sz="2000">
                <a:solidFill>
                  <a:srgbClr val="3A3F50"/>
                </a:solidFill>
                <a:latin typeface="Barlow Light" panose="020F0302020204030204" pitchFamily="34" charset="0"/>
                <a:cs typeface="Arial" panose="020B0604020202020204" pitchFamily="34" charset="0"/>
                <a:sym typeface="Barlow Light" panose="020F0302020204030204" pitchFamily="34" charset="0"/>
              </a:rPr>
              <a:t>From a declining sale since 2016 sales of home use flour and baking mixes rose by %25 </a:t>
            </a:r>
          </a:p>
          <a:p>
            <a:pPr lvl="1" eaLnBrk="1" hangingPunct="1">
              <a:lnSpc>
                <a:spcPct val="110000"/>
              </a:lnSpc>
              <a:spcAft>
                <a:spcPct val="0"/>
              </a:spcAft>
              <a:buClr>
                <a:schemeClr val="accent1"/>
              </a:buClr>
              <a:buFont typeface="Barlow Light" panose="020F0302020204030204" pitchFamily="34" charset="0"/>
              <a:buChar char="▹"/>
            </a:pPr>
            <a:r>
              <a:rPr lang="en-US" altLang="en-US" sz="2000">
                <a:solidFill>
                  <a:srgbClr val="3A3F50"/>
                </a:solidFill>
                <a:latin typeface="Barlow Light" panose="020F0302020204030204" pitchFamily="34" charset="0"/>
                <a:cs typeface="Arial" panose="020B0604020202020204" pitchFamily="34" charset="0"/>
                <a:sym typeface="Barlow Light" panose="020F0302020204030204" pitchFamily="34" charset="0"/>
              </a:rPr>
              <a:t>US alone to $8.3 Billion</a:t>
            </a:r>
          </a:p>
          <a:p>
            <a:pPr eaLnBrk="1" hangingPunct="1">
              <a:lnSpc>
                <a:spcPct val="110000"/>
              </a:lnSpc>
              <a:spcAft>
                <a:spcPct val="0"/>
              </a:spcAft>
              <a:buClr>
                <a:schemeClr val="accent1"/>
              </a:buClr>
              <a:buFont typeface="Barlow Light" panose="020F0302020204030204" pitchFamily="34" charset="0"/>
              <a:buChar char="▸"/>
            </a:pPr>
            <a:r>
              <a:rPr lang="en-US" altLang="en-US" sz="2000">
                <a:solidFill>
                  <a:srgbClr val="3A3F50"/>
                </a:solidFill>
                <a:latin typeface="Barlow Light" panose="020F0302020204030204" pitchFamily="34" charset="0"/>
                <a:cs typeface="Arial" panose="020B0604020202020204" pitchFamily="34" charset="0"/>
                <a:sym typeface="Barlow Light" panose="020F0302020204030204" pitchFamily="34" charset="0"/>
              </a:rPr>
              <a:t>General Mills cake mixes and refrigerated dough increased by %22</a:t>
            </a:r>
          </a:p>
          <a:p>
            <a:pPr eaLnBrk="1" hangingPunct="1">
              <a:lnSpc>
                <a:spcPct val="110000"/>
              </a:lnSpc>
              <a:spcAft>
                <a:spcPct val="0"/>
              </a:spcAft>
              <a:buClr>
                <a:schemeClr val="accent1"/>
              </a:buClr>
              <a:buFont typeface="Barlow Light" panose="020F0302020204030204" pitchFamily="34" charset="0"/>
              <a:buChar char="▸"/>
            </a:pPr>
            <a:r>
              <a:rPr lang="en-US" altLang="en-US" sz="2000">
                <a:solidFill>
                  <a:srgbClr val="3A3F50"/>
                </a:solidFill>
                <a:latin typeface="Barlow Light" panose="020F0302020204030204" pitchFamily="34" charset="0"/>
                <a:cs typeface="Arial" panose="020B0604020202020204" pitchFamily="34" charset="0"/>
                <a:sym typeface="Barlow Light" panose="020F0302020204030204" pitchFamily="34" charset="0"/>
              </a:rPr>
              <a:t>In middle east the home baking sector has jumped from an annual %5 to %7 growth to a double digit</a:t>
            </a:r>
          </a:p>
        </p:txBody>
      </p:sp>
      <p:sp>
        <p:nvSpPr>
          <p:cNvPr id="44036" name="Google Shape;596;p17">
            <a:extLst>
              <a:ext uri="{FF2B5EF4-FFF2-40B4-BE49-F238E27FC236}">
                <a16:creationId xmlns:a16="http://schemas.microsoft.com/office/drawing/2014/main" id="{8DA8A340-81F8-06BB-2E5C-09A22F99A198}"/>
              </a:ext>
            </a:extLst>
          </p:cNvPr>
          <p:cNvSpPr>
            <a:spLocks noGrp="1" noChangeArrowheads="1"/>
          </p:cNvSpPr>
          <p:nvPr>
            <p:ph type="sldNum" sz="quarter" idx="10"/>
          </p:nvPr>
        </p:nvSpPr>
        <p:spPr>
          <a:noFill/>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ECBE0FE6-0A1B-4542-B0DA-13262EFD1B6F}" type="slidenum">
              <a:rPr lang="en-US" altLang="en-US" sz="1200">
                <a:solidFill>
                  <a:srgbClr val="FFFFFF"/>
                </a:solidFill>
                <a:latin typeface="Barlow Light" panose="020F0302020204030204" pitchFamily="34" charset="0"/>
                <a:sym typeface="Barlow Light" panose="020F0302020204030204" pitchFamily="34" charset="0"/>
              </a:rPr>
              <a:pPr/>
              <a:t>23</a:t>
            </a:fld>
            <a:endParaRPr lang="en-US" altLang="en-US" sz="1200">
              <a:solidFill>
                <a:srgbClr val="FFFFFF"/>
              </a:solidFill>
              <a:latin typeface="Barlow Light" panose="020F0302020204030204" pitchFamily="34" charset="0"/>
              <a:sym typeface="Barlow Light" panose="020F0302020204030204" pitchFamily="34" charset="0"/>
            </a:endParaRPr>
          </a:p>
        </p:txBody>
      </p:sp>
      <p:grpSp>
        <p:nvGrpSpPr>
          <p:cNvPr id="44037" name="Google Shape;2529;p47">
            <a:extLst>
              <a:ext uri="{FF2B5EF4-FFF2-40B4-BE49-F238E27FC236}">
                <a16:creationId xmlns:a16="http://schemas.microsoft.com/office/drawing/2014/main" id="{F9FDAAD0-5E0D-A5E0-45AF-C932C390F24F}"/>
              </a:ext>
            </a:extLst>
          </p:cNvPr>
          <p:cNvGrpSpPr>
            <a:grpSpLocks/>
          </p:cNvGrpSpPr>
          <p:nvPr/>
        </p:nvGrpSpPr>
        <p:grpSpPr bwMode="auto">
          <a:xfrm>
            <a:off x="6340475" y="1311275"/>
            <a:ext cx="2436813" cy="2409825"/>
            <a:chOff x="2012475" y="393272"/>
            <a:chExt cx="4440240" cy="4609126"/>
          </a:xfrm>
        </p:grpSpPr>
        <p:sp>
          <p:nvSpPr>
            <p:cNvPr id="44038" name="Google Shape;2530;p47">
              <a:extLst>
                <a:ext uri="{FF2B5EF4-FFF2-40B4-BE49-F238E27FC236}">
                  <a16:creationId xmlns:a16="http://schemas.microsoft.com/office/drawing/2014/main" id="{A33EC5EF-B402-3E33-3F04-6D4103FD1BFA}"/>
                </a:ext>
              </a:extLst>
            </p:cNvPr>
            <p:cNvSpPr>
              <a:spLocks/>
            </p:cNvSpPr>
            <p:nvPr/>
          </p:nvSpPr>
          <p:spPr bwMode="auto">
            <a:xfrm>
              <a:off x="4172687" y="3422228"/>
              <a:ext cx="1096154" cy="631831"/>
            </a:xfrm>
            <a:custGeom>
              <a:avLst/>
              <a:gdLst>
                <a:gd name="T0" fmla="*/ 581029 w 1096154"/>
                <a:gd name="T1" fmla="*/ 616328 h 631831"/>
                <a:gd name="T2" fmla="*/ 26975 w 1096154"/>
                <a:gd name="T3" fmla="*/ 296853 h 631831"/>
                <a:gd name="T4" fmla="*/ 38206 w 1096154"/>
                <a:gd name="T5" fmla="*/ 207027 h 631831"/>
                <a:gd name="T6" fmla="*/ 397137 w 1096154"/>
                <a:gd name="T7" fmla="*/ 0 h 631831"/>
                <a:gd name="T8" fmla="*/ 1096154 w 1096154"/>
                <a:gd name="T9" fmla="*/ 402457 h 631831"/>
                <a:gd name="T10" fmla="*/ 737223 w 1096154"/>
                <a:gd name="T11" fmla="*/ 609484 h 631831"/>
                <a:gd name="T12" fmla="*/ 581029 w 1096154"/>
                <a:gd name="T13" fmla="*/ 616328 h 6318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96154" h="631831" extrusionOk="0">
                  <a:moveTo>
                    <a:pt x="581029" y="616328"/>
                  </a:moveTo>
                  <a:lnTo>
                    <a:pt x="26975" y="296853"/>
                  </a:lnTo>
                  <a:cubicBezTo>
                    <a:pt x="-13002" y="273849"/>
                    <a:pt x="-7957" y="233547"/>
                    <a:pt x="38206" y="207027"/>
                  </a:cubicBezTo>
                  <a:lnTo>
                    <a:pt x="397137" y="0"/>
                  </a:lnTo>
                  <a:lnTo>
                    <a:pt x="1096154" y="402457"/>
                  </a:lnTo>
                  <a:lnTo>
                    <a:pt x="737223" y="609484"/>
                  </a:lnTo>
                  <a:cubicBezTo>
                    <a:pt x="691155" y="636479"/>
                    <a:pt x="621386" y="639331"/>
                    <a:pt x="581029" y="616328"/>
                  </a:cubicBezTo>
                  <a:close/>
                </a:path>
              </a:pathLst>
            </a:custGeom>
            <a:solidFill>
              <a:srgbClr val="D6D8E5">
                <a:alpha val="39999"/>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44039" name="Google Shape;2531;p47">
              <a:extLst>
                <a:ext uri="{FF2B5EF4-FFF2-40B4-BE49-F238E27FC236}">
                  <a16:creationId xmlns:a16="http://schemas.microsoft.com/office/drawing/2014/main" id="{394C9576-7240-14F3-1202-FD8F6FD3540A}"/>
                </a:ext>
              </a:extLst>
            </p:cNvPr>
            <p:cNvSpPr>
              <a:spLocks/>
            </p:cNvSpPr>
            <p:nvPr/>
          </p:nvSpPr>
          <p:spPr bwMode="auto">
            <a:xfrm>
              <a:off x="4213521" y="3398464"/>
              <a:ext cx="1096058" cy="631866"/>
            </a:xfrm>
            <a:custGeom>
              <a:avLst/>
              <a:gdLst>
                <a:gd name="T0" fmla="*/ 581029 w 1096058"/>
                <a:gd name="T1" fmla="*/ 616328 h 631866"/>
                <a:gd name="T2" fmla="*/ 26975 w 1096058"/>
                <a:gd name="T3" fmla="*/ 296853 h 631866"/>
                <a:gd name="T4" fmla="*/ 38206 w 1096058"/>
                <a:gd name="T5" fmla="*/ 207027 h 631866"/>
                <a:gd name="T6" fmla="*/ 397423 w 1096058"/>
                <a:gd name="T7" fmla="*/ 0 h 631866"/>
                <a:gd name="T8" fmla="*/ 1096059 w 1096058"/>
                <a:gd name="T9" fmla="*/ 402837 h 631866"/>
                <a:gd name="T10" fmla="*/ 737128 w 1096058"/>
                <a:gd name="T11" fmla="*/ 609864 h 631866"/>
                <a:gd name="T12" fmla="*/ 581029 w 1096058"/>
                <a:gd name="T13" fmla="*/ 616328 h 6318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96058" h="631866" extrusionOk="0">
                  <a:moveTo>
                    <a:pt x="581029" y="616328"/>
                  </a:moveTo>
                  <a:lnTo>
                    <a:pt x="26975" y="296853"/>
                  </a:lnTo>
                  <a:cubicBezTo>
                    <a:pt x="-13002" y="273849"/>
                    <a:pt x="-7957" y="233547"/>
                    <a:pt x="38206" y="207027"/>
                  </a:cubicBezTo>
                  <a:lnTo>
                    <a:pt x="397423" y="0"/>
                  </a:lnTo>
                  <a:lnTo>
                    <a:pt x="1096059" y="402837"/>
                  </a:lnTo>
                  <a:lnTo>
                    <a:pt x="737128" y="609864"/>
                  </a:lnTo>
                  <a:cubicBezTo>
                    <a:pt x="690774" y="636479"/>
                    <a:pt x="621005" y="639331"/>
                    <a:pt x="581029" y="616328"/>
                  </a:cubicBezTo>
                  <a:close/>
                </a:path>
              </a:pathLst>
            </a:custGeom>
            <a:solidFill>
              <a:srgbClr val="B1B4C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44040" name="Google Shape;2532;p47">
              <a:extLst>
                <a:ext uri="{FF2B5EF4-FFF2-40B4-BE49-F238E27FC236}">
                  <a16:creationId xmlns:a16="http://schemas.microsoft.com/office/drawing/2014/main" id="{15D3FFF0-D3AE-601D-0F82-EA27292ABA3C}"/>
                </a:ext>
              </a:extLst>
            </p:cNvPr>
            <p:cNvSpPr>
              <a:spLocks/>
            </p:cNvSpPr>
            <p:nvPr/>
          </p:nvSpPr>
          <p:spPr bwMode="auto">
            <a:xfrm>
              <a:off x="5277122" y="3780200"/>
              <a:ext cx="32266" cy="21196"/>
            </a:xfrm>
            <a:custGeom>
              <a:avLst/>
              <a:gdLst>
                <a:gd name="T0" fmla="*/ 32267 w 32266"/>
                <a:gd name="T1" fmla="*/ 21197 h 21196"/>
                <a:gd name="T2" fmla="*/ 32267 w 32266"/>
                <a:gd name="T3" fmla="*/ 0 h 21196"/>
                <a:gd name="T4" fmla="*/ 0 w 32266"/>
                <a:gd name="T5" fmla="*/ 18630 h 21196"/>
                <a:gd name="T6" fmla="*/ 32267 w 32266"/>
                <a:gd name="T7" fmla="*/ 21197 h 211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266" h="21196" extrusionOk="0">
                  <a:moveTo>
                    <a:pt x="32267" y="21197"/>
                  </a:moveTo>
                  <a:lnTo>
                    <a:pt x="32267" y="0"/>
                  </a:lnTo>
                  <a:lnTo>
                    <a:pt x="0" y="18630"/>
                  </a:lnTo>
                  <a:lnTo>
                    <a:pt x="32267" y="21197"/>
                  </a:lnTo>
                  <a:close/>
                </a:path>
              </a:pathLst>
            </a:custGeom>
            <a:solidFill>
              <a:srgbClr val="B1B4C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44041" name="Google Shape;2533;p47">
              <a:extLst>
                <a:ext uri="{FF2B5EF4-FFF2-40B4-BE49-F238E27FC236}">
                  <a16:creationId xmlns:a16="http://schemas.microsoft.com/office/drawing/2014/main" id="{66642803-4B55-8EC5-EF5B-901AED85C5E5}"/>
                </a:ext>
              </a:extLst>
            </p:cNvPr>
            <p:cNvSpPr>
              <a:spLocks/>
            </p:cNvSpPr>
            <p:nvPr/>
          </p:nvSpPr>
          <p:spPr bwMode="auto">
            <a:xfrm>
              <a:off x="4213559" y="3635813"/>
              <a:ext cx="33123" cy="21387"/>
            </a:xfrm>
            <a:custGeom>
              <a:avLst/>
              <a:gdLst>
                <a:gd name="T0" fmla="*/ 0 w 33123"/>
                <a:gd name="T1" fmla="*/ 21387 h 21387"/>
                <a:gd name="T2" fmla="*/ 0 w 33123"/>
                <a:gd name="T3" fmla="*/ 0 h 21387"/>
                <a:gd name="T4" fmla="*/ 33123 w 33123"/>
                <a:gd name="T5" fmla="*/ 13688 h 21387"/>
                <a:gd name="T6" fmla="*/ 0 w 33123"/>
                <a:gd name="T7" fmla="*/ 21387 h 2138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123" h="21387" extrusionOk="0">
                  <a:moveTo>
                    <a:pt x="0" y="21387"/>
                  </a:moveTo>
                  <a:lnTo>
                    <a:pt x="0" y="0"/>
                  </a:lnTo>
                  <a:lnTo>
                    <a:pt x="33123" y="13688"/>
                  </a:lnTo>
                  <a:lnTo>
                    <a:pt x="0" y="21387"/>
                  </a:lnTo>
                  <a:close/>
                </a:path>
              </a:pathLst>
            </a:custGeom>
            <a:solidFill>
              <a:srgbClr val="B1B4C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44042" name="Google Shape;2534;p47">
              <a:extLst>
                <a:ext uri="{FF2B5EF4-FFF2-40B4-BE49-F238E27FC236}">
                  <a16:creationId xmlns:a16="http://schemas.microsoft.com/office/drawing/2014/main" id="{A14ABCC7-81BE-8353-5EFB-8A49CF1C031A}"/>
                </a:ext>
              </a:extLst>
            </p:cNvPr>
            <p:cNvSpPr>
              <a:spLocks/>
            </p:cNvSpPr>
            <p:nvPr/>
          </p:nvSpPr>
          <p:spPr bwMode="auto">
            <a:xfrm>
              <a:off x="4213521" y="3377363"/>
              <a:ext cx="1096058" cy="631809"/>
            </a:xfrm>
            <a:custGeom>
              <a:avLst/>
              <a:gdLst>
                <a:gd name="T0" fmla="*/ 581029 w 1096058"/>
                <a:gd name="T1" fmla="*/ 616232 h 631809"/>
                <a:gd name="T2" fmla="*/ 26975 w 1096058"/>
                <a:gd name="T3" fmla="*/ 296853 h 631809"/>
                <a:gd name="T4" fmla="*/ 38206 w 1096058"/>
                <a:gd name="T5" fmla="*/ 206932 h 631809"/>
                <a:gd name="T6" fmla="*/ 397423 w 1096058"/>
                <a:gd name="T7" fmla="*/ 0 h 631809"/>
                <a:gd name="T8" fmla="*/ 1096059 w 1096058"/>
                <a:gd name="T9" fmla="*/ 402837 h 631809"/>
                <a:gd name="T10" fmla="*/ 737128 w 1096058"/>
                <a:gd name="T11" fmla="*/ 609769 h 631809"/>
                <a:gd name="T12" fmla="*/ 581029 w 1096058"/>
                <a:gd name="T13" fmla="*/ 616232 h 6318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96058" h="631809" extrusionOk="0">
                  <a:moveTo>
                    <a:pt x="581029" y="616232"/>
                  </a:moveTo>
                  <a:lnTo>
                    <a:pt x="26975" y="296853"/>
                  </a:lnTo>
                  <a:cubicBezTo>
                    <a:pt x="-13002" y="273754"/>
                    <a:pt x="-7957" y="233547"/>
                    <a:pt x="38206" y="206932"/>
                  </a:cubicBezTo>
                  <a:lnTo>
                    <a:pt x="397423" y="0"/>
                  </a:lnTo>
                  <a:lnTo>
                    <a:pt x="1096059" y="402837"/>
                  </a:lnTo>
                  <a:lnTo>
                    <a:pt x="737128" y="609769"/>
                  </a:lnTo>
                  <a:cubicBezTo>
                    <a:pt x="690774" y="636384"/>
                    <a:pt x="621005" y="639331"/>
                    <a:pt x="581029" y="616232"/>
                  </a:cubicBezTo>
                  <a:close/>
                </a:path>
              </a:pathLst>
            </a:custGeom>
            <a:solidFill>
              <a:srgbClr val="D6D8E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44043" name="Google Shape;2535;p47">
              <a:extLst>
                <a:ext uri="{FF2B5EF4-FFF2-40B4-BE49-F238E27FC236}">
                  <a16:creationId xmlns:a16="http://schemas.microsoft.com/office/drawing/2014/main" id="{3FA3CCF9-2E2B-DA56-2510-53BEFD401285}"/>
                </a:ext>
              </a:extLst>
            </p:cNvPr>
            <p:cNvSpPr>
              <a:spLocks/>
            </p:cNvSpPr>
            <p:nvPr/>
          </p:nvSpPr>
          <p:spPr bwMode="auto">
            <a:xfrm>
              <a:off x="4526041" y="3091821"/>
              <a:ext cx="783348" cy="688378"/>
            </a:xfrm>
            <a:custGeom>
              <a:avLst/>
              <a:gdLst>
                <a:gd name="T0" fmla="*/ 86521 w 783348"/>
                <a:gd name="T1" fmla="*/ 286492 h 688378"/>
                <a:gd name="T2" fmla="*/ 0 w 783348"/>
                <a:gd name="T3" fmla="*/ 0 h 688378"/>
                <a:gd name="T4" fmla="*/ 706346 w 783348"/>
                <a:gd name="T5" fmla="*/ 404548 h 688378"/>
                <a:gd name="T6" fmla="*/ 783348 w 783348"/>
                <a:gd name="T7" fmla="*/ 688378 h 688378"/>
                <a:gd name="T8" fmla="*/ 86521 w 783348"/>
                <a:gd name="T9" fmla="*/ 286492 h 6883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83348" h="688378" extrusionOk="0">
                  <a:moveTo>
                    <a:pt x="86521" y="286492"/>
                  </a:moveTo>
                  <a:lnTo>
                    <a:pt x="0" y="0"/>
                  </a:lnTo>
                  <a:lnTo>
                    <a:pt x="706346" y="404548"/>
                  </a:lnTo>
                  <a:lnTo>
                    <a:pt x="783348" y="688378"/>
                  </a:lnTo>
                  <a:lnTo>
                    <a:pt x="86521" y="286492"/>
                  </a:lnTo>
                  <a:close/>
                </a:path>
              </a:pathLst>
            </a:custGeom>
            <a:solidFill>
              <a:srgbClr val="9EA1A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44044" name="Google Shape;2536;p47">
              <a:extLst>
                <a:ext uri="{FF2B5EF4-FFF2-40B4-BE49-F238E27FC236}">
                  <a16:creationId xmlns:a16="http://schemas.microsoft.com/office/drawing/2014/main" id="{2B75105B-4268-C035-990B-D4DF70CF837D}"/>
                </a:ext>
              </a:extLst>
            </p:cNvPr>
            <p:cNvSpPr>
              <a:spLocks/>
            </p:cNvSpPr>
            <p:nvPr/>
          </p:nvSpPr>
          <p:spPr bwMode="auto">
            <a:xfrm>
              <a:off x="5278931" y="3755961"/>
              <a:ext cx="30363" cy="36025"/>
            </a:xfrm>
            <a:custGeom>
              <a:avLst/>
              <a:gdLst>
                <a:gd name="T0" fmla="*/ 9899 w 30363"/>
                <a:gd name="T1" fmla="*/ 36025 h 36025"/>
                <a:gd name="T2" fmla="*/ 30363 w 30363"/>
                <a:gd name="T3" fmla="*/ 24239 h 36025"/>
                <a:gd name="T4" fmla="*/ 0 w 30363"/>
                <a:gd name="T5" fmla="*/ 0 h 36025"/>
                <a:gd name="T6" fmla="*/ 9899 w 30363"/>
                <a:gd name="T7" fmla="*/ 36025 h 360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363" h="36025" extrusionOk="0">
                  <a:moveTo>
                    <a:pt x="9899" y="36025"/>
                  </a:moveTo>
                  <a:lnTo>
                    <a:pt x="30363" y="24239"/>
                  </a:lnTo>
                  <a:lnTo>
                    <a:pt x="0" y="0"/>
                  </a:lnTo>
                  <a:lnTo>
                    <a:pt x="9899" y="36025"/>
                  </a:lnTo>
                  <a:close/>
                </a:path>
              </a:pathLst>
            </a:custGeom>
            <a:solidFill>
              <a:srgbClr val="9EA1A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44045" name="Google Shape;2537;p47">
              <a:extLst>
                <a:ext uri="{FF2B5EF4-FFF2-40B4-BE49-F238E27FC236}">
                  <a16:creationId xmlns:a16="http://schemas.microsoft.com/office/drawing/2014/main" id="{57923DCA-84E0-7CFB-1D06-5AC0BD933EDB}"/>
                </a:ext>
              </a:extLst>
            </p:cNvPr>
            <p:cNvSpPr>
              <a:spLocks/>
            </p:cNvSpPr>
            <p:nvPr/>
          </p:nvSpPr>
          <p:spPr bwMode="auto">
            <a:xfrm>
              <a:off x="4503768" y="3102562"/>
              <a:ext cx="785061" cy="689423"/>
            </a:xfrm>
            <a:custGeom>
              <a:avLst/>
              <a:gdLst>
                <a:gd name="T0" fmla="*/ 86425 w 785061"/>
                <a:gd name="T1" fmla="*/ 286492 h 689423"/>
                <a:gd name="T2" fmla="*/ 0 w 785061"/>
                <a:gd name="T3" fmla="*/ 0 h 689423"/>
                <a:gd name="T4" fmla="*/ 706346 w 785061"/>
                <a:gd name="T5" fmla="*/ 404643 h 689423"/>
                <a:gd name="T6" fmla="*/ 785061 w 785061"/>
                <a:gd name="T7" fmla="*/ 689424 h 689423"/>
                <a:gd name="T8" fmla="*/ 86425 w 785061"/>
                <a:gd name="T9" fmla="*/ 286492 h 6894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85061" h="689423" extrusionOk="0">
                  <a:moveTo>
                    <a:pt x="86425" y="286492"/>
                  </a:moveTo>
                  <a:lnTo>
                    <a:pt x="0" y="0"/>
                  </a:lnTo>
                  <a:lnTo>
                    <a:pt x="706346" y="404643"/>
                  </a:lnTo>
                  <a:lnTo>
                    <a:pt x="785061" y="689424"/>
                  </a:lnTo>
                  <a:lnTo>
                    <a:pt x="86425" y="286492"/>
                  </a:lnTo>
                  <a:close/>
                </a:path>
              </a:pathLst>
            </a:custGeom>
            <a:solidFill>
              <a:srgbClr val="B1B4C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44046" name="Google Shape;2538;p47">
              <a:extLst>
                <a:ext uri="{FF2B5EF4-FFF2-40B4-BE49-F238E27FC236}">
                  <a16:creationId xmlns:a16="http://schemas.microsoft.com/office/drawing/2014/main" id="{F43CE704-3C46-E9A7-9AC8-6ECEC5D53668}"/>
                </a:ext>
              </a:extLst>
            </p:cNvPr>
            <p:cNvSpPr>
              <a:spLocks/>
            </p:cNvSpPr>
            <p:nvPr/>
          </p:nvSpPr>
          <p:spPr bwMode="auto">
            <a:xfrm>
              <a:off x="3580122" y="393272"/>
              <a:ext cx="2872593" cy="3889928"/>
            </a:xfrm>
            <a:custGeom>
              <a:avLst/>
              <a:gdLst>
                <a:gd name="T0" fmla="*/ 2803111 w 2872593"/>
                <a:gd name="T1" fmla="*/ 3881586 h 3889928"/>
                <a:gd name="T2" fmla="*/ 69483 w 2872593"/>
                <a:gd name="T3" fmla="*/ 2305217 h 3889928"/>
                <a:gd name="T4" fmla="*/ 0 w 2872593"/>
                <a:gd name="T5" fmla="*/ 2172713 h 3889928"/>
                <a:gd name="T6" fmla="*/ 0 w 2872593"/>
                <a:gd name="T7" fmla="*/ 60716 h 3889928"/>
                <a:gd name="T8" fmla="*/ 69483 w 2872593"/>
                <a:gd name="T9" fmla="*/ 8342 h 3889928"/>
                <a:gd name="T10" fmla="*/ 2803111 w 2872593"/>
                <a:gd name="T11" fmla="*/ 1584711 h 3889928"/>
                <a:gd name="T12" fmla="*/ 2872593 w 2872593"/>
                <a:gd name="T13" fmla="*/ 1717121 h 3889928"/>
                <a:gd name="T14" fmla="*/ 2872593 w 2872593"/>
                <a:gd name="T15" fmla="*/ 3829212 h 3889928"/>
                <a:gd name="T16" fmla="*/ 2803111 w 2872593"/>
                <a:gd name="T17" fmla="*/ 3881586 h 38899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72593" h="3889928" extrusionOk="0">
                  <a:moveTo>
                    <a:pt x="2803111" y="3881586"/>
                  </a:moveTo>
                  <a:lnTo>
                    <a:pt x="69483" y="2305217"/>
                  </a:lnTo>
                  <a:cubicBezTo>
                    <a:pt x="31410" y="2283165"/>
                    <a:pt x="0" y="2223756"/>
                    <a:pt x="0" y="2172713"/>
                  </a:cubicBezTo>
                  <a:lnTo>
                    <a:pt x="0" y="60716"/>
                  </a:lnTo>
                  <a:cubicBezTo>
                    <a:pt x="0" y="9673"/>
                    <a:pt x="31125" y="-13806"/>
                    <a:pt x="69483" y="8342"/>
                  </a:cubicBezTo>
                  <a:lnTo>
                    <a:pt x="2803111" y="1584711"/>
                  </a:lnTo>
                  <a:cubicBezTo>
                    <a:pt x="2841183" y="1606763"/>
                    <a:pt x="2872593" y="1666077"/>
                    <a:pt x="2872593" y="1717121"/>
                  </a:cubicBezTo>
                  <a:lnTo>
                    <a:pt x="2872593" y="3829212"/>
                  </a:lnTo>
                  <a:cubicBezTo>
                    <a:pt x="2872593" y="3880256"/>
                    <a:pt x="2841469" y="3903734"/>
                    <a:pt x="2803111" y="3881586"/>
                  </a:cubicBezTo>
                  <a:close/>
                </a:path>
              </a:pathLst>
            </a:custGeom>
            <a:solidFill>
              <a:srgbClr val="C4C7D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44047" name="Google Shape;2539;p47">
              <a:extLst>
                <a:ext uri="{FF2B5EF4-FFF2-40B4-BE49-F238E27FC236}">
                  <a16:creationId xmlns:a16="http://schemas.microsoft.com/office/drawing/2014/main" id="{2163E1DF-A429-8ACD-4697-52C3881A4ACB}"/>
                </a:ext>
              </a:extLst>
            </p:cNvPr>
            <p:cNvSpPr>
              <a:spLocks/>
            </p:cNvSpPr>
            <p:nvPr/>
          </p:nvSpPr>
          <p:spPr bwMode="auto">
            <a:xfrm>
              <a:off x="6397319" y="4189501"/>
              <a:ext cx="30267" cy="107125"/>
            </a:xfrm>
            <a:custGeom>
              <a:avLst/>
              <a:gdLst>
                <a:gd name="T0" fmla="*/ 0 w 30267"/>
                <a:gd name="T1" fmla="*/ 107125 h 107125"/>
                <a:gd name="T2" fmla="*/ 30268 w 30267"/>
                <a:gd name="T3" fmla="*/ 89731 h 107125"/>
                <a:gd name="T4" fmla="*/ 17228 w 30267"/>
                <a:gd name="T5" fmla="*/ 0 h 107125"/>
                <a:gd name="T6" fmla="*/ 0 w 30267"/>
                <a:gd name="T7" fmla="*/ 107125 h 1071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267" h="107125" extrusionOk="0">
                  <a:moveTo>
                    <a:pt x="0" y="107125"/>
                  </a:moveTo>
                  <a:lnTo>
                    <a:pt x="30268" y="89731"/>
                  </a:lnTo>
                  <a:lnTo>
                    <a:pt x="17228" y="0"/>
                  </a:lnTo>
                  <a:lnTo>
                    <a:pt x="0" y="107125"/>
                  </a:lnTo>
                  <a:close/>
                </a:path>
              </a:pathLst>
            </a:custGeom>
            <a:solidFill>
              <a:srgbClr val="C4C7D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44048" name="Google Shape;2540;p47">
              <a:extLst>
                <a:ext uri="{FF2B5EF4-FFF2-40B4-BE49-F238E27FC236}">
                  <a16:creationId xmlns:a16="http://schemas.microsoft.com/office/drawing/2014/main" id="{83EC3197-6E06-534B-3FA0-710FDFFE1DD3}"/>
                </a:ext>
              </a:extLst>
            </p:cNvPr>
            <p:cNvSpPr>
              <a:spLocks/>
            </p:cNvSpPr>
            <p:nvPr/>
          </p:nvSpPr>
          <p:spPr bwMode="auto">
            <a:xfrm>
              <a:off x="3574887" y="397432"/>
              <a:ext cx="72623" cy="31086"/>
            </a:xfrm>
            <a:custGeom>
              <a:avLst/>
              <a:gdLst>
                <a:gd name="T0" fmla="*/ 0 w 72623"/>
                <a:gd name="T1" fmla="*/ 17110 h 31086"/>
                <a:gd name="T2" fmla="*/ 29792 w 72623"/>
                <a:gd name="T3" fmla="*/ 0 h 31086"/>
                <a:gd name="T4" fmla="*/ 72624 w 72623"/>
                <a:gd name="T5" fmla="*/ 24334 h 31086"/>
                <a:gd name="T6" fmla="*/ 25890 w 72623"/>
                <a:gd name="T7" fmla="*/ 31083 h 31086"/>
                <a:gd name="T8" fmla="*/ 0 w 72623"/>
                <a:gd name="T9" fmla="*/ 17110 h 310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623" h="31086" extrusionOk="0">
                  <a:moveTo>
                    <a:pt x="0" y="17110"/>
                  </a:moveTo>
                  <a:lnTo>
                    <a:pt x="29792" y="0"/>
                  </a:lnTo>
                  <a:lnTo>
                    <a:pt x="72624" y="24334"/>
                  </a:lnTo>
                  <a:cubicBezTo>
                    <a:pt x="72624" y="24334"/>
                    <a:pt x="27032" y="31273"/>
                    <a:pt x="25890" y="31083"/>
                  </a:cubicBezTo>
                  <a:cubicBezTo>
                    <a:pt x="24747" y="30892"/>
                    <a:pt x="0" y="17110"/>
                    <a:pt x="0" y="17110"/>
                  </a:cubicBezTo>
                  <a:close/>
                </a:path>
              </a:pathLst>
            </a:custGeom>
            <a:solidFill>
              <a:srgbClr val="B1B4C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44049" name="Google Shape;2541;p47">
              <a:extLst>
                <a:ext uri="{FF2B5EF4-FFF2-40B4-BE49-F238E27FC236}">
                  <a16:creationId xmlns:a16="http://schemas.microsoft.com/office/drawing/2014/main" id="{CFE66ECB-63BB-4545-D213-E2B035DEF052}"/>
                </a:ext>
              </a:extLst>
            </p:cNvPr>
            <p:cNvSpPr>
              <a:spLocks/>
            </p:cNvSpPr>
            <p:nvPr/>
          </p:nvSpPr>
          <p:spPr bwMode="auto">
            <a:xfrm>
              <a:off x="3554709" y="407720"/>
              <a:ext cx="2872878" cy="3889928"/>
            </a:xfrm>
            <a:custGeom>
              <a:avLst/>
              <a:gdLst>
                <a:gd name="T0" fmla="*/ 2803491 w 2872878"/>
                <a:gd name="T1" fmla="*/ 3881587 h 3889928"/>
                <a:gd name="T2" fmla="*/ 69388 w 2872878"/>
                <a:gd name="T3" fmla="*/ 2304837 h 3889928"/>
                <a:gd name="T4" fmla="*/ 0 w 2872878"/>
                <a:gd name="T5" fmla="*/ 2172332 h 3889928"/>
                <a:gd name="T6" fmla="*/ 0 w 2872878"/>
                <a:gd name="T7" fmla="*/ 60716 h 3889928"/>
                <a:gd name="T8" fmla="*/ 69388 w 2872878"/>
                <a:gd name="T9" fmla="*/ 8342 h 3889928"/>
                <a:gd name="T10" fmla="*/ 2803491 w 2872878"/>
                <a:gd name="T11" fmla="*/ 1584711 h 3889928"/>
                <a:gd name="T12" fmla="*/ 2872879 w 2872878"/>
                <a:gd name="T13" fmla="*/ 1717216 h 3889928"/>
                <a:gd name="T14" fmla="*/ 2872879 w 2872878"/>
                <a:gd name="T15" fmla="*/ 3829212 h 3889928"/>
                <a:gd name="T16" fmla="*/ 2803491 w 2872878"/>
                <a:gd name="T17" fmla="*/ 3881587 h 38899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72878" h="3889928" extrusionOk="0">
                  <a:moveTo>
                    <a:pt x="2803491" y="3881587"/>
                  </a:moveTo>
                  <a:lnTo>
                    <a:pt x="69388" y="2304837"/>
                  </a:lnTo>
                  <a:cubicBezTo>
                    <a:pt x="31315" y="2282785"/>
                    <a:pt x="0" y="2223471"/>
                    <a:pt x="0" y="2172332"/>
                  </a:cubicBezTo>
                  <a:lnTo>
                    <a:pt x="0" y="60716"/>
                  </a:lnTo>
                  <a:cubicBezTo>
                    <a:pt x="0" y="9673"/>
                    <a:pt x="31125" y="-13806"/>
                    <a:pt x="69388" y="8342"/>
                  </a:cubicBezTo>
                  <a:lnTo>
                    <a:pt x="2803491" y="1584711"/>
                  </a:lnTo>
                  <a:cubicBezTo>
                    <a:pt x="2841564" y="1606763"/>
                    <a:pt x="2872879" y="1666077"/>
                    <a:pt x="2872879" y="1717216"/>
                  </a:cubicBezTo>
                  <a:lnTo>
                    <a:pt x="2872879" y="3829212"/>
                  </a:lnTo>
                  <a:cubicBezTo>
                    <a:pt x="2872879" y="3880256"/>
                    <a:pt x="2841850" y="3903734"/>
                    <a:pt x="2803491" y="3881587"/>
                  </a:cubicBezTo>
                  <a:close/>
                </a:path>
              </a:pathLst>
            </a:custGeom>
            <a:solidFill>
              <a:srgbClr val="E4E7F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44050" name="Google Shape;2542;p47">
              <a:extLst>
                <a:ext uri="{FF2B5EF4-FFF2-40B4-BE49-F238E27FC236}">
                  <a16:creationId xmlns:a16="http://schemas.microsoft.com/office/drawing/2014/main" id="{C0A37580-30F6-AFE3-1A27-47DDC3F93C04}"/>
                </a:ext>
              </a:extLst>
            </p:cNvPr>
            <p:cNvSpPr>
              <a:spLocks/>
            </p:cNvSpPr>
            <p:nvPr/>
          </p:nvSpPr>
          <p:spPr bwMode="auto">
            <a:xfrm>
              <a:off x="3549854" y="410477"/>
              <a:ext cx="2872973" cy="3889886"/>
            </a:xfrm>
            <a:custGeom>
              <a:avLst/>
              <a:gdLst>
                <a:gd name="T0" fmla="*/ 2803491 w 2872973"/>
                <a:gd name="T1" fmla="*/ 3881587 h 3889886"/>
                <a:gd name="T2" fmla="*/ 69483 w 2872973"/>
                <a:gd name="T3" fmla="*/ 2305217 h 3889886"/>
                <a:gd name="T4" fmla="*/ 0 w 2872973"/>
                <a:gd name="T5" fmla="*/ 2172713 h 3889886"/>
                <a:gd name="T6" fmla="*/ 0 w 2872973"/>
                <a:gd name="T7" fmla="*/ 60716 h 3889886"/>
                <a:gd name="T8" fmla="*/ 69483 w 2872973"/>
                <a:gd name="T9" fmla="*/ 8342 h 3889886"/>
                <a:gd name="T10" fmla="*/ 2803491 w 2872973"/>
                <a:gd name="T11" fmla="*/ 1584711 h 3889886"/>
                <a:gd name="T12" fmla="*/ 2872974 w 2872973"/>
                <a:gd name="T13" fmla="*/ 1717121 h 3889886"/>
                <a:gd name="T14" fmla="*/ 2872974 w 2872973"/>
                <a:gd name="T15" fmla="*/ 3829212 h 3889886"/>
                <a:gd name="T16" fmla="*/ 2803491 w 2872973"/>
                <a:gd name="T17" fmla="*/ 3881587 h 38898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72973" h="3889886" extrusionOk="0">
                  <a:moveTo>
                    <a:pt x="2803491" y="3881587"/>
                  </a:moveTo>
                  <a:lnTo>
                    <a:pt x="69483" y="2305217"/>
                  </a:lnTo>
                  <a:cubicBezTo>
                    <a:pt x="31410" y="2283070"/>
                    <a:pt x="0" y="2223756"/>
                    <a:pt x="0" y="2172713"/>
                  </a:cubicBezTo>
                  <a:lnTo>
                    <a:pt x="0" y="60716"/>
                  </a:lnTo>
                  <a:cubicBezTo>
                    <a:pt x="0" y="9673"/>
                    <a:pt x="31124" y="-13806"/>
                    <a:pt x="69483" y="8342"/>
                  </a:cubicBezTo>
                  <a:lnTo>
                    <a:pt x="2803491" y="1584711"/>
                  </a:lnTo>
                  <a:cubicBezTo>
                    <a:pt x="2841564" y="1606764"/>
                    <a:pt x="2872974" y="1666077"/>
                    <a:pt x="2872974" y="1717121"/>
                  </a:cubicBezTo>
                  <a:lnTo>
                    <a:pt x="2872974" y="3829212"/>
                  </a:lnTo>
                  <a:cubicBezTo>
                    <a:pt x="2872974" y="3879971"/>
                    <a:pt x="2841849" y="3903734"/>
                    <a:pt x="2803491" y="3881587"/>
                  </a:cubicBezTo>
                  <a:close/>
                </a:path>
              </a:pathLst>
            </a:custGeom>
            <a:solidFill>
              <a:srgbClr val="D6D8E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44051" name="Google Shape;2543;p47">
              <a:extLst>
                <a:ext uri="{FF2B5EF4-FFF2-40B4-BE49-F238E27FC236}">
                  <a16:creationId xmlns:a16="http://schemas.microsoft.com/office/drawing/2014/main" id="{FDA75E9F-C909-50A4-42F4-4A42383192BE}"/>
                </a:ext>
              </a:extLst>
            </p:cNvPr>
            <p:cNvSpPr>
              <a:spLocks/>
            </p:cNvSpPr>
            <p:nvPr/>
          </p:nvSpPr>
          <p:spPr bwMode="auto">
            <a:xfrm>
              <a:off x="3584596" y="456003"/>
              <a:ext cx="2802063" cy="3707642"/>
            </a:xfrm>
            <a:custGeom>
              <a:avLst/>
              <a:gdLst>
                <a:gd name="T0" fmla="*/ 2800636 w 2802063"/>
                <a:gd name="T1" fmla="*/ 3707643 h 3707642"/>
                <a:gd name="T2" fmla="*/ 0 w 2802063"/>
                <a:gd name="T3" fmla="*/ 2092872 h 3707642"/>
                <a:gd name="T4" fmla="*/ 1428 w 2802063"/>
                <a:gd name="T5" fmla="*/ 23650 h 3707642"/>
                <a:gd name="T6" fmla="*/ 34742 w 2802063"/>
                <a:gd name="T7" fmla="*/ 4639 h 3707642"/>
                <a:gd name="T8" fmla="*/ 2768750 w 2802063"/>
                <a:gd name="T9" fmla="*/ 1580818 h 3707642"/>
                <a:gd name="T10" fmla="*/ 2802063 w 2802063"/>
                <a:gd name="T11" fmla="*/ 1638421 h 3707642"/>
                <a:gd name="T12" fmla="*/ 2800636 w 2802063"/>
                <a:gd name="T13" fmla="*/ 3707643 h 37076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02063" h="3707642" extrusionOk="0">
                  <a:moveTo>
                    <a:pt x="2800636" y="3707643"/>
                  </a:moveTo>
                  <a:lnTo>
                    <a:pt x="0" y="2092872"/>
                  </a:lnTo>
                  <a:lnTo>
                    <a:pt x="1428" y="23650"/>
                  </a:lnTo>
                  <a:cubicBezTo>
                    <a:pt x="1428" y="2453"/>
                    <a:pt x="16371" y="-6102"/>
                    <a:pt x="34742" y="4639"/>
                  </a:cubicBezTo>
                  <a:lnTo>
                    <a:pt x="2768750" y="1580818"/>
                  </a:lnTo>
                  <a:cubicBezTo>
                    <a:pt x="2788395" y="1593631"/>
                    <a:pt x="2800769" y="1615018"/>
                    <a:pt x="2802063" y="1638421"/>
                  </a:cubicBezTo>
                  <a:lnTo>
                    <a:pt x="2800636" y="37076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44052" name="Google Shape;2544;p47">
              <a:extLst>
                <a:ext uri="{FF2B5EF4-FFF2-40B4-BE49-F238E27FC236}">
                  <a16:creationId xmlns:a16="http://schemas.microsoft.com/office/drawing/2014/main" id="{F2F30689-77DC-78A2-9492-50658B9F2C7D}"/>
                </a:ext>
              </a:extLst>
            </p:cNvPr>
            <p:cNvSpPr>
              <a:spLocks/>
            </p:cNvSpPr>
            <p:nvPr/>
          </p:nvSpPr>
          <p:spPr bwMode="auto">
            <a:xfrm>
              <a:off x="3711283" y="669187"/>
              <a:ext cx="283071" cy="477189"/>
            </a:xfrm>
            <a:custGeom>
              <a:avLst/>
              <a:gdLst>
                <a:gd name="T0" fmla="*/ 268604 w 283071"/>
                <a:gd name="T1" fmla="*/ 475462 h 477189"/>
                <a:gd name="T2" fmla="*/ 14468 w 283071"/>
                <a:gd name="T3" fmla="*/ 328699 h 477189"/>
                <a:gd name="T4" fmla="*/ 0 w 283071"/>
                <a:gd name="T5" fmla="*/ 301038 h 477189"/>
                <a:gd name="T6" fmla="*/ 0 w 283071"/>
                <a:gd name="T7" fmla="*/ 12646 h 477189"/>
                <a:gd name="T8" fmla="*/ 14468 w 283071"/>
                <a:gd name="T9" fmla="*/ 1715 h 477189"/>
                <a:gd name="T10" fmla="*/ 268604 w 283071"/>
                <a:gd name="T11" fmla="*/ 148572 h 477189"/>
                <a:gd name="T12" fmla="*/ 283071 w 283071"/>
                <a:gd name="T13" fmla="*/ 176138 h 477189"/>
                <a:gd name="T14" fmla="*/ 283071 w 283071"/>
                <a:gd name="T15" fmla="*/ 464531 h 477189"/>
                <a:gd name="T16" fmla="*/ 268604 w 283071"/>
                <a:gd name="T17" fmla="*/ 475462 h 4771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3071" h="477189" extrusionOk="0">
                  <a:moveTo>
                    <a:pt x="268604" y="475462"/>
                  </a:moveTo>
                  <a:lnTo>
                    <a:pt x="14468" y="328699"/>
                  </a:lnTo>
                  <a:cubicBezTo>
                    <a:pt x="5540" y="322277"/>
                    <a:pt x="181" y="312023"/>
                    <a:pt x="0" y="301038"/>
                  </a:cubicBezTo>
                  <a:lnTo>
                    <a:pt x="0" y="12646"/>
                  </a:lnTo>
                  <a:cubicBezTo>
                    <a:pt x="0" y="2000"/>
                    <a:pt x="6472" y="-2848"/>
                    <a:pt x="14468" y="1715"/>
                  </a:cubicBezTo>
                  <a:lnTo>
                    <a:pt x="268604" y="148572"/>
                  </a:lnTo>
                  <a:cubicBezTo>
                    <a:pt x="277551" y="154933"/>
                    <a:pt x="282919" y="165172"/>
                    <a:pt x="283071" y="176138"/>
                  </a:cubicBezTo>
                  <a:lnTo>
                    <a:pt x="283071" y="464531"/>
                  </a:lnTo>
                  <a:cubicBezTo>
                    <a:pt x="283071" y="474986"/>
                    <a:pt x="276599" y="480119"/>
                    <a:pt x="268604" y="475462"/>
                  </a:cubicBezTo>
                  <a:close/>
                </a:path>
              </a:pathLst>
            </a:custGeom>
            <a:solidFill>
              <a:srgbClr val="E9EAF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44053" name="Google Shape;2545;p47">
              <a:extLst>
                <a:ext uri="{FF2B5EF4-FFF2-40B4-BE49-F238E27FC236}">
                  <a16:creationId xmlns:a16="http://schemas.microsoft.com/office/drawing/2014/main" id="{EB459854-B97B-095D-88F5-A48C788DC3F3}"/>
                </a:ext>
              </a:extLst>
            </p:cNvPr>
            <p:cNvSpPr>
              <a:spLocks/>
            </p:cNvSpPr>
            <p:nvPr/>
          </p:nvSpPr>
          <p:spPr bwMode="auto">
            <a:xfrm>
              <a:off x="4063456" y="872696"/>
              <a:ext cx="283832" cy="477419"/>
            </a:xfrm>
            <a:custGeom>
              <a:avLst/>
              <a:gdLst>
                <a:gd name="T0" fmla="*/ 269365 w 283832"/>
                <a:gd name="T1" fmla="*/ 475462 h 477419"/>
                <a:gd name="T2" fmla="*/ 14468 w 283832"/>
                <a:gd name="T3" fmla="*/ 328509 h 477419"/>
                <a:gd name="T4" fmla="*/ 0 w 283832"/>
                <a:gd name="T5" fmla="*/ 300848 h 477419"/>
                <a:gd name="T6" fmla="*/ 0 w 283832"/>
                <a:gd name="T7" fmla="*/ 12646 h 477419"/>
                <a:gd name="T8" fmla="*/ 14468 w 283832"/>
                <a:gd name="T9" fmla="*/ 1715 h 477419"/>
                <a:gd name="T10" fmla="*/ 269080 w 283832"/>
                <a:gd name="T11" fmla="*/ 148572 h 477419"/>
                <a:gd name="T12" fmla="*/ 283833 w 283832"/>
                <a:gd name="T13" fmla="*/ 176423 h 477419"/>
                <a:gd name="T14" fmla="*/ 283833 w 283832"/>
                <a:gd name="T15" fmla="*/ 464531 h 477419"/>
                <a:gd name="T16" fmla="*/ 269365 w 283832"/>
                <a:gd name="T17" fmla="*/ 475462 h 4774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3832" h="477419" extrusionOk="0">
                  <a:moveTo>
                    <a:pt x="269365" y="475462"/>
                  </a:moveTo>
                  <a:lnTo>
                    <a:pt x="14468" y="328509"/>
                  </a:lnTo>
                  <a:cubicBezTo>
                    <a:pt x="5540" y="322087"/>
                    <a:pt x="181" y="311833"/>
                    <a:pt x="0" y="300848"/>
                  </a:cubicBezTo>
                  <a:lnTo>
                    <a:pt x="0" y="12646"/>
                  </a:lnTo>
                  <a:cubicBezTo>
                    <a:pt x="0" y="2000"/>
                    <a:pt x="6472" y="-2848"/>
                    <a:pt x="14468" y="1715"/>
                  </a:cubicBezTo>
                  <a:lnTo>
                    <a:pt x="269080" y="148572"/>
                  </a:lnTo>
                  <a:cubicBezTo>
                    <a:pt x="278217" y="154931"/>
                    <a:pt x="283709" y="165305"/>
                    <a:pt x="283833" y="176423"/>
                  </a:cubicBezTo>
                  <a:lnTo>
                    <a:pt x="283833" y="464531"/>
                  </a:lnTo>
                  <a:cubicBezTo>
                    <a:pt x="283833" y="475177"/>
                    <a:pt x="277360" y="480595"/>
                    <a:pt x="269365" y="475462"/>
                  </a:cubicBezTo>
                  <a:close/>
                </a:path>
              </a:pathLst>
            </a:custGeom>
            <a:solidFill>
              <a:srgbClr val="E9EAF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44054" name="Google Shape;2546;p47">
              <a:extLst>
                <a:ext uri="{FF2B5EF4-FFF2-40B4-BE49-F238E27FC236}">
                  <a16:creationId xmlns:a16="http://schemas.microsoft.com/office/drawing/2014/main" id="{76CE2D53-5928-7C4A-D6A9-C056E1B06ACA}"/>
                </a:ext>
              </a:extLst>
            </p:cNvPr>
            <p:cNvSpPr>
              <a:spLocks/>
            </p:cNvSpPr>
            <p:nvPr/>
          </p:nvSpPr>
          <p:spPr bwMode="auto">
            <a:xfrm>
              <a:off x="4408015" y="1071223"/>
              <a:ext cx="284023" cy="477216"/>
            </a:xfrm>
            <a:custGeom>
              <a:avLst/>
              <a:gdLst>
                <a:gd name="T0" fmla="*/ 269556 w 284023"/>
                <a:gd name="T1" fmla="*/ 475502 h 477216"/>
                <a:gd name="T2" fmla="*/ 14468 w 284023"/>
                <a:gd name="T3" fmla="*/ 328644 h 477216"/>
                <a:gd name="T4" fmla="*/ 0 w 284023"/>
                <a:gd name="T5" fmla="*/ 301079 h 477216"/>
                <a:gd name="T6" fmla="*/ 0 w 284023"/>
                <a:gd name="T7" fmla="*/ 12686 h 477216"/>
                <a:gd name="T8" fmla="*/ 14468 w 284023"/>
                <a:gd name="T9" fmla="*/ 1755 h 477216"/>
                <a:gd name="T10" fmla="*/ 269556 w 284023"/>
                <a:gd name="T11" fmla="*/ 148993 h 477216"/>
                <a:gd name="T12" fmla="*/ 284023 w 284023"/>
                <a:gd name="T13" fmla="*/ 176559 h 477216"/>
                <a:gd name="T14" fmla="*/ 284023 w 284023"/>
                <a:gd name="T15" fmla="*/ 464571 h 477216"/>
                <a:gd name="T16" fmla="*/ 269556 w 284023"/>
                <a:gd name="T17" fmla="*/ 475502 h 4772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4023" h="477216" extrusionOk="0">
                  <a:moveTo>
                    <a:pt x="269556" y="475502"/>
                  </a:moveTo>
                  <a:lnTo>
                    <a:pt x="14468" y="328644"/>
                  </a:lnTo>
                  <a:cubicBezTo>
                    <a:pt x="5521" y="322285"/>
                    <a:pt x="152" y="312048"/>
                    <a:pt x="0" y="301079"/>
                  </a:cubicBezTo>
                  <a:lnTo>
                    <a:pt x="0" y="12686"/>
                  </a:lnTo>
                  <a:cubicBezTo>
                    <a:pt x="0" y="2040"/>
                    <a:pt x="6472" y="-2903"/>
                    <a:pt x="14468" y="1755"/>
                  </a:cubicBezTo>
                  <a:lnTo>
                    <a:pt x="269556" y="148993"/>
                  </a:lnTo>
                  <a:cubicBezTo>
                    <a:pt x="278503" y="155354"/>
                    <a:pt x="283871" y="165592"/>
                    <a:pt x="284023" y="176559"/>
                  </a:cubicBezTo>
                  <a:lnTo>
                    <a:pt x="284023" y="464571"/>
                  </a:lnTo>
                  <a:cubicBezTo>
                    <a:pt x="283547" y="475217"/>
                    <a:pt x="277075" y="480065"/>
                    <a:pt x="269556" y="475502"/>
                  </a:cubicBezTo>
                  <a:close/>
                </a:path>
              </a:pathLst>
            </a:custGeom>
            <a:solidFill>
              <a:srgbClr val="E9EAF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44055" name="Google Shape;2547;p47">
              <a:extLst>
                <a:ext uri="{FF2B5EF4-FFF2-40B4-BE49-F238E27FC236}">
                  <a16:creationId xmlns:a16="http://schemas.microsoft.com/office/drawing/2014/main" id="{419194CB-019B-B0FB-7875-D1EFE99304CF}"/>
                </a:ext>
              </a:extLst>
            </p:cNvPr>
            <p:cNvSpPr>
              <a:spLocks/>
            </p:cNvSpPr>
            <p:nvPr/>
          </p:nvSpPr>
          <p:spPr bwMode="auto">
            <a:xfrm>
              <a:off x="3711283" y="1076206"/>
              <a:ext cx="283071" cy="477216"/>
            </a:xfrm>
            <a:custGeom>
              <a:avLst/>
              <a:gdLst>
                <a:gd name="T0" fmla="*/ 268604 w 283071"/>
                <a:gd name="T1" fmla="*/ 475462 h 477216"/>
                <a:gd name="T2" fmla="*/ 14468 w 283071"/>
                <a:gd name="T3" fmla="*/ 328699 h 477216"/>
                <a:gd name="T4" fmla="*/ 0 w 283071"/>
                <a:gd name="T5" fmla="*/ 301038 h 477216"/>
                <a:gd name="T6" fmla="*/ 0 w 283071"/>
                <a:gd name="T7" fmla="*/ 12646 h 477216"/>
                <a:gd name="T8" fmla="*/ 14468 w 283071"/>
                <a:gd name="T9" fmla="*/ 1715 h 477216"/>
                <a:gd name="T10" fmla="*/ 268604 w 283071"/>
                <a:gd name="T11" fmla="*/ 148477 h 477216"/>
                <a:gd name="T12" fmla="*/ 283071 w 283071"/>
                <a:gd name="T13" fmla="*/ 176138 h 477216"/>
                <a:gd name="T14" fmla="*/ 283071 w 283071"/>
                <a:gd name="T15" fmla="*/ 464531 h 477216"/>
                <a:gd name="T16" fmla="*/ 268604 w 283071"/>
                <a:gd name="T17" fmla="*/ 475462 h 4772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3071" h="477216" extrusionOk="0">
                  <a:moveTo>
                    <a:pt x="268604" y="475462"/>
                  </a:moveTo>
                  <a:lnTo>
                    <a:pt x="14468" y="328699"/>
                  </a:lnTo>
                  <a:cubicBezTo>
                    <a:pt x="5540" y="322273"/>
                    <a:pt x="181" y="312027"/>
                    <a:pt x="0" y="301038"/>
                  </a:cubicBezTo>
                  <a:lnTo>
                    <a:pt x="0" y="12646"/>
                  </a:lnTo>
                  <a:cubicBezTo>
                    <a:pt x="0" y="2000"/>
                    <a:pt x="6472" y="-2848"/>
                    <a:pt x="14468" y="1715"/>
                  </a:cubicBezTo>
                  <a:lnTo>
                    <a:pt x="268604" y="148477"/>
                  </a:lnTo>
                  <a:cubicBezTo>
                    <a:pt x="277532" y="154899"/>
                    <a:pt x="282891" y="165154"/>
                    <a:pt x="283071" y="176138"/>
                  </a:cubicBezTo>
                  <a:lnTo>
                    <a:pt x="283071" y="464531"/>
                  </a:lnTo>
                  <a:cubicBezTo>
                    <a:pt x="283071" y="475177"/>
                    <a:pt x="276599" y="480119"/>
                    <a:pt x="268604" y="475462"/>
                  </a:cubicBezTo>
                  <a:close/>
                </a:path>
              </a:pathLst>
            </a:custGeom>
            <a:solidFill>
              <a:srgbClr val="E9EAF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44056" name="Google Shape;2548;p47">
              <a:extLst>
                <a:ext uri="{FF2B5EF4-FFF2-40B4-BE49-F238E27FC236}">
                  <a16:creationId xmlns:a16="http://schemas.microsoft.com/office/drawing/2014/main" id="{5147A7EB-4884-064C-2643-A70ACBA22969}"/>
                </a:ext>
              </a:extLst>
            </p:cNvPr>
            <p:cNvSpPr>
              <a:spLocks/>
            </p:cNvSpPr>
            <p:nvPr/>
          </p:nvSpPr>
          <p:spPr bwMode="auto">
            <a:xfrm>
              <a:off x="4063456" y="1279716"/>
              <a:ext cx="283556" cy="477216"/>
            </a:xfrm>
            <a:custGeom>
              <a:avLst/>
              <a:gdLst>
                <a:gd name="T0" fmla="*/ 269365 w 283556"/>
                <a:gd name="T1" fmla="*/ 475462 h 477216"/>
                <a:gd name="T2" fmla="*/ 14468 w 283556"/>
                <a:gd name="T3" fmla="*/ 328699 h 477216"/>
                <a:gd name="T4" fmla="*/ 0 w 283556"/>
                <a:gd name="T5" fmla="*/ 301038 h 477216"/>
                <a:gd name="T6" fmla="*/ 0 w 283556"/>
                <a:gd name="T7" fmla="*/ 12646 h 477216"/>
                <a:gd name="T8" fmla="*/ 14468 w 283556"/>
                <a:gd name="T9" fmla="*/ 1715 h 477216"/>
                <a:gd name="T10" fmla="*/ 269080 w 283556"/>
                <a:gd name="T11" fmla="*/ 148477 h 477216"/>
                <a:gd name="T12" fmla="*/ 283547 w 283556"/>
                <a:gd name="T13" fmla="*/ 176138 h 477216"/>
                <a:gd name="T14" fmla="*/ 283547 w 283556"/>
                <a:gd name="T15" fmla="*/ 464531 h 477216"/>
                <a:gd name="T16" fmla="*/ 269365 w 283556"/>
                <a:gd name="T17" fmla="*/ 475462 h 4772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3556" h="477216" extrusionOk="0">
                  <a:moveTo>
                    <a:pt x="269365" y="475462"/>
                  </a:moveTo>
                  <a:lnTo>
                    <a:pt x="14468" y="328699"/>
                  </a:lnTo>
                  <a:cubicBezTo>
                    <a:pt x="5540" y="322273"/>
                    <a:pt x="181" y="312027"/>
                    <a:pt x="0" y="301038"/>
                  </a:cubicBezTo>
                  <a:lnTo>
                    <a:pt x="0" y="12646"/>
                  </a:lnTo>
                  <a:cubicBezTo>
                    <a:pt x="0" y="2000"/>
                    <a:pt x="6472" y="-2848"/>
                    <a:pt x="14468" y="1715"/>
                  </a:cubicBezTo>
                  <a:lnTo>
                    <a:pt x="269080" y="148477"/>
                  </a:lnTo>
                  <a:cubicBezTo>
                    <a:pt x="278008" y="154903"/>
                    <a:pt x="283366" y="165150"/>
                    <a:pt x="283547" y="176138"/>
                  </a:cubicBezTo>
                  <a:lnTo>
                    <a:pt x="283547" y="464531"/>
                  </a:lnTo>
                  <a:cubicBezTo>
                    <a:pt x="283833" y="475177"/>
                    <a:pt x="277360" y="480119"/>
                    <a:pt x="269365" y="475462"/>
                  </a:cubicBezTo>
                  <a:close/>
                </a:path>
              </a:pathLst>
            </a:custGeom>
            <a:solidFill>
              <a:srgbClr val="E9EAF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44057" name="Google Shape;2549;p47">
              <a:extLst>
                <a:ext uri="{FF2B5EF4-FFF2-40B4-BE49-F238E27FC236}">
                  <a16:creationId xmlns:a16="http://schemas.microsoft.com/office/drawing/2014/main" id="{17CDBBC7-9EB6-E577-1536-0DF1C0FF5998}"/>
                </a:ext>
              </a:extLst>
            </p:cNvPr>
            <p:cNvSpPr>
              <a:spLocks/>
            </p:cNvSpPr>
            <p:nvPr/>
          </p:nvSpPr>
          <p:spPr bwMode="auto">
            <a:xfrm>
              <a:off x="4098484" y="1260570"/>
              <a:ext cx="283570" cy="477216"/>
            </a:xfrm>
            <a:custGeom>
              <a:avLst/>
              <a:gdLst>
                <a:gd name="T0" fmla="*/ 269079 w 283570"/>
                <a:gd name="T1" fmla="*/ 475502 h 477216"/>
                <a:gd name="T2" fmla="*/ 14468 w 283570"/>
                <a:gd name="T3" fmla="*/ 328644 h 477216"/>
                <a:gd name="T4" fmla="*/ 0 w 283570"/>
                <a:gd name="T5" fmla="*/ 301079 h 477216"/>
                <a:gd name="T6" fmla="*/ 0 w 283570"/>
                <a:gd name="T7" fmla="*/ 12686 h 477216"/>
                <a:gd name="T8" fmla="*/ 14468 w 283570"/>
                <a:gd name="T9" fmla="*/ 1755 h 477216"/>
                <a:gd name="T10" fmla="*/ 269079 w 283570"/>
                <a:gd name="T11" fmla="*/ 148518 h 477216"/>
                <a:gd name="T12" fmla="*/ 283547 w 283570"/>
                <a:gd name="T13" fmla="*/ 176178 h 477216"/>
                <a:gd name="T14" fmla="*/ 283547 w 283570"/>
                <a:gd name="T15" fmla="*/ 464571 h 477216"/>
                <a:gd name="T16" fmla="*/ 269079 w 283570"/>
                <a:gd name="T17" fmla="*/ 475502 h 4772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3570" h="477216" extrusionOk="0">
                  <a:moveTo>
                    <a:pt x="269079" y="475502"/>
                  </a:moveTo>
                  <a:lnTo>
                    <a:pt x="14468" y="328644"/>
                  </a:lnTo>
                  <a:cubicBezTo>
                    <a:pt x="5521" y="322285"/>
                    <a:pt x="152" y="312048"/>
                    <a:pt x="0" y="301079"/>
                  </a:cubicBezTo>
                  <a:lnTo>
                    <a:pt x="0" y="12686"/>
                  </a:lnTo>
                  <a:cubicBezTo>
                    <a:pt x="0" y="2040"/>
                    <a:pt x="6472" y="-2903"/>
                    <a:pt x="14468" y="1755"/>
                  </a:cubicBezTo>
                  <a:lnTo>
                    <a:pt x="269079" y="148518"/>
                  </a:lnTo>
                  <a:cubicBezTo>
                    <a:pt x="278008" y="154943"/>
                    <a:pt x="283366" y="165190"/>
                    <a:pt x="283547" y="176178"/>
                  </a:cubicBezTo>
                  <a:lnTo>
                    <a:pt x="283547" y="464571"/>
                  </a:lnTo>
                  <a:cubicBezTo>
                    <a:pt x="284023" y="475217"/>
                    <a:pt x="277075" y="480065"/>
                    <a:pt x="269079" y="47550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44058" name="Google Shape;2550;p47">
              <a:extLst>
                <a:ext uri="{FF2B5EF4-FFF2-40B4-BE49-F238E27FC236}">
                  <a16:creationId xmlns:a16="http://schemas.microsoft.com/office/drawing/2014/main" id="{EB5FE5BB-2868-0EC2-62C5-5DA35CF4BD7F}"/>
                </a:ext>
              </a:extLst>
            </p:cNvPr>
            <p:cNvSpPr>
              <a:spLocks/>
            </p:cNvSpPr>
            <p:nvPr/>
          </p:nvSpPr>
          <p:spPr bwMode="auto">
            <a:xfrm>
              <a:off x="4408015" y="1478241"/>
              <a:ext cx="284023" cy="477161"/>
            </a:xfrm>
            <a:custGeom>
              <a:avLst/>
              <a:gdLst>
                <a:gd name="T0" fmla="*/ 269556 w 284023"/>
                <a:gd name="T1" fmla="*/ 475409 h 477161"/>
                <a:gd name="T2" fmla="*/ 14468 w 284023"/>
                <a:gd name="T3" fmla="*/ 328646 h 477161"/>
                <a:gd name="T4" fmla="*/ 0 w 284023"/>
                <a:gd name="T5" fmla="*/ 301080 h 477161"/>
                <a:gd name="T6" fmla="*/ 0 w 284023"/>
                <a:gd name="T7" fmla="*/ 12593 h 477161"/>
                <a:gd name="T8" fmla="*/ 14468 w 284023"/>
                <a:gd name="T9" fmla="*/ 1757 h 477161"/>
                <a:gd name="T10" fmla="*/ 269556 w 284023"/>
                <a:gd name="T11" fmla="*/ 148519 h 477161"/>
                <a:gd name="T12" fmla="*/ 284023 w 284023"/>
                <a:gd name="T13" fmla="*/ 176085 h 477161"/>
                <a:gd name="T14" fmla="*/ 284023 w 284023"/>
                <a:gd name="T15" fmla="*/ 464382 h 477161"/>
                <a:gd name="T16" fmla="*/ 269556 w 284023"/>
                <a:gd name="T17" fmla="*/ 475409 h 477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4023" h="477161" extrusionOk="0">
                  <a:moveTo>
                    <a:pt x="269556" y="475409"/>
                  </a:moveTo>
                  <a:lnTo>
                    <a:pt x="14468" y="328646"/>
                  </a:lnTo>
                  <a:cubicBezTo>
                    <a:pt x="5521" y="322287"/>
                    <a:pt x="152" y="312050"/>
                    <a:pt x="0" y="301080"/>
                  </a:cubicBezTo>
                  <a:lnTo>
                    <a:pt x="0" y="12593"/>
                  </a:lnTo>
                  <a:cubicBezTo>
                    <a:pt x="0" y="2042"/>
                    <a:pt x="6472" y="-2901"/>
                    <a:pt x="14468" y="1757"/>
                  </a:cubicBezTo>
                  <a:lnTo>
                    <a:pt x="269556" y="148519"/>
                  </a:lnTo>
                  <a:cubicBezTo>
                    <a:pt x="278503" y="154878"/>
                    <a:pt x="283871" y="165116"/>
                    <a:pt x="284023" y="176085"/>
                  </a:cubicBezTo>
                  <a:lnTo>
                    <a:pt x="284023" y="464382"/>
                  </a:lnTo>
                  <a:cubicBezTo>
                    <a:pt x="283547" y="475124"/>
                    <a:pt x="277075" y="480066"/>
                    <a:pt x="269556" y="475409"/>
                  </a:cubicBezTo>
                  <a:close/>
                </a:path>
              </a:pathLst>
            </a:custGeom>
            <a:solidFill>
              <a:srgbClr val="E9EAF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44059" name="Google Shape;2551;p47">
              <a:extLst>
                <a:ext uri="{FF2B5EF4-FFF2-40B4-BE49-F238E27FC236}">
                  <a16:creationId xmlns:a16="http://schemas.microsoft.com/office/drawing/2014/main" id="{CC8784E9-77D8-D8AD-64E1-465C135C7E29}"/>
                </a:ext>
              </a:extLst>
            </p:cNvPr>
            <p:cNvSpPr>
              <a:spLocks/>
            </p:cNvSpPr>
            <p:nvPr/>
          </p:nvSpPr>
          <p:spPr bwMode="auto">
            <a:xfrm>
              <a:off x="3711283" y="1491834"/>
              <a:ext cx="283071" cy="477165"/>
            </a:xfrm>
            <a:custGeom>
              <a:avLst/>
              <a:gdLst>
                <a:gd name="T0" fmla="*/ 268604 w 283071"/>
                <a:gd name="T1" fmla="*/ 475409 h 477165"/>
                <a:gd name="T2" fmla="*/ 14468 w 283071"/>
                <a:gd name="T3" fmla="*/ 328646 h 477165"/>
                <a:gd name="T4" fmla="*/ 0 w 283071"/>
                <a:gd name="T5" fmla="*/ 301080 h 477165"/>
                <a:gd name="T6" fmla="*/ 0 w 283071"/>
                <a:gd name="T7" fmla="*/ 12593 h 477165"/>
                <a:gd name="T8" fmla="*/ 14468 w 283071"/>
                <a:gd name="T9" fmla="*/ 1757 h 477165"/>
                <a:gd name="T10" fmla="*/ 268604 w 283071"/>
                <a:gd name="T11" fmla="*/ 148519 h 477165"/>
                <a:gd name="T12" fmla="*/ 283071 w 283071"/>
                <a:gd name="T13" fmla="*/ 176085 h 477165"/>
                <a:gd name="T14" fmla="*/ 283071 w 283071"/>
                <a:gd name="T15" fmla="*/ 464573 h 477165"/>
                <a:gd name="T16" fmla="*/ 268604 w 283071"/>
                <a:gd name="T17" fmla="*/ 475409 h 4771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3071" h="477165" extrusionOk="0">
                  <a:moveTo>
                    <a:pt x="268604" y="475409"/>
                  </a:moveTo>
                  <a:lnTo>
                    <a:pt x="14468" y="328646"/>
                  </a:lnTo>
                  <a:cubicBezTo>
                    <a:pt x="5521" y="322287"/>
                    <a:pt x="152" y="312050"/>
                    <a:pt x="0" y="301080"/>
                  </a:cubicBezTo>
                  <a:lnTo>
                    <a:pt x="0" y="12593"/>
                  </a:lnTo>
                  <a:cubicBezTo>
                    <a:pt x="0" y="2042"/>
                    <a:pt x="6472" y="-2901"/>
                    <a:pt x="14468" y="1757"/>
                  </a:cubicBezTo>
                  <a:lnTo>
                    <a:pt x="268604" y="148519"/>
                  </a:lnTo>
                  <a:cubicBezTo>
                    <a:pt x="277551" y="154878"/>
                    <a:pt x="282919" y="165116"/>
                    <a:pt x="283071" y="176085"/>
                  </a:cubicBezTo>
                  <a:lnTo>
                    <a:pt x="283071" y="464573"/>
                  </a:lnTo>
                  <a:cubicBezTo>
                    <a:pt x="283071" y="475123"/>
                    <a:pt x="276599" y="480066"/>
                    <a:pt x="268604" y="475409"/>
                  </a:cubicBezTo>
                  <a:close/>
                </a:path>
              </a:pathLst>
            </a:custGeom>
            <a:solidFill>
              <a:srgbClr val="E9EAF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44060" name="Google Shape;2552;p47">
              <a:extLst>
                <a:ext uri="{FF2B5EF4-FFF2-40B4-BE49-F238E27FC236}">
                  <a16:creationId xmlns:a16="http://schemas.microsoft.com/office/drawing/2014/main" id="{C1715861-BE62-208C-46AF-0D8FDA4E64D2}"/>
                </a:ext>
              </a:extLst>
            </p:cNvPr>
            <p:cNvSpPr>
              <a:spLocks/>
            </p:cNvSpPr>
            <p:nvPr/>
          </p:nvSpPr>
          <p:spPr bwMode="auto">
            <a:xfrm>
              <a:off x="3711283" y="1946286"/>
              <a:ext cx="980755" cy="657383"/>
            </a:xfrm>
            <a:custGeom>
              <a:avLst/>
              <a:gdLst>
                <a:gd name="T0" fmla="*/ 966288 w 980755"/>
                <a:gd name="T1" fmla="*/ 655629 h 657383"/>
                <a:gd name="T2" fmla="*/ 14468 w 980755"/>
                <a:gd name="T3" fmla="*/ 106884 h 657383"/>
                <a:gd name="T4" fmla="*/ 0 w 980755"/>
                <a:gd name="T5" fmla="*/ 79224 h 657383"/>
                <a:gd name="T6" fmla="*/ 0 w 980755"/>
                <a:gd name="T7" fmla="*/ 12686 h 657383"/>
                <a:gd name="T8" fmla="*/ 14468 w 980755"/>
                <a:gd name="T9" fmla="*/ 1755 h 657383"/>
                <a:gd name="T10" fmla="*/ 966288 w 980755"/>
                <a:gd name="T11" fmla="*/ 550594 h 657383"/>
                <a:gd name="T12" fmla="*/ 980755 w 980755"/>
                <a:gd name="T13" fmla="*/ 578160 h 657383"/>
                <a:gd name="T14" fmla="*/ 980755 w 980755"/>
                <a:gd name="T15" fmla="*/ 644698 h 657383"/>
                <a:gd name="T16" fmla="*/ 966288 w 980755"/>
                <a:gd name="T17" fmla="*/ 655629 h 6573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80755" h="657383" extrusionOk="0">
                  <a:moveTo>
                    <a:pt x="966288" y="655629"/>
                  </a:moveTo>
                  <a:lnTo>
                    <a:pt x="14468" y="106884"/>
                  </a:lnTo>
                  <a:cubicBezTo>
                    <a:pt x="5540" y="100458"/>
                    <a:pt x="181" y="90212"/>
                    <a:pt x="0" y="79224"/>
                  </a:cubicBezTo>
                  <a:lnTo>
                    <a:pt x="0" y="12686"/>
                  </a:lnTo>
                  <a:cubicBezTo>
                    <a:pt x="0" y="2040"/>
                    <a:pt x="6472" y="-2903"/>
                    <a:pt x="14468" y="1755"/>
                  </a:cubicBezTo>
                  <a:lnTo>
                    <a:pt x="966288" y="550594"/>
                  </a:lnTo>
                  <a:cubicBezTo>
                    <a:pt x="975235" y="556954"/>
                    <a:pt x="980603" y="567191"/>
                    <a:pt x="980755" y="578160"/>
                  </a:cubicBezTo>
                  <a:lnTo>
                    <a:pt x="980755" y="644698"/>
                  </a:lnTo>
                  <a:cubicBezTo>
                    <a:pt x="980280" y="655344"/>
                    <a:pt x="973807" y="660286"/>
                    <a:pt x="966288" y="655629"/>
                  </a:cubicBezTo>
                  <a:close/>
                </a:path>
              </a:pathLst>
            </a:custGeom>
            <a:solidFill>
              <a:srgbClr val="E9EAF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44061" name="Google Shape;2553;p47">
              <a:extLst>
                <a:ext uri="{FF2B5EF4-FFF2-40B4-BE49-F238E27FC236}">
                  <a16:creationId xmlns:a16="http://schemas.microsoft.com/office/drawing/2014/main" id="{A454010F-1F71-F782-7785-3767A32147EB}"/>
                </a:ext>
              </a:extLst>
            </p:cNvPr>
            <p:cNvSpPr>
              <a:spLocks/>
            </p:cNvSpPr>
            <p:nvPr/>
          </p:nvSpPr>
          <p:spPr bwMode="auto">
            <a:xfrm>
              <a:off x="3715090" y="2139055"/>
              <a:ext cx="732044" cy="480371"/>
            </a:xfrm>
            <a:custGeom>
              <a:avLst/>
              <a:gdLst>
                <a:gd name="T0" fmla="*/ 717577 w 732044"/>
                <a:gd name="T1" fmla="*/ 478449 h 480371"/>
                <a:gd name="T2" fmla="*/ 14468 w 732044"/>
                <a:gd name="T3" fmla="*/ 73425 h 480371"/>
                <a:gd name="T4" fmla="*/ 0 w 732044"/>
                <a:gd name="T5" fmla="*/ 45860 h 480371"/>
                <a:gd name="T6" fmla="*/ 0 w 732044"/>
                <a:gd name="T7" fmla="*/ 12686 h 480371"/>
                <a:gd name="T8" fmla="*/ 14468 w 732044"/>
                <a:gd name="T9" fmla="*/ 1755 h 480371"/>
                <a:gd name="T10" fmla="*/ 717577 w 732044"/>
                <a:gd name="T11" fmla="*/ 407064 h 480371"/>
                <a:gd name="T12" fmla="*/ 732045 w 732044"/>
                <a:gd name="T13" fmla="*/ 434724 h 480371"/>
                <a:gd name="T14" fmla="*/ 732045 w 732044"/>
                <a:gd name="T15" fmla="*/ 467708 h 480371"/>
                <a:gd name="T16" fmla="*/ 717577 w 732044"/>
                <a:gd name="T17" fmla="*/ 478449 h 4803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2044" h="480371" extrusionOk="0">
                  <a:moveTo>
                    <a:pt x="717577" y="478449"/>
                  </a:moveTo>
                  <a:lnTo>
                    <a:pt x="14468" y="73425"/>
                  </a:lnTo>
                  <a:cubicBezTo>
                    <a:pt x="5521" y="67066"/>
                    <a:pt x="152" y="56829"/>
                    <a:pt x="0" y="45860"/>
                  </a:cubicBezTo>
                  <a:lnTo>
                    <a:pt x="0" y="12686"/>
                  </a:lnTo>
                  <a:cubicBezTo>
                    <a:pt x="0" y="2040"/>
                    <a:pt x="6472" y="-2903"/>
                    <a:pt x="14468" y="1755"/>
                  </a:cubicBezTo>
                  <a:lnTo>
                    <a:pt x="717577" y="407064"/>
                  </a:lnTo>
                  <a:cubicBezTo>
                    <a:pt x="726505" y="413489"/>
                    <a:pt x="731864" y="423736"/>
                    <a:pt x="732045" y="434724"/>
                  </a:cubicBezTo>
                  <a:lnTo>
                    <a:pt x="732045" y="467708"/>
                  </a:lnTo>
                  <a:cubicBezTo>
                    <a:pt x="732045" y="478449"/>
                    <a:pt x="725572" y="483392"/>
                    <a:pt x="717577" y="478449"/>
                  </a:cubicBezTo>
                  <a:close/>
                </a:path>
              </a:pathLst>
            </a:custGeom>
            <a:solidFill>
              <a:srgbClr val="E9EAF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44062" name="Google Shape;2554;p47">
              <a:extLst>
                <a:ext uri="{FF2B5EF4-FFF2-40B4-BE49-F238E27FC236}">
                  <a16:creationId xmlns:a16="http://schemas.microsoft.com/office/drawing/2014/main" id="{16996BC4-4BA3-320B-69CE-0DDFB79AB2D1}"/>
                </a:ext>
              </a:extLst>
            </p:cNvPr>
            <p:cNvSpPr>
              <a:spLocks/>
            </p:cNvSpPr>
            <p:nvPr/>
          </p:nvSpPr>
          <p:spPr bwMode="auto">
            <a:xfrm>
              <a:off x="3715090" y="2264376"/>
              <a:ext cx="732044" cy="480312"/>
            </a:xfrm>
            <a:custGeom>
              <a:avLst/>
              <a:gdLst>
                <a:gd name="T0" fmla="*/ 717577 w 732044"/>
                <a:gd name="T1" fmla="*/ 478598 h 480312"/>
                <a:gd name="T2" fmla="*/ 14468 w 732044"/>
                <a:gd name="T3" fmla="*/ 73195 h 480312"/>
                <a:gd name="T4" fmla="*/ 0 w 732044"/>
                <a:gd name="T5" fmla="*/ 45629 h 480312"/>
                <a:gd name="T6" fmla="*/ 0 w 732044"/>
                <a:gd name="T7" fmla="*/ 12646 h 480312"/>
                <a:gd name="T8" fmla="*/ 14468 w 732044"/>
                <a:gd name="T9" fmla="*/ 1715 h 480312"/>
                <a:gd name="T10" fmla="*/ 717577 w 732044"/>
                <a:gd name="T11" fmla="*/ 407023 h 480312"/>
                <a:gd name="T12" fmla="*/ 732045 w 732044"/>
                <a:gd name="T13" fmla="*/ 434684 h 480312"/>
                <a:gd name="T14" fmla="*/ 732045 w 732044"/>
                <a:gd name="T15" fmla="*/ 467667 h 480312"/>
                <a:gd name="T16" fmla="*/ 717577 w 732044"/>
                <a:gd name="T17" fmla="*/ 478598 h 4803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2044" h="480312" extrusionOk="0">
                  <a:moveTo>
                    <a:pt x="717577" y="478598"/>
                  </a:moveTo>
                  <a:lnTo>
                    <a:pt x="14468" y="73195"/>
                  </a:lnTo>
                  <a:cubicBezTo>
                    <a:pt x="5521" y="66836"/>
                    <a:pt x="152" y="56599"/>
                    <a:pt x="0" y="45629"/>
                  </a:cubicBezTo>
                  <a:lnTo>
                    <a:pt x="0" y="12646"/>
                  </a:lnTo>
                  <a:cubicBezTo>
                    <a:pt x="0" y="2000"/>
                    <a:pt x="6472" y="-2848"/>
                    <a:pt x="14468" y="1715"/>
                  </a:cubicBezTo>
                  <a:lnTo>
                    <a:pt x="717577" y="407023"/>
                  </a:lnTo>
                  <a:cubicBezTo>
                    <a:pt x="726505" y="413449"/>
                    <a:pt x="731864" y="423696"/>
                    <a:pt x="732045" y="434684"/>
                  </a:cubicBezTo>
                  <a:lnTo>
                    <a:pt x="732045" y="467667"/>
                  </a:lnTo>
                  <a:cubicBezTo>
                    <a:pt x="732045" y="478313"/>
                    <a:pt x="725572" y="483161"/>
                    <a:pt x="717577" y="478598"/>
                  </a:cubicBezTo>
                  <a:close/>
                </a:path>
              </a:pathLst>
            </a:custGeom>
            <a:solidFill>
              <a:srgbClr val="E9EAF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44063" name="Google Shape;2555;p47">
              <a:extLst>
                <a:ext uri="{FF2B5EF4-FFF2-40B4-BE49-F238E27FC236}">
                  <a16:creationId xmlns:a16="http://schemas.microsoft.com/office/drawing/2014/main" id="{92AE4841-EB21-CB4E-2EAD-9A9D69550F58}"/>
                </a:ext>
              </a:extLst>
            </p:cNvPr>
            <p:cNvSpPr>
              <a:spLocks/>
            </p:cNvSpPr>
            <p:nvPr/>
          </p:nvSpPr>
          <p:spPr bwMode="auto">
            <a:xfrm>
              <a:off x="3715090" y="2389467"/>
              <a:ext cx="599361" cy="403889"/>
            </a:xfrm>
            <a:custGeom>
              <a:avLst/>
              <a:gdLst>
                <a:gd name="T0" fmla="*/ 584893 w 599361"/>
                <a:gd name="T1" fmla="*/ 402175 h 403889"/>
                <a:gd name="T2" fmla="*/ 14468 w 599361"/>
                <a:gd name="T3" fmla="*/ 73195 h 403889"/>
                <a:gd name="T4" fmla="*/ 0 w 599361"/>
                <a:gd name="T5" fmla="*/ 45629 h 403889"/>
                <a:gd name="T6" fmla="*/ 0 w 599361"/>
                <a:gd name="T7" fmla="*/ 12646 h 403889"/>
                <a:gd name="T8" fmla="*/ 14468 w 599361"/>
                <a:gd name="T9" fmla="*/ 1715 h 403889"/>
                <a:gd name="T10" fmla="*/ 584893 w 599361"/>
                <a:gd name="T11" fmla="*/ 330600 h 403889"/>
                <a:gd name="T12" fmla="*/ 599361 w 599361"/>
                <a:gd name="T13" fmla="*/ 358261 h 403889"/>
                <a:gd name="T14" fmla="*/ 599361 w 599361"/>
                <a:gd name="T15" fmla="*/ 391244 h 403889"/>
                <a:gd name="T16" fmla="*/ 584893 w 599361"/>
                <a:gd name="T17" fmla="*/ 402175 h 4038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99361" h="403889" extrusionOk="0">
                  <a:moveTo>
                    <a:pt x="584893" y="402175"/>
                  </a:moveTo>
                  <a:lnTo>
                    <a:pt x="14468" y="73195"/>
                  </a:lnTo>
                  <a:cubicBezTo>
                    <a:pt x="5521" y="66836"/>
                    <a:pt x="152" y="56599"/>
                    <a:pt x="0" y="45629"/>
                  </a:cubicBezTo>
                  <a:lnTo>
                    <a:pt x="0" y="12646"/>
                  </a:lnTo>
                  <a:cubicBezTo>
                    <a:pt x="0" y="2000"/>
                    <a:pt x="6472" y="-2848"/>
                    <a:pt x="14468" y="1715"/>
                  </a:cubicBezTo>
                  <a:lnTo>
                    <a:pt x="584893" y="330600"/>
                  </a:lnTo>
                  <a:cubicBezTo>
                    <a:pt x="593822" y="337026"/>
                    <a:pt x="599180" y="347272"/>
                    <a:pt x="599361" y="358261"/>
                  </a:cubicBezTo>
                  <a:lnTo>
                    <a:pt x="599361" y="391244"/>
                  </a:lnTo>
                  <a:cubicBezTo>
                    <a:pt x="599361" y="401890"/>
                    <a:pt x="592889" y="406738"/>
                    <a:pt x="584893" y="40217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44064" name="Google Shape;2556;p47">
              <a:extLst>
                <a:ext uri="{FF2B5EF4-FFF2-40B4-BE49-F238E27FC236}">
                  <a16:creationId xmlns:a16="http://schemas.microsoft.com/office/drawing/2014/main" id="{3DC13FCB-EF3F-307E-9093-622D2D3AD860}"/>
                </a:ext>
              </a:extLst>
            </p:cNvPr>
            <p:cNvSpPr>
              <a:spLocks/>
            </p:cNvSpPr>
            <p:nvPr/>
          </p:nvSpPr>
          <p:spPr bwMode="auto">
            <a:xfrm>
              <a:off x="4855752" y="2612272"/>
              <a:ext cx="1403078" cy="900663"/>
            </a:xfrm>
            <a:custGeom>
              <a:avLst/>
              <a:gdLst>
                <a:gd name="T0" fmla="*/ 1388610 w 1403078"/>
                <a:gd name="T1" fmla="*/ 898735 h 900663"/>
                <a:gd name="T2" fmla="*/ 14468 w 1403078"/>
                <a:gd name="T3" fmla="*/ 106749 h 900663"/>
                <a:gd name="T4" fmla="*/ 0 w 1403078"/>
                <a:gd name="T5" fmla="*/ 79183 h 900663"/>
                <a:gd name="T6" fmla="*/ 0 w 1403078"/>
                <a:gd name="T7" fmla="*/ 12646 h 900663"/>
                <a:gd name="T8" fmla="*/ 14468 w 1403078"/>
                <a:gd name="T9" fmla="*/ 1715 h 900663"/>
                <a:gd name="T10" fmla="*/ 1388610 w 1403078"/>
                <a:gd name="T11" fmla="*/ 794177 h 900663"/>
                <a:gd name="T12" fmla="*/ 1403078 w 1403078"/>
                <a:gd name="T13" fmla="*/ 821742 h 900663"/>
                <a:gd name="T14" fmla="*/ 1403078 w 1403078"/>
                <a:gd name="T15" fmla="*/ 888280 h 900663"/>
                <a:gd name="T16" fmla="*/ 1388610 w 1403078"/>
                <a:gd name="T17" fmla="*/ 898735 h 9006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03078" h="900663" extrusionOk="0">
                  <a:moveTo>
                    <a:pt x="1388610" y="898735"/>
                  </a:moveTo>
                  <a:lnTo>
                    <a:pt x="14468" y="106749"/>
                  </a:lnTo>
                  <a:cubicBezTo>
                    <a:pt x="5520" y="100390"/>
                    <a:pt x="152" y="90152"/>
                    <a:pt x="0" y="79183"/>
                  </a:cubicBezTo>
                  <a:lnTo>
                    <a:pt x="0" y="12646"/>
                  </a:lnTo>
                  <a:cubicBezTo>
                    <a:pt x="0" y="2000"/>
                    <a:pt x="6472" y="-2848"/>
                    <a:pt x="14468" y="1715"/>
                  </a:cubicBezTo>
                  <a:lnTo>
                    <a:pt x="1388610" y="794177"/>
                  </a:lnTo>
                  <a:cubicBezTo>
                    <a:pt x="1397557" y="800536"/>
                    <a:pt x="1402926" y="810773"/>
                    <a:pt x="1403078" y="821742"/>
                  </a:cubicBezTo>
                  <a:lnTo>
                    <a:pt x="1403078" y="888280"/>
                  </a:lnTo>
                  <a:cubicBezTo>
                    <a:pt x="1403078" y="898735"/>
                    <a:pt x="1396606" y="903678"/>
                    <a:pt x="1388610" y="898735"/>
                  </a:cubicBezTo>
                  <a:close/>
                </a:path>
              </a:pathLst>
            </a:custGeom>
            <a:solidFill>
              <a:srgbClr val="E9EAF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44065" name="Google Shape;2557;p47">
              <a:extLst>
                <a:ext uri="{FF2B5EF4-FFF2-40B4-BE49-F238E27FC236}">
                  <a16:creationId xmlns:a16="http://schemas.microsoft.com/office/drawing/2014/main" id="{C27950C9-DF78-D056-09C4-34D29A1E4568}"/>
                </a:ext>
              </a:extLst>
            </p:cNvPr>
            <p:cNvSpPr>
              <a:spLocks/>
            </p:cNvSpPr>
            <p:nvPr/>
          </p:nvSpPr>
          <p:spPr bwMode="auto">
            <a:xfrm>
              <a:off x="4860130" y="2805136"/>
              <a:ext cx="1263255" cy="786670"/>
            </a:xfrm>
            <a:custGeom>
              <a:avLst/>
              <a:gdLst>
                <a:gd name="T0" fmla="*/ 1248788 w 1263255"/>
                <a:gd name="T1" fmla="*/ 784956 h 786670"/>
                <a:gd name="T2" fmla="*/ 14468 w 1263255"/>
                <a:gd name="T3" fmla="*/ 73195 h 786670"/>
                <a:gd name="T4" fmla="*/ 0 w 1263255"/>
                <a:gd name="T5" fmla="*/ 45629 h 786670"/>
                <a:gd name="T6" fmla="*/ 0 w 1263255"/>
                <a:gd name="T7" fmla="*/ 12646 h 786670"/>
                <a:gd name="T8" fmla="*/ 14468 w 1263255"/>
                <a:gd name="T9" fmla="*/ 1715 h 786670"/>
                <a:gd name="T10" fmla="*/ 1248788 w 1263255"/>
                <a:gd name="T11" fmla="*/ 713381 h 786670"/>
                <a:gd name="T12" fmla="*/ 1263256 w 1263255"/>
                <a:gd name="T13" fmla="*/ 741042 h 786670"/>
                <a:gd name="T14" fmla="*/ 1263256 w 1263255"/>
                <a:gd name="T15" fmla="*/ 774025 h 786670"/>
                <a:gd name="T16" fmla="*/ 1248788 w 1263255"/>
                <a:gd name="T17" fmla="*/ 784956 h 7866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63255" h="786670" extrusionOk="0">
                  <a:moveTo>
                    <a:pt x="1248788" y="784956"/>
                  </a:moveTo>
                  <a:lnTo>
                    <a:pt x="14468" y="73195"/>
                  </a:lnTo>
                  <a:cubicBezTo>
                    <a:pt x="5521" y="66836"/>
                    <a:pt x="152" y="56599"/>
                    <a:pt x="0" y="45629"/>
                  </a:cubicBezTo>
                  <a:lnTo>
                    <a:pt x="0" y="12646"/>
                  </a:lnTo>
                  <a:cubicBezTo>
                    <a:pt x="0" y="2000"/>
                    <a:pt x="6472" y="-2848"/>
                    <a:pt x="14468" y="1715"/>
                  </a:cubicBezTo>
                  <a:lnTo>
                    <a:pt x="1248788" y="713381"/>
                  </a:lnTo>
                  <a:cubicBezTo>
                    <a:pt x="1257716" y="719807"/>
                    <a:pt x="1263075" y="730053"/>
                    <a:pt x="1263256" y="741042"/>
                  </a:cubicBezTo>
                  <a:lnTo>
                    <a:pt x="1263256" y="774025"/>
                  </a:lnTo>
                  <a:cubicBezTo>
                    <a:pt x="1263256" y="784671"/>
                    <a:pt x="1256783" y="789519"/>
                    <a:pt x="1248788" y="784956"/>
                  </a:cubicBezTo>
                  <a:close/>
                </a:path>
              </a:pathLst>
            </a:custGeom>
            <a:solidFill>
              <a:srgbClr val="E9EAF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44066" name="Google Shape;2558;p47">
              <a:extLst>
                <a:ext uri="{FF2B5EF4-FFF2-40B4-BE49-F238E27FC236}">
                  <a16:creationId xmlns:a16="http://schemas.microsoft.com/office/drawing/2014/main" id="{D71302D9-FD66-5EA3-3DDA-59A108656659}"/>
                </a:ext>
              </a:extLst>
            </p:cNvPr>
            <p:cNvSpPr>
              <a:spLocks/>
            </p:cNvSpPr>
            <p:nvPr/>
          </p:nvSpPr>
          <p:spPr bwMode="auto">
            <a:xfrm>
              <a:off x="4860130" y="2930227"/>
              <a:ext cx="1263255" cy="786839"/>
            </a:xfrm>
            <a:custGeom>
              <a:avLst/>
              <a:gdLst>
                <a:gd name="T0" fmla="*/ 1248788 w 1263255"/>
                <a:gd name="T1" fmla="*/ 784956 h 786839"/>
                <a:gd name="T2" fmla="*/ 14468 w 1263255"/>
                <a:gd name="T3" fmla="*/ 73290 h 786839"/>
                <a:gd name="T4" fmla="*/ 0 w 1263255"/>
                <a:gd name="T5" fmla="*/ 45629 h 786839"/>
                <a:gd name="T6" fmla="*/ 0 w 1263255"/>
                <a:gd name="T7" fmla="*/ 12646 h 786839"/>
                <a:gd name="T8" fmla="*/ 14468 w 1263255"/>
                <a:gd name="T9" fmla="*/ 1714 h 786839"/>
                <a:gd name="T10" fmla="*/ 1248788 w 1263255"/>
                <a:gd name="T11" fmla="*/ 713856 h 786839"/>
                <a:gd name="T12" fmla="*/ 1263256 w 1263255"/>
                <a:gd name="T13" fmla="*/ 741422 h 786839"/>
                <a:gd name="T14" fmla="*/ 1263256 w 1263255"/>
                <a:gd name="T15" fmla="*/ 774405 h 786839"/>
                <a:gd name="T16" fmla="*/ 1248788 w 1263255"/>
                <a:gd name="T17" fmla="*/ 784956 h 7868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63255" h="786839" extrusionOk="0">
                  <a:moveTo>
                    <a:pt x="1248788" y="784956"/>
                  </a:moveTo>
                  <a:lnTo>
                    <a:pt x="14468" y="73290"/>
                  </a:lnTo>
                  <a:cubicBezTo>
                    <a:pt x="5540" y="66864"/>
                    <a:pt x="181" y="56617"/>
                    <a:pt x="0" y="45629"/>
                  </a:cubicBezTo>
                  <a:lnTo>
                    <a:pt x="0" y="12646"/>
                  </a:lnTo>
                  <a:cubicBezTo>
                    <a:pt x="0" y="2000"/>
                    <a:pt x="6472" y="-2848"/>
                    <a:pt x="14468" y="1714"/>
                  </a:cubicBezTo>
                  <a:lnTo>
                    <a:pt x="1248788" y="713856"/>
                  </a:lnTo>
                  <a:cubicBezTo>
                    <a:pt x="1257735" y="720215"/>
                    <a:pt x="1263104" y="730453"/>
                    <a:pt x="1263256" y="741422"/>
                  </a:cubicBezTo>
                  <a:lnTo>
                    <a:pt x="1263256" y="774405"/>
                  </a:lnTo>
                  <a:cubicBezTo>
                    <a:pt x="1263256" y="784671"/>
                    <a:pt x="1256783" y="789899"/>
                    <a:pt x="1248788" y="784956"/>
                  </a:cubicBezTo>
                  <a:close/>
                </a:path>
              </a:pathLst>
            </a:custGeom>
            <a:solidFill>
              <a:srgbClr val="E9EAF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44067" name="Google Shape;2559;p47">
              <a:extLst>
                <a:ext uri="{FF2B5EF4-FFF2-40B4-BE49-F238E27FC236}">
                  <a16:creationId xmlns:a16="http://schemas.microsoft.com/office/drawing/2014/main" id="{E6919346-A309-68A1-BBEC-7F12CCE0607A}"/>
                </a:ext>
              </a:extLst>
            </p:cNvPr>
            <p:cNvSpPr>
              <a:spLocks/>
            </p:cNvSpPr>
            <p:nvPr/>
          </p:nvSpPr>
          <p:spPr bwMode="auto">
            <a:xfrm>
              <a:off x="4860130" y="3055222"/>
              <a:ext cx="1034438" cy="654829"/>
            </a:xfrm>
            <a:custGeom>
              <a:avLst/>
              <a:gdLst>
                <a:gd name="T0" fmla="*/ 1019971 w 1034438"/>
                <a:gd name="T1" fmla="*/ 653117 h 654829"/>
                <a:gd name="T2" fmla="*/ 14468 w 1034438"/>
                <a:gd name="T3" fmla="*/ 73290 h 654829"/>
                <a:gd name="T4" fmla="*/ 0 w 1034438"/>
                <a:gd name="T5" fmla="*/ 45629 h 654829"/>
                <a:gd name="T6" fmla="*/ 0 w 1034438"/>
                <a:gd name="T7" fmla="*/ 12646 h 654829"/>
                <a:gd name="T8" fmla="*/ 14468 w 1034438"/>
                <a:gd name="T9" fmla="*/ 1715 h 654829"/>
                <a:gd name="T10" fmla="*/ 1019971 w 1034438"/>
                <a:gd name="T11" fmla="*/ 581542 h 654829"/>
                <a:gd name="T12" fmla="*/ 1034438 w 1034438"/>
                <a:gd name="T13" fmla="*/ 609107 h 654829"/>
                <a:gd name="T14" fmla="*/ 1034438 w 1034438"/>
                <a:gd name="T15" fmla="*/ 642091 h 654829"/>
                <a:gd name="T16" fmla="*/ 1019971 w 1034438"/>
                <a:gd name="T17" fmla="*/ 653117 h 6548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34438" h="654829" extrusionOk="0">
                  <a:moveTo>
                    <a:pt x="1019971" y="653117"/>
                  </a:moveTo>
                  <a:lnTo>
                    <a:pt x="14468" y="73290"/>
                  </a:lnTo>
                  <a:cubicBezTo>
                    <a:pt x="5540" y="66864"/>
                    <a:pt x="181" y="56618"/>
                    <a:pt x="0" y="45629"/>
                  </a:cubicBezTo>
                  <a:lnTo>
                    <a:pt x="0" y="12646"/>
                  </a:lnTo>
                  <a:cubicBezTo>
                    <a:pt x="0" y="2000"/>
                    <a:pt x="6472" y="-2848"/>
                    <a:pt x="14468" y="1715"/>
                  </a:cubicBezTo>
                  <a:lnTo>
                    <a:pt x="1019971" y="581542"/>
                  </a:lnTo>
                  <a:cubicBezTo>
                    <a:pt x="1028880" y="587929"/>
                    <a:pt x="1034248" y="598157"/>
                    <a:pt x="1034438" y="609107"/>
                  </a:cubicBezTo>
                  <a:lnTo>
                    <a:pt x="1034438" y="642091"/>
                  </a:lnTo>
                  <a:cubicBezTo>
                    <a:pt x="1034438" y="652832"/>
                    <a:pt x="1027871" y="657679"/>
                    <a:pt x="1019971" y="65311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44068" name="Google Shape;2560;p47">
              <a:extLst>
                <a:ext uri="{FF2B5EF4-FFF2-40B4-BE49-F238E27FC236}">
                  <a16:creationId xmlns:a16="http://schemas.microsoft.com/office/drawing/2014/main" id="{893D0998-09AF-C266-75D2-503AEDB57B54}"/>
                </a:ext>
              </a:extLst>
            </p:cNvPr>
            <p:cNvSpPr>
              <a:spLocks/>
            </p:cNvSpPr>
            <p:nvPr/>
          </p:nvSpPr>
          <p:spPr bwMode="auto">
            <a:xfrm>
              <a:off x="4063456" y="1695343"/>
              <a:ext cx="283556" cy="477207"/>
            </a:xfrm>
            <a:custGeom>
              <a:avLst/>
              <a:gdLst>
                <a:gd name="T0" fmla="*/ 269365 w 283556"/>
                <a:gd name="T1" fmla="*/ 475409 h 477207"/>
                <a:gd name="T2" fmla="*/ 14468 w 283556"/>
                <a:gd name="T3" fmla="*/ 328646 h 477207"/>
                <a:gd name="T4" fmla="*/ 0 w 283556"/>
                <a:gd name="T5" fmla="*/ 301080 h 477207"/>
                <a:gd name="T6" fmla="*/ 0 w 283556"/>
                <a:gd name="T7" fmla="*/ 12593 h 477207"/>
                <a:gd name="T8" fmla="*/ 14468 w 283556"/>
                <a:gd name="T9" fmla="*/ 1757 h 477207"/>
                <a:gd name="T10" fmla="*/ 269080 w 283556"/>
                <a:gd name="T11" fmla="*/ 148519 h 477207"/>
                <a:gd name="T12" fmla="*/ 283547 w 283556"/>
                <a:gd name="T13" fmla="*/ 176085 h 477207"/>
                <a:gd name="T14" fmla="*/ 283547 w 283556"/>
                <a:gd name="T15" fmla="*/ 464573 h 477207"/>
                <a:gd name="T16" fmla="*/ 269365 w 283556"/>
                <a:gd name="T17" fmla="*/ 475409 h 4772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3556" h="477207" extrusionOk="0">
                  <a:moveTo>
                    <a:pt x="269365" y="475409"/>
                  </a:moveTo>
                  <a:lnTo>
                    <a:pt x="14468" y="328646"/>
                  </a:lnTo>
                  <a:cubicBezTo>
                    <a:pt x="5521" y="322287"/>
                    <a:pt x="152" y="312050"/>
                    <a:pt x="0" y="301080"/>
                  </a:cubicBezTo>
                  <a:lnTo>
                    <a:pt x="0" y="12593"/>
                  </a:lnTo>
                  <a:cubicBezTo>
                    <a:pt x="0" y="2042"/>
                    <a:pt x="6472" y="-2901"/>
                    <a:pt x="14468" y="1757"/>
                  </a:cubicBezTo>
                  <a:lnTo>
                    <a:pt x="269080" y="148519"/>
                  </a:lnTo>
                  <a:cubicBezTo>
                    <a:pt x="278027" y="154878"/>
                    <a:pt x="283395" y="165116"/>
                    <a:pt x="283547" y="176085"/>
                  </a:cubicBezTo>
                  <a:lnTo>
                    <a:pt x="283547" y="464573"/>
                  </a:lnTo>
                  <a:cubicBezTo>
                    <a:pt x="283833" y="475409"/>
                    <a:pt x="277360" y="480066"/>
                    <a:pt x="269365" y="475409"/>
                  </a:cubicBezTo>
                  <a:close/>
                </a:path>
              </a:pathLst>
            </a:custGeom>
            <a:solidFill>
              <a:srgbClr val="E9EAF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44069" name="Google Shape;2561;p47">
              <a:extLst>
                <a:ext uri="{FF2B5EF4-FFF2-40B4-BE49-F238E27FC236}">
                  <a16:creationId xmlns:a16="http://schemas.microsoft.com/office/drawing/2014/main" id="{401B1107-58B9-EE50-BF7E-D6E6D7DB8EB6}"/>
                </a:ext>
              </a:extLst>
            </p:cNvPr>
            <p:cNvSpPr>
              <a:spLocks/>
            </p:cNvSpPr>
            <p:nvPr/>
          </p:nvSpPr>
          <p:spPr bwMode="auto">
            <a:xfrm>
              <a:off x="4408015" y="1893817"/>
              <a:ext cx="284023" cy="477216"/>
            </a:xfrm>
            <a:custGeom>
              <a:avLst/>
              <a:gdLst>
                <a:gd name="T0" fmla="*/ 269556 w 284023"/>
                <a:gd name="T1" fmla="*/ 475502 h 477216"/>
                <a:gd name="T2" fmla="*/ 14468 w 284023"/>
                <a:gd name="T3" fmla="*/ 328644 h 477216"/>
                <a:gd name="T4" fmla="*/ 0 w 284023"/>
                <a:gd name="T5" fmla="*/ 301079 h 477216"/>
                <a:gd name="T6" fmla="*/ 0 w 284023"/>
                <a:gd name="T7" fmla="*/ 12686 h 477216"/>
                <a:gd name="T8" fmla="*/ 14468 w 284023"/>
                <a:gd name="T9" fmla="*/ 1755 h 477216"/>
                <a:gd name="T10" fmla="*/ 269556 w 284023"/>
                <a:gd name="T11" fmla="*/ 148518 h 477216"/>
                <a:gd name="T12" fmla="*/ 284023 w 284023"/>
                <a:gd name="T13" fmla="*/ 176178 h 477216"/>
                <a:gd name="T14" fmla="*/ 284023 w 284023"/>
                <a:gd name="T15" fmla="*/ 464571 h 477216"/>
                <a:gd name="T16" fmla="*/ 269556 w 284023"/>
                <a:gd name="T17" fmla="*/ 475502 h 4772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4023" h="477216" extrusionOk="0">
                  <a:moveTo>
                    <a:pt x="269556" y="475502"/>
                  </a:moveTo>
                  <a:lnTo>
                    <a:pt x="14468" y="328644"/>
                  </a:lnTo>
                  <a:cubicBezTo>
                    <a:pt x="5521" y="322285"/>
                    <a:pt x="152" y="312048"/>
                    <a:pt x="0" y="301079"/>
                  </a:cubicBezTo>
                  <a:lnTo>
                    <a:pt x="0" y="12686"/>
                  </a:lnTo>
                  <a:cubicBezTo>
                    <a:pt x="0" y="2040"/>
                    <a:pt x="6472" y="-2903"/>
                    <a:pt x="14468" y="1755"/>
                  </a:cubicBezTo>
                  <a:lnTo>
                    <a:pt x="269556" y="148518"/>
                  </a:lnTo>
                  <a:cubicBezTo>
                    <a:pt x="278484" y="154943"/>
                    <a:pt x="283842" y="165190"/>
                    <a:pt x="284023" y="176178"/>
                  </a:cubicBezTo>
                  <a:lnTo>
                    <a:pt x="284023" y="464571"/>
                  </a:lnTo>
                  <a:cubicBezTo>
                    <a:pt x="283547" y="475217"/>
                    <a:pt x="277075" y="480065"/>
                    <a:pt x="269556" y="475502"/>
                  </a:cubicBezTo>
                  <a:close/>
                </a:path>
              </a:pathLst>
            </a:custGeom>
            <a:solidFill>
              <a:srgbClr val="E9EAF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44070" name="Google Shape;2562;p47">
              <a:extLst>
                <a:ext uri="{FF2B5EF4-FFF2-40B4-BE49-F238E27FC236}">
                  <a16:creationId xmlns:a16="http://schemas.microsoft.com/office/drawing/2014/main" id="{6FFC5C2A-35B9-BCAC-AD39-EB26C13AA1DD}"/>
                </a:ext>
              </a:extLst>
            </p:cNvPr>
            <p:cNvSpPr>
              <a:spLocks/>
            </p:cNvSpPr>
            <p:nvPr/>
          </p:nvSpPr>
          <p:spPr bwMode="auto">
            <a:xfrm>
              <a:off x="4855752" y="1988490"/>
              <a:ext cx="1403078" cy="1286379"/>
            </a:xfrm>
            <a:custGeom>
              <a:avLst/>
              <a:gdLst>
                <a:gd name="T0" fmla="*/ 1388610 w 1403078"/>
                <a:gd name="T1" fmla="*/ 1284884 h 1286379"/>
                <a:gd name="T2" fmla="*/ 14468 w 1403078"/>
                <a:gd name="T3" fmla="*/ 492137 h 1286379"/>
                <a:gd name="T4" fmla="*/ 0 w 1403078"/>
                <a:gd name="T5" fmla="*/ 464571 h 1286379"/>
                <a:gd name="T6" fmla="*/ 0 w 1403078"/>
                <a:gd name="T7" fmla="*/ 12686 h 1286379"/>
                <a:gd name="T8" fmla="*/ 14468 w 1403078"/>
                <a:gd name="T9" fmla="*/ 1755 h 1286379"/>
                <a:gd name="T10" fmla="*/ 1388610 w 1403078"/>
                <a:gd name="T11" fmla="*/ 794027 h 1286379"/>
                <a:gd name="T12" fmla="*/ 1403078 w 1403078"/>
                <a:gd name="T13" fmla="*/ 821687 h 1286379"/>
                <a:gd name="T14" fmla="*/ 1403078 w 1403078"/>
                <a:gd name="T15" fmla="*/ 1273572 h 1286379"/>
                <a:gd name="T16" fmla="*/ 1388610 w 1403078"/>
                <a:gd name="T17" fmla="*/ 1284884 h 12863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03078" h="1286379" extrusionOk="0">
                  <a:moveTo>
                    <a:pt x="1388610" y="1284884"/>
                  </a:moveTo>
                  <a:lnTo>
                    <a:pt x="14468" y="492137"/>
                  </a:lnTo>
                  <a:cubicBezTo>
                    <a:pt x="5520" y="485777"/>
                    <a:pt x="152" y="475540"/>
                    <a:pt x="0" y="464571"/>
                  </a:cubicBezTo>
                  <a:lnTo>
                    <a:pt x="0" y="12686"/>
                  </a:lnTo>
                  <a:cubicBezTo>
                    <a:pt x="0" y="2040"/>
                    <a:pt x="6472" y="-2903"/>
                    <a:pt x="14468" y="1755"/>
                  </a:cubicBezTo>
                  <a:lnTo>
                    <a:pt x="1388610" y="794027"/>
                  </a:lnTo>
                  <a:cubicBezTo>
                    <a:pt x="1397539" y="800452"/>
                    <a:pt x="1402897" y="810699"/>
                    <a:pt x="1403078" y="821687"/>
                  </a:cubicBezTo>
                  <a:lnTo>
                    <a:pt x="1403078" y="1273572"/>
                  </a:lnTo>
                  <a:cubicBezTo>
                    <a:pt x="1403078" y="1284218"/>
                    <a:pt x="1396606" y="1289066"/>
                    <a:pt x="1388610" y="1284884"/>
                  </a:cubicBezTo>
                  <a:close/>
                </a:path>
              </a:pathLst>
            </a:custGeom>
            <a:solidFill>
              <a:srgbClr val="E9EAF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44071" name="Google Shape;2563;p47">
              <a:extLst>
                <a:ext uri="{FF2B5EF4-FFF2-40B4-BE49-F238E27FC236}">
                  <a16:creationId xmlns:a16="http://schemas.microsoft.com/office/drawing/2014/main" id="{DA331C7B-CDB3-D05D-00F5-C319A1E984FF}"/>
                </a:ext>
              </a:extLst>
            </p:cNvPr>
            <p:cNvSpPr>
              <a:spLocks/>
            </p:cNvSpPr>
            <p:nvPr/>
          </p:nvSpPr>
          <p:spPr bwMode="auto">
            <a:xfrm>
              <a:off x="4846614" y="1414848"/>
              <a:ext cx="423274" cy="545612"/>
            </a:xfrm>
            <a:custGeom>
              <a:avLst/>
              <a:gdLst>
                <a:gd name="T0" fmla="*/ 211685 w 423274"/>
                <a:gd name="T1" fmla="*/ 516844 h 545612"/>
                <a:gd name="T2" fmla="*/ 0 w 423274"/>
                <a:gd name="T3" fmla="*/ 150793 h 545612"/>
                <a:gd name="T4" fmla="*/ 211685 w 423274"/>
                <a:gd name="T5" fmla="*/ 28744 h 545612"/>
                <a:gd name="T6" fmla="*/ 423274 w 423274"/>
                <a:gd name="T7" fmla="*/ 394795 h 545612"/>
                <a:gd name="T8" fmla="*/ 211685 w 423274"/>
                <a:gd name="T9" fmla="*/ 516844 h 545612"/>
                <a:gd name="T10" fmla="*/ 211685 w 423274"/>
                <a:gd name="T11" fmla="*/ 99274 h 545612"/>
                <a:gd name="T12" fmla="*/ 61202 w 423274"/>
                <a:gd name="T13" fmla="*/ 186058 h 545612"/>
                <a:gd name="T14" fmla="*/ 211685 w 423274"/>
                <a:gd name="T15" fmla="*/ 446314 h 545612"/>
                <a:gd name="T16" fmla="*/ 362167 w 423274"/>
                <a:gd name="T17" fmla="*/ 359531 h 545612"/>
                <a:gd name="T18" fmla="*/ 211685 w 423274"/>
                <a:gd name="T19" fmla="*/ 99274 h 5456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23274" h="545612" extrusionOk="0">
                  <a:moveTo>
                    <a:pt x="211685" y="516844"/>
                  </a:moveTo>
                  <a:cubicBezTo>
                    <a:pt x="94991" y="449546"/>
                    <a:pt x="0" y="285389"/>
                    <a:pt x="0" y="150793"/>
                  </a:cubicBezTo>
                  <a:cubicBezTo>
                    <a:pt x="0" y="16197"/>
                    <a:pt x="95182" y="-38459"/>
                    <a:pt x="211685" y="28744"/>
                  </a:cubicBezTo>
                  <a:cubicBezTo>
                    <a:pt x="328187" y="95947"/>
                    <a:pt x="423274" y="260295"/>
                    <a:pt x="423274" y="394795"/>
                  </a:cubicBezTo>
                  <a:cubicBezTo>
                    <a:pt x="423274" y="529296"/>
                    <a:pt x="328283" y="584142"/>
                    <a:pt x="211685" y="516844"/>
                  </a:cubicBezTo>
                  <a:close/>
                  <a:moveTo>
                    <a:pt x="211685" y="99274"/>
                  </a:moveTo>
                  <a:cubicBezTo>
                    <a:pt x="128686" y="51747"/>
                    <a:pt x="61202" y="90434"/>
                    <a:pt x="61202" y="186058"/>
                  </a:cubicBezTo>
                  <a:cubicBezTo>
                    <a:pt x="61202" y="281682"/>
                    <a:pt x="128686" y="398502"/>
                    <a:pt x="211685" y="446314"/>
                  </a:cubicBezTo>
                  <a:cubicBezTo>
                    <a:pt x="294683" y="494126"/>
                    <a:pt x="362167" y="455249"/>
                    <a:pt x="362167" y="359531"/>
                  </a:cubicBezTo>
                  <a:cubicBezTo>
                    <a:pt x="362167" y="263811"/>
                    <a:pt x="294493" y="147561"/>
                    <a:pt x="211685" y="99274"/>
                  </a:cubicBezTo>
                  <a:close/>
                </a:path>
              </a:pathLst>
            </a:custGeom>
            <a:solidFill>
              <a:srgbClr val="E9EAF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44072" name="Google Shape;2564;p47">
              <a:extLst>
                <a:ext uri="{FF2B5EF4-FFF2-40B4-BE49-F238E27FC236}">
                  <a16:creationId xmlns:a16="http://schemas.microsoft.com/office/drawing/2014/main" id="{0F343FB7-24D9-0E62-C3B2-B8BA76237435}"/>
                </a:ext>
              </a:extLst>
            </p:cNvPr>
            <p:cNvSpPr>
              <a:spLocks/>
            </p:cNvSpPr>
            <p:nvPr/>
          </p:nvSpPr>
          <p:spPr bwMode="auto">
            <a:xfrm>
              <a:off x="4846614" y="1414848"/>
              <a:ext cx="423274" cy="545629"/>
            </a:xfrm>
            <a:custGeom>
              <a:avLst/>
              <a:gdLst>
                <a:gd name="T0" fmla="*/ 211685 w 423274"/>
                <a:gd name="T1" fmla="*/ 516844 h 545629"/>
                <a:gd name="T2" fmla="*/ 0 w 423274"/>
                <a:gd name="T3" fmla="*/ 150793 h 545629"/>
                <a:gd name="T4" fmla="*/ 211685 w 423274"/>
                <a:gd name="T5" fmla="*/ 28744 h 545629"/>
                <a:gd name="T6" fmla="*/ 211685 w 423274"/>
                <a:gd name="T7" fmla="*/ 99274 h 545629"/>
                <a:gd name="T8" fmla="*/ 61202 w 423274"/>
                <a:gd name="T9" fmla="*/ 186058 h 545629"/>
                <a:gd name="T10" fmla="*/ 211685 w 423274"/>
                <a:gd name="T11" fmla="*/ 446314 h 545629"/>
                <a:gd name="T12" fmla="*/ 362167 w 423274"/>
                <a:gd name="T13" fmla="*/ 359531 h 545629"/>
                <a:gd name="T14" fmla="*/ 423274 w 423274"/>
                <a:gd name="T15" fmla="*/ 394795 h 545629"/>
                <a:gd name="T16" fmla="*/ 211685 w 423274"/>
                <a:gd name="T17" fmla="*/ 516844 h 5456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3274" h="545629" extrusionOk="0">
                  <a:moveTo>
                    <a:pt x="211685" y="516844"/>
                  </a:moveTo>
                  <a:cubicBezTo>
                    <a:pt x="94991" y="449546"/>
                    <a:pt x="0" y="285389"/>
                    <a:pt x="0" y="150793"/>
                  </a:cubicBezTo>
                  <a:cubicBezTo>
                    <a:pt x="0" y="16197"/>
                    <a:pt x="95182" y="-38459"/>
                    <a:pt x="211685" y="28744"/>
                  </a:cubicBezTo>
                  <a:lnTo>
                    <a:pt x="211685" y="99274"/>
                  </a:lnTo>
                  <a:cubicBezTo>
                    <a:pt x="128686" y="51747"/>
                    <a:pt x="61202" y="90434"/>
                    <a:pt x="61202" y="186058"/>
                  </a:cubicBezTo>
                  <a:cubicBezTo>
                    <a:pt x="61202" y="281682"/>
                    <a:pt x="128686" y="398502"/>
                    <a:pt x="211685" y="446314"/>
                  </a:cubicBezTo>
                  <a:cubicBezTo>
                    <a:pt x="294683" y="494126"/>
                    <a:pt x="362167" y="455249"/>
                    <a:pt x="362167" y="359531"/>
                  </a:cubicBezTo>
                  <a:lnTo>
                    <a:pt x="423274" y="394795"/>
                  </a:lnTo>
                  <a:cubicBezTo>
                    <a:pt x="423179" y="529391"/>
                    <a:pt x="328283" y="584142"/>
                    <a:pt x="211685" y="51684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44073" name="Google Shape;2565;p47">
              <a:extLst>
                <a:ext uri="{FF2B5EF4-FFF2-40B4-BE49-F238E27FC236}">
                  <a16:creationId xmlns:a16="http://schemas.microsoft.com/office/drawing/2014/main" id="{56CE1D3C-237C-4936-360D-C2654F984138}"/>
                </a:ext>
              </a:extLst>
            </p:cNvPr>
            <p:cNvSpPr>
              <a:spLocks/>
            </p:cNvSpPr>
            <p:nvPr/>
          </p:nvSpPr>
          <p:spPr bwMode="auto">
            <a:xfrm>
              <a:off x="5340323" y="1699604"/>
              <a:ext cx="423179" cy="545654"/>
            </a:xfrm>
            <a:custGeom>
              <a:avLst/>
              <a:gdLst>
                <a:gd name="T0" fmla="*/ 211589 w 423179"/>
                <a:gd name="T1" fmla="*/ 516869 h 545654"/>
                <a:gd name="T2" fmla="*/ 0 w 423179"/>
                <a:gd name="T3" fmla="*/ 150817 h 545654"/>
                <a:gd name="T4" fmla="*/ 211589 w 423179"/>
                <a:gd name="T5" fmla="*/ 28769 h 545654"/>
                <a:gd name="T6" fmla="*/ 423179 w 423179"/>
                <a:gd name="T7" fmla="*/ 394820 h 545654"/>
                <a:gd name="T8" fmla="*/ 211589 w 423179"/>
                <a:gd name="T9" fmla="*/ 516869 h 545654"/>
                <a:gd name="T10" fmla="*/ 211589 w 423179"/>
                <a:gd name="T11" fmla="*/ 99298 h 545654"/>
                <a:gd name="T12" fmla="*/ 61107 w 423179"/>
                <a:gd name="T13" fmla="*/ 186082 h 545654"/>
                <a:gd name="T14" fmla="*/ 211589 w 423179"/>
                <a:gd name="T15" fmla="*/ 446339 h 545654"/>
                <a:gd name="T16" fmla="*/ 362072 w 423179"/>
                <a:gd name="T17" fmla="*/ 359555 h 545654"/>
                <a:gd name="T18" fmla="*/ 211589 w 423179"/>
                <a:gd name="T19" fmla="*/ 99298 h 5456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23179" h="545654" extrusionOk="0">
                  <a:moveTo>
                    <a:pt x="211589" y="516869"/>
                  </a:moveTo>
                  <a:cubicBezTo>
                    <a:pt x="94896" y="449571"/>
                    <a:pt x="0" y="285318"/>
                    <a:pt x="0" y="150817"/>
                  </a:cubicBezTo>
                  <a:cubicBezTo>
                    <a:pt x="0" y="16316"/>
                    <a:pt x="95182" y="-38529"/>
                    <a:pt x="211589" y="28769"/>
                  </a:cubicBezTo>
                  <a:cubicBezTo>
                    <a:pt x="327997" y="96066"/>
                    <a:pt x="423179" y="260224"/>
                    <a:pt x="423179" y="394820"/>
                  </a:cubicBezTo>
                  <a:cubicBezTo>
                    <a:pt x="423179" y="529416"/>
                    <a:pt x="328283" y="584167"/>
                    <a:pt x="211589" y="516869"/>
                  </a:cubicBezTo>
                  <a:close/>
                  <a:moveTo>
                    <a:pt x="211589" y="99298"/>
                  </a:moveTo>
                  <a:cubicBezTo>
                    <a:pt x="128591" y="51772"/>
                    <a:pt x="61107" y="90363"/>
                    <a:pt x="61107" y="186082"/>
                  </a:cubicBezTo>
                  <a:cubicBezTo>
                    <a:pt x="61107" y="281801"/>
                    <a:pt x="128591" y="398432"/>
                    <a:pt x="211589" y="446339"/>
                  </a:cubicBezTo>
                  <a:cubicBezTo>
                    <a:pt x="294588" y="494246"/>
                    <a:pt x="362072" y="455274"/>
                    <a:pt x="362072" y="359555"/>
                  </a:cubicBezTo>
                  <a:cubicBezTo>
                    <a:pt x="362072" y="263836"/>
                    <a:pt x="294588" y="147110"/>
                    <a:pt x="211589" y="99298"/>
                  </a:cubicBezTo>
                  <a:close/>
                </a:path>
              </a:pathLst>
            </a:custGeom>
            <a:solidFill>
              <a:srgbClr val="E9EAF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44074" name="Google Shape;2566;p47">
              <a:extLst>
                <a:ext uri="{FF2B5EF4-FFF2-40B4-BE49-F238E27FC236}">
                  <a16:creationId xmlns:a16="http://schemas.microsoft.com/office/drawing/2014/main" id="{AC41A654-21D9-C5C4-3329-69303F521F6B}"/>
                </a:ext>
              </a:extLst>
            </p:cNvPr>
            <p:cNvSpPr>
              <a:spLocks/>
            </p:cNvSpPr>
            <p:nvPr/>
          </p:nvSpPr>
          <p:spPr bwMode="auto">
            <a:xfrm>
              <a:off x="5340323" y="1699604"/>
              <a:ext cx="332185" cy="545952"/>
            </a:xfrm>
            <a:custGeom>
              <a:avLst/>
              <a:gdLst>
                <a:gd name="T0" fmla="*/ 211589 w 332185"/>
                <a:gd name="T1" fmla="*/ 516869 h 545952"/>
                <a:gd name="T2" fmla="*/ 0 w 332185"/>
                <a:gd name="T3" fmla="*/ 150817 h 545952"/>
                <a:gd name="T4" fmla="*/ 211589 w 332185"/>
                <a:gd name="T5" fmla="*/ 28769 h 545952"/>
                <a:gd name="T6" fmla="*/ 211589 w 332185"/>
                <a:gd name="T7" fmla="*/ 99298 h 545952"/>
                <a:gd name="T8" fmla="*/ 61107 w 332185"/>
                <a:gd name="T9" fmla="*/ 186082 h 545952"/>
                <a:gd name="T10" fmla="*/ 211589 w 332185"/>
                <a:gd name="T11" fmla="*/ 446339 h 545952"/>
                <a:gd name="T12" fmla="*/ 297253 w 332185"/>
                <a:gd name="T13" fmla="*/ 465350 h 545952"/>
                <a:gd name="T14" fmla="*/ 332185 w 332185"/>
                <a:gd name="T15" fmla="*/ 543389 h 545952"/>
                <a:gd name="T16" fmla="*/ 211589 w 332185"/>
                <a:gd name="T17" fmla="*/ 516869 h 5459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2185" h="545952" extrusionOk="0">
                  <a:moveTo>
                    <a:pt x="211589" y="516869"/>
                  </a:moveTo>
                  <a:cubicBezTo>
                    <a:pt x="94896" y="449571"/>
                    <a:pt x="0" y="285318"/>
                    <a:pt x="0" y="150817"/>
                  </a:cubicBezTo>
                  <a:cubicBezTo>
                    <a:pt x="0" y="16316"/>
                    <a:pt x="95182" y="-38529"/>
                    <a:pt x="211589" y="28769"/>
                  </a:cubicBezTo>
                  <a:lnTo>
                    <a:pt x="211589" y="99298"/>
                  </a:lnTo>
                  <a:cubicBezTo>
                    <a:pt x="128591" y="51772"/>
                    <a:pt x="61107" y="90363"/>
                    <a:pt x="61107" y="186082"/>
                  </a:cubicBezTo>
                  <a:cubicBezTo>
                    <a:pt x="61107" y="281801"/>
                    <a:pt x="128591" y="398432"/>
                    <a:pt x="211589" y="446339"/>
                  </a:cubicBezTo>
                  <a:cubicBezTo>
                    <a:pt x="242429" y="464114"/>
                    <a:pt x="272030" y="470483"/>
                    <a:pt x="297253" y="465350"/>
                  </a:cubicBezTo>
                  <a:lnTo>
                    <a:pt x="332185" y="543389"/>
                  </a:lnTo>
                  <a:cubicBezTo>
                    <a:pt x="296682" y="550898"/>
                    <a:pt x="254993" y="541868"/>
                    <a:pt x="211589" y="51686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44075" name="Google Shape;2567;p47">
              <a:extLst>
                <a:ext uri="{FF2B5EF4-FFF2-40B4-BE49-F238E27FC236}">
                  <a16:creationId xmlns:a16="http://schemas.microsoft.com/office/drawing/2014/main" id="{2D334358-81DF-84F9-2AD9-B2F0DF518A1E}"/>
                </a:ext>
              </a:extLst>
            </p:cNvPr>
            <p:cNvSpPr>
              <a:spLocks/>
            </p:cNvSpPr>
            <p:nvPr/>
          </p:nvSpPr>
          <p:spPr bwMode="auto">
            <a:xfrm>
              <a:off x="5834032" y="1984194"/>
              <a:ext cx="423559" cy="545654"/>
            </a:xfrm>
            <a:custGeom>
              <a:avLst/>
              <a:gdLst>
                <a:gd name="T0" fmla="*/ 211590 w 423559"/>
                <a:gd name="T1" fmla="*/ 516869 h 545654"/>
                <a:gd name="T2" fmla="*/ 0 w 423559"/>
                <a:gd name="T3" fmla="*/ 150817 h 545654"/>
                <a:gd name="T4" fmla="*/ 211590 w 423559"/>
                <a:gd name="T5" fmla="*/ 28769 h 545654"/>
                <a:gd name="T6" fmla="*/ 423560 w 423559"/>
                <a:gd name="T7" fmla="*/ 394820 h 545654"/>
                <a:gd name="T8" fmla="*/ 211590 w 423559"/>
                <a:gd name="T9" fmla="*/ 516869 h 545654"/>
                <a:gd name="T10" fmla="*/ 211590 w 423559"/>
                <a:gd name="T11" fmla="*/ 99298 h 545654"/>
                <a:gd name="T12" fmla="*/ 61107 w 423559"/>
                <a:gd name="T13" fmla="*/ 186082 h 545654"/>
                <a:gd name="T14" fmla="*/ 211590 w 423559"/>
                <a:gd name="T15" fmla="*/ 446339 h 545654"/>
                <a:gd name="T16" fmla="*/ 362072 w 423559"/>
                <a:gd name="T17" fmla="*/ 359555 h 545654"/>
                <a:gd name="T18" fmla="*/ 211590 w 423559"/>
                <a:gd name="T19" fmla="*/ 99298 h 5456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23559" h="545654" extrusionOk="0">
                  <a:moveTo>
                    <a:pt x="211590" y="516869"/>
                  </a:moveTo>
                  <a:cubicBezTo>
                    <a:pt x="94896" y="449571"/>
                    <a:pt x="0" y="285318"/>
                    <a:pt x="0" y="150817"/>
                  </a:cubicBezTo>
                  <a:cubicBezTo>
                    <a:pt x="0" y="16317"/>
                    <a:pt x="95182" y="-38529"/>
                    <a:pt x="211590" y="28769"/>
                  </a:cubicBezTo>
                  <a:cubicBezTo>
                    <a:pt x="327997" y="96066"/>
                    <a:pt x="423560" y="260224"/>
                    <a:pt x="423560" y="394820"/>
                  </a:cubicBezTo>
                  <a:cubicBezTo>
                    <a:pt x="423560" y="529416"/>
                    <a:pt x="328378" y="584167"/>
                    <a:pt x="211590" y="516869"/>
                  </a:cubicBezTo>
                  <a:close/>
                  <a:moveTo>
                    <a:pt x="211590" y="99298"/>
                  </a:moveTo>
                  <a:cubicBezTo>
                    <a:pt x="128686" y="51772"/>
                    <a:pt x="61107" y="90363"/>
                    <a:pt x="61107" y="186082"/>
                  </a:cubicBezTo>
                  <a:cubicBezTo>
                    <a:pt x="61107" y="281801"/>
                    <a:pt x="128686" y="398432"/>
                    <a:pt x="211590" y="446339"/>
                  </a:cubicBezTo>
                  <a:cubicBezTo>
                    <a:pt x="294493" y="494246"/>
                    <a:pt x="362072" y="455274"/>
                    <a:pt x="362072" y="359555"/>
                  </a:cubicBezTo>
                  <a:cubicBezTo>
                    <a:pt x="362072" y="263836"/>
                    <a:pt x="294588" y="147110"/>
                    <a:pt x="211590" y="99298"/>
                  </a:cubicBezTo>
                  <a:close/>
                </a:path>
              </a:pathLst>
            </a:custGeom>
            <a:solidFill>
              <a:srgbClr val="E9EAF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44076" name="Google Shape;2568;p47">
              <a:extLst>
                <a:ext uri="{FF2B5EF4-FFF2-40B4-BE49-F238E27FC236}">
                  <a16:creationId xmlns:a16="http://schemas.microsoft.com/office/drawing/2014/main" id="{5A98B9F9-C544-6468-9695-811ED6066993}"/>
                </a:ext>
              </a:extLst>
            </p:cNvPr>
            <p:cNvSpPr>
              <a:spLocks/>
            </p:cNvSpPr>
            <p:nvPr/>
          </p:nvSpPr>
          <p:spPr bwMode="auto">
            <a:xfrm>
              <a:off x="5834032" y="1984177"/>
              <a:ext cx="211589" cy="286951"/>
            </a:xfrm>
            <a:custGeom>
              <a:avLst/>
              <a:gdLst>
                <a:gd name="T0" fmla="*/ 27412 w 211589"/>
                <a:gd name="T1" fmla="*/ 286951 h 286951"/>
                <a:gd name="T2" fmla="*/ 0 w 211589"/>
                <a:gd name="T3" fmla="*/ 150835 h 286951"/>
                <a:gd name="T4" fmla="*/ 211590 w 211589"/>
                <a:gd name="T5" fmla="*/ 28786 h 286951"/>
                <a:gd name="T6" fmla="*/ 211590 w 211589"/>
                <a:gd name="T7" fmla="*/ 99315 h 286951"/>
                <a:gd name="T8" fmla="*/ 61107 w 211589"/>
                <a:gd name="T9" fmla="*/ 186099 h 286951"/>
                <a:gd name="T10" fmla="*/ 80905 w 211589"/>
                <a:gd name="T11" fmla="*/ 282769 h 286951"/>
                <a:gd name="T12" fmla="*/ 27412 w 211589"/>
                <a:gd name="T13" fmla="*/ 286951 h 2869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1589" h="286951" extrusionOk="0">
                  <a:moveTo>
                    <a:pt x="27412" y="286951"/>
                  </a:moveTo>
                  <a:cubicBezTo>
                    <a:pt x="10194" y="243588"/>
                    <a:pt x="904" y="197477"/>
                    <a:pt x="0" y="150835"/>
                  </a:cubicBezTo>
                  <a:cubicBezTo>
                    <a:pt x="0" y="16239"/>
                    <a:pt x="95182" y="-38512"/>
                    <a:pt x="211590" y="28786"/>
                  </a:cubicBezTo>
                  <a:lnTo>
                    <a:pt x="211590" y="99315"/>
                  </a:lnTo>
                  <a:cubicBezTo>
                    <a:pt x="128686" y="51789"/>
                    <a:pt x="61107" y="90380"/>
                    <a:pt x="61107" y="186099"/>
                  </a:cubicBezTo>
                  <a:cubicBezTo>
                    <a:pt x="61830" y="219254"/>
                    <a:pt x="68540" y="252000"/>
                    <a:pt x="80905" y="282769"/>
                  </a:cubicBezTo>
                  <a:lnTo>
                    <a:pt x="27412" y="28695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44077" name="Google Shape;2569;p47">
              <a:extLst>
                <a:ext uri="{FF2B5EF4-FFF2-40B4-BE49-F238E27FC236}">
                  <a16:creationId xmlns:a16="http://schemas.microsoft.com/office/drawing/2014/main" id="{A406BA1E-6B83-8B15-A118-4F044634F7D2}"/>
                </a:ext>
              </a:extLst>
            </p:cNvPr>
            <p:cNvSpPr>
              <a:spLocks/>
            </p:cNvSpPr>
            <p:nvPr/>
          </p:nvSpPr>
          <p:spPr bwMode="auto">
            <a:xfrm>
              <a:off x="5029839" y="4705642"/>
              <a:ext cx="429841" cy="247899"/>
            </a:xfrm>
            <a:custGeom>
              <a:avLst/>
              <a:gdLst>
                <a:gd name="T0" fmla="*/ 429842 w 429841"/>
                <a:gd name="T1" fmla="*/ 123950 h 247899"/>
                <a:gd name="T2" fmla="*/ 214921 w 429841"/>
                <a:gd name="T3" fmla="*/ 247900 h 247899"/>
                <a:gd name="T4" fmla="*/ 0 w 429841"/>
                <a:gd name="T5" fmla="*/ 123950 h 247899"/>
                <a:gd name="T6" fmla="*/ 214921 w 429841"/>
                <a:gd name="T7" fmla="*/ 0 h 247899"/>
                <a:gd name="T8" fmla="*/ 429842 w 429841"/>
                <a:gd name="T9" fmla="*/ 123950 h 2478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9841" h="247899" extrusionOk="0">
                  <a:moveTo>
                    <a:pt x="429842" y="123950"/>
                  </a:moveTo>
                  <a:cubicBezTo>
                    <a:pt x="429842" y="192405"/>
                    <a:pt x="333619" y="247900"/>
                    <a:pt x="214921" y="247900"/>
                  </a:cubicBezTo>
                  <a:cubicBezTo>
                    <a:pt x="96224" y="247900"/>
                    <a:pt x="0" y="192406"/>
                    <a:pt x="0" y="123950"/>
                  </a:cubicBezTo>
                  <a:cubicBezTo>
                    <a:pt x="0" y="55494"/>
                    <a:pt x="96224" y="0"/>
                    <a:pt x="214921" y="0"/>
                  </a:cubicBezTo>
                  <a:cubicBezTo>
                    <a:pt x="333619" y="0"/>
                    <a:pt x="429842" y="55494"/>
                    <a:pt x="429842" y="123950"/>
                  </a:cubicBezTo>
                  <a:close/>
                </a:path>
              </a:pathLst>
            </a:custGeom>
            <a:solidFill>
              <a:srgbClr val="D6D8E5">
                <a:alpha val="39999"/>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44078" name="Google Shape;2570;p47">
              <a:extLst>
                <a:ext uri="{FF2B5EF4-FFF2-40B4-BE49-F238E27FC236}">
                  <a16:creationId xmlns:a16="http://schemas.microsoft.com/office/drawing/2014/main" id="{A6677285-7C11-6028-3259-CFEB02ED8324}"/>
                </a:ext>
              </a:extLst>
            </p:cNvPr>
            <p:cNvSpPr>
              <a:spLocks/>
            </p:cNvSpPr>
            <p:nvPr/>
          </p:nvSpPr>
          <p:spPr bwMode="auto">
            <a:xfrm>
              <a:off x="2757750" y="4754499"/>
              <a:ext cx="429841" cy="247899"/>
            </a:xfrm>
            <a:custGeom>
              <a:avLst/>
              <a:gdLst>
                <a:gd name="T0" fmla="*/ 429842 w 429841"/>
                <a:gd name="T1" fmla="*/ 123950 h 247899"/>
                <a:gd name="T2" fmla="*/ 214921 w 429841"/>
                <a:gd name="T3" fmla="*/ 247900 h 247899"/>
                <a:gd name="T4" fmla="*/ 0 w 429841"/>
                <a:gd name="T5" fmla="*/ 123950 h 247899"/>
                <a:gd name="T6" fmla="*/ 214921 w 429841"/>
                <a:gd name="T7" fmla="*/ 0 h 247899"/>
                <a:gd name="T8" fmla="*/ 429842 w 429841"/>
                <a:gd name="T9" fmla="*/ 123950 h 2478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9841" h="247899" extrusionOk="0">
                  <a:moveTo>
                    <a:pt x="429842" y="123950"/>
                  </a:moveTo>
                  <a:cubicBezTo>
                    <a:pt x="429842" y="192405"/>
                    <a:pt x="333619" y="247900"/>
                    <a:pt x="214921" y="247900"/>
                  </a:cubicBezTo>
                  <a:cubicBezTo>
                    <a:pt x="96223" y="247900"/>
                    <a:pt x="0" y="192406"/>
                    <a:pt x="0" y="123950"/>
                  </a:cubicBezTo>
                  <a:cubicBezTo>
                    <a:pt x="0" y="55494"/>
                    <a:pt x="96223" y="0"/>
                    <a:pt x="214921" y="0"/>
                  </a:cubicBezTo>
                  <a:cubicBezTo>
                    <a:pt x="333619" y="0"/>
                    <a:pt x="429842" y="55494"/>
                    <a:pt x="429842" y="123950"/>
                  </a:cubicBezTo>
                  <a:close/>
                </a:path>
              </a:pathLst>
            </a:custGeom>
            <a:solidFill>
              <a:srgbClr val="D6D8E5">
                <a:alpha val="39999"/>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44079" name="Google Shape;2571;p47">
              <a:extLst>
                <a:ext uri="{FF2B5EF4-FFF2-40B4-BE49-F238E27FC236}">
                  <a16:creationId xmlns:a16="http://schemas.microsoft.com/office/drawing/2014/main" id="{CE0E4DB1-C252-7CDB-01DF-F955676D7282}"/>
                </a:ext>
              </a:extLst>
            </p:cNvPr>
            <p:cNvSpPr>
              <a:spLocks/>
            </p:cNvSpPr>
            <p:nvPr/>
          </p:nvSpPr>
          <p:spPr bwMode="auto">
            <a:xfrm>
              <a:off x="2012475" y="3630110"/>
              <a:ext cx="429841" cy="247899"/>
            </a:xfrm>
            <a:custGeom>
              <a:avLst/>
              <a:gdLst>
                <a:gd name="T0" fmla="*/ 429842 w 429841"/>
                <a:gd name="T1" fmla="*/ 123950 h 247899"/>
                <a:gd name="T2" fmla="*/ 214921 w 429841"/>
                <a:gd name="T3" fmla="*/ 247900 h 247899"/>
                <a:gd name="T4" fmla="*/ 0 w 429841"/>
                <a:gd name="T5" fmla="*/ 123950 h 247899"/>
                <a:gd name="T6" fmla="*/ 214921 w 429841"/>
                <a:gd name="T7" fmla="*/ 0 h 247899"/>
                <a:gd name="T8" fmla="*/ 429842 w 429841"/>
                <a:gd name="T9" fmla="*/ 123950 h 2478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9841" h="247899" extrusionOk="0">
                  <a:moveTo>
                    <a:pt x="429842" y="123950"/>
                  </a:moveTo>
                  <a:cubicBezTo>
                    <a:pt x="429842" y="192406"/>
                    <a:pt x="333619" y="247900"/>
                    <a:pt x="214921" y="247900"/>
                  </a:cubicBezTo>
                  <a:cubicBezTo>
                    <a:pt x="96223" y="247900"/>
                    <a:pt x="0" y="192406"/>
                    <a:pt x="0" y="123950"/>
                  </a:cubicBezTo>
                  <a:cubicBezTo>
                    <a:pt x="0" y="55494"/>
                    <a:pt x="96223" y="0"/>
                    <a:pt x="214921" y="0"/>
                  </a:cubicBezTo>
                  <a:cubicBezTo>
                    <a:pt x="333619" y="0"/>
                    <a:pt x="429842" y="55494"/>
                    <a:pt x="429842" y="123950"/>
                  </a:cubicBezTo>
                  <a:close/>
                </a:path>
              </a:pathLst>
            </a:custGeom>
            <a:solidFill>
              <a:srgbClr val="D6D8E5">
                <a:alpha val="39999"/>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44080" name="Google Shape;2572;p47">
              <a:extLst>
                <a:ext uri="{FF2B5EF4-FFF2-40B4-BE49-F238E27FC236}">
                  <a16:creationId xmlns:a16="http://schemas.microsoft.com/office/drawing/2014/main" id="{C54784A9-B119-3FEE-E0A7-2D109FB09D4D}"/>
                </a:ext>
              </a:extLst>
            </p:cNvPr>
            <p:cNvSpPr>
              <a:spLocks/>
            </p:cNvSpPr>
            <p:nvPr/>
          </p:nvSpPr>
          <p:spPr bwMode="auto">
            <a:xfrm>
              <a:off x="5244274" y="4799933"/>
              <a:ext cx="116580" cy="90224"/>
            </a:xfrm>
            <a:custGeom>
              <a:avLst/>
              <a:gdLst>
                <a:gd name="T0" fmla="*/ 107376 w 116580"/>
                <a:gd name="T1" fmla="*/ 2 h 90224"/>
                <a:gd name="T2" fmla="*/ 71682 w 116580"/>
                <a:gd name="T3" fmla="*/ 1998 h 90224"/>
                <a:gd name="T4" fmla="*/ 20094 w 116580"/>
                <a:gd name="T5" fmla="*/ 44868 h 90224"/>
                <a:gd name="T6" fmla="*/ 296 w 116580"/>
                <a:gd name="T7" fmla="*/ 74049 h 90224"/>
                <a:gd name="T8" fmla="*/ 56644 w 116580"/>
                <a:gd name="T9" fmla="*/ 83554 h 90224"/>
                <a:gd name="T10" fmla="*/ 95954 w 116580"/>
                <a:gd name="T11" fmla="*/ 56084 h 90224"/>
                <a:gd name="T12" fmla="*/ 116513 w 116580"/>
                <a:gd name="T13" fmla="*/ 34887 h 90224"/>
                <a:gd name="T14" fmla="*/ 107376 w 116580"/>
                <a:gd name="T15" fmla="*/ 2 h 902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6580" h="90224" extrusionOk="0">
                  <a:moveTo>
                    <a:pt x="107376" y="2"/>
                  </a:moveTo>
                  <a:cubicBezTo>
                    <a:pt x="93384" y="11314"/>
                    <a:pt x="72729" y="953"/>
                    <a:pt x="71682" y="1998"/>
                  </a:cubicBezTo>
                  <a:cubicBezTo>
                    <a:pt x="55302" y="17235"/>
                    <a:pt x="38074" y="31550"/>
                    <a:pt x="20094" y="44868"/>
                  </a:cubicBezTo>
                  <a:cubicBezTo>
                    <a:pt x="11432" y="51711"/>
                    <a:pt x="-2179" y="60932"/>
                    <a:pt x="296" y="74049"/>
                  </a:cubicBezTo>
                  <a:cubicBezTo>
                    <a:pt x="4674" y="97622"/>
                    <a:pt x="42366" y="90398"/>
                    <a:pt x="56644" y="83554"/>
                  </a:cubicBezTo>
                  <a:cubicBezTo>
                    <a:pt x="70921" y="76711"/>
                    <a:pt x="82438" y="64544"/>
                    <a:pt x="95954" y="56084"/>
                  </a:cubicBezTo>
                  <a:cubicBezTo>
                    <a:pt x="105472" y="50095"/>
                    <a:pt x="114990" y="47054"/>
                    <a:pt x="116513" y="34887"/>
                  </a:cubicBezTo>
                  <a:cubicBezTo>
                    <a:pt x="117370" y="27187"/>
                    <a:pt x="109850" y="-283"/>
                    <a:pt x="107376" y="2"/>
                  </a:cubicBezTo>
                  <a:close/>
                </a:path>
              </a:pathLst>
            </a:custGeom>
            <a:solidFill>
              <a:srgbClr val="3822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44081" name="Google Shape;2573;p47">
              <a:extLst>
                <a:ext uri="{FF2B5EF4-FFF2-40B4-BE49-F238E27FC236}">
                  <a16:creationId xmlns:a16="http://schemas.microsoft.com/office/drawing/2014/main" id="{A1A7D98C-C376-ECBB-ECDF-48CB59570069}"/>
                </a:ext>
              </a:extLst>
            </p:cNvPr>
            <p:cNvSpPr>
              <a:spLocks/>
            </p:cNvSpPr>
            <p:nvPr/>
          </p:nvSpPr>
          <p:spPr bwMode="auto">
            <a:xfrm>
              <a:off x="5244760" y="4829592"/>
              <a:ext cx="116051" cy="60483"/>
            </a:xfrm>
            <a:custGeom>
              <a:avLst/>
              <a:gdLst>
                <a:gd name="T0" fmla="*/ 115837 w 116051"/>
                <a:gd name="T1" fmla="*/ 0 h 60483"/>
                <a:gd name="T2" fmla="*/ 95087 w 116051"/>
                <a:gd name="T3" fmla="*/ 20722 h 60483"/>
                <a:gd name="T4" fmla="*/ 55110 w 116051"/>
                <a:gd name="T5" fmla="*/ 48572 h 60483"/>
                <a:gd name="T6" fmla="*/ 0 w 116051"/>
                <a:gd name="T7" fmla="*/ 45055 h 60483"/>
                <a:gd name="T8" fmla="*/ 56157 w 116051"/>
                <a:gd name="T9" fmla="*/ 53515 h 60483"/>
                <a:gd name="T10" fmla="*/ 95468 w 116051"/>
                <a:gd name="T11" fmla="*/ 26045 h 60483"/>
                <a:gd name="T12" fmla="*/ 116027 w 116051"/>
                <a:gd name="T13" fmla="*/ 4848 h 60483"/>
                <a:gd name="T14" fmla="*/ 115837 w 116051"/>
                <a:gd name="T15" fmla="*/ 0 h 6048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6051" h="60483" extrusionOk="0">
                  <a:moveTo>
                    <a:pt x="115837" y="0"/>
                  </a:moveTo>
                  <a:cubicBezTo>
                    <a:pt x="113933" y="11597"/>
                    <a:pt x="104605" y="14828"/>
                    <a:pt x="95087" y="20722"/>
                  </a:cubicBezTo>
                  <a:cubicBezTo>
                    <a:pt x="81381" y="29182"/>
                    <a:pt x="69388" y="41443"/>
                    <a:pt x="55110" y="48572"/>
                  </a:cubicBezTo>
                  <a:cubicBezTo>
                    <a:pt x="40833" y="55701"/>
                    <a:pt x="9233" y="61880"/>
                    <a:pt x="0" y="45055"/>
                  </a:cubicBezTo>
                  <a:cubicBezTo>
                    <a:pt x="5045" y="67773"/>
                    <a:pt x="42071" y="60644"/>
                    <a:pt x="56157" y="53515"/>
                  </a:cubicBezTo>
                  <a:cubicBezTo>
                    <a:pt x="70244" y="46386"/>
                    <a:pt x="81952" y="34505"/>
                    <a:pt x="95468" y="26045"/>
                  </a:cubicBezTo>
                  <a:cubicBezTo>
                    <a:pt x="104986" y="20056"/>
                    <a:pt x="114504" y="17015"/>
                    <a:pt x="116027" y="4848"/>
                  </a:cubicBezTo>
                  <a:cubicBezTo>
                    <a:pt x="116093" y="3232"/>
                    <a:pt x="116027" y="1606"/>
                    <a:pt x="115837" y="0"/>
                  </a:cubicBezTo>
                  <a:close/>
                </a:path>
              </a:pathLst>
            </a:custGeom>
            <a:solidFill>
              <a:srgbClr val="757B8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44082" name="Google Shape;2574;p47">
              <a:extLst>
                <a:ext uri="{FF2B5EF4-FFF2-40B4-BE49-F238E27FC236}">
                  <a16:creationId xmlns:a16="http://schemas.microsoft.com/office/drawing/2014/main" id="{EFD47CD5-B857-C453-01DD-503E4553DF37}"/>
                </a:ext>
              </a:extLst>
            </p:cNvPr>
            <p:cNvSpPr>
              <a:spLocks/>
            </p:cNvSpPr>
            <p:nvPr/>
          </p:nvSpPr>
          <p:spPr bwMode="auto">
            <a:xfrm>
              <a:off x="5124630" y="4754816"/>
              <a:ext cx="116569" cy="86887"/>
            </a:xfrm>
            <a:custGeom>
              <a:avLst/>
              <a:gdLst>
                <a:gd name="T0" fmla="*/ 105663 w 116569"/>
                <a:gd name="T1" fmla="*/ 63 h 86887"/>
                <a:gd name="T2" fmla="*/ 66162 w 116569"/>
                <a:gd name="T3" fmla="*/ 63 h 86887"/>
                <a:gd name="T4" fmla="*/ 20094 w 116569"/>
                <a:gd name="T5" fmla="*/ 41602 h 86887"/>
                <a:gd name="T6" fmla="*/ 296 w 116569"/>
                <a:gd name="T7" fmla="*/ 70783 h 86887"/>
                <a:gd name="T8" fmla="*/ 56644 w 116569"/>
                <a:gd name="T9" fmla="*/ 80288 h 86887"/>
                <a:gd name="T10" fmla="*/ 95954 w 116569"/>
                <a:gd name="T11" fmla="*/ 52818 h 86887"/>
                <a:gd name="T12" fmla="*/ 116513 w 116569"/>
                <a:gd name="T13" fmla="*/ 31621 h 86887"/>
                <a:gd name="T14" fmla="*/ 105663 w 116569"/>
                <a:gd name="T15" fmla="*/ 63 h 8688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6569" h="86887" extrusionOk="0">
                  <a:moveTo>
                    <a:pt x="105663" y="63"/>
                  </a:moveTo>
                  <a:cubicBezTo>
                    <a:pt x="91671" y="11470"/>
                    <a:pt x="67590" y="-982"/>
                    <a:pt x="66162" y="63"/>
                  </a:cubicBezTo>
                  <a:cubicBezTo>
                    <a:pt x="51656" y="14825"/>
                    <a:pt x="36275" y="28693"/>
                    <a:pt x="20094" y="41602"/>
                  </a:cubicBezTo>
                  <a:cubicBezTo>
                    <a:pt x="11432" y="48446"/>
                    <a:pt x="-2179" y="57666"/>
                    <a:pt x="296" y="70783"/>
                  </a:cubicBezTo>
                  <a:cubicBezTo>
                    <a:pt x="4674" y="94261"/>
                    <a:pt x="42367" y="87037"/>
                    <a:pt x="56644" y="80288"/>
                  </a:cubicBezTo>
                  <a:cubicBezTo>
                    <a:pt x="70921" y="73540"/>
                    <a:pt x="82438" y="61278"/>
                    <a:pt x="95954" y="52818"/>
                  </a:cubicBezTo>
                  <a:cubicBezTo>
                    <a:pt x="105472" y="46830"/>
                    <a:pt x="114990" y="43313"/>
                    <a:pt x="116513" y="31621"/>
                  </a:cubicBezTo>
                  <a:cubicBezTo>
                    <a:pt x="117370" y="23922"/>
                    <a:pt x="108137" y="-222"/>
                    <a:pt x="105663" y="63"/>
                  </a:cubicBezTo>
                  <a:close/>
                </a:path>
              </a:pathLst>
            </a:custGeom>
            <a:solidFill>
              <a:srgbClr val="3822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44083" name="Google Shape;2575;p47">
              <a:extLst>
                <a:ext uri="{FF2B5EF4-FFF2-40B4-BE49-F238E27FC236}">
                  <a16:creationId xmlns:a16="http://schemas.microsoft.com/office/drawing/2014/main" id="{720599EE-49AD-FFF0-62D0-4D42A1CAE562}"/>
                </a:ext>
              </a:extLst>
            </p:cNvPr>
            <p:cNvSpPr>
              <a:spLocks/>
            </p:cNvSpPr>
            <p:nvPr/>
          </p:nvSpPr>
          <p:spPr bwMode="auto">
            <a:xfrm>
              <a:off x="5124926" y="4782825"/>
              <a:ext cx="116097" cy="60673"/>
            </a:xfrm>
            <a:custGeom>
              <a:avLst/>
              <a:gdLst>
                <a:gd name="T0" fmla="*/ 115741 w 116097"/>
                <a:gd name="T1" fmla="*/ 0 h 60673"/>
                <a:gd name="T2" fmla="*/ 95182 w 116097"/>
                <a:gd name="T3" fmla="*/ 20912 h 60673"/>
                <a:gd name="T4" fmla="*/ 55205 w 116097"/>
                <a:gd name="T5" fmla="*/ 48858 h 60673"/>
                <a:gd name="T6" fmla="*/ 0 w 116097"/>
                <a:gd name="T7" fmla="*/ 45246 h 60673"/>
                <a:gd name="T8" fmla="*/ 56157 w 116097"/>
                <a:gd name="T9" fmla="*/ 53706 h 60673"/>
                <a:gd name="T10" fmla="*/ 95468 w 116097"/>
                <a:gd name="T11" fmla="*/ 26235 h 60673"/>
                <a:gd name="T12" fmla="*/ 116027 w 116097"/>
                <a:gd name="T13" fmla="*/ 5133 h 60673"/>
                <a:gd name="T14" fmla="*/ 115741 w 116097"/>
                <a:gd name="T15" fmla="*/ 0 h 606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6097" h="60673" extrusionOk="0">
                  <a:moveTo>
                    <a:pt x="115741" y="0"/>
                  </a:moveTo>
                  <a:cubicBezTo>
                    <a:pt x="114218" y="11407"/>
                    <a:pt x="104700" y="14828"/>
                    <a:pt x="95182" y="20912"/>
                  </a:cubicBezTo>
                  <a:cubicBezTo>
                    <a:pt x="81476" y="29372"/>
                    <a:pt x="69388" y="41634"/>
                    <a:pt x="55205" y="48858"/>
                  </a:cubicBezTo>
                  <a:cubicBezTo>
                    <a:pt x="41023" y="56082"/>
                    <a:pt x="9233" y="62070"/>
                    <a:pt x="0" y="45246"/>
                  </a:cubicBezTo>
                  <a:cubicBezTo>
                    <a:pt x="5045" y="67964"/>
                    <a:pt x="42071" y="60835"/>
                    <a:pt x="56157" y="53706"/>
                  </a:cubicBezTo>
                  <a:cubicBezTo>
                    <a:pt x="70244" y="46577"/>
                    <a:pt x="82047" y="34695"/>
                    <a:pt x="95468" y="26235"/>
                  </a:cubicBezTo>
                  <a:cubicBezTo>
                    <a:pt x="104986" y="20246"/>
                    <a:pt x="114504" y="16730"/>
                    <a:pt x="116027" y="5133"/>
                  </a:cubicBezTo>
                  <a:cubicBezTo>
                    <a:pt x="116179" y="3413"/>
                    <a:pt x="116084" y="1692"/>
                    <a:pt x="115741" y="0"/>
                  </a:cubicBezTo>
                  <a:close/>
                </a:path>
              </a:pathLst>
            </a:custGeom>
            <a:solidFill>
              <a:srgbClr val="757B8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44084" name="Google Shape;2576;p47">
              <a:extLst>
                <a:ext uri="{FF2B5EF4-FFF2-40B4-BE49-F238E27FC236}">
                  <a16:creationId xmlns:a16="http://schemas.microsoft.com/office/drawing/2014/main" id="{CEA33F88-7555-EAA6-FA37-DD9AF35E9F72}"/>
                </a:ext>
              </a:extLst>
            </p:cNvPr>
            <p:cNvSpPr>
              <a:spLocks/>
            </p:cNvSpPr>
            <p:nvPr/>
          </p:nvSpPr>
          <p:spPr bwMode="auto">
            <a:xfrm>
              <a:off x="5154433" y="4234936"/>
              <a:ext cx="200389" cy="574156"/>
            </a:xfrm>
            <a:custGeom>
              <a:avLst/>
              <a:gdLst>
                <a:gd name="T0" fmla="*/ 197978 w 200389"/>
                <a:gd name="T1" fmla="*/ 49713 h 574156"/>
                <a:gd name="T2" fmla="*/ 187794 w 200389"/>
                <a:gd name="T3" fmla="*/ 211304 h 574156"/>
                <a:gd name="T4" fmla="*/ 184177 w 200389"/>
                <a:gd name="T5" fmla="*/ 319285 h 574156"/>
                <a:gd name="T6" fmla="*/ 197978 w 200389"/>
                <a:gd name="T7" fmla="*/ 396183 h 574156"/>
                <a:gd name="T8" fmla="*/ 197978 w 200389"/>
                <a:gd name="T9" fmla="*/ 568896 h 574156"/>
                <a:gd name="T10" fmla="*/ 162190 w 200389"/>
                <a:gd name="T11" fmla="*/ 568896 h 574156"/>
                <a:gd name="T12" fmla="*/ 129448 w 200389"/>
                <a:gd name="T13" fmla="*/ 416810 h 574156"/>
                <a:gd name="T14" fmla="*/ 111934 w 200389"/>
                <a:gd name="T15" fmla="*/ 312916 h 574156"/>
                <a:gd name="T16" fmla="*/ 91375 w 200389"/>
                <a:gd name="T17" fmla="*/ 111973 h 574156"/>
                <a:gd name="T18" fmla="*/ 85759 w 200389"/>
                <a:gd name="T19" fmla="*/ 111973 h 574156"/>
                <a:gd name="T20" fmla="*/ 70815 w 200389"/>
                <a:gd name="T21" fmla="*/ 298753 h 574156"/>
                <a:gd name="T22" fmla="*/ 80334 w 200389"/>
                <a:gd name="T23" fmla="*/ 341147 h 574156"/>
                <a:gd name="T24" fmla="*/ 76050 w 200389"/>
                <a:gd name="T25" fmla="*/ 524696 h 574156"/>
                <a:gd name="T26" fmla="*/ 37406 w 200389"/>
                <a:gd name="T27" fmla="*/ 523080 h 574156"/>
                <a:gd name="T28" fmla="*/ 0 w 200389"/>
                <a:gd name="T29" fmla="*/ 289533 h 574156"/>
                <a:gd name="T30" fmla="*/ 3522 w 200389"/>
                <a:gd name="T31" fmla="*/ 0 h 574156"/>
                <a:gd name="T32" fmla="*/ 197978 w 200389"/>
                <a:gd name="T33" fmla="*/ 49713 h 5741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0389" h="574156" extrusionOk="0">
                  <a:moveTo>
                    <a:pt x="197978" y="49713"/>
                  </a:moveTo>
                  <a:cubicBezTo>
                    <a:pt x="197312" y="70815"/>
                    <a:pt x="190745" y="162447"/>
                    <a:pt x="187794" y="211304"/>
                  </a:cubicBezTo>
                  <a:cubicBezTo>
                    <a:pt x="184843" y="260162"/>
                    <a:pt x="184177" y="319285"/>
                    <a:pt x="184177" y="319285"/>
                  </a:cubicBezTo>
                  <a:cubicBezTo>
                    <a:pt x="184177" y="319285"/>
                    <a:pt x="192553" y="354645"/>
                    <a:pt x="197978" y="396183"/>
                  </a:cubicBezTo>
                  <a:cubicBezTo>
                    <a:pt x="203404" y="437722"/>
                    <a:pt x="197978" y="568896"/>
                    <a:pt x="197978" y="568896"/>
                  </a:cubicBezTo>
                  <a:cubicBezTo>
                    <a:pt x="187080" y="575911"/>
                    <a:pt x="173088" y="575911"/>
                    <a:pt x="162190" y="568896"/>
                  </a:cubicBezTo>
                  <a:cubicBezTo>
                    <a:pt x="162190" y="568896"/>
                    <a:pt x="139822" y="464337"/>
                    <a:pt x="129448" y="416810"/>
                  </a:cubicBezTo>
                  <a:cubicBezTo>
                    <a:pt x="119073" y="369283"/>
                    <a:pt x="117359" y="342193"/>
                    <a:pt x="111934" y="312916"/>
                  </a:cubicBezTo>
                  <a:cubicBezTo>
                    <a:pt x="105462" y="277462"/>
                    <a:pt x="91375" y="111973"/>
                    <a:pt x="91375" y="111973"/>
                  </a:cubicBezTo>
                  <a:lnTo>
                    <a:pt x="85759" y="111973"/>
                  </a:lnTo>
                  <a:lnTo>
                    <a:pt x="70815" y="298753"/>
                  </a:lnTo>
                  <a:cubicBezTo>
                    <a:pt x="75479" y="312508"/>
                    <a:pt x="78668" y="326718"/>
                    <a:pt x="80334" y="341147"/>
                  </a:cubicBezTo>
                  <a:cubicBezTo>
                    <a:pt x="84426" y="371660"/>
                    <a:pt x="76050" y="524696"/>
                    <a:pt x="76050" y="524696"/>
                  </a:cubicBezTo>
                  <a:cubicBezTo>
                    <a:pt x="63896" y="531473"/>
                    <a:pt x="48952" y="530846"/>
                    <a:pt x="37406" y="523080"/>
                  </a:cubicBezTo>
                  <a:cubicBezTo>
                    <a:pt x="37406" y="523080"/>
                    <a:pt x="0" y="320331"/>
                    <a:pt x="0" y="289533"/>
                  </a:cubicBezTo>
                  <a:cubicBezTo>
                    <a:pt x="0" y="269097"/>
                    <a:pt x="3522" y="0"/>
                    <a:pt x="3522" y="0"/>
                  </a:cubicBezTo>
                  <a:lnTo>
                    <a:pt x="197978" y="4971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44085" name="Google Shape;2577;p47">
              <a:extLst>
                <a:ext uri="{FF2B5EF4-FFF2-40B4-BE49-F238E27FC236}">
                  <a16:creationId xmlns:a16="http://schemas.microsoft.com/office/drawing/2014/main" id="{C89548BF-504E-B3FB-93CD-D54A0B20F6AF}"/>
                </a:ext>
              </a:extLst>
            </p:cNvPr>
            <p:cNvSpPr>
              <a:spLocks/>
            </p:cNvSpPr>
            <p:nvPr/>
          </p:nvSpPr>
          <p:spPr bwMode="auto">
            <a:xfrm>
              <a:off x="5199628" y="3876679"/>
              <a:ext cx="128464" cy="124722"/>
            </a:xfrm>
            <a:custGeom>
              <a:avLst/>
              <a:gdLst>
                <a:gd name="T0" fmla="*/ 102147 w 128464"/>
                <a:gd name="T1" fmla="*/ 0 h 124722"/>
                <a:gd name="T2" fmla="*/ 100814 w 128464"/>
                <a:gd name="T3" fmla="*/ 50093 h 124722"/>
                <a:gd name="T4" fmla="*/ 127846 w 128464"/>
                <a:gd name="T5" fmla="*/ 72431 h 124722"/>
                <a:gd name="T6" fmla="*/ 77590 w 128464"/>
                <a:gd name="T7" fmla="*/ 122904 h 124722"/>
                <a:gd name="T8" fmla="*/ 112 w 128464"/>
                <a:gd name="T9" fmla="*/ 80606 h 124722"/>
                <a:gd name="T10" fmla="*/ 19148 w 128464"/>
                <a:gd name="T11" fmla="*/ 26900 h 124722"/>
                <a:gd name="T12" fmla="*/ 102147 w 128464"/>
                <a:gd name="T13" fmla="*/ 0 h 1247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8464" h="124722" extrusionOk="0">
                  <a:moveTo>
                    <a:pt x="102147" y="0"/>
                  </a:moveTo>
                  <a:cubicBezTo>
                    <a:pt x="102147" y="0"/>
                    <a:pt x="99767" y="46006"/>
                    <a:pt x="100814" y="50093"/>
                  </a:cubicBezTo>
                  <a:cubicBezTo>
                    <a:pt x="101861" y="54181"/>
                    <a:pt x="121945" y="67678"/>
                    <a:pt x="127846" y="72431"/>
                  </a:cubicBezTo>
                  <a:cubicBezTo>
                    <a:pt x="133747" y="77183"/>
                    <a:pt x="95960" y="114445"/>
                    <a:pt x="77590" y="122904"/>
                  </a:cubicBezTo>
                  <a:cubicBezTo>
                    <a:pt x="59220" y="131364"/>
                    <a:pt x="1444" y="109122"/>
                    <a:pt x="112" y="80606"/>
                  </a:cubicBezTo>
                  <a:cubicBezTo>
                    <a:pt x="-1221" y="52089"/>
                    <a:pt x="9630" y="28136"/>
                    <a:pt x="19148" y="26900"/>
                  </a:cubicBezTo>
                  <a:cubicBezTo>
                    <a:pt x="28666" y="25665"/>
                    <a:pt x="102147" y="0"/>
                    <a:pt x="102147" y="0"/>
                  </a:cubicBezTo>
                  <a:close/>
                </a:path>
              </a:pathLst>
            </a:custGeom>
            <a:solidFill>
              <a:srgbClr val="9C644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44086" name="Google Shape;2578;p47">
              <a:extLst>
                <a:ext uri="{FF2B5EF4-FFF2-40B4-BE49-F238E27FC236}">
                  <a16:creationId xmlns:a16="http://schemas.microsoft.com/office/drawing/2014/main" id="{1AB3BE0A-BB90-F6B0-E89C-3FF60E3B26C9}"/>
                </a:ext>
              </a:extLst>
            </p:cNvPr>
            <p:cNvSpPr>
              <a:spLocks/>
            </p:cNvSpPr>
            <p:nvPr/>
          </p:nvSpPr>
          <p:spPr bwMode="auto">
            <a:xfrm>
              <a:off x="4996526" y="3906336"/>
              <a:ext cx="182485" cy="357686"/>
            </a:xfrm>
            <a:custGeom>
              <a:avLst/>
              <a:gdLst>
                <a:gd name="T0" fmla="*/ 179037 w 182485"/>
                <a:gd name="T1" fmla="*/ 55702 h 357686"/>
                <a:gd name="T2" fmla="*/ 176752 w 182485"/>
                <a:gd name="T3" fmla="*/ 0 h 357686"/>
                <a:gd name="T4" fmla="*/ 126687 w 182485"/>
                <a:gd name="T5" fmla="*/ 237634 h 357686"/>
                <a:gd name="T6" fmla="*/ 5901 w 182485"/>
                <a:gd name="T7" fmla="*/ 316243 h 357686"/>
                <a:gd name="T8" fmla="*/ 95 w 182485"/>
                <a:gd name="T9" fmla="*/ 323182 h 357686"/>
                <a:gd name="T10" fmla="*/ 15895 w 182485"/>
                <a:gd name="T11" fmla="*/ 357687 h 357686"/>
                <a:gd name="T12" fmla="*/ 149150 w 182485"/>
                <a:gd name="T13" fmla="*/ 274040 h 357686"/>
                <a:gd name="T14" fmla="*/ 163427 w 182485"/>
                <a:gd name="T15" fmla="*/ 255029 h 357686"/>
                <a:gd name="T16" fmla="*/ 179037 w 182485"/>
                <a:gd name="T17" fmla="*/ 55702 h 3576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2485" h="357686" extrusionOk="0">
                  <a:moveTo>
                    <a:pt x="179037" y="55702"/>
                  </a:moveTo>
                  <a:cubicBezTo>
                    <a:pt x="176277" y="35455"/>
                    <a:pt x="189697" y="16159"/>
                    <a:pt x="176752" y="0"/>
                  </a:cubicBezTo>
                  <a:cubicBezTo>
                    <a:pt x="131255" y="44485"/>
                    <a:pt x="136966" y="162352"/>
                    <a:pt x="126687" y="237634"/>
                  </a:cubicBezTo>
                  <a:cubicBezTo>
                    <a:pt x="92897" y="272899"/>
                    <a:pt x="25032" y="307594"/>
                    <a:pt x="5901" y="316243"/>
                  </a:cubicBezTo>
                  <a:cubicBezTo>
                    <a:pt x="2379" y="317764"/>
                    <a:pt x="-572" y="319475"/>
                    <a:pt x="95" y="323182"/>
                  </a:cubicBezTo>
                  <a:cubicBezTo>
                    <a:pt x="2665" y="335739"/>
                    <a:pt x="8061" y="347535"/>
                    <a:pt x="15895" y="357687"/>
                  </a:cubicBezTo>
                  <a:cubicBezTo>
                    <a:pt x="60821" y="338676"/>
                    <a:pt x="93183" y="327270"/>
                    <a:pt x="149150" y="274040"/>
                  </a:cubicBezTo>
                  <a:cubicBezTo>
                    <a:pt x="154509" y="268175"/>
                    <a:pt x="159287" y="261806"/>
                    <a:pt x="163427" y="255029"/>
                  </a:cubicBezTo>
                  <a:cubicBezTo>
                    <a:pt x="179608" y="207502"/>
                    <a:pt x="183605" y="90776"/>
                    <a:pt x="179037" y="55702"/>
                  </a:cubicBezTo>
                  <a:close/>
                </a:path>
              </a:pathLst>
            </a:custGeom>
            <a:solidFill>
              <a:srgbClr val="9C644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44087" name="Google Shape;2579;p47">
              <a:extLst>
                <a:ext uri="{FF2B5EF4-FFF2-40B4-BE49-F238E27FC236}">
                  <a16:creationId xmlns:a16="http://schemas.microsoft.com/office/drawing/2014/main" id="{2C354BCB-6424-A74B-0A7E-10C13793352C}"/>
                </a:ext>
              </a:extLst>
            </p:cNvPr>
            <p:cNvSpPr>
              <a:spLocks/>
            </p:cNvSpPr>
            <p:nvPr/>
          </p:nvSpPr>
          <p:spPr bwMode="auto">
            <a:xfrm>
              <a:off x="5154414" y="3894094"/>
              <a:ext cx="208226" cy="419055"/>
            </a:xfrm>
            <a:custGeom>
              <a:avLst/>
              <a:gdLst>
                <a:gd name="T0" fmla="*/ 152500 w 208226"/>
                <a:gd name="T1" fmla="*/ 40568 h 419055"/>
                <a:gd name="T2" fmla="*/ 72357 w 208226"/>
                <a:gd name="T3" fmla="*/ 95033 h 419055"/>
                <a:gd name="T4" fmla="*/ 76736 w 208226"/>
                <a:gd name="T5" fmla="*/ 12527 h 419055"/>
                <a:gd name="T6" fmla="*/ 45135 w 208226"/>
                <a:gd name="T7" fmla="*/ 360 h 419055"/>
                <a:gd name="T8" fmla="*/ 16580 w 208226"/>
                <a:gd name="T9" fmla="*/ 37146 h 419055"/>
                <a:gd name="T10" fmla="*/ 114 w 208226"/>
                <a:gd name="T11" fmla="*/ 143606 h 419055"/>
                <a:gd name="T12" fmla="*/ 114 w 208226"/>
                <a:gd name="T13" fmla="*/ 341698 h 419055"/>
                <a:gd name="T14" fmla="*/ 48942 w 208226"/>
                <a:gd name="T15" fmla="*/ 396734 h 419055"/>
                <a:gd name="T16" fmla="*/ 151073 w 208226"/>
                <a:gd name="T17" fmla="*/ 415745 h 419055"/>
                <a:gd name="T18" fmla="*/ 202376 w 208226"/>
                <a:gd name="T19" fmla="*/ 384757 h 419055"/>
                <a:gd name="T20" fmla="*/ 190668 w 208226"/>
                <a:gd name="T21" fmla="*/ 218223 h 419055"/>
                <a:gd name="T22" fmla="*/ 207801 w 208226"/>
                <a:gd name="T23" fmla="*/ 108246 h 419055"/>
                <a:gd name="T24" fmla="*/ 185814 w 208226"/>
                <a:gd name="T25" fmla="*/ 61765 h 419055"/>
                <a:gd name="T26" fmla="*/ 152500 w 208226"/>
                <a:gd name="T27" fmla="*/ 40568 h 4190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26" h="419055" extrusionOk="0">
                  <a:moveTo>
                    <a:pt x="152500" y="40568"/>
                  </a:moveTo>
                  <a:cubicBezTo>
                    <a:pt x="152500" y="40568"/>
                    <a:pt x="119091" y="90376"/>
                    <a:pt x="72357" y="95033"/>
                  </a:cubicBezTo>
                  <a:cubicBezTo>
                    <a:pt x="57699" y="80585"/>
                    <a:pt x="56366" y="29066"/>
                    <a:pt x="76736" y="12527"/>
                  </a:cubicBezTo>
                  <a:cubicBezTo>
                    <a:pt x="76736" y="12527"/>
                    <a:pt x="57699" y="-2491"/>
                    <a:pt x="45135" y="360"/>
                  </a:cubicBezTo>
                  <a:cubicBezTo>
                    <a:pt x="31448" y="8744"/>
                    <a:pt x="21301" y="21823"/>
                    <a:pt x="16580" y="37146"/>
                  </a:cubicBezTo>
                  <a:cubicBezTo>
                    <a:pt x="4702" y="71346"/>
                    <a:pt x="-885" y="107419"/>
                    <a:pt x="114" y="143606"/>
                  </a:cubicBezTo>
                  <a:cubicBezTo>
                    <a:pt x="875" y="192463"/>
                    <a:pt x="114" y="341698"/>
                    <a:pt x="114" y="341698"/>
                  </a:cubicBezTo>
                  <a:cubicBezTo>
                    <a:pt x="114" y="341698"/>
                    <a:pt x="6681" y="373256"/>
                    <a:pt x="48942" y="396734"/>
                  </a:cubicBezTo>
                  <a:cubicBezTo>
                    <a:pt x="91203" y="420212"/>
                    <a:pt x="122423" y="422493"/>
                    <a:pt x="151073" y="415745"/>
                  </a:cubicBezTo>
                  <a:cubicBezTo>
                    <a:pt x="174678" y="410231"/>
                    <a:pt x="194190" y="401866"/>
                    <a:pt x="202376" y="384757"/>
                  </a:cubicBezTo>
                  <a:cubicBezTo>
                    <a:pt x="200282" y="350538"/>
                    <a:pt x="184957" y="261187"/>
                    <a:pt x="190668" y="218223"/>
                  </a:cubicBezTo>
                  <a:cubicBezTo>
                    <a:pt x="196379" y="175259"/>
                    <a:pt x="205517" y="143036"/>
                    <a:pt x="207801" y="108246"/>
                  </a:cubicBezTo>
                  <a:cubicBezTo>
                    <a:pt x="210086" y="73456"/>
                    <a:pt x="203233" y="74122"/>
                    <a:pt x="185814" y="61765"/>
                  </a:cubicBezTo>
                  <a:cubicBezTo>
                    <a:pt x="175239" y="53904"/>
                    <a:pt x="164103" y="46813"/>
                    <a:pt x="152500" y="40568"/>
                  </a:cubicBezTo>
                  <a:close/>
                </a:path>
              </a:pathLst>
            </a:custGeom>
            <a:solidFill>
              <a:srgbClr val="F4F4F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44088" name="Google Shape;2580;p47">
              <a:extLst>
                <a:ext uri="{FF2B5EF4-FFF2-40B4-BE49-F238E27FC236}">
                  <a16:creationId xmlns:a16="http://schemas.microsoft.com/office/drawing/2014/main" id="{8FE9D83E-33BC-376F-9E86-AE57851D0181}"/>
                </a:ext>
              </a:extLst>
            </p:cNvPr>
            <p:cNvSpPr>
              <a:spLocks/>
            </p:cNvSpPr>
            <p:nvPr/>
          </p:nvSpPr>
          <p:spPr bwMode="auto">
            <a:xfrm>
              <a:off x="5194395" y="3747198"/>
              <a:ext cx="138431" cy="168252"/>
            </a:xfrm>
            <a:custGeom>
              <a:avLst/>
              <a:gdLst>
                <a:gd name="T0" fmla="*/ 3060 w 138431"/>
                <a:gd name="T1" fmla="*/ 60853 h 168252"/>
                <a:gd name="T2" fmla="*/ 3060 w 138431"/>
                <a:gd name="T3" fmla="*/ 60853 h 168252"/>
                <a:gd name="T4" fmla="*/ 71211 w 138431"/>
                <a:gd name="T5" fmla="*/ 113 h 168252"/>
                <a:gd name="T6" fmla="*/ 138324 w 138431"/>
                <a:gd name="T7" fmla="*/ 74892 h 168252"/>
                <a:gd name="T8" fmla="*/ 138314 w 138431"/>
                <a:gd name="T9" fmla="*/ 75016 h 168252"/>
                <a:gd name="T10" fmla="*/ 107380 w 138431"/>
                <a:gd name="T11" fmla="*/ 129386 h 168252"/>
                <a:gd name="T12" fmla="*/ 101669 w 138431"/>
                <a:gd name="T13" fmla="*/ 145070 h 168252"/>
                <a:gd name="T14" fmla="*/ 37802 w 138431"/>
                <a:gd name="T15" fmla="*/ 168073 h 168252"/>
                <a:gd name="T16" fmla="*/ 8391 w 138431"/>
                <a:gd name="T17" fmla="*/ 144025 h 168252"/>
                <a:gd name="T18" fmla="*/ 3060 w 138431"/>
                <a:gd name="T19" fmla="*/ 60853 h 1682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8431" h="168252" extrusionOk="0">
                  <a:moveTo>
                    <a:pt x="3060" y="60853"/>
                  </a:moveTo>
                  <a:lnTo>
                    <a:pt x="3060" y="60853"/>
                  </a:lnTo>
                  <a:cubicBezTo>
                    <a:pt x="8581" y="25112"/>
                    <a:pt x="34375" y="-1978"/>
                    <a:pt x="71211" y="113"/>
                  </a:cubicBezTo>
                  <a:cubicBezTo>
                    <a:pt x="110416" y="2252"/>
                    <a:pt x="140465" y="35740"/>
                    <a:pt x="138324" y="74892"/>
                  </a:cubicBezTo>
                  <a:cubicBezTo>
                    <a:pt x="138314" y="74930"/>
                    <a:pt x="138314" y="74978"/>
                    <a:pt x="138314" y="75016"/>
                  </a:cubicBezTo>
                  <a:cubicBezTo>
                    <a:pt x="137105" y="96983"/>
                    <a:pt x="125655" y="117105"/>
                    <a:pt x="107380" y="129386"/>
                  </a:cubicBezTo>
                  <a:cubicBezTo>
                    <a:pt x="106057" y="134804"/>
                    <a:pt x="104144" y="140071"/>
                    <a:pt x="101669" y="145070"/>
                  </a:cubicBezTo>
                  <a:cubicBezTo>
                    <a:pt x="88629" y="160279"/>
                    <a:pt x="49128" y="169689"/>
                    <a:pt x="37802" y="168073"/>
                  </a:cubicBezTo>
                  <a:cubicBezTo>
                    <a:pt x="23981" y="166847"/>
                    <a:pt x="12322" y="157313"/>
                    <a:pt x="8391" y="144025"/>
                  </a:cubicBezTo>
                  <a:cubicBezTo>
                    <a:pt x="-3793" y="115984"/>
                    <a:pt x="15" y="78533"/>
                    <a:pt x="3060" y="60853"/>
                  </a:cubicBezTo>
                  <a:close/>
                </a:path>
              </a:pathLst>
            </a:custGeom>
            <a:solidFill>
              <a:srgbClr val="9C644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44089" name="Google Shape;2581;p47">
              <a:extLst>
                <a:ext uri="{FF2B5EF4-FFF2-40B4-BE49-F238E27FC236}">
                  <a16:creationId xmlns:a16="http://schemas.microsoft.com/office/drawing/2014/main" id="{8D42C207-FF86-4566-F347-EC6F2DF26F04}"/>
                </a:ext>
              </a:extLst>
            </p:cNvPr>
            <p:cNvSpPr>
              <a:spLocks/>
            </p:cNvSpPr>
            <p:nvPr/>
          </p:nvSpPr>
          <p:spPr bwMode="auto">
            <a:xfrm>
              <a:off x="5199668" y="3732408"/>
              <a:ext cx="146095" cy="144175"/>
            </a:xfrm>
            <a:custGeom>
              <a:avLst/>
              <a:gdLst>
                <a:gd name="T0" fmla="*/ 102106 w 146095"/>
                <a:gd name="T1" fmla="*/ 144176 h 144175"/>
                <a:gd name="T2" fmla="*/ 102106 w 146095"/>
                <a:gd name="T3" fmla="*/ 144176 h 144175"/>
                <a:gd name="T4" fmla="*/ 98680 w 146095"/>
                <a:gd name="T5" fmla="*/ 113093 h 144175"/>
                <a:gd name="T6" fmla="*/ 63939 w 146095"/>
                <a:gd name="T7" fmla="*/ 59768 h 144175"/>
                <a:gd name="T8" fmla="*/ 2070 w 146095"/>
                <a:gd name="T9" fmla="*/ 45130 h 144175"/>
                <a:gd name="T10" fmla="*/ 83355 w 146095"/>
                <a:gd name="T11" fmla="*/ 1120 h 144175"/>
                <a:gd name="T12" fmla="*/ 146081 w 146095"/>
                <a:gd name="T13" fmla="*/ 72125 h 144175"/>
                <a:gd name="T14" fmla="*/ 102106 w 146095"/>
                <a:gd name="T15" fmla="*/ 144176 h 14417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6095" h="144175" extrusionOk="0">
                  <a:moveTo>
                    <a:pt x="102106" y="144176"/>
                  </a:moveTo>
                  <a:lnTo>
                    <a:pt x="102106" y="144176"/>
                  </a:lnTo>
                  <a:lnTo>
                    <a:pt x="98680" y="113093"/>
                  </a:lnTo>
                  <a:cubicBezTo>
                    <a:pt x="98680" y="113093"/>
                    <a:pt x="124189" y="47126"/>
                    <a:pt x="63939" y="59768"/>
                  </a:cubicBezTo>
                  <a:cubicBezTo>
                    <a:pt x="24152" y="68133"/>
                    <a:pt x="14158" y="71745"/>
                    <a:pt x="2070" y="45130"/>
                  </a:cubicBezTo>
                  <a:cubicBezTo>
                    <a:pt x="-10018" y="18515"/>
                    <a:pt x="32624" y="-5534"/>
                    <a:pt x="83355" y="1120"/>
                  </a:cubicBezTo>
                  <a:cubicBezTo>
                    <a:pt x="119563" y="4913"/>
                    <a:pt x="146823" y="35777"/>
                    <a:pt x="146081" y="72125"/>
                  </a:cubicBezTo>
                  <a:cubicBezTo>
                    <a:pt x="144748" y="91706"/>
                    <a:pt x="139513" y="131439"/>
                    <a:pt x="102106" y="144176"/>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44090" name="Google Shape;2582;p47">
              <a:extLst>
                <a:ext uri="{FF2B5EF4-FFF2-40B4-BE49-F238E27FC236}">
                  <a16:creationId xmlns:a16="http://schemas.microsoft.com/office/drawing/2014/main" id="{4DC9484D-CCE9-C20C-08C8-39EAB5BA46FB}"/>
                </a:ext>
              </a:extLst>
            </p:cNvPr>
            <p:cNvSpPr>
              <a:spLocks/>
            </p:cNvSpPr>
            <p:nvPr/>
          </p:nvSpPr>
          <p:spPr bwMode="auto">
            <a:xfrm>
              <a:off x="5186268" y="3976961"/>
              <a:ext cx="186859" cy="320520"/>
            </a:xfrm>
            <a:custGeom>
              <a:avLst/>
              <a:gdLst>
                <a:gd name="T0" fmla="*/ 186131 w 186859"/>
                <a:gd name="T1" fmla="*/ 4943 h 320520"/>
                <a:gd name="T2" fmla="*/ 168713 w 186859"/>
                <a:gd name="T3" fmla="*/ 0 h 320520"/>
                <a:gd name="T4" fmla="*/ 118552 w 186859"/>
                <a:gd name="T5" fmla="*/ 196286 h 320520"/>
                <a:gd name="T6" fmla="*/ 241 w 186859"/>
                <a:gd name="T7" fmla="*/ 293906 h 320520"/>
                <a:gd name="T8" fmla="*/ 11948 w 186859"/>
                <a:gd name="T9" fmla="*/ 320521 h 320520"/>
                <a:gd name="T10" fmla="*/ 150533 w 186859"/>
                <a:gd name="T11" fmla="*/ 231266 h 320520"/>
                <a:gd name="T12" fmla="*/ 157006 w 186859"/>
                <a:gd name="T13" fmla="*/ 225752 h 320520"/>
                <a:gd name="T14" fmla="*/ 186131 w 186859"/>
                <a:gd name="T15" fmla="*/ 4943 h 3205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6859" h="320520" extrusionOk="0">
                  <a:moveTo>
                    <a:pt x="186131" y="4943"/>
                  </a:moveTo>
                  <a:cubicBezTo>
                    <a:pt x="168713" y="0"/>
                    <a:pt x="182039" y="4088"/>
                    <a:pt x="168713" y="0"/>
                  </a:cubicBezTo>
                  <a:cubicBezTo>
                    <a:pt x="123216" y="44485"/>
                    <a:pt x="128832" y="120813"/>
                    <a:pt x="118552" y="196286"/>
                  </a:cubicBezTo>
                  <a:cubicBezTo>
                    <a:pt x="93424" y="237729"/>
                    <a:pt x="241" y="293906"/>
                    <a:pt x="241" y="293906"/>
                  </a:cubicBezTo>
                  <a:cubicBezTo>
                    <a:pt x="-901" y="301986"/>
                    <a:pt x="1859" y="304362"/>
                    <a:pt x="11948" y="320521"/>
                  </a:cubicBezTo>
                  <a:cubicBezTo>
                    <a:pt x="63842" y="300693"/>
                    <a:pt x="111042" y="270295"/>
                    <a:pt x="150533" y="231266"/>
                  </a:cubicBezTo>
                  <a:cubicBezTo>
                    <a:pt x="152818" y="229174"/>
                    <a:pt x="156054" y="228604"/>
                    <a:pt x="157006" y="225752"/>
                  </a:cubicBezTo>
                  <a:cubicBezTo>
                    <a:pt x="172901" y="177655"/>
                    <a:pt x="190700" y="40018"/>
                    <a:pt x="186131" y="4943"/>
                  </a:cubicBezTo>
                  <a:close/>
                </a:path>
              </a:pathLst>
            </a:custGeom>
            <a:solidFill>
              <a:srgbClr val="9C644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44091" name="Google Shape;2583;p47">
              <a:extLst>
                <a:ext uri="{FF2B5EF4-FFF2-40B4-BE49-F238E27FC236}">
                  <a16:creationId xmlns:a16="http://schemas.microsoft.com/office/drawing/2014/main" id="{5AEB88F2-A840-8C6F-798C-56FD8F59F6ED}"/>
                </a:ext>
              </a:extLst>
            </p:cNvPr>
            <p:cNvSpPr>
              <a:spLocks/>
            </p:cNvSpPr>
            <p:nvPr/>
          </p:nvSpPr>
          <p:spPr bwMode="auto">
            <a:xfrm>
              <a:off x="4957596" y="4074866"/>
              <a:ext cx="216348" cy="290578"/>
            </a:xfrm>
            <a:custGeom>
              <a:avLst/>
              <a:gdLst>
                <a:gd name="T0" fmla="*/ 0 w 216348"/>
                <a:gd name="T1" fmla="*/ 0 h 290578"/>
                <a:gd name="T2" fmla="*/ 67770 w 216348"/>
                <a:gd name="T3" fmla="*/ 231360 h 290578"/>
                <a:gd name="T4" fmla="*/ 216349 w 216348"/>
                <a:gd name="T5" fmla="*/ 290579 h 290578"/>
                <a:gd name="T6" fmla="*/ 162190 w 216348"/>
                <a:gd name="T7" fmla="*/ 65302 h 290578"/>
                <a:gd name="T8" fmla="*/ 0 w 216348"/>
                <a:gd name="T9" fmla="*/ 0 h 2905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348" h="290578" extrusionOk="0">
                  <a:moveTo>
                    <a:pt x="0" y="0"/>
                  </a:moveTo>
                  <a:lnTo>
                    <a:pt x="67770" y="231360"/>
                  </a:lnTo>
                  <a:lnTo>
                    <a:pt x="216349" y="290579"/>
                  </a:lnTo>
                  <a:lnTo>
                    <a:pt x="162190" y="65302"/>
                  </a:lnTo>
                  <a:lnTo>
                    <a:pt x="0" y="0"/>
                  </a:lnTo>
                  <a:close/>
                </a:path>
              </a:pathLst>
            </a:custGeom>
            <a:solidFill>
              <a:srgbClr val="F4F4F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44092" name="Google Shape;2584;p47">
              <a:extLst>
                <a:ext uri="{FF2B5EF4-FFF2-40B4-BE49-F238E27FC236}">
                  <a16:creationId xmlns:a16="http://schemas.microsoft.com/office/drawing/2014/main" id="{B127456C-8616-F8CF-62E6-4A2983EAB55A}"/>
                </a:ext>
              </a:extLst>
            </p:cNvPr>
            <p:cNvSpPr>
              <a:spLocks/>
            </p:cNvSpPr>
            <p:nvPr/>
          </p:nvSpPr>
          <p:spPr bwMode="auto">
            <a:xfrm>
              <a:off x="5101717" y="4257084"/>
              <a:ext cx="109578" cy="53390"/>
            </a:xfrm>
            <a:custGeom>
              <a:avLst/>
              <a:gdLst>
                <a:gd name="T0" fmla="*/ 108112 w 109578"/>
                <a:gd name="T1" fmla="*/ 15494 h 53390"/>
                <a:gd name="T2" fmla="*/ 93739 w 109578"/>
                <a:gd name="T3" fmla="*/ 11502 h 53390"/>
                <a:gd name="T4" fmla="*/ 71752 w 109578"/>
                <a:gd name="T5" fmla="*/ 13403 h 53390"/>
                <a:gd name="T6" fmla="*/ 55952 w 109578"/>
                <a:gd name="T7" fmla="*/ 2757 h 53390"/>
                <a:gd name="T8" fmla="*/ 46434 w 109578"/>
                <a:gd name="T9" fmla="*/ 0 h 53390"/>
                <a:gd name="T10" fmla="*/ 49860 w 109578"/>
                <a:gd name="T11" fmla="*/ 13688 h 53390"/>
                <a:gd name="T12" fmla="*/ 13977 w 109578"/>
                <a:gd name="T13" fmla="*/ 13688 h 53390"/>
                <a:gd name="T14" fmla="*/ 7552 w 109578"/>
                <a:gd name="T15" fmla="*/ 17880 h 53390"/>
                <a:gd name="T16" fmla="*/ 8837 w 109578"/>
                <a:gd name="T17" fmla="*/ 22623 h 53390"/>
                <a:gd name="T18" fmla="*/ 6648 w 109578"/>
                <a:gd name="T19" fmla="*/ 22623 h 53390"/>
                <a:gd name="T20" fmla="*/ 3792 w 109578"/>
                <a:gd name="T21" fmla="*/ 32889 h 53390"/>
                <a:gd name="T22" fmla="*/ 9218 w 109578"/>
                <a:gd name="T23" fmla="*/ 33649 h 53390"/>
                <a:gd name="T24" fmla="*/ 9218 w 109578"/>
                <a:gd name="T25" fmla="*/ 43154 h 53390"/>
                <a:gd name="T26" fmla="*/ 10836 w 109578"/>
                <a:gd name="T27" fmla="*/ 43154 h 53390"/>
                <a:gd name="T28" fmla="*/ 13310 w 109578"/>
                <a:gd name="T29" fmla="*/ 43154 h 53390"/>
                <a:gd name="T30" fmla="*/ 14262 w 109578"/>
                <a:gd name="T31" fmla="*/ 43154 h 53390"/>
                <a:gd name="T32" fmla="*/ 19059 w 109578"/>
                <a:gd name="T33" fmla="*/ 49970 h 53390"/>
                <a:gd name="T34" fmla="*/ 19212 w 109578"/>
                <a:gd name="T35" fmla="*/ 49998 h 53390"/>
                <a:gd name="T36" fmla="*/ 72894 w 109578"/>
                <a:gd name="T37" fmla="*/ 45341 h 53390"/>
                <a:gd name="T38" fmla="*/ 101449 w 109578"/>
                <a:gd name="T39" fmla="*/ 37546 h 53390"/>
                <a:gd name="T40" fmla="*/ 108112 w 109578"/>
                <a:gd name="T41" fmla="*/ 15494 h 533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9578" h="53390" extrusionOk="0">
                  <a:moveTo>
                    <a:pt x="108112" y="15494"/>
                  </a:moveTo>
                  <a:cubicBezTo>
                    <a:pt x="105923" y="7604"/>
                    <a:pt x="100212" y="9505"/>
                    <a:pt x="93739" y="11502"/>
                  </a:cubicBezTo>
                  <a:cubicBezTo>
                    <a:pt x="86772" y="14353"/>
                    <a:pt x="79100" y="15019"/>
                    <a:pt x="71752" y="13403"/>
                  </a:cubicBezTo>
                  <a:cubicBezTo>
                    <a:pt x="66003" y="10627"/>
                    <a:pt x="60683" y="7043"/>
                    <a:pt x="55952" y="2757"/>
                  </a:cubicBezTo>
                  <a:cubicBezTo>
                    <a:pt x="53077" y="1017"/>
                    <a:pt x="49794" y="67"/>
                    <a:pt x="46434" y="0"/>
                  </a:cubicBezTo>
                  <a:cubicBezTo>
                    <a:pt x="46434" y="1996"/>
                    <a:pt x="49860" y="13688"/>
                    <a:pt x="49860" y="13688"/>
                  </a:cubicBezTo>
                  <a:cubicBezTo>
                    <a:pt x="49860" y="13688"/>
                    <a:pt x="17308" y="13688"/>
                    <a:pt x="13977" y="13688"/>
                  </a:cubicBezTo>
                  <a:cubicBezTo>
                    <a:pt x="11045" y="13070"/>
                    <a:pt x="8171" y="14952"/>
                    <a:pt x="7552" y="17880"/>
                  </a:cubicBezTo>
                  <a:cubicBezTo>
                    <a:pt x="7200" y="19572"/>
                    <a:pt x="7676" y="21339"/>
                    <a:pt x="8837" y="22623"/>
                  </a:cubicBezTo>
                  <a:cubicBezTo>
                    <a:pt x="8104" y="22680"/>
                    <a:pt x="7381" y="22680"/>
                    <a:pt x="6648" y="22623"/>
                  </a:cubicBezTo>
                  <a:cubicBezTo>
                    <a:pt x="-15" y="21102"/>
                    <a:pt x="-2870" y="31368"/>
                    <a:pt x="3792" y="32889"/>
                  </a:cubicBezTo>
                  <a:cubicBezTo>
                    <a:pt x="5582" y="33231"/>
                    <a:pt x="7399" y="33487"/>
                    <a:pt x="9218" y="33649"/>
                  </a:cubicBezTo>
                  <a:cubicBezTo>
                    <a:pt x="4839" y="35360"/>
                    <a:pt x="3792" y="42584"/>
                    <a:pt x="9218" y="43154"/>
                  </a:cubicBezTo>
                  <a:lnTo>
                    <a:pt x="10836" y="43154"/>
                  </a:lnTo>
                  <a:cubicBezTo>
                    <a:pt x="11645" y="43373"/>
                    <a:pt x="12501" y="43373"/>
                    <a:pt x="13310" y="43154"/>
                  </a:cubicBezTo>
                  <a:lnTo>
                    <a:pt x="14262" y="43154"/>
                  </a:lnTo>
                  <a:cubicBezTo>
                    <a:pt x="13701" y="46358"/>
                    <a:pt x="15852" y="49418"/>
                    <a:pt x="19059" y="49970"/>
                  </a:cubicBezTo>
                  <a:cubicBezTo>
                    <a:pt x="19107" y="49979"/>
                    <a:pt x="19164" y="49989"/>
                    <a:pt x="19212" y="49998"/>
                  </a:cubicBezTo>
                  <a:cubicBezTo>
                    <a:pt x="35107" y="52089"/>
                    <a:pt x="58522" y="58458"/>
                    <a:pt x="72894" y="45341"/>
                  </a:cubicBezTo>
                  <a:cubicBezTo>
                    <a:pt x="82774" y="44295"/>
                    <a:pt x="92416" y="41662"/>
                    <a:pt x="101449" y="37546"/>
                  </a:cubicBezTo>
                  <a:cubicBezTo>
                    <a:pt x="110491" y="33839"/>
                    <a:pt x="110777" y="24904"/>
                    <a:pt x="108112" y="15494"/>
                  </a:cubicBezTo>
                  <a:close/>
                </a:path>
              </a:pathLst>
            </a:custGeom>
            <a:solidFill>
              <a:srgbClr val="9C644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44093" name="Google Shape;2585;p47">
              <a:extLst>
                <a:ext uri="{FF2B5EF4-FFF2-40B4-BE49-F238E27FC236}">
                  <a16:creationId xmlns:a16="http://schemas.microsoft.com/office/drawing/2014/main" id="{E2B81DCD-6896-641E-E891-A5B247981ADF}"/>
                </a:ext>
              </a:extLst>
            </p:cNvPr>
            <p:cNvSpPr>
              <a:spLocks/>
            </p:cNvSpPr>
            <p:nvPr/>
          </p:nvSpPr>
          <p:spPr bwMode="auto">
            <a:xfrm>
              <a:off x="4984781" y="4223327"/>
              <a:ext cx="67863" cy="55821"/>
            </a:xfrm>
            <a:custGeom>
              <a:avLst/>
              <a:gdLst>
                <a:gd name="T0" fmla="*/ 62477 w 67863"/>
                <a:gd name="T1" fmla="*/ 30335 h 55821"/>
                <a:gd name="T2" fmla="*/ 60192 w 67863"/>
                <a:gd name="T3" fmla="*/ 30335 h 55821"/>
                <a:gd name="T4" fmla="*/ 60459 w 67863"/>
                <a:gd name="T5" fmla="*/ 22540 h 55821"/>
                <a:gd name="T6" fmla="*/ 57051 w 67863"/>
                <a:gd name="T7" fmla="*/ 20829 h 55821"/>
                <a:gd name="T8" fmla="*/ 20216 w 67863"/>
                <a:gd name="T9" fmla="*/ 13890 h 55821"/>
                <a:gd name="T10" fmla="*/ 16123 w 67863"/>
                <a:gd name="T11" fmla="*/ 108 h 55821"/>
                <a:gd name="T12" fmla="*/ 10127 w 67863"/>
                <a:gd name="T13" fmla="*/ 2959 h 55821"/>
                <a:gd name="T14" fmla="*/ 37 w 67863"/>
                <a:gd name="T15" fmla="*/ 19689 h 55821"/>
                <a:gd name="T16" fmla="*/ 9555 w 67863"/>
                <a:gd name="T17" fmla="*/ 45543 h 55821"/>
                <a:gd name="T18" fmla="*/ 32304 w 67863"/>
                <a:gd name="T19" fmla="*/ 55049 h 55821"/>
                <a:gd name="T20" fmla="*/ 43726 w 67863"/>
                <a:gd name="T21" fmla="*/ 55809 h 55821"/>
                <a:gd name="T22" fmla="*/ 49998 w 67863"/>
                <a:gd name="T23" fmla="*/ 50305 h 55821"/>
                <a:gd name="T24" fmla="*/ 50008 w 67863"/>
                <a:gd name="T25" fmla="*/ 50011 h 55821"/>
                <a:gd name="T26" fmla="*/ 51055 w 67863"/>
                <a:gd name="T27" fmla="*/ 50011 h 55821"/>
                <a:gd name="T28" fmla="*/ 53435 w 67863"/>
                <a:gd name="T29" fmla="*/ 50011 h 55821"/>
                <a:gd name="T30" fmla="*/ 55148 w 67863"/>
                <a:gd name="T31" fmla="*/ 50011 h 55821"/>
                <a:gd name="T32" fmla="*/ 57432 w 67863"/>
                <a:gd name="T33" fmla="*/ 40505 h 55821"/>
                <a:gd name="T34" fmla="*/ 62953 w 67863"/>
                <a:gd name="T35" fmla="*/ 40505 h 55821"/>
                <a:gd name="T36" fmla="*/ 62477 w 67863"/>
                <a:gd name="T37" fmla="*/ 30335 h 558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7863" h="55821" extrusionOk="0">
                  <a:moveTo>
                    <a:pt x="62477" y="30335"/>
                  </a:moveTo>
                  <a:lnTo>
                    <a:pt x="60192" y="30335"/>
                  </a:lnTo>
                  <a:cubicBezTo>
                    <a:pt x="62420" y="28253"/>
                    <a:pt x="62534" y="24764"/>
                    <a:pt x="60459" y="22540"/>
                  </a:cubicBezTo>
                  <a:cubicBezTo>
                    <a:pt x="59564" y="21590"/>
                    <a:pt x="58355" y="20981"/>
                    <a:pt x="57051" y="20829"/>
                  </a:cubicBezTo>
                  <a:cubicBezTo>
                    <a:pt x="53720" y="20829"/>
                    <a:pt x="20216" y="13890"/>
                    <a:pt x="20216" y="13890"/>
                  </a:cubicBezTo>
                  <a:lnTo>
                    <a:pt x="16123" y="108"/>
                  </a:lnTo>
                  <a:cubicBezTo>
                    <a:pt x="16123" y="-653"/>
                    <a:pt x="10317" y="2864"/>
                    <a:pt x="10127" y="2959"/>
                  </a:cubicBezTo>
                  <a:cubicBezTo>
                    <a:pt x="4406" y="6723"/>
                    <a:pt x="694" y="12873"/>
                    <a:pt x="37" y="19689"/>
                  </a:cubicBezTo>
                  <a:cubicBezTo>
                    <a:pt x="-400" y="29232"/>
                    <a:pt x="3035" y="38557"/>
                    <a:pt x="9555" y="45543"/>
                  </a:cubicBezTo>
                  <a:cubicBezTo>
                    <a:pt x="15638" y="51503"/>
                    <a:pt x="23785" y="54906"/>
                    <a:pt x="32304" y="55049"/>
                  </a:cubicBezTo>
                  <a:cubicBezTo>
                    <a:pt x="36302" y="55049"/>
                    <a:pt x="40204" y="55049"/>
                    <a:pt x="43726" y="55809"/>
                  </a:cubicBezTo>
                  <a:cubicBezTo>
                    <a:pt x="46981" y="56018"/>
                    <a:pt x="49789" y="53556"/>
                    <a:pt x="49998" y="50305"/>
                  </a:cubicBezTo>
                  <a:cubicBezTo>
                    <a:pt x="49998" y="50210"/>
                    <a:pt x="50008" y="50106"/>
                    <a:pt x="50008" y="50011"/>
                  </a:cubicBezTo>
                  <a:lnTo>
                    <a:pt x="51055" y="50011"/>
                  </a:lnTo>
                  <a:cubicBezTo>
                    <a:pt x="51835" y="50201"/>
                    <a:pt x="52654" y="50201"/>
                    <a:pt x="53435" y="50011"/>
                  </a:cubicBezTo>
                  <a:lnTo>
                    <a:pt x="55148" y="50011"/>
                  </a:lnTo>
                  <a:cubicBezTo>
                    <a:pt x="60859" y="50011"/>
                    <a:pt x="61334" y="42977"/>
                    <a:pt x="57432" y="40505"/>
                  </a:cubicBezTo>
                  <a:cubicBezTo>
                    <a:pt x="59240" y="40505"/>
                    <a:pt x="61049" y="40505"/>
                    <a:pt x="62953" y="40505"/>
                  </a:cubicBezTo>
                  <a:cubicBezTo>
                    <a:pt x="69901" y="40885"/>
                    <a:pt x="69234" y="30239"/>
                    <a:pt x="62477" y="30335"/>
                  </a:cubicBezTo>
                  <a:close/>
                </a:path>
              </a:pathLst>
            </a:custGeom>
            <a:solidFill>
              <a:srgbClr val="9C644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44094" name="Google Shape;2586;p47">
              <a:extLst>
                <a:ext uri="{FF2B5EF4-FFF2-40B4-BE49-F238E27FC236}">
                  <a16:creationId xmlns:a16="http://schemas.microsoft.com/office/drawing/2014/main" id="{3C9EF84A-3947-7476-CD27-38B8BBB11A48}"/>
                </a:ext>
              </a:extLst>
            </p:cNvPr>
            <p:cNvSpPr>
              <a:spLocks/>
            </p:cNvSpPr>
            <p:nvPr/>
          </p:nvSpPr>
          <p:spPr bwMode="auto">
            <a:xfrm>
              <a:off x="5132255" y="3894454"/>
              <a:ext cx="67293" cy="97715"/>
            </a:xfrm>
            <a:custGeom>
              <a:avLst/>
              <a:gdLst>
                <a:gd name="T0" fmla="*/ 24367 w 67293"/>
                <a:gd name="T1" fmla="*/ 97715 h 97715"/>
                <a:gd name="T2" fmla="*/ 0 w 67293"/>
                <a:gd name="T3" fmla="*/ 86879 h 97715"/>
                <a:gd name="T4" fmla="*/ 67294 w 67293"/>
                <a:gd name="T5" fmla="*/ 0 h 97715"/>
                <a:gd name="T6" fmla="*/ 39786 w 67293"/>
                <a:gd name="T7" fmla="*/ 33269 h 97715"/>
                <a:gd name="T8" fmla="*/ 24367 w 67293"/>
                <a:gd name="T9" fmla="*/ 97715 h 977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293" h="97715" extrusionOk="0">
                  <a:moveTo>
                    <a:pt x="24367" y="97715"/>
                  </a:moveTo>
                  <a:cubicBezTo>
                    <a:pt x="15153" y="97344"/>
                    <a:pt x="6435" y="93466"/>
                    <a:pt x="0" y="86879"/>
                  </a:cubicBezTo>
                  <a:cubicBezTo>
                    <a:pt x="1333" y="69769"/>
                    <a:pt x="23224" y="4848"/>
                    <a:pt x="67294" y="0"/>
                  </a:cubicBezTo>
                  <a:cubicBezTo>
                    <a:pt x="55310" y="8431"/>
                    <a:pt x="45811" y="19923"/>
                    <a:pt x="39786" y="33269"/>
                  </a:cubicBezTo>
                  <a:cubicBezTo>
                    <a:pt x="33000" y="54323"/>
                    <a:pt x="27841" y="75872"/>
                    <a:pt x="24367" y="97715"/>
                  </a:cubicBez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44095" name="Google Shape;2587;p47">
              <a:extLst>
                <a:ext uri="{FF2B5EF4-FFF2-40B4-BE49-F238E27FC236}">
                  <a16:creationId xmlns:a16="http://schemas.microsoft.com/office/drawing/2014/main" id="{2D366A26-0C99-CCED-51B1-B297CC9F3E42}"/>
                </a:ext>
              </a:extLst>
            </p:cNvPr>
            <p:cNvSpPr>
              <a:spLocks/>
            </p:cNvSpPr>
            <p:nvPr/>
          </p:nvSpPr>
          <p:spPr bwMode="auto">
            <a:xfrm>
              <a:off x="5305132" y="3960902"/>
              <a:ext cx="81740" cy="121566"/>
            </a:xfrm>
            <a:custGeom>
              <a:avLst/>
              <a:gdLst>
                <a:gd name="T0" fmla="*/ 75168 w 81740"/>
                <a:gd name="T1" fmla="*/ 117100 h 121566"/>
                <a:gd name="T2" fmla="*/ 355 w 81740"/>
                <a:gd name="T3" fmla="*/ 106834 h 121566"/>
                <a:gd name="T4" fmla="*/ 18249 w 81740"/>
                <a:gd name="T5" fmla="*/ 26514 h 121566"/>
                <a:gd name="T6" fmla="*/ 65840 w 81740"/>
                <a:gd name="T7" fmla="*/ 3511 h 121566"/>
                <a:gd name="T8" fmla="*/ 75168 w 81740"/>
                <a:gd name="T9" fmla="*/ 117100 h 1215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740" h="121566" extrusionOk="0">
                  <a:moveTo>
                    <a:pt x="75168" y="117100"/>
                  </a:moveTo>
                  <a:cubicBezTo>
                    <a:pt x="75168" y="117100"/>
                    <a:pt x="31289" y="132214"/>
                    <a:pt x="355" y="106834"/>
                  </a:cubicBezTo>
                  <a:cubicBezTo>
                    <a:pt x="-2977" y="101036"/>
                    <a:pt x="18249" y="26514"/>
                    <a:pt x="18249" y="26514"/>
                  </a:cubicBezTo>
                  <a:cubicBezTo>
                    <a:pt x="18249" y="26514"/>
                    <a:pt x="36714" y="-11507"/>
                    <a:pt x="65840" y="3511"/>
                  </a:cubicBezTo>
                  <a:cubicBezTo>
                    <a:pt x="94966" y="18530"/>
                    <a:pt x="75168" y="117100"/>
                    <a:pt x="75168" y="117100"/>
                  </a:cubicBez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44096" name="Google Shape;2588;p47">
              <a:extLst>
                <a:ext uri="{FF2B5EF4-FFF2-40B4-BE49-F238E27FC236}">
                  <a16:creationId xmlns:a16="http://schemas.microsoft.com/office/drawing/2014/main" id="{C7D83DAA-F661-0789-FB6D-F45A9C4CC0A4}"/>
                </a:ext>
              </a:extLst>
            </p:cNvPr>
            <p:cNvSpPr>
              <a:spLocks/>
            </p:cNvSpPr>
            <p:nvPr/>
          </p:nvSpPr>
          <p:spPr bwMode="auto">
            <a:xfrm>
              <a:off x="2821998" y="4049582"/>
              <a:ext cx="101559" cy="177370"/>
            </a:xfrm>
            <a:custGeom>
              <a:avLst/>
              <a:gdLst>
                <a:gd name="T0" fmla="*/ 0 w 101559"/>
                <a:gd name="T1" fmla="*/ 0 h 177370"/>
                <a:gd name="T2" fmla="*/ 17989 w 101559"/>
                <a:gd name="T3" fmla="*/ 104084 h 177370"/>
                <a:gd name="T4" fmla="*/ 70340 w 101559"/>
                <a:gd name="T5" fmla="*/ 126136 h 177370"/>
                <a:gd name="T6" fmla="*/ 101559 w 101559"/>
                <a:gd name="T7" fmla="*/ 177370 h 177370"/>
                <a:gd name="T8" fmla="*/ 66913 w 101559"/>
                <a:gd name="T9" fmla="*/ 10646 h 177370"/>
                <a:gd name="T10" fmla="*/ 0 w 101559"/>
                <a:gd name="T11" fmla="*/ 0 h 177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1559" h="177370" extrusionOk="0">
                  <a:moveTo>
                    <a:pt x="0" y="0"/>
                  </a:moveTo>
                  <a:cubicBezTo>
                    <a:pt x="0" y="0"/>
                    <a:pt x="6092" y="90966"/>
                    <a:pt x="17989" y="104084"/>
                  </a:cubicBezTo>
                  <a:cubicBezTo>
                    <a:pt x="29887" y="117201"/>
                    <a:pt x="70340" y="126136"/>
                    <a:pt x="70340" y="126136"/>
                  </a:cubicBezTo>
                  <a:lnTo>
                    <a:pt x="101559" y="177370"/>
                  </a:lnTo>
                  <a:cubicBezTo>
                    <a:pt x="101559" y="177370"/>
                    <a:pt x="73005" y="14543"/>
                    <a:pt x="66913" y="10646"/>
                  </a:cubicBezTo>
                  <a:cubicBezTo>
                    <a:pt x="60821" y="6749"/>
                    <a:pt x="0" y="0"/>
                    <a:pt x="0" y="0"/>
                  </a:cubicBezTo>
                  <a:close/>
                </a:path>
              </a:pathLst>
            </a:custGeom>
            <a:solidFill>
              <a:srgbClr val="FFCE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44097" name="Google Shape;2589;p47">
              <a:extLst>
                <a:ext uri="{FF2B5EF4-FFF2-40B4-BE49-F238E27FC236}">
                  <a16:creationId xmlns:a16="http://schemas.microsoft.com/office/drawing/2014/main" id="{C8A0B4A5-52B1-9972-8533-82D46EBB4C3C}"/>
                </a:ext>
              </a:extLst>
            </p:cNvPr>
            <p:cNvSpPr>
              <a:spLocks/>
            </p:cNvSpPr>
            <p:nvPr/>
          </p:nvSpPr>
          <p:spPr bwMode="auto">
            <a:xfrm>
              <a:off x="2814097" y="3945071"/>
              <a:ext cx="67769" cy="130685"/>
            </a:xfrm>
            <a:custGeom>
              <a:avLst/>
              <a:gdLst>
                <a:gd name="T0" fmla="*/ 67770 w 67769"/>
                <a:gd name="T1" fmla="*/ 3183 h 130685"/>
                <a:gd name="T2" fmla="*/ 24462 w 67769"/>
                <a:gd name="T3" fmla="*/ 16300 h 130685"/>
                <a:gd name="T4" fmla="*/ 0 w 67769"/>
                <a:gd name="T5" fmla="*/ 111354 h 130685"/>
                <a:gd name="T6" fmla="*/ 40167 w 67769"/>
                <a:gd name="T7" fmla="*/ 130365 h 130685"/>
                <a:gd name="T8" fmla="*/ 67770 w 67769"/>
                <a:gd name="T9" fmla="*/ 3183 h 1306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769" h="130685" extrusionOk="0">
                  <a:moveTo>
                    <a:pt x="67770" y="3183"/>
                  </a:moveTo>
                  <a:cubicBezTo>
                    <a:pt x="52097" y="-4127"/>
                    <a:pt x="33430" y="1529"/>
                    <a:pt x="24462" y="16300"/>
                  </a:cubicBezTo>
                  <a:cubicBezTo>
                    <a:pt x="12945" y="35311"/>
                    <a:pt x="1047" y="100328"/>
                    <a:pt x="0" y="111354"/>
                  </a:cubicBezTo>
                  <a:cubicBezTo>
                    <a:pt x="0" y="111354"/>
                    <a:pt x="16086" y="133597"/>
                    <a:pt x="40167" y="130365"/>
                  </a:cubicBezTo>
                  <a:lnTo>
                    <a:pt x="67770" y="3183"/>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44098" name="Google Shape;2590;p47">
              <a:extLst>
                <a:ext uri="{FF2B5EF4-FFF2-40B4-BE49-F238E27FC236}">
                  <a16:creationId xmlns:a16="http://schemas.microsoft.com/office/drawing/2014/main" id="{01FF360F-3BD2-2E9B-5389-AC5722A36658}"/>
                </a:ext>
              </a:extLst>
            </p:cNvPr>
            <p:cNvSpPr>
              <a:spLocks/>
            </p:cNvSpPr>
            <p:nvPr/>
          </p:nvSpPr>
          <p:spPr bwMode="auto">
            <a:xfrm>
              <a:off x="2966810" y="4837262"/>
              <a:ext cx="145801" cy="82247"/>
            </a:xfrm>
            <a:custGeom>
              <a:avLst/>
              <a:gdLst>
                <a:gd name="T0" fmla="*/ 7003 w 145801"/>
                <a:gd name="T1" fmla="*/ 19800 h 82247"/>
                <a:gd name="T2" fmla="*/ 57449 w 145801"/>
                <a:gd name="T3" fmla="*/ 13717 h 82247"/>
                <a:gd name="T4" fmla="*/ 144446 w 145801"/>
                <a:gd name="T5" fmla="*/ 9535 h 82247"/>
                <a:gd name="T6" fmla="*/ 108562 w 145801"/>
                <a:gd name="T7" fmla="*/ 53164 h 82247"/>
                <a:gd name="T8" fmla="*/ 37175 w 145801"/>
                <a:gd name="T9" fmla="*/ 80635 h 82247"/>
                <a:gd name="T10" fmla="*/ 6432 w 145801"/>
                <a:gd name="T11" fmla="*/ 76262 h 82247"/>
                <a:gd name="T12" fmla="*/ 7003 w 145801"/>
                <a:gd name="T13" fmla="*/ 19800 h 822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5801" h="82247" extrusionOk="0">
                  <a:moveTo>
                    <a:pt x="7003" y="19800"/>
                  </a:moveTo>
                  <a:cubicBezTo>
                    <a:pt x="23964" y="24458"/>
                    <a:pt x="42087" y="22272"/>
                    <a:pt x="57449" y="13717"/>
                  </a:cubicBezTo>
                  <a:cubicBezTo>
                    <a:pt x="69537" y="13717"/>
                    <a:pt x="135498" y="-14134"/>
                    <a:pt x="144446" y="9535"/>
                  </a:cubicBezTo>
                  <a:cubicBezTo>
                    <a:pt x="152346" y="30256"/>
                    <a:pt x="123791" y="49457"/>
                    <a:pt x="108562" y="53164"/>
                  </a:cubicBezTo>
                  <a:cubicBezTo>
                    <a:pt x="75248" y="61244"/>
                    <a:pt x="50596" y="77783"/>
                    <a:pt x="37175" y="80635"/>
                  </a:cubicBezTo>
                  <a:cubicBezTo>
                    <a:pt x="27657" y="82726"/>
                    <a:pt x="14332" y="84057"/>
                    <a:pt x="6432" y="76262"/>
                  </a:cubicBezTo>
                  <a:cubicBezTo>
                    <a:pt x="-2515" y="66852"/>
                    <a:pt x="-1944" y="32157"/>
                    <a:pt x="7003" y="19800"/>
                  </a:cubicBezTo>
                  <a:close/>
                </a:path>
              </a:pathLst>
            </a:custGeom>
            <a:solidFill>
              <a:srgbClr val="3822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44099" name="Google Shape;2591;p47">
              <a:extLst>
                <a:ext uri="{FF2B5EF4-FFF2-40B4-BE49-F238E27FC236}">
                  <a16:creationId xmlns:a16="http://schemas.microsoft.com/office/drawing/2014/main" id="{1358984D-F466-BA78-3F9B-0426918E43FC}"/>
                </a:ext>
              </a:extLst>
            </p:cNvPr>
            <p:cNvSpPr>
              <a:spLocks/>
            </p:cNvSpPr>
            <p:nvPr/>
          </p:nvSpPr>
          <p:spPr bwMode="auto">
            <a:xfrm>
              <a:off x="2969244" y="4850979"/>
              <a:ext cx="143767" cy="68530"/>
            </a:xfrm>
            <a:custGeom>
              <a:avLst/>
              <a:gdLst>
                <a:gd name="T0" fmla="*/ 35122 w 143767"/>
                <a:gd name="T1" fmla="*/ 61119 h 68530"/>
                <a:gd name="T2" fmla="*/ 106509 w 143767"/>
                <a:gd name="T3" fmla="*/ 33649 h 68530"/>
                <a:gd name="T4" fmla="*/ 143535 w 143767"/>
                <a:gd name="T5" fmla="*/ 0 h 68530"/>
                <a:gd name="T6" fmla="*/ 106509 w 143767"/>
                <a:gd name="T7" fmla="*/ 39447 h 68530"/>
                <a:gd name="T8" fmla="*/ 35122 w 143767"/>
                <a:gd name="T9" fmla="*/ 66918 h 68530"/>
                <a:gd name="T10" fmla="*/ 4378 w 143767"/>
                <a:gd name="T11" fmla="*/ 62545 h 68530"/>
                <a:gd name="T12" fmla="*/ 0 w 143767"/>
                <a:gd name="T13" fmla="*/ 54561 h 68530"/>
                <a:gd name="T14" fmla="*/ 35122 w 143767"/>
                <a:gd name="T15" fmla="*/ 61119 h 685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3767" h="68530" extrusionOk="0">
                  <a:moveTo>
                    <a:pt x="35122" y="61119"/>
                  </a:moveTo>
                  <a:cubicBezTo>
                    <a:pt x="48543" y="58363"/>
                    <a:pt x="73195" y="42109"/>
                    <a:pt x="106509" y="33649"/>
                  </a:cubicBezTo>
                  <a:cubicBezTo>
                    <a:pt x="119263" y="30607"/>
                    <a:pt x="141250" y="16634"/>
                    <a:pt x="143535" y="0"/>
                  </a:cubicBezTo>
                  <a:cubicBezTo>
                    <a:pt x="146485" y="19011"/>
                    <a:pt x="120691" y="36025"/>
                    <a:pt x="106509" y="39447"/>
                  </a:cubicBezTo>
                  <a:cubicBezTo>
                    <a:pt x="73195" y="47527"/>
                    <a:pt x="48543" y="64066"/>
                    <a:pt x="35122" y="66918"/>
                  </a:cubicBezTo>
                  <a:cubicBezTo>
                    <a:pt x="25604" y="69009"/>
                    <a:pt x="12278" y="70340"/>
                    <a:pt x="4378" y="62545"/>
                  </a:cubicBezTo>
                  <a:cubicBezTo>
                    <a:pt x="2265" y="60292"/>
                    <a:pt x="761" y="57545"/>
                    <a:pt x="0" y="54561"/>
                  </a:cubicBezTo>
                  <a:cubicBezTo>
                    <a:pt x="10013" y="62156"/>
                    <a:pt x="23034" y="64589"/>
                    <a:pt x="35122" y="61119"/>
                  </a:cubicBezTo>
                  <a:close/>
                </a:path>
              </a:pathLst>
            </a:custGeom>
            <a:solidFill>
              <a:srgbClr val="757B8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44100" name="Google Shape;2592;p47">
              <a:extLst>
                <a:ext uri="{FF2B5EF4-FFF2-40B4-BE49-F238E27FC236}">
                  <a16:creationId xmlns:a16="http://schemas.microsoft.com/office/drawing/2014/main" id="{3B9F583A-CC69-D05B-3058-811F0EEEC510}"/>
                </a:ext>
              </a:extLst>
            </p:cNvPr>
            <p:cNvSpPr>
              <a:spLocks/>
            </p:cNvSpPr>
            <p:nvPr/>
          </p:nvSpPr>
          <p:spPr bwMode="auto">
            <a:xfrm>
              <a:off x="2864165" y="4805303"/>
              <a:ext cx="146191" cy="82209"/>
            </a:xfrm>
            <a:custGeom>
              <a:avLst/>
              <a:gdLst>
                <a:gd name="T0" fmla="*/ 7327 w 146191"/>
                <a:gd name="T1" fmla="*/ 19726 h 82209"/>
                <a:gd name="T2" fmla="*/ 57774 w 146191"/>
                <a:gd name="T3" fmla="*/ 13642 h 82209"/>
                <a:gd name="T4" fmla="*/ 144865 w 146191"/>
                <a:gd name="T5" fmla="*/ 9555 h 82209"/>
                <a:gd name="T6" fmla="*/ 108886 w 146191"/>
                <a:gd name="T7" fmla="*/ 53185 h 82209"/>
                <a:gd name="T8" fmla="*/ 37595 w 146191"/>
                <a:gd name="T9" fmla="*/ 80560 h 82209"/>
                <a:gd name="T10" fmla="*/ 6756 w 146191"/>
                <a:gd name="T11" fmla="*/ 76283 h 82209"/>
                <a:gd name="T12" fmla="*/ 7327 w 146191"/>
                <a:gd name="T13" fmla="*/ 19726 h 822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6191" h="82209" extrusionOk="0">
                  <a:moveTo>
                    <a:pt x="7327" y="19726"/>
                  </a:moveTo>
                  <a:cubicBezTo>
                    <a:pt x="24287" y="24431"/>
                    <a:pt x="42423" y="22245"/>
                    <a:pt x="57774" y="13642"/>
                  </a:cubicBezTo>
                  <a:cubicBezTo>
                    <a:pt x="69957" y="13642"/>
                    <a:pt x="135823" y="-14113"/>
                    <a:pt x="144865" y="9555"/>
                  </a:cubicBezTo>
                  <a:cubicBezTo>
                    <a:pt x="152670" y="30277"/>
                    <a:pt x="124116" y="49477"/>
                    <a:pt x="108886" y="53185"/>
                  </a:cubicBezTo>
                  <a:cubicBezTo>
                    <a:pt x="75573" y="61169"/>
                    <a:pt x="50921" y="77804"/>
                    <a:pt x="37595" y="80560"/>
                  </a:cubicBezTo>
                  <a:cubicBezTo>
                    <a:pt x="27601" y="82651"/>
                    <a:pt x="14656" y="84077"/>
                    <a:pt x="6756" y="76283"/>
                  </a:cubicBezTo>
                  <a:cubicBezTo>
                    <a:pt x="-2762" y="66872"/>
                    <a:pt x="-1905" y="32178"/>
                    <a:pt x="7327" y="19726"/>
                  </a:cubicBezTo>
                  <a:close/>
                </a:path>
              </a:pathLst>
            </a:custGeom>
            <a:solidFill>
              <a:srgbClr val="3822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44101" name="Google Shape;2593;p47">
              <a:extLst>
                <a:ext uri="{FF2B5EF4-FFF2-40B4-BE49-F238E27FC236}">
                  <a16:creationId xmlns:a16="http://schemas.microsoft.com/office/drawing/2014/main" id="{3446FF3D-082A-000A-AE33-A0D64CFB198D}"/>
                </a:ext>
              </a:extLst>
            </p:cNvPr>
            <p:cNvSpPr>
              <a:spLocks/>
            </p:cNvSpPr>
            <p:nvPr/>
          </p:nvSpPr>
          <p:spPr bwMode="auto">
            <a:xfrm>
              <a:off x="2866543" y="4818565"/>
              <a:ext cx="143767" cy="68566"/>
            </a:xfrm>
            <a:custGeom>
              <a:avLst/>
              <a:gdLst>
                <a:gd name="T0" fmla="*/ 35217 w 143767"/>
                <a:gd name="T1" fmla="*/ 61215 h 68566"/>
                <a:gd name="T2" fmla="*/ 106509 w 143767"/>
                <a:gd name="T3" fmla="*/ 33744 h 68566"/>
                <a:gd name="T4" fmla="*/ 143534 w 143767"/>
                <a:gd name="T5" fmla="*/ 0 h 68566"/>
                <a:gd name="T6" fmla="*/ 106509 w 143767"/>
                <a:gd name="T7" fmla="*/ 39542 h 68566"/>
                <a:gd name="T8" fmla="*/ 35217 w 143767"/>
                <a:gd name="T9" fmla="*/ 66918 h 68566"/>
                <a:gd name="T10" fmla="*/ 4378 w 143767"/>
                <a:gd name="T11" fmla="*/ 62640 h 68566"/>
                <a:gd name="T12" fmla="*/ 0 w 143767"/>
                <a:gd name="T13" fmla="*/ 54656 h 68566"/>
                <a:gd name="T14" fmla="*/ 35217 w 143767"/>
                <a:gd name="T15" fmla="*/ 61215 h 6856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3767" h="68566" extrusionOk="0">
                  <a:moveTo>
                    <a:pt x="35217" y="61215"/>
                  </a:moveTo>
                  <a:cubicBezTo>
                    <a:pt x="48543" y="58363"/>
                    <a:pt x="73290" y="42204"/>
                    <a:pt x="106509" y="33744"/>
                  </a:cubicBezTo>
                  <a:cubicBezTo>
                    <a:pt x="119263" y="30702"/>
                    <a:pt x="141345" y="16730"/>
                    <a:pt x="143534" y="0"/>
                  </a:cubicBezTo>
                  <a:cubicBezTo>
                    <a:pt x="146485" y="19011"/>
                    <a:pt x="120691" y="36025"/>
                    <a:pt x="106509" y="39542"/>
                  </a:cubicBezTo>
                  <a:cubicBezTo>
                    <a:pt x="73195" y="47527"/>
                    <a:pt x="48543" y="64161"/>
                    <a:pt x="35217" y="66918"/>
                  </a:cubicBezTo>
                  <a:cubicBezTo>
                    <a:pt x="25223" y="69009"/>
                    <a:pt x="12278" y="70435"/>
                    <a:pt x="4378" y="62640"/>
                  </a:cubicBezTo>
                  <a:cubicBezTo>
                    <a:pt x="2320" y="60350"/>
                    <a:pt x="821" y="57622"/>
                    <a:pt x="0" y="54656"/>
                  </a:cubicBezTo>
                  <a:cubicBezTo>
                    <a:pt x="10052" y="62251"/>
                    <a:pt x="23099" y="64684"/>
                    <a:pt x="35217" y="61215"/>
                  </a:cubicBezTo>
                  <a:close/>
                </a:path>
              </a:pathLst>
            </a:custGeom>
            <a:solidFill>
              <a:srgbClr val="757B8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44102" name="Google Shape;2594;p47">
              <a:extLst>
                <a:ext uri="{FF2B5EF4-FFF2-40B4-BE49-F238E27FC236}">
                  <a16:creationId xmlns:a16="http://schemas.microsoft.com/office/drawing/2014/main" id="{3270E8A3-602B-36B0-3C0D-972727132582}"/>
                </a:ext>
              </a:extLst>
            </p:cNvPr>
            <p:cNvSpPr>
              <a:spLocks/>
            </p:cNvSpPr>
            <p:nvPr/>
          </p:nvSpPr>
          <p:spPr bwMode="auto">
            <a:xfrm>
              <a:off x="2858160" y="4267254"/>
              <a:ext cx="210834" cy="594226"/>
            </a:xfrm>
            <a:custGeom>
              <a:avLst/>
              <a:gdLst>
                <a:gd name="T0" fmla="*/ 6098 w 210834"/>
                <a:gd name="T1" fmla="*/ 372610 h 594226"/>
                <a:gd name="T2" fmla="*/ 21327 w 210834"/>
                <a:gd name="T3" fmla="*/ 300559 h 594226"/>
                <a:gd name="T4" fmla="*/ 14474 w 210834"/>
                <a:gd name="T5" fmla="*/ 179271 h 594226"/>
                <a:gd name="T6" fmla="*/ 6955 w 210834"/>
                <a:gd name="T7" fmla="*/ 0 h 594226"/>
                <a:gd name="T8" fmla="*/ 210835 w 210834"/>
                <a:gd name="T9" fmla="*/ 45340 h 594226"/>
                <a:gd name="T10" fmla="*/ 198176 w 210834"/>
                <a:gd name="T11" fmla="*/ 345140 h 594226"/>
                <a:gd name="T12" fmla="*/ 188657 w 210834"/>
                <a:gd name="T13" fmla="*/ 420137 h 594226"/>
                <a:gd name="T14" fmla="*/ 168955 w 210834"/>
                <a:gd name="T15" fmla="*/ 587907 h 594226"/>
                <a:gd name="T16" fmla="*/ 114987 w 210834"/>
                <a:gd name="T17" fmla="*/ 590188 h 594226"/>
                <a:gd name="T18" fmla="*/ 116224 w 210834"/>
                <a:gd name="T19" fmla="*/ 407685 h 594226"/>
                <a:gd name="T20" fmla="*/ 119365 w 210834"/>
                <a:gd name="T21" fmla="*/ 365576 h 594226"/>
                <a:gd name="T22" fmla="*/ 112512 w 210834"/>
                <a:gd name="T23" fmla="*/ 251987 h 594226"/>
                <a:gd name="T24" fmla="*/ 108038 w 210834"/>
                <a:gd name="T25" fmla="*/ 195525 h 594226"/>
                <a:gd name="T26" fmla="*/ 98520 w 210834"/>
                <a:gd name="T27" fmla="*/ 273945 h 594226"/>
                <a:gd name="T28" fmla="*/ 78722 w 210834"/>
                <a:gd name="T29" fmla="*/ 395613 h 594226"/>
                <a:gd name="T30" fmla="*/ 63398 w 210834"/>
                <a:gd name="T31" fmla="*/ 554068 h 594226"/>
                <a:gd name="T32" fmla="*/ 12000 w 210834"/>
                <a:gd name="T33" fmla="*/ 557965 h 594226"/>
                <a:gd name="T34" fmla="*/ 6098 w 210834"/>
                <a:gd name="T35" fmla="*/ 372610 h 5942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0834" h="594226" extrusionOk="0">
                  <a:moveTo>
                    <a:pt x="6098" y="372610"/>
                  </a:moveTo>
                  <a:cubicBezTo>
                    <a:pt x="8933" y="348172"/>
                    <a:pt x="14031" y="324057"/>
                    <a:pt x="21327" y="300559"/>
                  </a:cubicBezTo>
                  <a:cubicBezTo>
                    <a:pt x="21327" y="300559"/>
                    <a:pt x="16759" y="238299"/>
                    <a:pt x="14474" y="179271"/>
                  </a:cubicBezTo>
                  <a:cubicBezTo>
                    <a:pt x="11904" y="112734"/>
                    <a:pt x="-11320" y="53420"/>
                    <a:pt x="6955" y="0"/>
                  </a:cubicBezTo>
                  <a:lnTo>
                    <a:pt x="210835" y="45340"/>
                  </a:lnTo>
                  <a:cubicBezTo>
                    <a:pt x="210835" y="45340"/>
                    <a:pt x="201317" y="312821"/>
                    <a:pt x="198176" y="345140"/>
                  </a:cubicBezTo>
                  <a:cubicBezTo>
                    <a:pt x="196596" y="370310"/>
                    <a:pt x="193417" y="395366"/>
                    <a:pt x="188657" y="420137"/>
                  </a:cubicBezTo>
                  <a:cubicBezTo>
                    <a:pt x="179139" y="471941"/>
                    <a:pt x="168955" y="587907"/>
                    <a:pt x="168955" y="587907"/>
                  </a:cubicBezTo>
                  <a:cubicBezTo>
                    <a:pt x="147063" y="600644"/>
                    <a:pt x="114987" y="590188"/>
                    <a:pt x="114987" y="590188"/>
                  </a:cubicBezTo>
                  <a:cubicBezTo>
                    <a:pt x="114987" y="590188"/>
                    <a:pt x="114987" y="445041"/>
                    <a:pt x="116224" y="407685"/>
                  </a:cubicBezTo>
                  <a:cubicBezTo>
                    <a:pt x="117937" y="362059"/>
                    <a:pt x="119365" y="365576"/>
                    <a:pt x="119365" y="365576"/>
                  </a:cubicBezTo>
                  <a:lnTo>
                    <a:pt x="112512" y="251987"/>
                  </a:lnTo>
                  <a:lnTo>
                    <a:pt x="108038" y="195525"/>
                  </a:lnTo>
                  <a:cubicBezTo>
                    <a:pt x="108038" y="195525"/>
                    <a:pt x="102327" y="236969"/>
                    <a:pt x="98520" y="273945"/>
                  </a:cubicBezTo>
                  <a:cubicBezTo>
                    <a:pt x="95284" y="306263"/>
                    <a:pt x="87479" y="335444"/>
                    <a:pt x="78722" y="395613"/>
                  </a:cubicBezTo>
                  <a:cubicBezTo>
                    <a:pt x="71203" y="447703"/>
                    <a:pt x="63398" y="554068"/>
                    <a:pt x="63398" y="554068"/>
                  </a:cubicBezTo>
                  <a:cubicBezTo>
                    <a:pt x="41506" y="566710"/>
                    <a:pt x="12000" y="557965"/>
                    <a:pt x="12000" y="557965"/>
                  </a:cubicBezTo>
                  <a:cubicBezTo>
                    <a:pt x="12000" y="557965"/>
                    <a:pt x="197" y="417856"/>
                    <a:pt x="6098" y="37261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44103" name="Google Shape;2595;p47">
              <a:extLst>
                <a:ext uri="{FF2B5EF4-FFF2-40B4-BE49-F238E27FC236}">
                  <a16:creationId xmlns:a16="http://schemas.microsoft.com/office/drawing/2014/main" id="{7E300276-F068-278D-D59C-EDEABD33A916}"/>
                </a:ext>
              </a:extLst>
            </p:cNvPr>
            <p:cNvSpPr>
              <a:spLocks/>
            </p:cNvSpPr>
            <p:nvPr/>
          </p:nvSpPr>
          <p:spPr bwMode="auto">
            <a:xfrm>
              <a:off x="2884049" y="3772563"/>
              <a:ext cx="155365" cy="247695"/>
            </a:xfrm>
            <a:custGeom>
              <a:avLst/>
              <a:gdLst>
                <a:gd name="T0" fmla="*/ 8859 w 155365"/>
                <a:gd name="T1" fmla="*/ 177022 h 247695"/>
                <a:gd name="T2" fmla="*/ 38270 w 155365"/>
                <a:gd name="T3" fmla="*/ 177022 h 247695"/>
                <a:gd name="T4" fmla="*/ 41887 w 155365"/>
                <a:gd name="T5" fmla="*/ 152403 h 247695"/>
                <a:gd name="T6" fmla="*/ 38460 w 155365"/>
                <a:gd name="T7" fmla="*/ 142897 h 247695"/>
                <a:gd name="T8" fmla="*/ 9906 w 155365"/>
                <a:gd name="T9" fmla="*/ 84535 h 247695"/>
                <a:gd name="T10" fmla="*/ 71013 w 155365"/>
                <a:gd name="T11" fmla="*/ 412 h 247695"/>
                <a:gd name="T12" fmla="*/ 148396 w 155365"/>
                <a:gd name="T13" fmla="*/ 62862 h 247695"/>
                <a:gd name="T14" fmla="*/ 149633 w 155365"/>
                <a:gd name="T15" fmla="*/ 149171 h 247695"/>
                <a:gd name="T16" fmla="*/ 126884 w 155365"/>
                <a:gd name="T17" fmla="*/ 183295 h 247695"/>
                <a:gd name="T18" fmla="*/ 103184 w 155365"/>
                <a:gd name="T19" fmla="*/ 181204 h 247695"/>
                <a:gd name="T20" fmla="*/ 103184 w 155365"/>
                <a:gd name="T21" fmla="*/ 181204 h 247695"/>
                <a:gd name="T22" fmla="*/ 99662 w 155365"/>
                <a:gd name="T23" fmla="*/ 200215 h 247695"/>
                <a:gd name="T24" fmla="*/ 113844 w 155365"/>
                <a:gd name="T25" fmla="*/ 221031 h 247695"/>
                <a:gd name="T26" fmla="*/ 66253 w 155365"/>
                <a:gd name="T27" fmla="*/ 247551 h 247695"/>
                <a:gd name="T28" fmla="*/ 5908 w 155365"/>
                <a:gd name="T29" fmla="*/ 214758 h 247695"/>
                <a:gd name="T30" fmla="*/ 8859 w 155365"/>
                <a:gd name="T31" fmla="*/ 177022 h 24769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55365" h="247695" extrusionOk="0">
                  <a:moveTo>
                    <a:pt x="8859" y="177022"/>
                  </a:moveTo>
                  <a:cubicBezTo>
                    <a:pt x="24564" y="177782"/>
                    <a:pt x="36271" y="181869"/>
                    <a:pt x="38270" y="177022"/>
                  </a:cubicBezTo>
                  <a:cubicBezTo>
                    <a:pt x="39966" y="168895"/>
                    <a:pt x="41174" y="160673"/>
                    <a:pt x="41887" y="152403"/>
                  </a:cubicBezTo>
                  <a:cubicBezTo>
                    <a:pt x="40078" y="147840"/>
                    <a:pt x="38460" y="142897"/>
                    <a:pt x="38460" y="142897"/>
                  </a:cubicBezTo>
                  <a:cubicBezTo>
                    <a:pt x="18662" y="130826"/>
                    <a:pt x="12476" y="109439"/>
                    <a:pt x="9906" y="84535"/>
                  </a:cubicBezTo>
                  <a:cubicBezTo>
                    <a:pt x="5527" y="42046"/>
                    <a:pt x="28942" y="4880"/>
                    <a:pt x="71013" y="412"/>
                  </a:cubicBezTo>
                  <a:cubicBezTo>
                    <a:pt x="111084" y="-3770"/>
                    <a:pt x="140495" y="24365"/>
                    <a:pt x="148396" y="62862"/>
                  </a:cubicBezTo>
                  <a:cubicBezTo>
                    <a:pt x="152584" y="81873"/>
                    <a:pt x="161055" y="117899"/>
                    <a:pt x="149633" y="149171"/>
                  </a:cubicBezTo>
                  <a:cubicBezTo>
                    <a:pt x="143256" y="166756"/>
                    <a:pt x="135070" y="180634"/>
                    <a:pt x="126884" y="183295"/>
                  </a:cubicBezTo>
                  <a:cubicBezTo>
                    <a:pt x="118946" y="183143"/>
                    <a:pt x="111027" y="182449"/>
                    <a:pt x="103184" y="181204"/>
                  </a:cubicBezTo>
                  <a:cubicBezTo>
                    <a:pt x="103184" y="181204"/>
                    <a:pt x="101090" y="192991"/>
                    <a:pt x="99662" y="200215"/>
                  </a:cubicBezTo>
                  <a:cubicBezTo>
                    <a:pt x="98235" y="207439"/>
                    <a:pt x="98711" y="211716"/>
                    <a:pt x="113844" y="221031"/>
                  </a:cubicBezTo>
                  <a:cubicBezTo>
                    <a:pt x="128978" y="230347"/>
                    <a:pt x="91001" y="249548"/>
                    <a:pt x="66253" y="247551"/>
                  </a:cubicBezTo>
                  <a:cubicBezTo>
                    <a:pt x="41506" y="245555"/>
                    <a:pt x="13523" y="230727"/>
                    <a:pt x="5908" y="214758"/>
                  </a:cubicBezTo>
                  <a:cubicBezTo>
                    <a:pt x="-2754" y="197553"/>
                    <a:pt x="-1992" y="176451"/>
                    <a:pt x="8859" y="177022"/>
                  </a:cubicBezTo>
                  <a:close/>
                </a:path>
              </a:pathLst>
            </a:custGeom>
            <a:solidFill>
              <a:srgbClr val="FFCE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44104" name="Google Shape;2596;p47">
              <a:extLst>
                <a:ext uri="{FF2B5EF4-FFF2-40B4-BE49-F238E27FC236}">
                  <a16:creationId xmlns:a16="http://schemas.microsoft.com/office/drawing/2014/main" id="{FF7F8263-A8DA-732E-AC49-5790246922CA}"/>
                </a:ext>
              </a:extLst>
            </p:cNvPr>
            <p:cNvSpPr>
              <a:spLocks/>
            </p:cNvSpPr>
            <p:nvPr/>
          </p:nvSpPr>
          <p:spPr bwMode="auto">
            <a:xfrm>
              <a:off x="2832349" y="3948237"/>
              <a:ext cx="239208" cy="394751"/>
            </a:xfrm>
            <a:custGeom>
              <a:avLst/>
              <a:gdLst>
                <a:gd name="T0" fmla="*/ 83308 w 239208"/>
                <a:gd name="T1" fmla="*/ 3725 h 394751"/>
                <a:gd name="T2" fmla="*/ 119667 w 239208"/>
                <a:gd name="T3" fmla="*/ 37088 h 394751"/>
                <a:gd name="T4" fmla="*/ 151839 w 239208"/>
                <a:gd name="T5" fmla="*/ 34427 h 394751"/>
                <a:gd name="T6" fmla="*/ 208948 w 239208"/>
                <a:gd name="T7" fmla="*/ 64083 h 394751"/>
                <a:gd name="T8" fmla="*/ 236932 w 239208"/>
                <a:gd name="T9" fmla="*/ 172920 h 394751"/>
                <a:gd name="T10" fmla="*/ 237598 w 239208"/>
                <a:gd name="T11" fmla="*/ 364928 h 394751"/>
                <a:gd name="T12" fmla="*/ 161452 w 239208"/>
                <a:gd name="T13" fmla="*/ 394490 h 394751"/>
                <a:gd name="T14" fmla="*/ 30196 w 239208"/>
                <a:gd name="T15" fmla="*/ 324435 h 394751"/>
                <a:gd name="T16" fmla="*/ 27912 w 239208"/>
                <a:gd name="T17" fmla="*/ 217595 h 394751"/>
                <a:gd name="T18" fmla="*/ 4212 w 239208"/>
                <a:gd name="T19" fmla="*/ 49540 h 394751"/>
                <a:gd name="T20" fmla="*/ 43712 w 239208"/>
                <a:gd name="T21" fmla="*/ 17 h 394751"/>
                <a:gd name="T22" fmla="*/ 83308 w 239208"/>
                <a:gd name="T23" fmla="*/ 3725 h 3947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39208" h="394751" extrusionOk="0">
                  <a:moveTo>
                    <a:pt x="83308" y="3725"/>
                  </a:moveTo>
                  <a:cubicBezTo>
                    <a:pt x="78930" y="14561"/>
                    <a:pt x="90066" y="27868"/>
                    <a:pt x="119667" y="37088"/>
                  </a:cubicBezTo>
                  <a:cubicBezTo>
                    <a:pt x="149269" y="46308"/>
                    <a:pt x="151839" y="34427"/>
                    <a:pt x="151839" y="34427"/>
                  </a:cubicBezTo>
                  <a:cubicBezTo>
                    <a:pt x="171408" y="43257"/>
                    <a:pt x="190473" y="53162"/>
                    <a:pt x="208948" y="64083"/>
                  </a:cubicBezTo>
                  <a:cubicBezTo>
                    <a:pt x="226652" y="76441"/>
                    <a:pt x="234552" y="112371"/>
                    <a:pt x="236932" y="172920"/>
                  </a:cubicBezTo>
                  <a:cubicBezTo>
                    <a:pt x="239692" y="242974"/>
                    <a:pt x="239977" y="346963"/>
                    <a:pt x="237598" y="364928"/>
                  </a:cubicBezTo>
                  <a:cubicBezTo>
                    <a:pt x="237598" y="364928"/>
                    <a:pt x="204475" y="398007"/>
                    <a:pt x="161452" y="394490"/>
                  </a:cubicBezTo>
                  <a:cubicBezTo>
                    <a:pt x="118430" y="390973"/>
                    <a:pt x="47234" y="353427"/>
                    <a:pt x="30196" y="324435"/>
                  </a:cubicBezTo>
                  <a:cubicBezTo>
                    <a:pt x="30196" y="263031"/>
                    <a:pt x="37906" y="253050"/>
                    <a:pt x="27912" y="217595"/>
                  </a:cubicBezTo>
                  <a:cubicBezTo>
                    <a:pt x="5068" y="136514"/>
                    <a:pt x="-6925" y="103531"/>
                    <a:pt x="4212" y="49540"/>
                  </a:cubicBezTo>
                  <a:cubicBezTo>
                    <a:pt x="13730" y="5150"/>
                    <a:pt x="26103" y="-363"/>
                    <a:pt x="43712" y="17"/>
                  </a:cubicBezTo>
                  <a:cubicBezTo>
                    <a:pt x="56967" y="550"/>
                    <a:pt x="70185" y="1785"/>
                    <a:pt x="83308" y="3725"/>
                  </a:cubicBezTo>
                  <a:close/>
                </a:path>
              </a:pathLst>
            </a:custGeom>
            <a:solidFill>
              <a:srgbClr val="F4F4F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44105" name="Google Shape;2597;p47">
              <a:extLst>
                <a:ext uri="{FF2B5EF4-FFF2-40B4-BE49-F238E27FC236}">
                  <a16:creationId xmlns:a16="http://schemas.microsoft.com/office/drawing/2014/main" id="{06E41060-913F-E986-7304-A24F25CA193F}"/>
                </a:ext>
              </a:extLst>
            </p:cNvPr>
            <p:cNvSpPr>
              <a:spLocks/>
            </p:cNvSpPr>
            <p:nvPr/>
          </p:nvSpPr>
          <p:spPr bwMode="auto">
            <a:xfrm>
              <a:off x="3011886" y="4098914"/>
              <a:ext cx="63391" cy="288487"/>
            </a:xfrm>
            <a:custGeom>
              <a:avLst/>
              <a:gdLst>
                <a:gd name="T0" fmla="*/ 21226 w 63391"/>
                <a:gd name="T1" fmla="*/ 268241 h 288487"/>
                <a:gd name="T2" fmla="*/ 0 w 63391"/>
                <a:gd name="T3" fmla="*/ 24144 h 288487"/>
                <a:gd name="T4" fmla="*/ 45592 w 63391"/>
                <a:gd name="T5" fmla="*/ 0 h 288487"/>
                <a:gd name="T6" fmla="*/ 63391 w 63391"/>
                <a:gd name="T7" fmla="*/ 14923 h 288487"/>
                <a:gd name="T8" fmla="*/ 57109 w 63391"/>
                <a:gd name="T9" fmla="*/ 234117 h 288487"/>
                <a:gd name="T10" fmla="*/ 57109 w 63391"/>
                <a:gd name="T11" fmla="*/ 234117 h 288487"/>
                <a:gd name="T12" fmla="*/ 57109 w 63391"/>
                <a:gd name="T13" fmla="*/ 240200 h 288487"/>
                <a:gd name="T14" fmla="*/ 57109 w 63391"/>
                <a:gd name="T15" fmla="*/ 240200 h 288487"/>
                <a:gd name="T16" fmla="*/ 57109 w 63391"/>
                <a:gd name="T17" fmla="*/ 247995 h 288487"/>
                <a:gd name="T18" fmla="*/ 23224 w 63391"/>
                <a:gd name="T19" fmla="*/ 288488 h 288487"/>
                <a:gd name="T20" fmla="*/ 22177 w 63391"/>
                <a:gd name="T21" fmla="*/ 277271 h 288487"/>
                <a:gd name="T22" fmla="*/ 22177 w 63391"/>
                <a:gd name="T23" fmla="*/ 277271 h 288487"/>
                <a:gd name="T24" fmla="*/ 21321 w 63391"/>
                <a:gd name="T25" fmla="*/ 267766 h 288487"/>
                <a:gd name="T26" fmla="*/ 21226 w 63391"/>
                <a:gd name="T27" fmla="*/ 268241 h 28848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3391" h="288487" extrusionOk="0">
                  <a:moveTo>
                    <a:pt x="21226" y="268241"/>
                  </a:moveTo>
                  <a:lnTo>
                    <a:pt x="0" y="24144"/>
                  </a:lnTo>
                  <a:lnTo>
                    <a:pt x="45592" y="0"/>
                  </a:lnTo>
                  <a:lnTo>
                    <a:pt x="63391" y="14923"/>
                  </a:lnTo>
                  <a:lnTo>
                    <a:pt x="57109" y="234117"/>
                  </a:lnTo>
                  <a:lnTo>
                    <a:pt x="57109" y="240200"/>
                  </a:lnTo>
                  <a:lnTo>
                    <a:pt x="57109" y="247995"/>
                  </a:lnTo>
                  <a:cubicBezTo>
                    <a:pt x="57109" y="247995"/>
                    <a:pt x="58061" y="266435"/>
                    <a:pt x="23224" y="288488"/>
                  </a:cubicBezTo>
                  <a:cubicBezTo>
                    <a:pt x="23224" y="288488"/>
                    <a:pt x="22653" y="282689"/>
                    <a:pt x="22177" y="277271"/>
                  </a:cubicBezTo>
                  <a:lnTo>
                    <a:pt x="21321" y="267766"/>
                  </a:lnTo>
                  <a:lnTo>
                    <a:pt x="21226" y="268241"/>
                  </a:lnTo>
                  <a:close/>
                </a:path>
              </a:pathLst>
            </a:custGeom>
            <a:solidFill>
              <a:srgbClr val="FFCE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44106" name="Google Shape;2598;p47">
              <a:extLst>
                <a:ext uri="{FF2B5EF4-FFF2-40B4-BE49-F238E27FC236}">
                  <a16:creationId xmlns:a16="http://schemas.microsoft.com/office/drawing/2014/main" id="{7DC77F5E-E1DA-52F8-4323-39EF9CC69903}"/>
                </a:ext>
              </a:extLst>
            </p:cNvPr>
            <p:cNvSpPr>
              <a:spLocks/>
            </p:cNvSpPr>
            <p:nvPr/>
          </p:nvSpPr>
          <p:spPr bwMode="auto">
            <a:xfrm>
              <a:off x="2997806" y="3997207"/>
              <a:ext cx="83658" cy="135231"/>
            </a:xfrm>
            <a:custGeom>
              <a:avLst/>
              <a:gdLst>
                <a:gd name="T0" fmla="*/ 29880 w 83658"/>
                <a:gd name="T1" fmla="*/ 0 h 135231"/>
                <a:gd name="T2" fmla="*/ 74140 w 83658"/>
                <a:gd name="T3" fmla="*/ 48192 h 135231"/>
                <a:gd name="T4" fmla="*/ 83658 w 83658"/>
                <a:gd name="T5" fmla="*/ 114064 h 135231"/>
                <a:gd name="T6" fmla="*/ 41683 w 83658"/>
                <a:gd name="T7" fmla="*/ 134786 h 135231"/>
                <a:gd name="T8" fmla="*/ 4943 w 83658"/>
                <a:gd name="T9" fmla="*/ 123475 h 135231"/>
                <a:gd name="T10" fmla="*/ 374 w 83658"/>
                <a:gd name="T11" fmla="*/ 60359 h 135231"/>
                <a:gd name="T12" fmla="*/ 29880 w 83658"/>
                <a:gd name="T13" fmla="*/ 0 h 1352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658" h="135231" extrusionOk="0">
                  <a:moveTo>
                    <a:pt x="29880" y="0"/>
                  </a:moveTo>
                  <a:cubicBezTo>
                    <a:pt x="53390" y="0"/>
                    <a:pt x="67953" y="11977"/>
                    <a:pt x="74140" y="48192"/>
                  </a:cubicBezTo>
                  <a:cubicBezTo>
                    <a:pt x="80327" y="84408"/>
                    <a:pt x="83658" y="114064"/>
                    <a:pt x="83658" y="114064"/>
                  </a:cubicBezTo>
                  <a:cubicBezTo>
                    <a:pt x="72826" y="126070"/>
                    <a:pt x="57807" y="133484"/>
                    <a:pt x="41683" y="134786"/>
                  </a:cubicBezTo>
                  <a:cubicBezTo>
                    <a:pt x="13128" y="137923"/>
                    <a:pt x="4943" y="123475"/>
                    <a:pt x="4943" y="123475"/>
                  </a:cubicBezTo>
                  <a:cubicBezTo>
                    <a:pt x="4943" y="123475"/>
                    <a:pt x="1897" y="85929"/>
                    <a:pt x="374" y="60359"/>
                  </a:cubicBezTo>
                  <a:cubicBezTo>
                    <a:pt x="-1149" y="34790"/>
                    <a:pt x="755" y="570"/>
                    <a:pt x="29880" y="0"/>
                  </a:cubicBez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44107" name="Google Shape;2599;p47">
              <a:extLst>
                <a:ext uri="{FF2B5EF4-FFF2-40B4-BE49-F238E27FC236}">
                  <a16:creationId xmlns:a16="http://schemas.microsoft.com/office/drawing/2014/main" id="{9946F5F6-EA3F-C149-CC79-30008046879C}"/>
                </a:ext>
              </a:extLst>
            </p:cNvPr>
            <p:cNvSpPr>
              <a:spLocks/>
            </p:cNvSpPr>
            <p:nvPr/>
          </p:nvSpPr>
          <p:spPr bwMode="auto">
            <a:xfrm>
              <a:off x="2888823" y="3761654"/>
              <a:ext cx="150557" cy="165637"/>
            </a:xfrm>
            <a:custGeom>
              <a:avLst/>
              <a:gdLst>
                <a:gd name="T0" fmla="*/ 142099 w 150557"/>
                <a:gd name="T1" fmla="*/ 68353 h 165637"/>
                <a:gd name="T2" fmla="*/ 99172 w 150557"/>
                <a:gd name="T3" fmla="*/ 1150 h 165637"/>
                <a:gd name="T4" fmla="*/ 468 w 150557"/>
                <a:gd name="T5" fmla="*/ 69874 h 165637"/>
                <a:gd name="T6" fmla="*/ 37018 w 150557"/>
                <a:gd name="T7" fmla="*/ 163502 h 165637"/>
                <a:gd name="T8" fmla="*/ 86703 w 150557"/>
                <a:gd name="T9" fmla="*/ 157514 h 165637"/>
                <a:gd name="T10" fmla="*/ 87750 w 150557"/>
                <a:gd name="T11" fmla="*/ 126241 h 165637"/>
                <a:gd name="T12" fmla="*/ 142099 w 150557"/>
                <a:gd name="T13" fmla="*/ 68353 h 1656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0557" h="165637" extrusionOk="0">
                  <a:moveTo>
                    <a:pt x="142099" y="68353"/>
                  </a:moveTo>
                  <a:cubicBezTo>
                    <a:pt x="142099" y="68353"/>
                    <a:pt x="178840" y="12557"/>
                    <a:pt x="99172" y="1150"/>
                  </a:cubicBezTo>
                  <a:cubicBezTo>
                    <a:pt x="42063" y="-7024"/>
                    <a:pt x="4752" y="29667"/>
                    <a:pt x="468" y="69874"/>
                  </a:cubicBezTo>
                  <a:cubicBezTo>
                    <a:pt x="-3624" y="107896"/>
                    <a:pt x="19981" y="147723"/>
                    <a:pt x="37018" y="163502"/>
                  </a:cubicBezTo>
                  <a:cubicBezTo>
                    <a:pt x="53749" y="167751"/>
                    <a:pt x="71464" y="165612"/>
                    <a:pt x="86703" y="157514"/>
                  </a:cubicBezTo>
                  <a:cubicBezTo>
                    <a:pt x="87636" y="147115"/>
                    <a:pt x="87988" y="136678"/>
                    <a:pt x="87750" y="126241"/>
                  </a:cubicBezTo>
                  <a:cubicBezTo>
                    <a:pt x="87750" y="126241"/>
                    <a:pt x="59862" y="67308"/>
                    <a:pt x="142099" y="68353"/>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44108" name="Google Shape;2600;p47">
              <a:extLst>
                <a:ext uri="{FF2B5EF4-FFF2-40B4-BE49-F238E27FC236}">
                  <a16:creationId xmlns:a16="http://schemas.microsoft.com/office/drawing/2014/main" id="{3D641E51-62ED-AA66-2AD6-C52709EA3C8D}"/>
                </a:ext>
              </a:extLst>
            </p:cNvPr>
            <p:cNvSpPr>
              <a:spLocks/>
            </p:cNvSpPr>
            <p:nvPr/>
          </p:nvSpPr>
          <p:spPr bwMode="auto">
            <a:xfrm>
              <a:off x="2091982" y="2625612"/>
              <a:ext cx="210167" cy="307273"/>
            </a:xfrm>
            <a:custGeom>
              <a:avLst/>
              <a:gdLst>
                <a:gd name="T0" fmla="*/ 136175 w 210167"/>
                <a:gd name="T1" fmla="*/ 10238 h 307273"/>
                <a:gd name="T2" fmla="*/ 42801 w 210167"/>
                <a:gd name="T3" fmla="*/ 41986 h 307273"/>
                <a:gd name="T4" fmla="*/ 29380 w 210167"/>
                <a:gd name="T5" fmla="*/ 147875 h 307273"/>
                <a:gd name="T6" fmla="*/ 1397 w 210167"/>
                <a:gd name="T7" fmla="*/ 226199 h 307273"/>
                <a:gd name="T8" fmla="*/ 69452 w 210167"/>
                <a:gd name="T9" fmla="*/ 305664 h 307273"/>
                <a:gd name="T10" fmla="*/ 198709 w 210167"/>
                <a:gd name="T11" fmla="*/ 270399 h 307273"/>
                <a:gd name="T12" fmla="*/ 198709 w 210167"/>
                <a:gd name="T13" fmla="*/ 182855 h 307273"/>
                <a:gd name="T14" fmla="*/ 171297 w 210167"/>
                <a:gd name="T15" fmla="*/ 109854 h 307273"/>
                <a:gd name="T16" fmla="*/ 136175 w 210167"/>
                <a:gd name="T17" fmla="*/ 10238 h 3072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0167" h="307273" extrusionOk="0">
                  <a:moveTo>
                    <a:pt x="136175" y="10238"/>
                  </a:moveTo>
                  <a:cubicBezTo>
                    <a:pt x="127799" y="-3260"/>
                    <a:pt x="63836" y="-12100"/>
                    <a:pt x="42801" y="41986"/>
                  </a:cubicBezTo>
                  <a:cubicBezTo>
                    <a:pt x="34806" y="62517"/>
                    <a:pt x="36043" y="114987"/>
                    <a:pt x="29380" y="147875"/>
                  </a:cubicBezTo>
                  <a:cubicBezTo>
                    <a:pt x="22718" y="180764"/>
                    <a:pt x="7013" y="199489"/>
                    <a:pt x="1397" y="226199"/>
                  </a:cubicBezTo>
                  <a:cubicBezTo>
                    <a:pt x="-4219" y="252910"/>
                    <a:pt x="4919" y="297775"/>
                    <a:pt x="69452" y="305664"/>
                  </a:cubicBezTo>
                  <a:cubicBezTo>
                    <a:pt x="133985" y="313554"/>
                    <a:pt x="183670" y="290931"/>
                    <a:pt x="198709" y="270399"/>
                  </a:cubicBezTo>
                  <a:cubicBezTo>
                    <a:pt x="213748" y="249868"/>
                    <a:pt x="214224" y="206238"/>
                    <a:pt x="198709" y="182855"/>
                  </a:cubicBezTo>
                  <a:cubicBezTo>
                    <a:pt x="183194" y="159472"/>
                    <a:pt x="170916" y="140366"/>
                    <a:pt x="171297" y="109854"/>
                  </a:cubicBezTo>
                  <a:lnTo>
                    <a:pt x="136175" y="10238"/>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44109" name="Google Shape;2601;p47">
              <a:extLst>
                <a:ext uri="{FF2B5EF4-FFF2-40B4-BE49-F238E27FC236}">
                  <a16:creationId xmlns:a16="http://schemas.microsoft.com/office/drawing/2014/main" id="{93D43119-8D54-0B53-8E83-25A2226BB22F}"/>
                </a:ext>
              </a:extLst>
            </p:cNvPr>
            <p:cNvSpPr>
              <a:spLocks/>
            </p:cNvSpPr>
            <p:nvPr/>
          </p:nvSpPr>
          <p:spPr bwMode="auto">
            <a:xfrm>
              <a:off x="2269538" y="2847336"/>
              <a:ext cx="39152" cy="227300"/>
            </a:xfrm>
            <a:custGeom>
              <a:avLst/>
              <a:gdLst>
                <a:gd name="T0" fmla="*/ 35145 w 39152"/>
                <a:gd name="T1" fmla="*/ 14835 h 227300"/>
                <a:gd name="T2" fmla="*/ 21725 w 39152"/>
                <a:gd name="T3" fmla="*/ 197909 h 227300"/>
                <a:gd name="T4" fmla="*/ 975 w 39152"/>
                <a:gd name="T5" fmla="*/ 178423 h 227300"/>
                <a:gd name="T6" fmla="*/ 7923 w 39152"/>
                <a:gd name="T7" fmla="*/ 155705 h 227300"/>
                <a:gd name="T8" fmla="*/ 11255 w 39152"/>
                <a:gd name="T9" fmla="*/ 47059 h 227300"/>
                <a:gd name="T10" fmla="*/ 7923 w 39152"/>
                <a:gd name="T11" fmla="*/ 5520 h 227300"/>
                <a:gd name="T12" fmla="*/ 16585 w 39152"/>
                <a:gd name="T13" fmla="*/ 7 h 227300"/>
                <a:gd name="T14" fmla="*/ 35145 w 39152"/>
                <a:gd name="T15" fmla="*/ 14835 h 2273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9152" h="227300" extrusionOk="0">
                  <a:moveTo>
                    <a:pt x="35145" y="14835"/>
                  </a:moveTo>
                  <a:cubicBezTo>
                    <a:pt x="35145" y="14835"/>
                    <a:pt x="50279" y="121866"/>
                    <a:pt x="21725" y="197909"/>
                  </a:cubicBezTo>
                  <a:cubicBezTo>
                    <a:pt x="-6830" y="273952"/>
                    <a:pt x="975" y="178423"/>
                    <a:pt x="975" y="178423"/>
                  </a:cubicBezTo>
                  <a:lnTo>
                    <a:pt x="7923" y="155705"/>
                  </a:lnTo>
                  <a:cubicBezTo>
                    <a:pt x="7923" y="155705"/>
                    <a:pt x="13634" y="68446"/>
                    <a:pt x="11255" y="47059"/>
                  </a:cubicBezTo>
                  <a:cubicBezTo>
                    <a:pt x="8875" y="25672"/>
                    <a:pt x="9446" y="7231"/>
                    <a:pt x="7923" y="5520"/>
                  </a:cubicBezTo>
                  <a:cubicBezTo>
                    <a:pt x="6400" y="3809"/>
                    <a:pt x="13539" y="387"/>
                    <a:pt x="16585" y="7"/>
                  </a:cubicBezTo>
                  <a:cubicBezTo>
                    <a:pt x="19631" y="-373"/>
                    <a:pt x="35145" y="14835"/>
                    <a:pt x="35145" y="14835"/>
                  </a:cubicBezTo>
                  <a:close/>
                </a:path>
              </a:pathLst>
            </a:custGeom>
            <a:solidFill>
              <a:srgbClr val="FFCE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44110" name="Google Shape;2602;p47">
              <a:extLst>
                <a:ext uri="{FF2B5EF4-FFF2-40B4-BE49-F238E27FC236}">
                  <a16:creationId xmlns:a16="http://schemas.microsoft.com/office/drawing/2014/main" id="{CA8CE2CA-8233-9E3E-A6F6-F051051B801A}"/>
                </a:ext>
              </a:extLst>
            </p:cNvPr>
            <p:cNvSpPr>
              <a:spLocks/>
            </p:cNvSpPr>
            <p:nvPr/>
          </p:nvSpPr>
          <p:spPr bwMode="auto">
            <a:xfrm>
              <a:off x="2185896" y="2622782"/>
              <a:ext cx="100407" cy="124097"/>
            </a:xfrm>
            <a:custGeom>
              <a:avLst/>
              <a:gdLst>
                <a:gd name="T0" fmla="*/ 0 w 100407"/>
                <a:gd name="T1" fmla="*/ 3657 h 124097"/>
                <a:gd name="T2" fmla="*/ 77288 w 100407"/>
                <a:gd name="T3" fmla="*/ 15824 h 124097"/>
                <a:gd name="T4" fmla="*/ 97942 w 100407"/>
                <a:gd name="T5" fmla="*/ 87019 h 124097"/>
                <a:gd name="T6" fmla="*/ 74147 w 100407"/>
                <a:gd name="T7" fmla="*/ 124090 h 124097"/>
                <a:gd name="T8" fmla="*/ 0 w 100407"/>
                <a:gd name="T9" fmla="*/ 3657 h 1240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407" h="124097" extrusionOk="0">
                  <a:moveTo>
                    <a:pt x="0" y="3657"/>
                  </a:moveTo>
                  <a:cubicBezTo>
                    <a:pt x="0" y="3657"/>
                    <a:pt x="48162" y="-10126"/>
                    <a:pt x="77288" y="15824"/>
                  </a:cubicBezTo>
                  <a:cubicBezTo>
                    <a:pt x="96918" y="33855"/>
                    <a:pt x="104879" y="61297"/>
                    <a:pt x="97942" y="87019"/>
                  </a:cubicBezTo>
                  <a:cubicBezTo>
                    <a:pt x="94040" y="102227"/>
                    <a:pt x="86235" y="122949"/>
                    <a:pt x="74147" y="124090"/>
                  </a:cubicBezTo>
                  <a:cubicBezTo>
                    <a:pt x="62059" y="125230"/>
                    <a:pt x="0" y="3657"/>
                    <a:pt x="0" y="3657"/>
                  </a:cubicBez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44111" name="Google Shape;2603;p47">
              <a:extLst>
                <a:ext uri="{FF2B5EF4-FFF2-40B4-BE49-F238E27FC236}">
                  <a16:creationId xmlns:a16="http://schemas.microsoft.com/office/drawing/2014/main" id="{39DFB778-E953-2D03-6AFC-4D59FF12121A}"/>
                </a:ext>
              </a:extLst>
            </p:cNvPr>
            <p:cNvSpPr>
              <a:spLocks/>
            </p:cNvSpPr>
            <p:nvPr/>
          </p:nvSpPr>
          <p:spPr bwMode="auto">
            <a:xfrm>
              <a:off x="2142363" y="2757613"/>
              <a:ext cx="124104" cy="138364"/>
            </a:xfrm>
            <a:custGeom>
              <a:avLst/>
              <a:gdLst>
                <a:gd name="T0" fmla="*/ 25163 w 124104"/>
                <a:gd name="T1" fmla="*/ 0 h 138364"/>
                <a:gd name="T2" fmla="*/ 27352 w 124104"/>
                <a:gd name="T3" fmla="*/ 57032 h 138364"/>
                <a:gd name="T4" fmla="*/ 606 w 124104"/>
                <a:gd name="T5" fmla="*/ 69484 h 138364"/>
                <a:gd name="T6" fmla="*/ 47530 w 124104"/>
                <a:gd name="T7" fmla="*/ 136592 h 138364"/>
                <a:gd name="T8" fmla="*/ 123676 w 124104"/>
                <a:gd name="T9" fmla="*/ 96860 h 138364"/>
                <a:gd name="T10" fmla="*/ 100642 w 124104"/>
                <a:gd name="T11" fmla="*/ 45531 h 138364"/>
                <a:gd name="T12" fmla="*/ 85508 w 124104"/>
                <a:gd name="T13" fmla="*/ 45531 h 138364"/>
                <a:gd name="T14" fmla="*/ 83890 w 124104"/>
                <a:gd name="T15" fmla="*/ 19486 h 138364"/>
                <a:gd name="T16" fmla="*/ 25163 w 124104"/>
                <a:gd name="T17" fmla="*/ 0 h 1383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4104" h="138364" extrusionOk="0">
                  <a:moveTo>
                    <a:pt x="25163" y="0"/>
                  </a:moveTo>
                  <a:cubicBezTo>
                    <a:pt x="25163" y="0"/>
                    <a:pt x="28304" y="53515"/>
                    <a:pt x="27352" y="57032"/>
                  </a:cubicBezTo>
                  <a:cubicBezTo>
                    <a:pt x="26400" y="60549"/>
                    <a:pt x="6221" y="64826"/>
                    <a:pt x="606" y="69484"/>
                  </a:cubicBezTo>
                  <a:cubicBezTo>
                    <a:pt x="-5010" y="74142"/>
                    <a:pt x="29826" y="128513"/>
                    <a:pt x="47530" y="136592"/>
                  </a:cubicBezTo>
                  <a:cubicBezTo>
                    <a:pt x="65234" y="144671"/>
                    <a:pt x="119964" y="124045"/>
                    <a:pt x="123676" y="96860"/>
                  </a:cubicBezTo>
                  <a:cubicBezTo>
                    <a:pt x="127198" y="71766"/>
                    <a:pt x="108066" y="52279"/>
                    <a:pt x="100642" y="45531"/>
                  </a:cubicBezTo>
                  <a:cubicBezTo>
                    <a:pt x="95603" y="45179"/>
                    <a:pt x="90547" y="45179"/>
                    <a:pt x="85508" y="45531"/>
                  </a:cubicBezTo>
                  <a:lnTo>
                    <a:pt x="83890" y="19486"/>
                  </a:lnTo>
                  <a:cubicBezTo>
                    <a:pt x="60475" y="11977"/>
                    <a:pt x="25163" y="0"/>
                    <a:pt x="25163" y="0"/>
                  </a:cubicBezTo>
                  <a:close/>
                </a:path>
              </a:pathLst>
            </a:custGeom>
            <a:solidFill>
              <a:srgbClr val="FFCE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44112" name="Google Shape;2604;p47">
              <a:extLst>
                <a:ext uri="{FF2B5EF4-FFF2-40B4-BE49-F238E27FC236}">
                  <a16:creationId xmlns:a16="http://schemas.microsoft.com/office/drawing/2014/main" id="{576BA041-D7CB-02E9-64E2-3B835974C4FB}"/>
                </a:ext>
              </a:extLst>
            </p:cNvPr>
            <p:cNvSpPr>
              <a:spLocks/>
            </p:cNvSpPr>
            <p:nvPr/>
          </p:nvSpPr>
          <p:spPr bwMode="auto">
            <a:xfrm>
              <a:off x="2121718" y="2803072"/>
              <a:ext cx="180978" cy="208003"/>
            </a:xfrm>
            <a:custGeom>
              <a:avLst/>
              <a:gdLst>
                <a:gd name="T0" fmla="*/ 38384 w 180978"/>
                <a:gd name="T1" fmla="*/ 17181 h 208003"/>
                <a:gd name="T2" fmla="*/ 3738 w 180978"/>
                <a:gd name="T3" fmla="*/ 36192 h 208003"/>
                <a:gd name="T4" fmla="*/ 8116 w 180978"/>
                <a:gd name="T5" fmla="*/ 125637 h 208003"/>
                <a:gd name="T6" fmla="*/ 37432 w 180978"/>
                <a:gd name="T7" fmla="*/ 196832 h 208003"/>
                <a:gd name="T8" fmla="*/ 155268 w 180978"/>
                <a:gd name="T9" fmla="*/ 192270 h 208003"/>
                <a:gd name="T10" fmla="*/ 159075 w 180978"/>
                <a:gd name="T11" fmla="*/ 135238 h 208003"/>
                <a:gd name="T12" fmla="*/ 125000 w 180978"/>
                <a:gd name="T13" fmla="*/ 356 h 208003"/>
                <a:gd name="T14" fmla="*/ 110151 w 180978"/>
                <a:gd name="T15" fmla="*/ 356 h 208003"/>
                <a:gd name="T16" fmla="*/ 121383 w 180978"/>
                <a:gd name="T17" fmla="*/ 68225 h 208003"/>
                <a:gd name="T18" fmla="*/ 38384 w 180978"/>
                <a:gd name="T19" fmla="*/ 17181 h 2080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0978" h="208003" extrusionOk="0">
                  <a:moveTo>
                    <a:pt x="38384" y="17181"/>
                  </a:moveTo>
                  <a:cubicBezTo>
                    <a:pt x="23345" y="19557"/>
                    <a:pt x="6117" y="27542"/>
                    <a:pt x="3738" y="36192"/>
                  </a:cubicBezTo>
                  <a:cubicBezTo>
                    <a:pt x="-2445" y="65896"/>
                    <a:pt x="-938" y="96684"/>
                    <a:pt x="8116" y="125637"/>
                  </a:cubicBezTo>
                  <a:cubicBezTo>
                    <a:pt x="21156" y="160046"/>
                    <a:pt x="29913" y="182004"/>
                    <a:pt x="37432" y="196832"/>
                  </a:cubicBezTo>
                  <a:cubicBezTo>
                    <a:pt x="37432" y="196832"/>
                    <a:pt x="102632" y="224778"/>
                    <a:pt x="155268" y="192270"/>
                  </a:cubicBezTo>
                  <a:cubicBezTo>
                    <a:pt x="155268" y="192270"/>
                    <a:pt x="158789" y="155294"/>
                    <a:pt x="159075" y="135238"/>
                  </a:cubicBezTo>
                  <a:cubicBezTo>
                    <a:pt x="207618" y="92939"/>
                    <a:pt x="166118" y="40849"/>
                    <a:pt x="125000" y="356"/>
                  </a:cubicBezTo>
                  <a:cubicBezTo>
                    <a:pt x="120062" y="-119"/>
                    <a:pt x="115089" y="-119"/>
                    <a:pt x="110151" y="356"/>
                  </a:cubicBezTo>
                  <a:cubicBezTo>
                    <a:pt x="110151" y="356"/>
                    <a:pt x="146892" y="43606"/>
                    <a:pt x="121383" y="68225"/>
                  </a:cubicBezTo>
                  <a:cubicBezTo>
                    <a:pt x="66748" y="51495"/>
                    <a:pt x="55898" y="26971"/>
                    <a:pt x="38384" y="17181"/>
                  </a:cubicBezTo>
                  <a:close/>
                </a:path>
              </a:pathLst>
            </a:custGeom>
            <a:solidFill>
              <a:srgbClr val="F4F4F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44113" name="Google Shape;2605;p47">
              <a:extLst>
                <a:ext uri="{FF2B5EF4-FFF2-40B4-BE49-F238E27FC236}">
                  <a16:creationId xmlns:a16="http://schemas.microsoft.com/office/drawing/2014/main" id="{CF62A154-12D5-F10F-8CB0-E722B55C76F9}"/>
                </a:ext>
              </a:extLst>
            </p:cNvPr>
            <p:cNvSpPr>
              <a:spLocks/>
            </p:cNvSpPr>
            <p:nvPr/>
          </p:nvSpPr>
          <p:spPr bwMode="auto">
            <a:xfrm>
              <a:off x="2137334" y="2632700"/>
              <a:ext cx="133195" cy="163980"/>
            </a:xfrm>
            <a:custGeom>
              <a:avLst/>
              <a:gdLst>
                <a:gd name="T0" fmla="*/ 130419 w 133195"/>
                <a:gd name="T1" fmla="*/ 58471 h 163980"/>
                <a:gd name="T2" fmla="*/ 130419 w 133195"/>
                <a:gd name="T3" fmla="*/ 58471 h 163980"/>
                <a:gd name="T4" fmla="*/ 64553 w 133195"/>
                <a:gd name="T5" fmla="*/ 108 h 163980"/>
                <a:gd name="T6" fmla="*/ 115 w 133195"/>
                <a:gd name="T7" fmla="*/ 72539 h 163980"/>
                <a:gd name="T8" fmla="*/ 30192 w 133195"/>
                <a:gd name="T9" fmla="*/ 124913 h 163980"/>
                <a:gd name="T10" fmla="*/ 35618 w 133195"/>
                <a:gd name="T11" fmla="*/ 139932 h 163980"/>
                <a:gd name="T12" fmla="*/ 92727 w 133195"/>
                <a:gd name="T13" fmla="*/ 163980 h 163980"/>
                <a:gd name="T14" fmla="*/ 119473 w 133195"/>
                <a:gd name="T15" fmla="*/ 140407 h 163980"/>
                <a:gd name="T16" fmla="*/ 130419 w 133195"/>
                <a:gd name="T17" fmla="*/ 58471 h 1639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3195" h="163980" extrusionOk="0">
                  <a:moveTo>
                    <a:pt x="130419" y="58471"/>
                  </a:moveTo>
                  <a:lnTo>
                    <a:pt x="130419" y="58471"/>
                  </a:lnTo>
                  <a:cubicBezTo>
                    <a:pt x="124993" y="24061"/>
                    <a:pt x="100056" y="-1888"/>
                    <a:pt x="64553" y="108"/>
                  </a:cubicBezTo>
                  <a:cubicBezTo>
                    <a:pt x="26762" y="2399"/>
                    <a:pt x="-2053" y="34793"/>
                    <a:pt x="115" y="72539"/>
                  </a:cubicBezTo>
                  <a:cubicBezTo>
                    <a:pt x="1384" y="93736"/>
                    <a:pt x="12514" y="113117"/>
                    <a:pt x="30192" y="124913"/>
                  </a:cubicBezTo>
                  <a:cubicBezTo>
                    <a:pt x="31439" y="130103"/>
                    <a:pt x="33258" y="135141"/>
                    <a:pt x="35618" y="139932"/>
                  </a:cubicBezTo>
                  <a:cubicBezTo>
                    <a:pt x="48277" y="154570"/>
                    <a:pt x="81686" y="163885"/>
                    <a:pt x="92727" y="163980"/>
                  </a:cubicBezTo>
                  <a:cubicBezTo>
                    <a:pt x="102245" y="163980"/>
                    <a:pt x="110526" y="155235"/>
                    <a:pt x="119473" y="140407"/>
                  </a:cubicBezTo>
                  <a:cubicBezTo>
                    <a:pt x="138033" y="109610"/>
                    <a:pt x="133369" y="75485"/>
                    <a:pt x="130419" y="58471"/>
                  </a:cubicBezTo>
                  <a:close/>
                </a:path>
              </a:pathLst>
            </a:custGeom>
            <a:solidFill>
              <a:srgbClr val="FFCE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44114" name="Google Shape;2606;p47">
              <a:extLst>
                <a:ext uri="{FF2B5EF4-FFF2-40B4-BE49-F238E27FC236}">
                  <a16:creationId xmlns:a16="http://schemas.microsoft.com/office/drawing/2014/main" id="{7DF5A2CE-BEEA-B103-059B-6B9A5DA52D52}"/>
                </a:ext>
              </a:extLst>
            </p:cNvPr>
            <p:cNvSpPr>
              <a:spLocks/>
            </p:cNvSpPr>
            <p:nvPr/>
          </p:nvSpPr>
          <p:spPr bwMode="auto">
            <a:xfrm>
              <a:off x="2131362" y="2631771"/>
              <a:ext cx="133630" cy="125556"/>
            </a:xfrm>
            <a:custGeom>
              <a:avLst/>
              <a:gdLst>
                <a:gd name="T0" fmla="*/ 59484 w 133630"/>
                <a:gd name="T1" fmla="*/ 1702 h 125556"/>
                <a:gd name="T2" fmla="*/ 7324 w 133630"/>
                <a:gd name="T3" fmla="*/ 38012 h 125556"/>
                <a:gd name="T4" fmla="*/ 2375 w 133630"/>
                <a:gd name="T5" fmla="*/ 100462 h 125556"/>
                <a:gd name="T6" fmla="*/ 5991 w 133630"/>
                <a:gd name="T7" fmla="*/ 109968 h 125556"/>
                <a:gd name="T8" fmla="*/ 36164 w 133630"/>
                <a:gd name="T9" fmla="*/ 125557 h 125556"/>
                <a:gd name="T10" fmla="*/ 45682 w 133630"/>
                <a:gd name="T11" fmla="*/ 79456 h 125556"/>
                <a:gd name="T12" fmla="*/ 49870 w 133630"/>
                <a:gd name="T13" fmla="*/ 66433 h 125556"/>
                <a:gd name="T14" fmla="*/ 54058 w 133630"/>
                <a:gd name="T15" fmla="*/ 55977 h 125556"/>
                <a:gd name="T16" fmla="*/ 73666 w 133630"/>
                <a:gd name="T17" fmla="*/ 34875 h 125556"/>
                <a:gd name="T18" fmla="*/ 133631 w 133630"/>
                <a:gd name="T19" fmla="*/ 37727 h 125556"/>
                <a:gd name="T20" fmla="*/ 59484 w 133630"/>
                <a:gd name="T21" fmla="*/ 1702 h 1255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3630" h="125556" extrusionOk="0">
                  <a:moveTo>
                    <a:pt x="59484" y="1702"/>
                  </a:moveTo>
                  <a:cubicBezTo>
                    <a:pt x="34546" y="6549"/>
                    <a:pt x="14082" y="13583"/>
                    <a:pt x="7324" y="38012"/>
                  </a:cubicBezTo>
                  <a:cubicBezTo>
                    <a:pt x="2660" y="54837"/>
                    <a:pt x="-3432" y="86965"/>
                    <a:pt x="2375" y="100462"/>
                  </a:cubicBezTo>
                  <a:lnTo>
                    <a:pt x="5991" y="109968"/>
                  </a:lnTo>
                  <a:lnTo>
                    <a:pt x="36164" y="125557"/>
                  </a:lnTo>
                  <a:cubicBezTo>
                    <a:pt x="36164" y="125557"/>
                    <a:pt x="50251" y="113770"/>
                    <a:pt x="45682" y="79456"/>
                  </a:cubicBezTo>
                  <a:cubicBezTo>
                    <a:pt x="45808" y="74807"/>
                    <a:pt x="47261" y="70283"/>
                    <a:pt x="49870" y="66433"/>
                  </a:cubicBezTo>
                  <a:cubicBezTo>
                    <a:pt x="51779" y="63173"/>
                    <a:pt x="53189" y="59646"/>
                    <a:pt x="54058" y="55977"/>
                  </a:cubicBezTo>
                  <a:cubicBezTo>
                    <a:pt x="57624" y="46681"/>
                    <a:pt x="64649" y="39124"/>
                    <a:pt x="73666" y="34875"/>
                  </a:cubicBezTo>
                  <a:cubicBezTo>
                    <a:pt x="96129" y="22233"/>
                    <a:pt x="129062" y="33164"/>
                    <a:pt x="133631" y="37727"/>
                  </a:cubicBezTo>
                  <a:cubicBezTo>
                    <a:pt x="120538" y="9734"/>
                    <a:pt x="89617" y="-5285"/>
                    <a:pt x="59484" y="1702"/>
                  </a:cubicBez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44115" name="Google Shape;2607;p47">
              <a:extLst>
                <a:ext uri="{FF2B5EF4-FFF2-40B4-BE49-F238E27FC236}">
                  <a16:creationId xmlns:a16="http://schemas.microsoft.com/office/drawing/2014/main" id="{249157F8-7D67-F884-46C4-5D832427EE08}"/>
                </a:ext>
              </a:extLst>
            </p:cNvPr>
            <p:cNvSpPr>
              <a:spLocks/>
            </p:cNvSpPr>
            <p:nvPr/>
          </p:nvSpPr>
          <p:spPr bwMode="auto">
            <a:xfrm>
              <a:off x="2137527" y="3718507"/>
              <a:ext cx="105640" cy="80438"/>
            </a:xfrm>
            <a:custGeom>
              <a:avLst/>
              <a:gdLst>
                <a:gd name="T0" fmla="*/ 8202 w 105640"/>
                <a:gd name="T1" fmla="*/ 3 h 80438"/>
                <a:gd name="T2" fmla="*/ 41421 w 105640"/>
                <a:gd name="T3" fmla="*/ 4090 h 80438"/>
                <a:gd name="T4" fmla="*/ 87394 w 105640"/>
                <a:gd name="T5" fmla="*/ 39640 h 80438"/>
                <a:gd name="T6" fmla="*/ 105383 w 105640"/>
                <a:gd name="T7" fmla="*/ 65970 h 80438"/>
                <a:gd name="T8" fmla="*/ 54461 w 105640"/>
                <a:gd name="T9" fmla="*/ 74145 h 80438"/>
                <a:gd name="T10" fmla="*/ 19053 w 105640"/>
                <a:gd name="T11" fmla="*/ 49335 h 80438"/>
                <a:gd name="T12" fmla="*/ 17 w 105640"/>
                <a:gd name="T13" fmla="*/ 30325 h 80438"/>
                <a:gd name="T14" fmla="*/ 8202 w 105640"/>
                <a:gd name="T15" fmla="*/ 3 h 804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5640" h="80438" extrusionOk="0">
                  <a:moveTo>
                    <a:pt x="8202" y="3"/>
                  </a:moveTo>
                  <a:cubicBezTo>
                    <a:pt x="20862" y="10269"/>
                    <a:pt x="40469" y="3139"/>
                    <a:pt x="41421" y="4090"/>
                  </a:cubicBezTo>
                  <a:cubicBezTo>
                    <a:pt x="56092" y="16761"/>
                    <a:pt x="71439" y="28623"/>
                    <a:pt x="87394" y="39640"/>
                  </a:cubicBezTo>
                  <a:cubicBezTo>
                    <a:pt x="95294" y="45818"/>
                    <a:pt x="107572" y="54088"/>
                    <a:pt x="105383" y="65970"/>
                  </a:cubicBezTo>
                  <a:cubicBezTo>
                    <a:pt x="101386" y="87167"/>
                    <a:pt x="67310" y="80608"/>
                    <a:pt x="54461" y="74145"/>
                  </a:cubicBezTo>
                  <a:cubicBezTo>
                    <a:pt x="41611" y="67681"/>
                    <a:pt x="31141" y="56845"/>
                    <a:pt x="19053" y="49335"/>
                  </a:cubicBezTo>
                  <a:cubicBezTo>
                    <a:pt x="10392" y="44012"/>
                    <a:pt x="1825" y="41161"/>
                    <a:pt x="17" y="30325"/>
                  </a:cubicBezTo>
                  <a:cubicBezTo>
                    <a:pt x="-364" y="23386"/>
                    <a:pt x="5823" y="-283"/>
                    <a:pt x="8202" y="3"/>
                  </a:cubicBezTo>
                  <a:close/>
                </a:path>
              </a:pathLst>
            </a:custGeom>
            <a:solidFill>
              <a:srgbClr val="3822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44116" name="Google Shape;2608;p47">
              <a:extLst>
                <a:ext uri="{FF2B5EF4-FFF2-40B4-BE49-F238E27FC236}">
                  <a16:creationId xmlns:a16="http://schemas.microsoft.com/office/drawing/2014/main" id="{D875FEF1-86D6-252D-E01D-3AD54962B966}"/>
                </a:ext>
              </a:extLst>
            </p:cNvPr>
            <p:cNvSpPr>
              <a:spLocks/>
            </p:cNvSpPr>
            <p:nvPr/>
          </p:nvSpPr>
          <p:spPr bwMode="auto">
            <a:xfrm>
              <a:off x="2137841" y="3744079"/>
              <a:ext cx="105259" cy="54863"/>
            </a:xfrm>
            <a:custGeom>
              <a:avLst/>
              <a:gdLst>
                <a:gd name="T0" fmla="*/ 369 w 105259"/>
                <a:gd name="T1" fmla="*/ 0 h 54863"/>
                <a:gd name="T2" fmla="*/ 19405 w 105259"/>
                <a:gd name="T3" fmla="*/ 19011 h 54863"/>
                <a:gd name="T4" fmla="*/ 55479 w 105259"/>
                <a:gd name="T5" fmla="*/ 44200 h 54863"/>
                <a:gd name="T6" fmla="*/ 105259 w 105259"/>
                <a:gd name="T7" fmla="*/ 40968 h 54863"/>
                <a:gd name="T8" fmla="*/ 54527 w 105259"/>
                <a:gd name="T9" fmla="*/ 48573 h 54863"/>
                <a:gd name="T10" fmla="*/ 19119 w 105259"/>
                <a:gd name="T11" fmla="*/ 23763 h 54863"/>
                <a:gd name="T12" fmla="*/ 83 w 105259"/>
                <a:gd name="T13" fmla="*/ 4753 h 54863"/>
                <a:gd name="T14" fmla="*/ 369 w 105259"/>
                <a:gd name="T15" fmla="*/ 0 h 548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5259" h="54863" extrusionOk="0">
                  <a:moveTo>
                    <a:pt x="369" y="0"/>
                  </a:moveTo>
                  <a:cubicBezTo>
                    <a:pt x="1987" y="10456"/>
                    <a:pt x="10458" y="13308"/>
                    <a:pt x="19405" y="19011"/>
                  </a:cubicBezTo>
                  <a:cubicBezTo>
                    <a:pt x="31779" y="26615"/>
                    <a:pt x="42629" y="38021"/>
                    <a:pt x="55479" y="44200"/>
                  </a:cubicBezTo>
                  <a:cubicBezTo>
                    <a:pt x="68329" y="50379"/>
                    <a:pt x="96883" y="56082"/>
                    <a:pt x="105259" y="40968"/>
                  </a:cubicBezTo>
                  <a:cubicBezTo>
                    <a:pt x="100690" y="61405"/>
                    <a:pt x="67186" y="55036"/>
                    <a:pt x="54527" y="48573"/>
                  </a:cubicBezTo>
                  <a:cubicBezTo>
                    <a:pt x="41868" y="42109"/>
                    <a:pt x="31208" y="31273"/>
                    <a:pt x="19119" y="23763"/>
                  </a:cubicBezTo>
                  <a:cubicBezTo>
                    <a:pt x="10458" y="18440"/>
                    <a:pt x="1891" y="15589"/>
                    <a:pt x="83" y="4753"/>
                  </a:cubicBezTo>
                  <a:cubicBezTo>
                    <a:pt x="-89" y="3165"/>
                    <a:pt x="7" y="1559"/>
                    <a:pt x="369" y="0"/>
                  </a:cubicBezTo>
                  <a:close/>
                </a:path>
              </a:pathLst>
            </a:custGeom>
            <a:solidFill>
              <a:srgbClr val="757B8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44117" name="Google Shape;2609;p47">
              <a:extLst>
                <a:ext uri="{FF2B5EF4-FFF2-40B4-BE49-F238E27FC236}">
                  <a16:creationId xmlns:a16="http://schemas.microsoft.com/office/drawing/2014/main" id="{95CF7878-B875-4D55-186F-37A67AA010C1}"/>
                </a:ext>
              </a:extLst>
            </p:cNvPr>
            <p:cNvSpPr>
              <a:spLocks/>
            </p:cNvSpPr>
            <p:nvPr/>
          </p:nvSpPr>
          <p:spPr bwMode="auto">
            <a:xfrm>
              <a:off x="2226539" y="3701115"/>
              <a:ext cx="96273" cy="74358"/>
            </a:xfrm>
            <a:custGeom>
              <a:avLst/>
              <a:gdLst>
                <a:gd name="T0" fmla="*/ 7519 w 96273"/>
                <a:gd name="T1" fmla="*/ 0 h 74358"/>
                <a:gd name="T2" fmla="*/ 37407 w 96273"/>
                <a:gd name="T3" fmla="*/ 4943 h 74358"/>
                <a:gd name="T4" fmla="*/ 79667 w 96273"/>
                <a:gd name="T5" fmla="*/ 37166 h 74358"/>
                <a:gd name="T6" fmla="*/ 96039 w 96273"/>
                <a:gd name="T7" fmla="*/ 61215 h 74358"/>
                <a:gd name="T8" fmla="*/ 49495 w 96273"/>
                <a:gd name="T9" fmla="*/ 68724 h 74358"/>
                <a:gd name="T10" fmla="*/ 16942 w 96273"/>
                <a:gd name="T11" fmla="*/ 46006 h 74358"/>
                <a:gd name="T12" fmla="*/ 0 w 96273"/>
                <a:gd name="T13" fmla="*/ 28516 h 74358"/>
                <a:gd name="T14" fmla="*/ 7519 w 96273"/>
                <a:gd name="T15" fmla="*/ 0 h 7435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6273" h="74358" extrusionOk="0">
                  <a:moveTo>
                    <a:pt x="7519" y="0"/>
                  </a:moveTo>
                  <a:cubicBezTo>
                    <a:pt x="19132" y="9505"/>
                    <a:pt x="36074" y="4087"/>
                    <a:pt x="37407" y="4943"/>
                  </a:cubicBezTo>
                  <a:cubicBezTo>
                    <a:pt x="50869" y="16473"/>
                    <a:pt x="64979" y="27233"/>
                    <a:pt x="79667" y="37166"/>
                  </a:cubicBezTo>
                  <a:cubicBezTo>
                    <a:pt x="86806" y="42774"/>
                    <a:pt x="98037" y="50378"/>
                    <a:pt x="96039" y="61215"/>
                  </a:cubicBezTo>
                  <a:cubicBezTo>
                    <a:pt x="92422" y="80225"/>
                    <a:pt x="61202" y="74712"/>
                    <a:pt x="49495" y="68724"/>
                  </a:cubicBezTo>
                  <a:cubicBezTo>
                    <a:pt x="37787" y="62735"/>
                    <a:pt x="28079" y="52945"/>
                    <a:pt x="16942" y="46006"/>
                  </a:cubicBezTo>
                  <a:cubicBezTo>
                    <a:pt x="9042" y="41158"/>
                    <a:pt x="1237" y="38592"/>
                    <a:pt x="0" y="28516"/>
                  </a:cubicBezTo>
                  <a:cubicBezTo>
                    <a:pt x="386" y="18574"/>
                    <a:pt x="2954" y="8840"/>
                    <a:pt x="7519" y="0"/>
                  </a:cubicBezTo>
                  <a:close/>
                </a:path>
              </a:pathLst>
            </a:custGeom>
            <a:solidFill>
              <a:srgbClr val="3822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44118" name="Google Shape;2610;p47">
              <a:extLst>
                <a:ext uri="{FF2B5EF4-FFF2-40B4-BE49-F238E27FC236}">
                  <a16:creationId xmlns:a16="http://schemas.microsoft.com/office/drawing/2014/main" id="{9C085D92-02C4-9A31-1C20-88D36B057FE8}"/>
                </a:ext>
              </a:extLst>
            </p:cNvPr>
            <p:cNvSpPr>
              <a:spLocks/>
            </p:cNvSpPr>
            <p:nvPr/>
          </p:nvSpPr>
          <p:spPr bwMode="auto">
            <a:xfrm>
              <a:off x="2226484" y="3725354"/>
              <a:ext cx="95903" cy="50071"/>
            </a:xfrm>
            <a:custGeom>
              <a:avLst/>
              <a:gdLst>
                <a:gd name="T0" fmla="*/ 245 w 95903"/>
                <a:gd name="T1" fmla="*/ 0 h 50071"/>
                <a:gd name="T2" fmla="*/ 17283 w 95903"/>
                <a:gd name="T3" fmla="*/ 17110 h 50071"/>
                <a:gd name="T4" fmla="*/ 50311 w 95903"/>
                <a:gd name="T5" fmla="*/ 40208 h 50071"/>
                <a:gd name="T6" fmla="*/ 95903 w 95903"/>
                <a:gd name="T7" fmla="*/ 37261 h 50071"/>
                <a:gd name="T8" fmla="*/ 49549 w 95903"/>
                <a:gd name="T9" fmla="*/ 44200 h 50071"/>
                <a:gd name="T10" fmla="*/ 16997 w 95903"/>
                <a:gd name="T11" fmla="*/ 21482 h 50071"/>
                <a:gd name="T12" fmla="*/ 55 w 95903"/>
                <a:gd name="T13" fmla="*/ 3992 h 50071"/>
                <a:gd name="T14" fmla="*/ 245 w 95903"/>
                <a:gd name="T15" fmla="*/ 0 h 5007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5903" h="50071" extrusionOk="0">
                  <a:moveTo>
                    <a:pt x="245" y="0"/>
                  </a:moveTo>
                  <a:cubicBezTo>
                    <a:pt x="1768" y="9505"/>
                    <a:pt x="9763" y="12262"/>
                    <a:pt x="17283" y="17110"/>
                  </a:cubicBezTo>
                  <a:cubicBezTo>
                    <a:pt x="28609" y="24144"/>
                    <a:pt x="38604" y="34219"/>
                    <a:pt x="50311" y="40208"/>
                  </a:cubicBezTo>
                  <a:cubicBezTo>
                    <a:pt x="62018" y="46196"/>
                    <a:pt x="88384" y="51139"/>
                    <a:pt x="95903" y="37261"/>
                  </a:cubicBezTo>
                  <a:cubicBezTo>
                    <a:pt x="91810" y="56272"/>
                    <a:pt x="61162" y="50093"/>
                    <a:pt x="49549" y="44200"/>
                  </a:cubicBezTo>
                  <a:cubicBezTo>
                    <a:pt x="37937" y="38307"/>
                    <a:pt x="28134" y="28421"/>
                    <a:pt x="16997" y="21482"/>
                  </a:cubicBezTo>
                  <a:cubicBezTo>
                    <a:pt x="9097" y="16634"/>
                    <a:pt x="1292" y="14068"/>
                    <a:pt x="55" y="3992"/>
                  </a:cubicBezTo>
                  <a:cubicBezTo>
                    <a:pt x="-59" y="2661"/>
                    <a:pt x="5" y="1321"/>
                    <a:pt x="245" y="0"/>
                  </a:cubicBezTo>
                  <a:close/>
                </a:path>
              </a:pathLst>
            </a:custGeom>
            <a:solidFill>
              <a:srgbClr val="757B8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44119" name="Google Shape;2611;p47">
              <a:extLst>
                <a:ext uri="{FF2B5EF4-FFF2-40B4-BE49-F238E27FC236}">
                  <a16:creationId xmlns:a16="http://schemas.microsoft.com/office/drawing/2014/main" id="{EC03744E-5E13-FD5F-3546-3BCCD48D875B}"/>
                </a:ext>
              </a:extLst>
            </p:cNvPr>
            <p:cNvSpPr>
              <a:spLocks/>
            </p:cNvSpPr>
            <p:nvPr/>
          </p:nvSpPr>
          <p:spPr bwMode="auto">
            <a:xfrm>
              <a:off x="2101518" y="3008174"/>
              <a:ext cx="205910" cy="717579"/>
            </a:xfrm>
            <a:custGeom>
              <a:avLst/>
              <a:gdLst>
                <a:gd name="T0" fmla="*/ 200595 w 205910"/>
                <a:gd name="T1" fmla="*/ 106555 h 717579"/>
                <a:gd name="T2" fmla="*/ 178989 w 205910"/>
                <a:gd name="T3" fmla="*/ 0 h 717579"/>
                <a:gd name="T4" fmla="*/ 130732 w 205910"/>
                <a:gd name="T5" fmla="*/ 11882 h 717579"/>
                <a:gd name="T6" fmla="*/ 57727 w 205910"/>
                <a:gd name="T7" fmla="*/ 4848 h 717579"/>
                <a:gd name="T8" fmla="*/ 32028 w 205910"/>
                <a:gd name="T9" fmla="*/ 44580 h 717579"/>
                <a:gd name="T10" fmla="*/ 904 w 205910"/>
                <a:gd name="T11" fmla="*/ 166629 h 717579"/>
                <a:gd name="T12" fmla="*/ 29458 w 205910"/>
                <a:gd name="T13" fmla="*/ 394758 h 717579"/>
                <a:gd name="T14" fmla="*/ 14515 w 205910"/>
                <a:gd name="T15" fmla="*/ 490572 h 717579"/>
                <a:gd name="T16" fmla="*/ 29744 w 205910"/>
                <a:gd name="T17" fmla="*/ 605396 h 717579"/>
                <a:gd name="T18" fmla="*/ 44307 w 205910"/>
                <a:gd name="T19" fmla="*/ 709955 h 717579"/>
                <a:gd name="T20" fmla="*/ 77525 w 205910"/>
                <a:gd name="T21" fmla="*/ 714043 h 717579"/>
                <a:gd name="T22" fmla="*/ 75812 w 205910"/>
                <a:gd name="T23" fmla="*/ 611385 h 717579"/>
                <a:gd name="T24" fmla="*/ 81523 w 205910"/>
                <a:gd name="T25" fmla="*/ 525837 h 717579"/>
                <a:gd name="T26" fmla="*/ 93040 w 205910"/>
                <a:gd name="T27" fmla="*/ 410917 h 717579"/>
                <a:gd name="T28" fmla="*/ 102558 w 205910"/>
                <a:gd name="T29" fmla="*/ 338961 h 717579"/>
                <a:gd name="T30" fmla="*/ 116169 w 205910"/>
                <a:gd name="T31" fmla="*/ 156933 h 717579"/>
                <a:gd name="T32" fmla="*/ 117787 w 205910"/>
                <a:gd name="T33" fmla="*/ 185449 h 717579"/>
                <a:gd name="T34" fmla="*/ 125878 w 205910"/>
                <a:gd name="T35" fmla="*/ 288773 h 717579"/>
                <a:gd name="T36" fmla="*/ 134920 w 205910"/>
                <a:gd name="T37" fmla="*/ 371089 h 717579"/>
                <a:gd name="T38" fmla="*/ 121309 w 205910"/>
                <a:gd name="T39" fmla="*/ 407780 h 717579"/>
                <a:gd name="T40" fmla="*/ 114456 w 205910"/>
                <a:gd name="T41" fmla="*/ 567185 h 717579"/>
                <a:gd name="T42" fmla="*/ 131779 w 205910"/>
                <a:gd name="T43" fmla="*/ 693321 h 717579"/>
                <a:gd name="T44" fmla="*/ 161666 w 205910"/>
                <a:gd name="T45" fmla="*/ 697218 h 717579"/>
                <a:gd name="T46" fmla="*/ 171850 w 205910"/>
                <a:gd name="T47" fmla="*/ 570131 h 717579"/>
                <a:gd name="T48" fmla="*/ 195360 w 205910"/>
                <a:gd name="T49" fmla="*/ 405879 h 717579"/>
                <a:gd name="T50" fmla="*/ 204022 w 205910"/>
                <a:gd name="T51" fmla="*/ 324513 h 717579"/>
                <a:gd name="T52" fmla="*/ 200595 w 205910"/>
                <a:gd name="T53" fmla="*/ 106555 h 71757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05910" h="717579" extrusionOk="0">
                  <a:moveTo>
                    <a:pt x="200595" y="106555"/>
                  </a:moveTo>
                  <a:cubicBezTo>
                    <a:pt x="194980" y="63115"/>
                    <a:pt x="178989" y="0"/>
                    <a:pt x="178989" y="0"/>
                  </a:cubicBezTo>
                  <a:cubicBezTo>
                    <a:pt x="163827" y="7043"/>
                    <a:pt x="147437" y="11083"/>
                    <a:pt x="130732" y="11882"/>
                  </a:cubicBezTo>
                  <a:cubicBezTo>
                    <a:pt x="106230" y="11825"/>
                    <a:pt x="81788" y="9467"/>
                    <a:pt x="57727" y="4848"/>
                  </a:cubicBezTo>
                  <a:cubicBezTo>
                    <a:pt x="49855" y="18526"/>
                    <a:pt x="41277" y="31786"/>
                    <a:pt x="32028" y="44580"/>
                  </a:cubicBezTo>
                  <a:cubicBezTo>
                    <a:pt x="19464" y="61975"/>
                    <a:pt x="-4998" y="100091"/>
                    <a:pt x="904" y="166629"/>
                  </a:cubicBezTo>
                  <a:cubicBezTo>
                    <a:pt x="4806" y="210163"/>
                    <a:pt x="29458" y="394758"/>
                    <a:pt x="29458" y="394758"/>
                  </a:cubicBezTo>
                  <a:cubicBezTo>
                    <a:pt x="19982" y="425830"/>
                    <a:pt x="14951" y="458092"/>
                    <a:pt x="14515" y="490572"/>
                  </a:cubicBezTo>
                  <a:cubicBezTo>
                    <a:pt x="16767" y="529163"/>
                    <a:pt x="21857" y="567546"/>
                    <a:pt x="29744" y="605396"/>
                  </a:cubicBezTo>
                  <a:lnTo>
                    <a:pt x="44307" y="709955"/>
                  </a:lnTo>
                  <a:cubicBezTo>
                    <a:pt x="44307" y="709955"/>
                    <a:pt x="63343" y="723928"/>
                    <a:pt x="77525" y="714043"/>
                  </a:cubicBezTo>
                  <a:lnTo>
                    <a:pt x="75812" y="611385"/>
                  </a:lnTo>
                  <a:cubicBezTo>
                    <a:pt x="77430" y="586291"/>
                    <a:pt x="79905" y="549220"/>
                    <a:pt x="81523" y="525837"/>
                  </a:cubicBezTo>
                  <a:cubicBezTo>
                    <a:pt x="84188" y="487340"/>
                    <a:pt x="91041" y="426125"/>
                    <a:pt x="93040" y="410917"/>
                  </a:cubicBezTo>
                  <a:cubicBezTo>
                    <a:pt x="95039" y="395708"/>
                    <a:pt x="99988" y="368903"/>
                    <a:pt x="102558" y="338961"/>
                  </a:cubicBezTo>
                  <a:cubicBezTo>
                    <a:pt x="105128" y="309019"/>
                    <a:pt x="116169" y="156933"/>
                    <a:pt x="116169" y="156933"/>
                  </a:cubicBezTo>
                  <a:lnTo>
                    <a:pt x="117787" y="185449"/>
                  </a:lnTo>
                  <a:cubicBezTo>
                    <a:pt x="117787" y="185449"/>
                    <a:pt x="119215" y="231741"/>
                    <a:pt x="125878" y="288773"/>
                  </a:cubicBezTo>
                  <a:cubicBezTo>
                    <a:pt x="132540" y="345805"/>
                    <a:pt x="134920" y="371089"/>
                    <a:pt x="134920" y="371089"/>
                  </a:cubicBezTo>
                  <a:cubicBezTo>
                    <a:pt x="128461" y="382524"/>
                    <a:pt x="123865" y="394910"/>
                    <a:pt x="121309" y="407780"/>
                  </a:cubicBezTo>
                  <a:cubicBezTo>
                    <a:pt x="120167" y="420042"/>
                    <a:pt x="105985" y="517567"/>
                    <a:pt x="114456" y="567185"/>
                  </a:cubicBezTo>
                  <a:lnTo>
                    <a:pt x="131779" y="693321"/>
                  </a:lnTo>
                  <a:cubicBezTo>
                    <a:pt x="140538" y="699338"/>
                    <a:pt x="151655" y="700783"/>
                    <a:pt x="161666" y="697218"/>
                  </a:cubicBezTo>
                  <a:lnTo>
                    <a:pt x="171850" y="570131"/>
                  </a:lnTo>
                  <a:cubicBezTo>
                    <a:pt x="178704" y="521749"/>
                    <a:pt x="193171" y="419186"/>
                    <a:pt x="195360" y="405879"/>
                  </a:cubicBezTo>
                  <a:cubicBezTo>
                    <a:pt x="200276" y="379007"/>
                    <a:pt x="203171" y="351812"/>
                    <a:pt x="204022" y="324513"/>
                  </a:cubicBezTo>
                  <a:cubicBezTo>
                    <a:pt x="207394" y="251863"/>
                    <a:pt x="206250" y="179071"/>
                    <a:pt x="200595" y="106555"/>
                  </a:cubicBezTo>
                  <a:close/>
                </a:path>
              </a:pathLst>
            </a:custGeom>
            <a:solidFill>
              <a:srgbClr val="FFCE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44120" name="Google Shape;2612;p47">
              <a:extLst>
                <a:ext uri="{FF2B5EF4-FFF2-40B4-BE49-F238E27FC236}">
                  <a16:creationId xmlns:a16="http://schemas.microsoft.com/office/drawing/2014/main" id="{B292743E-7891-8C77-2702-D3CFBC255FDC}"/>
                </a:ext>
              </a:extLst>
            </p:cNvPr>
            <p:cNvSpPr>
              <a:spLocks/>
            </p:cNvSpPr>
            <p:nvPr/>
          </p:nvSpPr>
          <p:spPr bwMode="auto">
            <a:xfrm>
              <a:off x="2096876" y="2994106"/>
              <a:ext cx="219176" cy="477454"/>
            </a:xfrm>
            <a:custGeom>
              <a:avLst/>
              <a:gdLst>
                <a:gd name="T0" fmla="*/ 62274 w 219176"/>
                <a:gd name="T1" fmla="*/ 5418 h 477454"/>
                <a:gd name="T2" fmla="*/ 24773 w 219176"/>
                <a:gd name="T3" fmla="*/ 80606 h 477454"/>
                <a:gd name="T4" fmla="*/ 26867 w 219176"/>
                <a:gd name="T5" fmla="*/ 378979 h 477454"/>
                <a:gd name="T6" fmla="*/ 15730 w 219176"/>
                <a:gd name="T7" fmla="*/ 445516 h 477454"/>
                <a:gd name="T8" fmla="*/ 202953 w 219176"/>
                <a:gd name="T9" fmla="*/ 445516 h 477454"/>
                <a:gd name="T10" fmla="*/ 215137 w 219176"/>
                <a:gd name="T11" fmla="*/ 155508 h 477454"/>
                <a:gd name="T12" fmla="*/ 180205 w 219176"/>
                <a:gd name="T13" fmla="*/ 0 h 477454"/>
                <a:gd name="T14" fmla="*/ 67224 w 219176"/>
                <a:gd name="T15" fmla="*/ 6844 h 4774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9176" h="477454" extrusionOk="0">
                  <a:moveTo>
                    <a:pt x="62274" y="5418"/>
                  </a:moveTo>
                  <a:lnTo>
                    <a:pt x="24773" y="80606"/>
                  </a:lnTo>
                  <a:cubicBezTo>
                    <a:pt x="24773" y="80606"/>
                    <a:pt x="-32337" y="164158"/>
                    <a:pt x="26867" y="378979"/>
                  </a:cubicBezTo>
                  <a:lnTo>
                    <a:pt x="15730" y="445516"/>
                  </a:lnTo>
                  <a:cubicBezTo>
                    <a:pt x="15730" y="445516"/>
                    <a:pt x="127855" y="517377"/>
                    <a:pt x="202953" y="445516"/>
                  </a:cubicBezTo>
                  <a:cubicBezTo>
                    <a:pt x="202953" y="445516"/>
                    <a:pt x="228938" y="247044"/>
                    <a:pt x="215137" y="155508"/>
                  </a:cubicBezTo>
                  <a:cubicBezTo>
                    <a:pt x="207420" y="102867"/>
                    <a:pt x="195743" y="50882"/>
                    <a:pt x="180205" y="0"/>
                  </a:cubicBezTo>
                  <a:cubicBezTo>
                    <a:pt x="180205" y="0"/>
                    <a:pt x="161835" y="20246"/>
                    <a:pt x="67224" y="6844"/>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44121" name="Google Shape;2613;p47">
              <a:extLst>
                <a:ext uri="{FF2B5EF4-FFF2-40B4-BE49-F238E27FC236}">
                  <a16:creationId xmlns:a16="http://schemas.microsoft.com/office/drawing/2014/main" id="{48BC5BCF-CD89-71E7-BC4C-764047BBF68B}"/>
                </a:ext>
              </a:extLst>
            </p:cNvPr>
            <p:cNvSpPr>
              <a:spLocks/>
            </p:cNvSpPr>
            <p:nvPr/>
          </p:nvSpPr>
          <p:spPr bwMode="auto">
            <a:xfrm>
              <a:off x="2115642" y="2850934"/>
              <a:ext cx="316003" cy="274536"/>
            </a:xfrm>
            <a:custGeom>
              <a:avLst/>
              <a:gdLst>
                <a:gd name="T0" fmla="*/ 278037 w 316003"/>
                <a:gd name="T1" fmla="*/ 202010 h 274536"/>
                <a:gd name="T2" fmla="*/ 249482 w 316003"/>
                <a:gd name="T3" fmla="*/ 205052 h 274536"/>
                <a:gd name="T4" fmla="*/ 221689 w 316003"/>
                <a:gd name="T5" fmla="*/ 209329 h 274536"/>
                <a:gd name="T6" fmla="*/ 158203 w 316003"/>
                <a:gd name="T7" fmla="*/ 177867 h 274536"/>
                <a:gd name="T8" fmla="*/ 90052 w 316003"/>
                <a:gd name="T9" fmla="*/ 105721 h 274536"/>
                <a:gd name="T10" fmla="*/ 39701 w 316003"/>
                <a:gd name="T11" fmla="*/ 12568 h 274536"/>
                <a:gd name="T12" fmla="*/ 18285 w 316003"/>
                <a:gd name="T13" fmla="*/ 4869 h 274536"/>
                <a:gd name="T14" fmla="*/ 5626 w 316003"/>
                <a:gd name="T15" fmla="*/ 41655 h 274536"/>
                <a:gd name="T16" fmla="*/ 55311 w 316003"/>
                <a:gd name="T17" fmla="*/ 131861 h 274536"/>
                <a:gd name="T18" fmla="*/ 126983 w 316003"/>
                <a:gd name="T19" fmla="*/ 203246 h 274536"/>
                <a:gd name="T20" fmla="*/ 205699 w 316003"/>
                <a:gd name="T21" fmla="*/ 245260 h 274536"/>
                <a:gd name="T22" fmla="*/ 233301 w 316003"/>
                <a:gd name="T23" fmla="*/ 260944 h 274536"/>
                <a:gd name="T24" fmla="*/ 280892 w 316003"/>
                <a:gd name="T25" fmla="*/ 274536 h 274536"/>
                <a:gd name="T26" fmla="*/ 300881 w 316003"/>
                <a:gd name="T27" fmla="*/ 269023 h 274536"/>
                <a:gd name="T28" fmla="*/ 293266 w 316003"/>
                <a:gd name="T29" fmla="*/ 262465 h 274536"/>
                <a:gd name="T30" fmla="*/ 263664 w 316003"/>
                <a:gd name="T31" fmla="*/ 256571 h 274536"/>
                <a:gd name="T32" fmla="*/ 285842 w 316003"/>
                <a:gd name="T33" fmla="*/ 258947 h 274536"/>
                <a:gd name="T34" fmla="*/ 308210 w 316003"/>
                <a:gd name="T35" fmla="*/ 257236 h 274536"/>
                <a:gd name="T36" fmla="*/ 312778 w 316003"/>
                <a:gd name="T37" fmla="*/ 244880 h 274536"/>
                <a:gd name="T38" fmla="*/ 288793 w 316003"/>
                <a:gd name="T39" fmla="*/ 244404 h 274536"/>
                <a:gd name="T40" fmla="*/ 269756 w 316003"/>
                <a:gd name="T41" fmla="*/ 240887 h 274536"/>
                <a:gd name="T42" fmla="*/ 294599 w 316003"/>
                <a:gd name="T43" fmla="*/ 239081 h 274536"/>
                <a:gd name="T44" fmla="*/ 312874 w 316003"/>
                <a:gd name="T45" fmla="*/ 231762 h 274536"/>
                <a:gd name="T46" fmla="*/ 308019 w 316003"/>
                <a:gd name="T47" fmla="*/ 223207 h 274536"/>
                <a:gd name="T48" fmla="*/ 277751 w 316003"/>
                <a:gd name="T49" fmla="*/ 224728 h 274536"/>
                <a:gd name="T50" fmla="*/ 262332 w 316003"/>
                <a:gd name="T51" fmla="*/ 219595 h 274536"/>
                <a:gd name="T52" fmla="*/ 278132 w 316003"/>
                <a:gd name="T53" fmla="*/ 216553 h 274536"/>
                <a:gd name="T54" fmla="*/ 290315 w 316003"/>
                <a:gd name="T55" fmla="*/ 201915 h 274536"/>
                <a:gd name="T56" fmla="*/ 278037 w 316003"/>
                <a:gd name="T57" fmla="*/ 202010 h 274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16003" h="274536" extrusionOk="0">
                  <a:moveTo>
                    <a:pt x="278037" y="202010"/>
                  </a:moveTo>
                  <a:cubicBezTo>
                    <a:pt x="268463" y="202400"/>
                    <a:pt x="258924" y="203417"/>
                    <a:pt x="249482" y="205052"/>
                  </a:cubicBezTo>
                  <a:cubicBezTo>
                    <a:pt x="240488" y="207875"/>
                    <a:pt x="231117" y="209320"/>
                    <a:pt x="221689" y="209329"/>
                  </a:cubicBezTo>
                  <a:cubicBezTo>
                    <a:pt x="211410" y="209329"/>
                    <a:pt x="182760" y="195071"/>
                    <a:pt x="158203" y="177867"/>
                  </a:cubicBezTo>
                  <a:cubicBezTo>
                    <a:pt x="131540" y="157867"/>
                    <a:pt x="108492" y="133467"/>
                    <a:pt x="90052" y="105721"/>
                  </a:cubicBezTo>
                  <a:cubicBezTo>
                    <a:pt x="70714" y="76112"/>
                    <a:pt x="53873" y="44963"/>
                    <a:pt x="39701" y="12568"/>
                  </a:cubicBezTo>
                  <a:cubicBezTo>
                    <a:pt x="31706" y="-10435"/>
                    <a:pt x="31896" y="5249"/>
                    <a:pt x="18285" y="4869"/>
                  </a:cubicBezTo>
                  <a:cubicBezTo>
                    <a:pt x="2199" y="4869"/>
                    <a:pt x="-6367" y="10382"/>
                    <a:pt x="5626" y="41655"/>
                  </a:cubicBezTo>
                  <a:cubicBezTo>
                    <a:pt x="17624" y="74011"/>
                    <a:pt x="34368" y="104419"/>
                    <a:pt x="55311" y="131861"/>
                  </a:cubicBezTo>
                  <a:cubicBezTo>
                    <a:pt x="74979" y="159540"/>
                    <a:pt x="99215" y="183675"/>
                    <a:pt x="126983" y="203246"/>
                  </a:cubicBezTo>
                  <a:cubicBezTo>
                    <a:pt x="151440" y="220356"/>
                    <a:pt x="177868" y="234452"/>
                    <a:pt x="205699" y="245260"/>
                  </a:cubicBezTo>
                  <a:cubicBezTo>
                    <a:pt x="213694" y="248492"/>
                    <a:pt x="218834" y="252959"/>
                    <a:pt x="233301" y="260944"/>
                  </a:cubicBezTo>
                  <a:cubicBezTo>
                    <a:pt x="247832" y="269251"/>
                    <a:pt x="264161" y="273918"/>
                    <a:pt x="280892" y="274536"/>
                  </a:cubicBezTo>
                  <a:cubicBezTo>
                    <a:pt x="294789" y="274536"/>
                    <a:pt x="299929" y="271875"/>
                    <a:pt x="300881" y="269023"/>
                  </a:cubicBezTo>
                  <a:cubicBezTo>
                    <a:pt x="301832" y="266171"/>
                    <a:pt x="299643" y="263035"/>
                    <a:pt x="293266" y="262465"/>
                  </a:cubicBezTo>
                  <a:cubicBezTo>
                    <a:pt x="283123" y="262312"/>
                    <a:pt x="273092" y="260316"/>
                    <a:pt x="263664" y="256571"/>
                  </a:cubicBezTo>
                  <a:cubicBezTo>
                    <a:pt x="263664" y="256571"/>
                    <a:pt x="277466" y="258567"/>
                    <a:pt x="285842" y="258947"/>
                  </a:cubicBezTo>
                  <a:cubicBezTo>
                    <a:pt x="293341" y="259394"/>
                    <a:pt x="300865" y="258814"/>
                    <a:pt x="308210" y="257236"/>
                  </a:cubicBezTo>
                  <a:cubicBezTo>
                    <a:pt x="315253" y="255525"/>
                    <a:pt x="319156" y="245640"/>
                    <a:pt x="312778" y="244880"/>
                  </a:cubicBezTo>
                  <a:cubicBezTo>
                    <a:pt x="306401" y="244119"/>
                    <a:pt x="301166" y="244880"/>
                    <a:pt x="288793" y="244404"/>
                  </a:cubicBezTo>
                  <a:cubicBezTo>
                    <a:pt x="282333" y="243967"/>
                    <a:pt x="275944" y="242788"/>
                    <a:pt x="269756" y="240887"/>
                  </a:cubicBezTo>
                  <a:cubicBezTo>
                    <a:pt x="278072" y="240944"/>
                    <a:pt x="286380" y="240345"/>
                    <a:pt x="294599" y="239081"/>
                  </a:cubicBezTo>
                  <a:cubicBezTo>
                    <a:pt x="301263" y="238425"/>
                    <a:pt x="307602" y="235887"/>
                    <a:pt x="312874" y="231762"/>
                  </a:cubicBezTo>
                  <a:cubicBezTo>
                    <a:pt x="315634" y="229481"/>
                    <a:pt x="316110" y="223112"/>
                    <a:pt x="308019" y="223207"/>
                  </a:cubicBezTo>
                  <a:cubicBezTo>
                    <a:pt x="298031" y="224947"/>
                    <a:pt x="287865" y="225460"/>
                    <a:pt x="277751" y="224728"/>
                  </a:cubicBezTo>
                  <a:cubicBezTo>
                    <a:pt x="267757" y="223302"/>
                    <a:pt x="260809" y="220926"/>
                    <a:pt x="262332" y="219595"/>
                  </a:cubicBezTo>
                  <a:cubicBezTo>
                    <a:pt x="263855" y="218264"/>
                    <a:pt x="269756" y="219595"/>
                    <a:pt x="278132" y="216553"/>
                  </a:cubicBezTo>
                  <a:cubicBezTo>
                    <a:pt x="286508" y="213512"/>
                    <a:pt x="292219" y="206193"/>
                    <a:pt x="290315" y="201915"/>
                  </a:cubicBezTo>
                  <a:cubicBezTo>
                    <a:pt x="288412" y="197638"/>
                    <a:pt x="287079" y="200395"/>
                    <a:pt x="278037" y="202010"/>
                  </a:cubicBezTo>
                  <a:close/>
                </a:path>
              </a:pathLst>
            </a:custGeom>
            <a:solidFill>
              <a:srgbClr val="FFCE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44122" name="Google Shape;2614;p47">
              <a:extLst>
                <a:ext uri="{FF2B5EF4-FFF2-40B4-BE49-F238E27FC236}">
                  <a16:creationId xmlns:a16="http://schemas.microsoft.com/office/drawing/2014/main" id="{E6303B8F-CEAB-8C17-0147-07EAE1F813E2}"/>
                </a:ext>
              </a:extLst>
            </p:cNvPr>
            <p:cNvSpPr>
              <a:spLocks/>
            </p:cNvSpPr>
            <p:nvPr/>
          </p:nvSpPr>
          <p:spPr bwMode="auto">
            <a:xfrm>
              <a:off x="2110000" y="2833008"/>
              <a:ext cx="75991" cy="89275"/>
            </a:xfrm>
            <a:custGeom>
              <a:avLst/>
              <a:gdLst>
                <a:gd name="T0" fmla="*/ 18406 w 75991"/>
                <a:gd name="T1" fmla="*/ 89237 h 89275"/>
                <a:gd name="T2" fmla="*/ 75991 w 75991"/>
                <a:gd name="T3" fmla="*/ 68231 h 89275"/>
                <a:gd name="T4" fmla="*/ 53338 w 75991"/>
                <a:gd name="T5" fmla="*/ 20704 h 89275"/>
                <a:gd name="T6" fmla="*/ 18501 w 75991"/>
                <a:gd name="T7" fmla="*/ 1028 h 89275"/>
                <a:gd name="T8" fmla="*/ 18406 w 75991"/>
                <a:gd name="T9" fmla="*/ 89237 h 892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991" h="89275" extrusionOk="0">
                  <a:moveTo>
                    <a:pt x="18406" y="89237"/>
                  </a:moveTo>
                  <a:cubicBezTo>
                    <a:pt x="18406" y="89237"/>
                    <a:pt x="55147" y="91139"/>
                    <a:pt x="75991" y="68231"/>
                  </a:cubicBezTo>
                  <a:lnTo>
                    <a:pt x="53338" y="20704"/>
                  </a:lnTo>
                  <a:cubicBezTo>
                    <a:pt x="53338" y="20704"/>
                    <a:pt x="42963" y="-5436"/>
                    <a:pt x="18501" y="1028"/>
                  </a:cubicBezTo>
                  <a:cubicBezTo>
                    <a:pt x="-5960" y="7491"/>
                    <a:pt x="-6341" y="42186"/>
                    <a:pt x="18406" y="89237"/>
                  </a:cubicBez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44123" name="Google Shape;2615;p47">
              <a:extLst>
                <a:ext uri="{FF2B5EF4-FFF2-40B4-BE49-F238E27FC236}">
                  <a16:creationId xmlns:a16="http://schemas.microsoft.com/office/drawing/2014/main" id="{CE5A3445-E513-6671-903F-71EB72FD9C3F}"/>
                </a:ext>
              </a:extLst>
            </p:cNvPr>
            <p:cNvSpPr>
              <a:spLocks/>
            </p:cNvSpPr>
            <p:nvPr/>
          </p:nvSpPr>
          <p:spPr bwMode="auto">
            <a:xfrm>
              <a:off x="2246717" y="2802864"/>
              <a:ext cx="61392" cy="64630"/>
            </a:xfrm>
            <a:custGeom>
              <a:avLst/>
              <a:gdLst>
                <a:gd name="T0" fmla="*/ 0 w 61392"/>
                <a:gd name="T1" fmla="*/ 469 h 64630"/>
                <a:gd name="T2" fmla="*/ 61392 w 61392"/>
                <a:gd name="T3" fmla="*/ 57501 h 64630"/>
                <a:gd name="T4" fmla="*/ 49590 w 61392"/>
                <a:gd name="T5" fmla="*/ 64630 h 64630"/>
                <a:gd name="T6" fmla="*/ 0 w 61392"/>
                <a:gd name="T7" fmla="*/ 469 h 646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1392" h="64630" extrusionOk="0">
                  <a:moveTo>
                    <a:pt x="0" y="469"/>
                  </a:moveTo>
                  <a:cubicBezTo>
                    <a:pt x="0" y="469"/>
                    <a:pt x="29792" y="-9036"/>
                    <a:pt x="61392" y="57501"/>
                  </a:cubicBezTo>
                  <a:lnTo>
                    <a:pt x="49590" y="64630"/>
                  </a:lnTo>
                  <a:cubicBezTo>
                    <a:pt x="49590" y="64630"/>
                    <a:pt x="18465" y="17294"/>
                    <a:pt x="0" y="469"/>
                  </a:cubicBez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44124" name="Google Shape;2616;p47">
              <a:extLst>
                <a:ext uri="{FF2B5EF4-FFF2-40B4-BE49-F238E27FC236}">
                  <a16:creationId xmlns:a16="http://schemas.microsoft.com/office/drawing/2014/main" id="{54B00C1D-7782-C60A-E780-D5F2130402C6}"/>
                </a:ext>
              </a:extLst>
            </p:cNvPr>
            <p:cNvSpPr>
              <a:spLocks/>
            </p:cNvSpPr>
            <p:nvPr/>
          </p:nvSpPr>
          <p:spPr bwMode="auto">
            <a:xfrm>
              <a:off x="2092047" y="1119152"/>
              <a:ext cx="668082" cy="515307"/>
            </a:xfrm>
            <a:custGeom>
              <a:avLst/>
              <a:gdLst>
                <a:gd name="T0" fmla="*/ 668083 w 668082"/>
                <a:gd name="T1" fmla="*/ 310182 h 515307"/>
                <a:gd name="T2" fmla="*/ 141345 w 668082"/>
                <a:gd name="T3" fmla="*/ 6010 h 515307"/>
                <a:gd name="T4" fmla="*/ 139346 w 668082"/>
                <a:gd name="T5" fmla="*/ 4869 h 515307"/>
                <a:gd name="T6" fmla="*/ 139346 w 668082"/>
                <a:gd name="T7" fmla="*/ 4869 h 515307"/>
                <a:gd name="T8" fmla="*/ 82237 w 668082"/>
                <a:gd name="T9" fmla="*/ 11143 h 515307"/>
                <a:gd name="T10" fmla="*/ 0 w 668082"/>
                <a:gd name="T11" fmla="*/ 153723 h 515307"/>
                <a:gd name="T12" fmla="*/ 25890 w 668082"/>
                <a:gd name="T13" fmla="*/ 207619 h 515307"/>
                <a:gd name="T14" fmla="*/ 559765 w 668082"/>
                <a:gd name="T15" fmla="*/ 515307 h 515307"/>
                <a:gd name="T16" fmla="*/ 668083 w 668082"/>
                <a:gd name="T17" fmla="*/ 310182 h 5153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8082" h="515307" extrusionOk="0">
                  <a:moveTo>
                    <a:pt x="668083" y="310182"/>
                  </a:moveTo>
                  <a:lnTo>
                    <a:pt x="141345" y="6010"/>
                  </a:lnTo>
                  <a:lnTo>
                    <a:pt x="139346" y="4869"/>
                  </a:lnTo>
                  <a:cubicBezTo>
                    <a:pt x="124498" y="-3020"/>
                    <a:pt x="104415" y="-1594"/>
                    <a:pt x="82237" y="11143"/>
                  </a:cubicBezTo>
                  <a:cubicBezTo>
                    <a:pt x="36835" y="37378"/>
                    <a:pt x="0" y="101064"/>
                    <a:pt x="0" y="153723"/>
                  </a:cubicBezTo>
                  <a:cubicBezTo>
                    <a:pt x="0" y="180814"/>
                    <a:pt x="9994" y="199539"/>
                    <a:pt x="25890" y="207619"/>
                  </a:cubicBezTo>
                  <a:lnTo>
                    <a:pt x="559765" y="515307"/>
                  </a:lnTo>
                  <a:lnTo>
                    <a:pt x="668083" y="310182"/>
                  </a:ln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44125" name="Google Shape;2617;p47">
              <a:extLst>
                <a:ext uri="{FF2B5EF4-FFF2-40B4-BE49-F238E27FC236}">
                  <a16:creationId xmlns:a16="http://schemas.microsoft.com/office/drawing/2014/main" id="{5F6F11BA-713A-0EFE-2C98-821F797808C1}"/>
                </a:ext>
              </a:extLst>
            </p:cNvPr>
            <p:cNvSpPr>
              <a:spLocks/>
            </p:cNvSpPr>
            <p:nvPr/>
          </p:nvSpPr>
          <p:spPr bwMode="auto">
            <a:xfrm rot="-3598236">
              <a:off x="2590249" y="1465200"/>
              <a:ext cx="232417" cy="133906"/>
            </a:xfrm>
            <a:custGeom>
              <a:avLst/>
              <a:gdLst>
                <a:gd name="T0" fmla="*/ 232211 w 232624"/>
                <a:gd name="T1" fmla="*/ 66894 h 134025"/>
                <a:gd name="T2" fmla="*/ 116106 w 232624"/>
                <a:gd name="T3" fmla="*/ 133788 h 134025"/>
                <a:gd name="T4" fmla="*/ 0 w 232624"/>
                <a:gd name="T5" fmla="*/ 66894 h 134025"/>
                <a:gd name="T6" fmla="*/ 116106 w 232624"/>
                <a:gd name="T7" fmla="*/ 0 h 134025"/>
                <a:gd name="T8" fmla="*/ 232211 w 232624"/>
                <a:gd name="T9" fmla="*/ 66894 h 134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2624" h="134025" extrusionOk="0">
                  <a:moveTo>
                    <a:pt x="232625" y="67013"/>
                  </a:moveTo>
                  <a:cubicBezTo>
                    <a:pt x="232625" y="104023"/>
                    <a:pt x="180550" y="134026"/>
                    <a:pt x="116312" y="134026"/>
                  </a:cubicBezTo>
                  <a:cubicBezTo>
                    <a:pt x="52075" y="134026"/>
                    <a:pt x="0" y="104023"/>
                    <a:pt x="0" y="67013"/>
                  </a:cubicBezTo>
                  <a:cubicBezTo>
                    <a:pt x="0" y="30003"/>
                    <a:pt x="52075" y="0"/>
                    <a:pt x="116312" y="0"/>
                  </a:cubicBezTo>
                  <a:cubicBezTo>
                    <a:pt x="180550" y="0"/>
                    <a:pt x="232625" y="30003"/>
                    <a:pt x="232625" y="67013"/>
                  </a:cubicBezTo>
                  <a:close/>
                </a:path>
              </a:pathLst>
            </a:custGeom>
            <a:solidFill>
              <a:srgbClr val="616E8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44126" name="Google Shape;2618;p47">
              <a:extLst>
                <a:ext uri="{FF2B5EF4-FFF2-40B4-BE49-F238E27FC236}">
                  <a16:creationId xmlns:a16="http://schemas.microsoft.com/office/drawing/2014/main" id="{83FB5ECF-6196-3345-D77C-0B651511972D}"/>
                </a:ext>
              </a:extLst>
            </p:cNvPr>
            <p:cNvSpPr>
              <a:spLocks/>
            </p:cNvSpPr>
            <p:nvPr/>
          </p:nvSpPr>
          <p:spPr bwMode="auto">
            <a:xfrm>
              <a:off x="2667422" y="1490358"/>
              <a:ext cx="274409" cy="269191"/>
            </a:xfrm>
            <a:custGeom>
              <a:avLst/>
              <a:gdLst>
                <a:gd name="T0" fmla="*/ 274410 w 274409"/>
                <a:gd name="T1" fmla="*/ 269192 h 269191"/>
                <a:gd name="T2" fmla="*/ 0 w 274409"/>
                <a:gd name="T3" fmla="*/ 111023 h 269191"/>
                <a:gd name="T4" fmla="*/ 0 w 274409"/>
                <a:gd name="T5" fmla="*/ 0 h 269191"/>
                <a:gd name="T6" fmla="*/ 274410 w 274409"/>
                <a:gd name="T7" fmla="*/ 158264 h 269191"/>
                <a:gd name="T8" fmla="*/ 274410 w 274409"/>
                <a:gd name="T9" fmla="*/ 269192 h 2691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4409" h="269191" extrusionOk="0">
                  <a:moveTo>
                    <a:pt x="274410" y="269192"/>
                  </a:moveTo>
                  <a:lnTo>
                    <a:pt x="0" y="111023"/>
                  </a:lnTo>
                  <a:lnTo>
                    <a:pt x="0" y="0"/>
                  </a:lnTo>
                  <a:lnTo>
                    <a:pt x="274410" y="158264"/>
                  </a:lnTo>
                  <a:lnTo>
                    <a:pt x="274410" y="269192"/>
                  </a:lnTo>
                  <a:close/>
                </a:path>
              </a:pathLst>
            </a:custGeom>
            <a:solidFill>
              <a:srgbClr val="D6D8E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44127" name="Google Shape;2619;p47">
              <a:extLst>
                <a:ext uri="{FF2B5EF4-FFF2-40B4-BE49-F238E27FC236}">
                  <a16:creationId xmlns:a16="http://schemas.microsoft.com/office/drawing/2014/main" id="{8DAB49D2-76AC-9B84-1FD4-793629CEDDCF}"/>
                </a:ext>
              </a:extLst>
            </p:cNvPr>
            <p:cNvSpPr>
              <a:spLocks/>
            </p:cNvSpPr>
            <p:nvPr/>
          </p:nvSpPr>
          <p:spPr bwMode="auto">
            <a:xfrm>
              <a:off x="2667422" y="1454143"/>
              <a:ext cx="337610" cy="194669"/>
            </a:xfrm>
            <a:custGeom>
              <a:avLst/>
              <a:gdLst>
                <a:gd name="T0" fmla="*/ 274410 w 337610"/>
                <a:gd name="T1" fmla="*/ 194670 h 194669"/>
                <a:gd name="T2" fmla="*/ 0 w 337610"/>
                <a:gd name="T3" fmla="*/ 36501 h 194669"/>
                <a:gd name="T4" fmla="*/ 63201 w 337610"/>
                <a:gd name="T5" fmla="*/ 0 h 194669"/>
                <a:gd name="T6" fmla="*/ 337611 w 337610"/>
                <a:gd name="T7" fmla="*/ 158264 h 194669"/>
                <a:gd name="T8" fmla="*/ 274410 w 337610"/>
                <a:gd name="T9" fmla="*/ 194670 h 1946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610" h="194669" extrusionOk="0">
                  <a:moveTo>
                    <a:pt x="274410" y="194670"/>
                  </a:moveTo>
                  <a:lnTo>
                    <a:pt x="0" y="36501"/>
                  </a:lnTo>
                  <a:lnTo>
                    <a:pt x="63201" y="0"/>
                  </a:lnTo>
                  <a:lnTo>
                    <a:pt x="337611" y="158264"/>
                  </a:lnTo>
                  <a:lnTo>
                    <a:pt x="274410" y="194670"/>
                  </a:lnTo>
                  <a:close/>
                </a:path>
              </a:pathLst>
            </a:custGeom>
            <a:solidFill>
              <a:srgbClr val="C4C7D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44128" name="Google Shape;2620;p47">
              <a:extLst>
                <a:ext uri="{FF2B5EF4-FFF2-40B4-BE49-F238E27FC236}">
                  <a16:creationId xmlns:a16="http://schemas.microsoft.com/office/drawing/2014/main" id="{17389A71-CE56-F789-174B-DB4E330BDCD0}"/>
                </a:ext>
              </a:extLst>
            </p:cNvPr>
            <p:cNvSpPr>
              <a:spLocks/>
            </p:cNvSpPr>
            <p:nvPr/>
          </p:nvSpPr>
          <p:spPr bwMode="auto">
            <a:xfrm rot="-1801764">
              <a:off x="2968958" y="1259916"/>
              <a:ext cx="690027" cy="1193572"/>
            </a:xfrm>
            <a:custGeom>
              <a:avLst/>
              <a:gdLst>
                <a:gd name="T0" fmla="*/ 689415 w 690640"/>
                <a:gd name="T1" fmla="*/ 596256 h 1194633"/>
                <a:gd name="T2" fmla="*/ 344708 w 690640"/>
                <a:gd name="T3" fmla="*/ 1192512 h 1194633"/>
                <a:gd name="T4" fmla="*/ 0 w 690640"/>
                <a:gd name="T5" fmla="*/ 596256 h 1194633"/>
                <a:gd name="T6" fmla="*/ 344708 w 690640"/>
                <a:gd name="T7" fmla="*/ 0 h 1194633"/>
                <a:gd name="T8" fmla="*/ 689415 w 690640"/>
                <a:gd name="T9" fmla="*/ 596256 h 11946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0640" h="1194633" extrusionOk="0">
                  <a:moveTo>
                    <a:pt x="690640" y="597317"/>
                  </a:moveTo>
                  <a:cubicBezTo>
                    <a:pt x="690640" y="927206"/>
                    <a:pt x="536035" y="1194633"/>
                    <a:pt x="345320" y="1194633"/>
                  </a:cubicBezTo>
                  <a:cubicBezTo>
                    <a:pt x="154605" y="1194633"/>
                    <a:pt x="0" y="927206"/>
                    <a:pt x="0" y="597317"/>
                  </a:cubicBezTo>
                  <a:cubicBezTo>
                    <a:pt x="0" y="267428"/>
                    <a:pt x="154605" y="0"/>
                    <a:pt x="345320" y="0"/>
                  </a:cubicBezTo>
                  <a:cubicBezTo>
                    <a:pt x="536035" y="0"/>
                    <a:pt x="690640" y="267428"/>
                    <a:pt x="690640" y="597317"/>
                  </a:cubicBezTo>
                  <a:close/>
                </a:path>
              </a:pathLst>
            </a:custGeom>
            <a:solidFill>
              <a:srgbClr val="3E7EFF">
                <a:alpha val="980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44129" name="Google Shape;2621;p47">
              <a:extLst>
                <a:ext uri="{FF2B5EF4-FFF2-40B4-BE49-F238E27FC236}">
                  <a16:creationId xmlns:a16="http://schemas.microsoft.com/office/drawing/2014/main" id="{097370DB-3F61-0E36-5801-98881463806C}"/>
                </a:ext>
              </a:extLst>
            </p:cNvPr>
            <p:cNvSpPr>
              <a:spLocks/>
            </p:cNvSpPr>
            <p:nvPr/>
          </p:nvSpPr>
          <p:spPr bwMode="auto">
            <a:xfrm>
              <a:off x="2858071" y="1161854"/>
              <a:ext cx="1027965" cy="1324206"/>
            </a:xfrm>
            <a:custGeom>
              <a:avLst/>
              <a:gdLst>
                <a:gd name="T0" fmla="*/ 513983 w 1027965"/>
                <a:gd name="T1" fmla="*/ 1254422 h 1324206"/>
                <a:gd name="T2" fmla="*/ 0 w 1027965"/>
                <a:gd name="T3" fmla="*/ 365955 h 1324206"/>
                <a:gd name="T4" fmla="*/ 513983 w 1027965"/>
                <a:gd name="T5" fmla="*/ 69863 h 1324206"/>
                <a:gd name="T6" fmla="*/ 1027966 w 1027965"/>
                <a:gd name="T7" fmla="*/ 958234 h 1324206"/>
                <a:gd name="T8" fmla="*/ 513983 w 1027965"/>
                <a:gd name="T9" fmla="*/ 1254422 h 1324206"/>
                <a:gd name="T10" fmla="*/ 513983 w 1027965"/>
                <a:gd name="T11" fmla="*/ 256929 h 1324206"/>
                <a:gd name="T12" fmla="*/ 162571 w 1027965"/>
                <a:gd name="T13" fmla="*/ 459488 h 1324206"/>
                <a:gd name="T14" fmla="*/ 513983 w 1027965"/>
                <a:gd name="T15" fmla="*/ 1067831 h 1324206"/>
                <a:gd name="T16" fmla="*/ 865395 w 1027965"/>
                <a:gd name="T17" fmla="*/ 865272 h 1324206"/>
                <a:gd name="T18" fmla="*/ 513983 w 1027965"/>
                <a:gd name="T19" fmla="*/ 256929 h 13242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27965" h="1324206" extrusionOk="0">
                  <a:moveTo>
                    <a:pt x="513983" y="1254422"/>
                  </a:moveTo>
                  <a:cubicBezTo>
                    <a:pt x="230816" y="1091119"/>
                    <a:pt x="0" y="692560"/>
                    <a:pt x="0" y="365955"/>
                  </a:cubicBezTo>
                  <a:cubicBezTo>
                    <a:pt x="0" y="39351"/>
                    <a:pt x="230436" y="-93439"/>
                    <a:pt x="513983" y="69863"/>
                  </a:cubicBezTo>
                  <a:cubicBezTo>
                    <a:pt x="797530" y="233165"/>
                    <a:pt x="1027966" y="631725"/>
                    <a:pt x="1027966" y="958234"/>
                  </a:cubicBezTo>
                  <a:cubicBezTo>
                    <a:pt x="1027966" y="1284744"/>
                    <a:pt x="797245" y="1417629"/>
                    <a:pt x="513983" y="1254422"/>
                  </a:cubicBezTo>
                  <a:close/>
                  <a:moveTo>
                    <a:pt x="513983" y="256929"/>
                  </a:moveTo>
                  <a:cubicBezTo>
                    <a:pt x="320192" y="145146"/>
                    <a:pt x="162571" y="236017"/>
                    <a:pt x="162571" y="459488"/>
                  </a:cubicBezTo>
                  <a:cubicBezTo>
                    <a:pt x="162571" y="682959"/>
                    <a:pt x="320192" y="955668"/>
                    <a:pt x="513983" y="1067831"/>
                  </a:cubicBezTo>
                  <a:cubicBezTo>
                    <a:pt x="707773" y="1179995"/>
                    <a:pt x="865395" y="1088648"/>
                    <a:pt x="865395" y="865272"/>
                  </a:cubicBezTo>
                  <a:cubicBezTo>
                    <a:pt x="865395" y="641896"/>
                    <a:pt x="707773" y="368617"/>
                    <a:pt x="513983" y="256929"/>
                  </a:cubicBezTo>
                  <a:close/>
                </a:path>
              </a:pathLst>
            </a:custGeom>
            <a:solidFill>
              <a:srgbClr val="B1B4C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44130" name="Google Shape;2622;p47">
              <a:extLst>
                <a:ext uri="{FF2B5EF4-FFF2-40B4-BE49-F238E27FC236}">
                  <a16:creationId xmlns:a16="http://schemas.microsoft.com/office/drawing/2014/main" id="{E2EC997F-3A21-DCED-1824-C7506CB9F7AF}"/>
                </a:ext>
              </a:extLst>
            </p:cNvPr>
            <p:cNvSpPr>
              <a:spLocks/>
            </p:cNvSpPr>
            <p:nvPr/>
          </p:nvSpPr>
          <p:spPr bwMode="auto">
            <a:xfrm>
              <a:off x="2800391" y="1195123"/>
              <a:ext cx="1027965" cy="1324248"/>
            </a:xfrm>
            <a:custGeom>
              <a:avLst/>
              <a:gdLst>
                <a:gd name="T0" fmla="*/ 513983 w 1027965"/>
                <a:gd name="T1" fmla="*/ 1254422 h 1324248"/>
                <a:gd name="T2" fmla="*/ 0 w 1027965"/>
                <a:gd name="T3" fmla="*/ 365955 h 1324248"/>
                <a:gd name="T4" fmla="*/ 513983 w 1027965"/>
                <a:gd name="T5" fmla="*/ 69863 h 1324248"/>
                <a:gd name="T6" fmla="*/ 1027966 w 1027965"/>
                <a:gd name="T7" fmla="*/ 958234 h 1324248"/>
                <a:gd name="T8" fmla="*/ 513983 w 1027965"/>
                <a:gd name="T9" fmla="*/ 1254422 h 1324248"/>
                <a:gd name="T10" fmla="*/ 513983 w 1027965"/>
                <a:gd name="T11" fmla="*/ 256929 h 1324248"/>
                <a:gd name="T12" fmla="*/ 162571 w 1027965"/>
                <a:gd name="T13" fmla="*/ 459488 h 1324248"/>
                <a:gd name="T14" fmla="*/ 513983 w 1027965"/>
                <a:gd name="T15" fmla="*/ 1067831 h 1324248"/>
                <a:gd name="T16" fmla="*/ 865395 w 1027965"/>
                <a:gd name="T17" fmla="*/ 865272 h 1324248"/>
                <a:gd name="T18" fmla="*/ 513983 w 1027965"/>
                <a:gd name="T19" fmla="*/ 256929 h 13242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27965" h="1324248" extrusionOk="0">
                  <a:moveTo>
                    <a:pt x="513983" y="1254422"/>
                  </a:moveTo>
                  <a:cubicBezTo>
                    <a:pt x="230721" y="1091119"/>
                    <a:pt x="0" y="692560"/>
                    <a:pt x="0" y="365955"/>
                  </a:cubicBezTo>
                  <a:cubicBezTo>
                    <a:pt x="0" y="39351"/>
                    <a:pt x="230341" y="-93439"/>
                    <a:pt x="513983" y="69863"/>
                  </a:cubicBezTo>
                  <a:cubicBezTo>
                    <a:pt x="797625" y="233165"/>
                    <a:pt x="1027966" y="631725"/>
                    <a:pt x="1027966" y="958234"/>
                  </a:cubicBezTo>
                  <a:cubicBezTo>
                    <a:pt x="1027966" y="1284744"/>
                    <a:pt x="797149" y="1417724"/>
                    <a:pt x="513983" y="1254422"/>
                  </a:cubicBezTo>
                  <a:close/>
                  <a:moveTo>
                    <a:pt x="513983" y="256929"/>
                  </a:moveTo>
                  <a:cubicBezTo>
                    <a:pt x="320192" y="145146"/>
                    <a:pt x="162571" y="236017"/>
                    <a:pt x="162571" y="459488"/>
                  </a:cubicBezTo>
                  <a:cubicBezTo>
                    <a:pt x="162571" y="682959"/>
                    <a:pt x="320192" y="955668"/>
                    <a:pt x="513983" y="1067831"/>
                  </a:cubicBezTo>
                  <a:cubicBezTo>
                    <a:pt x="707773" y="1179995"/>
                    <a:pt x="865395" y="1088648"/>
                    <a:pt x="865395" y="865272"/>
                  </a:cubicBezTo>
                  <a:cubicBezTo>
                    <a:pt x="865395" y="641896"/>
                    <a:pt x="707773" y="368617"/>
                    <a:pt x="513983" y="256929"/>
                  </a:cubicBezTo>
                  <a:close/>
                </a:path>
              </a:pathLst>
            </a:custGeom>
            <a:solidFill>
              <a:srgbClr val="D6D8E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grpSp>
    </p:spTree>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Google Shape;1021;p23">
            <a:extLst>
              <a:ext uri="{FF2B5EF4-FFF2-40B4-BE49-F238E27FC236}">
                <a16:creationId xmlns:a16="http://schemas.microsoft.com/office/drawing/2014/main" id="{C61196F4-0C66-CC05-61DE-9F737AB3F3A9}"/>
              </a:ext>
            </a:extLst>
          </p:cNvPr>
          <p:cNvSpPr>
            <a:spLocks noGrp="1" noChangeArrowheads="1"/>
          </p:cNvSpPr>
          <p:nvPr>
            <p:ph type="sldNum" sz="quarter" idx="10"/>
          </p:nvPr>
        </p:nvSpPr>
        <p:spPr>
          <a:noFill/>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5FDDDE31-1310-F944-9979-1D3189E775D2}" type="slidenum">
              <a:rPr lang="en-US" altLang="en-US" sz="1200">
                <a:solidFill>
                  <a:srgbClr val="FFFFFF"/>
                </a:solidFill>
                <a:latin typeface="Barlow Light" panose="020F0302020204030204" pitchFamily="34" charset="0"/>
                <a:sym typeface="Barlow Light" panose="020F0302020204030204" pitchFamily="34" charset="0"/>
              </a:rPr>
              <a:pPr/>
              <a:t>24</a:t>
            </a:fld>
            <a:endParaRPr lang="en-US" altLang="en-US" sz="1200">
              <a:solidFill>
                <a:srgbClr val="FFFFFF"/>
              </a:solidFill>
              <a:latin typeface="Barlow Light" panose="020F0302020204030204" pitchFamily="34" charset="0"/>
              <a:sym typeface="Barlow Light" panose="020F0302020204030204" pitchFamily="34" charset="0"/>
            </a:endParaRPr>
          </a:p>
        </p:txBody>
      </p:sp>
      <p:grpSp>
        <p:nvGrpSpPr>
          <p:cNvPr id="46083" name="Google Shape;1022;p23">
            <a:extLst>
              <a:ext uri="{FF2B5EF4-FFF2-40B4-BE49-F238E27FC236}">
                <a16:creationId xmlns:a16="http://schemas.microsoft.com/office/drawing/2014/main" id="{627CA9D8-3790-0936-DF3C-78A75C570118}"/>
              </a:ext>
            </a:extLst>
          </p:cNvPr>
          <p:cNvGrpSpPr>
            <a:grpSpLocks/>
          </p:cNvGrpSpPr>
          <p:nvPr/>
        </p:nvGrpSpPr>
        <p:grpSpPr bwMode="auto">
          <a:xfrm>
            <a:off x="4832350" y="522288"/>
            <a:ext cx="4071938" cy="4351337"/>
            <a:chOff x="3071457" y="2013875"/>
            <a:chExt cx="1944600" cy="1569600"/>
          </a:xfrm>
        </p:grpSpPr>
        <p:sp>
          <p:nvSpPr>
            <p:cNvPr id="1023" name="Google Shape;1023;p23">
              <a:extLst>
                <a:ext uri="{FF2B5EF4-FFF2-40B4-BE49-F238E27FC236}">
                  <a16:creationId xmlns:a16="http://schemas.microsoft.com/office/drawing/2014/main" id="{864CE076-A44A-D4B1-3FC3-3FE74523ECDC}"/>
                </a:ext>
              </a:extLst>
            </p:cNvPr>
            <p:cNvSpPr/>
            <p:nvPr/>
          </p:nvSpPr>
          <p:spPr>
            <a:xfrm rot="10800000" flipH="1">
              <a:off x="3071457" y="2013875"/>
              <a:ext cx="1944600" cy="1569600"/>
            </a:xfrm>
            <a:prstGeom prst="round2DiagRect">
              <a:avLst>
                <a:gd name="adj1" fmla="val 0"/>
                <a:gd name="adj2" fmla="val 17764"/>
              </a:avLst>
            </a:prstGeom>
            <a:solidFill>
              <a:schemeClr val="accent2"/>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6095" name="Google Shape;1024;p23">
              <a:extLst>
                <a:ext uri="{FF2B5EF4-FFF2-40B4-BE49-F238E27FC236}">
                  <a16:creationId xmlns:a16="http://schemas.microsoft.com/office/drawing/2014/main" id="{DEADA66B-3E27-81CD-B8E0-616A4F93CAE7}"/>
                </a:ext>
              </a:extLst>
            </p:cNvPr>
            <p:cNvSpPr txBox="1">
              <a:spLocks noChangeArrowheads="1"/>
            </p:cNvSpPr>
            <p:nvPr/>
          </p:nvSpPr>
          <p:spPr bwMode="auto">
            <a:xfrm>
              <a:off x="3316102" y="2256385"/>
              <a:ext cx="1451700" cy="45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100">
                <a:solidFill>
                  <a:srgbClr val="FFFFFF"/>
                </a:solidFill>
                <a:latin typeface="Barlow" pitchFamily="2" charset="77"/>
                <a:sym typeface="Barlow" pitchFamily="2" charset="77"/>
              </a:endParaRPr>
            </a:p>
          </p:txBody>
        </p:sp>
      </p:grpSp>
      <p:grpSp>
        <p:nvGrpSpPr>
          <p:cNvPr id="46084" name="Google Shape;1026;p23">
            <a:extLst>
              <a:ext uri="{FF2B5EF4-FFF2-40B4-BE49-F238E27FC236}">
                <a16:creationId xmlns:a16="http://schemas.microsoft.com/office/drawing/2014/main" id="{B94E6368-1B7B-4CF0-F7FE-FC3FE486BFC2}"/>
              </a:ext>
            </a:extLst>
          </p:cNvPr>
          <p:cNvGrpSpPr>
            <a:grpSpLocks/>
          </p:cNvGrpSpPr>
          <p:nvPr/>
        </p:nvGrpSpPr>
        <p:grpSpPr bwMode="auto">
          <a:xfrm>
            <a:off x="457200" y="506413"/>
            <a:ext cx="3938588" cy="4351337"/>
            <a:chOff x="1126863" y="2013875"/>
            <a:chExt cx="1944600" cy="1569600"/>
          </a:xfrm>
        </p:grpSpPr>
        <p:sp>
          <p:nvSpPr>
            <p:cNvPr id="1027" name="Google Shape;1027;p23">
              <a:extLst>
                <a:ext uri="{FF2B5EF4-FFF2-40B4-BE49-F238E27FC236}">
                  <a16:creationId xmlns:a16="http://schemas.microsoft.com/office/drawing/2014/main" id="{C28CBB6F-73BD-7E7C-9D9B-00C4242B9377}"/>
                </a:ext>
              </a:extLst>
            </p:cNvPr>
            <p:cNvSpPr/>
            <p:nvPr/>
          </p:nvSpPr>
          <p:spPr>
            <a:xfrm>
              <a:off x="1126863" y="2013875"/>
              <a:ext cx="1944600" cy="1569600"/>
            </a:xfrm>
            <a:prstGeom prst="round2DiagRect">
              <a:avLst>
                <a:gd name="adj1" fmla="val 0"/>
                <a:gd name="adj2" fmla="val 17764"/>
              </a:avLst>
            </a:prstGeom>
            <a:solidFill>
              <a:schemeClr val="accent1"/>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
          <p:nvSpPr>
            <p:cNvPr id="46093" name="Google Shape;1029;p23">
              <a:extLst>
                <a:ext uri="{FF2B5EF4-FFF2-40B4-BE49-F238E27FC236}">
                  <a16:creationId xmlns:a16="http://schemas.microsoft.com/office/drawing/2014/main" id="{9E063599-5435-7EB0-2C58-6B4918032989}"/>
                </a:ext>
              </a:extLst>
            </p:cNvPr>
            <p:cNvSpPr txBox="1">
              <a:spLocks noChangeArrowheads="1"/>
            </p:cNvSpPr>
            <p:nvPr/>
          </p:nvSpPr>
          <p:spPr bwMode="auto">
            <a:xfrm>
              <a:off x="1351625" y="2716352"/>
              <a:ext cx="1451700" cy="51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115000"/>
                </a:lnSpc>
                <a:spcAft>
                  <a:spcPts val="1600"/>
                </a:spcAft>
              </a:pPr>
              <a:r>
                <a:rPr lang="en-US" altLang="en-US" sz="1100">
                  <a:solidFill>
                    <a:srgbClr val="FFFFFF"/>
                  </a:solidFill>
                  <a:latin typeface="Barlow" pitchFamily="2" charset="77"/>
                  <a:sym typeface="Barlow" pitchFamily="2" charset="77"/>
                </a:rPr>
                <a:t> </a:t>
              </a:r>
            </a:p>
          </p:txBody>
        </p:sp>
      </p:grpSp>
      <p:grpSp>
        <p:nvGrpSpPr>
          <p:cNvPr id="46085" name="Google Shape;1034;p23">
            <a:extLst>
              <a:ext uri="{FF2B5EF4-FFF2-40B4-BE49-F238E27FC236}">
                <a16:creationId xmlns:a16="http://schemas.microsoft.com/office/drawing/2014/main" id="{7693FE6F-EA62-32C5-E49F-397FF2009D0D}"/>
              </a:ext>
            </a:extLst>
          </p:cNvPr>
          <p:cNvGrpSpPr>
            <a:grpSpLocks/>
          </p:cNvGrpSpPr>
          <p:nvPr/>
        </p:nvGrpSpPr>
        <p:grpSpPr bwMode="auto">
          <a:xfrm>
            <a:off x="4010025" y="2454275"/>
            <a:ext cx="1190625" cy="1254125"/>
            <a:chOff x="4858109" y="2631368"/>
            <a:chExt cx="316442" cy="315000"/>
          </a:xfrm>
        </p:grpSpPr>
        <p:sp>
          <p:nvSpPr>
            <p:cNvPr id="46090" name="Google Shape;1035;p23">
              <a:extLst>
                <a:ext uri="{FF2B5EF4-FFF2-40B4-BE49-F238E27FC236}">
                  <a16:creationId xmlns:a16="http://schemas.microsoft.com/office/drawing/2014/main" id="{284A0AC0-8740-DBB0-B283-9295AFC59E8F}"/>
                </a:ext>
              </a:extLst>
            </p:cNvPr>
            <p:cNvSpPr>
              <a:spLocks noChangeArrowheads="1"/>
            </p:cNvSpPr>
            <p:nvPr/>
          </p:nvSpPr>
          <p:spPr bwMode="auto">
            <a:xfrm>
              <a:off x="4859551" y="2631368"/>
              <a:ext cx="315000" cy="3150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a:p>
          </p:txBody>
        </p:sp>
        <p:sp>
          <p:nvSpPr>
            <p:cNvPr id="46091" name="Google Shape;1036;p23">
              <a:extLst>
                <a:ext uri="{FF2B5EF4-FFF2-40B4-BE49-F238E27FC236}">
                  <a16:creationId xmlns:a16="http://schemas.microsoft.com/office/drawing/2014/main" id="{3CF07453-A024-A849-FF43-9E0FB5D41AF6}"/>
                </a:ext>
              </a:extLst>
            </p:cNvPr>
            <p:cNvSpPr>
              <a:spLocks noChangeArrowheads="1"/>
            </p:cNvSpPr>
            <p:nvPr/>
          </p:nvSpPr>
          <p:spPr bwMode="auto">
            <a:xfrm>
              <a:off x="4858109" y="2739300"/>
              <a:ext cx="239100" cy="99000"/>
            </a:xfrm>
            <a:prstGeom prst="rightArrow">
              <a:avLst>
                <a:gd name="adj1" fmla="val 32019"/>
                <a:gd name="adj2" fmla="val 66965"/>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r>
                <a:rPr lang="en-US" altLang="en-US"/>
              </a:br>
              <a:endParaRPr lang="en-US" altLang="en-US"/>
            </a:p>
          </p:txBody>
        </p:sp>
      </p:grpSp>
      <p:sp>
        <p:nvSpPr>
          <p:cNvPr id="46086" name="Title 3">
            <a:extLst>
              <a:ext uri="{FF2B5EF4-FFF2-40B4-BE49-F238E27FC236}">
                <a16:creationId xmlns:a16="http://schemas.microsoft.com/office/drawing/2014/main" id="{854B13CA-4185-C095-7C98-0C3ED21F12BB}"/>
              </a:ext>
            </a:extLst>
          </p:cNvPr>
          <p:cNvSpPr txBox="1">
            <a:spLocks noGrp="1" noChangeArrowheads="1"/>
          </p:cNvSpPr>
          <p:nvPr>
            <p:ph type="title"/>
          </p:nvPr>
        </p:nvSpPr>
        <p:spPr>
          <a:xfrm>
            <a:off x="542925" y="869950"/>
            <a:ext cx="3311525" cy="1082675"/>
          </a:xfrm>
        </p:spPr>
        <p:txBody>
          <a:bodyPr/>
          <a:lstStyle/>
          <a:p>
            <a:pPr eaLnBrk="1" hangingPunct="1">
              <a:lnSpc>
                <a:spcPct val="80000"/>
              </a:lnSpc>
              <a:spcBef>
                <a:spcPct val="0"/>
              </a:spcBef>
              <a:spcAft>
                <a:spcPct val="0"/>
              </a:spcAft>
              <a:buClr>
                <a:schemeClr val="accent2"/>
              </a:buClr>
              <a:buFont typeface="Raleway Thin" pitchFamily="2" charset="77"/>
              <a:buNone/>
            </a:pPr>
            <a:r>
              <a:rPr lang="en-US" altLang="en-US" sz="2400">
                <a:solidFill>
                  <a:schemeClr val="bg1"/>
                </a:solidFill>
                <a:latin typeface="Raleway Thin" pitchFamily="2" charset="77"/>
                <a:cs typeface="Arial" panose="020B0604020202020204" pitchFamily="34" charset="0"/>
                <a:sym typeface="Raleway Thin" pitchFamily="2" charset="77"/>
              </a:rPr>
              <a:t>Number of Followers in 2019- </a:t>
            </a:r>
            <a:r>
              <a:rPr lang="en-US" altLang="en-US" sz="2400" b="1" u="sng">
                <a:solidFill>
                  <a:schemeClr val="bg1"/>
                </a:solidFill>
                <a:latin typeface="Raleway Thin" pitchFamily="2" charset="77"/>
                <a:cs typeface="Arial" panose="020B0604020202020204" pitchFamily="34" charset="0"/>
                <a:sym typeface="Raleway Thin" pitchFamily="2" charset="77"/>
              </a:rPr>
              <a:t>600</a:t>
            </a:r>
          </a:p>
        </p:txBody>
      </p:sp>
      <p:pic>
        <p:nvPicPr>
          <p:cNvPr id="46087" name="Picture 24">
            <a:extLst>
              <a:ext uri="{FF2B5EF4-FFF2-40B4-BE49-F238E27FC236}">
                <a16:creationId xmlns:a16="http://schemas.microsoft.com/office/drawing/2014/main" id="{96B4C437-D147-61C6-6274-60328A1D51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9375" y="1589088"/>
            <a:ext cx="1757363" cy="315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8" name="Title 3">
            <a:extLst>
              <a:ext uri="{FF2B5EF4-FFF2-40B4-BE49-F238E27FC236}">
                <a16:creationId xmlns:a16="http://schemas.microsoft.com/office/drawing/2014/main" id="{ADFE05F4-C164-9AAA-EDAC-846A6BDCC540}"/>
              </a:ext>
            </a:extLst>
          </p:cNvPr>
          <p:cNvSpPr txBox="1">
            <a:spLocks noChangeArrowheads="1"/>
          </p:cNvSpPr>
          <p:nvPr/>
        </p:nvSpPr>
        <p:spPr bwMode="auto">
          <a:xfrm>
            <a:off x="5376863" y="769938"/>
            <a:ext cx="3309937"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0000"/>
              </a:lnSpc>
              <a:buClr>
                <a:schemeClr val="accent2"/>
              </a:buClr>
              <a:buSzPts val="4800"/>
              <a:buFont typeface="Raleway Thin" pitchFamily="2" charset="77"/>
              <a:buNone/>
            </a:pPr>
            <a:r>
              <a:rPr lang="en-US" altLang="en-US" sz="2400">
                <a:solidFill>
                  <a:schemeClr val="bg1"/>
                </a:solidFill>
                <a:latin typeface="Raleway Thin" pitchFamily="2" charset="77"/>
                <a:sym typeface="Raleway Thin" pitchFamily="2" charset="77"/>
              </a:rPr>
              <a:t>Number of Followers in 2022- </a:t>
            </a:r>
            <a:r>
              <a:rPr lang="en-US" altLang="en-US" sz="2400" b="1" u="sng">
                <a:solidFill>
                  <a:schemeClr val="bg1"/>
                </a:solidFill>
                <a:latin typeface="Raleway Thin" pitchFamily="2" charset="77"/>
                <a:sym typeface="Raleway Thin" pitchFamily="2" charset="77"/>
              </a:rPr>
              <a:t>10,500</a:t>
            </a:r>
          </a:p>
        </p:txBody>
      </p:sp>
      <p:pic>
        <p:nvPicPr>
          <p:cNvPr id="46089" name="Picture 26">
            <a:extLst>
              <a:ext uri="{FF2B5EF4-FFF2-40B4-BE49-F238E27FC236}">
                <a16:creationId xmlns:a16="http://schemas.microsoft.com/office/drawing/2014/main" id="{26884D09-3677-4D4B-D46C-9A1EACFE7E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3938" y="1454150"/>
            <a:ext cx="1822450" cy="331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Google Shape;2076;p34">
            <a:extLst>
              <a:ext uri="{FF2B5EF4-FFF2-40B4-BE49-F238E27FC236}">
                <a16:creationId xmlns:a16="http://schemas.microsoft.com/office/drawing/2014/main" id="{8223D5D4-0D0E-C053-FA72-F258B04FA236}"/>
              </a:ext>
            </a:extLst>
          </p:cNvPr>
          <p:cNvSpPr>
            <a:spLocks noGrp="1" noChangeArrowheads="1"/>
          </p:cNvSpPr>
          <p:nvPr>
            <p:ph type="sldNum" sz="quarter" idx="10"/>
          </p:nvPr>
        </p:nvSpPr>
        <p:spPr>
          <a:noFill/>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49B1A2CC-43F4-C44B-9DC1-FF4558C5F022}" type="slidenum">
              <a:rPr lang="en-US" altLang="en-US" sz="1200">
                <a:solidFill>
                  <a:srgbClr val="FFFFFF"/>
                </a:solidFill>
                <a:latin typeface="Barlow Light" panose="020F0302020204030204" pitchFamily="34" charset="0"/>
                <a:sym typeface="Barlow Light" panose="020F0302020204030204" pitchFamily="34" charset="0"/>
              </a:rPr>
              <a:pPr/>
              <a:t>25</a:t>
            </a:fld>
            <a:endParaRPr lang="en-US" altLang="en-US" sz="1200">
              <a:solidFill>
                <a:srgbClr val="FFFFFF"/>
              </a:solidFill>
              <a:latin typeface="Barlow Light" panose="020F0302020204030204" pitchFamily="34" charset="0"/>
              <a:sym typeface="Barlow Light" panose="020F0302020204030204" pitchFamily="34" charset="0"/>
            </a:endParaRPr>
          </a:p>
        </p:txBody>
      </p:sp>
      <p:grpSp>
        <p:nvGrpSpPr>
          <p:cNvPr id="54275" name="Google Shape;2077;p34">
            <a:extLst>
              <a:ext uri="{FF2B5EF4-FFF2-40B4-BE49-F238E27FC236}">
                <a16:creationId xmlns:a16="http://schemas.microsoft.com/office/drawing/2014/main" id="{FA043073-09D0-558D-FE55-6B3CA0E768EF}"/>
              </a:ext>
            </a:extLst>
          </p:cNvPr>
          <p:cNvGrpSpPr>
            <a:grpSpLocks/>
          </p:cNvGrpSpPr>
          <p:nvPr/>
        </p:nvGrpSpPr>
        <p:grpSpPr bwMode="auto">
          <a:xfrm>
            <a:off x="5843588" y="452438"/>
            <a:ext cx="3355975" cy="3829050"/>
            <a:chOff x="2602525" y="317054"/>
            <a:chExt cx="4174283" cy="4762495"/>
          </a:xfrm>
        </p:grpSpPr>
        <p:sp>
          <p:nvSpPr>
            <p:cNvPr id="54278" name="Google Shape;2078;p34">
              <a:extLst>
                <a:ext uri="{FF2B5EF4-FFF2-40B4-BE49-F238E27FC236}">
                  <a16:creationId xmlns:a16="http://schemas.microsoft.com/office/drawing/2014/main" id="{DD96F3BD-DE90-4D9D-1989-BA77327E069D}"/>
                </a:ext>
              </a:extLst>
            </p:cNvPr>
            <p:cNvSpPr>
              <a:spLocks/>
            </p:cNvSpPr>
            <p:nvPr/>
          </p:nvSpPr>
          <p:spPr bwMode="auto">
            <a:xfrm>
              <a:off x="3677747" y="776267"/>
              <a:ext cx="2670951" cy="3350306"/>
            </a:xfrm>
            <a:custGeom>
              <a:avLst/>
              <a:gdLst>
                <a:gd name="T0" fmla="*/ 2625857 w 2670951"/>
                <a:gd name="T1" fmla="*/ 1488073 h 3350306"/>
                <a:gd name="T2" fmla="*/ 60628 w 2670951"/>
                <a:gd name="T3" fmla="*/ 5983 h 3350306"/>
                <a:gd name="T4" fmla="*/ 30552 w 2670951"/>
                <a:gd name="T5" fmla="*/ 1983 h 3350306"/>
                <a:gd name="T6" fmla="*/ 30552 w 2670951"/>
                <a:gd name="T7" fmla="*/ 1983 h 3350306"/>
                <a:gd name="T8" fmla="*/ 30552 w 2670951"/>
                <a:gd name="T9" fmla="*/ 1983 h 3350306"/>
                <a:gd name="T10" fmla="*/ 27982 w 2670951"/>
                <a:gd name="T11" fmla="*/ 3507 h 3350306"/>
                <a:gd name="T12" fmla="*/ 0 w 2670951"/>
                <a:gd name="T13" fmla="*/ 19699 h 3350306"/>
                <a:gd name="T14" fmla="*/ 16085 w 2670951"/>
                <a:gd name="T15" fmla="*/ 42464 h 3350306"/>
                <a:gd name="T16" fmla="*/ 16085 w 2670951"/>
                <a:gd name="T17" fmla="*/ 1769061 h 3350306"/>
                <a:gd name="T18" fmla="*/ 61009 w 2670951"/>
                <a:gd name="T19" fmla="*/ 1846975 h 3350306"/>
                <a:gd name="T20" fmla="*/ 2622716 w 2670951"/>
                <a:gd name="T21" fmla="*/ 3327351 h 3350306"/>
                <a:gd name="T22" fmla="*/ 2626333 w 2670951"/>
                <a:gd name="T23" fmla="*/ 3350306 h 3350306"/>
                <a:gd name="T24" fmla="*/ 2657456 w 2670951"/>
                <a:gd name="T25" fmla="*/ 3332304 h 3350306"/>
                <a:gd name="T26" fmla="*/ 2657456 w 2670951"/>
                <a:gd name="T27" fmla="*/ 3332304 h 3350306"/>
                <a:gd name="T28" fmla="*/ 2670781 w 2670951"/>
                <a:gd name="T29" fmla="*/ 3303157 h 3350306"/>
                <a:gd name="T30" fmla="*/ 2670781 w 2670951"/>
                <a:gd name="T31" fmla="*/ 1565988 h 3350306"/>
                <a:gd name="T32" fmla="*/ 2625857 w 2670951"/>
                <a:gd name="T33" fmla="*/ 1488073 h 335030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70951" h="3350306" extrusionOk="0">
                  <a:moveTo>
                    <a:pt x="2625857" y="1488073"/>
                  </a:moveTo>
                  <a:lnTo>
                    <a:pt x="60628" y="5983"/>
                  </a:lnTo>
                  <a:cubicBezTo>
                    <a:pt x="51862" y="-199"/>
                    <a:pt x="40631" y="-1694"/>
                    <a:pt x="30552" y="1983"/>
                  </a:cubicBezTo>
                  <a:lnTo>
                    <a:pt x="27982" y="3507"/>
                  </a:lnTo>
                  <a:lnTo>
                    <a:pt x="0" y="19699"/>
                  </a:lnTo>
                  <a:lnTo>
                    <a:pt x="16085" y="42464"/>
                  </a:lnTo>
                  <a:lnTo>
                    <a:pt x="16085" y="1769061"/>
                  </a:lnTo>
                  <a:cubicBezTo>
                    <a:pt x="17798" y="1800712"/>
                    <a:pt x="34483" y="1829649"/>
                    <a:pt x="61009" y="1846975"/>
                  </a:cubicBezTo>
                  <a:lnTo>
                    <a:pt x="2622716" y="3327351"/>
                  </a:lnTo>
                  <a:lnTo>
                    <a:pt x="2626333" y="3350306"/>
                  </a:lnTo>
                  <a:lnTo>
                    <a:pt x="2657456" y="3332304"/>
                  </a:lnTo>
                  <a:cubicBezTo>
                    <a:pt x="2666869" y="3325741"/>
                    <a:pt x="2671970" y="3314578"/>
                    <a:pt x="2670781" y="3303157"/>
                  </a:cubicBezTo>
                  <a:lnTo>
                    <a:pt x="2670781" y="1565988"/>
                  </a:lnTo>
                  <a:cubicBezTo>
                    <a:pt x="2669068" y="1534336"/>
                    <a:pt x="2652383" y="1505399"/>
                    <a:pt x="2625857" y="1488073"/>
                  </a:cubicBezTo>
                  <a:close/>
                </a:path>
              </a:pathLst>
            </a:custGeom>
            <a:solidFill>
              <a:srgbClr val="D6D8E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4279" name="Google Shape;2079;p34">
              <a:extLst>
                <a:ext uri="{FF2B5EF4-FFF2-40B4-BE49-F238E27FC236}">
                  <a16:creationId xmlns:a16="http://schemas.microsoft.com/office/drawing/2014/main" id="{0771B4B8-AF26-8525-461A-DF2FCCC01E50}"/>
                </a:ext>
              </a:extLst>
            </p:cNvPr>
            <p:cNvSpPr>
              <a:spLocks/>
            </p:cNvSpPr>
            <p:nvPr/>
          </p:nvSpPr>
          <p:spPr bwMode="auto">
            <a:xfrm>
              <a:off x="3662233" y="794118"/>
              <a:ext cx="2655076" cy="3335369"/>
            </a:xfrm>
            <a:custGeom>
              <a:avLst/>
              <a:gdLst>
                <a:gd name="T0" fmla="*/ 2655077 w 2655076"/>
                <a:gd name="T1" fmla="*/ 1566234 h 3335369"/>
                <a:gd name="T2" fmla="*/ 2655077 w 2655076"/>
                <a:gd name="T3" fmla="*/ 3303309 h 3335369"/>
                <a:gd name="T4" fmla="*/ 2610153 w 2655076"/>
                <a:gd name="T5" fmla="*/ 3329216 h 3335369"/>
                <a:gd name="T6" fmla="*/ 44924 w 2655076"/>
                <a:gd name="T7" fmla="*/ 1847031 h 3335369"/>
                <a:gd name="T8" fmla="*/ 0 w 2655076"/>
                <a:gd name="T9" fmla="*/ 1769117 h 3335369"/>
                <a:gd name="T10" fmla="*/ 0 w 2655076"/>
                <a:gd name="T11" fmla="*/ 32138 h 3335369"/>
                <a:gd name="T12" fmla="*/ 44924 w 2655076"/>
                <a:gd name="T13" fmla="*/ 6134 h 3335369"/>
                <a:gd name="T14" fmla="*/ 2610153 w 2655076"/>
                <a:gd name="T15" fmla="*/ 1488320 h 3335369"/>
                <a:gd name="T16" fmla="*/ 2655077 w 2655076"/>
                <a:gd name="T17" fmla="*/ 1566234 h 33353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55076" h="3335369" extrusionOk="0">
                  <a:moveTo>
                    <a:pt x="2655077" y="1566234"/>
                  </a:moveTo>
                  <a:lnTo>
                    <a:pt x="2655077" y="3303309"/>
                  </a:lnTo>
                  <a:cubicBezTo>
                    <a:pt x="2655077" y="3331884"/>
                    <a:pt x="2635089" y="3343599"/>
                    <a:pt x="2610153" y="3329216"/>
                  </a:cubicBezTo>
                  <a:lnTo>
                    <a:pt x="44924" y="1847031"/>
                  </a:lnTo>
                  <a:cubicBezTo>
                    <a:pt x="18398" y="1829705"/>
                    <a:pt x="1713" y="1800768"/>
                    <a:pt x="0" y="1769117"/>
                  </a:cubicBezTo>
                  <a:lnTo>
                    <a:pt x="0" y="32138"/>
                  </a:lnTo>
                  <a:cubicBezTo>
                    <a:pt x="0" y="3563"/>
                    <a:pt x="20082" y="-8248"/>
                    <a:pt x="44924" y="6134"/>
                  </a:cubicBezTo>
                  <a:lnTo>
                    <a:pt x="2610153" y="1488320"/>
                  </a:lnTo>
                  <a:cubicBezTo>
                    <a:pt x="2636717" y="1505607"/>
                    <a:pt x="2653411" y="1534564"/>
                    <a:pt x="2655077" y="1566234"/>
                  </a:cubicBezTo>
                  <a:close/>
                </a:path>
              </a:pathLst>
            </a:custGeom>
            <a:solidFill>
              <a:srgbClr val="FAFBF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4280" name="Google Shape;2080;p34">
              <a:extLst>
                <a:ext uri="{FF2B5EF4-FFF2-40B4-BE49-F238E27FC236}">
                  <a16:creationId xmlns:a16="http://schemas.microsoft.com/office/drawing/2014/main" id="{B8EF436D-DEB2-15D5-7A5A-106CD2011E76}"/>
                </a:ext>
              </a:extLst>
            </p:cNvPr>
            <p:cNvSpPr>
              <a:spLocks/>
            </p:cNvSpPr>
            <p:nvPr/>
          </p:nvSpPr>
          <p:spPr bwMode="auto">
            <a:xfrm>
              <a:off x="3763407" y="1012375"/>
              <a:ext cx="1575095" cy="1000982"/>
            </a:xfrm>
            <a:custGeom>
              <a:avLst/>
              <a:gdLst>
                <a:gd name="T0" fmla="*/ 1575095 w 1575095"/>
                <a:gd name="T1" fmla="*/ 1000982 h 1000982"/>
                <a:gd name="T2" fmla="*/ 0 w 1575095"/>
                <a:gd name="T3" fmla="*/ 90869 h 1000982"/>
                <a:gd name="T4" fmla="*/ 0 w 1575095"/>
                <a:gd name="T5" fmla="*/ 0 h 1000982"/>
                <a:gd name="T6" fmla="*/ 1575095 w 1575095"/>
                <a:gd name="T7" fmla="*/ 910114 h 1000982"/>
                <a:gd name="T8" fmla="*/ 1575095 w 1575095"/>
                <a:gd name="T9" fmla="*/ 1000982 h 10009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75095" h="1000982" extrusionOk="0">
                  <a:moveTo>
                    <a:pt x="1575095" y="1000982"/>
                  </a:moveTo>
                  <a:lnTo>
                    <a:pt x="0" y="90869"/>
                  </a:lnTo>
                  <a:lnTo>
                    <a:pt x="0" y="0"/>
                  </a:lnTo>
                  <a:lnTo>
                    <a:pt x="1575095" y="910114"/>
                  </a:lnTo>
                  <a:lnTo>
                    <a:pt x="1575095" y="1000982"/>
                  </a:lnTo>
                  <a:close/>
                </a:path>
              </a:pathLst>
            </a:custGeom>
            <a:solidFill>
              <a:srgbClr val="E9EAF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4281" name="Google Shape;2081;p34">
              <a:extLst>
                <a:ext uri="{FF2B5EF4-FFF2-40B4-BE49-F238E27FC236}">
                  <a16:creationId xmlns:a16="http://schemas.microsoft.com/office/drawing/2014/main" id="{0D6A4B75-081D-FEF9-9798-939CE548EE8D}"/>
                </a:ext>
              </a:extLst>
            </p:cNvPr>
            <p:cNvSpPr>
              <a:spLocks/>
            </p:cNvSpPr>
            <p:nvPr/>
          </p:nvSpPr>
          <p:spPr bwMode="auto">
            <a:xfrm>
              <a:off x="3763407" y="1170775"/>
              <a:ext cx="1493432" cy="908399"/>
            </a:xfrm>
            <a:custGeom>
              <a:avLst/>
              <a:gdLst>
                <a:gd name="T0" fmla="*/ 1493433 w 1493432"/>
                <a:gd name="T1" fmla="*/ 908399 h 908399"/>
                <a:gd name="T2" fmla="*/ 0 w 1493432"/>
                <a:gd name="T3" fmla="*/ 45434 h 908399"/>
                <a:gd name="T4" fmla="*/ 0 w 1493432"/>
                <a:gd name="T5" fmla="*/ 0 h 908399"/>
                <a:gd name="T6" fmla="*/ 1493433 w 1493432"/>
                <a:gd name="T7" fmla="*/ 862965 h 908399"/>
                <a:gd name="T8" fmla="*/ 1493433 w 1493432"/>
                <a:gd name="T9" fmla="*/ 908399 h 9083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93432" h="908399" extrusionOk="0">
                  <a:moveTo>
                    <a:pt x="1493433" y="908399"/>
                  </a:moveTo>
                  <a:lnTo>
                    <a:pt x="0" y="45434"/>
                  </a:lnTo>
                  <a:lnTo>
                    <a:pt x="0" y="0"/>
                  </a:lnTo>
                  <a:lnTo>
                    <a:pt x="1493433" y="862965"/>
                  </a:lnTo>
                  <a:lnTo>
                    <a:pt x="1493433" y="908399"/>
                  </a:lnTo>
                  <a:close/>
                </a:path>
              </a:pathLst>
            </a:custGeom>
            <a:solidFill>
              <a:srgbClr val="E9EAF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4282" name="Google Shape;2082;p34">
              <a:extLst>
                <a:ext uri="{FF2B5EF4-FFF2-40B4-BE49-F238E27FC236}">
                  <a16:creationId xmlns:a16="http://schemas.microsoft.com/office/drawing/2014/main" id="{CD29B3F4-C716-3535-4E44-C4FD0A0DED1B}"/>
                </a:ext>
              </a:extLst>
            </p:cNvPr>
            <p:cNvSpPr>
              <a:spLocks/>
            </p:cNvSpPr>
            <p:nvPr/>
          </p:nvSpPr>
          <p:spPr bwMode="auto">
            <a:xfrm>
              <a:off x="3763407" y="1252119"/>
              <a:ext cx="1319638" cy="808005"/>
            </a:xfrm>
            <a:custGeom>
              <a:avLst/>
              <a:gdLst>
                <a:gd name="T0" fmla="*/ 1319638 w 1319638"/>
                <a:gd name="T1" fmla="*/ 808006 h 808005"/>
                <a:gd name="T2" fmla="*/ 0 w 1319638"/>
                <a:gd name="T3" fmla="*/ 45434 h 808005"/>
                <a:gd name="T4" fmla="*/ 0 w 1319638"/>
                <a:gd name="T5" fmla="*/ 0 h 808005"/>
                <a:gd name="T6" fmla="*/ 1319638 w 1319638"/>
                <a:gd name="T7" fmla="*/ 762572 h 808005"/>
                <a:gd name="T8" fmla="*/ 1319638 w 1319638"/>
                <a:gd name="T9" fmla="*/ 808006 h 8080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19638" h="808005" extrusionOk="0">
                  <a:moveTo>
                    <a:pt x="1319638" y="808006"/>
                  </a:moveTo>
                  <a:lnTo>
                    <a:pt x="0" y="45434"/>
                  </a:lnTo>
                  <a:lnTo>
                    <a:pt x="0" y="0"/>
                  </a:lnTo>
                  <a:lnTo>
                    <a:pt x="1319638" y="762572"/>
                  </a:lnTo>
                  <a:lnTo>
                    <a:pt x="1319638" y="808006"/>
                  </a:lnTo>
                  <a:close/>
                </a:path>
              </a:pathLst>
            </a:custGeom>
            <a:solidFill>
              <a:srgbClr val="E9EAF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4283" name="Google Shape;2083;p34">
              <a:extLst>
                <a:ext uri="{FF2B5EF4-FFF2-40B4-BE49-F238E27FC236}">
                  <a16:creationId xmlns:a16="http://schemas.microsoft.com/office/drawing/2014/main" id="{7A392275-0725-A661-AC94-A310BDA286B6}"/>
                </a:ext>
              </a:extLst>
            </p:cNvPr>
            <p:cNvSpPr>
              <a:spLocks/>
            </p:cNvSpPr>
            <p:nvPr/>
          </p:nvSpPr>
          <p:spPr bwMode="auto">
            <a:xfrm>
              <a:off x="3763407" y="1333558"/>
              <a:ext cx="1235786" cy="759428"/>
            </a:xfrm>
            <a:custGeom>
              <a:avLst/>
              <a:gdLst>
                <a:gd name="T0" fmla="*/ 1235787 w 1235786"/>
                <a:gd name="T1" fmla="*/ 759428 h 759428"/>
                <a:gd name="T2" fmla="*/ 0 w 1235786"/>
                <a:gd name="T3" fmla="*/ 45434 h 759428"/>
                <a:gd name="T4" fmla="*/ 0 w 1235786"/>
                <a:gd name="T5" fmla="*/ 0 h 759428"/>
                <a:gd name="T6" fmla="*/ 1235787 w 1235786"/>
                <a:gd name="T7" fmla="*/ 713994 h 759428"/>
                <a:gd name="T8" fmla="*/ 1235787 w 1235786"/>
                <a:gd name="T9" fmla="*/ 759428 h 7594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35786" h="759428" extrusionOk="0">
                  <a:moveTo>
                    <a:pt x="1235787" y="759428"/>
                  </a:moveTo>
                  <a:lnTo>
                    <a:pt x="0" y="45434"/>
                  </a:lnTo>
                  <a:lnTo>
                    <a:pt x="0" y="0"/>
                  </a:lnTo>
                  <a:lnTo>
                    <a:pt x="1235787" y="713994"/>
                  </a:lnTo>
                  <a:lnTo>
                    <a:pt x="1235787" y="759428"/>
                  </a:lnTo>
                  <a:close/>
                </a:path>
              </a:pathLst>
            </a:custGeom>
            <a:solidFill>
              <a:srgbClr val="E9EAF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4284" name="Google Shape;2084;p34">
              <a:extLst>
                <a:ext uri="{FF2B5EF4-FFF2-40B4-BE49-F238E27FC236}">
                  <a16:creationId xmlns:a16="http://schemas.microsoft.com/office/drawing/2014/main" id="{A1150571-BADE-161F-E183-DCFC87BE923C}"/>
                </a:ext>
              </a:extLst>
            </p:cNvPr>
            <p:cNvSpPr>
              <a:spLocks/>
            </p:cNvSpPr>
            <p:nvPr/>
          </p:nvSpPr>
          <p:spPr bwMode="auto">
            <a:xfrm>
              <a:off x="5632982" y="2768594"/>
              <a:ext cx="578775" cy="425291"/>
            </a:xfrm>
            <a:custGeom>
              <a:avLst/>
              <a:gdLst>
                <a:gd name="T0" fmla="*/ 578775 w 578775"/>
                <a:gd name="T1" fmla="*/ 425291 h 425291"/>
                <a:gd name="T2" fmla="*/ 0 w 578775"/>
                <a:gd name="T3" fmla="*/ 90869 h 425291"/>
                <a:gd name="T4" fmla="*/ 0 w 578775"/>
                <a:gd name="T5" fmla="*/ 0 h 425291"/>
                <a:gd name="T6" fmla="*/ 578775 w 578775"/>
                <a:gd name="T7" fmla="*/ 334328 h 425291"/>
                <a:gd name="T8" fmla="*/ 578775 w 578775"/>
                <a:gd name="T9" fmla="*/ 425291 h 4252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8775" h="425291" extrusionOk="0">
                  <a:moveTo>
                    <a:pt x="578775" y="425291"/>
                  </a:moveTo>
                  <a:lnTo>
                    <a:pt x="0" y="90869"/>
                  </a:lnTo>
                  <a:lnTo>
                    <a:pt x="0" y="0"/>
                  </a:lnTo>
                  <a:lnTo>
                    <a:pt x="578775" y="334328"/>
                  </a:lnTo>
                  <a:lnTo>
                    <a:pt x="578775" y="425291"/>
                  </a:lnTo>
                  <a:close/>
                </a:path>
              </a:pathLst>
            </a:custGeom>
            <a:solidFill>
              <a:srgbClr val="E9EAF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4285" name="Google Shape;2085;p34">
              <a:extLst>
                <a:ext uri="{FF2B5EF4-FFF2-40B4-BE49-F238E27FC236}">
                  <a16:creationId xmlns:a16="http://schemas.microsoft.com/office/drawing/2014/main" id="{D5C775FB-B0A9-D3B3-380C-21F947C1D27B}"/>
                </a:ext>
              </a:extLst>
            </p:cNvPr>
            <p:cNvSpPr>
              <a:spLocks/>
            </p:cNvSpPr>
            <p:nvPr/>
          </p:nvSpPr>
          <p:spPr bwMode="auto">
            <a:xfrm>
              <a:off x="5632982" y="2926995"/>
              <a:ext cx="548794" cy="362521"/>
            </a:xfrm>
            <a:custGeom>
              <a:avLst/>
              <a:gdLst>
                <a:gd name="T0" fmla="*/ 548795 w 548794"/>
                <a:gd name="T1" fmla="*/ 362521 h 362521"/>
                <a:gd name="T2" fmla="*/ 0 w 548794"/>
                <a:gd name="T3" fmla="*/ 45434 h 362521"/>
                <a:gd name="T4" fmla="*/ 0 w 548794"/>
                <a:gd name="T5" fmla="*/ 0 h 362521"/>
                <a:gd name="T6" fmla="*/ 548795 w 548794"/>
                <a:gd name="T7" fmla="*/ 317087 h 362521"/>
                <a:gd name="T8" fmla="*/ 548795 w 548794"/>
                <a:gd name="T9" fmla="*/ 362521 h 3625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8794" h="362521" extrusionOk="0">
                  <a:moveTo>
                    <a:pt x="548795" y="362521"/>
                  </a:moveTo>
                  <a:lnTo>
                    <a:pt x="0" y="45434"/>
                  </a:lnTo>
                  <a:lnTo>
                    <a:pt x="0" y="0"/>
                  </a:lnTo>
                  <a:lnTo>
                    <a:pt x="548795" y="317087"/>
                  </a:lnTo>
                  <a:lnTo>
                    <a:pt x="548795" y="362521"/>
                  </a:lnTo>
                  <a:close/>
                </a:path>
              </a:pathLst>
            </a:custGeom>
            <a:solidFill>
              <a:srgbClr val="E9EAF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4286" name="Google Shape;2086;p34">
              <a:extLst>
                <a:ext uri="{FF2B5EF4-FFF2-40B4-BE49-F238E27FC236}">
                  <a16:creationId xmlns:a16="http://schemas.microsoft.com/office/drawing/2014/main" id="{FC660D5F-ABCD-4796-6E33-6B0DF0D90357}"/>
                </a:ext>
              </a:extLst>
            </p:cNvPr>
            <p:cNvSpPr>
              <a:spLocks/>
            </p:cNvSpPr>
            <p:nvPr/>
          </p:nvSpPr>
          <p:spPr bwMode="auto">
            <a:xfrm>
              <a:off x="5632982" y="3008338"/>
              <a:ext cx="484930" cy="325659"/>
            </a:xfrm>
            <a:custGeom>
              <a:avLst/>
              <a:gdLst>
                <a:gd name="T0" fmla="*/ 484930 w 484930"/>
                <a:gd name="T1" fmla="*/ 325660 h 325659"/>
                <a:gd name="T2" fmla="*/ 0 w 484930"/>
                <a:gd name="T3" fmla="*/ 45434 h 325659"/>
                <a:gd name="T4" fmla="*/ 0 w 484930"/>
                <a:gd name="T5" fmla="*/ 0 h 325659"/>
                <a:gd name="T6" fmla="*/ 484930 w 484930"/>
                <a:gd name="T7" fmla="*/ 280226 h 325659"/>
                <a:gd name="T8" fmla="*/ 484930 w 484930"/>
                <a:gd name="T9" fmla="*/ 325660 h 3256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4930" h="325659" extrusionOk="0">
                  <a:moveTo>
                    <a:pt x="484930" y="325660"/>
                  </a:moveTo>
                  <a:lnTo>
                    <a:pt x="0" y="45434"/>
                  </a:lnTo>
                  <a:lnTo>
                    <a:pt x="0" y="0"/>
                  </a:lnTo>
                  <a:lnTo>
                    <a:pt x="484930" y="280226"/>
                  </a:lnTo>
                  <a:lnTo>
                    <a:pt x="484930" y="325660"/>
                  </a:lnTo>
                  <a:close/>
                </a:path>
              </a:pathLst>
            </a:custGeom>
            <a:solidFill>
              <a:srgbClr val="E9EAF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4287" name="Google Shape;2087;p34">
              <a:extLst>
                <a:ext uri="{FF2B5EF4-FFF2-40B4-BE49-F238E27FC236}">
                  <a16:creationId xmlns:a16="http://schemas.microsoft.com/office/drawing/2014/main" id="{59A217D1-3834-8FD6-F37E-BB7A339ECD45}"/>
                </a:ext>
              </a:extLst>
            </p:cNvPr>
            <p:cNvSpPr>
              <a:spLocks/>
            </p:cNvSpPr>
            <p:nvPr/>
          </p:nvSpPr>
          <p:spPr bwMode="auto">
            <a:xfrm>
              <a:off x="5632982" y="3089777"/>
              <a:ext cx="454092" cy="307752"/>
            </a:xfrm>
            <a:custGeom>
              <a:avLst/>
              <a:gdLst>
                <a:gd name="T0" fmla="*/ 454093 w 454092"/>
                <a:gd name="T1" fmla="*/ 307753 h 307752"/>
                <a:gd name="T2" fmla="*/ 0 w 454092"/>
                <a:gd name="T3" fmla="*/ 45434 h 307752"/>
                <a:gd name="T4" fmla="*/ 0 w 454092"/>
                <a:gd name="T5" fmla="*/ 0 h 307752"/>
                <a:gd name="T6" fmla="*/ 454093 w 454092"/>
                <a:gd name="T7" fmla="*/ 262319 h 307752"/>
                <a:gd name="T8" fmla="*/ 454093 w 454092"/>
                <a:gd name="T9" fmla="*/ 307753 h 3077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4092" h="307752" extrusionOk="0">
                  <a:moveTo>
                    <a:pt x="454093" y="307753"/>
                  </a:moveTo>
                  <a:lnTo>
                    <a:pt x="0" y="45434"/>
                  </a:lnTo>
                  <a:lnTo>
                    <a:pt x="0" y="0"/>
                  </a:lnTo>
                  <a:lnTo>
                    <a:pt x="454093" y="262319"/>
                  </a:lnTo>
                  <a:lnTo>
                    <a:pt x="454093" y="307753"/>
                  </a:lnTo>
                  <a:close/>
                </a:path>
              </a:pathLst>
            </a:custGeom>
            <a:solidFill>
              <a:srgbClr val="E9EAF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4288" name="Google Shape;2088;p34">
              <a:extLst>
                <a:ext uri="{FF2B5EF4-FFF2-40B4-BE49-F238E27FC236}">
                  <a16:creationId xmlns:a16="http://schemas.microsoft.com/office/drawing/2014/main" id="{54D733FB-77C6-C400-8D4E-2C2F80A6DE22}"/>
                </a:ext>
              </a:extLst>
            </p:cNvPr>
            <p:cNvSpPr>
              <a:spLocks/>
            </p:cNvSpPr>
            <p:nvPr/>
          </p:nvSpPr>
          <p:spPr bwMode="auto">
            <a:xfrm>
              <a:off x="3763407" y="1505008"/>
              <a:ext cx="1575095" cy="1000982"/>
            </a:xfrm>
            <a:custGeom>
              <a:avLst/>
              <a:gdLst>
                <a:gd name="T0" fmla="*/ 1575095 w 1575095"/>
                <a:gd name="T1" fmla="*/ 1000982 h 1000982"/>
                <a:gd name="T2" fmla="*/ 0 w 1575095"/>
                <a:gd name="T3" fmla="*/ 90868 h 1000982"/>
                <a:gd name="T4" fmla="*/ 0 w 1575095"/>
                <a:gd name="T5" fmla="*/ 0 h 1000982"/>
                <a:gd name="T6" fmla="*/ 1575095 w 1575095"/>
                <a:gd name="T7" fmla="*/ 910114 h 1000982"/>
                <a:gd name="T8" fmla="*/ 1575095 w 1575095"/>
                <a:gd name="T9" fmla="*/ 1000982 h 10009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75095" h="1000982" extrusionOk="0">
                  <a:moveTo>
                    <a:pt x="1575095" y="1000982"/>
                  </a:moveTo>
                  <a:lnTo>
                    <a:pt x="0" y="90868"/>
                  </a:lnTo>
                  <a:lnTo>
                    <a:pt x="0" y="0"/>
                  </a:lnTo>
                  <a:lnTo>
                    <a:pt x="1575095" y="910114"/>
                  </a:lnTo>
                  <a:lnTo>
                    <a:pt x="1575095" y="1000982"/>
                  </a:lnTo>
                  <a:close/>
                </a:path>
              </a:pathLst>
            </a:custGeom>
            <a:solidFill>
              <a:srgbClr val="E9EAF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4289" name="Google Shape;2089;p34">
              <a:extLst>
                <a:ext uri="{FF2B5EF4-FFF2-40B4-BE49-F238E27FC236}">
                  <a16:creationId xmlns:a16="http://schemas.microsoft.com/office/drawing/2014/main" id="{132A6099-6FE0-1760-3481-BA044D80E17E}"/>
                </a:ext>
              </a:extLst>
            </p:cNvPr>
            <p:cNvSpPr>
              <a:spLocks/>
            </p:cNvSpPr>
            <p:nvPr/>
          </p:nvSpPr>
          <p:spPr bwMode="auto">
            <a:xfrm>
              <a:off x="3763407" y="1663408"/>
              <a:ext cx="1493432" cy="908399"/>
            </a:xfrm>
            <a:custGeom>
              <a:avLst/>
              <a:gdLst>
                <a:gd name="T0" fmla="*/ 1493433 w 1493432"/>
                <a:gd name="T1" fmla="*/ 908399 h 908399"/>
                <a:gd name="T2" fmla="*/ 0 w 1493432"/>
                <a:gd name="T3" fmla="*/ 45529 h 908399"/>
                <a:gd name="T4" fmla="*/ 0 w 1493432"/>
                <a:gd name="T5" fmla="*/ 0 h 908399"/>
                <a:gd name="T6" fmla="*/ 1493433 w 1493432"/>
                <a:gd name="T7" fmla="*/ 862965 h 908399"/>
                <a:gd name="T8" fmla="*/ 1493433 w 1493432"/>
                <a:gd name="T9" fmla="*/ 908399 h 9083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93432" h="908399" extrusionOk="0">
                  <a:moveTo>
                    <a:pt x="1493433" y="908399"/>
                  </a:moveTo>
                  <a:lnTo>
                    <a:pt x="0" y="45529"/>
                  </a:lnTo>
                  <a:lnTo>
                    <a:pt x="0" y="0"/>
                  </a:lnTo>
                  <a:lnTo>
                    <a:pt x="1493433" y="862965"/>
                  </a:lnTo>
                  <a:lnTo>
                    <a:pt x="1493433" y="908399"/>
                  </a:lnTo>
                  <a:close/>
                </a:path>
              </a:pathLst>
            </a:custGeom>
            <a:solidFill>
              <a:srgbClr val="E9EAF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4290" name="Google Shape;2090;p34">
              <a:extLst>
                <a:ext uri="{FF2B5EF4-FFF2-40B4-BE49-F238E27FC236}">
                  <a16:creationId xmlns:a16="http://schemas.microsoft.com/office/drawing/2014/main" id="{F58B648D-C415-EA25-F357-FAB58B7723FF}"/>
                </a:ext>
              </a:extLst>
            </p:cNvPr>
            <p:cNvSpPr>
              <a:spLocks/>
            </p:cNvSpPr>
            <p:nvPr/>
          </p:nvSpPr>
          <p:spPr bwMode="auto">
            <a:xfrm>
              <a:off x="3763407" y="1744847"/>
              <a:ext cx="1319638" cy="807910"/>
            </a:xfrm>
            <a:custGeom>
              <a:avLst/>
              <a:gdLst>
                <a:gd name="T0" fmla="*/ 1319638 w 1319638"/>
                <a:gd name="T1" fmla="*/ 807911 h 807910"/>
                <a:gd name="T2" fmla="*/ 0 w 1319638"/>
                <a:gd name="T3" fmla="*/ 45434 h 807910"/>
                <a:gd name="T4" fmla="*/ 0 w 1319638"/>
                <a:gd name="T5" fmla="*/ 0 h 807910"/>
                <a:gd name="T6" fmla="*/ 1319638 w 1319638"/>
                <a:gd name="T7" fmla="*/ 762476 h 807910"/>
                <a:gd name="T8" fmla="*/ 1319638 w 1319638"/>
                <a:gd name="T9" fmla="*/ 807911 h 8079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19638" h="807910" extrusionOk="0">
                  <a:moveTo>
                    <a:pt x="1319638" y="807911"/>
                  </a:moveTo>
                  <a:lnTo>
                    <a:pt x="0" y="45434"/>
                  </a:lnTo>
                  <a:lnTo>
                    <a:pt x="0" y="0"/>
                  </a:lnTo>
                  <a:lnTo>
                    <a:pt x="1319638" y="762476"/>
                  </a:lnTo>
                  <a:lnTo>
                    <a:pt x="1319638" y="807911"/>
                  </a:lnTo>
                  <a:close/>
                </a:path>
              </a:pathLst>
            </a:custGeom>
            <a:solidFill>
              <a:srgbClr val="E9EAF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4291" name="Google Shape;2091;p34">
              <a:extLst>
                <a:ext uri="{FF2B5EF4-FFF2-40B4-BE49-F238E27FC236}">
                  <a16:creationId xmlns:a16="http://schemas.microsoft.com/office/drawing/2014/main" id="{082A1DC1-0261-EA14-EFDB-31DFA0A8ABED}"/>
                </a:ext>
              </a:extLst>
            </p:cNvPr>
            <p:cNvSpPr>
              <a:spLocks/>
            </p:cNvSpPr>
            <p:nvPr/>
          </p:nvSpPr>
          <p:spPr bwMode="auto">
            <a:xfrm>
              <a:off x="3763407" y="1826191"/>
              <a:ext cx="1235786" cy="759523"/>
            </a:xfrm>
            <a:custGeom>
              <a:avLst/>
              <a:gdLst>
                <a:gd name="T0" fmla="*/ 1235787 w 1235786"/>
                <a:gd name="T1" fmla="*/ 759523 h 759523"/>
                <a:gd name="T2" fmla="*/ 0 w 1235786"/>
                <a:gd name="T3" fmla="*/ 45434 h 759523"/>
                <a:gd name="T4" fmla="*/ 0 w 1235786"/>
                <a:gd name="T5" fmla="*/ 0 h 759523"/>
                <a:gd name="T6" fmla="*/ 1235787 w 1235786"/>
                <a:gd name="T7" fmla="*/ 713994 h 759523"/>
                <a:gd name="T8" fmla="*/ 1235787 w 1235786"/>
                <a:gd name="T9" fmla="*/ 759523 h 7595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35786" h="759523" extrusionOk="0">
                  <a:moveTo>
                    <a:pt x="1235787" y="759523"/>
                  </a:moveTo>
                  <a:lnTo>
                    <a:pt x="0" y="45434"/>
                  </a:lnTo>
                  <a:lnTo>
                    <a:pt x="0" y="0"/>
                  </a:lnTo>
                  <a:lnTo>
                    <a:pt x="1235787" y="713994"/>
                  </a:lnTo>
                  <a:lnTo>
                    <a:pt x="1235787" y="759523"/>
                  </a:lnTo>
                  <a:close/>
                </a:path>
              </a:pathLst>
            </a:custGeom>
            <a:solidFill>
              <a:srgbClr val="E9EAF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4292" name="Google Shape;2092;p34">
              <a:extLst>
                <a:ext uri="{FF2B5EF4-FFF2-40B4-BE49-F238E27FC236}">
                  <a16:creationId xmlns:a16="http://schemas.microsoft.com/office/drawing/2014/main" id="{5D6015C8-9C9F-72ED-52D4-5BF8AD0CBDF5}"/>
                </a:ext>
              </a:extLst>
            </p:cNvPr>
            <p:cNvSpPr>
              <a:spLocks/>
            </p:cNvSpPr>
            <p:nvPr/>
          </p:nvSpPr>
          <p:spPr bwMode="auto">
            <a:xfrm>
              <a:off x="3763407" y="1997641"/>
              <a:ext cx="1575095" cy="1001077"/>
            </a:xfrm>
            <a:custGeom>
              <a:avLst/>
              <a:gdLst>
                <a:gd name="T0" fmla="*/ 1575095 w 1575095"/>
                <a:gd name="T1" fmla="*/ 1001078 h 1001077"/>
                <a:gd name="T2" fmla="*/ 0 w 1575095"/>
                <a:gd name="T3" fmla="*/ 90964 h 1001077"/>
                <a:gd name="T4" fmla="*/ 0 w 1575095"/>
                <a:gd name="T5" fmla="*/ 0 h 1001077"/>
                <a:gd name="T6" fmla="*/ 1575095 w 1575095"/>
                <a:gd name="T7" fmla="*/ 910209 h 1001077"/>
                <a:gd name="T8" fmla="*/ 1575095 w 1575095"/>
                <a:gd name="T9" fmla="*/ 1001078 h 10010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75095" h="1001077" extrusionOk="0">
                  <a:moveTo>
                    <a:pt x="1575095" y="1001078"/>
                  </a:moveTo>
                  <a:lnTo>
                    <a:pt x="0" y="90964"/>
                  </a:lnTo>
                  <a:lnTo>
                    <a:pt x="0" y="0"/>
                  </a:lnTo>
                  <a:lnTo>
                    <a:pt x="1575095" y="910209"/>
                  </a:lnTo>
                  <a:lnTo>
                    <a:pt x="1575095" y="1001078"/>
                  </a:lnTo>
                  <a:close/>
                </a:path>
              </a:pathLst>
            </a:custGeom>
            <a:solidFill>
              <a:srgbClr val="E9EAF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4293" name="Google Shape;2093;p34">
              <a:extLst>
                <a:ext uri="{FF2B5EF4-FFF2-40B4-BE49-F238E27FC236}">
                  <a16:creationId xmlns:a16="http://schemas.microsoft.com/office/drawing/2014/main" id="{F2022DCA-1244-29F5-3E3E-82EBB5BA271F}"/>
                </a:ext>
              </a:extLst>
            </p:cNvPr>
            <p:cNvSpPr>
              <a:spLocks/>
            </p:cNvSpPr>
            <p:nvPr/>
          </p:nvSpPr>
          <p:spPr bwMode="auto">
            <a:xfrm>
              <a:off x="3763407" y="2156137"/>
              <a:ext cx="1493432" cy="908399"/>
            </a:xfrm>
            <a:custGeom>
              <a:avLst/>
              <a:gdLst>
                <a:gd name="T0" fmla="*/ 1493433 w 1493432"/>
                <a:gd name="T1" fmla="*/ 908399 h 908399"/>
                <a:gd name="T2" fmla="*/ 0 w 1493432"/>
                <a:gd name="T3" fmla="*/ 45434 h 908399"/>
                <a:gd name="T4" fmla="*/ 0 w 1493432"/>
                <a:gd name="T5" fmla="*/ 0 h 908399"/>
                <a:gd name="T6" fmla="*/ 1493433 w 1493432"/>
                <a:gd name="T7" fmla="*/ 862870 h 908399"/>
                <a:gd name="T8" fmla="*/ 1493433 w 1493432"/>
                <a:gd name="T9" fmla="*/ 908399 h 9083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93432" h="908399" extrusionOk="0">
                  <a:moveTo>
                    <a:pt x="1493433" y="908399"/>
                  </a:moveTo>
                  <a:lnTo>
                    <a:pt x="0" y="45434"/>
                  </a:lnTo>
                  <a:lnTo>
                    <a:pt x="0" y="0"/>
                  </a:lnTo>
                  <a:lnTo>
                    <a:pt x="1493433" y="862870"/>
                  </a:lnTo>
                  <a:lnTo>
                    <a:pt x="1493433" y="908399"/>
                  </a:lnTo>
                  <a:close/>
                </a:path>
              </a:pathLst>
            </a:custGeom>
            <a:solidFill>
              <a:srgbClr val="E9EAF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4294" name="Google Shape;2094;p34">
              <a:extLst>
                <a:ext uri="{FF2B5EF4-FFF2-40B4-BE49-F238E27FC236}">
                  <a16:creationId xmlns:a16="http://schemas.microsoft.com/office/drawing/2014/main" id="{FB224DA6-2B4C-B6DD-CEBA-BD9429DB9921}"/>
                </a:ext>
              </a:extLst>
            </p:cNvPr>
            <p:cNvSpPr>
              <a:spLocks/>
            </p:cNvSpPr>
            <p:nvPr/>
          </p:nvSpPr>
          <p:spPr bwMode="auto">
            <a:xfrm>
              <a:off x="3763407" y="2237480"/>
              <a:ext cx="1319638" cy="808005"/>
            </a:xfrm>
            <a:custGeom>
              <a:avLst/>
              <a:gdLst>
                <a:gd name="T0" fmla="*/ 1319638 w 1319638"/>
                <a:gd name="T1" fmla="*/ 808006 h 808005"/>
                <a:gd name="T2" fmla="*/ 0 w 1319638"/>
                <a:gd name="T3" fmla="*/ 45434 h 808005"/>
                <a:gd name="T4" fmla="*/ 0 w 1319638"/>
                <a:gd name="T5" fmla="*/ 0 h 808005"/>
                <a:gd name="T6" fmla="*/ 1319638 w 1319638"/>
                <a:gd name="T7" fmla="*/ 762476 h 808005"/>
                <a:gd name="T8" fmla="*/ 1319638 w 1319638"/>
                <a:gd name="T9" fmla="*/ 808006 h 8080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19638" h="808005" extrusionOk="0">
                  <a:moveTo>
                    <a:pt x="1319638" y="808006"/>
                  </a:moveTo>
                  <a:lnTo>
                    <a:pt x="0" y="45434"/>
                  </a:lnTo>
                  <a:lnTo>
                    <a:pt x="0" y="0"/>
                  </a:lnTo>
                  <a:lnTo>
                    <a:pt x="1319638" y="762476"/>
                  </a:lnTo>
                  <a:lnTo>
                    <a:pt x="1319638" y="808006"/>
                  </a:lnTo>
                  <a:close/>
                </a:path>
              </a:pathLst>
            </a:custGeom>
            <a:solidFill>
              <a:srgbClr val="E9EAF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4295" name="Google Shape;2095;p34">
              <a:extLst>
                <a:ext uri="{FF2B5EF4-FFF2-40B4-BE49-F238E27FC236}">
                  <a16:creationId xmlns:a16="http://schemas.microsoft.com/office/drawing/2014/main" id="{6F076AF3-2C9D-A975-8F7E-6512AD85A957}"/>
                </a:ext>
              </a:extLst>
            </p:cNvPr>
            <p:cNvSpPr>
              <a:spLocks/>
            </p:cNvSpPr>
            <p:nvPr/>
          </p:nvSpPr>
          <p:spPr bwMode="auto">
            <a:xfrm>
              <a:off x="3763407" y="2318824"/>
              <a:ext cx="1235786" cy="759523"/>
            </a:xfrm>
            <a:custGeom>
              <a:avLst/>
              <a:gdLst>
                <a:gd name="T0" fmla="*/ 1235787 w 1235786"/>
                <a:gd name="T1" fmla="*/ 759523 h 759523"/>
                <a:gd name="T2" fmla="*/ 0 w 1235786"/>
                <a:gd name="T3" fmla="*/ 45529 h 759523"/>
                <a:gd name="T4" fmla="*/ 0 w 1235786"/>
                <a:gd name="T5" fmla="*/ 0 h 759523"/>
                <a:gd name="T6" fmla="*/ 1235787 w 1235786"/>
                <a:gd name="T7" fmla="*/ 714089 h 759523"/>
                <a:gd name="T8" fmla="*/ 1235787 w 1235786"/>
                <a:gd name="T9" fmla="*/ 759523 h 7595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35786" h="759523" extrusionOk="0">
                  <a:moveTo>
                    <a:pt x="1235787" y="759523"/>
                  </a:moveTo>
                  <a:lnTo>
                    <a:pt x="0" y="45529"/>
                  </a:lnTo>
                  <a:lnTo>
                    <a:pt x="0" y="0"/>
                  </a:lnTo>
                  <a:lnTo>
                    <a:pt x="1235787" y="714089"/>
                  </a:lnTo>
                  <a:lnTo>
                    <a:pt x="1235787" y="759523"/>
                  </a:lnTo>
                  <a:close/>
                </a:path>
              </a:pathLst>
            </a:custGeom>
            <a:solidFill>
              <a:srgbClr val="E9EAF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4296" name="Google Shape;2096;p34">
              <a:extLst>
                <a:ext uri="{FF2B5EF4-FFF2-40B4-BE49-F238E27FC236}">
                  <a16:creationId xmlns:a16="http://schemas.microsoft.com/office/drawing/2014/main" id="{730C476F-A8F7-74F9-AB02-0957AA60BAE8}"/>
                </a:ext>
              </a:extLst>
            </p:cNvPr>
            <p:cNvSpPr>
              <a:spLocks/>
            </p:cNvSpPr>
            <p:nvPr/>
          </p:nvSpPr>
          <p:spPr bwMode="auto">
            <a:xfrm>
              <a:off x="3763407" y="2490369"/>
              <a:ext cx="1575095" cy="1000982"/>
            </a:xfrm>
            <a:custGeom>
              <a:avLst/>
              <a:gdLst>
                <a:gd name="T0" fmla="*/ 1575095 w 1575095"/>
                <a:gd name="T1" fmla="*/ 1000982 h 1000982"/>
                <a:gd name="T2" fmla="*/ 0 w 1575095"/>
                <a:gd name="T3" fmla="*/ 90869 h 1000982"/>
                <a:gd name="T4" fmla="*/ 0 w 1575095"/>
                <a:gd name="T5" fmla="*/ 0 h 1000982"/>
                <a:gd name="T6" fmla="*/ 1575095 w 1575095"/>
                <a:gd name="T7" fmla="*/ 910114 h 1000982"/>
                <a:gd name="T8" fmla="*/ 1575095 w 1575095"/>
                <a:gd name="T9" fmla="*/ 1000982 h 10009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75095" h="1000982" extrusionOk="0">
                  <a:moveTo>
                    <a:pt x="1575095" y="1000982"/>
                  </a:moveTo>
                  <a:lnTo>
                    <a:pt x="0" y="90869"/>
                  </a:lnTo>
                  <a:lnTo>
                    <a:pt x="0" y="0"/>
                  </a:lnTo>
                  <a:lnTo>
                    <a:pt x="1575095" y="910114"/>
                  </a:lnTo>
                  <a:lnTo>
                    <a:pt x="1575095" y="1000982"/>
                  </a:lnTo>
                  <a:close/>
                </a:path>
              </a:pathLst>
            </a:custGeom>
            <a:solidFill>
              <a:srgbClr val="E9EAF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4297" name="Google Shape;2097;p34">
              <a:extLst>
                <a:ext uri="{FF2B5EF4-FFF2-40B4-BE49-F238E27FC236}">
                  <a16:creationId xmlns:a16="http://schemas.microsoft.com/office/drawing/2014/main" id="{FA114E9E-89CD-F1EA-9895-B60E1CA5CEA5}"/>
                </a:ext>
              </a:extLst>
            </p:cNvPr>
            <p:cNvSpPr>
              <a:spLocks/>
            </p:cNvSpPr>
            <p:nvPr/>
          </p:nvSpPr>
          <p:spPr bwMode="auto">
            <a:xfrm>
              <a:off x="3763407" y="2648770"/>
              <a:ext cx="1493528" cy="887920"/>
            </a:xfrm>
            <a:custGeom>
              <a:avLst/>
              <a:gdLst>
                <a:gd name="T0" fmla="*/ 1493528 w 1493528"/>
                <a:gd name="T1" fmla="*/ 862965 h 887920"/>
                <a:gd name="T2" fmla="*/ 1493528 w 1493528"/>
                <a:gd name="T3" fmla="*/ 887920 h 887920"/>
                <a:gd name="T4" fmla="*/ 0 w 1493528"/>
                <a:gd name="T5" fmla="*/ 24955 h 887920"/>
                <a:gd name="T6" fmla="*/ 0 w 1493528"/>
                <a:gd name="T7" fmla="*/ 0 h 887920"/>
                <a:gd name="T8" fmla="*/ 1493528 w 1493528"/>
                <a:gd name="T9" fmla="*/ 862965 h 8879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93528" h="887920" extrusionOk="0">
                  <a:moveTo>
                    <a:pt x="1493528" y="862965"/>
                  </a:moveTo>
                  <a:lnTo>
                    <a:pt x="1493528" y="887920"/>
                  </a:lnTo>
                  <a:lnTo>
                    <a:pt x="0" y="24955"/>
                  </a:lnTo>
                  <a:lnTo>
                    <a:pt x="0" y="0"/>
                  </a:lnTo>
                  <a:lnTo>
                    <a:pt x="1493528" y="862965"/>
                  </a:lnTo>
                  <a:close/>
                </a:path>
              </a:pathLst>
            </a:custGeom>
            <a:solidFill>
              <a:srgbClr val="E9EAF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4298" name="Google Shape;2098;p34">
              <a:extLst>
                <a:ext uri="{FF2B5EF4-FFF2-40B4-BE49-F238E27FC236}">
                  <a16:creationId xmlns:a16="http://schemas.microsoft.com/office/drawing/2014/main" id="{16AF97DA-788F-9399-3B96-262EC4F48D57}"/>
                </a:ext>
              </a:extLst>
            </p:cNvPr>
            <p:cNvSpPr>
              <a:spLocks/>
            </p:cNvSpPr>
            <p:nvPr/>
          </p:nvSpPr>
          <p:spPr bwMode="auto">
            <a:xfrm>
              <a:off x="5633267" y="2100963"/>
              <a:ext cx="578489" cy="901329"/>
            </a:xfrm>
            <a:custGeom>
              <a:avLst/>
              <a:gdLst>
                <a:gd name="T0" fmla="*/ 560502 w 578489"/>
                <a:gd name="T1" fmla="*/ 899184 h 901329"/>
                <a:gd name="T2" fmla="*/ 17989 w 578489"/>
                <a:gd name="T3" fmla="*/ 585621 h 901329"/>
                <a:gd name="T4" fmla="*/ 0 w 578489"/>
                <a:gd name="T5" fmla="*/ 551236 h 901329"/>
                <a:gd name="T6" fmla="*/ 0 w 578489"/>
                <a:gd name="T7" fmla="*/ 15645 h 901329"/>
                <a:gd name="T8" fmla="*/ 17989 w 578489"/>
                <a:gd name="T9" fmla="*/ 2024 h 901329"/>
                <a:gd name="T10" fmla="*/ 560502 w 578489"/>
                <a:gd name="T11" fmla="*/ 315587 h 901329"/>
                <a:gd name="T12" fmla="*/ 578490 w 578489"/>
                <a:gd name="T13" fmla="*/ 349973 h 901329"/>
                <a:gd name="T14" fmla="*/ 578490 w 578489"/>
                <a:gd name="T15" fmla="*/ 885563 h 901329"/>
                <a:gd name="T16" fmla="*/ 560502 w 578489"/>
                <a:gd name="T17" fmla="*/ 899184 h 9013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8489" h="901329" extrusionOk="0">
                  <a:moveTo>
                    <a:pt x="560502" y="899184"/>
                  </a:moveTo>
                  <a:lnTo>
                    <a:pt x="17989" y="585621"/>
                  </a:lnTo>
                  <a:cubicBezTo>
                    <a:pt x="6910" y="577639"/>
                    <a:pt x="247" y="564895"/>
                    <a:pt x="0" y="551236"/>
                  </a:cubicBezTo>
                  <a:lnTo>
                    <a:pt x="0" y="15645"/>
                  </a:lnTo>
                  <a:cubicBezTo>
                    <a:pt x="0" y="2405"/>
                    <a:pt x="8090" y="-3405"/>
                    <a:pt x="17989" y="2024"/>
                  </a:cubicBezTo>
                  <a:lnTo>
                    <a:pt x="560502" y="315587"/>
                  </a:lnTo>
                  <a:cubicBezTo>
                    <a:pt x="571580" y="323569"/>
                    <a:pt x="578242" y="336314"/>
                    <a:pt x="578490" y="349973"/>
                  </a:cubicBezTo>
                  <a:lnTo>
                    <a:pt x="578490" y="885563"/>
                  </a:lnTo>
                  <a:cubicBezTo>
                    <a:pt x="578490" y="898803"/>
                    <a:pt x="570400" y="904899"/>
                    <a:pt x="560502" y="899184"/>
                  </a:cubicBezTo>
                  <a:close/>
                </a:path>
              </a:pathLst>
            </a:custGeom>
            <a:solidFill>
              <a:srgbClr val="E9EAF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4299" name="Google Shape;2099;p34">
              <a:extLst>
                <a:ext uri="{FF2B5EF4-FFF2-40B4-BE49-F238E27FC236}">
                  <a16:creationId xmlns:a16="http://schemas.microsoft.com/office/drawing/2014/main" id="{A330D027-EF75-D323-7AEF-91C10505273D}"/>
                </a:ext>
              </a:extLst>
            </p:cNvPr>
            <p:cNvSpPr>
              <a:spLocks/>
            </p:cNvSpPr>
            <p:nvPr/>
          </p:nvSpPr>
          <p:spPr bwMode="auto">
            <a:xfrm>
              <a:off x="3680697" y="317054"/>
              <a:ext cx="2667830" cy="1909376"/>
            </a:xfrm>
            <a:custGeom>
              <a:avLst/>
              <a:gdLst>
                <a:gd name="T0" fmla="*/ 2622906 w 2667830"/>
                <a:gd name="T1" fmla="*/ 1487514 h 1909376"/>
                <a:gd name="T2" fmla="*/ 57678 w 2667830"/>
                <a:gd name="T3" fmla="*/ 5329 h 1909376"/>
                <a:gd name="T4" fmla="*/ 29124 w 2667830"/>
                <a:gd name="T5" fmla="*/ 2376 h 1909376"/>
                <a:gd name="T6" fmla="*/ 29124 w 2667830"/>
                <a:gd name="T7" fmla="*/ 2376 h 1909376"/>
                <a:gd name="T8" fmla="*/ 29124 w 2667830"/>
                <a:gd name="T9" fmla="*/ 2376 h 1909376"/>
                <a:gd name="T10" fmla="*/ 28553 w 2667830"/>
                <a:gd name="T11" fmla="*/ 2376 h 1909376"/>
                <a:gd name="T12" fmla="*/ 0 w 2667830"/>
                <a:gd name="T13" fmla="*/ 18378 h 1909376"/>
                <a:gd name="T14" fmla="*/ 12563 w 2667830"/>
                <a:gd name="T15" fmla="*/ 38762 h 1909376"/>
                <a:gd name="T16" fmla="*/ 12563 w 2667830"/>
                <a:gd name="T17" fmla="*/ 320416 h 1909376"/>
                <a:gd name="T18" fmla="*/ 57583 w 2667830"/>
                <a:gd name="T19" fmla="*/ 406141 h 1909376"/>
                <a:gd name="T20" fmla="*/ 2617386 w 2667830"/>
                <a:gd name="T21" fmla="*/ 1885374 h 1909376"/>
                <a:gd name="T22" fmla="*/ 2618719 w 2667830"/>
                <a:gd name="T23" fmla="*/ 1909377 h 1909376"/>
                <a:gd name="T24" fmla="*/ 2651174 w 2667830"/>
                <a:gd name="T25" fmla="*/ 1891470 h 1909376"/>
                <a:gd name="T26" fmla="*/ 2651936 w 2667830"/>
                <a:gd name="T27" fmla="*/ 1890993 h 1909376"/>
                <a:gd name="T28" fmla="*/ 2652888 w 2667830"/>
                <a:gd name="T29" fmla="*/ 1890517 h 1909376"/>
                <a:gd name="T30" fmla="*/ 2652888 w 2667830"/>
                <a:gd name="T31" fmla="*/ 1890517 h 1909376"/>
                <a:gd name="T32" fmla="*/ 2667830 w 2667830"/>
                <a:gd name="T33" fmla="*/ 1854608 h 1909376"/>
                <a:gd name="T34" fmla="*/ 2667830 w 2667830"/>
                <a:gd name="T35" fmla="*/ 1573525 h 1909376"/>
                <a:gd name="T36" fmla="*/ 2622906 w 2667830"/>
                <a:gd name="T37" fmla="*/ 1487514 h 190937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667830" h="1909376" extrusionOk="0">
                  <a:moveTo>
                    <a:pt x="2622906" y="1487514"/>
                  </a:moveTo>
                  <a:lnTo>
                    <a:pt x="57678" y="5329"/>
                  </a:lnTo>
                  <a:cubicBezTo>
                    <a:pt x="49302" y="-517"/>
                    <a:pt x="38518" y="-1633"/>
                    <a:pt x="29124" y="2376"/>
                  </a:cubicBezTo>
                  <a:lnTo>
                    <a:pt x="28553" y="2376"/>
                  </a:lnTo>
                  <a:lnTo>
                    <a:pt x="0" y="18378"/>
                  </a:lnTo>
                  <a:lnTo>
                    <a:pt x="12563" y="38762"/>
                  </a:lnTo>
                  <a:lnTo>
                    <a:pt x="12563" y="320416"/>
                  </a:lnTo>
                  <a:cubicBezTo>
                    <a:pt x="12563" y="353468"/>
                    <a:pt x="32741" y="391949"/>
                    <a:pt x="57583" y="406141"/>
                  </a:cubicBezTo>
                  <a:lnTo>
                    <a:pt x="2617386" y="1885374"/>
                  </a:lnTo>
                  <a:lnTo>
                    <a:pt x="2618719" y="1909377"/>
                  </a:lnTo>
                  <a:lnTo>
                    <a:pt x="2651174" y="1891470"/>
                  </a:lnTo>
                  <a:lnTo>
                    <a:pt x="2651936" y="1890993"/>
                  </a:lnTo>
                  <a:lnTo>
                    <a:pt x="2652888" y="1890517"/>
                  </a:lnTo>
                  <a:cubicBezTo>
                    <a:pt x="2662405" y="1884897"/>
                    <a:pt x="2667830" y="1872324"/>
                    <a:pt x="2667830" y="1854608"/>
                  </a:cubicBezTo>
                  <a:lnTo>
                    <a:pt x="2667830" y="1573525"/>
                  </a:lnTo>
                  <a:cubicBezTo>
                    <a:pt x="2667830" y="1540378"/>
                    <a:pt x="2647653" y="1501897"/>
                    <a:pt x="2622906" y="1487514"/>
                  </a:cubicBezTo>
                  <a:close/>
                </a:path>
              </a:pathLst>
            </a:custGeom>
            <a:solidFill>
              <a:srgbClr val="D6D8E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4300" name="Google Shape;2100;p34">
              <a:extLst>
                <a:ext uri="{FF2B5EF4-FFF2-40B4-BE49-F238E27FC236}">
                  <a16:creationId xmlns:a16="http://schemas.microsoft.com/office/drawing/2014/main" id="{B78D8C8F-5F2D-A463-B538-F2BE5DAFF10A}"/>
                </a:ext>
              </a:extLst>
            </p:cNvPr>
            <p:cNvSpPr>
              <a:spLocks/>
            </p:cNvSpPr>
            <p:nvPr/>
          </p:nvSpPr>
          <p:spPr bwMode="auto">
            <a:xfrm>
              <a:off x="3662233" y="334831"/>
              <a:ext cx="2655171" cy="1893451"/>
            </a:xfrm>
            <a:custGeom>
              <a:avLst/>
              <a:gdLst>
                <a:gd name="T0" fmla="*/ 2610153 w 2655171"/>
                <a:gd name="T1" fmla="*/ 1888076 h 1893451"/>
                <a:gd name="T2" fmla="*/ 44924 w 2655171"/>
                <a:gd name="T3" fmla="*/ 405890 h 1893451"/>
                <a:gd name="T4" fmla="*/ 0 w 2655171"/>
                <a:gd name="T5" fmla="*/ 320165 h 1893451"/>
                <a:gd name="T6" fmla="*/ 0 w 2655171"/>
                <a:gd name="T7" fmla="*/ 39368 h 1893451"/>
                <a:gd name="T8" fmla="*/ 44924 w 2655171"/>
                <a:gd name="T9" fmla="*/ 5364 h 1893451"/>
                <a:gd name="T10" fmla="*/ 2610153 w 2655171"/>
                <a:gd name="T11" fmla="*/ 1487168 h 1893451"/>
                <a:gd name="T12" fmla="*/ 2655172 w 2655171"/>
                <a:gd name="T13" fmla="*/ 1572893 h 1893451"/>
                <a:gd name="T14" fmla="*/ 2655172 w 2655171"/>
                <a:gd name="T15" fmla="*/ 1853976 h 1893451"/>
                <a:gd name="T16" fmla="*/ 2610153 w 2655171"/>
                <a:gd name="T17" fmla="*/ 1888076 h 18934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55171" h="1893451" extrusionOk="0">
                  <a:moveTo>
                    <a:pt x="2610153" y="1888076"/>
                  </a:moveTo>
                  <a:lnTo>
                    <a:pt x="44924" y="405890"/>
                  </a:lnTo>
                  <a:cubicBezTo>
                    <a:pt x="20082" y="391508"/>
                    <a:pt x="0" y="353027"/>
                    <a:pt x="0" y="320165"/>
                  </a:cubicBezTo>
                  <a:lnTo>
                    <a:pt x="0" y="39368"/>
                  </a:lnTo>
                  <a:cubicBezTo>
                    <a:pt x="0" y="6317"/>
                    <a:pt x="20082" y="-8923"/>
                    <a:pt x="44924" y="5364"/>
                  </a:cubicBezTo>
                  <a:lnTo>
                    <a:pt x="2610153" y="1487168"/>
                  </a:lnTo>
                  <a:cubicBezTo>
                    <a:pt x="2634994" y="1501551"/>
                    <a:pt x="2655172" y="1540032"/>
                    <a:pt x="2655172" y="1572893"/>
                  </a:cubicBezTo>
                  <a:lnTo>
                    <a:pt x="2655172" y="1853976"/>
                  </a:lnTo>
                  <a:cubicBezTo>
                    <a:pt x="2655172" y="1887218"/>
                    <a:pt x="2634994" y="1902363"/>
                    <a:pt x="2610153" y="1888076"/>
                  </a:cubicBezTo>
                  <a:close/>
                </a:path>
              </a:pathLst>
            </a:custGeom>
            <a:solidFill>
              <a:srgbClr val="FAFBF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4301" name="Google Shape;2101;p34">
              <a:extLst>
                <a:ext uri="{FF2B5EF4-FFF2-40B4-BE49-F238E27FC236}">
                  <a16:creationId xmlns:a16="http://schemas.microsoft.com/office/drawing/2014/main" id="{9AD6E811-1C27-A538-299A-4134C3DDCEC3}"/>
                </a:ext>
              </a:extLst>
            </p:cNvPr>
            <p:cNvSpPr>
              <a:spLocks/>
            </p:cNvSpPr>
            <p:nvPr/>
          </p:nvSpPr>
          <p:spPr bwMode="auto">
            <a:xfrm>
              <a:off x="3763692" y="506668"/>
              <a:ext cx="2448064" cy="1546988"/>
            </a:xfrm>
            <a:custGeom>
              <a:avLst/>
              <a:gdLst>
                <a:gd name="T0" fmla="*/ 2430077 w 2448064"/>
                <a:gd name="T1" fmla="*/ 1544789 h 1546988"/>
                <a:gd name="T2" fmla="*/ 17703 w 2448064"/>
                <a:gd name="T3" fmla="*/ 150995 h 1546988"/>
                <a:gd name="T4" fmla="*/ 0 w 2448064"/>
                <a:gd name="T5" fmla="*/ 116610 h 1546988"/>
                <a:gd name="T6" fmla="*/ 0 w 2448064"/>
                <a:gd name="T7" fmla="*/ 15645 h 1546988"/>
                <a:gd name="T8" fmla="*/ 17989 w 2448064"/>
                <a:gd name="T9" fmla="*/ 2024 h 1546988"/>
                <a:gd name="T10" fmla="*/ 2430077 w 2448064"/>
                <a:gd name="T11" fmla="*/ 1395913 h 1546988"/>
                <a:gd name="T12" fmla="*/ 2448065 w 2448064"/>
                <a:gd name="T13" fmla="*/ 1430298 h 1546988"/>
                <a:gd name="T14" fmla="*/ 2448065 w 2448064"/>
                <a:gd name="T15" fmla="*/ 1531168 h 1546988"/>
                <a:gd name="T16" fmla="*/ 2430077 w 2448064"/>
                <a:gd name="T17" fmla="*/ 1544789 h 15469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8064" h="1546988" extrusionOk="0">
                  <a:moveTo>
                    <a:pt x="2430077" y="1544789"/>
                  </a:moveTo>
                  <a:lnTo>
                    <a:pt x="17703" y="150995"/>
                  </a:lnTo>
                  <a:cubicBezTo>
                    <a:pt x="6701" y="142981"/>
                    <a:pt x="133" y="130229"/>
                    <a:pt x="0" y="116610"/>
                  </a:cubicBezTo>
                  <a:lnTo>
                    <a:pt x="0" y="15645"/>
                  </a:lnTo>
                  <a:cubicBezTo>
                    <a:pt x="0" y="2405"/>
                    <a:pt x="7995" y="-3405"/>
                    <a:pt x="17989" y="2024"/>
                  </a:cubicBezTo>
                  <a:lnTo>
                    <a:pt x="2430077" y="1395913"/>
                  </a:lnTo>
                  <a:cubicBezTo>
                    <a:pt x="2441174" y="1403876"/>
                    <a:pt x="2447846" y="1416630"/>
                    <a:pt x="2448065" y="1430298"/>
                  </a:cubicBezTo>
                  <a:lnTo>
                    <a:pt x="2448065" y="1531168"/>
                  </a:lnTo>
                  <a:cubicBezTo>
                    <a:pt x="2448065" y="1544503"/>
                    <a:pt x="2439975" y="1550599"/>
                    <a:pt x="2430077" y="1544789"/>
                  </a:cubicBezTo>
                  <a:close/>
                </a:path>
              </a:pathLst>
            </a:custGeom>
            <a:solidFill>
              <a:srgbClr val="E9EAF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4302" name="Google Shape;2102;p34">
              <a:extLst>
                <a:ext uri="{FF2B5EF4-FFF2-40B4-BE49-F238E27FC236}">
                  <a16:creationId xmlns:a16="http://schemas.microsoft.com/office/drawing/2014/main" id="{5F83EDAC-E07C-7615-B2D8-3B3D23FAD53B}"/>
                </a:ext>
              </a:extLst>
            </p:cNvPr>
            <p:cNvSpPr>
              <a:spLocks/>
            </p:cNvSpPr>
            <p:nvPr/>
          </p:nvSpPr>
          <p:spPr bwMode="auto">
            <a:xfrm>
              <a:off x="6042246" y="1815046"/>
              <a:ext cx="173984" cy="241344"/>
            </a:xfrm>
            <a:custGeom>
              <a:avLst/>
              <a:gdLst>
                <a:gd name="T0" fmla="*/ 155996 w 173984"/>
                <a:gd name="T1" fmla="*/ 239077 h 241344"/>
                <a:gd name="T2" fmla="*/ 0 w 173984"/>
                <a:gd name="T3" fmla="*/ 148876 h 241344"/>
                <a:gd name="T4" fmla="*/ 0 w 173984"/>
                <a:gd name="T5" fmla="*/ 0 h 241344"/>
                <a:gd name="T6" fmla="*/ 155996 w 173984"/>
                <a:gd name="T7" fmla="*/ 90106 h 241344"/>
                <a:gd name="T8" fmla="*/ 173985 w 173984"/>
                <a:gd name="T9" fmla="*/ 124492 h 241344"/>
                <a:gd name="T10" fmla="*/ 173985 w 173984"/>
                <a:gd name="T11" fmla="*/ 225457 h 241344"/>
                <a:gd name="T12" fmla="*/ 155996 w 173984"/>
                <a:gd name="T13" fmla="*/ 239077 h 2413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3984" h="241344" extrusionOk="0">
                  <a:moveTo>
                    <a:pt x="155996" y="239077"/>
                  </a:moveTo>
                  <a:lnTo>
                    <a:pt x="0" y="148876"/>
                  </a:lnTo>
                  <a:lnTo>
                    <a:pt x="0" y="0"/>
                  </a:lnTo>
                  <a:lnTo>
                    <a:pt x="155996" y="90106"/>
                  </a:lnTo>
                  <a:cubicBezTo>
                    <a:pt x="167094" y="98069"/>
                    <a:pt x="173766" y="110823"/>
                    <a:pt x="173985" y="124492"/>
                  </a:cubicBezTo>
                  <a:lnTo>
                    <a:pt x="173985" y="225457"/>
                  </a:lnTo>
                  <a:cubicBezTo>
                    <a:pt x="173985" y="238696"/>
                    <a:pt x="165895" y="245078"/>
                    <a:pt x="155996" y="23907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4303" name="Google Shape;2103;p34">
              <a:extLst>
                <a:ext uri="{FF2B5EF4-FFF2-40B4-BE49-F238E27FC236}">
                  <a16:creationId xmlns:a16="http://schemas.microsoft.com/office/drawing/2014/main" id="{85531A47-9849-7647-3AE9-47A49146137D}"/>
                </a:ext>
              </a:extLst>
            </p:cNvPr>
            <p:cNvSpPr>
              <a:spLocks/>
            </p:cNvSpPr>
            <p:nvPr/>
          </p:nvSpPr>
          <p:spPr bwMode="auto">
            <a:xfrm>
              <a:off x="3824606" y="578160"/>
              <a:ext cx="40165" cy="72472"/>
            </a:xfrm>
            <a:custGeom>
              <a:avLst/>
              <a:gdLst>
                <a:gd name="T0" fmla="*/ 19702 w 40165"/>
                <a:gd name="T1" fmla="*/ 39213 h 72472"/>
                <a:gd name="T2" fmla="*/ 5711 w 40165"/>
                <a:gd name="T3" fmla="*/ 23687 h 72472"/>
                <a:gd name="T4" fmla="*/ 1523 w 40165"/>
                <a:gd name="T5" fmla="*/ 9971 h 72472"/>
                <a:gd name="T6" fmla="*/ 6663 w 40165"/>
                <a:gd name="T7" fmla="*/ 446 h 72472"/>
                <a:gd name="T8" fmla="*/ 20273 w 40165"/>
                <a:gd name="T9" fmla="*/ 3304 h 72472"/>
                <a:gd name="T10" fmla="*/ 37310 w 40165"/>
                <a:gd name="T11" fmla="*/ 22354 h 72472"/>
                <a:gd name="T12" fmla="*/ 39784 w 40165"/>
                <a:gd name="T13" fmla="*/ 33593 h 72472"/>
                <a:gd name="T14" fmla="*/ 32456 w 40165"/>
                <a:gd name="T15" fmla="*/ 29307 h 72472"/>
                <a:gd name="T16" fmla="*/ 29315 w 40165"/>
                <a:gd name="T17" fmla="*/ 18353 h 72472"/>
                <a:gd name="T18" fmla="*/ 20273 w 40165"/>
                <a:gd name="T19" fmla="*/ 9876 h 72472"/>
                <a:gd name="T20" fmla="*/ 11897 w 40165"/>
                <a:gd name="T21" fmla="*/ 7685 h 72472"/>
                <a:gd name="T22" fmla="*/ 8852 w 40165"/>
                <a:gd name="T23" fmla="*/ 13591 h 72472"/>
                <a:gd name="T24" fmla="*/ 11707 w 40165"/>
                <a:gd name="T25" fmla="*/ 21878 h 72472"/>
                <a:gd name="T26" fmla="*/ 21225 w 40165"/>
                <a:gd name="T27" fmla="*/ 32450 h 72472"/>
                <a:gd name="T28" fmla="*/ 32551 w 40165"/>
                <a:gd name="T29" fmla="*/ 43690 h 72472"/>
                <a:gd name="T30" fmla="*/ 38357 w 40165"/>
                <a:gd name="T31" fmla="*/ 53215 h 72472"/>
                <a:gd name="T32" fmla="*/ 40165 w 40165"/>
                <a:gd name="T33" fmla="*/ 62740 h 72472"/>
                <a:gd name="T34" fmla="*/ 34930 w 40165"/>
                <a:gd name="T35" fmla="*/ 72265 h 72472"/>
                <a:gd name="T36" fmla="*/ 20939 w 40165"/>
                <a:gd name="T37" fmla="*/ 68836 h 72472"/>
                <a:gd name="T38" fmla="*/ 10279 w 40165"/>
                <a:gd name="T39" fmla="*/ 60168 h 72472"/>
                <a:gd name="T40" fmla="*/ 2665 w 40165"/>
                <a:gd name="T41" fmla="*/ 48833 h 72472"/>
                <a:gd name="T42" fmla="*/ 0 w 40165"/>
                <a:gd name="T43" fmla="*/ 37308 h 72472"/>
                <a:gd name="T44" fmla="*/ 7329 w 40165"/>
                <a:gd name="T45" fmla="*/ 41594 h 72472"/>
                <a:gd name="T46" fmla="*/ 11041 w 40165"/>
                <a:gd name="T47" fmla="*/ 52834 h 72472"/>
                <a:gd name="T48" fmla="*/ 20558 w 40165"/>
                <a:gd name="T49" fmla="*/ 62359 h 72472"/>
                <a:gd name="T50" fmla="*/ 29410 w 40165"/>
                <a:gd name="T51" fmla="*/ 64740 h 72472"/>
                <a:gd name="T52" fmla="*/ 32456 w 40165"/>
                <a:gd name="T53" fmla="*/ 59025 h 72472"/>
                <a:gd name="T54" fmla="*/ 29600 w 40165"/>
                <a:gd name="T55" fmla="*/ 50167 h 72472"/>
                <a:gd name="T56" fmla="*/ 19702 w 40165"/>
                <a:gd name="T57" fmla="*/ 39213 h 724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0165" h="72472" extrusionOk="0">
                  <a:moveTo>
                    <a:pt x="19702" y="39213"/>
                  </a:moveTo>
                  <a:cubicBezTo>
                    <a:pt x="14343" y="34706"/>
                    <a:pt x="9642" y="29481"/>
                    <a:pt x="5711" y="23687"/>
                  </a:cubicBezTo>
                  <a:cubicBezTo>
                    <a:pt x="3103" y="19577"/>
                    <a:pt x="1656" y="14838"/>
                    <a:pt x="1523" y="9971"/>
                  </a:cubicBezTo>
                  <a:cubicBezTo>
                    <a:pt x="1523" y="4892"/>
                    <a:pt x="3236" y="1716"/>
                    <a:pt x="6663" y="446"/>
                  </a:cubicBezTo>
                  <a:cubicBezTo>
                    <a:pt x="11402" y="-686"/>
                    <a:pt x="16390" y="362"/>
                    <a:pt x="20273" y="3304"/>
                  </a:cubicBezTo>
                  <a:cubicBezTo>
                    <a:pt x="27820" y="7698"/>
                    <a:pt x="33779" y="14365"/>
                    <a:pt x="37310" y="22354"/>
                  </a:cubicBezTo>
                  <a:cubicBezTo>
                    <a:pt x="38899" y="25889"/>
                    <a:pt x="39746" y="29716"/>
                    <a:pt x="39784" y="33593"/>
                  </a:cubicBezTo>
                  <a:lnTo>
                    <a:pt x="32456" y="29307"/>
                  </a:lnTo>
                  <a:cubicBezTo>
                    <a:pt x="32446" y="25435"/>
                    <a:pt x="31361" y="21642"/>
                    <a:pt x="29315" y="18353"/>
                  </a:cubicBezTo>
                  <a:cubicBezTo>
                    <a:pt x="27059" y="14814"/>
                    <a:pt x="23947" y="11899"/>
                    <a:pt x="20273" y="9876"/>
                  </a:cubicBezTo>
                  <a:cubicBezTo>
                    <a:pt x="17893" y="8035"/>
                    <a:pt x="14867" y="7244"/>
                    <a:pt x="11897" y="7685"/>
                  </a:cubicBezTo>
                  <a:cubicBezTo>
                    <a:pt x="9899" y="8352"/>
                    <a:pt x="8852" y="10352"/>
                    <a:pt x="8852" y="13591"/>
                  </a:cubicBezTo>
                  <a:cubicBezTo>
                    <a:pt x="8956" y="16577"/>
                    <a:pt x="9946" y="19463"/>
                    <a:pt x="11707" y="21878"/>
                  </a:cubicBezTo>
                  <a:cubicBezTo>
                    <a:pt x="14410" y="25801"/>
                    <a:pt x="17608" y="29356"/>
                    <a:pt x="21225" y="32450"/>
                  </a:cubicBezTo>
                  <a:cubicBezTo>
                    <a:pt x="25289" y="35896"/>
                    <a:pt x="29077" y="39653"/>
                    <a:pt x="32551" y="43690"/>
                  </a:cubicBezTo>
                  <a:cubicBezTo>
                    <a:pt x="34911" y="46585"/>
                    <a:pt x="36862" y="49789"/>
                    <a:pt x="38357" y="53215"/>
                  </a:cubicBezTo>
                  <a:cubicBezTo>
                    <a:pt x="39565" y="56243"/>
                    <a:pt x="40184" y="59478"/>
                    <a:pt x="40165" y="62740"/>
                  </a:cubicBezTo>
                  <a:cubicBezTo>
                    <a:pt x="40165" y="67883"/>
                    <a:pt x="38452" y="71027"/>
                    <a:pt x="34930" y="72265"/>
                  </a:cubicBezTo>
                  <a:cubicBezTo>
                    <a:pt x="30000" y="73000"/>
                    <a:pt x="24975" y="71769"/>
                    <a:pt x="20939" y="68836"/>
                  </a:cubicBezTo>
                  <a:cubicBezTo>
                    <a:pt x="16989" y="66477"/>
                    <a:pt x="13392" y="63558"/>
                    <a:pt x="10279" y="60168"/>
                  </a:cubicBezTo>
                  <a:cubicBezTo>
                    <a:pt x="7177" y="56803"/>
                    <a:pt x="4607" y="52980"/>
                    <a:pt x="2665" y="48833"/>
                  </a:cubicBezTo>
                  <a:cubicBezTo>
                    <a:pt x="980" y="45220"/>
                    <a:pt x="76" y="41293"/>
                    <a:pt x="0" y="37308"/>
                  </a:cubicBezTo>
                  <a:lnTo>
                    <a:pt x="7329" y="41594"/>
                  </a:lnTo>
                  <a:cubicBezTo>
                    <a:pt x="7395" y="45632"/>
                    <a:pt x="8690" y="49553"/>
                    <a:pt x="11041" y="52834"/>
                  </a:cubicBezTo>
                  <a:cubicBezTo>
                    <a:pt x="13468" y="56677"/>
                    <a:pt x="16713" y="59932"/>
                    <a:pt x="20558" y="62359"/>
                  </a:cubicBezTo>
                  <a:cubicBezTo>
                    <a:pt x="23109" y="64223"/>
                    <a:pt x="26269" y="65072"/>
                    <a:pt x="29410" y="64740"/>
                  </a:cubicBezTo>
                  <a:cubicBezTo>
                    <a:pt x="31504" y="64073"/>
                    <a:pt x="32456" y="62168"/>
                    <a:pt x="32456" y="59025"/>
                  </a:cubicBezTo>
                  <a:cubicBezTo>
                    <a:pt x="32427" y="55849"/>
                    <a:pt x="31437" y="52758"/>
                    <a:pt x="29600" y="50167"/>
                  </a:cubicBezTo>
                  <a:cubicBezTo>
                    <a:pt x="26726" y="46153"/>
                    <a:pt x="23404" y="42479"/>
                    <a:pt x="19702" y="39213"/>
                  </a:cubicBezTo>
                  <a:close/>
                </a:path>
              </a:pathLst>
            </a:custGeom>
            <a:solidFill>
              <a:srgbClr val="B0B3C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4304" name="Google Shape;2104;p34">
              <a:extLst>
                <a:ext uri="{FF2B5EF4-FFF2-40B4-BE49-F238E27FC236}">
                  <a16:creationId xmlns:a16="http://schemas.microsoft.com/office/drawing/2014/main" id="{C546EF32-1278-1BDA-3E92-07DF039191F7}"/>
                </a:ext>
              </a:extLst>
            </p:cNvPr>
            <p:cNvSpPr>
              <a:spLocks/>
            </p:cNvSpPr>
            <p:nvPr/>
          </p:nvSpPr>
          <p:spPr bwMode="auto">
            <a:xfrm>
              <a:off x="3871213" y="621212"/>
              <a:ext cx="35348" cy="54941"/>
            </a:xfrm>
            <a:custGeom>
              <a:avLst/>
              <a:gdLst>
                <a:gd name="T0" fmla="*/ 18875 w 35348"/>
                <a:gd name="T1" fmla="*/ 51977 h 54941"/>
                <a:gd name="T2" fmla="*/ 5264 w 35348"/>
                <a:gd name="T3" fmla="*/ 37785 h 54941"/>
                <a:gd name="T4" fmla="*/ 29 w 35348"/>
                <a:gd name="T5" fmla="*/ 17782 h 54941"/>
                <a:gd name="T6" fmla="*/ 29 w 35348"/>
                <a:gd name="T7" fmla="*/ 16354 h 54941"/>
                <a:gd name="T8" fmla="*/ 2409 w 35348"/>
                <a:gd name="T9" fmla="*/ 5019 h 54941"/>
                <a:gd name="T10" fmla="*/ 8881 w 35348"/>
                <a:gd name="T11" fmla="*/ 161 h 54941"/>
                <a:gd name="T12" fmla="*/ 18399 w 35348"/>
                <a:gd name="T13" fmla="*/ 2257 h 54941"/>
                <a:gd name="T14" fmla="*/ 30867 w 35348"/>
                <a:gd name="T15" fmla="*/ 15496 h 54941"/>
                <a:gd name="T16" fmla="*/ 35340 w 35348"/>
                <a:gd name="T17" fmla="*/ 35594 h 54941"/>
                <a:gd name="T18" fmla="*/ 35340 w 35348"/>
                <a:gd name="T19" fmla="*/ 38737 h 54941"/>
                <a:gd name="T20" fmla="*/ 6692 w 35348"/>
                <a:gd name="T21" fmla="*/ 22831 h 54941"/>
                <a:gd name="T22" fmla="*/ 10213 w 35348"/>
                <a:gd name="T23" fmla="*/ 36261 h 54941"/>
                <a:gd name="T24" fmla="*/ 18875 w 35348"/>
                <a:gd name="T25" fmla="*/ 45786 h 54941"/>
                <a:gd name="T26" fmla="*/ 25156 w 35348"/>
                <a:gd name="T27" fmla="*/ 47691 h 54941"/>
                <a:gd name="T28" fmla="*/ 29725 w 35348"/>
                <a:gd name="T29" fmla="*/ 45595 h 54941"/>
                <a:gd name="T30" fmla="*/ 34008 w 35348"/>
                <a:gd name="T31" fmla="*/ 51977 h 54941"/>
                <a:gd name="T32" fmla="*/ 18875 w 35348"/>
                <a:gd name="T33" fmla="*/ 51977 h 54941"/>
                <a:gd name="T34" fmla="*/ 18018 w 35348"/>
                <a:gd name="T35" fmla="*/ 8924 h 54941"/>
                <a:gd name="T36" fmla="*/ 10880 w 35348"/>
                <a:gd name="T37" fmla="*/ 8353 h 54941"/>
                <a:gd name="T38" fmla="*/ 7358 w 35348"/>
                <a:gd name="T39" fmla="*/ 16354 h 54941"/>
                <a:gd name="T40" fmla="*/ 27916 w 35348"/>
                <a:gd name="T41" fmla="*/ 28260 h 54941"/>
                <a:gd name="T42" fmla="*/ 27916 w 35348"/>
                <a:gd name="T43" fmla="*/ 27593 h 54941"/>
                <a:gd name="T44" fmla="*/ 24966 w 35348"/>
                <a:gd name="T45" fmla="*/ 16354 h 54941"/>
                <a:gd name="T46" fmla="*/ 18018 w 35348"/>
                <a:gd name="T47" fmla="*/ 8924 h 5494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5348" h="54941" extrusionOk="0">
                  <a:moveTo>
                    <a:pt x="18875" y="51977"/>
                  </a:moveTo>
                  <a:cubicBezTo>
                    <a:pt x="13135" y="48563"/>
                    <a:pt x="8434" y="43659"/>
                    <a:pt x="5264" y="37785"/>
                  </a:cubicBezTo>
                  <a:cubicBezTo>
                    <a:pt x="1838" y="31676"/>
                    <a:pt x="39" y="24788"/>
                    <a:pt x="29" y="17782"/>
                  </a:cubicBezTo>
                  <a:lnTo>
                    <a:pt x="29" y="16354"/>
                  </a:lnTo>
                  <a:cubicBezTo>
                    <a:pt x="-170" y="12433"/>
                    <a:pt x="648" y="8529"/>
                    <a:pt x="2409" y="5019"/>
                  </a:cubicBezTo>
                  <a:cubicBezTo>
                    <a:pt x="3665" y="2461"/>
                    <a:pt x="6073" y="656"/>
                    <a:pt x="8881" y="161"/>
                  </a:cubicBezTo>
                  <a:cubicBezTo>
                    <a:pt x="12203" y="-359"/>
                    <a:pt x="15601" y="390"/>
                    <a:pt x="18399" y="2257"/>
                  </a:cubicBezTo>
                  <a:cubicBezTo>
                    <a:pt x="23757" y="5352"/>
                    <a:pt x="28097" y="9957"/>
                    <a:pt x="30867" y="15496"/>
                  </a:cubicBezTo>
                  <a:cubicBezTo>
                    <a:pt x="33932" y="21744"/>
                    <a:pt x="35474" y="28634"/>
                    <a:pt x="35340" y="35594"/>
                  </a:cubicBezTo>
                  <a:lnTo>
                    <a:pt x="35340" y="38737"/>
                  </a:lnTo>
                  <a:lnTo>
                    <a:pt x="6692" y="22831"/>
                  </a:lnTo>
                  <a:cubicBezTo>
                    <a:pt x="6797" y="27522"/>
                    <a:pt x="8005" y="32121"/>
                    <a:pt x="10213" y="36261"/>
                  </a:cubicBezTo>
                  <a:cubicBezTo>
                    <a:pt x="12136" y="40198"/>
                    <a:pt x="15134" y="43503"/>
                    <a:pt x="18875" y="45786"/>
                  </a:cubicBezTo>
                  <a:cubicBezTo>
                    <a:pt x="20721" y="47055"/>
                    <a:pt x="22920" y="47720"/>
                    <a:pt x="25156" y="47691"/>
                  </a:cubicBezTo>
                  <a:cubicBezTo>
                    <a:pt x="26870" y="47538"/>
                    <a:pt x="28488" y="46798"/>
                    <a:pt x="29725" y="45595"/>
                  </a:cubicBezTo>
                  <a:lnTo>
                    <a:pt x="34008" y="51977"/>
                  </a:lnTo>
                  <a:cubicBezTo>
                    <a:pt x="30962" y="55882"/>
                    <a:pt x="25727" y="55978"/>
                    <a:pt x="18875" y="51977"/>
                  </a:cubicBezTo>
                  <a:close/>
                  <a:moveTo>
                    <a:pt x="18018" y="8924"/>
                  </a:moveTo>
                  <a:cubicBezTo>
                    <a:pt x="15962" y="7338"/>
                    <a:pt x="13164" y="7114"/>
                    <a:pt x="10880" y="8353"/>
                  </a:cubicBezTo>
                  <a:cubicBezTo>
                    <a:pt x="8567" y="10355"/>
                    <a:pt x="7273" y="13292"/>
                    <a:pt x="7358" y="16354"/>
                  </a:cubicBezTo>
                  <a:lnTo>
                    <a:pt x="27916" y="28260"/>
                  </a:lnTo>
                  <a:lnTo>
                    <a:pt x="27916" y="27593"/>
                  </a:lnTo>
                  <a:cubicBezTo>
                    <a:pt x="27821" y="23668"/>
                    <a:pt x="26812" y="19820"/>
                    <a:pt x="24966" y="16354"/>
                  </a:cubicBezTo>
                  <a:cubicBezTo>
                    <a:pt x="23405" y="13263"/>
                    <a:pt x="20997" y="10684"/>
                    <a:pt x="18018" y="8924"/>
                  </a:cubicBezTo>
                  <a:close/>
                </a:path>
              </a:pathLst>
            </a:custGeom>
            <a:solidFill>
              <a:srgbClr val="B0B3C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4305" name="Google Shape;2105;p34">
              <a:extLst>
                <a:ext uri="{FF2B5EF4-FFF2-40B4-BE49-F238E27FC236}">
                  <a16:creationId xmlns:a16="http://schemas.microsoft.com/office/drawing/2014/main" id="{BBE643C5-D285-41E5-4B5F-3E6A853A226E}"/>
                </a:ext>
              </a:extLst>
            </p:cNvPr>
            <p:cNvSpPr>
              <a:spLocks/>
            </p:cNvSpPr>
            <p:nvPr/>
          </p:nvSpPr>
          <p:spPr bwMode="auto">
            <a:xfrm>
              <a:off x="3913502" y="644554"/>
              <a:ext cx="33883" cy="60925"/>
            </a:xfrm>
            <a:custGeom>
              <a:avLst/>
              <a:gdLst>
                <a:gd name="T0" fmla="*/ 26174 w 33883"/>
                <a:gd name="T1" fmla="*/ 56353 h 60925"/>
                <a:gd name="T2" fmla="*/ 25127 w 33883"/>
                <a:gd name="T3" fmla="*/ 50829 h 60925"/>
                <a:gd name="T4" fmla="*/ 13420 w 33883"/>
                <a:gd name="T5" fmla="*/ 49972 h 60925"/>
                <a:gd name="T6" fmla="*/ 3902 w 33883"/>
                <a:gd name="T7" fmla="*/ 40447 h 60925"/>
                <a:gd name="T8" fmla="*/ 0 w 33883"/>
                <a:gd name="T9" fmla="*/ 28159 h 60925"/>
                <a:gd name="T10" fmla="*/ 4854 w 33883"/>
                <a:gd name="T11" fmla="*/ 19492 h 60925"/>
                <a:gd name="T12" fmla="*/ 18560 w 33883"/>
                <a:gd name="T13" fmla="*/ 23302 h 60925"/>
                <a:gd name="T14" fmla="*/ 25412 w 33883"/>
                <a:gd name="T15" fmla="*/ 27207 h 60925"/>
                <a:gd name="T16" fmla="*/ 25412 w 33883"/>
                <a:gd name="T17" fmla="*/ 23492 h 60925"/>
                <a:gd name="T18" fmla="*/ 23223 w 33883"/>
                <a:gd name="T19" fmla="*/ 15491 h 60925"/>
                <a:gd name="T20" fmla="*/ 16751 w 33883"/>
                <a:gd name="T21" fmla="*/ 9205 h 60925"/>
                <a:gd name="T22" fmla="*/ 10374 w 33883"/>
                <a:gd name="T23" fmla="*/ 7776 h 60925"/>
                <a:gd name="T24" fmla="*/ 7900 w 33883"/>
                <a:gd name="T25" fmla="*/ 11586 h 60925"/>
                <a:gd name="T26" fmla="*/ 761 w 33883"/>
                <a:gd name="T27" fmla="*/ 7490 h 60925"/>
                <a:gd name="T28" fmla="*/ 2950 w 33883"/>
                <a:gd name="T29" fmla="*/ 1870 h 60925"/>
                <a:gd name="T30" fmla="*/ 8947 w 33883"/>
                <a:gd name="T31" fmla="*/ 61 h 60925"/>
                <a:gd name="T32" fmla="*/ 17132 w 33883"/>
                <a:gd name="T33" fmla="*/ 2918 h 60925"/>
                <a:gd name="T34" fmla="*/ 28268 w 33883"/>
                <a:gd name="T35" fmla="*/ 13396 h 60925"/>
                <a:gd name="T36" fmla="*/ 32455 w 33883"/>
                <a:gd name="T37" fmla="*/ 27112 h 60925"/>
                <a:gd name="T38" fmla="*/ 32455 w 33883"/>
                <a:gd name="T39" fmla="*/ 49019 h 60925"/>
                <a:gd name="T40" fmla="*/ 33883 w 33883"/>
                <a:gd name="T41" fmla="*/ 60259 h 60925"/>
                <a:gd name="T42" fmla="*/ 33883 w 33883"/>
                <a:gd name="T43" fmla="*/ 60925 h 60925"/>
                <a:gd name="T44" fmla="*/ 26174 w 33883"/>
                <a:gd name="T45" fmla="*/ 56353 h 60925"/>
                <a:gd name="T46" fmla="*/ 14467 w 33883"/>
                <a:gd name="T47" fmla="*/ 43971 h 60925"/>
                <a:gd name="T48" fmla="*/ 20749 w 33883"/>
                <a:gd name="T49" fmla="*/ 45590 h 60925"/>
                <a:gd name="T50" fmla="*/ 25032 w 33883"/>
                <a:gd name="T51" fmla="*/ 42923 h 60925"/>
                <a:gd name="T52" fmla="*/ 25032 w 33883"/>
                <a:gd name="T53" fmla="*/ 33398 h 60925"/>
                <a:gd name="T54" fmla="*/ 19511 w 33883"/>
                <a:gd name="T55" fmla="*/ 30160 h 60925"/>
                <a:gd name="T56" fmla="*/ 6662 w 33883"/>
                <a:gd name="T57" fmla="*/ 31493 h 60925"/>
                <a:gd name="T58" fmla="*/ 8851 w 33883"/>
                <a:gd name="T59" fmla="*/ 38732 h 60925"/>
                <a:gd name="T60" fmla="*/ 14467 w 33883"/>
                <a:gd name="T61" fmla="*/ 43971 h 6092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33883" h="60925" extrusionOk="0">
                  <a:moveTo>
                    <a:pt x="26174" y="56353"/>
                  </a:moveTo>
                  <a:cubicBezTo>
                    <a:pt x="25593" y="54563"/>
                    <a:pt x="25241" y="52707"/>
                    <a:pt x="25127" y="50829"/>
                  </a:cubicBezTo>
                  <a:cubicBezTo>
                    <a:pt x="21386" y="52815"/>
                    <a:pt x="16837" y="52482"/>
                    <a:pt x="13420" y="49972"/>
                  </a:cubicBezTo>
                  <a:cubicBezTo>
                    <a:pt x="9537" y="47601"/>
                    <a:pt x="6272" y="44336"/>
                    <a:pt x="3902" y="40447"/>
                  </a:cubicBezTo>
                  <a:cubicBezTo>
                    <a:pt x="1418" y="36827"/>
                    <a:pt x="57" y="32551"/>
                    <a:pt x="0" y="28159"/>
                  </a:cubicBezTo>
                  <a:cubicBezTo>
                    <a:pt x="0" y="23206"/>
                    <a:pt x="1618" y="20349"/>
                    <a:pt x="4854" y="19492"/>
                  </a:cubicBezTo>
                  <a:cubicBezTo>
                    <a:pt x="9737" y="19010"/>
                    <a:pt x="14629" y="20368"/>
                    <a:pt x="18560" y="23302"/>
                  </a:cubicBezTo>
                  <a:lnTo>
                    <a:pt x="25412" y="27207"/>
                  </a:lnTo>
                  <a:lnTo>
                    <a:pt x="25412" y="23492"/>
                  </a:lnTo>
                  <a:cubicBezTo>
                    <a:pt x="25403" y="20678"/>
                    <a:pt x="24651" y="17915"/>
                    <a:pt x="23223" y="15491"/>
                  </a:cubicBezTo>
                  <a:cubicBezTo>
                    <a:pt x="21662" y="12855"/>
                    <a:pt x="19435" y="10684"/>
                    <a:pt x="16751" y="9205"/>
                  </a:cubicBezTo>
                  <a:cubicBezTo>
                    <a:pt x="14895" y="7913"/>
                    <a:pt x="12601" y="7401"/>
                    <a:pt x="10374" y="7776"/>
                  </a:cubicBezTo>
                  <a:cubicBezTo>
                    <a:pt x="8728" y="8273"/>
                    <a:pt x="7690" y="9882"/>
                    <a:pt x="7900" y="11586"/>
                  </a:cubicBezTo>
                  <a:lnTo>
                    <a:pt x="761" y="7490"/>
                  </a:lnTo>
                  <a:cubicBezTo>
                    <a:pt x="676" y="5394"/>
                    <a:pt x="1466" y="3356"/>
                    <a:pt x="2950" y="1870"/>
                  </a:cubicBezTo>
                  <a:cubicBezTo>
                    <a:pt x="4607" y="446"/>
                    <a:pt x="6786" y="-213"/>
                    <a:pt x="8947" y="61"/>
                  </a:cubicBezTo>
                  <a:cubicBezTo>
                    <a:pt x="11850" y="393"/>
                    <a:pt x="14648" y="1369"/>
                    <a:pt x="17132" y="2918"/>
                  </a:cubicBezTo>
                  <a:cubicBezTo>
                    <a:pt x="21681" y="5399"/>
                    <a:pt x="25517" y="9008"/>
                    <a:pt x="28268" y="13396"/>
                  </a:cubicBezTo>
                  <a:cubicBezTo>
                    <a:pt x="30895" y="17497"/>
                    <a:pt x="32341" y="22242"/>
                    <a:pt x="32455" y="27112"/>
                  </a:cubicBezTo>
                  <a:lnTo>
                    <a:pt x="32455" y="49019"/>
                  </a:lnTo>
                  <a:cubicBezTo>
                    <a:pt x="32379" y="52815"/>
                    <a:pt x="32865" y="56602"/>
                    <a:pt x="33883" y="60259"/>
                  </a:cubicBezTo>
                  <a:lnTo>
                    <a:pt x="33883" y="60925"/>
                  </a:lnTo>
                  <a:lnTo>
                    <a:pt x="26174" y="56353"/>
                  </a:lnTo>
                  <a:close/>
                  <a:moveTo>
                    <a:pt x="14467" y="43971"/>
                  </a:moveTo>
                  <a:cubicBezTo>
                    <a:pt x="16342" y="45144"/>
                    <a:pt x="18541" y="45710"/>
                    <a:pt x="20749" y="45590"/>
                  </a:cubicBezTo>
                  <a:cubicBezTo>
                    <a:pt x="22547" y="45530"/>
                    <a:pt x="24185" y="44514"/>
                    <a:pt x="25032" y="42923"/>
                  </a:cubicBezTo>
                  <a:lnTo>
                    <a:pt x="25032" y="33398"/>
                  </a:lnTo>
                  <a:lnTo>
                    <a:pt x="19511" y="30160"/>
                  </a:lnTo>
                  <a:cubicBezTo>
                    <a:pt x="10945" y="25207"/>
                    <a:pt x="6662" y="25683"/>
                    <a:pt x="6662" y="31493"/>
                  </a:cubicBezTo>
                  <a:cubicBezTo>
                    <a:pt x="6653" y="34072"/>
                    <a:pt x="7414" y="36593"/>
                    <a:pt x="8851" y="38732"/>
                  </a:cubicBezTo>
                  <a:cubicBezTo>
                    <a:pt x="10270" y="40907"/>
                    <a:pt x="12202" y="42704"/>
                    <a:pt x="14467" y="43971"/>
                  </a:cubicBezTo>
                  <a:close/>
                </a:path>
              </a:pathLst>
            </a:custGeom>
            <a:solidFill>
              <a:srgbClr val="B0B3C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4306" name="Google Shape;2106;p34">
              <a:extLst>
                <a:ext uri="{FF2B5EF4-FFF2-40B4-BE49-F238E27FC236}">
                  <a16:creationId xmlns:a16="http://schemas.microsoft.com/office/drawing/2014/main" id="{E891BF00-3C82-91E3-6673-F614AA106F30}"/>
                </a:ext>
              </a:extLst>
            </p:cNvPr>
            <p:cNvSpPr>
              <a:spLocks/>
            </p:cNvSpPr>
            <p:nvPr/>
          </p:nvSpPr>
          <p:spPr bwMode="auto">
            <a:xfrm>
              <a:off x="3956522" y="663093"/>
              <a:ext cx="19892" cy="51720"/>
            </a:xfrm>
            <a:custGeom>
              <a:avLst/>
              <a:gdLst>
                <a:gd name="T0" fmla="*/ 19892 w 19892"/>
                <a:gd name="T1" fmla="*/ 18955 h 51720"/>
                <a:gd name="T2" fmla="*/ 16466 w 19892"/>
                <a:gd name="T3" fmla="*/ 16573 h 51720"/>
                <a:gd name="T4" fmla="*/ 6948 w 19892"/>
                <a:gd name="T5" fmla="*/ 18002 h 51720"/>
                <a:gd name="T6" fmla="*/ 6948 w 19892"/>
                <a:gd name="T7" fmla="*/ 51721 h 51720"/>
                <a:gd name="T8" fmla="*/ 0 w 19892"/>
                <a:gd name="T9" fmla="*/ 47625 h 51720"/>
                <a:gd name="T10" fmla="*/ 0 w 19892"/>
                <a:gd name="T11" fmla="*/ 0 h 51720"/>
                <a:gd name="T12" fmla="*/ 6758 w 19892"/>
                <a:gd name="T13" fmla="*/ 3905 h 51720"/>
                <a:gd name="T14" fmla="*/ 6758 w 19892"/>
                <a:gd name="T15" fmla="*/ 9430 h 51720"/>
                <a:gd name="T16" fmla="*/ 16275 w 19892"/>
                <a:gd name="T17" fmla="*/ 8763 h 51720"/>
                <a:gd name="T18" fmla="*/ 19321 w 19892"/>
                <a:gd name="T19" fmla="*/ 11144 h 51720"/>
                <a:gd name="T20" fmla="*/ 19892 w 19892"/>
                <a:gd name="T21" fmla="*/ 18955 h 517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892" h="51720" extrusionOk="0">
                  <a:moveTo>
                    <a:pt x="19892" y="18955"/>
                  </a:moveTo>
                  <a:cubicBezTo>
                    <a:pt x="18807" y="18085"/>
                    <a:pt x="17656" y="17290"/>
                    <a:pt x="16466" y="16573"/>
                  </a:cubicBezTo>
                  <a:cubicBezTo>
                    <a:pt x="11897" y="13906"/>
                    <a:pt x="8728" y="14383"/>
                    <a:pt x="6948" y="18002"/>
                  </a:cubicBezTo>
                  <a:lnTo>
                    <a:pt x="6948" y="51721"/>
                  </a:lnTo>
                  <a:lnTo>
                    <a:pt x="0" y="47625"/>
                  </a:lnTo>
                  <a:lnTo>
                    <a:pt x="0" y="0"/>
                  </a:lnTo>
                  <a:lnTo>
                    <a:pt x="6758" y="3905"/>
                  </a:lnTo>
                  <a:lnTo>
                    <a:pt x="6758" y="9430"/>
                  </a:lnTo>
                  <a:cubicBezTo>
                    <a:pt x="9042" y="6572"/>
                    <a:pt x="12278" y="6286"/>
                    <a:pt x="16275" y="8763"/>
                  </a:cubicBezTo>
                  <a:cubicBezTo>
                    <a:pt x="17408" y="9388"/>
                    <a:pt x="18436" y="10192"/>
                    <a:pt x="19321" y="11144"/>
                  </a:cubicBezTo>
                  <a:lnTo>
                    <a:pt x="19892" y="18955"/>
                  </a:lnTo>
                  <a:close/>
                </a:path>
              </a:pathLst>
            </a:custGeom>
            <a:solidFill>
              <a:srgbClr val="B0B3C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4307" name="Google Shape;2107;p34">
              <a:extLst>
                <a:ext uri="{FF2B5EF4-FFF2-40B4-BE49-F238E27FC236}">
                  <a16:creationId xmlns:a16="http://schemas.microsoft.com/office/drawing/2014/main" id="{D2D803C2-6109-87D1-E6F7-EED27617B972}"/>
                </a:ext>
              </a:extLst>
            </p:cNvPr>
            <p:cNvSpPr>
              <a:spLocks/>
            </p:cNvSpPr>
            <p:nvPr/>
          </p:nvSpPr>
          <p:spPr bwMode="auto">
            <a:xfrm>
              <a:off x="3980286" y="683824"/>
              <a:ext cx="34675" cy="54516"/>
            </a:xfrm>
            <a:custGeom>
              <a:avLst/>
              <a:gdLst>
                <a:gd name="T0" fmla="*/ 18400 w 34675"/>
                <a:gd name="T1" fmla="*/ 45467 h 54516"/>
                <a:gd name="T2" fmla="*/ 24967 w 34675"/>
                <a:gd name="T3" fmla="*/ 46610 h 54516"/>
                <a:gd name="T4" fmla="*/ 28108 w 34675"/>
                <a:gd name="T5" fmla="*/ 41848 h 54516"/>
                <a:gd name="T6" fmla="*/ 34675 w 34675"/>
                <a:gd name="T7" fmla="*/ 45658 h 54516"/>
                <a:gd name="T8" fmla="*/ 32296 w 34675"/>
                <a:gd name="T9" fmla="*/ 52040 h 54516"/>
                <a:gd name="T10" fmla="*/ 26300 w 34675"/>
                <a:gd name="T11" fmla="*/ 54516 h 54516"/>
                <a:gd name="T12" fmla="*/ 18400 w 34675"/>
                <a:gd name="T13" fmla="*/ 52135 h 54516"/>
                <a:gd name="T14" fmla="*/ 5075 w 34675"/>
                <a:gd name="T15" fmla="*/ 37943 h 54516"/>
                <a:gd name="T16" fmla="*/ 31 w 34675"/>
                <a:gd name="T17" fmla="*/ 17369 h 54516"/>
                <a:gd name="T18" fmla="*/ 31 w 34675"/>
                <a:gd name="T19" fmla="*/ 15940 h 54516"/>
                <a:gd name="T20" fmla="*/ 2315 w 34675"/>
                <a:gd name="T21" fmla="*/ 4700 h 54516"/>
                <a:gd name="T22" fmla="*/ 8597 w 34675"/>
                <a:gd name="T23" fmla="*/ 33 h 54516"/>
                <a:gd name="T24" fmla="*/ 18114 w 34675"/>
                <a:gd name="T25" fmla="*/ 2605 h 54516"/>
                <a:gd name="T26" fmla="*/ 29631 w 34675"/>
                <a:gd name="T27" fmla="*/ 14035 h 54516"/>
                <a:gd name="T28" fmla="*/ 34485 w 34675"/>
                <a:gd name="T29" fmla="*/ 29275 h 54516"/>
                <a:gd name="T30" fmla="*/ 27918 w 34675"/>
                <a:gd name="T31" fmla="*/ 25465 h 54516"/>
                <a:gd name="T32" fmla="*/ 24872 w 34675"/>
                <a:gd name="T33" fmla="*/ 15940 h 54516"/>
                <a:gd name="T34" fmla="*/ 18114 w 34675"/>
                <a:gd name="T35" fmla="*/ 9082 h 54516"/>
                <a:gd name="T36" fmla="*/ 9834 w 34675"/>
                <a:gd name="T37" fmla="*/ 9082 h 54516"/>
                <a:gd name="T38" fmla="*/ 6883 w 34675"/>
                <a:gd name="T39" fmla="*/ 20226 h 54516"/>
                <a:gd name="T40" fmla="*/ 6883 w 34675"/>
                <a:gd name="T41" fmla="*/ 21750 h 54516"/>
                <a:gd name="T42" fmla="*/ 9834 w 34675"/>
                <a:gd name="T43" fmla="*/ 36133 h 54516"/>
                <a:gd name="T44" fmla="*/ 18400 w 34675"/>
                <a:gd name="T45" fmla="*/ 45467 h 545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4675" h="54516" extrusionOk="0">
                  <a:moveTo>
                    <a:pt x="18400" y="45467"/>
                  </a:moveTo>
                  <a:cubicBezTo>
                    <a:pt x="20304" y="46811"/>
                    <a:pt x="22721" y="47231"/>
                    <a:pt x="24967" y="46610"/>
                  </a:cubicBezTo>
                  <a:cubicBezTo>
                    <a:pt x="26918" y="45847"/>
                    <a:pt x="28175" y="43941"/>
                    <a:pt x="28108" y="41848"/>
                  </a:cubicBezTo>
                  <a:lnTo>
                    <a:pt x="34675" y="45658"/>
                  </a:lnTo>
                  <a:cubicBezTo>
                    <a:pt x="34694" y="48006"/>
                    <a:pt x="33847" y="50279"/>
                    <a:pt x="32296" y="52040"/>
                  </a:cubicBezTo>
                  <a:cubicBezTo>
                    <a:pt x="30716" y="53647"/>
                    <a:pt x="28555" y="54541"/>
                    <a:pt x="26300" y="54516"/>
                  </a:cubicBezTo>
                  <a:cubicBezTo>
                    <a:pt x="23501" y="54441"/>
                    <a:pt x="20770" y="53619"/>
                    <a:pt x="18400" y="52135"/>
                  </a:cubicBezTo>
                  <a:cubicBezTo>
                    <a:pt x="12680" y="48793"/>
                    <a:pt x="8054" y="43862"/>
                    <a:pt x="5075" y="37943"/>
                  </a:cubicBezTo>
                  <a:cubicBezTo>
                    <a:pt x="1715" y="31610"/>
                    <a:pt x="-17" y="24539"/>
                    <a:pt x="31" y="17369"/>
                  </a:cubicBezTo>
                  <a:lnTo>
                    <a:pt x="31" y="15940"/>
                  </a:lnTo>
                  <a:cubicBezTo>
                    <a:pt x="-169" y="12060"/>
                    <a:pt x="611" y="8193"/>
                    <a:pt x="2315" y="4700"/>
                  </a:cubicBezTo>
                  <a:cubicBezTo>
                    <a:pt x="3467" y="2168"/>
                    <a:pt x="5836" y="405"/>
                    <a:pt x="8597" y="33"/>
                  </a:cubicBezTo>
                  <a:cubicBezTo>
                    <a:pt x="11966" y="-190"/>
                    <a:pt x="15316" y="715"/>
                    <a:pt x="18114" y="2605"/>
                  </a:cubicBezTo>
                  <a:cubicBezTo>
                    <a:pt x="22864" y="5371"/>
                    <a:pt x="26823" y="9306"/>
                    <a:pt x="29631" y="14035"/>
                  </a:cubicBezTo>
                  <a:cubicBezTo>
                    <a:pt x="32543" y="18605"/>
                    <a:pt x="34219" y="23859"/>
                    <a:pt x="34485" y="29275"/>
                  </a:cubicBezTo>
                  <a:lnTo>
                    <a:pt x="27918" y="25465"/>
                  </a:lnTo>
                  <a:cubicBezTo>
                    <a:pt x="27651" y="22098"/>
                    <a:pt x="26604" y="18839"/>
                    <a:pt x="24872" y="15940"/>
                  </a:cubicBezTo>
                  <a:cubicBezTo>
                    <a:pt x="23207" y="13144"/>
                    <a:pt x="20884" y="10792"/>
                    <a:pt x="18114" y="9082"/>
                  </a:cubicBezTo>
                  <a:cubicBezTo>
                    <a:pt x="14564" y="7113"/>
                    <a:pt x="11804" y="7113"/>
                    <a:pt x="9834" y="9082"/>
                  </a:cubicBezTo>
                  <a:cubicBezTo>
                    <a:pt x="7464" y="12284"/>
                    <a:pt x="6408" y="16270"/>
                    <a:pt x="6883" y="20226"/>
                  </a:cubicBezTo>
                  <a:lnTo>
                    <a:pt x="6883" y="21750"/>
                  </a:lnTo>
                  <a:cubicBezTo>
                    <a:pt x="6798" y="26703"/>
                    <a:pt x="7807" y="31614"/>
                    <a:pt x="9834" y="36133"/>
                  </a:cubicBezTo>
                  <a:cubicBezTo>
                    <a:pt x="11652" y="40058"/>
                    <a:pt x="14650" y="43321"/>
                    <a:pt x="18400" y="45467"/>
                  </a:cubicBezTo>
                  <a:close/>
                </a:path>
              </a:pathLst>
            </a:custGeom>
            <a:solidFill>
              <a:srgbClr val="B0B3C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4308" name="Google Shape;2108;p34">
              <a:extLst>
                <a:ext uri="{FF2B5EF4-FFF2-40B4-BE49-F238E27FC236}">
                  <a16:creationId xmlns:a16="http://schemas.microsoft.com/office/drawing/2014/main" id="{47C54177-1AA7-8421-8FD7-BBA2DBF260B7}"/>
                </a:ext>
              </a:extLst>
            </p:cNvPr>
            <p:cNvSpPr>
              <a:spLocks/>
            </p:cNvSpPr>
            <p:nvPr/>
          </p:nvSpPr>
          <p:spPr bwMode="auto">
            <a:xfrm>
              <a:off x="4022575" y="681666"/>
              <a:ext cx="32718" cy="85915"/>
            </a:xfrm>
            <a:custGeom>
              <a:avLst/>
              <a:gdLst>
                <a:gd name="T0" fmla="*/ 7614 w 32718"/>
                <a:gd name="T1" fmla="*/ 29718 h 85915"/>
                <a:gd name="T2" fmla="*/ 19797 w 32718"/>
                <a:gd name="T3" fmla="*/ 29718 h 85915"/>
                <a:gd name="T4" fmla="*/ 32646 w 32718"/>
                <a:gd name="T5" fmla="*/ 54483 h 85915"/>
                <a:gd name="T6" fmla="*/ 32646 w 32718"/>
                <a:gd name="T7" fmla="*/ 85916 h 85915"/>
                <a:gd name="T8" fmla="*/ 25603 w 32718"/>
                <a:gd name="T9" fmla="*/ 81820 h 85915"/>
                <a:gd name="T10" fmla="*/ 25603 w 32718"/>
                <a:gd name="T11" fmla="*/ 50387 h 85915"/>
                <a:gd name="T12" fmla="*/ 23604 w 32718"/>
                <a:gd name="T13" fmla="*/ 41624 h 85915"/>
                <a:gd name="T14" fmla="*/ 17132 w 32718"/>
                <a:gd name="T15" fmla="*/ 35433 h 85915"/>
                <a:gd name="T16" fmla="*/ 11136 w 32718"/>
                <a:gd name="T17" fmla="*/ 34100 h 85915"/>
                <a:gd name="T18" fmla="*/ 7043 w 32718"/>
                <a:gd name="T19" fmla="*/ 37338 h 85915"/>
                <a:gd name="T20" fmla="*/ 7043 w 32718"/>
                <a:gd name="T21" fmla="*/ 71152 h 85915"/>
                <a:gd name="T22" fmla="*/ 0 w 32718"/>
                <a:gd name="T23" fmla="*/ 67056 h 85915"/>
                <a:gd name="T24" fmla="*/ 0 w 32718"/>
                <a:gd name="T25" fmla="*/ 0 h 85915"/>
                <a:gd name="T26" fmla="*/ 7043 w 32718"/>
                <a:gd name="T27" fmla="*/ 4001 h 85915"/>
                <a:gd name="T28" fmla="*/ 7614 w 32718"/>
                <a:gd name="T29" fmla="*/ 29718 h 859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2718" h="85915" extrusionOk="0">
                  <a:moveTo>
                    <a:pt x="7614" y="29718"/>
                  </a:moveTo>
                  <a:cubicBezTo>
                    <a:pt x="11145" y="26777"/>
                    <a:pt x="16266" y="26777"/>
                    <a:pt x="19797" y="29718"/>
                  </a:cubicBezTo>
                  <a:cubicBezTo>
                    <a:pt x="28411" y="34878"/>
                    <a:pt x="33388" y="44461"/>
                    <a:pt x="32646" y="54483"/>
                  </a:cubicBezTo>
                  <a:lnTo>
                    <a:pt x="32646" y="85916"/>
                  </a:lnTo>
                  <a:lnTo>
                    <a:pt x="25603" y="81820"/>
                  </a:lnTo>
                  <a:lnTo>
                    <a:pt x="25603" y="50387"/>
                  </a:lnTo>
                  <a:cubicBezTo>
                    <a:pt x="25698" y="47343"/>
                    <a:pt x="25003" y="44327"/>
                    <a:pt x="23604" y="41624"/>
                  </a:cubicBezTo>
                  <a:cubicBezTo>
                    <a:pt x="22034" y="39026"/>
                    <a:pt x="19797" y="36890"/>
                    <a:pt x="17132" y="35433"/>
                  </a:cubicBezTo>
                  <a:cubicBezTo>
                    <a:pt x="15352" y="34286"/>
                    <a:pt x="13230" y="33814"/>
                    <a:pt x="11136" y="34100"/>
                  </a:cubicBezTo>
                  <a:cubicBezTo>
                    <a:pt x="9356" y="34510"/>
                    <a:pt x="7852" y="35699"/>
                    <a:pt x="7043" y="37338"/>
                  </a:cubicBezTo>
                  <a:lnTo>
                    <a:pt x="7043" y="71152"/>
                  </a:lnTo>
                  <a:lnTo>
                    <a:pt x="0" y="67056"/>
                  </a:lnTo>
                  <a:lnTo>
                    <a:pt x="0" y="0"/>
                  </a:lnTo>
                  <a:lnTo>
                    <a:pt x="7043" y="4001"/>
                  </a:lnTo>
                  <a:lnTo>
                    <a:pt x="7614" y="29718"/>
                  </a:lnTo>
                  <a:close/>
                </a:path>
              </a:pathLst>
            </a:custGeom>
            <a:solidFill>
              <a:srgbClr val="B0B3C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4309" name="Google Shape;2109;p34">
              <a:extLst>
                <a:ext uri="{FF2B5EF4-FFF2-40B4-BE49-F238E27FC236}">
                  <a16:creationId xmlns:a16="http://schemas.microsoft.com/office/drawing/2014/main" id="{5CAE1EF0-74F0-B7AD-F186-525814E14477}"/>
                </a:ext>
              </a:extLst>
            </p:cNvPr>
            <p:cNvSpPr>
              <a:spLocks/>
            </p:cNvSpPr>
            <p:nvPr/>
          </p:nvSpPr>
          <p:spPr bwMode="auto">
            <a:xfrm>
              <a:off x="4065860" y="766513"/>
              <a:ext cx="8800" cy="10615"/>
            </a:xfrm>
            <a:custGeom>
              <a:avLst/>
              <a:gdLst>
                <a:gd name="T0" fmla="*/ 21 w 8800"/>
                <a:gd name="T1" fmla="*/ 3164 h 10615"/>
                <a:gd name="T2" fmla="*/ 1163 w 8800"/>
                <a:gd name="T3" fmla="*/ 212 h 10615"/>
                <a:gd name="T4" fmla="*/ 4399 w 8800"/>
                <a:gd name="T5" fmla="*/ 212 h 10615"/>
                <a:gd name="T6" fmla="*/ 7635 w 8800"/>
                <a:gd name="T7" fmla="*/ 3545 h 10615"/>
                <a:gd name="T8" fmla="*/ 8777 w 8800"/>
                <a:gd name="T9" fmla="*/ 7736 h 10615"/>
                <a:gd name="T10" fmla="*/ 7635 w 8800"/>
                <a:gd name="T11" fmla="*/ 10403 h 10615"/>
                <a:gd name="T12" fmla="*/ 4399 w 8800"/>
                <a:gd name="T13" fmla="*/ 10403 h 10615"/>
                <a:gd name="T14" fmla="*/ 1163 w 8800"/>
                <a:gd name="T15" fmla="*/ 7165 h 10615"/>
                <a:gd name="T16" fmla="*/ 21 w 8800"/>
                <a:gd name="T17" fmla="*/ 3164 h 106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800" h="10615" extrusionOk="0">
                  <a:moveTo>
                    <a:pt x="21" y="3164"/>
                  </a:moveTo>
                  <a:cubicBezTo>
                    <a:pt x="-103" y="2053"/>
                    <a:pt x="326" y="951"/>
                    <a:pt x="1163" y="212"/>
                  </a:cubicBezTo>
                  <a:cubicBezTo>
                    <a:pt x="1829" y="-265"/>
                    <a:pt x="2971" y="212"/>
                    <a:pt x="4399" y="212"/>
                  </a:cubicBezTo>
                  <a:cubicBezTo>
                    <a:pt x="5741" y="1038"/>
                    <a:pt x="6845" y="2183"/>
                    <a:pt x="7635" y="3545"/>
                  </a:cubicBezTo>
                  <a:cubicBezTo>
                    <a:pt x="8378" y="4818"/>
                    <a:pt x="8768" y="6263"/>
                    <a:pt x="8777" y="7736"/>
                  </a:cubicBezTo>
                  <a:cubicBezTo>
                    <a:pt x="8911" y="8767"/>
                    <a:pt x="8473" y="9788"/>
                    <a:pt x="7635" y="10403"/>
                  </a:cubicBezTo>
                  <a:cubicBezTo>
                    <a:pt x="6874" y="10880"/>
                    <a:pt x="5827" y="10403"/>
                    <a:pt x="4399" y="10403"/>
                  </a:cubicBezTo>
                  <a:cubicBezTo>
                    <a:pt x="3029" y="9659"/>
                    <a:pt x="1906" y="8534"/>
                    <a:pt x="1163" y="7165"/>
                  </a:cubicBezTo>
                  <a:cubicBezTo>
                    <a:pt x="440" y="5955"/>
                    <a:pt x="40" y="4575"/>
                    <a:pt x="21" y="3164"/>
                  </a:cubicBezTo>
                  <a:close/>
                </a:path>
              </a:pathLst>
            </a:custGeom>
            <a:solidFill>
              <a:srgbClr val="B0B3C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4310" name="Google Shape;2110;p34">
              <a:extLst>
                <a:ext uri="{FF2B5EF4-FFF2-40B4-BE49-F238E27FC236}">
                  <a16:creationId xmlns:a16="http://schemas.microsoft.com/office/drawing/2014/main" id="{95F9A300-CF97-FE67-142B-04C142DA87AE}"/>
                </a:ext>
              </a:extLst>
            </p:cNvPr>
            <p:cNvSpPr>
              <a:spLocks/>
            </p:cNvSpPr>
            <p:nvPr/>
          </p:nvSpPr>
          <p:spPr bwMode="auto">
            <a:xfrm>
              <a:off x="4086317" y="778377"/>
              <a:ext cx="8807" cy="10445"/>
            </a:xfrm>
            <a:custGeom>
              <a:avLst/>
              <a:gdLst>
                <a:gd name="T0" fmla="*/ 27 w 8807"/>
                <a:gd name="T1" fmla="*/ 3111 h 10445"/>
                <a:gd name="T2" fmla="*/ 1169 w 8807"/>
                <a:gd name="T3" fmla="*/ 254 h 10445"/>
                <a:gd name="T4" fmla="*/ 4405 w 8807"/>
                <a:gd name="T5" fmla="*/ 254 h 10445"/>
                <a:gd name="T6" fmla="*/ 8784 w 8807"/>
                <a:gd name="T7" fmla="*/ 7779 h 10445"/>
                <a:gd name="T8" fmla="*/ 7641 w 8807"/>
                <a:gd name="T9" fmla="*/ 10446 h 10445"/>
                <a:gd name="T10" fmla="*/ 4405 w 8807"/>
                <a:gd name="T11" fmla="*/ 10446 h 10445"/>
                <a:gd name="T12" fmla="*/ 1169 w 8807"/>
                <a:gd name="T13" fmla="*/ 7207 h 10445"/>
                <a:gd name="T14" fmla="*/ 27 w 8807"/>
                <a:gd name="T15" fmla="*/ 3111 h 104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807" h="10445" extrusionOk="0">
                  <a:moveTo>
                    <a:pt x="27" y="3111"/>
                  </a:moveTo>
                  <a:cubicBezTo>
                    <a:pt x="-116" y="2025"/>
                    <a:pt x="313" y="942"/>
                    <a:pt x="1169" y="254"/>
                  </a:cubicBezTo>
                  <a:cubicBezTo>
                    <a:pt x="1835" y="-317"/>
                    <a:pt x="2978" y="254"/>
                    <a:pt x="4405" y="254"/>
                  </a:cubicBezTo>
                  <a:cubicBezTo>
                    <a:pt x="7051" y="1848"/>
                    <a:pt x="8707" y="4687"/>
                    <a:pt x="8784" y="7779"/>
                  </a:cubicBezTo>
                  <a:cubicBezTo>
                    <a:pt x="8917" y="8809"/>
                    <a:pt x="8479" y="9830"/>
                    <a:pt x="7641" y="10446"/>
                  </a:cubicBezTo>
                  <a:cubicBezTo>
                    <a:pt x="6975" y="10446"/>
                    <a:pt x="5833" y="10446"/>
                    <a:pt x="4405" y="10446"/>
                  </a:cubicBezTo>
                  <a:cubicBezTo>
                    <a:pt x="3035" y="9701"/>
                    <a:pt x="1912" y="8576"/>
                    <a:pt x="1169" y="7207"/>
                  </a:cubicBezTo>
                  <a:cubicBezTo>
                    <a:pt x="427" y="5970"/>
                    <a:pt x="27" y="4555"/>
                    <a:pt x="27" y="3111"/>
                  </a:cubicBezTo>
                  <a:close/>
                </a:path>
              </a:pathLst>
            </a:custGeom>
            <a:solidFill>
              <a:srgbClr val="B0B3C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4311" name="Google Shape;2111;p34">
              <a:extLst>
                <a:ext uri="{FF2B5EF4-FFF2-40B4-BE49-F238E27FC236}">
                  <a16:creationId xmlns:a16="http://schemas.microsoft.com/office/drawing/2014/main" id="{E466DAF8-9BEB-A0F4-AF99-8E2EDEBA71F8}"/>
                </a:ext>
              </a:extLst>
            </p:cNvPr>
            <p:cNvSpPr>
              <a:spLocks/>
            </p:cNvSpPr>
            <p:nvPr/>
          </p:nvSpPr>
          <p:spPr bwMode="auto">
            <a:xfrm>
              <a:off x="4106781" y="790188"/>
              <a:ext cx="8804" cy="10445"/>
            </a:xfrm>
            <a:custGeom>
              <a:avLst/>
              <a:gdLst>
                <a:gd name="T0" fmla="*/ 27 w 8804"/>
                <a:gd name="T1" fmla="*/ 3111 h 10445"/>
                <a:gd name="T2" fmla="*/ 1169 w 8804"/>
                <a:gd name="T3" fmla="*/ 254 h 10445"/>
                <a:gd name="T4" fmla="*/ 4405 w 8804"/>
                <a:gd name="T5" fmla="*/ 254 h 10445"/>
                <a:gd name="T6" fmla="*/ 7641 w 8804"/>
                <a:gd name="T7" fmla="*/ 3493 h 10445"/>
                <a:gd name="T8" fmla="*/ 8783 w 8804"/>
                <a:gd name="T9" fmla="*/ 7683 h 10445"/>
                <a:gd name="T10" fmla="*/ 7641 w 8804"/>
                <a:gd name="T11" fmla="*/ 10446 h 10445"/>
                <a:gd name="T12" fmla="*/ 4405 w 8804"/>
                <a:gd name="T13" fmla="*/ 9874 h 10445"/>
                <a:gd name="T14" fmla="*/ 1169 w 8804"/>
                <a:gd name="T15" fmla="*/ 6636 h 10445"/>
                <a:gd name="T16" fmla="*/ 27 w 8804"/>
                <a:gd name="T17" fmla="*/ 3111 h 104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804" h="10445" extrusionOk="0">
                  <a:moveTo>
                    <a:pt x="27" y="3111"/>
                  </a:moveTo>
                  <a:cubicBezTo>
                    <a:pt x="-116" y="2025"/>
                    <a:pt x="313" y="942"/>
                    <a:pt x="1169" y="254"/>
                  </a:cubicBezTo>
                  <a:cubicBezTo>
                    <a:pt x="1835" y="-318"/>
                    <a:pt x="2978" y="254"/>
                    <a:pt x="4405" y="254"/>
                  </a:cubicBezTo>
                  <a:cubicBezTo>
                    <a:pt x="5795" y="976"/>
                    <a:pt x="6918" y="2107"/>
                    <a:pt x="7641" y="3493"/>
                  </a:cubicBezTo>
                  <a:cubicBezTo>
                    <a:pt x="8374" y="4770"/>
                    <a:pt x="8764" y="6212"/>
                    <a:pt x="8783" y="7683"/>
                  </a:cubicBezTo>
                  <a:cubicBezTo>
                    <a:pt x="8907" y="8741"/>
                    <a:pt x="8479" y="9788"/>
                    <a:pt x="7641" y="10446"/>
                  </a:cubicBezTo>
                  <a:cubicBezTo>
                    <a:pt x="6975" y="10446"/>
                    <a:pt x="5833" y="10446"/>
                    <a:pt x="4405" y="9874"/>
                  </a:cubicBezTo>
                  <a:cubicBezTo>
                    <a:pt x="3035" y="9129"/>
                    <a:pt x="1912" y="8004"/>
                    <a:pt x="1169" y="6636"/>
                  </a:cubicBezTo>
                  <a:cubicBezTo>
                    <a:pt x="522" y="5567"/>
                    <a:pt x="132" y="4359"/>
                    <a:pt x="27" y="3111"/>
                  </a:cubicBezTo>
                  <a:close/>
                </a:path>
              </a:pathLst>
            </a:custGeom>
            <a:solidFill>
              <a:srgbClr val="B0B3C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4312" name="Google Shape;2112;p34">
              <a:extLst>
                <a:ext uri="{FF2B5EF4-FFF2-40B4-BE49-F238E27FC236}">
                  <a16:creationId xmlns:a16="http://schemas.microsoft.com/office/drawing/2014/main" id="{0F001A51-7464-3AF8-A9BA-C4916BA49F78}"/>
                </a:ext>
              </a:extLst>
            </p:cNvPr>
            <p:cNvSpPr>
              <a:spLocks/>
            </p:cNvSpPr>
            <p:nvPr/>
          </p:nvSpPr>
          <p:spPr bwMode="auto">
            <a:xfrm>
              <a:off x="6091738" y="1886219"/>
              <a:ext cx="73770" cy="113063"/>
            </a:xfrm>
            <a:custGeom>
              <a:avLst/>
              <a:gdLst>
                <a:gd name="T0" fmla="*/ 72240 w 73770"/>
                <a:gd name="T1" fmla="*/ 104944 h 113063"/>
                <a:gd name="T2" fmla="*/ 57011 w 73770"/>
                <a:gd name="T3" fmla="*/ 78751 h 113063"/>
                <a:gd name="T4" fmla="*/ 63864 w 73770"/>
                <a:gd name="T5" fmla="*/ 59701 h 113063"/>
                <a:gd name="T6" fmla="*/ 31980 w 73770"/>
                <a:gd name="T7" fmla="*/ 4360 h 113063"/>
                <a:gd name="T8" fmla="*/ 0 w 73770"/>
                <a:gd name="T9" fmla="*/ 22839 h 113063"/>
                <a:gd name="T10" fmla="*/ 32360 w 73770"/>
                <a:gd name="T11" fmla="*/ 78655 h 113063"/>
                <a:gd name="T12" fmla="*/ 50825 w 73770"/>
                <a:gd name="T13" fmla="*/ 82465 h 113063"/>
                <a:gd name="T14" fmla="*/ 66148 w 73770"/>
                <a:gd name="T15" fmla="*/ 109040 h 113063"/>
                <a:gd name="T16" fmla="*/ 72621 w 73770"/>
                <a:gd name="T17" fmla="*/ 112755 h 113063"/>
                <a:gd name="T18" fmla="*/ 72240 w 73770"/>
                <a:gd name="T19" fmla="*/ 104944 h 113063"/>
                <a:gd name="T20" fmla="*/ 49683 w 73770"/>
                <a:gd name="T21" fmla="*/ 70273 h 113063"/>
                <a:gd name="T22" fmla="*/ 47970 w 73770"/>
                <a:gd name="T23" fmla="*/ 70273 h 113063"/>
                <a:gd name="T24" fmla="*/ 47018 w 73770"/>
                <a:gd name="T25" fmla="*/ 71512 h 113063"/>
                <a:gd name="T26" fmla="*/ 32360 w 73770"/>
                <a:gd name="T27" fmla="*/ 69130 h 113063"/>
                <a:gd name="T28" fmla="*/ 8376 w 73770"/>
                <a:gd name="T29" fmla="*/ 27601 h 113063"/>
                <a:gd name="T30" fmla="*/ 32360 w 73770"/>
                <a:gd name="T31" fmla="*/ 13790 h 113063"/>
                <a:gd name="T32" fmla="*/ 56250 w 73770"/>
                <a:gd name="T33" fmla="*/ 55319 h 113063"/>
                <a:gd name="T34" fmla="*/ 49683 w 73770"/>
                <a:gd name="T35" fmla="*/ 70273 h 11306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3770" h="113063" extrusionOk="0">
                  <a:moveTo>
                    <a:pt x="72240" y="104944"/>
                  </a:moveTo>
                  <a:lnTo>
                    <a:pt x="57011" y="78751"/>
                  </a:lnTo>
                  <a:cubicBezTo>
                    <a:pt x="61932" y="73683"/>
                    <a:pt x="64435" y="66739"/>
                    <a:pt x="63864" y="59701"/>
                  </a:cubicBezTo>
                  <a:cubicBezTo>
                    <a:pt x="62646" y="37222"/>
                    <a:pt x="50806" y="16676"/>
                    <a:pt x="31980" y="4360"/>
                  </a:cubicBezTo>
                  <a:cubicBezTo>
                    <a:pt x="14277" y="-5831"/>
                    <a:pt x="0" y="2455"/>
                    <a:pt x="0" y="22839"/>
                  </a:cubicBezTo>
                  <a:cubicBezTo>
                    <a:pt x="1142" y="45585"/>
                    <a:pt x="13201" y="66378"/>
                    <a:pt x="32360" y="78655"/>
                  </a:cubicBezTo>
                  <a:cubicBezTo>
                    <a:pt x="37776" y="82303"/>
                    <a:pt x="44410" y="83675"/>
                    <a:pt x="50825" y="82465"/>
                  </a:cubicBezTo>
                  <a:lnTo>
                    <a:pt x="66148" y="109040"/>
                  </a:lnTo>
                  <a:cubicBezTo>
                    <a:pt x="67957" y="112088"/>
                    <a:pt x="70812" y="113803"/>
                    <a:pt x="72621" y="112755"/>
                  </a:cubicBezTo>
                  <a:cubicBezTo>
                    <a:pt x="74429" y="111707"/>
                    <a:pt x="73953" y="108088"/>
                    <a:pt x="72240" y="104944"/>
                  </a:cubicBezTo>
                  <a:close/>
                  <a:moveTo>
                    <a:pt x="49683" y="70273"/>
                  </a:moveTo>
                  <a:cubicBezTo>
                    <a:pt x="49131" y="70083"/>
                    <a:pt x="48522" y="70083"/>
                    <a:pt x="47970" y="70273"/>
                  </a:cubicBezTo>
                  <a:cubicBezTo>
                    <a:pt x="47532" y="70578"/>
                    <a:pt x="47198" y="71007"/>
                    <a:pt x="47018" y="71512"/>
                  </a:cubicBezTo>
                  <a:cubicBezTo>
                    <a:pt x="42011" y="72845"/>
                    <a:pt x="36682" y="71978"/>
                    <a:pt x="32360" y="69130"/>
                  </a:cubicBezTo>
                  <a:cubicBezTo>
                    <a:pt x="18198" y="59910"/>
                    <a:pt x="9289" y="44480"/>
                    <a:pt x="8376" y="27601"/>
                  </a:cubicBezTo>
                  <a:cubicBezTo>
                    <a:pt x="8376" y="12266"/>
                    <a:pt x="19131" y="6075"/>
                    <a:pt x="32360" y="13790"/>
                  </a:cubicBezTo>
                  <a:cubicBezTo>
                    <a:pt x="46494" y="23020"/>
                    <a:pt x="55374" y="38450"/>
                    <a:pt x="56250" y="55319"/>
                  </a:cubicBezTo>
                  <a:cubicBezTo>
                    <a:pt x="56678" y="61082"/>
                    <a:pt x="54213" y="66682"/>
                    <a:pt x="49683" y="7027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4313" name="Google Shape;2113;p34">
              <a:extLst>
                <a:ext uri="{FF2B5EF4-FFF2-40B4-BE49-F238E27FC236}">
                  <a16:creationId xmlns:a16="http://schemas.microsoft.com/office/drawing/2014/main" id="{1A0ABC21-878F-CDFC-9A6C-64BAADDA2565}"/>
                </a:ext>
              </a:extLst>
            </p:cNvPr>
            <p:cNvSpPr>
              <a:spLocks/>
            </p:cNvSpPr>
            <p:nvPr/>
          </p:nvSpPr>
          <p:spPr bwMode="auto">
            <a:xfrm>
              <a:off x="5099606" y="2084115"/>
              <a:ext cx="833576" cy="1053763"/>
            </a:xfrm>
            <a:custGeom>
              <a:avLst/>
              <a:gdLst>
                <a:gd name="T0" fmla="*/ 724017 w 833576"/>
                <a:gd name="T1" fmla="*/ 325006 h 1053763"/>
                <a:gd name="T2" fmla="*/ 144289 w 833576"/>
                <a:gd name="T3" fmla="*/ 32684 h 1053763"/>
                <a:gd name="T4" fmla="*/ 0 w 833576"/>
                <a:gd name="T5" fmla="*/ 115646 h 1053763"/>
                <a:gd name="T6" fmla="*/ 55298 w 833576"/>
                <a:gd name="T7" fmla="*/ 207753 h 1053763"/>
                <a:gd name="T8" fmla="*/ 86707 w 833576"/>
                <a:gd name="T9" fmla="*/ 168796 h 1053763"/>
                <a:gd name="T10" fmla="*/ 538801 w 833576"/>
                <a:gd name="T11" fmla="*/ 432067 h 1053763"/>
                <a:gd name="T12" fmla="*/ 553173 w 833576"/>
                <a:gd name="T13" fmla="*/ 955370 h 1053763"/>
                <a:gd name="T14" fmla="*/ 509867 w 833576"/>
                <a:gd name="T15" fmla="*/ 964038 h 1053763"/>
                <a:gd name="T16" fmla="*/ 563833 w 833576"/>
                <a:gd name="T17" fmla="*/ 1053764 h 1053763"/>
                <a:gd name="T18" fmla="*/ 702507 w 833576"/>
                <a:gd name="T19" fmla="*/ 974230 h 1053763"/>
                <a:gd name="T20" fmla="*/ 724017 w 833576"/>
                <a:gd name="T21" fmla="*/ 325006 h 10537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33576" h="1053763" extrusionOk="0">
                  <a:moveTo>
                    <a:pt x="724017" y="325006"/>
                  </a:moveTo>
                  <a:cubicBezTo>
                    <a:pt x="569829" y="64973"/>
                    <a:pt x="310279" y="-65519"/>
                    <a:pt x="144289" y="32684"/>
                  </a:cubicBezTo>
                  <a:lnTo>
                    <a:pt x="0" y="115646"/>
                  </a:lnTo>
                  <a:lnTo>
                    <a:pt x="55298" y="207753"/>
                  </a:lnTo>
                  <a:cubicBezTo>
                    <a:pt x="64198" y="193570"/>
                    <a:pt x="74743" y="180502"/>
                    <a:pt x="86707" y="168796"/>
                  </a:cubicBezTo>
                  <a:cubicBezTo>
                    <a:pt x="226999" y="123266"/>
                    <a:pt x="419829" y="231947"/>
                    <a:pt x="538801" y="432067"/>
                  </a:cubicBezTo>
                  <a:cubicBezTo>
                    <a:pt x="657773" y="632187"/>
                    <a:pt x="660248" y="853929"/>
                    <a:pt x="553173" y="955370"/>
                  </a:cubicBezTo>
                  <a:cubicBezTo>
                    <a:pt x="539087" y="959809"/>
                    <a:pt x="524572" y="962714"/>
                    <a:pt x="509867" y="964038"/>
                  </a:cubicBezTo>
                  <a:lnTo>
                    <a:pt x="563833" y="1053764"/>
                  </a:lnTo>
                  <a:lnTo>
                    <a:pt x="702507" y="974230"/>
                  </a:lnTo>
                  <a:cubicBezTo>
                    <a:pt x="868496" y="875646"/>
                    <a:pt x="878109" y="584943"/>
                    <a:pt x="724017" y="325006"/>
                  </a:cubicBezTo>
                  <a:close/>
                </a:path>
              </a:pathLst>
            </a:custGeom>
            <a:solidFill>
              <a:srgbClr val="D6D8E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4314" name="Google Shape;2114;p34">
              <a:extLst>
                <a:ext uri="{FF2B5EF4-FFF2-40B4-BE49-F238E27FC236}">
                  <a16:creationId xmlns:a16="http://schemas.microsoft.com/office/drawing/2014/main" id="{AB99DAAD-6216-15CA-94B2-DE5C341F3789}"/>
                </a:ext>
              </a:extLst>
            </p:cNvPr>
            <p:cNvSpPr>
              <a:spLocks/>
            </p:cNvSpPr>
            <p:nvPr/>
          </p:nvSpPr>
          <p:spPr bwMode="auto">
            <a:xfrm>
              <a:off x="4974070" y="2163744"/>
              <a:ext cx="820424" cy="1006964"/>
            </a:xfrm>
            <a:custGeom>
              <a:avLst/>
              <a:gdLst>
                <a:gd name="T0" fmla="*/ 710783 w 820424"/>
                <a:gd name="T1" fmla="*/ 325006 h 1006964"/>
                <a:gd name="T2" fmla="*/ 131056 w 820424"/>
                <a:gd name="T3" fmla="*/ 32684 h 1006964"/>
                <a:gd name="T4" fmla="*/ 109641 w 820424"/>
                <a:gd name="T5" fmla="*/ 682003 h 1006964"/>
                <a:gd name="T6" fmla="*/ 689368 w 820424"/>
                <a:gd name="T7" fmla="*/ 974230 h 1006964"/>
                <a:gd name="T8" fmla="*/ 710783 w 820424"/>
                <a:gd name="T9" fmla="*/ 325006 h 1006964"/>
                <a:gd name="T10" fmla="*/ 678708 w 820424"/>
                <a:gd name="T11" fmla="*/ 875836 h 1006964"/>
                <a:gd name="T12" fmla="*/ 226614 w 820424"/>
                <a:gd name="T13" fmla="*/ 612470 h 1006964"/>
                <a:gd name="T14" fmla="*/ 212242 w 820424"/>
                <a:gd name="T15" fmla="*/ 89262 h 1006964"/>
                <a:gd name="T16" fmla="*/ 664336 w 820424"/>
                <a:gd name="T17" fmla="*/ 352533 h 1006964"/>
                <a:gd name="T18" fmla="*/ 678708 w 820424"/>
                <a:gd name="T19" fmla="*/ 875741 h 1006964"/>
                <a:gd name="T20" fmla="*/ 678708 w 820424"/>
                <a:gd name="T21" fmla="*/ 875836 h 10069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20424" h="1006964" extrusionOk="0">
                  <a:moveTo>
                    <a:pt x="710783" y="325006"/>
                  </a:moveTo>
                  <a:cubicBezTo>
                    <a:pt x="556595" y="64973"/>
                    <a:pt x="297046" y="-65519"/>
                    <a:pt x="131056" y="32684"/>
                  </a:cubicBezTo>
                  <a:cubicBezTo>
                    <a:pt x="-34934" y="130886"/>
                    <a:pt x="-44547" y="421970"/>
                    <a:pt x="109641" y="682003"/>
                  </a:cubicBezTo>
                  <a:cubicBezTo>
                    <a:pt x="263829" y="942035"/>
                    <a:pt x="523378" y="1072528"/>
                    <a:pt x="689368" y="974230"/>
                  </a:cubicBezTo>
                  <a:cubicBezTo>
                    <a:pt x="855358" y="875932"/>
                    <a:pt x="864971" y="584848"/>
                    <a:pt x="710783" y="325006"/>
                  </a:cubicBezTo>
                  <a:close/>
                  <a:moveTo>
                    <a:pt x="678708" y="875836"/>
                  </a:moveTo>
                  <a:cubicBezTo>
                    <a:pt x="538321" y="921366"/>
                    <a:pt x="345586" y="812686"/>
                    <a:pt x="226614" y="612470"/>
                  </a:cubicBezTo>
                  <a:cubicBezTo>
                    <a:pt x="107642" y="412255"/>
                    <a:pt x="105168" y="190703"/>
                    <a:pt x="212242" y="89262"/>
                  </a:cubicBezTo>
                  <a:cubicBezTo>
                    <a:pt x="352534" y="43733"/>
                    <a:pt x="545364" y="152413"/>
                    <a:pt x="664336" y="352533"/>
                  </a:cubicBezTo>
                  <a:cubicBezTo>
                    <a:pt x="783309" y="552653"/>
                    <a:pt x="785783" y="774300"/>
                    <a:pt x="678708" y="875741"/>
                  </a:cubicBezTo>
                  <a:lnTo>
                    <a:pt x="678708" y="875836"/>
                  </a:lnTo>
                  <a:close/>
                </a:path>
              </a:pathLst>
            </a:custGeom>
            <a:solidFill>
              <a:srgbClr val="B1B4C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4315" name="Google Shape;2115;p34">
              <a:extLst>
                <a:ext uri="{FF2B5EF4-FFF2-40B4-BE49-F238E27FC236}">
                  <a16:creationId xmlns:a16="http://schemas.microsoft.com/office/drawing/2014/main" id="{EBF81C47-73B8-CB6C-D677-B3E1214946D8}"/>
                </a:ext>
              </a:extLst>
            </p:cNvPr>
            <p:cNvSpPr>
              <a:spLocks/>
            </p:cNvSpPr>
            <p:nvPr/>
          </p:nvSpPr>
          <p:spPr bwMode="auto">
            <a:xfrm>
              <a:off x="5034477" y="2242227"/>
              <a:ext cx="618491" cy="852150"/>
            </a:xfrm>
            <a:custGeom>
              <a:avLst/>
              <a:gdLst>
                <a:gd name="T0" fmla="*/ 166398 w 618491"/>
                <a:gd name="T1" fmla="*/ 533892 h 852150"/>
                <a:gd name="T2" fmla="*/ 152026 w 618491"/>
                <a:gd name="T3" fmla="*/ 10683 h 852150"/>
                <a:gd name="T4" fmla="*/ 355230 w 618491"/>
                <a:gd name="T5" fmla="*/ 33924 h 852150"/>
                <a:gd name="T6" fmla="*/ 112146 w 618491"/>
                <a:gd name="T7" fmla="*/ 28019 h 852150"/>
                <a:gd name="T8" fmla="*/ 92159 w 618491"/>
                <a:gd name="T9" fmla="*/ 577992 h 852150"/>
                <a:gd name="T10" fmla="*/ 584133 w 618491"/>
                <a:gd name="T11" fmla="*/ 824023 h 852150"/>
                <a:gd name="T12" fmla="*/ 618492 w 618491"/>
                <a:gd name="T13" fmla="*/ 797258 h 852150"/>
                <a:gd name="T14" fmla="*/ 166398 w 618491"/>
                <a:gd name="T15" fmla="*/ 533892 h 8521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18491" h="852150" extrusionOk="0">
                  <a:moveTo>
                    <a:pt x="166398" y="533892"/>
                  </a:moveTo>
                  <a:cubicBezTo>
                    <a:pt x="47711" y="333866"/>
                    <a:pt x="44951" y="112124"/>
                    <a:pt x="152026" y="10683"/>
                  </a:cubicBezTo>
                  <a:cubicBezTo>
                    <a:pt x="213225" y="-9224"/>
                    <a:pt x="284513" y="301"/>
                    <a:pt x="355230" y="33924"/>
                  </a:cubicBezTo>
                  <a:cubicBezTo>
                    <a:pt x="268428" y="-7414"/>
                    <a:pt x="180960" y="-12844"/>
                    <a:pt x="112146" y="28019"/>
                  </a:cubicBezTo>
                  <a:cubicBezTo>
                    <a:pt x="-29192" y="111934"/>
                    <a:pt x="-38139" y="358250"/>
                    <a:pt x="92159" y="577992"/>
                  </a:cubicBezTo>
                  <a:cubicBezTo>
                    <a:pt x="222457" y="797734"/>
                    <a:pt x="442794" y="907938"/>
                    <a:pt x="584133" y="824023"/>
                  </a:cubicBezTo>
                  <a:cubicBezTo>
                    <a:pt x="596563" y="816432"/>
                    <a:pt x="608089" y="807450"/>
                    <a:pt x="618492" y="797258"/>
                  </a:cubicBezTo>
                  <a:cubicBezTo>
                    <a:pt x="477914" y="842787"/>
                    <a:pt x="284894" y="734107"/>
                    <a:pt x="166398" y="533892"/>
                  </a:cubicBezTo>
                  <a:close/>
                </a:path>
              </a:pathLst>
            </a:custGeom>
            <a:solidFill>
              <a:srgbClr val="A1A5B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4316" name="Google Shape;2116;p34">
              <a:extLst>
                <a:ext uri="{FF2B5EF4-FFF2-40B4-BE49-F238E27FC236}">
                  <a16:creationId xmlns:a16="http://schemas.microsoft.com/office/drawing/2014/main" id="{A845F1D5-94DD-9E4D-632C-7E4D7B58B5B9}"/>
                </a:ext>
              </a:extLst>
            </p:cNvPr>
            <p:cNvSpPr>
              <a:spLocks/>
            </p:cNvSpPr>
            <p:nvPr/>
          </p:nvSpPr>
          <p:spPr bwMode="auto">
            <a:xfrm>
              <a:off x="5108865" y="2242623"/>
              <a:ext cx="621582" cy="807149"/>
            </a:xfrm>
            <a:custGeom>
              <a:avLst/>
              <a:gdLst>
                <a:gd name="T0" fmla="*/ 529828 w 621582"/>
                <a:gd name="T1" fmla="*/ 273559 h 807149"/>
                <a:gd name="T2" fmla="*/ 77734 w 621582"/>
                <a:gd name="T3" fmla="*/ 10288 h 807149"/>
                <a:gd name="T4" fmla="*/ 92106 w 621582"/>
                <a:gd name="T5" fmla="*/ 533496 h 807149"/>
                <a:gd name="T6" fmla="*/ 544200 w 621582"/>
                <a:gd name="T7" fmla="*/ 796862 h 807149"/>
                <a:gd name="T8" fmla="*/ 529828 w 621582"/>
                <a:gd name="T9" fmla="*/ 273559 h 8071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1582" h="807149" extrusionOk="0">
                  <a:moveTo>
                    <a:pt x="529828" y="273559"/>
                  </a:moveTo>
                  <a:cubicBezTo>
                    <a:pt x="411141" y="73534"/>
                    <a:pt x="218026" y="-35242"/>
                    <a:pt x="77734" y="10288"/>
                  </a:cubicBezTo>
                  <a:cubicBezTo>
                    <a:pt x="-29341" y="111729"/>
                    <a:pt x="-26962" y="333376"/>
                    <a:pt x="92106" y="533496"/>
                  </a:cubicBezTo>
                  <a:cubicBezTo>
                    <a:pt x="211173" y="733616"/>
                    <a:pt x="403813" y="842392"/>
                    <a:pt x="544200" y="796862"/>
                  </a:cubicBezTo>
                  <a:cubicBezTo>
                    <a:pt x="650989" y="695421"/>
                    <a:pt x="648229" y="473774"/>
                    <a:pt x="529828" y="273559"/>
                  </a:cubicBezTo>
                  <a:close/>
                </a:path>
              </a:pathLst>
            </a:custGeom>
            <a:solidFill>
              <a:srgbClr val="3E7EFF">
                <a:alpha val="980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4317" name="Google Shape;2117;p34">
              <a:extLst>
                <a:ext uri="{FF2B5EF4-FFF2-40B4-BE49-F238E27FC236}">
                  <a16:creationId xmlns:a16="http://schemas.microsoft.com/office/drawing/2014/main" id="{2C5C7303-9327-6A22-6E52-FAEABEF04849}"/>
                </a:ext>
              </a:extLst>
            </p:cNvPr>
            <p:cNvSpPr>
              <a:spLocks/>
            </p:cNvSpPr>
            <p:nvPr/>
          </p:nvSpPr>
          <p:spPr bwMode="auto">
            <a:xfrm>
              <a:off x="5831808" y="2838412"/>
              <a:ext cx="311135" cy="259746"/>
            </a:xfrm>
            <a:custGeom>
              <a:avLst/>
              <a:gdLst>
                <a:gd name="T0" fmla="*/ 0 w 311135"/>
                <a:gd name="T1" fmla="*/ 0 h 259746"/>
                <a:gd name="T2" fmla="*/ 311136 w 311135"/>
                <a:gd name="T3" fmla="*/ 179546 h 259746"/>
                <a:gd name="T4" fmla="*/ 311136 w 311135"/>
                <a:gd name="T5" fmla="*/ 259747 h 259746"/>
                <a:gd name="T6" fmla="*/ 0 w 311135"/>
                <a:gd name="T7" fmla="*/ 80201 h 259746"/>
                <a:gd name="T8" fmla="*/ 0 w 311135"/>
                <a:gd name="T9" fmla="*/ 0 h 2597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1135" h="259746" extrusionOk="0">
                  <a:moveTo>
                    <a:pt x="0" y="0"/>
                  </a:moveTo>
                  <a:lnTo>
                    <a:pt x="311136" y="179546"/>
                  </a:lnTo>
                  <a:lnTo>
                    <a:pt x="311136" y="259747"/>
                  </a:lnTo>
                  <a:lnTo>
                    <a:pt x="0" y="80201"/>
                  </a:lnTo>
                  <a:lnTo>
                    <a:pt x="0" y="0"/>
                  </a:lnTo>
                  <a:close/>
                </a:path>
              </a:pathLst>
            </a:custGeom>
            <a:solidFill>
              <a:srgbClr val="B1B4C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4318" name="Google Shape;2118;p34">
              <a:extLst>
                <a:ext uri="{FF2B5EF4-FFF2-40B4-BE49-F238E27FC236}">
                  <a16:creationId xmlns:a16="http://schemas.microsoft.com/office/drawing/2014/main" id="{81FBEFA6-155A-A16E-303A-81B588F5C639}"/>
                </a:ext>
              </a:extLst>
            </p:cNvPr>
            <p:cNvSpPr>
              <a:spLocks/>
            </p:cNvSpPr>
            <p:nvPr/>
          </p:nvSpPr>
          <p:spPr bwMode="auto">
            <a:xfrm>
              <a:off x="5831808" y="2798312"/>
              <a:ext cx="380520" cy="219646"/>
            </a:xfrm>
            <a:custGeom>
              <a:avLst/>
              <a:gdLst>
                <a:gd name="T0" fmla="*/ 69384 w 380520"/>
                <a:gd name="T1" fmla="*/ 0 h 219646"/>
                <a:gd name="T2" fmla="*/ 380520 w 380520"/>
                <a:gd name="T3" fmla="*/ 179546 h 219646"/>
                <a:gd name="T4" fmla="*/ 311136 w 380520"/>
                <a:gd name="T5" fmla="*/ 219646 h 219646"/>
                <a:gd name="T6" fmla="*/ 0 w 380520"/>
                <a:gd name="T7" fmla="*/ 40100 h 219646"/>
                <a:gd name="T8" fmla="*/ 69384 w 380520"/>
                <a:gd name="T9" fmla="*/ 0 h 2196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0520" h="219646" extrusionOk="0">
                  <a:moveTo>
                    <a:pt x="69384" y="0"/>
                  </a:moveTo>
                  <a:lnTo>
                    <a:pt x="380520" y="179546"/>
                  </a:lnTo>
                  <a:lnTo>
                    <a:pt x="311136" y="219646"/>
                  </a:lnTo>
                  <a:lnTo>
                    <a:pt x="0" y="40100"/>
                  </a:lnTo>
                  <a:lnTo>
                    <a:pt x="69384" y="0"/>
                  </a:lnTo>
                  <a:close/>
                </a:path>
              </a:pathLst>
            </a:custGeom>
            <a:solidFill>
              <a:srgbClr val="D6D8E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4319" name="Google Shape;2119;p34">
              <a:extLst>
                <a:ext uri="{FF2B5EF4-FFF2-40B4-BE49-F238E27FC236}">
                  <a16:creationId xmlns:a16="http://schemas.microsoft.com/office/drawing/2014/main" id="{0F1AED42-17F0-0B02-10F6-427C3C6C3599}"/>
                </a:ext>
              </a:extLst>
            </p:cNvPr>
            <p:cNvSpPr>
              <a:spLocks/>
            </p:cNvSpPr>
            <p:nvPr/>
          </p:nvSpPr>
          <p:spPr bwMode="auto">
            <a:xfrm>
              <a:off x="6056214" y="2910510"/>
              <a:ext cx="696628" cy="514166"/>
            </a:xfrm>
            <a:custGeom>
              <a:avLst/>
              <a:gdLst>
                <a:gd name="T0" fmla="*/ 20772 w 696628"/>
                <a:gd name="T1" fmla="*/ 62109 h 514166"/>
                <a:gd name="T2" fmla="*/ 131464 w 696628"/>
                <a:gd name="T3" fmla="*/ 6293 h 514166"/>
                <a:gd name="T4" fmla="*/ 696629 w 696628"/>
                <a:gd name="T5" fmla="*/ 335096 h 514166"/>
                <a:gd name="T6" fmla="*/ 588983 w 696628"/>
                <a:gd name="T7" fmla="*/ 514166 h 514166"/>
                <a:gd name="T8" fmla="*/ 24865 w 696628"/>
                <a:gd name="T9" fmla="*/ 186030 h 514166"/>
                <a:gd name="T10" fmla="*/ 20772 w 696628"/>
                <a:gd name="T11" fmla="*/ 62109 h 5141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96628" h="514166" extrusionOk="0">
                  <a:moveTo>
                    <a:pt x="20772" y="62109"/>
                  </a:moveTo>
                  <a:cubicBezTo>
                    <a:pt x="50182" y="12389"/>
                    <a:pt x="99770" y="-12567"/>
                    <a:pt x="131464" y="6293"/>
                  </a:cubicBezTo>
                  <a:lnTo>
                    <a:pt x="696629" y="335096"/>
                  </a:lnTo>
                  <a:lnTo>
                    <a:pt x="588983" y="514166"/>
                  </a:lnTo>
                  <a:lnTo>
                    <a:pt x="24865" y="186030"/>
                  </a:lnTo>
                  <a:cubicBezTo>
                    <a:pt x="-6830" y="167170"/>
                    <a:pt x="-8257" y="111640"/>
                    <a:pt x="20772" y="6210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4320" name="Google Shape;2120;p34">
              <a:extLst>
                <a:ext uri="{FF2B5EF4-FFF2-40B4-BE49-F238E27FC236}">
                  <a16:creationId xmlns:a16="http://schemas.microsoft.com/office/drawing/2014/main" id="{7080F5D3-A800-2AC7-BA15-02653F6EBBDD}"/>
                </a:ext>
              </a:extLst>
            </p:cNvPr>
            <p:cNvSpPr>
              <a:spLocks/>
            </p:cNvSpPr>
            <p:nvPr/>
          </p:nvSpPr>
          <p:spPr bwMode="auto">
            <a:xfrm>
              <a:off x="6620145" y="3238764"/>
              <a:ext cx="156663" cy="192193"/>
            </a:xfrm>
            <a:custGeom>
              <a:avLst/>
              <a:gdLst>
                <a:gd name="T0" fmla="*/ 135743 w 156663"/>
                <a:gd name="T1" fmla="*/ 130095 h 192193"/>
                <a:gd name="T2" fmla="*/ 25051 w 156663"/>
                <a:gd name="T3" fmla="*/ 185912 h 192193"/>
                <a:gd name="T4" fmla="*/ 20958 w 156663"/>
                <a:gd name="T5" fmla="*/ 62087 h 192193"/>
                <a:gd name="T6" fmla="*/ 131650 w 156663"/>
                <a:gd name="T7" fmla="*/ 6270 h 192193"/>
                <a:gd name="T8" fmla="*/ 135743 w 156663"/>
                <a:gd name="T9" fmla="*/ 130095 h 1921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6663" h="192193" extrusionOk="0">
                  <a:moveTo>
                    <a:pt x="135743" y="130095"/>
                  </a:moveTo>
                  <a:cubicBezTo>
                    <a:pt x="106238" y="179720"/>
                    <a:pt x="56745" y="204771"/>
                    <a:pt x="25051" y="185912"/>
                  </a:cubicBezTo>
                  <a:cubicBezTo>
                    <a:pt x="-6643" y="167052"/>
                    <a:pt x="-8547" y="111617"/>
                    <a:pt x="20958" y="62087"/>
                  </a:cubicBezTo>
                  <a:cubicBezTo>
                    <a:pt x="50464" y="12557"/>
                    <a:pt x="99956" y="-12589"/>
                    <a:pt x="131650" y="6270"/>
                  </a:cubicBezTo>
                  <a:cubicBezTo>
                    <a:pt x="163344" y="25130"/>
                    <a:pt x="165153" y="80470"/>
                    <a:pt x="135743" y="130095"/>
                  </a:cubicBezTo>
                  <a:close/>
                </a:path>
              </a:pathLst>
            </a:custGeom>
            <a:solidFill>
              <a:srgbClr val="8C50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4321" name="Google Shape;2121;p34">
              <a:extLst>
                <a:ext uri="{FF2B5EF4-FFF2-40B4-BE49-F238E27FC236}">
                  <a16:creationId xmlns:a16="http://schemas.microsoft.com/office/drawing/2014/main" id="{33516995-F373-D544-3930-C52B4F6FFC50}"/>
                </a:ext>
              </a:extLst>
            </p:cNvPr>
            <p:cNvSpPr>
              <a:spLocks/>
            </p:cNvSpPr>
            <p:nvPr/>
          </p:nvSpPr>
          <p:spPr bwMode="auto">
            <a:xfrm>
              <a:off x="6620145" y="3238764"/>
              <a:ext cx="156663" cy="192193"/>
            </a:xfrm>
            <a:custGeom>
              <a:avLst/>
              <a:gdLst>
                <a:gd name="T0" fmla="*/ 135743 w 156663"/>
                <a:gd name="T1" fmla="*/ 130095 h 192193"/>
                <a:gd name="T2" fmla="*/ 25051 w 156663"/>
                <a:gd name="T3" fmla="*/ 185912 h 192193"/>
                <a:gd name="T4" fmla="*/ 20958 w 156663"/>
                <a:gd name="T5" fmla="*/ 62087 h 192193"/>
                <a:gd name="T6" fmla="*/ 131650 w 156663"/>
                <a:gd name="T7" fmla="*/ 6270 h 192193"/>
                <a:gd name="T8" fmla="*/ 135743 w 156663"/>
                <a:gd name="T9" fmla="*/ 130095 h 1921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6663" h="192193" extrusionOk="0">
                  <a:moveTo>
                    <a:pt x="135743" y="130095"/>
                  </a:moveTo>
                  <a:cubicBezTo>
                    <a:pt x="106238" y="179720"/>
                    <a:pt x="56745" y="204771"/>
                    <a:pt x="25051" y="185912"/>
                  </a:cubicBezTo>
                  <a:cubicBezTo>
                    <a:pt x="-6643" y="167052"/>
                    <a:pt x="-8547" y="111617"/>
                    <a:pt x="20958" y="62087"/>
                  </a:cubicBezTo>
                  <a:cubicBezTo>
                    <a:pt x="50464" y="12557"/>
                    <a:pt x="99956" y="-12589"/>
                    <a:pt x="131650" y="6270"/>
                  </a:cubicBezTo>
                  <a:cubicBezTo>
                    <a:pt x="163344" y="25130"/>
                    <a:pt x="165153" y="80470"/>
                    <a:pt x="135743" y="130095"/>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4322" name="Google Shape;2122;p34">
              <a:extLst>
                <a:ext uri="{FF2B5EF4-FFF2-40B4-BE49-F238E27FC236}">
                  <a16:creationId xmlns:a16="http://schemas.microsoft.com/office/drawing/2014/main" id="{7A3F3842-7CAF-CCCC-D7A1-D7F7618A666F}"/>
                </a:ext>
              </a:extLst>
            </p:cNvPr>
            <p:cNvSpPr>
              <a:spLocks/>
            </p:cNvSpPr>
            <p:nvPr/>
          </p:nvSpPr>
          <p:spPr bwMode="auto">
            <a:xfrm>
              <a:off x="3797207" y="2991392"/>
              <a:ext cx="2353338" cy="1403876"/>
            </a:xfrm>
            <a:custGeom>
              <a:avLst/>
              <a:gdLst>
                <a:gd name="T0" fmla="*/ 2300432 w 2353338"/>
                <a:gd name="T1" fmla="*/ 1399691 h 1403876"/>
                <a:gd name="T2" fmla="*/ 7411 w 2353338"/>
                <a:gd name="T3" fmla="*/ 30758 h 1403876"/>
                <a:gd name="T4" fmla="*/ 10457 w 2353338"/>
                <a:gd name="T5" fmla="*/ 5992 h 1403876"/>
                <a:gd name="T6" fmla="*/ 10457 w 2353338"/>
                <a:gd name="T7" fmla="*/ 5992 h 1403876"/>
                <a:gd name="T8" fmla="*/ 53287 w 2353338"/>
                <a:gd name="T9" fmla="*/ 4278 h 1403876"/>
                <a:gd name="T10" fmla="*/ 2345927 w 2353338"/>
                <a:gd name="T11" fmla="*/ 1373211 h 1403876"/>
                <a:gd name="T12" fmla="*/ 2342881 w 2353338"/>
                <a:gd name="T13" fmla="*/ 1397976 h 1403876"/>
                <a:gd name="T14" fmla="*/ 2342881 w 2353338"/>
                <a:gd name="T15" fmla="*/ 1397976 h 1403876"/>
                <a:gd name="T16" fmla="*/ 2300432 w 2353338"/>
                <a:gd name="T17" fmla="*/ 1399691 h 14038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53338" h="1403876" extrusionOk="0">
                  <a:moveTo>
                    <a:pt x="2300432" y="1399691"/>
                  </a:moveTo>
                  <a:lnTo>
                    <a:pt x="7411" y="30758"/>
                  </a:lnTo>
                  <a:cubicBezTo>
                    <a:pt x="-3629" y="24471"/>
                    <a:pt x="-2106" y="13327"/>
                    <a:pt x="10457" y="5992"/>
                  </a:cubicBezTo>
                  <a:cubicBezTo>
                    <a:pt x="23658" y="-1342"/>
                    <a:pt x="39543" y="-1980"/>
                    <a:pt x="53287" y="4278"/>
                  </a:cubicBezTo>
                  <a:lnTo>
                    <a:pt x="2345927" y="1373211"/>
                  </a:lnTo>
                  <a:cubicBezTo>
                    <a:pt x="2356968" y="1379593"/>
                    <a:pt x="2355445" y="1390642"/>
                    <a:pt x="2342881" y="1397976"/>
                  </a:cubicBezTo>
                  <a:cubicBezTo>
                    <a:pt x="2329785" y="1405186"/>
                    <a:pt x="2314062" y="1405825"/>
                    <a:pt x="2300432" y="1399691"/>
                  </a:cubicBezTo>
                  <a:close/>
                </a:path>
              </a:pathLst>
            </a:custGeom>
            <a:solidFill>
              <a:srgbClr val="D6D8E5">
                <a:alpha val="29803"/>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4323" name="Google Shape;2123;p34">
              <a:extLst>
                <a:ext uri="{FF2B5EF4-FFF2-40B4-BE49-F238E27FC236}">
                  <a16:creationId xmlns:a16="http://schemas.microsoft.com/office/drawing/2014/main" id="{A4B5E1D2-1E6E-6C9F-E9B0-AE80272608A6}"/>
                </a:ext>
              </a:extLst>
            </p:cNvPr>
            <p:cNvSpPr>
              <a:spLocks/>
            </p:cNvSpPr>
            <p:nvPr/>
          </p:nvSpPr>
          <p:spPr bwMode="auto">
            <a:xfrm>
              <a:off x="2602525" y="4569200"/>
              <a:ext cx="891148" cy="510349"/>
            </a:xfrm>
            <a:custGeom>
              <a:avLst/>
              <a:gdLst>
                <a:gd name="T0" fmla="*/ 356916 w 891148"/>
                <a:gd name="T1" fmla="*/ 510349 h 510349"/>
                <a:gd name="T2" fmla="*/ 0 w 891148"/>
                <a:gd name="T3" fmla="*/ 306038 h 510349"/>
                <a:gd name="T4" fmla="*/ 534232 w 891148"/>
                <a:gd name="T5" fmla="*/ 0 h 510349"/>
                <a:gd name="T6" fmla="*/ 891149 w 891148"/>
                <a:gd name="T7" fmla="*/ 204311 h 510349"/>
                <a:gd name="T8" fmla="*/ 356916 w 891148"/>
                <a:gd name="T9" fmla="*/ 510349 h 5103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1148" h="510349" extrusionOk="0">
                  <a:moveTo>
                    <a:pt x="356916" y="510349"/>
                  </a:moveTo>
                  <a:lnTo>
                    <a:pt x="0" y="306038"/>
                  </a:lnTo>
                  <a:lnTo>
                    <a:pt x="534232" y="0"/>
                  </a:lnTo>
                  <a:lnTo>
                    <a:pt x="891149" y="204311"/>
                  </a:lnTo>
                  <a:lnTo>
                    <a:pt x="356916" y="510349"/>
                  </a:lnTo>
                  <a:close/>
                </a:path>
              </a:pathLst>
            </a:custGeom>
            <a:solidFill>
              <a:srgbClr val="D6D8E5">
                <a:alpha val="39999"/>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4324" name="Google Shape;2124;p34">
              <a:extLst>
                <a:ext uri="{FF2B5EF4-FFF2-40B4-BE49-F238E27FC236}">
                  <a16:creationId xmlns:a16="http://schemas.microsoft.com/office/drawing/2014/main" id="{C73C8633-F5C4-390E-CA4F-C50BA2B35060}"/>
                </a:ext>
              </a:extLst>
            </p:cNvPr>
            <p:cNvSpPr>
              <a:spLocks/>
            </p:cNvSpPr>
            <p:nvPr/>
          </p:nvSpPr>
          <p:spPr bwMode="auto">
            <a:xfrm>
              <a:off x="2671243" y="4325932"/>
              <a:ext cx="591243" cy="341661"/>
            </a:xfrm>
            <a:custGeom>
              <a:avLst/>
              <a:gdLst>
                <a:gd name="T0" fmla="*/ 295622 w 591243"/>
                <a:gd name="T1" fmla="*/ 341662 h 341661"/>
                <a:gd name="T2" fmla="*/ 0 w 591243"/>
                <a:gd name="T3" fmla="*/ 170783 h 341661"/>
                <a:gd name="T4" fmla="*/ 295622 w 591243"/>
                <a:gd name="T5" fmla="*/ 0 h 341661"/>
                <a:gd name="T6" fmla="*/ 591244 w 591243"/>
                <a:gd name="T7" fmla="*/ 170783 h 341661"/>
                <a:gd name="T8" fmla="*/ 295622 w 591243"/>
                <a:gd name="T9" fmla="*/ 341662 h 3416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1243" h="341661" extrusionOk="0">
                  <a:moveTo>
                    <a:pt x="295622" y="341662"/>
                  </a:moveTo>
                  <a:lnTo>
                    <a:pt x="0" y="170783"/>
                  </a:lnTo>
                  <a:lnTo>
                    <a:pt x="295622" y="0"/>
                  </a:lnTo>
                  <a:lnTo>
                    <a:pt x="591244" y="170783"/>
                  </a:lnTo>
                  <a:lnTo>
                    <a:pt x="295622" y="341662"/>
                  </a:lnTo>
                  <a:close/>
                </a:path>
              </a:pathLst>
            </a:custGeom>
            <a:solidFill>
              <a:srgbClr val="D6D8E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4325" name="Google Shape;2125;p34">
              <a:extLst>
                <a:ext uri="{FF2B5EF4-FFF2-40B4-BE49-F238E27FC236}">
                  <a16:creationId xmlns:a16="http://schemas.microsoft.com/office/drawing/2014/main" id="{34DBDF1C-F8E8-688B-C130-B5A18C19FBE3}"/>
                </a:ext>
              </a:extLst>
            </p:cNvPr>
            <p:cNvSpPr>
              <a:spLocks/>
            </p:cNvSpPr>
            <p:nvPr/>
          </p:nvSpPr>
          <p:spPr bwMode="auto">
            <a:xfrm>
              <a:off x="2671243" y="4496715"/>
              <a:ext cx="295621" cy="512444"/>
            </a:xfrm>
            <a:custGeom>
              <a:avLst/>
              <a:gdLst>
                <a:gd name="T0" fmla="*/ 295622 w 295621"/>
                <a:gd name="T1" fmla="*/ 512445 h 512444"/>
                <a:gd name="T2" fmla="*/ 0 w 295621"/>
                <a:gd name="T3" fmla="*/ 341662 h 512444"/>
                <a:gd name="T4" fmla="*/ 0 w 295621"/>
                <a:gd name="T5" fmla="*/ 0 h 512444"/>
                <a:gd name="T6" fmla="*/ 295622 w 295621"/>
                <a:gd name="T7" fmla="*/ 170879 h 512444"/>
                <a:gd name="T8" fmla="*/ 295622 w 295621"/>
                <a:gd name="T9" fmla="*/ 512445 h 5124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5621" h="512444" extrusionOk="0">
                  <a:moveTo>
                    <a:pt x="295622" y="512445"/>
                  </a:moveTo>
                  <a:lnTo>
                    <a:pt x="0" y="341662"/>
                  </a:lnTo>
                  <a:lnTo>
                    <a:pt x="0" y="0"/>
                  </a:lnTo>
                  <a:lnTo>
                    <a:pt x="295622" y="170879"/>
                  </a:lnTo>
                  <a:lnTo>
                    <a:pt x="295622" y="512445"/>
                  </a:lnTo>
                  <a:close/>
                </a:path>
              </a:pathLst>
            </a:custGeom>
            <a:solidFill>
              <a:srgbClr val="B1B6C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4326" name="Google Shape;2126;p34">
              <a:extLst>
                <a:ext uri="{FF2B5EF4-FFF2-40B4-BE49-F238E27FC236}">
                  <a16:creationId xmlns:a16="http://schemas.microsoft.com/office/drawing/2014/main" id="{A9F82AAD-A86A-ED63-88BB-5CCF7DD807CD}"/>
                </a:ext>
              </a:extLst>
            </p:cNvPr>
            <p:cNvSpPr>
              <a:spLocks/>
            </p:cNvSpPr>
            <p:nvPr/>
          </p:nvSpPr>
          <p:spPr bwMode="auto">
            <a:xfrm>
              <a:off x="2966865" y="4496715"/>
              <a:ext cx="295621" cy="512444"/>
            </a:xfrm>
            <a:custGeom>
              <a:avLst/>
              <a:gdLst>
                <a:gd name="T0" fmla="*/ 295622 w 295621"/>
                <a:gd name="T1" fmla="*/ 341662 h 512444"/>
                <a:gd name="T2" fmla="*/ 0 w 295621"/>
                <a:gd name="T3" fmla="*/ 512445 h 512444"/>
                <a:gd name="T4" fmla="*/ 0 w 295621"/>
                <a:gd name="T5" fmla="*/ 170879 h 512444"/>
                <a:gd name="T6" fmla="*/ 295622 w 295621"/>
                <a:gd name="T7" fmla="*/ 0 h 512444"/>
                <a:gd name="T8" fmla="*/ 295622 w 295621"/>
                <a:gd name="T9" fmla="*/ 341662 h 5124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5621" h="512444" extrusionOk="0">
                  <a:moveTo>
                    <a:pt x="295622" y="341662"/>
                  </a:moveTo>
                  <a:lnTo>
                    <a:pt x="0" y="512445"/>
                  </a:lnTo>
                  <a:lnTo>
                    <a:pt x="0" y="170879"/>
                  </a:lnTo>
                  <a:lnTo>
                    <a:pt x="295622" y="0"/>
                  </a:lnTo>
                  <a:lnTo>
                    <a:pt x="295622" y="341662"/>
                  </a:lnTo>
                  <a:close/>
                </a:path>
              </a:pathLst>
            </a:custGeom>
            <a:solidFill>
              <a:srgbClr val="C4C7D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4327" name="Google Shape;2127;p34">
              <a:extLst>
                <a:ext uri="{FF2B5EF4-FFF2-40B4-BE49-F238E27FC236}">
                  <a16:creationId xmlns:a16="http://schemas.microsoft.com/office/drawing/2014/main" id="{99511872-963B-9767-ED6E-F9877F81F9CE}"/>
                </a:ext>
              </a:extLst>
            </p:cNvPr>
            <p:cNvSpPr>
              <a:spLocks/>
            </p:cNvSpPr>
            <p:nvPr/>
          </p:nvSpPr>
          <p:spPr bwMode="auto">
            <a:xfrm>
              <a:off x="3352925" y="4700698"/>
              <a:ext cx="220640" cy="124389"/>
            </a:xfrm>
            <a:custGeom>
              <a:avLst/>
              <a:gdLst>
                <a:gd name="T0" fmla="*/ 11021 w 220640"/>
                <a:gd name="T1" fmla="*/ 30141 h 124389"/>
                <a:gd name="T2" fmla="*/ 87163 w 220640"/>
                <a:gd name="T3" fmla="*/ 20616 h 124389"/>
                <a:gd name="T4" fmla="*/ 218603 w 220640"/>
                <a:gd name="T5" fmla="*/ 14330 h 124389"/>
                <a:gd name="T6" fmla="*/ 164352 w 220640"/>
                <a:gd name="T7" fmla="*/ 80338 h 124389"/>
                <a:gd name="T8" fmla="*/ 56611 w 220640"/>
                <a:gd name="T9" fmla="*/ 121867 h 124389"/>
                <a:gd name="T10" fmla="*/ 10069 w 220640"/>
                <a:gd name="T11" fmla="*/ 115295 h 124389"/>
                <a:gd name="T12" fmla="*/ 11021 w 220640"/>
                <a:gd name="T13" fmla="*/ 30141 h 1243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0640" h="124389" extrusionOk="0">
                  <a:moveTo>
                    <a:pt x="11021" y="30141"/>
                  </a:moveTo>
                  <a:cubicBezTo>
                    <a:pt x="36663" y="37161"/>
                    <a:pt x="64037" y="33732"/>
                    <a:pt x="87163" y="20616"/>
                  </a:cubicBezTo>
                  <a:cubicBezTo>
                    <a:pt x="105532" y="21188"/>
                    <a:pt x="205088" y="-21484"/>
                    <a:pt x="218603" y="14330"/>
                  </a:cubicBezTo>
                  <a:cubicBezTo>
                    <a:pt x="230501" y="45762"/>
                    <a:pt x="187385" y="74813"/>
                    <a:pt x="164352" y="80338"/>
                  </a:cubicBezTo>
                  <a:cubicBezTo>
                    <a:pt x="114003" y="92530"/>
                    <a:pt x="76789" y="117676"/>
                    <a:pt x="56611" y="121867"/>
                  </a:cubicBezTo>
                  <a:cubicBezTo>
                    <a:pt x="41573" y="125105"/>
                    <a:pt x="22062" y="127201"/>
                    <a:pt x="10069" y="115295"/>
                  </a:cubicBezTo>
                  <a:cubicBezTo>
                    <a:pt x="-4112" y="101388"/>
                    <a:pt x="-2875" y="48905"/>
                    <a:pt x="11021" y="30141"/>
                  </a:cubicBezTo>
                  <a:close/>
                </a:path>
              </a:pathLst>
            </a:custGeom>
            <a:solidFill>
              <a:srgbClr val="3822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4328" name="Google Shape;2128;p34">
              <a:extLst>
                <a:ext uri="{FF2B5EF4-FFF2-40B4-BE49-F238E27FC236}">
                  <a16:creationId xmlns:a16="http://schemas.microsoft.com/office/drawing/2014/main" id="{1337B66C-F9CF-2C18-B09F-B8747E268EE0}"/>
                </a:ext>
              </a:extLst>
            </p:cNvPr>
            <p:cNvSpPr>
              <a:spLocks/>
            </p:cNvSpPr>
            <p:nvPr/>
          </p:nvSpPr>
          <p:spPr bwMode="auto">
            <a:xfrm>
              <a:off x="3356617" y="4721600"/>
              <a:ext cx="217074" cy="103773"/>
            </a:xfrm>
            <a:custGeom>
              <a:avLst/>
              <a:gdLst>
                <a:gd name="T0" fmla="*/ 53109 w 217074"/>
                <a:gd name="T1" fmla="*/ 92583 h 103773"/>
                <a:gd name="T2" fmla="*/ 160850 w 217074"/>
                <a:gd name="T3" fmla="*/ 51054 h 103773"/>
                <a:gd name="T4" fmla="*/ 216720 w 217074"/>
                <a:gd name="T5" fmla="*/ 0 h 103773"/>
                <a:gd name="T6" fmla="*/ 160850 w 217074"/>
                <a:gd name="T7" fmla="*/ 59722 h 103773"/>
                <a:gd name="T8" fmla="*/ 53109 w 217074"/>
                <a:gd name="T9" fmla="*/ 101251 h 103773"/>
                <a:gd name="T10" fmla="*/ 6567 w 217074"/>
                <a:gd name="T11" fmla="*/ 94678 h 103773"/>
                <a:gd name="T12" fmla="*/ 0 w 217074"/>
                <a:gd name="T13" fmla="*/ 82677 h 103773"/>
                <a:gd name="T14" fmla="*/ 53109 w 217074"/>
                <a:gd name="T15" fmla="*/ 92583 h 1037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7074" h="103773" extrusionOk="0">
                  <a:moveTo>
                    <a:pt x="53109" y="92583"/>
                  </a:moveTo>
                  <a:cubicBezTo>
                    <a:pt x="73287" y="88297"/>
                    <a:pt x="110216" y="63246"/>
                    <a:pt x="160850" y="51054"/>
                  </a:cubicBezTo>
                  <a:cubicBezTo>
                    <a:pt x="179886" y="46387"/>
                    <a:pt x="213388" y="25241"/>
                    <a:pt x="216720" y="0"/>
                  </a:cubicBezTo>
                  <a:cubicBezTo>
                    <a:pt x="221193" y="28575"/>
                    <a:pt x="182265" y="54578"/>
                    <a:pt x="160850" y="59722"/>
                  </a:cubicBezTo>
                  <a:cubicBezTo>
                    <a:pt x="110501" y="71914"/>
                    <a:pt x="73287" y="97059"/>
                    <a:pt x="53109" y="101251"/>
                  </a:cubicBezTo>
                  <a:cubicBezTo>
                    <a:pt x="38071" y="104489"/>
                    <a:pt x="18560" y="106584"/>
                    <a:pt x="6567" y="94678"/>
                  </a:cubicBezTo>
                  <a:cubicBezTo>
                    <a:pt x="3439" y="91269"/>
                    <a:pt x="1186" y="87154"/>
                    <a:pt x="0" y="82677"/>
                  </a:cubicBezTo>
                  <a:cubicBezTo>
                    <a:pt x="15148" y="94183"/>
                    <a:pt x="34836" y="97850"/>
                    <a:pt x="53109" y="92583"/>
                  </a:cubicBezTo>
                  <a:close/>
                </a:path>
              </a:pathLst>
            </a:custGeom>
            <a:solidFill>
              <a:srgbClr val="757B8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4329" name="Google Shape;2129;p34">
              <a:extLst>
                <a:ext uri="{FF2B5EF4-FFF2-40B4-BE49-F238E27FC236}">
                  <a16:creationId xmlns:a16="http://schemas.microsoft.com/office/drawing/2014/main" id="{2AB3B92B-962D-6C24-3589-7000368A6976}"/>
                </a:ext>
              </a:extLst>
            </p:cNvPr>
            <p:cNvSpPr>
              <a:spLocks/>
            </p:cNvSpPr>
            <p:nvPr/>
          </p:nvSpPr>
          <p:spPr bwMode="auto">
            <a:xfrm>
              <a:off x="3173533" y="4605067"/>
              <a:ext cx="220687" cy="124551"/>
            </a:xfrm>
            <a:custGeom>
              <a:avLst/>
              <a:gdLst>
                <a:gd name="T0" fmla="*/ 11098 w 220687"/>
                <a:gd name="T1" fmla="*/ 30141 h 124551"/>
                <a:gd name="T2" fmla="*/ 87240 w 220687"/>
                <a:gd name="T3" fmla="*/ 20616 h 124551"/>
                <a:gd name="T4" fmla="*/ 218680 w 220687"/>
                <a:gd name="T5" fmla="*/ 14330 h 124551"/>
                <a:gd name="T6" fmla="*/ 164334 w 220687"/>
                <a:gd name="T7" fmla="*/ 80338 h 124551"/>
                <a:gd name="T8" fmla="*/ 57164 w 220687"/>
                <a:gd name="T9" fmla="*/ 122058 h 124551"/>
                <a:gd name="T10" fmla="*/ 10622 w 220687"/>
                <a:gd name="T11" fmla="*/ 115485 h 124551"/>
                <a:gd name="T12" fmla="*/ 11098 w 220687"/>
                <a:gd name="T13" fmla="*/ 30141 h 1245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0687" h="124551" extrusionOk="0">
                  <a:moveTo>
                    <a:pt x="11098" y="30141"/>
                  </a:moveTo>
                  <a:cubicBezTo>
                    <a:pt x="36743" y="37095"/>
                    <a:pt x="64094" y="33675"/>
                    <a:pt x="87240" y="20616"/>
                  </a:cubicBezTo>
                  <a:cubicBezTo>
                    <a:pt x="105609" y="21188"/>
                    <a:pt x="205070" y="-21484"/>
                    <a:pt x="218680" y="14330"/>
                  </a:cubicBezTo>
                  <a:cubicBezTo>
                    <a:pt x="230482" y="45762"/>
                    <a:pt x="187367" y="74718"/>
                    <a:pt x="164334" y="80338"/>
                  </a:cubicBezTo>
                  <a:cubicBezTo>
                    <a:pt x="114270" y="92816"/>
                    <a:pt x="76865" y="117962"/>
                    <a:pt x="57164" y="122058"/>
                  </a:cubicBezTo>
                  <a:cubicBezTo>
                    <a:pt x="42126" y="125296"/>
                    <a:pt x="22614" y="127296"/>
                    <a:pt x="10622" y="115485"/>
                  </a:cubicBezTo>
                  <a:cubicBezTo>
                    <a:pt x="-4226" y="101388"/>
                    <a:pt x="-2989" y="48810"/>
                    <a:pt x="11098" y="30141"/>
                  </a:cubicBezTo>
                  <a:close/>
                </a:path>
              </a:pathLst>
            </a:custGeom>
            <a:solidFill>
              <a:srgbClr val="3822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4330" name="Google Shape;2130;p34">
              <a:extLst>
                <a:ext uri="{FF2B5EF4-FFF2-40B4-BE49-F238E27FC236}">
                  <a16:creationId xmlns:a16="http://schemas.microsoft.com/office/drawing/2014/main" id="{551F223F-2FBC-0C28-3723-1F20FF703854}"/>
                </a:ext>
              </a:extLst>
            </p:cNvPr>
            <p:cNvSpPr>
              <a:spLocks/>
            </p:cNvSpPr>
            <p:nvPr/>
          </p:nvSpPr>
          <p:spPr bwMode="auto">
            <a:xfrm>
              <a:off x="3177588" y="4625969"/>
              <a:ext cx="217074" cy="103649"/>
            </a:xfrm>
            <a:custGeom>
              <a:avLst/>
              <a:gdLst>
                <a:gd name="T0" fmla="*/ 53109 w 217074"/>
                <a:gd name="T1" fmla="*/ 92583 h 103649"/>
                <a:gd name="T2" fmla="*/ 160755 w 217074"/>
                <a:gd name="T3" fmla="*/ 51054 h 103649"/>
                <a:gd name="T4" fmla="*/ 216720 w 217074"/>
                <a:gd name="T5" fmla="*/ 0 h 103649"/>
                <a:gd name="T6" fmla="*/ 160755 w 217074"/>
                <a:gd name="T7" fmla="*/ 59722 h 103649"/>
                <a:gd name="T8" fmla="*/ 53109 w 217074"/>
                <a:gd name="T9" fmla="*/ 101155 h 103649"/>
                <a:gd name="T10" fmla="*/ 6567 w 217074"/>
                <a:gd name="T11" fmla="*/ 94583 h 103649"/>
                <a:gd name="T12" fmla="*/ 0 w 217074"/>
                <a:gd name="T13" fmla="*/ 82582 h 103649"/>
                <a:gd name="T14" fmla="*/ 53109 w 217074"/>
                <a:gd name="T15" fmla="*/ 92583 h 1036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7074" h="103649" extrusionOk="0">
                  <a:moveTo>
                    <a:pt x="53109" y="92583"/>
                  </a:moveTo>
                  <a:cubicBezTo>
                    <a:pt x="73287" y="88297"/>
                    <a:pt x="110216" y="63246"/>
                    <a:pt x="160755" y="51054"/>
                  </a:cubicBezTo>
                  <a:cubicBezTo>
                    <a:pt x="179791" y="46387"/>
                    <a:pt x="213388" y="25241"/>
                    <a:pt x="216720" y="0"/>
                  </a:cubicBezTo>
                  <a:cubicBezTo>
                    <a:pt x="221193" y="28575"/>
                    <a:pt x="182265" y="54483"/>
                    <a:pt x="160755" y="59722"/>
                  </a:cubicBezTo>
                  <a:cubicBezTo>
                    <a:pt x="110216" y="71914"/>
                    <a:pt x="72811" y="97060"/>
                    <a:pt x="53109" y="101155"/>
                  </a:cubicBezTo>
                  <a:cubicBezTo>
                    <a:pt x="38071" y="104394"/>
                    <a:pt x="18560" y="106394"/>
                    <a:pt x="6567" y="94583"/>
                  </a:cubicBezTo>
                  <a:cubicBezTo>
                    <a:pt x="3481" y="91145"/>
                    <a:pt x="1233" y="87039"/>
                    <a:pt x="0" y="82582"/>
                  </a:cubicBezTo>
                  <a:cubicBezTo>
                    <a:pt x="15132" y="94116"/>
                    <a:pt x="34821" y="97831"/>
                    <a:pt x="53109" y="92583"/>
                  </a:cubicBezTo>
                  <a:close/>
                </a:path>
              </a:pathLst>
            </a:custGeom>
            <a:solidFill>
              <a:srgbClr val="757B8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4331" name="Google Shape;2131;p34">
              <a:extLst>
                <a:ext uri="{FF2B5EF4-FFF2-40B4-BE49-F238E27FC236}">
                  <a16:creationId xmlns:a16="http://schemas.microsoft.com/office/drawing/2014/main" id="{19AAC3FD-3E1B-B639-98FE-91C5D0A80C0A}"/>
                </a:ext>
              </a:extLst>
            </p:cNvPr>
            <p:cNvSpPr>
              <a:spLocks/>
            </p:cNvSpPr>
            <p:nvPr/>
          </p:nvSpPr>
          <p:spPr bwMode="auto">
            <a:xfrm>
              <a:off x="2766014" y="4132721"/>
              <a:ext cx="711887" cy="612953"/>
            </a:xfrm>
            <a:custGeom>
              <a:avLst/>
              <a:gdLst>
                <a:gd name="T0" fmla="*/ 139081 w 711887"/>
                <a:gd name="T1" fmla="*/ 378472 h 612953"/>
                <a:gd name="T2" fmla="*/ 349804 w 711887"/>
                <a:gd name="T3" fmla="*/ 385806 h 612953"/>
                <a:gd name="T4" fmla="*/ 411670 w 711887"/>
                <a:gd name="T5" fmla="*/ 350088 h 612953"/>
                <a:gd name="T6" fmla="*/ 418903 w 711887"/>
                <a:gd name="T7" fmla="*/ 506774 h 612953"/>
                <a:gd name="T8" fmla="*/ 503231 w 711887"/>
                <a:gd name="T9" fmla="*/ 510679 h 612953"/>
                <a:gd name="T10" fmla="*/ 518744 w 711887"/>
                <a:gd name="T11" fmla="*/ 288175 h 612953"/>
                <a:gd name="T12" fmla="*/ 583656 w 711887"/>
                <a:gd name="T13" fmla="*/ 250742 h 612953"/>
                <a:gd name="T14" fmla="*/ 581181 w 711887"/>
                <a:gd name="T15" fmla="*/ 268744 h 612953"/>
                <a:gd name="T16" fmla="*/ 596219 w 711887"/>
                <a:gd name="T17" fmla="*/ 601262 h 612953"/>
                <a:gd name="T18" fmla="*/ 680927 w 711887"/>
                <a:gd name="T19" fmla="*/ 597642 h 612953"/>
                <a:gd name="T20" fmla="*/ 711479 w 711887"/>
                <a:gd name="T21" fmla="*/ 179019 h 612953"/>
                <a:gd name="T22" fmla="*/ 600407 w 711887"/>
                <a:gd name="T23" fmla="*/ 98818 h 612953"/>
                <a:gd name="T24" fmla="*/ 530832 w 711887"/>
                <a:gd name="T25" fmla="*/ 124631 h 612953"/>
                <a:gd name="T26" fmla="*/ 534258 w 711887"/>
                <a:gd name="T27" fmla="*/ 84531 h 612953"/>
                <a:gd name="T28" fmla="*/ 423186 w 711887"/>
                <a:gd name="T29" fmla="*/ 4330 h 612953"/>
                <a:gd name="T30" fmla="*/ 101581 w 711887"/>
                <a:gd name="T31" fmla="*/ 124631 h 612953"/>
                <a:gd name="T32" fmla="*/ 111098 w 711887"/>
                <a:gd name="T33" fmla="*/ 204927 h 612953"/>
                <a:gd name="T34" fmla="*/ 407 w 711887"/>
                <a:gd name="T35" fmla="*/ 195402 h 612953"/>
                <a:gd name="T36" fmla="*/ 139081 w 711887"/>
                <a:gd name="T37" fmla="*/ 378472 h 612953"/>
                <a:gd name="T38" fmla="*/ 332291 w 711887"/>
                <a:gd name="T39" fmla="*/ 199021 h 612953"/>
                <a:gd name="T40" fmla="*/ 406340 w 711887"/>
                <a:gd name="T41" fmla="*/ 156254 h 612953"/>
                <a:gd name="T42" fmla="*/ 403960 w 711887"/>
                <a:gd name="T43" fmla="*/ 172161 h 612953"/>
                <a:gd name="T44" fmla="*/ 332291 w 711887"/>
                <a:gd name="T45" fmla="*/ 199021 h 61295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11887" h="612953" extrusionOk="0">
                  <a:moveTo>
                    <a:pt x="139081" y="378472"/>
                  </a:moveTo>
                  <a:cubicBezTo>
                    <a:pt x="216746" y="412572"/>
                    <a:pt x="289937" y="418001"/>
                    <a:pt x="349804" y="385806"/>
                  </a:cubicBezTo>
                  <a:lnTo>
                    <a:pt x="411670" y="350088"/>
                  </a:lnTo>
                  <a:cubicBezTo>
                    <a:pt x="415381" y="430002"/>
                    <a:pt x="418903" y="506774"/>
                    <a:pt x="418903" y="506774"/>
                  </a:cubicBezTo>
                  <a:cubicBezTo>
                    <a:pt x="418903" y="506774"/>
                    <a:pt x="466492" y="542683"/>
                    <a:pt x="503231" y="510679"/>
                  </a:cubicBezTo>
                  <a:cubicBezTo>
                    <a:pt x="503231" y="510679"/>
                    <a:pt x="510940" y="398475"/>
                    <a:pt x="518744" y="288175"/>
                  </a:cubicBezTo>
                  <a:lnTo>
                    <a:pt x="583656" y="250742"/>
                  </a:lnTo>
                  <a:cubicBezTo>
                    <a:pt x="582151" y="256628"/>
                    <a:pt x="581321" y="262667"/>
                    <a:pt x="581181" y="268744"/>
                  </a:cubicBezTo>
                  <a:cubicBezTo>
                    <a:pt x="581657" y="289699"/>
                    <a:pt x="596219" y="601262"/>
                    <a:pt x="596219" y="601262"/>
                  </a:cubicBezTo>
                  <a:cubicBezTo>
                    <a:pt x="596219" y="601262"/>
                    <a:pt x="643808" y="629837"/>
                    <a:pt x="680927" y="597642"/>
                  </a:cubicBezTo>
                  <a:cubicBezTo>
                    <a:pt x="680927" y="597642"/>
                    <a:pt x="705769" y="236645"/>
                    <a:pt x="711479" y="179019"/>
                  </a:cubicBezTo>
                  <a:cubicBezTo>
                    <a:pt x="717951" y="114153"/>
                    <a:pt x="645997" y="82149"/>
                    <a:pt x="600407" y="98818"/>
                  </a:cubicBezTo>
                  <a:cubicBezTo>
                    <a:pt x="589842" y="102628"/>
                    <a:pt x="563764" y="112344"/>
                    <a:pt x="530832" y="124631"/>
                  </a:cubicBezTo>
                  <a:cubicBezTo>
                    <a:pt x="532260" y="106629"/>
                    <a:pt x="533402" y="92532"/>
                    <a:pt x="534258" y="84531"/>
                  </a:cubicBezTo>
                  <a:cubicBezTo>
                    <a:pt x="540635" y="19665"/>
                    <a:pt x="468681" y="-12243"/>
                    <a:pt x="423186" y="4330"/>
                  </a:cubicBezTo>
                  <a:cubicBezTo>
                    <a:pt x="381689" y="19475"/>
                    <a:pt x="101581" y="124631"/>
                    <a:pt x="101581" y="124631"/>
                  </a:cubicBezTo>
                  <a:cubicBezTo>
                    <a:pt x="103236" y="151558"/>
                    <a:pt x="106414" y="178362"/>
                    <a:pt x="111098" y="204927"/>
                  </a:cubicBezTo>
                  <a:lnTo>
                    <a:pt x="407" y="195402"/>
                  </a:lnTo>
                  <a:cubicBezTo>
                    <a:pt x="-5875" y="299700"/>
                    <a:pt x="61511" y="344277"/>
                    <a:pt x="139081" y="378472"/>
                  </a:cubicBezTo>
                  <a:close/>
                  <a:moveTo>
                    <a:pt x="332291" y="199021"/>
                  </a:moveTo>
                  <a:lnTo>
                    <a:pt x="406340" y="156254"/>
                  </a:lnTo>
                  <a:cubicBezTo>
                    <a:pt x="405118" y="161483"/>
                    <a:pt x="404323" y="166798"/>
                    <a:pt x="403960" y="172161"/>
                  </a:cubicBezTo>
                  <a:lnTo>
                    <a:pt x="332291" y="19902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4332" name="Google Shape;2132;p34">
              <a:extLst>
                <a:ext uri="{FF2B5EF4-FFF2-40B4-BE49-F238E27FC236}">
                  <a16:creationId xmlns:a16="http://schemas.microsoft.com/office/drawing/2014/main" id="{221D2421-5E6C-A952-A6D7-520035592786}"/>
                </a:ext>
              </a:extLst>
            </p:cNvPr>
            <p:cNvSpPr>
              <a:spLocks/>
            </p:cNvSpPr>
            <p:nvPr/>
          </p:nvSpPr>
          <p:spPr bwMode="auto">
            <a:xfrm>
              <a:off x="2706078" y="4012750"/>
              <a:ext cx="153426" cy="268033"/>
            </a:xfrm>
            <a:custGeom>
              <a:avLst/>
              <a:gdLst>
                <a:gd name="T0" fmla="*/ 0 w 153426"/>
                <a:gd name="T1" fmla="*/ 0 h 268033"/>
                <a:gd name="T2" fmla="*/ 27221 w 153426"/>
                <a:gd name="T3" fmla="*/ 157544 h 268033"/>
                <a:gd name="T4" fmla="*/ 106313 w 153426"/>
                <a:gd name="T5" fmla="*/ 190500 h 268033"/>
                <a:gd name="T6" fmla="*/ 153426 w 153426"/>
                <a:gd name="T7" fmla="*/ 268034 h 268033"/>
                <a:gd name="T8" fmla="*/ 101174 w 153426"/>
                <a:gd name="T9" fmla="*/ 15812 h 268033"/>
                <a:gd name="T10" fmla="*/ 0 w 153426"/>
                <a:gd name="T11" fmla="*/ 0 h 2680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3426" h="268033" extrusionOk="0">
                  <a:moveTo>
                    <a:pt x="0" y="0"/>
                  </a:moveTo>
                  <a:cubicBezTo>
                    <a:pt x="0" y="0"/>
                    <a:pt x="9518" y="137731"/>
                    <a:pt x="27221" y="157544"/>
                  </a:cubicBezTo>
                  <a:cubicBezTo>
                    <a:pt x="44924" y="177355"/>
                    <a:pt x="106313" y="190500"/>
                    <a:pt x="106313" y="190500"/>
                  </a:cubicBezTo>
                  <a:lnTo>
                    <a:pt x="153426" y="268034"/>
                  </a:lnTo>
                  <a:cubicBezTo>
                    <a:pt x="153426" y="268034"/>
                    <a:pt x="110501" y="21717"/>
                    <a:pt x="101174" y="15812"/>
                  </a:cubicBezTo>
                  <a:cubicBezTo>
                    <a:pt x="91846" y="9906"/>
                    <a:pt x="0" y="0"/>
                    <a:pt x="0" y="0"/>
                  </a:cubicBezTo>
                  <a:close/>
                </a:path>
              </a:pathLst>
            </a:custGeom>
            <a:solidFill>
              <a:srgbClr val="DFAE8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4333" name="Google Shape;2133;p34">
              <a:extLst>
                <a:ext uri="{FF2B5EF4-FFF2-40B4-BE49-F238E27FC236}">
                  <a16:creationId xmlns:a16="http://schemas.microsoft.com/office/drawing/2014/main" id="{8060E5D1-5566-8E03-2031-B098B9A2B2EC}"/>
                </a:ext>
              </a:extLst>
            </p:cNvPr>
            <p:cNvSpPr>
              <a:spLocks/>
            </p:cNvSpPr>
            <p:nvPr/>
          </p:nvSpPr>
          <p:spPr bwMode="auto">
            <a:xfrm>
              <a:off x="2694181" y="3854621"/>
              <a:ext cx="102411" cy="197244"/>
            </a:xfrm>
            <a:custGeom>
              <a:avLst/>
              <a:gdLst>
                <a:gd name="T0" fmla="*/ 102411 w 102411"/>
                <a:gd name="T1" fmla="*/ 4776 h 197244"/>
                <a:gd name="T2" fmla="*/ 36929 w 102411"/>
                <a:gd name="T3" fmla="*/ 24778 h 197244"/>
                <a:gd name="T4" fmla="*/ 0 w 102411"/>
                <a:gd name="T5" fmla="*/ 168701 h 197244"/>
                <a:gd name="T6" fmla="*/ 60723 w 102411"/>
                <a:gd name="T7" fmla="*/ 196609 h 197244"/>
                <a:gd name="T8" fmla="*/ 102411 w 102411"/>
                <a:gd name="T9" fmla="*/ 4776 h 1972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411" h="197244" extrusionOk="0">
                  <a:moveTo>
                    <a:pt x="102411" y="4776"/>
                  </a:moveTo>
                  <a:cubicBezTo>
                    <a:pt x="78681" y="-6244"/>
                    <a:pt x="50468" y="2376"/>
                    <a:pt x="36929" y="24778"/>
                  </a:cubicBezTo>
                  <a:cubicBezTo>
                    <a:pt x="19607" y="53353"/>
                    <a:pt x="1618" y="151842"/>
                    <a:pt x="0" y="168701"/>
                  </a:cubicBezTo>
                  <a:cubicBezTo>
                    <a:pt x="0" y="168701"/>
                    <a:pt x="24270" y="202229"/>
                    <a:pt x="60723" y="196609"/>
                  </a:cubicBezTo>
                  <a:lnTo>
                    <a:pt x="102411" y="4776"/>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4334" name="Google Shape;2134;p34">
              <a:extLst>
                <a:ext uri="{FF2B5EF4-FFF2-40B4-BE49-F238E27FC236}">
                  <a16:creationId xmlns:a16="http://schemas.microsoft.com/office/drawing/2014/main" id="{5C80108A-54A6-7384-4BC2-35B58D6EBD21}"/>
                </a:ext>
              </a:extLst>
            </p:cNvPr>
            <p:cNvSpPr>
              <a:spLocks/>
            </p:cNvSpPr>
            <p:nvPr/>
          </p:nvSpPr>
          <p:spPr bwMode="auto">
            <a:xfrm>
              <a:off x="2799755" y="3593223"/>
              <a:ext cx="234442" cy="375527"/>
            </a:xfrm>
            <a:custGeom>
              <a:avLst/>
              <a:gdLst>
                <a:gd name="T0" fmla="*/ 13397 w 234442"/>
                <a:gd name="T1" fmla="*/ 267888 h 375527"/>
                <a:gd name="T2" fmla="*/ 57845 w 234442"/>
                <a:gd name="T3" fmla="*/ 267888 h 375527"/>
                <a:gd name="T4" fmla="*/ 63271 w 234442"/>
                <a:gd name="T5" fmla="*/ 230646 h 375527"/>
                <a:gd name="T6" fmla="*/ 58131 w 234442"/>
                <a:gd name="T7" fmla="*/ 216263 h 375527"/>
                <a:gd name="T8" fmla="*/ 14920 w 234442"/>
                <a:gd name="T9" fmla="*/ 127966 h 375527"/>
                <a:gd name="T10" fmla="*/ 107243 w 234442"/>
                <a:gd name="T11" fmla="*/ 617 h 375527"/>
                <a:gd name="T12" fmla="*/ 223931 w 234442"/>
                <a:gd name="T13" fmla="*/ 95200 h 375527"/>
                <a:gd name="T14" fmla="*/ 225834 w 234442"/>
                <a:gd name="T15" fmla="*/ 225788 h 375527"/>
                <a:gd name="T16" fmla="*/ 191475 w 234442"/>
                <a:gd name="T17" fmla="*/ 277413 h 375527"/>
                <a:gd name="T18" fmla="*/ 155688 w 234442"/>
                <a:gd name="T19" fmla="*/ 274270 h 375527"/>
                <a:gd name="T20" fmla="*/ 155688 w 234442"/>
                <a:gd name="T21" fmla="*/ 274270 h 375527"/>
                <a:gd name="T22" fmla="*/ 150263 w 234442"/>
                <a:gd name="T23" fmla="*/ 303607 h 375527"/>
                <a:gd name="T24" fmla="*/ 171678 w 234442"/>
                <a:gd name="T25" fmla="*/ 335230 h 375527"/>
                <a:gd name="T26" fmla="*/ 99819 w 234442"/>
                <a:gd name="T27" fmla="*/ 375330 h 375527"/>
                <a:gd name="T28" fmla="*/ 8734 w 234442"/>
                <a:gd name="T29" fmla="*/ 325705 h 375527"/>
                <a:gd name="T30" fmla="*/ 13397 w 234442"/>
                <a:gd name="T31" fmla="*/ 267888 h 37552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34442" h="375527" extrusionOk="0">
                  <a:moveTo>
                    <a:pt x="13397" y="267888"/>
                  </a:moveTo>
                  <a:cubicBezTo>
                    <a:pt x="37192" y="269032"/>
                    <a:pt x="54895" y="275127"/>
                    <a:pt x="57845" y="267888"/>
                  </a:cubicBezTo>
                  <a:cubicBezTo>
                    <a:pt x="60387" y="255592"/>
                    <a:pt x="62198" y="243152"/>
                    <a:pt x="63271" y="230646"/>
                  </a:cubicBezTo>
                  <a:cubicBezTo>
                    <a:pt x="60510" y="223693"/>
                    <a:pt x="58131" y="216263"/>
                    <a:pt x="58131" y="216263"/>
                  </a:cubicBezTo>
                  <a:cubicBezTo>
                    <a:pt x="28245" y="197880"/>
                    <a:pt x="18823" y="165590"/>
                    <a:pt x="14920" y="127966"/>
                  </a:cubicBezTo>
                  <a:cubicBezTo>
                    <a:pt x="8258" y="63673"/>
                    <a:pt x="42903" y="7380"/>
                    <a:pt x="107243" y="617"/>
                  </a:cubicBezTo>
                  <a:cubicBezTo>
                    <a:pt x="167585" y="-5670"/>
                    <a:pt x="211938" y="36812"/>
                    <a:pt x="223931" y="95200"/>
                  </a:cubicBezTo>
                  <a:cubicBezTo>
                    <a:pt x="230307" y="123775"/>
                    <a:pt x="242966" y="178449"/>
                    <a:pt x="225834" y="225788"/>
                  </a:cubicBezTo>
                  <a:cubicBezTo>
                    <a:pt x="216316" y="252268"/>
                    <a:pt x="203848" y="273413"/>
                    <a:pt x="191475" y="277413"/>
                  </a:cubicBezTo>
                  <a:cubicBezTo>
                    <a:pt x="179496" y="277042"/>
                    <a:pt x="167548" y="275994"/>
                    <a:pt x="155688" y="274270"/>
                  </a:cubicBezTo>
                  <a:cubicBezTo>
                    <a:pt x="155688" y="274270"/>
                    <a:pt x="152452" y="292177"/>
                    <a:pt x="150263" y="303607"/>
                  </a:cubicBezTo>
                  <a:cubicBezTo>
                    <a:pt x="148074" y="315037"/>
                    <a:pt x="148930" y="321133"/>
                    <a:pt x="171678" y="335230"/>
                  </a:cubicBezTo>
                  <a:cubicBezTo>
                    <a:pt x="194425" y="349327"/>
                    <a:pt x="137224" y="378188"/>
                    <a:pt x="99819" y="375330"/>
                  </a:cubicBezTo>
                  <a:cubicBezTo>
                    <a:pt x="62414" y="372473"/>
                    <a:pt x="20250" y="349899"/>
                    <a:pt x="8734" y="325705"/>
                  </a:cubicBezTo>
                  <a:cubicBezTo>
                    <a:pt x="-4115" y="298940"/>
                    <a:pt x="-2973" y="267126"/>
                    <a:pt x="13397" y="267888"/>
                  </a:cubicBezTo>
                  <a:close/>
                </a:path>
              </a:pathLst>
            </a:custGeom>
            <a:solidFill>
              <a:srgbClr val="DFAE8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grpSp>
          <p:nvGrpSpPr>
            <p:cNvPr id="54335" name="Google Shape;2135;p34">
              <a:extLst>
                <a:ext uri="{FF2B5EF4-FFF2-40B4-BE49-F238E27FC236}">
                  <a16:creationId xmlns:a16="http://schemas.microsoft.com/office/drawing/2014/main" id="{23578EC5-DA69-ECBD-B706-10A60D98153C}"/>
                </a:ext>
              </a:extLst>
            </p:cNvPr>
            <p:cNvGrpSpPr>
              <a:grpSpLocks/>
            </p:cNvGrpSpPr>
            <p:nvPr/>
          </p:nvGrpSpPr>
          <p:grpSpPr bwMode="auto">
            <a:xfrm>
              <a:off x="2941619" y="3895613"/>
              <a:ext cx="483621" cy="510995"/>
              <a:chOff x="4345944" y="4626313"/>
              <a:chExt cx="483621" cy="510995"/>
            </a:xfrm>
          </p:grpSpPr>
          <p:grpSp>
            <p:nvGrpSpPr>
              <p:cNvPr id="54342" name="Google Shape;2136;p34">
                <a:extLst>
                  <a:ext uri="{FF2B5EF4-FFF2-40B4-BE49-F238E27FC236}">
                    <a16:creationId xmlns:a16="http://schemas.microsoft.com/office/drawing/2014/main" id="{BB9DC521-E855-AC89-0114-65ED25A96BD9}"/>
                  </a:ext>
                </a:extLst>
              </p:cNvPr>
              <p:cNvGrpSpPr>
                <a:grpSpLocks/>
              </p:cNvGrpSpPr>
              <p:nvPr/>
            </p:nvGrpSpPr>
            <p:grpSpPr bwMode="auto">
              <a:xfrm>
                <a:off x="4345944" y="4852987"/>
                <a:ext cx="474200" cy="284321"/>
                <a:chOff x="4345944" y="4852987"/>
                <a:chExt cx="474200" cy="284321"/>
              </a:xfrm>
            </p:grpSpPr>
            <p:sp>
              <p:nvSpPr>
                <p:cNvPr id="54353" name="Google Shape;2137;p34">
                  <a:extLst>
                    <a:ext uri="{FF2B5EF4-FFF2-40B4-BE49-F238E27FC236}">
                      <a16:creationId xmlns:a16="http://schemas.microsoft.com/office/drawing/2014/main" id="{454B083C-C244-65D1-DF33-2CB684E1ACF1}"/>
                    </a:ext>
                  </a:extLst>
                </p:cNvPr>
                <p:cNvSpPr>
                  <a:spLocks/>
                </p:cNvSpPr>
                <p:nvPr/>
              </p:nvSpPr>
              <p:spPr bwMode="auto">
                <a:xfrm>
                  <a:off x="4346061" y="4969668"/>
                  <a:ext cx="474083" cy="167618"/>
                </a:xfrm>
                <a:custGeom>
                  <a:avLst/>
                  <a:gdLst>
                    <a:gd name="T0" fmla="*/ 474082 w 474083"/>
                    <a:gd name="T1" fmla="*/ 43529 h 167618"/>
                    <a:gd name="T2" fmla="*/ 474082 w 474083"/>
                    <a:gd name="T3" fmla="*/ 43529 h 167618"/>
                    <a:gd name="T4" fmla="*/ 464564 w 474083"/>
                    <a:gd name="T5" fmla="*/ 60293 h 167618"/>
                    <a:gd name="T6" fmla="*/ 283155 w 474083"/>
                    <a:gd name="T7" fmla="*/ 165068 h 167618"/>
                    <a:gd name="T8" fmla="*/ 264120 w 474083"/>
                    <a:gd name="T9" fmla="*/ 165068 h 167618"/>
                    <a:gd name="T10" fmla="*/ 9520 w 474083"/>
                    <a:gd name="T11" fmla="*/ 18193 h 167618"/>
                    <a:gd name="T12" fmla="*/ 2 w 474083"/>
                    <a:gd name="T13" fmla="*/ 1429 h 167618"/>
                    <a:gd name="T14" fmla="*/ 2 w 474083"/>
                    <a:gd name="T15" fmla="*/ 0 h 167618"/>
                    <a:gd name="T16" fmla="*/ 474082 w 474083"/>
                    <a:gd name="T17" fmla="*/ 43529 h 1676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4083" h="167618" extrusionOk="0">
                      <a:moveTo>
                        <a:pt x="474082" y="43529"/>
                      </a:moveTo>
                      <a:lnTo>
                        <a:pt x="474082" y="43529"/>
                      </a:lnTo>
                      <a:cubicBezTo>
                        <a:pt x="474178" y="50425"/>
                        <a:pt x="470537" y="56845"/>
                        <a:pt x="464564" y="60293"/>
                      </a:cubicBezTo>
                      <a:lnTo>
                        <a:pt x="283155" y="165068"/>
                      </a:lnTo>
                      <a:cubicBezTo>
                        <a:pt x="277266" y="168469"/>
                        <a:pt x="270009" y="168469"/>
                        <a:pt x="264120" y="165068"/>
                      </a:cubicBezTo>
                      <a:lnTo>
                        <a:pt x="9520" y="18193"/>
                      </a:lnTo>
                      <a:cubicBezTo>
                        <a:pt x="3547" y="14745"/>
                        <a:pt x="-94" y="8334"/>
                        <a:pt x="2" y="1429"/>
                      </a:cubicBezTo>
                      <a:lnTo>
                        <a:pt x="2" y="0"/>
                      </a:lnTo>
                      <a:lnTo>
                        <a:pt x="474082" y="43529"/>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4354" name="Google Shape;2138;p34">
                  <a:extLst>
                    <a:ext uri="{FF2B5EF4-FFF2-40B4-BE49-F238E27FC236}">
                      <a16:creationId xmlns:a16="http://schemas.microsoft.com/office/drawing/2014/main" id="{EC4737B2-39D1-60D4-AB05-C861AB776A50}"/>
                    </a:ext>
                  </a:extLst>
                </p:cNvPr>
                <p:cNvSpPr>
                  <a:spLocks/>
                </p:cNvSpPr>
                <p:nvPr/>
              </p:nvSpPr>
              <p:spPr bwMode="auto">
                <a:xfrm>
                  <a:off x="4619603" y="5013483"/>
                  <a:ext cx="200539" cy="123825"/>
                </a:xfrm>
                <a:custGeom>
                  <a:avLst/>
                  <a:gdLst>
                    <a:gd name="T0" fmla="*/ 190926 w 200539"/>
                    <a:gd name="T1" fmla="*/ 16478 h 123825"/>
                    <a:gd name="T2" fmla="*/ 9518 w 200539"/>
                    <a:gd name="T3" fmla="*/ 121253 h 123825"/>
                    <a:gd name="T4" fmla="*/ 0 w 200539"/>
                    <a:gd name="T5" fmla="*/ 123825 h 123825"/>
                    <a:gd name="T6" fmla="*/ 0 w 200539"/>
                    <a:gd name="T7" fmla="*/ 0 h 123825"/>
                    <a:gd name="T8" fmla="*/ 200539 w 200539"/>
                    <a:gd name="T9" fmla="*/ 0 h 123825"/>
                    <a:gd name="T10" fmla="*/ 190926 w 200539"/>
                    <a:gd name="T11" fmla="*/ 16478 h 1238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539" h="123825" extrusionOk="0">
                      <a:moveTo>
                        <a:pt x="190926" y="16478"/>
                      </a:moveTo>
                      <a:lnTo>
                        <a:pt x="9518" y="121253"/>
                      </a:lnTo>
                      <a:cubicBezTo>
                        <a:pt x="6626" y="122930"/>
                        <a:pt x="3344" y="123815"/>
                        <a:pt x="0" y="123825"/>
                      </a:cubicBezTo>
                      <a:lnTo>
                        <a:pt x="0" y="0"/>
                      </a:lnTo>
                      <a:lnTo>
                        <a:pt x="200539" y="0"/>
                      </a:lnTo>
                      <a:cubicBezTo>
                        <a:pt x="200513" y="6820"/>
                        <a:pt x="196846" y="13106"/>
                        <a:pt x="190926" y="16478"/>
                      </a:cubicBez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4355" name="Google Shape;2139;p34">
                  <a:extLst>
                    <a:ext uri="{FF2B5EF4-FFF2-40B4-BE49-F238E27FC236}">
                      <a16:creationId xmlns:a16="http://schemas.microsoft.com/office/drawing/2014/main" id="{4E31F047-D5EE-9A61-080C-5D488D4A92CF}"/>
                    </a:ext>
                  </a:extLst>
                </p:cNvPr>
                <p:cNvSpPr>
                  <a:spLocks/>
                </p:cNvSpPr>
                <p:nvPr/>
              </p:nvSpPr>
              <p:spPr bwMode="auto">
                <a:xfrm>
                  <a:off x="4345944" y="4852987"/>
                  <a:ext cx="474198" cy="274003"/>
                </a:xfrm>
                <a:custGeom>
                  <a:avLst/>
                  <a:gdLst>
                    <a:gd name="T0" fmla="*/ 280322 w 474198"/>
                    <a:gd name="T1" fmla="*/ 272224 h 274003"/>
                    <a:gd name="T2" fmla="*/ 266712 w 474198"/>
                    <a:gd name="T3" fmla="*/ 272224 h 274003"/>
                    <a:gd name="T4" fmla="*/ 2498 w 474198"/>
                    <a:gd name="T5" fmla="*/ 119824 h 274003"/>
                    <a:gd name="T6" fmla="*/ 2498 w 474198"/>
                    <a:gd name="T7" fmla="*/ 112776 h 274003"/>
                    <a:gd name="T8" fmla="*/ 197137 w 474198"/>
                    <a:gd name="T9" fmla="*/ 0 h 274003"/>
                    <a:gd name="T10" fmla="*/ 474199 w 474198"/>
                    <a:gd name="T11" fmla="*/ 160211 h 274003"/>
                    <a:gd name="T12" fmla="*/ 280322 w 474198"/>
                    <a:gd name="T13" fmla="*/ 272224 h 27400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4198" h="274003" extrusionOk="0">
                      <a:moveTo>
                        <a:pt x="280322" y="272224"/>
                      </a:moveTo>
                      <a:cubicBezTo>
                        <a:pt x="276096" y="274596"/>
                        <a:pt x="270938" y="274596"/>
                        <a:pt x="266712" y="272224"/>
                      </a:cubicBezTo>
                      <a:lnTo>
                        <a:pt x="2498" y="119824"/>
                      </a:lnTo>
                      <a:cubicBezTo>
                        <a:pt x="-833" y="117824"/>
                        <a:pt x="-833" y="114681"/>
                        <a:pt x="2498" y="112776"/>
                      </a:cubicBezTo>
                      <a:lnTo>
                        <a:pt x="197137" y="0"/>
                      </a:lnTo>
                      <a:lnTo>
                        <a:pt x="474199" y="160211"/>
                      </a:lnTo>
                      <a:lnTo>
                        <a:pt x="280322" y="272224"/>
                      </a:lnTo>
                      <a:close/>
                    </a:path>
                  </a:pathLst>
                </a:custGeom>
                <a:solidFill>
                  <a:srgbClr val="F4F4F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grpSp>
              <p:nvGrpSpPr>
                <p:cNvPr id="54356" name="Google Shape;2140;p34">
                  <a:extLst>
                    <a:ext uri="{FF2B5EF4-FFF2-40B4-BE49-F238E27FC236}">
                      <a16:creationId xmlns:a16="http://schemas.microsoft.com/office/drawing/2014/main" id="{FE739D42-D9B7-883F-8473-A6C72409DA64}"/>
                    </a:ext>
                  </a:extLst>
                </p:cNvPr>
                <p:cNvGrpSpPr>
                  <a:grpSpLocks/>
                </p:cNvGrpSpPr>
                <p:nvPr/>
              </p:nvGrpSpPr>
              <p:grpSpPr bwMode="auto">
                <a:xfrm>
                  <a:off x="4457040" y="4985575"/>
                  <a:ext cx="133724" cy="77247"/>
                  <a:chOff x="4457040" y="4985575"/>
                  <a:chExt cx="133724" cy="77247"/>
                </a:xfrm>
              </p:grpSpPr>
              <p:sp>
                <p:nvSpPr>
                  <p:cNvPr id="54421" name="Google Shape;2141;p34">
                    <a:extLst>
                      <a:ext uri="{FF2B5EF4-FFF2-40B4-BE49-F238E27FC236}">
                        <a16:creationId xmlns:a16="http://schemas.microsoft.com/office/drawing/2014/main" id="{EDBA0289-9BCD-2041-66EE-68E04CF312B4}"/>
                      </a:ext>
                    </a:extLst>
                  </p:cNvPr>
                  <p:cNvSpPr>
                    <a:spLocks/>
                  </p:cNvSpPr>
                  <p:nvPr/>
                </p:nvSpPr>
                <p:spPr bwMode="auto">
                  <a:xfrm>
                    <a:off x="4457040" y="4985575"/>
                    <a:ext cx="133724" cy="77247"/>
                  </a:xfrm>
                  <a:custGeom>
                    <a:avLst/>
                    <a:gdLst>
                      <a:gd name="T0" fmla="*/ 0 w 133724"/>
                      <a:gd name="T1" fmla="*/ 27622 h 77247"/>
                      <a:gd name="T2" fmla="*/ 1332 w 133724"/>
                      <a:gd name="T3" fmla="*/ 28384 h 77247"/>
                      <a:gd name="T4" fmla="*/ 85945 w 133724"/>
                      <a:gd name="T5" fmla="*/ 77248 h 77247"/>
                      <a:gd name="T6" fmla="*/ 132487 w 133724"/>
                      <a:gd name="T7" fmla="*/ 50387 h 77247"/>
                      <a:gd name="T8" fmla="*/ 133725 w 133724"/>
                      <a:gd name="T9" fmla="*/ 49625 h 77247"/>
                      <a:gd name="T10" fmla="*/ 47779 w 133724"/>
                      <a:gd name="T11" fmla="*/ 0 h 77247"/>
                      <a:gd name="T12" fmla="*/ 0 w 133724"/>
                      <a:gd name="T13" fmla="*/ 27622 h 772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3724" h="77247" extrusionOk="0">
                        <a:moveTo>
                          <a:pt x="0" y="27622"/>
                        </a:moveTo>
                        <a:lnTo>
                          <a:pt x="1332" y="28384"/>
                        </a:lnTo>
                        <a:lnTo>
                          <a:pt x="85945" y="77248"/>
                        </a:lnTo>
                        <a:lnTo>
                          <a:pt x="132487" y="50387"/>
                        </a:lnTo>
                        <a:lnTo>
                          <a:pt x="133725" y="49625"/>
                        </a:lnTo>
                        <a:lnTo>
                          <a:pt x="47779" y="0"/>
                        </a:lnTo>
                        <a:lnTo>
                          <a:pt x="0" y="27622"/>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4422" name="Google Shape;2142;p34">
                    <a:extLst>
                      <a:ext uri="{FF2B5EF4-FFF2-40B4-BE49-F238E27FC236}">
                        <a16:creationId xmlns:a16="http://schemas.microsoft.com/office/drawing/2014/main" id="{C1128147-1055-7E22-861A-EAFA671492AE}"/>
                      </a:ext>
                    </a:extLst>
                  </p:cNvPr>
                  <p:cNvSpPr>
                    <a:spLocks/>
                  </p:cNvSpPr>
                  <p:nvPr/>
                </p:nvSpPr>
                <p:spPr bwMode="auto">
                  <a:xfrm>
                    <a:off x="4458372" y="4987099"/>
                    <a:ext cx="131154" cy="75723"/>
                  </a:xfrm>
                  <a:custGeom>
                    <a:avLst/>
                    <a:gdLst>
                      <a:gd name="T0" fmla="*/ 0 w 131154"/>
                      <a:gd name="T1" fmla="*/ 26861 h 75723"/>
                      <a:gd name="T2" fmla="*/ 84613 w 131154"/>
                      <a:gd name="T3" fmla="*/ 75724 h 75723"/>
                      <a:gd name="T4" fmla="*/ 131155 w 131154"/>
                      <a:gd name="T5" fmla="*/ 48863 h 75723"/>
                      <a:gd name="T6" fmla="*/ 46447 w 131154"/>
                      <a:gd name="T7" fmla="*/ 0 h 75723"/>
                      <a:gd name="T8" fmla="*/ 0 w 131154"/>
                      <a:gd name="T9" fmla="*/ 26861 h 757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1154" h="75723" extrusionOk="0">
                        <a:moveTo>
                          <a:pt x="0" y="26861"/>
                        </a:moveTo>
                        <a:lnTo>
                          <a:pt x="84613" y="75724"/>
                        </a:lnTo>
                        <a:lnTo>
                          <a:pt x="131155" y="48863"/>
                        </a:lnTo>
                        <a:lnTo>
                          <a:pt x="46447" y="0"/>
                        </a:lnTo>
                        <a:lnTo>
                          <a:pt x="0" y="26861"/>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grpSp>
            <p:sp>
              <p:nvSpPr>
                <p:cNvPr id="54357" name="Google Shape;2143;p34">
                  <a:extLst>
                    <a:ext uri="{FF2B5EF4-FFF2-40B4-BE49-F238E27FC236}">
                      <a16:creationId xmlns:a16="http://schemas.microsoft.com/office/drawing/2014/main" id="{1C8BF437-4205-E4B3-3C2E-C8C6EF4D92D1}"/>
                    </a:ext>
                  </a:extLst>
                </p:cNvPr>
                <p:cNvSpPr>
                  <a:spLocks/>
                </p:cNvSpPr>
                <p:nvPr/>
              </p:nvSpPr>
              <p:spPr bwMode="auto">
                <a:xfrm>
                  <a:off x="4747605" y="5011693"/>
                  <a:ext cx="29363" cy="16916"/>
                </a:xfrm>
                <a:custGeom>
                  <a:avLst/>
                  <a:gdLst>
                    <a:gd name="T0" fmla="*/ 679 w 29363"/>
                    <a:gd name="T1" fmla="*/ 9411 h 16916"/>
                    <a:gd name="T2" fmla="*/ 12957 w 29363"/>
                    <a:gd name="T3" fmla="*/ 16459 h 16916"/>
                    <a:gd name="T4" fmla="*/ 16859 w 29363"/>
                    <a:gd name="T5" fmla="*/ 16459 h 16916"/>
                    <a:gd name="T6" fmla="*/ 28470 w 29363"/>
                    <a:gd name="T7" fmla="*/ 9696 h 16916"/>
                    <a:gd name="T8" fmla="*/ 28470 w 29363"/>
                    <a:gd name="T9" fmla="*/ 7506 h 16916"/>
                    <a:gd name="T10" fmla="*/ 16288 w 29363"/>
                    <a:gd name="T11" fmla="*/ 457 h 16916"/>
                    <a:gd name="T12" fmla="*/ 12385 w 29363"/>
                    <a:gd name="T13" fmla="*/ 457 h 16916"/>
                    <a:gd name="T14" fmla="*/ 679 w 29363"/>
                    <a:gd name="T15" fmla="*/ 7220 h 16916"/>
                    <a:gd name="T16" fmla="*/ 679 w 29363"/>
                    <a:gd name="T17" fmla="*/ 9411 h 169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363" h="16916" extrusionOk="0">
                      <a:moveTo>
                        <a:pt x="679" y="9411"/>
                      </a:moveTo>
                      <a:lnTo>
                        <a:pt x="12957" y="16459"/>
                      </a:lnTo>
                      <a:cubicBezTo>
                        <a:pt x="14185" y="17069"/>
                        <a:pt x="15630" y="17069"/>
                        <a:pt x="16859" y="16459"/>
                      </a:cubicBezTo>
                      <a:lnTo>
                        <a:pt x="28470" y="9696"/>
                      </a:lnTo>
                      <a:cubicBezTo>
                        <a:pt x="29613" y="9030"/>
                        <a:pt x="29708" y="8077"/>
                        <a:pt x="28470" y="7506"/>
                      </a:cubicBezTo>
                      <a:lnTo>
                        <a:pt x="16288" y="457"/>
                      </a:lnTo>
                      <a:cubicBezTo>
                        <a:pt x="15059" y="-152"/>
                        <a:pt x="13614" y="-152"/>
                        <a:pt x="12385" y="457"/>
                      </a:cubicBezTo>
                      <a:lnTo>
                        <a:pt x="679" y="7220"/>
                      </a:lnTo>
                      <a:cubicBezTo>
                        <a:pt x="-178" y="7982"/>
                        <a:pt x="-273" y="8839"/>
                        <a:pt x="679" y="9411"/>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4358" name="Google Shape;2144;p34">
                  <a:extLst>
                    <a:ext uri="{FF2B5EF4-FFF2-40B4-BE49-F238E27FC236}">
                      <a16:creationId xmlns:a16="http://schemas.microsoft.com/office/drawing/2014/main" id="{C04FF8E8-94F4-E72E-8151-4D11C99C0253}"/>
                    </a:ext>
                  </a:extLst>
                </p:cNvPr>
                <p:cNvSpPr>
                  <a:spLocks/>
                </p:cNvSpPr>
                <p:nvPr/>
              </p:nvSpPr>
              <p:spPr bwMode="auto">
                <a:xfrm>
                  <a:off x="4730414" y="5001691"/>
                  <a:ext cx="29303" cy="16916"/>
                </a:xfrm>
                <a:custGeom>
                  <a:avLst/>
                  <a:gdLst>
                    <a:gd name="T0" fmla="*/ 642 w 29303"/>
                    <a:gd name="T1" fmla="*/ 9411 h 16916"/>
                    <a:gd name="T2" fmla="*/ 12825 w 29303"/>
                    <a:gd name="T3" fmla="*/ 16459 h 16916"/>
                    <a:gd name="T4" fmla="*/ 16727 w 29303"/>
                    <a:gd name="T5" fmla="*/ 16459 h 16916"/>
                    <a:gd name="T6" fmla="*/ 28339 w 29303"/>
                    <a:gd name="T7" fmla="*/ 9696 h 16916"/>
                    <a:gd name="T8" fmla="*/ 28339 w 29303"/>
                    <a:gd name="T9" fmla="*/ 7506 h 16916"/>
                    <a:gd name="T10" fmla="*/ 16156 w 29303"/>
                    <a:gd name="T11" fmla="*/ 457 h 16916"/>
                    <a:gd name="T12" fmla="*/ 12254 w 29303"/>
                    <a:gd name="T13" fmla="*/ 457 h 16916"/>
                    <a:gd name="T14" fmla="*/ 642 w 29303"/>
                    <a:gd name="T15" fmla="*/ 7124 h 16916"/>
                    <a:gd name="T16" fmla="*/ 642 w 29303"/>
                    <a:gd name="T17" fmla="*/ 9411 h 169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303" h="16916" extrusionOk="0">
                      <a:moveTo>
                        <a:pt x="642" y="9411"/>
                      </a:moveTo>
                      <a:lnTo>
                        <a:pt x="12825" y="16459"/>
                      </a:lnTo>
                      <a:cubicBezTo>
                        <a:pt x="14054" y="17069"/>
                        <a:pt x="15499" y="17069"/>
                        <a:pt x="16727" y="16459"/>
                      </a:cubicBezTo>
                      <a:lnTo>
                        <a:pt x="28339" y="9696"/>
                      </a:lnTo>
                      <a:cubicBezTo>
                        <a:pt x="29576" y="9030"/>
                        <a:pt x="29672" y="8077"/>
                        <a:pt x="28339" y="7506"/>
                      </a:cubicBezTo>
                      <a:lnTo>
                        <a:pt x="16156" y="457"/>
                      </a:lnTo>
                      <a:cubicBezTo>
                        <a:pt x="14928" y="-152"/>
                        <a:pt x="13483" y="-152"/>
                        <a:pt x="12254" y="457"/>
                      </a:cubicBezTo>
                      <a:lnTo>
                        <a:pt x="642" y="7124"/>
                      </a:lnTo>
                      <a:cubicBezTo>
                        <a:pt x="-214" y="7791"/>
                        <a:pt x="-214" y="8458"/>
                        <a:pt x="642" y="9411"/>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4359" name="Google Shape;2145;p34">
                  <a:extLst>
                    <a:ext uri="{FF2B5EF4-FFF2-40B4-BE49-F238E27FC236}">
                      <a16:creationId xmlns:a16="http://schemas.microsoft.com/office/drawing/2014/main" id="{F49325B9-678C-1BCD-07AC-93C748E516FC}"/>
                    </a:ext>
                  </a:extLst>
                </p:cNvPr>
                <p:cNvSpPr>
                  <a:spLocks/>
                </p:cNvSpPr>
                <p:nvPr/>
              </p:nvSpPr>
              <p:spPr bwMode="auto">
                <a:xfrm>
                  <a:off x="4713055" y="4991690"/>
                  <a:ext cx="29363" cy="16916"/>
                </a:xfrm>
                <a:custGeom>
                  <a:avLst/>
                  <a:gdLst>
                    <a:gd name="T0" fmla="*/ 679 w 29363"/>
                    <a:gd name="T1" fmla="*/ 9411 h 16916"/>
                    <a:gd name="T2" fmla="*/ 12957 w 29363"/>
                    <a:gd name="T3" fmla="*/ 16459 h 16916"/>
                    <a:gd name="T4" fmla="*/ 16764 w 29363"/>
                    <a:gd name="T5" fmla="*/ 16459 h 16916"/>
                    <a:gd name="T6" fmla="*/ 28471 w 29363"/>
                    <a:gd name="T7" fmla="*/ 9792 h 16916"/>
                    <a:gd name="T8" fmla="*/ 28471 w 29363"/>
                    <a:gd name="T9" fmla="*/ 7506 h 16916"/>
                    <a:gd name="T10" fmla="*/ 16193 w 29363"/>
                    <a:gd name="T11" fmla="*/ 457 h 16916"/>
                    <a:gd name="T12" fmla="*/ 12385 w 29363"/>
                    <a:gd name="T13" fmla="*/ 457 h 16916"/>
                    <a:gd name="T14" fmla="*/ 679 w 29363"/>
                    <a:gd name="T15" fmla="*/ 7125 h 16916"/>
                    <a:gd name="T16" fmla="*/ 679 w 29363"/>
                    <a:gd name="T17" fmla="*/ 9411 h 169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363" h="16916" extrusionOk="0">
                      <a:moveTo>
                        <a:pt x="679" y="9411"/>
                      </a:moveTo>
                      <a:lnTo>
                        <a:pt x="12957" y="16459"/>
                      </a:lnTo>
                      <a:cubicBezTo>
                        <a:pt x="14152" y="17069"/>
                        <a:pt x="15568" y="17069"/>
                        <a:pt x="16764" y="16459"/>
                      </a:cubicBezTo>
                      <a:lnTo>
                        <a:pt x="28471" y="9792"/>
                      </a:lnTo>
                      <a:cubicBezTo>
                        <a:pt x="29613" y="9125"/>
                        <a:pt x="29708" y="8077"/>
                        <a:pt x="28471" y="7506"/>
                      </a:cubicBezTo>
                      <a:lnTo>
                        <a:pt x="16193" y="457"/>
                      </a:lnTo>
                      <a:cubicBezTo>
                        <a:pt x="14997" y="-152"/>
                        <a:pt x="13581" y="-152"/>
                        <a:pt x="12385" y="457"/>
                      </a:cubicBezTo>
                      <a:lnTo>
                        <a:pt x="679" y="7125"/>
                      </a:lnTo>
                      <a:cubicBezTo>
                        <a:pt x="-178" y="7792"/>
                        <a:pt x="-273" y="8935"/>
                        <a:pt x="679" y="9411"/>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4360" name="Google Shape;2146;p34">
                  <a:extLst>
                    <a:ext uri="{FF2B5EF4-FFF2-40B4-BE49-F238E27FC236}">
                      <a16:creationId xmlns:a16="http://schemas.microsoft.com/office/drawing/2014/main" id="{AE3B271C-C0A7-0385-1625-6F2B4DE8773F}"/>
                    </a:ext>
                  </a:extLst>
                </p:cNvPr>
                <p:cNvSpPr>
                  <a:spLocks/>
                </p:cNvSpPr>
                <p:nvPr/>
              </p:nvSpPr>
              <p:spPr bwMode="auto">
                <a:xfrm>
                  <a:off x="4695787" y="4981117"/>
                  <a:ext cx="29345" cy="17487"/>
                </a:xfrm>
                <a:custGeom>
                  <a:avLst/>
                  <a:gdLst>
                    <a:gd name="T0" fmla="*/ 720 w 29345"/>
                    <a:gd name="T1" fmla="*/ 9982 h 17487"/>
                    <a:gd name="T2" fmla="*/ 12903 w 29345"/>
                    <a:gd name="T3" fmla="*/ 17031 h 17487"/>
                    <a:gd name="T4" fmla="*/ 16805 w 29345"/>
                    <a:gd name="T5" fmla="*/ 17031 h 17487"/>
                    <a:gd name="T6" fmla="*/ 28417 w 29345"/>
                    <a:gd name="T7" fmla="*/ 10363 h 17487"/>
                    <a:gd name="T8" fmla="*/ 28417 w 29345"/>
                    <a:gd name="T9" fmla="*/ 8077 h 17487"/>
                    <a:gd name="T10" fmla="*/ 16519 w 29345"/>
                    <a:gd name="T11" fmla="*/ 457 h 17487"/>
                    <a:gd name="T12" fmla="*/ 12617 w 29345"/>
                    <a:gd name="T13" fmla="*/ 457 h 17487"/>
                    <a:gd name="T14" fmla="*/ 1005 w 29345"/>
                    <a:gd name="T15" fmla="*/ 7125 h 17487"/>
                    <a:gd name="T16" fmla="*/ 720 w 29345"/>
                    <a:gd name="T17" fmla="*/ 9982 h 174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345" h="17487" extrusionOk="0">
                      <a:moveTo>
                        <a:pt x="720" y="9982"/>
                      </a:moveTo>
                      <a:lnTo>
                        <a:pt x="12903" y="17031"/>
                      </a:lnTo>
                      <a:cubicBezTo>
                        <a:pt x="14131" y="17640"/>
                        <a:pt x="15576" y="17640"/>
                        <a:pt x="16805" y="17031"/>
                      </a:cubicBezTo>
                      <a:lnTo>
                        <a:pt x="28417" y="10363"/>
                      </a:lnTo>
                      <a:cubicBezTo>
                        <a:pt x="29559" y="9696"/>
                        <a:pt x="29749" y="8649"/>
                        <a:pt x="28417" y="8077"/>
                      </a:cubicBezTo>
                      <a:lnTo>
                        <a:pt x="16519" y="457"/>
                      </a:lnTo>
                      <a:cubicBezTo>
                        <a:pt x="15291" y="-152"/>
                        <a:pt x="13846" y="-152"/>
                        <a:pt x="12617" y="457"/>
                      </a:cubicBezTo>
                      <a:lnTo>
                        <a:pt x="1005" y="7125"/>
                      </a:lnTo>
                      <a:cubicBezTo>
                        <a:pt x="-232" y="8363"/>
                        <a:pt x="-327" y="9411"/>
                        <a:pt x="720" y="9982"/>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4361" name="Google Shape;2147;p34">
                  <a:extLst>
                    <a:ext uri="{FF2B5EF4-FFF2-40B4-BE49-F238E27FC236}">
                      <a16:creationId xmlns:a16="http://schemas.microsoft.com/office/drawing/2014/main" id="{7F729848-EF8A-F490-61A4-61378E14620C}"/>
                    </a:ext>
                  </a:extLst>
                </p:cNvPr>
                <p:cNvSpPr>
                  <a:spLocks/>
                </p:cNvSpPr>
                <p:nvPr/>
              </p:nvSpPr>
              <p:spPr bwMode="auto">
                <a:xfrm>
                  <a:off x="4678497" y="4971592"/>
                  <a:ext cx="29372" cy="17487"/>
                </a:xfrm>
                <a:custGeom>
                  <a:avLst/>
                  <a:gdLst>
                    <a:gd name="T0" fmla="*/ 688 w 29372"/>
                    <a:gd name="T1" fmla="*/ 9982 h 17487"/>
                    <a:gd name="T2" fmla="*/ 12871 w 29372"/>
                    <a:gd name="T3" fmla="*/ 17031 h 17487"/>
                    <a:gd name="T4" fmla="*/ 16773 w 29372"/>
                    <a:gd name="T5" fmla="*/ 17031 h 17487"/>
                    <a:gd name="T6" fmla="*/ 28480 w 29372"/>
                    <a:gd name="T7" fmla="*/ 10268 h 17487"/>
                    <a:gd name="T8" fmla="*/ 28480 w 29372"/>
                    <a:gd name="T9" fmla="*/ 7982 h 17487"/>
                    <a:gd name="T10" fmla="*/ 16487 w 29372"/>
                    <a:gd name="T11" fmla="*/ 457 h 17487"/>
                    <a:gd name="T12" fmla="*/ 12585 w 29372"/>
                    <a:gd name="T13" fmla="*/ 457 h 17487"/>
                    <a:gd name="T14" fmla="*/ 973 w 29372"/>
                    <a:gd name="T15" fmla="*/ 7220 h 17487"/>
                    <a:gd name="T16" fmla="*/ 688 w 29372"/>
                    <a:gd name="T17" fmla="*/ 9982 h 174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372" h="17487" extrusionOk="0">
                      <a:moveTo>
                        <a:pt x="688" y="9982"/>
                      </a:moveTo>
                      <a:lnTo>
                        <a:pt x="12871" y="17031"/>
                      </a:lnTo>
                      <a:cubicBezTo>
                        <a:pt x="14099" y="17640"/>
                        <a:pt x="15544" y="17640"/>
                        <a:pt x="16773" y="17031"/>
                      </a:cubicBezTo>
                      <a:lnTo>
                        <a:pt x="28480" y="10268"/>
                      </a:lnTo>
                      <a:cubicBezTo>
                        <a:pt x="29622" y="9601"/>
                        <a:pt x="29717" y="8553"/>
                        <a:pt x="28480" y="7982"/>
                      </a:cubicBezTo>
                      <a:lnTo>
                        <a:pt x="16487" y="457"/>
                      </a:lnTo>
                      <a:cubicBezTo>
                        <a:pt x="15259" y="-152"/>
                        <a:pt x="13814" y="-152"/>
                        <a:pt x="12585" y="457"/>
                      </a:cubicBezTo>
                      <a:lnTo>
                        <a:pt x="973" y="7220"/>
                      </a:lnTo>
                      <a:cubicBezTo>
                        <a:pt x="-169" y="7982"/>
                        <a:pt x="-359" y="8935"/>
                        <a:pt x="688" y="9982"/>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4362" name="Google Shape;2148;p34">
                  <a:extLst>
                    <a:ext uri="{FF2B5EF4-FFF2-40B4-BE49-F238E27FC236}">
                      <a16:creationId xmlns:a16="http://schemas.microsoft.com/office/drawing/2014/main" id="{3AEA8B53-A97A-4A19-BB74-1AC8852B8340}"/>
                    </a:ext>
                  </a:extLst>
                </p:cNvPr>
                <p:cNvSpPr>
                  <a:spLocks/>
                </p:cNvSpPr>
                <p:nvPr/>
              </p:nvSpPr>
              <p:spPr bwMode="auto">
                <a:xfrm>
                  <a:off x="4661184" y="4961591"/>
                  <a:ext cx="29363" cy="17011"/>
                </a:xfrm>
                <a:custGeom>
                  <a:avLst/>
                  <a:gdLst>
                    <a:gd name="T0" fmla="*/ 679 w 29363"/>
                    <a:gd name="T1" fmla="*/ 9506 h 17011"/>
                    <a:gd name="T2" fmla="*/ 12957 w 29363"/>
                    <a:gd name="T3" fmla="*/ 16555 h 17011"/>
                    <a:gd name="T4" fmla="*/ 16764 w 29363"/>
                    <a:gd name="T5" fmla="*/ 16555 h 17011"/>
                    <a:gd name="T6" fmla="*/ 28470 w 29363"/>
                    <a:gd name="T7" fmla="*/ 9792 h 17011"/>
                    <a:gd name="T8" fmla="*/ 28470 w 29363"/>
                    <a:gd name="T9" fmla="*/ 7506 h 17011"/>
                    <a:gd name="T10" fmla="*/ 16288 w 29363"/>
                    <a:gd name="T11" fmla="*/ 457 h 17011"/>
                    <a:gd name="T12" fmla="*/ 12385 w 29363"/>
                    <a:gd name="T13" fmla="*/ 457 h 17011"/>
                    <a:gd name="T14" fmla="*/ 679 w 29363"/>
                    <a:gd name="T15" fmla="*/ 7220 h 17011"/>
                    <a:gd name="T16" fmla="*/ 679 w 29363"/>
                    <a:gd name="T17" fmla="*/ 9506 h 170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363" h="17011" extrusionOk="0">
                      <a:moveTo>
                        <a:pt x="679" y="9506"/>
                      </a:moveTo>
                      <a:lnTo>
                        <a:pt x="12957" y="16555"/>
                      </a:lnTo>
                      <a:cubicBezTo>
                        <a:pt x="14152" y="17164"/>
                        <a:pt x="15568" y="17164"/>
                        <a:pt x="16764" y="16555"/>
                      </a:cubicBezTo>
                      <a:lnTo>
                        <a:pt x="28470" y="9792"/>
                      </a:lnTo>
                      <a:cubicBezTo>
                        <a:pt x="29613" y="9125"/>
                        <a:pt x="29708" y="8077"/>
                        <a:pt x="28470" y="7506"/>
                      </a:cubicBezTo>
                      <a:lnTo>
                        <a:pt x="16288" y="457"/>
                      </a:lnTo>
                      <a:cubicBezTo>
                        <a:pt x="15059" y="-152"/>
                        <a:pt x="13614" y="-152"/>
                        <a:pt x="12385" y="457"/>
                      </a:cubicBezTo>
                      <a:lnTo>
                        <a:pt x="679" y="7220"/>
                      </a:lnTo>
                      <a:cubicBezTo>
                        <a:pt x="-178" y="7982"/>
                        <a:pt x="-273" y="8934"/>
                        <a:pt x="679" y="9506"/>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4363" name="Google Shape;2149;p34">
                  <a:extLst>
                    <a:ext uri="{FF2B5EF4-FFF2-40B4-BE49-F238E27FC236}">
                      <a16:creationId xmlns:a16="http://schemas.microsoft.com/office/drawing/2014/main" id="{87E1DA9D-FECB-3BDB-0890-C13A29A95472}"/>
                    </a:ext>
                  </a:extLst>
                </p:cNvPr>
                <p:cNvSpPr>
                  <a:spLocks/>
                </p:cNvSpPr>
                <p:nvPr/>
              </p:nvSpPr>
              <p:spPr bwMode="auto">
                <a:xfrm>
                  <a:off x="4643896" y="4951685"/>
                  <a:ext cx="29270" cy="17011"/>
                </a:xfrm>
                <a:custGeom>
                  <a:avLst/>
                  <a:gdLst>
                    <a:gd name="T0" fmla="*/ 644 w 29270"/>
                    <a:gd name="T1" fmla="*/ 9411 h 17011"/>
                    <a:gd name="T2" fmla="*/ 12827 w 29270"/>
                    <a:gd name="T3" fmla="*/ 16554 h 17011"/>
                    <a:gd name="T4" fmla="*/ 16729 w 29270"/>
                    <a:gd name="T5" fmla="*/ 16554 h 17011"/>
                    <a:gd name="T6" fmla="*/ 28341 w 29270"/>
                    <a:gd name="T7" fmla="*/ 9792 h 17011"/>
                    <a:gd name="T8" fmla="*/ 28341 w 29270"/>
                    <a:gd name="T9" fmla="*/ 7601 h 17011"/>
                    <a:gd name="T10" fmla="*/ 16158 w 29270"/>
                    <a:gd name="T11" fmla="*/ 457 h 17011"/>
                    <a:gd name="T12" fmla="*/ 12256 w 29270"/>
                    <a:gd name="T13" fmla="*/ 457 h 17011"/>
                    <a:gd name="T14" fmla="*/ 644 w 29270"/>
                    <a:gd name="T15" fmla="*/ 7220 h 17011"/>
                    <a:gd name="T16" fmla="*/ 644 w 29270"/>
                    <a:gd name="T17" fmla="*/ 9411 h 170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270" h="17011" extrusionOk="0">
                      <a:moveTo>
                        <a:pt x="644" y="9411"/>
                      </a:moveTo>
                      <a:lnTo>
                        <a:pt x="12827" y="16554"/>
                      </a:lnTo>
                      <a:cubicBezTo>
                        <a:pt x="14056" y="17164"/>
                        <a:pt x="15501" y="17164"/>
                        <a:pt x="16729" y="16554"/>
                      </a:cubicBezTo>
                      <a:lnTo>
                        <a:pt x="28341" y="9792"/>
                      </a:lnTo>
                      <a:cubicBezTo>
                        <a:pt x="29483" y="9125"/>
                        <a:pt x="29674" y="8172"/>
                        <a:pt x="28341" y="7601"/>
                      </a:cubicBezTo>
                      <a:lnTo>
                        <a:pt x="16158" y="457"/>
                      </a:lnTo>
                      <a:cubicBezTo>
                        <a:pt x="14930" y="-152"/>
                        <a:pt x="13485" y="-152"/>
                        <a:pt x="12256" y="457"/>
                      </a:cubicBezTo>
                      <a:lnTo>
                        <a:pt x="644" y="7220"/>
                      </a:lnTo>
                      <a:cubicBezTo>
                        <a:pt x="-117" y="7887"/>
                        <a:pt x="-307" y="8839"/>
                        <a:pt x="644" y="9411"/>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4364" name="Google Shape;2150;p34">
                  <a:extLst>
                    <a:ext uri="{FF2B5EF4-FFF2-40B4-BE49-F238E27FC236}">
                      <a16:creationId xmlns:a16="http://schemas.microsoft.com/office/drawing/2014/main" id="{EF3EFA5B-C373-7E53-1900-D40F6A80E1F5}"/>
                    </a:ext>
                  </a:extLst>
                </p:cNvPr>
                <p:cNvSpPr>
                  <a:spLocks/>
                </p:cNvSpPr>
                <p:nvPr/>
              </p:nvSpPr>
              <p:spPr bwMode="auto">
                <a:xfrm>
                  <a:off x="4626634" y="4941779"/>
                  <a:ext cx="29363" cy="16916"/>
                </a:xfrm>
                <a:custGeom>
                  <a:avLst/>
                  <a:gdLst>
                    <a:gd name="T0" fmla="*/ 679 w 29363"/>
                    <a:gd name="T1" fmla="*/ 9411 h 16916"/>
                    <a:gd name="T2" fmla="*/ 12861 w 29363"/>
                    <a:gd name="T3" fmla="*/ 16459 h 16916"/>
                    <a:gd name="T4" fmla="*/ 16764 w 29363"/>
                    <a:gd name="T5" fmla="*/ 16459 h 16916"/>
                    <a:gd name="T6" fmla="*/ 28471 w 29363"/>
                    <a:gd name="T7" fmla="*/ 9696 h 16916"/>
                    <a:gd name="T8" fmla="*/ 28471 w 29363"/>
                    <a:gd name="T9" fmla="*/ 7506 h 16916"/>
                    <a:gd name="T10" fmla="*/ 16193 w 29363"/>
                    <a:gd name="T11" fmla="*/ 457 h 16916"/>
                    <a:gd name="T12" fmla="*/ 12290 w 29363"/>
                    <a:gd name="T13" fmla="*/ 457 h 16916"/>
                    <a:gd name="T14" fmla="*/ 679 w 29363"/>
                    <a:gd name="T15" fmla="*/ 7220 h 16916"/>
                    <a:gd name="T16" fmla="*/ 679 w 29363"/>
                    <a:gd name="T17" fmla="*/ 9411 h 169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363" h="16916" extrusionOk="0">
                      <a:moveTo>
                        <a:pt x="679" y="9411"/>
                      </a:moveTo>
                      <a:lnTo>
                        <a:pt x="12861" y="16459"/>
                      </a:lnTo>
                      <a:cubicBezTo>
                        <a:pt x="14090" y="17069"/>
                        <a:pt x="15535" y="17069"/>
                        <a:pt x="16764" y="16459"/>
                      </a:cubicBezTo>
                      <a:lnTo>
                        <a:pt x="28471" y="9696"/>
                      </a:lnTo>
                      <a:cubicBezTo>
                        <a:pt x="29613" y="9030"/>
                        <a:pt x="29708" y="8077"/>
                        <a:pt x="28471" y="7506"/>
                      </a:cubicBezTo>
                      <a:lnTo>
                        <a:pt x="16193" y="457"/>
                      </a:lnTo>
                      <a:cubicBezTo>
                        <a:pt x="14964" y="-152"/>
                        <a:pt x="13519" y="-152"/>
                        <a:pt x="12290" y="457"/>
                      </a:cubicBezTo>
                      <a:lnTo>
                        <a:pt x="679" y="7220"/>
                      </a:lnTo>
                      <a:cubicBezTo>
                        <a:pt x="-178" y="7792"/>
                        <a:pt x="-273" y="8839"/>
                        <a:pt x="679" y="9411"/>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4365" name="Google Shape;2151;p34">
                  <a:extLst>
                    <a:ext uri="{FF2B5EF4-FFF2-40B4-BE49-F238E27FC236}">
                      <a16:creationId xmlns:a16="http://schemas.microsoft.com/office/drawing/2014/main" id="{38F4F869-33A9-2A1B-31D4-86C715669279}"/>
                    </a:ext>
                  </a:extLst>
                </p:cNvPr>
                <p:cNvSpPr>
                  <a:spLocks/>
                </p:cNvSpPr>
                <p:nvPr/>
              </p:nvSpPr>
              <p:spPr bwMode="auto">
                <a:xfrm>
                  <a:off x="4609300" y="4931587"/>
                  <a:ext cx="29374" cy="17106"/>
                </a:xfrm>
                <a:custGeom>
                  <a:avLst/>
                  <a:gdLst>
                    <a:gd name="T0" fmla="*/ 690 w 29374"/>
                    <a:gd name="T1" fmla="*/ 9601 h 17106"/>
                    <a:gd name="T2" fmla="*/ 12968 w 29374"/>
                    <a:gd name="T3" fmla="*/ 16650 h 17106"/>
                    <a:gd name="T4" fmla="*/ 16870 w 29374"/>
                    <a:gd name="T5" fmla="*/ 16650 h 17106"/>
                    <a:gd name="T6" fmla="*/ 28482 w 29374"/>
                    <a:gd name="T7" fmla="*/ 9887 h 17106"/>
                    <a:gd name="T8" fmla="*/ 28482 w 29374"/>
                    <a:gd name="T9" fmla="*/ 7696 h 17106"/>
                    <a:gd name="T10" fmla="*/ 16204 w 29374"/>
                    <a:gd name="T11" fmla="*/ 457 h 17106"/>
                    <a:gd name="T12" fmla="*/ 12302 w 29374"/>
                    <a:gd name="T13" fmla="*/ 457 h 17106"/>
                    <a:gd name="T14" fmla="*/ 595 w 29374"/>
                    <a:gd name="T15" fmla="*/ 7220 h 17106"/>
                    <a:gd name="T16" fmla="*/ 690 w 29374"/>
                    <a:gd name="T17" fmla="*/ 9601 h 17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374" h="17106" extrusionOk="0">
                      <a:moveTo>
                        <a:pt x="690" y="9601"/>
                      </a:moveTo>
                      <a:lnTo>
                        <a:pt x="12968" y="16650"/>
                      </a:lnTo>
                      <a:cubicBezTo>
                        <a:pt x="14197" y="17259"/>
                        <a:pt x="15642" y="17259"/>
                        <a:pt x="16870" y="16650"/>
                      </a:cubicBezTo>
                      <a:lnTo>
                        <a:pt x="28482" y="9887"/>
                      </a:lnTo>
                      <a:cubicBezTo>
                        <a:pt x="29624" y="9220"/>
                        <a:pt x="29719" y="8268"/>
                        <a:pt x="28482" y="7696"/>
                      </a:cubicBezTo>
                      <a:lnTo>
                        <a:pt x="16204" y="457"/>
                      </a:lnTo>
                      <a:cubicBezTo>
                        <a:pt x="14975" y="-152"/>
                        <a:pt x="13530" y="-152"/>
                        <a:pt x="12302" y="457"/>
                      </a:cubicBezTo>
                      <a:lnTo>
                        <a:pt x="595" y="7220"/>
                      </a:lnTo>
                      <a:cubicBezTo>
                        <a:pt x="-167" y="7982"/>
                        <a:pt x="-262" y="9030"/>
                        <a:pt x="690" y="9601"/>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4366" name="Google Shape;2152;p34">
                  <a:extLst>
                    <a:ext uri="{FF2B5EF4-FFF2-40B4-BE49-F238E27FC236}">
                      <a16:creationId xmlns:a16="http://schemas.microsoft.com/office/drawing/2014/main" id="{51EEF536-A2B4-ED5D-523F-FFF761B93545}"/>
                    </a:ext>
                  </a:extLst>
                </p:cNvPr>
                <p:cNvSpPr>
                  <a:spLocks/>
                </p:cNvSpPr>
                <p:nvPr/>
              </p:nvSpPr>
              <p:spPr bwMode="auto">
                <a:xfrm>
                  <a:off x="4592048" y="4921776"/>
                  <a:ext cx="29341" cy="16916"/>
                </a:xfrm>
                <a:custGeom>
                  <a:avLst/>
                  <a:gdLst>
                    <a:gd name="T0" fmla="*/ 716 w 29341"/>
                    <a:gd name="T1" fmla="*/ 9411 h 16916"/>
                    <a:gd name="T2" fmla="*/ 12898 w 29341"/>
                    <a:gd name="T3" fmla="*/ 16459 h 16916"/>
                    <a:gd name="T4" fmla="*/ 16801 w 29341"/>
                    <a:gd name="T5" fmla="*/ 16459 h 16916"/>
                    <a:gd name="T6" fmla="*/ 28412 w 29341"/>
                    <a:gd name="T7" fmla="*/ 9792 h 16916"/>
                    <a:gd name="T8" fmla="*/ 28412 w 29341"/>
                    <a:gd name="T9" fmla="*/ 7506 h 16916"/>
                    <a:gd name="T10" fmla="*/ 16230 w 29341"/>
                    <a:gd name="T11" fmla="*/ 457 h 16916"/>
                    <a:gd name="T12" fmla="*/ 12327 w 29341"/>
                    <a:gd name="T13" fmla="*/ 457 h 16916"/>
                    <a:gd name="T14" fmla="*/ 716 w 29341"/>
                    <a:gd name="T15" fmla="*/ 7125 h 16916"/>
                    <a:gd name="T16" fmla="*/ 716 w 29341"/>
                    <a:gd name="T17" fmla="*/ 9411 h 169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341" h="16916" extrusionOk="0">
                      <a:moveTo>
                        <a:pt x="716" y="9411"/>
                      </a:moveTo>
                      <a:lnTo>
                        <a:pt x="12898" y="16459"/>
                      </a:lnTo>
                      <a:cubicBezTo>
                        <a:pt x="14127" y="17069"/>
                        <a:pt x="15572" y="17069"/>
                        <a:pt x="16801" y="16459"/>
                      </a:cubicBezTo>
                      <a:lnTo>
                        <a:pt x="28412" y="9792"/>
                      </a:lnTo>
                      <a:cubicBezTo>
                        <a:pt x="29554" y="9125"/>
                        <a:pt x="29745" y="8077"/>
                        <a:pt x="28412" y="7506"/>
                      </a:cubicBezTo>
                      <a:lnTo>
                        <a:pt x="16230" y="457"/>
                      </a:lnTo>
                      <a:cubicBezTo>
                        <a:pt x="15001" y="-152"/>
                        <a:pt x="13556" y="-152"/>
                        <a:pt x="12327" y="457"/>
                      </a:cubicBezTo>
                      <a:lnTo>
                        <a:pt x="716" y="7125"/>
                      </a:lnTo>
                      <a:cubicBezTo>
                        <a:pt x="-141" y="7792"/>
                        <a:pt x="-331" y="8839"/>
                        <a:pt x="716" y="9411"/>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4367" name="Google Shape;2153;p34">
                  <a:extLst>
                    <a:ext uri="{FF2B5EF4-FFF2-40B4-BE49-F238E27FC236}">
                      <a16:creationId xmlns:a16="http://schemas.microsoft.com/office/drawing/2014/main" id="{8A978611-B3BE-C7F7-8909-68109F53AA58}"/>
                    </a:ext>
                  </a:extLst>
                </p:cNvPr>
                <p:cNvSpPr>
                  <a:spLocks/>
                </p:cNvSpPr>
                <p:nvPr/>
              </p:nvSpPr>
              <p:spPr bwMode="auto">
                <a:xfrm>
                  <a:off x="4574762" y="4911775"/>
                  <a:ext cx="29363" cy="16916"/>
                </a:xfrm>
                <a:custGeom>
                  <a:avLst/>
                  <a:gdLst>
                    <a:gd name="T0" fmla="*/ 679 w 29363"/>
                    <a:gd name="T1" fmla="*/ 9411 h 16916"/>
                    <a:gd name="T2" fmla="*/ 12861 w 29363"/>
                    <a:gd name="T3" fmla="*/ 16459 h 16916"/>
                    <a:gd name="T4" fmla="*/ 16764 w 29363"/>
                    <a:gd name="T5" fmla="*/ 16459 h 16916"/>
                    <a:gd name="T6" fmla="*/ 28470 w 29363"/>
                    <a:gd name="T7" fmla="*/ 9792 h 16916"/>
                    <a:gd name="T8" fmla="*/ 28470 w 29363"/>
                    <a:gd name="T9" fmla="*/ 7506 h 16916"/>
                    <a:gd name="T10" fmla="*/ 16193 w 29363"/>
                    <a:gd name="T11" fmla="*/ 457 h 16916"/>
                    <a:gd name="T12" fmla="*/ 12385 w 29363"/>
                    <a:gd name="T13" fmla="*/ 457 h 16916"/>
                    <a:gd name="T14" fmla="*/ 679 w 29363"/>
                    <a:gd name="T15" fmla="*/ 7125 h 16916"/>
                    <a:gd name="T16" fmla="*/ 679 w 29363"/>
                    <a:gd name="T17" fmla="*/ 9411 h 169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363" h="16916" extrusionOk="0">
                      <a:moveTo>
                        <a:pt x="679" y="9411"/>
                      </a:moveTo>
                      <a:lnTo>
                        <a:pt x="12861" y="16459"/>
                      </a:lnTo>
                      <a:cubicBezTo>
                        <a:pt x="14090" y="17069"/>
                        <a:pt x="15535" y="17069"/>
                        <a:pt x="16764" y="16459"/>
                      </a:cubicBezTo>
                      <a:lnTo>
                        <a:pt x="28470" y="9792"/>
                      </a:lnTo>
                      <a:cubicBezTo>
                        <a:pt x="29613" y="9125"/>
                        <a:pt x="29708" y="8077"/>
                        <a:pt x="28470" y="7506"/>
                      </a:cubicBezTo>
                      <a:lnTo>
                        <a:pt x="16193" y="457"/>
                      </a:lnTo>
                      <a:cubicBezTo>
                        <a:pt x="14997" y="-152"/>
                        <a:pt x="13581" y="-152"/>
                        <a:pt x="12385" y="457"/>
                      </a:cubicBezTo>
                      <a:lnTo>
                        <a:pt x="679" y="7125"/>
                      </a:lnTo>
                      <a:cubicBezTo>
                        <a:pt x="-178" y="7791"/>
                        <a:pt x="-273" y="8839"/>
                        <a:pt x="679" y="9411"/>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4368" name="Google Shape;2154;p34">
                  <a:extLst>
                    <a:ext uri="{FF2B5EF4-FFF2-40B4-BE49-F238E27FC236}">
                      <a16:creationId xmlns:a16="http://schemas.microsoft.com/office/drawing/2014/main" id="{672C1AB5-C5EB-DEB8-B9BD-F613F58F2293}"/>
                    </a:ext>
                  </a:extLst>
                </p:cNvPr>
                <p:cNvSpPr>
                  <a:spLocks/>
                </p:cNvSpPr>
                <p:nvPr/>
              </p:nvSpPr>
              <p:spPr bwMode="auto">
                <a:xfrm>
                  <a:off x="4557452" y="4901679"/>
                  <a:ext cx="29387" cy="16983"/>
                </a:xfrm>
                <a:custGeom>
                  <a:avLst/>
                  <a:gdLst>
                    <a:gd name="T0" fmla="*/ 761 w 29387"/>
                    <a:gd name="T1" fmla="*/ 9506 h 16983"/>
                    <a:gd name="T2" fmla="*/ 12944 w 29387"/>
                    <a:gd name="T3" fmla="*/ 16554 h 16983"/>
                    <a:gd name="T4" fmla="*/ 16846 w 29387"/>
                    <a:gd name="T5" fmla="*/ 16554 h 16983"/>
                    <a:gd name="T6" fmla="*/ 28458 w 29387"/>
                    <a:gd name="T7" fmla="*/ 9792 h 16983"/>
                    <a:gd name="T8" fmla="*/ 28458 w 29387"/>
                    <a:gd name="T9" fmla="*/ 7506 h 16983"/>
                    <a:gd name="T10" fmla="*/ 16275 w 29387"/>
                    <a:gd name="T11" fmla="*/ 457 h 16983"/>
                    <a:gd name="T12" fmla="*/ 12373 w 29387"/>
                    <a:gd name="T13" fmla="*/ 457 h 16983"/>
                    <a:gd name="T14" fmla="*/ 666 w 29387"/>
                    <a:gd name="T15" fmla="*/ 7220 h 16983"/>
                    <a:gd name="T16" fmla="*/ 761 w 29387"/>
                    <a:gd name="T17" fmla="*/ 9506 h 169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387" h="16983" extrusionOk="0">
                      <a:moveTo>
                        <a:pt x="761" y="9506"/>
                      </a:moveTo>
                      <a:lnTo>
                        <a:pt x="12944" y="16554"/>
                      </a:lnTo>
                      <a:cubicBezTo>
                        <a:pt x="14182" y="17126"/>
                        <a:pt x="15608" y="17126"/>
                        <a:pt x="16846" y="16554"/>
                      </a:cubicBezTo>
                      <a:lnTo>
                        <a:pt x="28458" y="9792"/>
                      </a:lnTo>
                      <a:cubicBezTo>
                        <a:pt x="29600" y="9125"/>
                        <a:pt x="29791" y="8077"/>
                        <a:pt x="28458" y="7506"/>
                      </a:cubicBezTo>
                      <a:lnTo>
                        <a:pt x="16275" y="457"/>
                      </a:lnTo>
                      <a:cubicBezTo>
                        <a:pt x="15047" y="-152"/>
                        <a:pt x="13602" y="-152"/>
                        <a:pt x="12373" y="457"/>
                      </a:cubicBezTo>
                      <a:lnTo>
                        <a:pt x="666" y="7220"/>
                      </a:lnTo>
                      <a:cubicBezTo>
                        <a:pt x="-190" y="7982"/>
                        <a:pt x="-286" y="8934"/>
                        <a:pt x="761" y="9506"/>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4369" name="Google Shape;2155;p34">
                  <a:extLst>
                    <a:ext uri="{FF2B5EF4-FFF2-40B4-BE49-F238E27FC236}">
                      <a16:creationId xmlns:a16="http://schemas.microsoft.com/office/drawing/2014/main" id="{79B1CAC2-2700-C674-637C-50160DD9161B}"/>
                    </a:ext>
                  </a:extLst>
                </p:cNvPr>
                <p:cNvSpPr>
                  <a:spLocks/>
                </p:cNvSpPr>
                <p:nvPr/>
              </p:nvSpPr>
              <p:spPr bwMode="auto">
                <a:xfrm>
                  <a:off x="4540118" y="4891677"/>
                  <a:ext cx="29458" cy="17011"/>
                </a:xfrm>
                <a:custGeom>
                  <a:avLst/>
                  <a:gdLst>
                    <a:gd name="T0" fmla="*/ 774 w 29458"/>
                    <a:gd name="T1" fmla="*/ 9506 h 17011"/>
                    <a:gd name="T2" fmla="*/ 12956 w 29458"/>
                    <a:gd name="T3" fmla="*/ 16554 h 17011"/>
                    <a:gd name="T4" fmla="*/ 16859 w 29458"/>
                    <a:gd name="T5" fmla="*/ 16554 h 17011"/>
                    <a:gd name="T6" fmla="*/ 28566 w 29458"/>
                    <a:gd name="T7" fmla="*/ 9792 h 17011"/>
                    <a:gd name="T8" fmla="*/ 28566 w 29458"/>
                    <a:gd name="T9" fmla="*/ 7506 h 17011"/>
                    <a:gd name="T10" fmla="*/ 16383 w 29458"/>
                    <a:gd name="T11" fmla="*/ 457 h 17011"/>
                    <a:gd name="T12" fmla="*/ 12481 w 29458"/>
                    <a:gd name="T13" fmla="*/ 457 h 17011"/>
                    <a:gd name="T14" fmla="*/ 869 w 29458"/>
                    <a:gd name="T15" fmla="*/ 7220 h 17011"/>
                    <a:gd name="T16" fmla="*/ 774 w 29458"/>
                    <a:gd name="T17" fmla="*/ 9506 h 170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458" h="17011" extrusionOk="0">
                      <a:moveTo>
                        <a:pt x="774" y="9506"/>
                      </a:moveTo>
                      <a:lnTo>
                        <a:pt x="12956" y="16554"/>
                      </a:lnTo>
                      <a:cubicBezTo>
                        <a:pt x="14185" y="17164"/>
                        <a:pt x="15630" y="17164"/>
                        <a:pt x="16859" y="16554"/>
                      </a:cubicBezTo>
                      <a:lnTo>
                        <a:pt x="28566" y="9792"/>
                      </a:lnTo>
                      <a:cubicBezTo>
                        <a:pt x="29708" y="9125"/>
                        <a:pt x="29803" y="8077"/>
                        <a:pt x="28566" y="7506"/>
                      </a:cubicBezTo>
                      <a:lnTo>
                        <a:pt x="16383" y="457"/>
                      </a:lnTo>
                      <a:cubicBezTo>
                        <a:pt x="15154" y="-152"/>
                        <a:pt x="13709" y="-152"/>
                        <a:pt x="12481" y="457"/>
                      </a:cubicBezTo>
                      <a:lnTo>
                        <a:pt x="869" y="7220"/>
                      </a:lnTo>
                      <a:cubicBezTo>
                        <a:pt x="-273" y="7982"/>
                        <a:pt x="-273" y="8935"/>
                        <a:pt x="774" y="9506"/>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4370" name="Google Shape;2156;p34">
                  <a:extLst>
                    <a:ext uri="{FF2B5EF4-FFF2-40B4-BE49-F238E27FC236}">
                      <a16:creationId xmlns:a16="http://schemas.microsoft.com/office/drawing/2014/main" id="{63871372-A7C3-23C3-041C-7734BD26315B}"/>
                    </a:ext>
                  </a:extLst>
                </p:cNvPr>
                <p:cNvSpPr>
                  <a:spLocks/>
                </p:cNvSpPr>
                <p:nvPr/>
              </p:nvSpPr>
              <p:spPr bwMode="auto">
                <a:xfrm>
                  <a:off x="4514573" y="4876818"/>
                  <a:ext cx="37680" cy="21809"/>
                </a:xfrm>
                <a:custGeom>
                  <a:avLst/>
                  <a:gdLst>
                    <a:gd name="T0" fmla="*/ 716 w 37680"/>
                    <a:gd name="T1" fmla="*/ 9506 h 21809"/>
                    <a:gd name="T2" fmla="*/ 21274 w 37680"/>
                    <a:gd name="T3" fmla="*/ 21317 h 21809"/>
                    <a:gd name="T4" fmla="*/ 25081 w 37680"/>
                    <a:gd name="T5" fmla="*/ 21317 h 21809"/>
                    <a:gd name="T6" fmla="*/ 36788 w 37680"/>
                    <a:gd name="T7" fmla="*/ 14554 h 21809"/>
                    <a:gd name="T8" fmla="*/ 36788 w 37680"/>
                    <a:gd name="T9" fmla="*/ 12363 h 21809"/>
                    <a:gd name="T10" fmla="*/ 16230 w 37680"/>
                    <a:gd name="T11" fmla="*/ 457 h 21809"/>
                    <a:gd name="T12" fmla="*/ 12327 w 37680"/>
                    <a:gd name="T13" fmla="*/ 457 h 21809"/>
                    <a:gd name="T14" fmla="*/ 716 w 37680"/>
                    <a:gd name="T15" fmla="*/ 7125 h 21809"/>
                    <a:gd name="T16" fmla="*/ 716 w 37680"/>
                    <a:gd name="T17" fmla="*/ 9506 h 218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680" h="21809" extrusionOk="0">
                      <a:moveTo>
                        <a:pt x="716" y="9506"/>
                      </a:moveTo>
                      <a:lnTo>
                        <a:pt x="21274" y="21317"/>
                      </a:lnTo>
                      <a:cubicBezTo>
                        <a:pt x="22457" y="21974"/>
                        <a:pt x="23898" y="21974"/>
                        <a:pt x="25081" y="21317"/>
                      </a:cubicBezTo>
                      <a:lnTo>
                        <a:pt x="36788" y="14554"/>
                      </a:lnTo>
                      <a:cubicBezTo>
                        <a:pt x="37930" y="13887"/>
                        <a:pt x="38025" y="12935"/>
                        <a:pt x="36788" y="12363"/>
                      </a:cubicBezTo>
                      <a:lnTo>
                        <a:pt x="16230" y="457"/>
                      </a:lnTo>
                      <a:cubicBezTo>
                        <a:pt x="15001" y="-152"/>
                        <a:pt x="13556" y="-152"/>
                        <a:pt x="12327" y="457"/>
                      </a:cubicBezTo>
                      <a:lnTo>
                        <a:pt x="716" y="7125"/>
                      </a:lnTo>
                      <a:cubicBezTo>
                        <a:pt x="-141" y="7982"/>
                        <a:pt x="-331" y="9506"/>
                        <a:pt x="716" y="9506"/>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4371" name="Google Shape;2157;p34">
                  <a:extLst>
                    <a:ext uri="{FF2B5EF4-FFF2-40B4-BE49-F238E27FC236}">
                      <a16:creationId xmlns:a16="http://schemas.microsoft.com/office/drawing/2014/main" id="{B578BE22-4517-7C85-CC03-F55E0F92F366}"/>
                    </a:ext>
                  </a:extLst>
                </p:cNvPr>
                <p:cNvSpPr>
                  <a:spLocks/>
                </p:cNvSpPr>
                <p:nvPr/>
              </p:nvSpPr>
              <p:spPr bwMode="auto">
                <a:xfrm>
                  <a:off x="4705251" y="5006549"/>
                  <a:ext cx="29363" cy="16916"/>
                </a:xfrm>
                <a:custGeom>
                  <a:avLst/>
                  <a:gdLst>
                    <a:gd name="T0" fmla="*/ 679 w 29363"/>
                    <a:gd name="T1" fmla="*/ 9411 h 16916"/>
                    <a:gd name="T2" fmla="*/ 12861 w 29363"/>
                    <a:gd name="T3" fmla="*/ 16459 h 16916"/>
                    <a:gd name="T4" fmla="*/ 16764 w 29363"/>
                    <a:gd name="T5" fmla="*/ 16459 h 16916"/>
                    <a:gd name="T6" fmla="*/ 28471 w 29363"/>
                    <a:gd name="T7" fmla="*/ 9697 h 16916"/>
                    <a:gd name="T8" fmla="*/ 28471 w 29363"/>
                    <a:gd name="T9" fmla="*/ 7506 h 16916"/>
                    <a:gd name="T10" fmla="*/ 16193 w 29363"/>
                    <a:gd name="T11" fmla="*/ 457 h 16916"/>
                    <a:gd name="T12" fmla="*/ 12290 w 29363"/>
                    <a:gd name="T13" fmla="*/ 457 h 16916"/>
                    <a:gd name="T14" fmla="*/ 679 w 29363"/>
                    <a:gd name="T15" fmla="*/ 7220 h 16916"/>
                    <a:gd name="T16" fmla="*/ 679 w 29363"/>
                    <a:gd name="T17" fmla="*/ 9411 h 169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363" h="16916" extrusionOk="0">
                      <a:moveTo>
                        <a:pt x="679" y="9411"/>
                      </a:moveTo>
                      <a:lnTo>
                        <a:pt x="12861" y="16459"/>
                      </a:lnTo>
                      <a:cubicBezTo>
                        <a:pt x="14090" y="17069"/>
                        <a:pt x="15535" y="17069"/>
                        <a:pt x="16764" y="16459"/>
                      </a:cubicBezTo>
                      <a:lnTo>
                        <a:pt x="28471" y="9697"/>
                      </a:lnTo>
                      <a:cubicBezTo>
                        <a:pt x="29613" y="9030"/>
                        <a:pt x="29708" y="8077"/>
                        <a:pt x="28471" y="7506"/>
                      </a:cubicBezTo>
                      <a:lnTo>
                        <a:pt x="16193" y="457"/>
                      </a:lnTo>
                      <a:cubicBezTo>
                        <a:pt x="14964" y="-152"/>
                        <a:pt x="13519" y="-152"/>
                        <a:pt x="12290" y="457"/>
                      </a:cubicBezTo>
                      <a:lnTo>
                        <a:pt x="679" y="7220"/>
                      </a:lnTo>
                      <a:cubicBezTo>
                        <a:pt x="-178" y="7792"/>
                        <a:pt x="-273" y="8839"/>
                        <a:pt x="679" y="9411"/>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4372" name="Google Shape;2158;p34">
                  <a:extLst>
                    <a:ext uri="{FF2B5EF4-FFF2-40B4-BE49-F238E27FC236}">
                      <a16:creationId xmlns:a16="http://schemas.microsoft.com/office/drawing/2014/main" id="{75F9EB90-190F-FAC0-290E-AABA513683C0}"/>
                    </a:ext>
                  </a:extLst>
                </p:cNvPr>
                <p:cNvSpPr>
                  <a:spLocks/>
                </p:cNvSpPr>
                <p:nvPr/>
              </p:nvSpPr>
              <p:spPr bwMode="auto">
                <a:xfrm>
                  <a:off x="4687929" y="4996548"/>
                  <a:ext cx="29363" cy="16916"/>
                </a:xfrm>
                <a:custGeom>
                  <a:avLst/>
                  <a:gdLst>
                    <a:gd name="T0" fmla="*/ 679 w 29363"/>
                    <a:gd name="T1" fmla="*/ 9411 h 16916"/>
                    <a:gd name="T2" fmla="*/ 12861 w 29363"/>
                    <a:gd name="T3" fmla="*/ 16459 h 16916"/>
                    <a:gd name="T4" fmla="*/ 16764 w 29363"/>
                    <a:gd name="T5" fmla="*/ 16459 h 16916"/>
                    <a:gd name="T6" fmla="*/ 28471 w 29363"/>
                    <a:gd name="T7" fmla="*/ 9696 h 16916"/>
                    <a:gd name="T8" fmla="*/ 28471 w 29363"/>
                    <a:gd name="T9" fmla="*/ 7506 h 16916"/>
                    <a:gd name="T10" fmla="*/ 16193 w 29363"/>
                    <a:gd name="T11" fmla="*/ 457 h 16916"/>
                    <a:gd name="T12" fmla="*/ 12290 w 29363"/>
                    <a:gd name="T13" fmla="*/ 457 h 16916"/>
                    <a:gd name="T14" fmla="*/ 679 w 29363"/>
                    <a:gd name="T15" fmla="*/ 7220 h 16916"/>
                    <a:gd name="T16" fmla="*/ 679 w 29363"/>
                    <a:gd name="T17" fmla="*/ 9411 h 169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363" h="16916" extrusionOk="0">
                      <a:moveTo>
                        <a:pt x="679" y="9411"/>
                      </a:moveTo>
                      <a:lnTo>
                        <a:pt x="12861" y="16459"/>
                      </a:lnTo>
                      <a:cubicBezTo>
                        <a:pt x="14090" y="17069"/>
                        <a:pt x="15535" y="17069"/>
                        <a:pt x="16764" y="16459"/>
                      </a:cubicBezTo>
                      <a:lnTo>
                        <a:pt x="28471" y="9696"/>
                      </a:lnTo>
                      <a:cubicBezTo>
                        <a:pt x="29613" y="9030"/>
                        <a:pt x="29708" y="8077"/>
                        <a:pt x="28471" y="7506"/>
                      </a:cubicBezTo>
                      <a:lnTo>
                        <a:pt x="16193" y="457"/>
                      </a:lnTo>
                      <a:cubicBezTo>
                        <a:pt x="14964" y="-152"/>
                        <a:pt x="13519" y="-152"/>
                        <a:pt x="12290" y="457"/>
                      </a:cubicBezTo>
                      <a:lnTo>
                        <a:pt x="679" y="7220"/>
                      </a:lnTo>
                      <a:cubicBezTo>
                        <a:pt x="-178" y="7792"/>
                        <a:pt x="-273" y="8839"/>
                        <a:pt x="679" y="9411"/>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4373" name="Google Shape;2159;p34">
                  <a:extLst>
                    <a:ext uri="{FF2B5EF4-FFF2-40B4-BE49-F238E27FC236}">
                      <a16:creationId xmlns:a16="http://schemas.microsoft.com/office/drawing/2014/main" id="{FDA002A0-B691-432E-33CF-FA0A84C82F1A}"/>
                    </a:ext>
                  </a:extLst>
                </p:cNvPr>
                <p:cNvSpPr>
                  <a:spLocks/>
                </p:cNvSpPr>
                <p:nvPr/>
              </p:nvSpPr>
              <p:spPr bwMode="auto">
                <a:xfrm>
                  <a:off x="4670606" y="4986547"/>
                  <a:ext cx="29363" cy="16916"/>
                </a:xfrm>
                <a:custGeom>
                  <a:avLst/>
                  <a:gdLst>
                    <a:gd name="T0" fmla="*/ 679 w 29363"/>
                    <a:gd name="T1" fmla="*/ 9411 h 16916"/>
                    <a:gd name="T2" fmla="*/ 12861 w 29363"/>
                    <a:gd name="T3" fmla="*/ 16459 h 16916"/>
                    <a:gd name="T4" fmla="*/ 16764 w 29363"/>
                    <a:gd name="T5" fmla="*/ 16459 h 16916"/>
                    <a:gd name="T6" fmla="*/ 28471 w 29363"/>
                    <a:gd name="T7" fmla="*/ 9696 h 16916"/>
                    <a:gd name="T8" fmla="*/ 28471 w 29363"/>
                    <a:gd name="T9" fmla="*/ 7506 h 16916"/>
                    <a:gd name="T10" fmla="*/ 16193 w 29363"/>
                    <a:gd name="T11" fmla="*/ 457 h 16916"/>
                    <a:gd name="T12" fmla="*/ 12290 w 29363"/>
                    <a:gd name="T13" fmla="*/ 457 h 16916"/>
                    <a:gd name="T14" fmla="*/ 679 w 29363"/>
                    <a:gd name="T15" fmla="*/ 7220 h 16916"/>
                    <a:gd name="T16" fmla="*/ 679 w 29363"/>
                    <a:gd name="T17" fmla="*/ 9411 h 169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363" h="16916" extrusionOk="0">
                      <a:moveTo>
                        <a:pt x="679" y="9411"/>
                      </a:moveTo>
                      <a:lnTo>
                        <a:pt x="12861" y="16459"/>
                      </a:lnTo>
                      <a:cubicBezTo>
                        <a:pt x="14090" y="17069"/>
                        <a:pt x="15535" y="17069"/>
                        <a:pt x="16764" y="16459"/>
                      </a:cubicBezTo>
                      <a:lnTo>
                        <a:pt x="28471" y="9696"/>
                      </a:lnTo>
                      <a:cubicBezTo>
                        <a:pt x="29613" y="9030"/>
                        <a:pt x="29708" y="8077"/>
                        <a:pt x="28471" y="7506"/>
                      </a:cubicBezTo>
                      <a:lnTo>
                        <a:pt x="16193" y="457"/>
                      </a:lnTo>
                      <a:cubicBezTo>
                        <a:pt x="14964" y="-152"/>
                        <a:pt x="13519" y="-152"/>
                        <a:pt x="12290" y="457"/>
                      </a:cubicBezTo>
                      <a:lnTo>
                        <a:pt x="679" y="7220"/>
                      </a:lnTo>
                      <a:cubicBezTo>
                        <a:pt x="-178" y="7791"/>
                        <a:pt x="-273" y="8839"/>
                        <a:pt x="679" y="9411"/>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4374" name="Google Shape;2160;p34">
                  <a:extLst>
                    <a:ext uri="{FF2B5EF4-FFF2-40B4-BE49-F238E27FC236}">
                      <a16:creationId xmlns:a16="http://schemas.microsoft.com/office/drawing/2014/main" id="{10300579-C3B8-6238-D165-310B8207B359}"/>
                    </a:ext>
                  </a:extLst>
                </p:cNvPr>
                <p:cNvSpPr>
                  <a:spLocks/>
                </p:cNvSpPr>
                <p:nvPr/>
              </p:nvSpPr>
              <p:spPr bwMode="auto">
                <a:xfrm>
                  <a:off x="4653308" y="4976545"/>
                  <a:ext cx="29434" cy="16916"/>
                </a:xfrm>
                <a:custGeom>
                  <a:avLst/>
                  <a:gdLst>
                    <a:gd name="T0" fmla="*/ 750 w 29434"/>
                    <a:gd name="T1" fmla="*/ 9411 h 16916"/>
                    <a:gd name="T2" fmla="*/ 12933 w 29434"/>
                    <a:gd name="T3" fmla="*/ 16459 h 16916"/>
                    <a:gd name="T4" fmla="*/ 16835 w 29434"/>
                    <a:gd name="T5" fmla="*/ 16459 h 16916"/>
                    <a:gd name="T6" fmla="*/ 28542 w 29434"/>
                    <a:gd name="T7" fmla="*/ 9696 h 16916"/>
                    <a:gd name="T8" fmla="*/ 28542 w 29434"/>
                    <a:gd name="T9" fmla="*/ 7506 h 16916"/>
                    <a:gd name="T10" fmla="*/ 16264 w 29434"/>
                    <a:gd name="T11" fmla="*/ 457 h 16916"/>
                    <a:gd name="T12" fmla="*/ 12457 w 29434"/>
                    <a:gd name="T13" fmla="*/ 457 h 16916"/>
                    <a:gd name="T14" fmla="*/ 750 w 29434"/>
                    <a:gd name="T15" fmla="*/ 7220 h 16916"/>
                    <a:gd name="T16" fmla="*/ 750 w 29434"/>
                    <a:gd name="T17" fmla="*/ 9411 h 169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434" h="16916" extrusionOk="0">
                      <a:moveTo>
                        <a:pt x="750" y="9411"/>
                      </a:moveTo>
                      <a:lnTo>
                        <a:pt x="12933" y="16459"/>
                      </a:lnTo>
                      <a:cubicBezTo>
                        <a:pt x="14161" y="17069"/>
                        <a:pt x="15606" y="17069"/>
                        <a:pt x="16835" y="16459"/>
                      </a:cubicBezTo>
                      <a:lnTo>
                        <a:pt x="28542" y="9696"/>
                      </a:lnTo>
                      <a:cubicBezTo>
                        <a:pt x="29684" y="9030"/>
                        <a:pt x="29779" y="8077"/>
                        <a:pt x="28542" y="7506"/>
                      </a:cubicBezTo>
                      <a:lnTo>
                        <a:pt x="16264" y="457"/>
                      </a:lnTo>
                      <a:cubicBezTo>
                        <a:pt x="15068" y="-152"/>
                        <a:pt x="13652" y="-152"/>
                        <a:pt x="12457" y="457"/>
                      </a:cubicBezTo>
                      <a:lnTo>
                        <a:pt x="750" y="7220"/>
                      </a:lnTo>
                      <a:cubicBezTo>
                        <a:pt x="-202" y="7792"/>
                        <a:pt x="-297" y="8839"/>
                        <a:pt x="750" y="9411"/>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4375" name="Google Shape;2161;p34">
                  <a:extLst>
                    <a:ext uri="{FF2B5EF4-FFF2-40B4-BE49-F238E27FC236}">
                      <a16:creationId xmlns:a16="http://schemas.microsoft.com/office/drawing/2014/main" id="{69473D0B-71BB-13CC-EDE6-76685AD950ED}"/>
                    </a:ext>
                  </a:extLst>
                </p:cNvPr>
                <p:cNvSpPr>
                  <a:spLocks/>
                </p:cNvSpPr>
                <p:nvPr/>
              </p:nvSpPr>
              <p:spPr bwMode="auto">
                <a:xfrm>
                  <a:off x="4636115" y="4966449"/>
                  <a:ext cx="29341" cy="17047"/>
                </a:xfrm>
                <a:custGeom>
                  <a:avLst/>
                  <a:gdLst>
                    <a:gd name="T0" fmla="*/ 716 w 29341"/>
                    <a:gd name="T1" fmla="*/ 9506 h 17047"/>
                    <a:gd name="T2" fmla="*/ 12898 w 29341"/>
                    <a:gd name="T3" fmla="*/ 16554 h 17047"/>
                    <a:gd name="T4" fmla="*/ 16801 w 29341"/>
                    <a:gd name="T5" fmla="*/ 16554 h 17047"/>
                    <a:gd name="T6" fmla="*/ 28412 w 29341"/>
                    <a:gd name="T7" fmla="*/ 9792 h 17047"/>
                    <a:gd name="T8" fmla="*/ 28412 w 29341"/>
                    <a:gd name="T9" fmla="*/ 7601 h 17047"/>
                    <a:gd name="T10" fmla="*/ 16230 w 29341"/>
                    <a:gd name="T11" fmla="*/ 457 h 17047"/>
                    <a:gd name="T12" fmla="*/ 12327 w 29341"/>
                    <a:gd name="T13" fmla="*/ 457 h 17047"/>
                    <a:gd name="T14" fmla="*/ 716 w 29341"/>
                    <a:gd name="T15" fmla="*/ 7220 h 17047"/>
                    <a:gd name="T16" fmla="*/ 716 w 29341"/>
                    <a:gd name="T17" fmla="*/ 9506 h 170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341" h="17047" extrusionOk="0">
                      <a:moveTo>
                        <a:pt x="716" y="9506"/>
                      </a:moveTo>
                      <a:lnTo>
                        <a:pt x="12898" y="16554"/>
                      </a:lnTo>
                      <a:cubicBezTo>
                        <a:pt x="14116" y="17212"/>
                        <a:pt x="15583" y="17212"/>
                        <a:pt x="16801" y="16554"/>
                      </a:cubicBezTo>
                      <a:lnTo>
                        <a:pt x="28412" y="9792"/>
                      </a:lnTo>
                      <a:cubicBezTo>
                        <a:pt x="29554" y="9125"/>
                        <a:pt x="29745" y="8172"/>
                        <a:pt x="28412" y="7601"/>
                      </a:cubicBezTo>
                      <a:lnTo>
                        <a:pt x="16230" y="457"/>
                      </a:lnTo>
                      <a:cubicBezTo>
                        <a:pt x="15001" y="-152"/>
                        <a:pt x="13556" y="-152"/>
                        <a:pt x="12327" y="457"/>
                      </a:cubicBezTo>
                      <a:lnTo>
                        <a:pt x="716" y="7220"/>
                      </a:lnTo>
                      <a:cubicBezTo>
                        <a:pt x="-141" y="7982"/>
                        <a:pt x="-331" y="8935"/>
                        <a:pt x="716" y="9506"/>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4376" name="Google Shape;2162;p34">
                  <a:extLst>
                    <a:ext uri="{FF2B5EF4-FFF2-40B4-BE49-F238E27FC236}">
                      <a16:creationId xmlns:a16="http://schemas.microsoft.com/office/drawing/2014/main" id="{36601BE7-D8D4-85C9-B616-28C6F89F4131}"/>
                    </a:ext>
                  </a:extLst>
                </p:cNvPr>
                <p:cNvSpPr>
                  <a:spLocks/>
                </p:cNvSpPr>
                <p:nvPr/>
              </p:nvSpPr>
              <p:spPr bwMode="auto">
                <a:xfrm>
                  <a:off x="4618793" y="4956352"/>
                  <a:ext cx="29341" cy="17106"/>
                </a:xfrm>
                <a:custGeom>
                  <a:avLst/>
                  <a:gdLst>
                    <a:gd name="T0" fmla="*/ 716 w 29341"/>
                    <a:gd name="T1" fmla="*/ 9601 h 17106"/>
                    <a:gd name="T2" fmla="*/ 12898 w 29341"/>
                    <a:gd name="T3" fmla="*/ 16650 h 17106"/>
                    <a:gd name="T4" fmla="*/ 16801 w 29341"/>
                    <a:gd name="T5" fmla="*/ 16650 h 17106"/>
                    <a:gd name="T6" fmla="*/ 28412 w 29341"/>
                    <a:gd name="T7" fmla="*/ 9887 h 17106"/>
                    <a:gd name="T8" fmla="*/ 28412 w 29341"/>
                    <a:gd name="T9" fmla="*/ 7601 h 17106"/>
                    <a:gd name="T10" fmla="*/ 16230 w 29341"/>
                    <a:gd name="T11" fmla="*/ 457 h 17106"/>
                    <a:gd name="T12" fmla="*/ 12327 w 29341"/>
                    <a:gd name="T13" fmla="*/ 457 h 17106"/>
                    <a:gd name="T14" fmla="*/ 716 w 29341"/>
                    <a:gd name="T15" fmla="*/ 7220 h 17106"/>
                    <a:gd name="T16" fmla="*/ 716 w 29341"/>
                    <a:gd name="T17" fmla="*/ 9601 h 17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341" h="17106" extrusionOk="0">
                      <a:moveTo>
                        <a:pt x="716" y="9601"/>
                      </a:moveTo>
                      <a:lnTo>
                        <a:pt x="12898" y="16650"/>
                      </a:lnTo>
                      <a:cubicBezTo>
                        <a:pt x="14127" y="17259"/>
                        <a:pt x="15572" y="17259"/>
                        <a:pt x="16801" y="16650"/>
                      </a:cubicBezTo>
                      <a:lnTo>
                        <a:pt x="28412" y="9887"/>
                      </a:lnTo>
                      <a:cubicBezTo>
                        <a:pt x="29554" y="9220"/>
                        <a:pt x="29745" y="8268"/>
                        <a:pt x="28412" y="7601"/>
                      </a:cubicBezTo>
                      <a:lnTo>
                        <a:pt x="16230" y="457"/>
                      </a:lnTo>
                      <a:cubicBezTo>
                        <a:pt x="15001" y="-152"/>
                        <a:pt x="13556" y="-152"/>
                        <a:pt x="12327" y="457"/>
                      </a:cubicBezTo>
                      <a:lnTo>
                        <a:pt x="716" y="7220"/>
                      </a:lnTo>
                      <a:cubicBezTo>
                        <a:pt x="-141" y="8077"/>
                        <a:pt x="-331" y="9030"/>
                        <a:pt x="716" y="9601"/>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4377" name="Google Shape;2163;p34">
                  <a:extLst>
                    <a:ext uri="{FF2B5EF4-FFF2-40B4-BE49-F238E27FC236}">
                      <a16:creationId xmlns:a16="http://schemas.microsoft.com/office/drawing/2014/main" id="{E708FA05-849B-BC66-35D8-B08B69881F56}"/>
                    </a:ext>
                  </a:extLst>
                </p:cNvPr>
                <p:cNvSpPr>
                  <a:spLocks/>
                </p:cNvSpPr>
                <p:nvPr/>
              </p:nvSpPr>
              <p:spPr bwMode="auto">
                <a:xfrm>
                  <a:off x="4601470" y="4946446"/>
                  <a:ext cx="29341" cy="17011"/>
                </a:xfrm>
                <a:custGeom>
                  <a:avLst/>
                  <a:gdLst>
                    <a:gd name="T0" fmla="*/ 716 w 29341"/>
                    <a:gd name="T1" fmla="*/ 9506 h 17011"/>
                    <a:gd name="T2" fmla="*/ 12898 w 29341"/>
                    <a:gd name="T3" fmla="*/ 16554 h 17011"/>
                    <a:gd name="T4" fmla="*/ 16801 w 29341"/>
                    <a:gd name="T5" fmla="*/ 16554 h 17011"/>
                    <a:gd name="T6" fmla="*/ 28412 w 29341"/>
                    <a:gd name="T7" fmla="*/ 9792 h 17011"/>
                    <a:gd name="T8" fmla="*/ 28412 w 29341"/>
                    <a:gd name="T9" fmla="*/ 7506 h 17011"/>
                    <a:gd name="T10" fmla="*/ 16230 w 29341"/>
                    <a:gd name="T11" fmla="*/ 457 h 17011"/>
                    <a:gd name="T12" fmla="*/ 12327 w 29341"/>
                    <a:gd name="T13" fmla="*/ 457 h 17011"/>
                    <a:gd name="T14" fmla="*/ 716 w 29341"/>
                    <a:gd name="T15" fmla="*/ 7220 h 17011"/>
                    <a:gd name="T16" fmla="*/ 716 w 29341"/>
                    <a:gd name="T17" fmla="*/ 9506 h 170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341" h="17011" extrusionOk="0">
                      <a:moveTo>
                        <a:pt x="716" y="9506"/>
                      </a:moveTo>
                      <a:lnTo>
                        <a:pt x="12898" y="16554"/>
                      </a:lnTo>
                      <a:cubicBezTo>
                        <a:pt x="14127" y="17164"/>
                        <a:pt x="15572" y="17164"/>
                        <a:pt x="16801" y="16554"/>
                      </a:cubicBezTo>
                      <a:lnTo>
                        <a:pt x="28412" y="9792"/>
                      </a:lnTo>
                      <a:cubicBezTo>
                        <a:pt x="29554" y="9125"/>
                        <a:pt x="29745" y="8077"/>
                        <a:pt x="28412" y="7506"/>
                      </a:cubicBezTo>
                      <a:lnTo>
                        <a:pt x="16230" y="457"/>
                      </a:lnTo>
                      <a:cubicBezTo>
                        <a:pt x="15001" y="-152"/>
                        <a:pt x="13556" y="-152"/>
                        <a:pt x="12327" y="457"/>
                      </a:cubicBezTo>
                      <a:lnTo>
                        <a:pt x="716" y="7220"/>
                      </a:lnTo>
                      <a:cubicBezTo>
                        <a:pt x="-141" y="7982"/>
                        <a:pt x="-331" y="8935"/>
                        <a:pt x="716" y="9506"/>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4378" name="Google Shape;2164;p34">
                  <a:extLst>
                    <a:ext uri="{FF2B5EF4-FFF2-40B4-BE49-F238E27FC236}">
                      <a16:creationId xmlns:a16="http://schemas.microsoft.com/office/drawing/2014/main" id="{615EE67D-6138-2FC1-C0B4-5FE7C2E26681}"/>
                    </a:ext>
                  </a:extLst>
                </p:cNvPr>
                <p:cNvSpPr>
                  <a:spLocks/>
                </p:cNvSpPr>
                <p:nvPr/>
              </p:nvSpPr>
              <p:spPr bwMode="auto">
                <a:xfrm>
                  <a:off x="4584137" y="4936445"/>
                  <a:ext cx="29291" cy="17011"/>
                </a:xfrm>
                <a:custGeom>
                  <a:avLst/>
                  <a:gdLst>
                    <a:gd name="T0" fmla="*/ 726 w 29291"/>
                    <a:gd name="T1" fmla="*/ 9506 h 17011"/>
                    <a:gd name="T2" fmla="*/ 12814 w 29291"/>
                    <a:gd name="T3" fmla="*/ 16554 h 17011"/>
                    <a:gd name="T4" fmla="*/ 16716 w 29291"/>
                    <a:gd name="T5" fmla="*/ 16554 h 17011"/>
                    <a:gd name="T6" fmla="*/ 28328 w 29291"/>
                    <a:gd name="T7" fmla="*/ 9792 h 17011"/>
                    <a:gd name="T8" fmla="*/ 28328 w 29291"/>
                    <a:gd name="T9" fmla="*/ 7506 h 17011"/>
                    <a:gd name="T10" fmla="*/ 16145 w 29291"/>
                    <a:gd name="T11" fmla="*/ 457 h 17011"/>
                    <a:gd name="T12" fmla="*/ 12243 w 29291"/>
                    <a:gd name="T13" fmla="*/ 457 h 17011"/>
                    <a:gd name="T14" fmla="*/ 631 w 29291"/>
                    <a:gd name="T15" fmla="*/ 7220 h 17011"/>
                    <a:gd name="T16" fmla="*/ 726 w 29291"/>
                    <a:gd name="T17" fmla="*/ 9506 h 170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291" h="17011" extrusionOk="0">
                      <a:moveTo>
                        <a:pt x="726" y="9506"/>
                      </a:moveTo>
                      <a:lnTo>
                        <a:pt x="12814" y="16554"/>
                      </a:lnTo>
                      <a:cubicBezTo>
                        <a:pt x="14043" y="17164"/>
                        <a:pt x="15487" y="17164"/>
                        <a:pt x="16716" y="16554"/>
                      </a:cubicBezTo>
                      <a:lnTo>
                        <a:pt x="28328" y="9792"/>
                      </a:lnTo>
                      <a:cubicBezTo>
                        <a:pt x="29565" y="9125"/>
                        <a:pt x="29660" y="8077"/>
                        <a:pt x="28328" y="7506"/>
                      </a:cubicBezTo>
                      <a:lnTo>
                        <a:pt x="16145" y="457"/>
                      </a:lnTo>
                      <a:cubicBezTo>
                        <a:pt x="14916" y="-152"/>
                        <a:pt x="13471" y="-152"/>
                        <a:pt x="12243" y="457"/>
                      </a:cubicBezTo>
                      <a:lnTo>
                        <a:pt x="631" y="7220"/>
                      </a:lnTo>
                      <a:cubicBezTo>
                        <a:pt x="-130" y="7982"/>
                        <a:pt x="-321" y="8935"/>
                        <a:pt x="726" y="9506"/>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4379" name="Google Shape;2165;p34">
                  <a:extLst>
                    <a:ext uri="{FF2B5EF4-FFF2-40B4-BE49-F238E27FC236}">
                      <a16:creationId xmlns:a16="http://schemas.microsoft.com/office/drawing/2014/main" id="{B9E5B471-3138-312A-18C3-5FF7908E9BA5}"/>
                    </a:ext>
                  </a:extLst>
                </p:cNvPr>
                <p:cNvSpPr>
                  <a:spLocks/>
                </p:cNvSpPr>
                <p:nvPr/>
              </p:nvSpPr>
              <p:spPr bwMode="auto">
                <a:xfrm>
                  <a:off x="4566835" y="4926444"/>
                  <a:ext cx="29390" cy="17011"/>
                </a:xfrm>
                <a:custGeom>
                  <a:avLst/>
                  <a:gdLst>
                    <a:gd name="T0" fmla="*/ 706 w 29390"/>
                    <a:gd name="T1" fmla="*/ 9506 h 17011"/>
                    <a:gd name="T2" fmla="*/ 12888 w 29390"/>
                    <a:gd name="T3" fmla="*/ 16554 h 17011"/>
                    <a:gd name="T4" fmla="*/ 16791 w 29390"/>
                    <a:gd name="T5" fmla="*/ 16554 h 17011"/>
                    <a:gd name="T6" fmla="*/ 28498 w 29390"/>
                    <a:gd name="T7" fmla="*/ 9791 h 17011"/>
                    <a:gd name="T8" fmla="*/ 28498 w 29390"/>
                    <a:gd name="T9" fmla="*/ 7506 h 17011"/>
                    <a:gd name="T10" fmla="*/ 16315 w 29390"/>
                    <a:gd name="T11" fmla="*/ 457 h 17011"/>
                    <a:gd name="T12" fmla="*/ 12413 w 29390"/>
                    <a:gd name="T13" fmla="*/ 457 h 17011"/>
                    <a:gd name="T14" fmla="*/ 801 w 29390"/>
                    <a:gd name="T15" fmla="*/ 7220 h 17011"/>
                    <a:gd name="T16" fmla="*/ 706 w 29390"/>
                    <a:gd name="T17" fmla="*/ 9506 h 170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390" h="17011" extrusionOk="0">
                      <a:moveTo>
                        <a:pt x="706" y="9506"/>
                      </a:moveTo>
                      <a:lnTo>
                        <a:pt x="12888" y="16554"/>
                      </a:lnTo>
                      <a:cubicBezTo>
                        <a:pt x="14117" y="17164"/>
                        <a:pt x="15562" y="17164"/>
                        <a:pt x="16791" y="16554"/>
                      </a:cubicBezTo>
                      <a:lnTo>
                        <a:pt x="28498" y="9791"/>
                      </a:lnTo>
                      <a:cubicBezTo>
                        <a:pt x="29640" y="9125"/>
                        <a:pt x="29735" y="8077"/>
                        <a:pt x="28498" y="7506"/>
                      </a:cubicBezTo>
                      <a:lnTo>
                        <a:pt x="16315" y="457"/>
                      </a:lnTo>
                      <a:cubicBezTo>
                        <a:pt x="15086" y="-152"/>
                        <a:pt x="13641" y="-152"/>
                        <a:pt x="12413" y="457"/>
                      </a:cubicBezTo>
                      <a:lnTo>
                        <a:pt x="801" y="7220"/>
                      </a:lnTo>
                      <a:cubicBezTo>
                        <a:pt x="-151" y="7982"/>
                        <a:pt x="-341" y="8934"/>
                        <a:pt x="706" y="9506"/>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4380" name="Google Shape;2166;p34">
                  <a:extLst>
                    <a:ext uri="{FF2B5EF4-FFF2-40B4-BE49-F238E27FC236}">
                      <a16:creationId xmlns:a16="http://schemas.microsoft.com/office/drawing/2014/main" id="{6891F8CC-1EAB-AECC-9956-1AE9D99DA3FD}"/>
                    </a:ext>
                  </a:extLst>
                </p:cNvPr>
                <p:cNvSpPr>
                  <a:spLocks/>
                </p:cNvSpPr>
                <p:nvPr/>
              </p:nvSpPr>
              <p:spPr bwMode="auto">
                <a:xfrm>
                  <a:off x="4549576" y="4916443"/>
                  <a:ext cx="29326" cy="17011"/>
                </a:xfrm>
                <a:custGeom>
                  <a:avLst/>
                  <a:gdLst>
                    <a:gd name="T0" fmla="*/ 642 w 29326"/>
                    <a:gd name="T1" fmla="*/ 9506 h 17011"/>
                    <a:gd name="T2" fmla="*/ 12825 w 29326"/>
                    <a:gd name="T3" fmla="*/ 16554 h 17011"/>
                    <a:gd name="T4" fmla="*/ 16727 w 29326"/>
                    <a:gd name="T5" fmla="*/ 16554 h 17011"/>
                    <a:gd name="T6" fmla="*/ 28434 w 29326"/>
                    <a:gd name="T7" fmla="*/ 9792 h 17011"/>
                    <a:gd name="T8" fmla="*/ 28434 w 29326"/>
                    <a:gd name="T9" fmla="*/ 7506 h 17011"/>
                    <a:gd name="T10" fmla="*/ 16156 w 29326"/>
                    <a:gd name="T11" fmla="*/ 457 h 17011"/>
                    <a:gd name="T12" fmla="*/ 12254 w 29326"/>
                    <a:gd name="T13" fmla="*/ 457 h 17011"/>
                    <a:gd name="T14" fmla="*/ 642 w 29326"/>
                    <a:gd name="T15" fmla="*/ 7220 h 17011"/>
                    <a:gd name="T16" fmla="*/ 642 w 29326"/>
                    <a:gd name="T17" fmla="*/ 9506 h 170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326" h="17011" extrusionOk="0">
                      <a:moveTo>
                        <a:pt x="642" y="9506"/>
                      </a:moveTo>
                      <a:lnTo>
                        <a:pt x="12825" y="16554"/>
                      </a:lnTo>
                      <a:cubicBezTo>
                        <a:pt x="14054" y="17164"/>
                        <a:pt x="15499" y="17164"/>
                        <a:pt x="16727" y="16554"/>
                      </a:cubicBezTo>
                      <a:lnTo>
                        <a:pt x="28434" y="9792"/>
                      </a:lnTo>
                      <a:cubicBezTo>
                        <a:pt x="29576" y="9125"/>
                        <a:pt x="29672" y="8077"/>
                        <a:pt x="28434" y="7506"/>
                      </a:cubicBezTo>
                      <a:lnTo>
                        <a:pt x="16156" y="457"/>
                      </a:lnTo>
                      <a:cubicBezTo>
                        <a:pt x="14928" y="-152"/>
                        <a:pt x="13483" y="-152"/>
                        <a:pt x="12254" y="457"/>
                      </a:cubicBezTo>
                      <a:lnTo>
                        <a:pt x="642" y="7220"/>
                      </a:lnTo>
                      <a:cubicBezTo>
                        <a:pt x="-214" y="7982"/>
                        <a:pt x="-214" y="8935"/>
                        <a:pt x="642" y="9506"/>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4381" name="Google Shape;2167;p34">
                  <a:extLst>
                    <a:ext uri="{FF2B5EF4-FFF2-40B4-BE49-F238E27FC236}">
                      <a16:creationId xmlns:a16="http://schemas.microsoft.com/office/drawing/2014/main" id="{812FF3F1-7E4D-030F-05AF-3C72605F3B7B}"/>
                    </a:ext>
                  </a:extLst>
                </p:cNvPr>
                <p:cNvSpPr>
                  <a:spLocks/>
                </p:cNvSpPr>
                <p:nvPr/>
              </p:nvSpPr>
              <p:spPr bwMode="auto">
                <a:xfrm>
                  <a:off x="4532218" y="4906536"/>
                  <a:ext cx="29363" cy="16916"/>
                </a:xfrm>
                <a:custGeom>
                  <a:avLst/>
                  <a:gdLst>
                    <a:gd name="T0" fmla="*/ 679 w 29363"/>
                    <a:gd name="T1" fmla="*/ 9411 h 16916"/>
                    <a:gd name="T2" fmla="*/ 12861 w 29363"/>
                    <a:gd name="T3" fmla="*/ 16459 h 16916"/>
                    <a:gd name="T4" fmla="*/ 16764 w 29363"/>
                    <a:gd name="T5" fmla="*/ 16459 h 16916"/>
                    <a:gd name="T6" fmla="*/ 28470 w 29363"/>
                    <a:gd name="T7" fmla="*/ 9792 h 16916"/>
                    <a:gd name="T8" fmla="*/ 28470 w 29363"/>
                    <a:gd name="T9" fmla="*/ 7506 h 16916"/>
                    <a:gd name="T10" fmla="*/ 16193 w 29363"/>
                    <a:gd name="T11" fmla="*/ 457 h 16916"/>
                    <a:gd name="T12" fmla="*/ 12290 w 29363"/>
                    <a:gd name="T13" fmla="*/ 457 h 16916"/>
                    <a:gd name="T14" fmla="*/ 679 w 29363"/>
                    <a:gd name="T15" fmla="*/ 7220 h 16916"/>
                    <a:gd name="T16" fmla="*/ 679 w 29363"/>
                    <a:gd name="T17" fmla="*/ 9411 h 169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363" h="16916" extrusionOk="0">
                      <a:moveTo>
                        <a:pt x="679" y="9411"/>
                      </a:moveTo>
                      <a:lnTo>
                        <a:pt x="12861" y="16459"/>
                      </a:lnTo>
                      <a:cubicBezTo>
                        <a:pt x="14090" y="17069"/>
                        <a:pt x="15535" y="17069"/>
                        <a:pt x="16764" y="16459"/>
                      </a:cubicBezTo>
                      <a:lnTo>
                        <a:pt x="28470" y="9792"/>
                      </a:lnTo>
                      <a:cubicBezTo>
                        <a:pt x="29613" y="9125"/>
                        <a:pt x="29708" y="8077"/>
                        <a:pt x="28470" y="7506"/>
                      </a:cubicBezTo>
                      <a:lnTo>
                        <a:pt x="16193" y="457"/>
                      </a:lnTo>
                      <a:cubicBezTo>
                        <a:pt x="14964" y="-152"/>
                        <a:pt x="13519" y="-152"/>
                        <a:pt x="12290" y="457"/>
                      </a:cubicBezTo>
                      <a:lnTo>
                        <a:pt x="679" y="7220"/>
                      </a:lnTo>
                      <a:cubicBezTo>
                        <a:pt x="-178" y="8363"/>
                        <a:pt x="-273" y="8839"/>
                        <a:pt x="679" y="9411"/>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4382" name="Google Shape;2168;p34">
                  <a:extLst>
                    <a:ext uri="{FF2B5EF4-FFF2-40B4-BE49-F238E27FC236}">
                      <a16:creationId xmlns:a16="http://schemas.microsoft.com/office/drawing/2014/main" id="{D42B3746-5CD0-8524-B224-4743E279E381}"/>
                    </a:ext>
                  </a:extLst>
                </p:cNvPr>
                <p:cNvSpPr>
                  <a:spLocks/>
                </p:cNvSpPr>
                <p:nvPr/>
              </p:nvSpPr>
              <p:spPr bwMode="auto">
                <a:xfrm>
                  <a:off x="4514896" y="4896535"/>
                  <a:ext cx="29363" cy="16916"/>
                </a:xfrm>
                <a:custGeom>
                  <a:avLst/>
                  <a:gdLst>
                    <a:gd name="T0" fmla="*/ 679 w 29363"/>
                    <a:gd name="T1" fmla="*/ 9411 h 16916"/>
                    <a:gd name="T2" fmla="*/ 12861 w 29363"/>
                    <a:gd name="T3" fmla="*/ 16459 h 16916"/>
                    <a:gd name="T4" fmla="*/ 16764 w 29363"/>
                    <a:gd name="T5" fmla="*/ 16459 h 16916"/>
                    <a:gd name="T6" fmla="*/ 28470 w 29363"/>
                    <a:gd name="T7" fmla="*/ 9792 h 16916"/>
                    <a:gd name="T8" fmla="*/ 28470 w 29363"/>
                    <a:gd name="T9" fmla="*/ 7506 h 16916"/>
                    <a:gd name="T10" fmla="*/ 16193 w 29363"/>
                    <a:gd name="T11" fmla="*/ 457 h 16916"/>
                    <a:gd name="T12" fmla="*/ 12290 w 29363"/>
                    <a:gd name="T13" fmla="*/ 457 h 16916"/>
                    <a:gd name="T14" fmla="*/ 679 w 29363"/>
                    <a:gd name="T15" fmla="*/ 7125 h 16916"/>
                    <a:gd name="T16" fmla="*/ 679 w 29363"/>
                    <a:gd name="T17" fmla="*/ 9411 h 169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363" h="16916" extrusionOk="0">
                      <a:moveTo>
                        <a:pt x="679" y="9411"/>
                      </a:moveTo>
                      <a:lnTo>
                        <a:pt x="12861" y="16459"/>
                      </a:lnTo>
                      <a:cubicBezTo>
                        <a:pt x="14090" y="17069"/>
                        <a:pt x="15535" y="17069"/>
                        <a:pt x="16764" y="16459"/>
                      </a:cubicBezTo>
                      <a:lnTo>
                        <a:pt x="28470" y="9792"/>
                      </a:lnTo>
                      <a:cubicBezTo>
                        <a:pt x="29613" y="9125"/>
                        <a:pt x="29708" y="8077"/>
                        <a:pt x="28470" y="7506"/>
                      </a:cubicBezTo>
                      <a:lnTo>
                        <a:pt x="16193" y="457"/>
                      </a:lnTo>
                      <a:cubicBezTo>
                        <a:pt x="14964" y="-152"/>
                        <a:pt x="13519" y="-152"/>
                        <a:pt x="12290" y="457"/>
                      </a:cubicBezTo>
                      <a:lnTo>
                        <a:pt x="679" y="7125"/>
                      </a:lnTo>
                      <a:cubicBezTo>
                        <a:pt x="-178" y="7792"/>
                        <a:pt x="-273" y="8839"/>
                        <a:pt x="679" y="9411"/>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4383" name="Google Shape;2169;p34">
                  <a:extLst>
                    <a:ext uri="{FF2B5EF4-FFF2-40B4-BE49-F238E27FC236}">
                      <a16:creationId xmlns:a16="http://schemas.microsoft.com/office/drawing/2014/main" id="{C4917CA3-B033-8C47-2020-99E04ADD9144}"/>
                    </a:ext>
                  </a:extLst>
                </p:cNvPr>
                <p:cNvSpPr>
                  <a:spLocks/>
                </p:cNvSpPr>
                <p:nvPr/>
              </p:nvSpPr>
              <p:spPr bwMode="auto">
                <a:xfrm>
                  <a:off x="4722536" y="5016484"/>
                  <a:ext cx="37680" cy="21745"/>
                </a:xfrm>
                <a:custGeom>
                  <a:avLst/>
                  <a:gdLst>
                    <a:gd name="T0" fmla="*/ 716 w 37680"/>
                    <a:gd name="T1" fmla="*/ 9477 h 21745"/>
                    <a:gd name="T2" fmla="*/ 21274 w 37680"/>
                    <a:gd name="T3" fmla="*/ 21288 h 21745"/>
                    <a:gd name="T4" fmla="*/ 25176 w 37680"/>
                    <a:gd name="T5" fmla="*/ 21288 h 21745"/>
                    <a:gd name="T6" fmla="*/ 36788 w 37680"/>
                    <a:gd name="T7" fmla="*/ 14526 h 21745"/>
                    <a:gd name="T8" fmla="*/ 36788 w 37680"/>
                    <a:gd name="T9" fmla="*/ 12240 h 21745"/>
                    <a:gd name="T10" fmla="*/ 16230 w 37680"/>
                    <a:gd name="T11" fmla="*/ 429 h 21745"/>
                    <a:gd name="T12" fmla="*/ 12327 w 37680"/>
                    <a:gd name="T13" fmla="*/ 429 h 21745"/>
                    <a:gd name="T14" fmla="*/ 716 w 37680"/>
                    <a:gd name="T15" fmla="*/ 7192 h 21745"/>
                    <a:gd name="T16" fmla="*/ 716 w 37680"/>
                    <a:gd name="T17" fmla="*/ 9477 h 217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680" h="21745" extrusionOk="0">
                      <a:moveTo>
                        <a:pt x="716" y="9477"/>
                      </a:moveTo>
                      <a:lnTo>
                        <a:pt x="21274" y="21288"/>
                      </a:lnTo>
                      <a:cubicBezTo>
                        <a:pt x="22503" y="21898"/>
                        <a:pt x="23948" y="21898"/>
                        <a:pt x="25176" y="21288"/>
                      </a:cubicBezTo>
                      <a:lnTo>
                        <a:pt x="36788" y="14526"/>
                      </a:lnTo>
                      <a:cubicBezTo>
                        <a:pt x="37930" y="13859"/>
                        <a:pt x="38025" y="12811"/>
                        <a:pt x="36788" y="12240"/>
                      </a:cubicBezTo>
                      <a:lnTo>
                        <a:pt x="16230" y="429"/>
                      </a:lnTo>
                      <a:cubicBezTo>
                        <a:pt x="14991" y="-143"/>
                        <a:pt x="13566" y="-143"/>
                        <a:pt x="12327" y="429"/>
                      </a:cubicBezTo>
                      <a:lnTo>
                        <a:pt x="716" y="7192"/>
                      </a:lnTo>
                      <a:cubicBezTo>
                        <a:pt x="-141" y="7858"/>
                        <a:pt x="-331" y="8906"/>
                        <a:pt x="716" y="9477"/>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4384" name="Google Shape;2170;p34">
                  <a:extLst>
                    <a:ext uri="{FF2B5EF4-FFF2-40B4-BE49-F238E27FC236}">
                      <a16:creationId xmlns:a16="http://schemas.microsoft.com/office/drawing/2014/main" id="{BEE7CD64-EC08-09FC-A2D5-A8F5D386B2BE}"/>
                    </a:ext>
                  </a:extLst>
                </p:cNvPr>
                <p:cNvSpPr>
                  <a:spLocks/>
                </p:cNvSpPr>
                <p:nvPr/>
              </p:nvSpPr>
              <p:spPr bwMode="auto">
                <a:xfrm>
                  <a:off x="4481005" y="4886460"/>
                  <a:ext cx="46109" cy="24112"/>
                </a:xfrm>
                <a:custGeom>
                  <a:avLst/>
                  <a:gdLst>
                    <a:gd name="T0" fmla="*/ 33141 w 46109"/>
                    <a:gd name="T1" fmla="*/ 436 h 24112"/>
                    <a:gd name="T2" fmla="*/ 45324 w 46109"/>
                    <a:gd name="T3" fmla="*/ 7484 h 24112"/>
                    <a:gd name="T4" fmla="*/ 45324 w 46109"/>
                    <a:gd name="T5" fmla="*/ 9580 h 24112"/>
                    <a:gd name="T6" fmla="*/ 33046 w 46109"/>
                    <a:gd name="T7" fmla="*/ 16723 h 24112"/>
                    <a:gd name="T8" fmla="*/ 29429 w 46109"/>
                    <a:gd name="T9" fmla="*/ 16723 h 24112"/>
                    <a:gd name="T10" fmla="*/ 28478 w 46109"/>
                    <a:gd name="T11" fmla="*/ 16152 h 24112"/>
                    <a:gd name="T12" fmla="*/ 25051 w 46109"/>
                    <a:gd name="T13" fmla="*/ 16152 h 24112"/>
                    <a:gd name="T14" fmla="*/ 12107 w 46109"/>
                    <a:gd name="T15" fmla="*/ 23677 h 24112"/>
                    <a:gd name="T16" fmla="*/ 8490 w 46109"/>
                    <a:gd name="T17" fmla="*/ 23677 h 24112"/>
                    <a:gd name="T18" fmla="*/ 686 w 46109"/>
                    <a:gd name="T19" fmla="*/ 19200 h 24112"/>
                    <a:gd name="T20" fmla="*/ 96 w 46109"/>
                    <a:gd name="T21" fmla="*/ 17695 h 24112"/>
                    <a:gd name="T22" fmla="*/ 686 w 46109"/>
                    <a:gd name="T23" fmla="*/ 17105 h 24112"/>
                    <a:gd name="T24" fmla="*/ 12868 w 46109"/>
                    <a:gd name="T25" fmla="*/ 10056 h 24112"/>
                    <a:gd name="T26" fmla="*/ 15438 w 46109"/>
                    <a:gd name="T27" fmla="*/ 8627 h 24112"/>
                    <a:gd name="T28" fmla="*/ 17247 w 46109"/>
                    <a:gd name="T29" fmla="*/ 7580 h 24112"/>
                    <a:gd name="T30" fmla="*/ 19055 w 46109"/>
                    <a:gd name="T31" fmla="*/ 6532 h 24112"/>
                    <a:gd name="T32" fmla="*/ 29525 w 46109"/>
                    <a:gd name="T33" fmla="*/ 436 h 24112"/>
                    <a:gd name="T34" fmla="*/ 33141 w 46109"/>
                    <a:gd name="T35" fmla="*/ 436 h 241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6109" h="24112" extrusionOk="0">
                      <a:moveTo>
                        <a:pt x="33141" y="436"/>
                      </a:moveTo>
                      <a:lnTo>
                        <a:pt x="45324" y="7484"/>
                      </a:lnTo>
                      <a:cubicBezTo>
                        <a:pt x="46371" y="8056"/>
                        <a:pt x="46371" y="9008"/>
                        <a:pt x="45324" y="9580"/>
                      </a:cubicBezTo>
                      <a:lnTo>
                        <a:pt x="33046" y="16723"/>
                      </a:lnTo>
                      <a:cubicBezTo>
                        <a:pt x="31910" y="17305"/>
                        <a:pt x="30566" y="17305"/>
                        <a:pt x="29429" y="16723"/>
                      </a:cubicBezTo>
                      <a:lnTo>
                        <a:pt x="28478" y="16152"/>
                      </a:lnTo>
                      <a:cubicBezTo>
                        <a:pt x="27408" y="15581"/>
                        <a:pt x="26121" y="15581"/>
                        <a:pt x="25051" y="16152"/>
                      </a:cubicBezTo>
                      <a:lnTo>
                        <a:pt x="12107" y="23677"/>
                      </a:lnTo>
                      <a:cubicBezTo>
                        <a:pt x="10971" y="24258"/>
                        <a:pt x="9627" y="24258"/>
                        <a:pt x="8490" y="23677"/>
                      </a:cubicBezTo>
                      <a:lnTo>
                        <a:pt x="686" y="19200"/>
                      </a:lnTo>
                      <a:cubicBezTo>
                        <a:pt x="107" y="18952"/>
                        <a:pt x="-157" y="18276"/>
                        <a:pt x="96" y="17695"/>
                      </a:cubicBezTo>
                      <a:cubicBezTo>
                        <a:pt x="211" y="17428"/>
                        <a:pt x="421" y="17219"/>
                        <a:pt x="686" y="17105"/>
                      </a:cubicBezTo>
                      <a:lnTo>
                        <a:pt x="12868" y="10056"/>
                      </a:lnTo>
                      <a:lnTo>
                        <a:pt x="15438" y="8627"/>
                      </a:lnTo>
                      <a:lnTo>
                        <a:pt x="17247" y="7580"/>
                      </a:lnTo>
                      <a:lnTo>
                        <a:pt x="19055" y="6532"/>
                      </a:lnTo>
                      <a:lnTo>
                        <a:pt x="29525" y="436"/>
                      </a:lnTo>
                      <a:cubicBezTo>
                        <a:pt x="30661" y="-145"/>
                        <a:pt x="32005" y="-145"/>
                        <a:pt x="33141" y="436"/>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4385" name="Google Shape;2171;p34">
                  <a:extLst>
                    <a:ext uri="{FF2B5EF4-FFF2-40B4-BE49-F238E27FC236}">
                      <a16:creationId xmlns:a16="http://schemas.microsoft.com/office/drawing/2014/main" id="{9BBC396C-5E3A-6CBC-F433-84B62830F829}"/>
                    </a:ext>
                  </a:extLst>
                </p:cNvPr>
                <p:cNvSpPr>
                  <a:spLocks/>
                </p:cNvSpPr>
                <p:nvPr/>
              </p:nvSpPr>
              <p:spPr bwMode="auto">
                <a:xfrm>
                  <a:off x="4680529" y="5050364"/>
                  <a:ext cx="29375" cy="16916"/>
                </a:xfrm>
                <a:custGeom>
                  <a:avLst/>
                  <a:gdLst>
                    <a:gd name="T0" fmla="*/ 750 w 29375"/>
                    <a:gd name="T1" fmla="*/ 9411 h 16916"/>
                    <a:gd name="T2" fmla="*/ 12933 w 29375"/>
                    <a:gd name="T3" fmla="*/ 16459 h 16916"/>
                    <a:gd name="T4" fmla="*/ 16835 w 29375"/>
                    <a:gd name="T5" fmla="*/ 16459 h 16916"/>
                    <a:gd name="T6" fmla="*/ 28447 w 29375"/>
                    <a:gd name="T7" fmla="*/ 9696 h 16916"/>
                    <a:gd name="T8" fmla="*/ 28447 w 29375"/>
                    <a:gd name="T9" fmla="*/ 7506 h 16916"/>
                    <a:gd name="T10" fmla="*/ 16264 w 29375"/>
                    <a:gd name="T11" fmla="*/ 457 h 16916"/>
                    <a:gd name="T12" fmla="*/ 12362 w 29375"/>
                    <a:gd name="T13" fmla="*/ 457 h 16916"/>
                    <a:gd name="T14" fmla="*/ 750 w 29375"/>
                    <a:gd name="T15" fmla="*/ 7125 h 16916"/>
                    <a:gd name="T16" fmla="*/ 750 w 29375"/>
                    <a:gd name="T17" fmla="*/ 9411 h 169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375" h="16916" extrusionOk="0">
                      <a:moveTo>
                        <a:pt x="750" y="9411"/>
                      </a:moveTo>
                      <a:lnTo>
                        <a:pt x="12933" y="16459"/>
                      </a:lnTo>
                      <a:cubicBezTo>
                        <a:pt x="14161" y="17069"/>
                        <a:pt x="15606" y="17069"/>
                        <a:pt x="16835" y="16459"/>
                      </a:cubicBezTo>
                      <a:lnTo>
                        <a:pt x="28447" y="9696"/>
                      </a:lnTo>
                      <a:cubicBezTo>
                        <a:pt x="29589" y="9030"/>
                        <a:pt x="29779" y="8077"/>
                        <a:pt x="28447" y="7506"/>
                      </a:cubicBezTo>
                      <a:lnTo>
                        <a:pt x="16264" y="457"/>
                      </a:lnTo>
                      <a:cubicBezTo>
                        <a:pt x="15035" y="-152"/>
                        <a:pt x="13590" y="-152"/>
                        <a:pt x="12362" y="457"/>
                      </a:cubicBezTo>
                      <a:lnTo>
                        <a:pt x="750" y="7125"/>
                      </a:lnTo>
                      <a:cubicBezTo>
                        <a:pt x="-202" y="7411"/>
                        <a:pt x="-297" y="8839"/>
                        <a:pt x="750" y="9411"/>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4386" name="Google Shape;2172;p34">
                  <a:extLst>
                    <a:ext uri="{FF2B5EF4-FFF2-40B4-BE49-F238E27FC236}">
                      <a16:creationId xmlns:a16="http://schemas.microsoft.com/office/drawing/2014/main" id="{A43CF851-F692-E51C-C6CF-3E2043BC8841}"/>
                    </a:ext>
                  </a:extLst>
                </p:cNvPr>
                <p:cNvSpPr>
                  <a:spLocks/>
                </p:cNvSpPr>
                <p:nvPr/>
              </p:nvSpPr>
              <p:spPr bwMode="auto">
                <a:xfrm>
                  <a:off x="4663322" y="5040268"/>
                  <a:ext cx="28938" cy="17011"/>
                </a:xfrm>
                <a:custGeom>
                  <a:avLst/>
                  <a:gdLst>
                    <a:gd name="T0" fmla="*/ 254 w 28938"/>
                    <a:gd name="T1" fmla="*/ 9506 h 17011"/>
                    <a:gd name="T2" fmla="*/ 12532 w 28938"/>
                    <a:gd name="T3" fmla="*/ 16554 h 17011"/>
                    <a:gd name="T4" fmla="*/ 16434 w 28938"/>
                    <a:gd name="T5" fmla="*/ 16554 h 17011"/>
                    <a:gd name="T6" fmla="*/ 28046 w 28938"/>
                    <a:gd name="T7" fmla="*/ 9792 h 17011"/>
                    <a:gd name="T8" fmla="*/ 28046 w 28938"/>
                    <a:gd name="T9" fmla="*/ 7506 h 17011"/>
                    <a:gd name="T10" fmla="*/ 15863 w 28938"/>
                    <a:gd name="T11" fmla="*/ 457 h 17011"/>
                    <a:gd name="T12" fmla="*/ 11961 w 28938"/>
                    <a:gd name="T13" fmla="*/ 457 h 17011"/>
                    <a:gd name="T14" fmla="*/ 254 w 28938"/>
                    <a:gd name="T15" fmla="*/ 7220 h 17011"/>
                    <a:gd name="T16" fmla="*/ 254 w 28938"/>
                    <a:gd name="T17" fmla="*/ 9506 h 170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938" h="17011" extrusionOk="0">
                      <a:moveTo>
                        <a:pt x="254" y="9506"/>
                      </a:moveTo>
                      <a:lnTo>
                        <a:pt x="12532" y="16554"/>
                      </a:lnTo>
                      <a:cubicBezTo>
                        <a:pt x="13760" y="17164"/>
                        <a:pt x="15205" y="17164"/>
                        <a:pt x="16434" y="16554"/>
                      </a:cubicBezTo>
                      <a:lnTo>
                        <a:pt x="28046" y="9792"/>
                      </a:lnTo>
                      <a:cubicBezTo>
                        <a:pt x="29188" y="9125"/>
                        <a:pt x="29283" y="8077"/>
                        <a:pt x="28046" y="7506"/>
                      </a:cubicBezTo>
                      <a:lnTo>
                        <a:pt x="15863" y="457"/>
                      </a:lnTo>
                      <a:cubicBezTo>
                        <a:pt x="14634" y="-152"/>
                        <a:pt x="13189" y="-152"/>
                        <a:pt x="11961" y="457"/>
                      </a:cubicBezTo>
                      <a:lnTo>
                        <a:pt x="254" y="7220"/>
                      </a:lnTo>
                      <a:cubicBezTo>
                        <a:pt x="254" y="7982"/>
                        <a:pt x="-317" y="8935"/>
                        <a:pt x="254" y="9506"/>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4387" name="Google Shape;2173;p34">
                  <a:extLst>
                    <a:ext uri="{FF2B5EF4-FFF2-40B4-BE49-F238E27FC236}">
                      <a16:creationId xmlns:a16="http://schemas.microsoft.com/office/drawing/2014/main" id="{41F42B88-F5D0-6519-9B67-63047BC837BB}"/>
                    </a:ext>
                  </a:extLst>
                </p:cNvPr>
                <p:cNvSpPr>
                  <a:spLocks/>
                </p:cNvSpPr>
                <p:nvPr/>
              </p:nvSpPr>
              <p:spPr bwMode="auto">
                <a:xfrm>
                  <a:off x="4646050" y="5030457"/>
                  <a:ext cx="29363" cy="16916"/>
                </a:xfrm>
                <a:custGeom>
                  <a:avLst/>
                  <a:gdLst>
                    <a:gd name="T0" fmla="*/ 679 w 29363"/>
                    <a:gd name="T1" fmla="*/ 9411 h 16916"/>
                    <a:gd name="T2" fmla="*/ 12957 w 29363"/>
                    <a:gd name="T3" fmla="*/ 16459 h 16916"/>
                    <a:gd name="T4" fmla="*/ 16764 w 29363"/>
                    <a:gd name="T5" fmla="*/ 16459 h 16916"/>
                    <a:gd name="T6" fmla="*/ 28471 w 29363"/>
                    <a:gd name="T7" fmla="*/ 9696 h 16916"/>
                    <a:gd name="T8" fmla="*/ 28471 w 29363"/>
                    <a:gd name="T9" fmla="*/ 7506 h 16916"/>
                    <a:gd name="T10" fmla="*/ 16288 w 29363"/>
                    <a:gd name="T11" fmla="*/ 457 h 16916"/>
                    <a:gd name="T12" fmla="*/ 12385 w 29363"/>
                    <a:gd name="T13" fmla="*/ 457 h 16916"/>
                    <a:gd name="T14" fmla="*/ 679 w 29363"/>
                    <a:gd name="T15" fmla="*/ 7220 h 16916"/>
                    <a:gd name="T16" fmla="*/ 679 w 29363"/>
                    <a:gd name="T17" fmla="*/ 9411 h 169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363" h="16916" extrusionOk="0">
                      <a:moveTo>
                        <a:pt x="679" y="9411"/>
                      </a:moveTo>
                      <a:lnTo>
                        <a:pt x="12957" y="16459"/>
                      </a:lnTo>
                      <a:cubicBezTo>
                        <a:pt x="14152" y="17069"/>
                        <a:pt x="15568" y="17069"/>
                        <a:pt x="16764" y="16459"/>
                      </a:cubicBezTo>
                      <a:lnTo>
                        <a:pt x="28471" y="9696"/>
                      </a:lnTo>
                      <a:cubicBezTo>
                        <a:pt x="29613" y="9030"/>
                        <a:pt x="29708" y="8077"/>
                        <a:pt x="28471" y="7506"/>
                      </a:cubicBezTo>
                      <a:lnTo>
                        <a:pt x="16288" y="457"/>
                      </a:lnTo>
                      <a:cubicBezTo>
                        <a:pt x="15059" y="-152"/>
                        <a:pt x="13614" y="-152"/>
                        <a:pt x="12385" y="457"/>
                      </a:cubicBezTo>
                      <a:lnTo>
                        <a:pt x="679" y="7220"/>
                      </a:lnTo>
                      <a:cubicBezTo>
                        <a:pt x="-178" y="8268"/>
                        <a:pt x="-273" y="8839"/>
                        <a:pt x="679" y="9411"/>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4388" name="Google Shape;2174;p34">
                  <a:extLst>
                    <a:ext uri="{FF2B5EF4-FFF2-40B4-BE49-F238E27FC236}">
                      <a16:creationId xmlns:a16="http://schemas.microsoft.com/office/drawing/2014/main" id="{037F805A-73F4-1264-A193-8A2C82C17F1A}"/>
                    </a:ext>
                  </a:extLst>
                </p:cNvPr>
                <p:cNvSpPr>
                  <a:spLocks/>
                </p:cNvSpPr>
                <p:nvPr/>
              </p:nvSpPr>
              <p:spPr bwMode="auto">
                <a:xfrm>
                  <a:off x="4499297" y="4945494"/>
                  <a:ext cx="29352" cy="17011"/>
                </a:xfrm>
                <a:custGeom>
                  <a:avLst/>
                  <a:gdLst>
                    <a:gd name="T0" fmla="*/ 668 w 29352"/>
                    <a:gd name="T1" fmla="*/ 9506 h 17011"/>
                    <a:gd name="T2" fmla="*/ 12851 w 29352"/>
                    <a:gd name="T3" fmla="*/ 16554 h 17011"/>
                    <a:gd name="T4" fmla="*/ 16753 w 29352"/>
                    <a:gd name="T5" fmla="*/ 16554 h 17011"/>
                    <a:gd name="T6" fmla="*/ 28460 w 29352"/>
                    <a:gd name="T7" fmla="*/ 9791 h 17011"/>
                    <a:gd name="T8" fmla="*/ 28460 w 29352"/>
                    <a:gd name="T9" fmla="*/ 7506 h 17011"/>
                    <a:gd name="T10" fmla="*/ 16277 w 29352"/>
                    <a:gd name="T11" fmla="*/ 457 h 17011"/>
                    <a:gd name="T12" fmla="*/ 12375 w 29352"/>
                    <a:gd name="T13" fmla="*/ 457 h 17011"/>
                    <a:gd name="T14" fmla="*/ 763 w 29352"/>
                    <a:gd name="T15" fmla="*/ 7220 h 17011"/>
                    <a:gd name="T16" fmla="*/ 668 w 29352"/>
                    <a:gd name="T17" fmla="*/ 9506 h 170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352" h="17011" extrusionOk="0">
                      <a:moveTo>
                        <a:pt x="668" y="9506"/>
                      </a:moveTo>
                      <a:lnTo>
                        <a:pt x="12851" y="16554"/>
                      </a:lnTo>
                      <a:cubicBezTo>
                        <a:pt x="14080" y="17164"/>
                        <a:pt x="15524" y="17164"/>
                        <a:pt x="16753" y="16554"/>
                      </a:cubicBezTo>
                      <a:lnTo>
                        <a:pt x="28460" y="9791"/>
                      </a:lnTo>
                      <a:cubicBezTo>
                        <a:pt x="29602" y="9125"/>
                        <a:pt x="29697" y="8077"/>
                        <a:pt x="28460" y="7506"/>
                      </a:cubicBezTo>
                      <a:lnTo>
                        <a:pt x="16277" y="457"/>
                      </a:lnTo>
                      <a:cubicBezTo>
                        <a:pt x="15048" y="-152"/>
                        <a:pt x="13604" y="-152"/>
                        <a:pt x="12375" y="457"/>
                      </a:cubicBezTo>
                      <a:lnTo>
                        <a:pt x="763" y="7220"/>
                      </a:lnTo>
                      <a:cubicBezTo>
                        <a:pt x="-189" y="7982"/>
                        <a:pt x="-284" y="8934"/>
                        <a:pt x="668" y="9506"/>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4389" name="Google Shape;2175;p34">
                  <a:extLst>
                    <a:ext uri="{FF2B5EF4-FFF2-40B4-BE49-F238E27FC236}">
                      <a16:creationId xmlns:a16="http://schemas.microsoft.com/office/drawing/2014/main" id="{6CE2A50D-F7F8-4A80-F27A-9063D543AFA4}"/>
                    </a:ext>
                  </a:extLst>
                </p:cNvPr>
                <p:cNvSpPr>
                  <a:spLocks/>
                </p:cNvSpPr>
                <p:nvPr/>
              </p:nvSpPr>
              <p:spPr bwMode="auto">
                <a:xfrm>
                  <a:off x="4482022" y="4935683"/>
                  <a:ext cx="29376" cy="16916"/>
                </a:xfrm>
                <a:custGeom>
                  <a:avLst/>
                  <a:gdLst>
                    <a:gd name="T0" fmla="*/ 716 w 29376"/>
                    <a:gd name="T1" fmla="*/ 9411 h 16916"/>
                    <a:gd name="T2" fmla="*/ 12898 w 29376"/>
                    <a:gd name="T3" fmla="*/ 16459 h 16916"/>
                    <a:gd name="T4" fmla="*/ 16801 w 29376"/>
                    <a:gd name="T5" fmla="*/ 16459 h 16916"/>
                    <a:gd name="T6" fmla="*/ 28412 w 29376"/>
                    <a:gd name="T7" fmla="*/ 9697 h 16916"/>
                    <a:gd name="T8" fmla="*/ 28412 w 29376"/>
                    <a:gd name="T9" fmla="*/ 7506 h 16916"/>
                    <a:gd name="T10" fmla="*/ 16230 w 29376"/>
                    <a:gd name="T11" fmla="*/ 457 h 16916"/>
                    <a:gd name="T12" fmla="*/ 12327 w 29376"/>
                    <a:gd name="T13" fmla="*/ 457 h 16916"/>
                    <a:gd name="T14" fmla="*/ 716 w 29376"/>
                    <a:gd name="T15" fmla="*/ 7220 h 16916"/>
                    <a:gd name="T16" fmla="*/ 716 w 29376"/>
                    <a:gd name="T17" fmla="*/ 9411 h 169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376" h="16916" extrusionOk="0">
                      <a:moveTo>
                        <a:pt x="716" y="9411"/>
                      </a:moveTo>
                      <a:lnTo>
                        <a:pt x="12898" y="16459"/>
                      </a:lnTo>
                      <a:cubicBezTo>
                        <a:pt x="14127" y="17069"/>
                        <a:pt x="15572" y="17069"/>
                        <a:pt x="16801" y="16459"/>
                      </a:cubicBezTo>
                      <a:lnTo>
                        <a:pt x="28412" y="9697"/>
                      </a:lnTo>
                      <a:cubicBezTo>
                        <a:pt x="29650" y="9030"/>
                        <a:pt x="29745" y="8077"/>
                        <a:pt x="28412" y="7506"/>
                      </a:cubicBezTo>
                      <a:lnTo>
                        <a:pt x="16230" y="457"/>
                      </a:lnTo>
                      <a:cubicBezTo>
                        <a:pt x="15001" y="-152"/>
                        <a:pt x="13556" y="-152"/>
                        <a:pt x="12327" y="457"/>
                      </a:cubicBezTo>
                      <a:lnTo>
                        <a:pt x="716" y="7220"/>
                      </a:lnTo>
                      <a:cubicBezTo>
                        <a:pt x="-141" y="7792"/>
                        <a:pt x="-331" y="8839"/>
                        <a:pt x="716" y="9411"/>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4390" name="Google Shape;2176;p34">
                  <a:extLst>
                    <a:ext uri="{FF2B5EF4-FFF2-40B4-BE49-F238E27FC236}">
                      <a16:creationId xmlns:a16="http://schemas.microsoft.com/office/drawing/2014/main" id="{AA7F2214-D2EF-182A-2B7C-EF452D3F72B3}"/>
                    </a:ext>
                  </a:extLst>
                </p:cNvPr>
                <p:cNvSpPr>
                  <a:spLocks/>
                </p:cNvSpPr>
                <p:nvPr/>
              </p:nvSpPr>
              <p:spPr bwMode="auto">
                <a:xfrm>
                  <a:off x="4464795" y="4925682"/>
                  <a:ext cx="29341" cy="16916"/>
                </a:xfrm>
                <a:custGeom>
                  <a:avLst/>
                  <a:gdLst>
                    <a:gd name="T0" fmla="*/ 716 w 29341"/>
                    <a:gd name="T1" fmla="*/ 9411 h 16916"/>
                    <a:gd name="T2" fmla="*/ 12898 w 29341"/>
                    <a:gd name="T3" fmla="*/ 16459 h 16916"/>
                    <a:gd name="T4" fmla="*/ 16801 w 29341"/>
                    <a:gd name="T5" fmla="*/ 16459 h 16916"/>
                    <a:gd name="T6" fmla="*/ 28412 w 29341"/>
                    <a:gd name="T7" fmla="*/ 9792 h 16916"/>
                    <a:gd name="T8" fmla="*/ 28412 w 29341"/>
                    <a:gd name="T9" fmla="*/ 7506 h 16916"/>
                    <a:gd name="T10" fmla="*/ 16230 w 29341"/>
                    <a:gd name="T11" fmla="*/ 457 h 16916"/>
                    <a:gd name="T12" fmla="*/ 12327 w 29341"/>
                    <a:gd name="T13" fmla="*/ 457 h 16916"/>
                    <a:gd name="T14" fmla="*/ 716 w 29341"/>
                    <a:gd name="T15" fmla="*/ 7125 h 16916"/>
                    <a:gd name="T16" fmla="*/ 716 w 29341"/>
                    <a:gd name="T17" fmla="*/ 9411 h 169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341" h="16916" extrusionOk="0">
                      <a:moveTo>
                        <a:pt x="716" y="9411"/>
                      </a:moveTo>
                      <a:lnTo>
                        <a:pt x="12898" y="16459"/>
                      </a:lnTo>
                      <a:cubicBezTo>
                        <a:pt x="14127" y="17069"/>
                        <a:pt x="15572" y="17069"/>
                        <a:pt x="16801" y="16459"/>
                      </a:cubicBezTo>
                      <a:lnTo>
                        <a:pt x="28412" y="9792"/>
                      </a:lnTo>
                      <a:cubicBezTo>
                        <a:pt x="29554" y="9125"/>
                        <a:pt x="29745" y="8077"/>
                        <a:pt x="28412" y="7506"/>
                      </a:cubicBezTo>
                      <a:lnTo>
                        <a:pt x="16230" y="457"/>
                      </a:lnTo>
                      <a:cubicBezTo>
                        <a:pt x="15001" y="-152"/>
                        <a:pt x="13556" y="-152"/>
                        <a:pt x="12327" y="457"/>
                      </a:cubicBezTo>
                      <a:lnTo>
                        <a:pt x="716" y="7125"/>
                      </a:lnTo>
                      <a:cubicBezTo>
                        <a:pt x="-141" y="8268"/>
                        <a:pt x="-331" y="8839"/>
                        <a:pt x="716" y="9411"/>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4391" name="Google Shape;2177;p34">
                  <a:extLst>
                    <a:ext uri="{FF2B5EF4-FFF2-40B4-BE49-F238E27FC236}">
                      <a16:creationId xmlns:a16="http://schemas.microsoft.com/office/drawing/2014/main" id="{D413C32C-4DEB-B6AC-891C-3F723CEED586}"/>
                    </a:ext>
                  </a:extLst>
                </p:cNvPr>
                <p:cNvSpPr>
                  <a:spLocks/>
                </p:cNvSpPr>
                <p:nvPr/>
              </p:nvSpPr>
              <p:spPr bwMode="auto">
                <a:xfrm>
                  <a:off x="4447522" y="4915490"/>
                  <a:ext cx="29387" cy="17202"/>
                </a:xfrm>
                <a:custGeom>
                  <a:avLst/>
                  <a:gdLst>
                    <a:gd name="T0" fmla="*/ 761 w 29387"/>
                    <a:gd name="T1" fmla="*/ 9601 h 17202"/>
                    <a:gd name="T2" fmla="*/ 12944 w 29387"/>
                    <a:gd name="T3" fmla="*/ 16745 h 17202"/>
                    <a:gd name="T4" fmla="*/ 16846 w 29387"/>
                    <a:gd name="T5" fmla="*/ 16745 h 17202"/>
                    <a:gd name="T6" fmla="*/ 28458 w 29387"/>
                    <a:gd name="T7" fmla="*/ 9982 h 17202"/>
                    <a:gd name="T8" fmla="*/ 28458 w 29387"/>
                    <a:gd name="T9" fmla="*/ 7792 h 17202"/>
                    <a:gd name="T10" fmla="*/ 16180 w 29387"/>
                    <a:gd name="T11" fmla="*/ 457 h 17202"/>
                    <a:gd name="T12" fmla="*/ 12278 w 29387"/>
                    <a:gd name="T13" fmla="*/ 457 h 17202"/>
                    <a:gd name="T14" fmla="*/ 666 w 29387"/>
                    <a:gd name="T15" fmla="*/ 7220 h 17202"/>
                    <a:gd name="T16" fmla="*/ 761 w 29387"/>
                    <a:gd name="T17" fmla="*/ 9601 h 172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387" h="17202" extrusionOk="0">
                      <a:moveTo>
                        <a:pt x="761" y="9601"/>
                      </a:moveTo>
                      <a:lnTo>
                        <a:pt x="12944" y="16745"/>
                      </a:lnTo>
                      <a:cubicBezTo>
                        <a:pt x="14173" y="17355"/>
                        <a:pt x="15618" y="17355"/>
                        <a:pt x="16846" y="16745"/>
                      </a:cubicBezTo>
                      <a:lnTo>
                        <a:pt x="28458" y="9982"/>
                      </a:lnTo>
                      <a:cubicBezTo>
                        <a:pt x="29600" y="9316"/>
                        <a:pt x="29791" y="8363"/>
                        <a:pt x="28458" y="7792"/>
                      </a:cubicBezTo>
                      <a:lnTo>
                        <a:pt x="16180" y="457"/>
                      </a:lnTo>
                      <a:cubicBezTo>
                        <a:pt x="14951" y="-152"/>
                        <a:pt x="13507" y="-152"/>
                        <a:pt x="12278" y="457"/>
                      </a:cubicBezTo>
                      <a:lnTo>
                        <a:pt x="666" y="7220"/>
                      </a:lnTo>
                      <a:cubicBezTo>
                        <a:pt x="-190" y="8077"/>
                        <a:pt x="-286" y="8935"/>
                        <a:pt x="761" y="9601"/>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4392" name="Google Shape;2178;p34">
                  <a:extLst>
                    <a:ext uri="{FF2B5EF4-FFF2-40B4-BE49-F238E27FC236}">
                      <a16:creationId xmlns:a16="http://schemas.microsoft.com/office/drawing/2014/main" id="{88BB35DC-B137-AD0D-16B5-D430007D35E2}"/>
                    </a:ext>
                  </a:extLst>
                </p:cNvPr>
                <p:cNvSpPr>
                  <a:spLocks/>
                </p:cNvSpPr>
                <p:nvPr/>
              </p:nvSpPr>
              <p:spPr bwMode="auto">
                <a:xfrm>
                  <a:off x="4624469" y="5017884"/>
                  <a:ext cx="34098" cy="19393"/>
                </a:xfrm>
                <a:custGeom>
                  <a:avLst/>
                  <a:gdLst>
                    <a:gd name="T0" fmla="*/ 1035 w 34098"/>
                    <a:gd name="T1" fmla="*/ 9411 h 19393"/>
                    <a:gd name="T2" fmla="*/ 17691 w 34098"/>
                    <a:gd name="T3" fmla="*/ 18936 h 19393"/>
                    <a:gd name="T4" fmla="*/ 21499 w 34098"/>
                    <a:gd name="T5" fmla="*/ 18936 h 19393"/>
                    <a:gd name="T6" fmla="*/ 33205 w 34098"/>
                    <a:gd name="T7" fmla="*/ 12268 h 19393"/>
                    <a:gd name="T8" fmla="*/ 33205 w 34098"/>
                    <a:gd name="T9" fmla="*/ 9982 h 19393"/>
                    <a:gd name="T10" fmla="*/ 16549 w 34098"/>
                    <a:gd name="T11" fmla="*/ 457 h 19393"/>
                    <a:gd name="T12" fmla="*/ 12647 w 34098"/>
                    <a:gd name="T13" fmla="*/ 457 h 19393"/>
                    <a:gd name="T14" fmla="*/ 1035 w 34098"/>
                    <a:gd name="T15" fmla="*/ 7220 h 19393"/>
                    <a:gd name="T16" fmla="*/ 1035 w 34098"/>
                    <a:gd name="T17" fmla="*/ 9411 h 193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098" h="19393" extrusionOk="0">
                      <a:moveTo>
                        <a:pt x="1035" y="9411"/>
                      </a:moveTo>
                      <a:lnTo>
                        <a:pt x="17691" y="18936"/>
                      </a:lnTo>
                      <a:cubicBezTo>
                        <a:pt x="18887" y="19546"/>
                        <a:pt x="20303" y="19546"/>
                        <a:pt x="21499" y="18936"/>
                      </a:cubicBezTo>
                      <a:lnTo>
                        <a:pt x="33205" y="12268"/>
                      </a:lnTo>
                      <a:cubicBezTo>
                        <a:pt x="34348" y="11602"/>
                        <a:pt x="34443" y="10554"/>
                        <a:pt x="33205" y="9982"/>
                      </a:cubicBezTo>
                      <a:lnTo>
                        <a:pt x="16549" y="457"/>
                      </a:lnTo>
                      <a:cubicBezTo>
                        <a:pt x="15321" y="-152"/>
                        <a:pt x="13876" y="-152"/>
                        <a:pt x="12647" y="457"/>
                      </a:cubicBezTo>
                      <a:lnTo>
                        <a:pt x="1035" y="7220"/>
                      </a:lnTo>
                      <a:cubicBezTo>
                        <a:pt x="-297" y="7887"/>
                        <a:pt x="-392" y="8839"/>
                        <a:pt x="1035" y="9411"/>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4393" name="Google Shape;2179;p34">
                  <a:extLst>
                    <a:ext uri="{FF2B5EF4-FFF2-40B4-BE49-F238E27FC236}">
                      <a16:creationId xmlns:a16="http://schemas.microsoft.com/office/drawing/2014/main" id="{2CE1AEF6-DE61-0A92-4823-24F27D8AD5FE}"/>
                    </a:ext>
                  </a:extLst>
                </p:cNvPr>
                <p:cNvSpPr>
                  <a:spLocks/>
                </p:cNvSpPr>
                <p:nvPr/>
              </p:nvSpPr>
              <p:spPr bwMode="auto">
                <a:xfrm>
                  <a:off x="4516514" y="4955590"/>
                  <a:ext cx="33778" cy="19392"/>
                </a:xfrm>
                <a:custGeom>
                  <a:avLst/>
                  <a:gdLst>
                    <a:gd name="T0" fmla="*/ 679 w 33778"/>
                    <a:gd name="T1" fmla="*/ 9411 h 19392"/>
                    <a:gd name="T2" fmla="*/ 17335 w 33778"/>
                    <a:gd name="T3" fmla="*/ 18936 h 19392"/>
                    <a:gd name="T4" fmla="*/ 21237 w 33778"/>
                    <a:gd name="T5" fmla="*/ 18936 h 19392"/>
                    <a:gd name="T6" fmla="*/ 32849 w 33778"/>
                    <a:gd name="T7" fmla="*/ 12173 h 19392"/>
                    <a:gd name="T8" fmla="*/ 32849 w 33778"/>
                    <a:gd name="T9" fmla="*/ 9982 h 19392"/>
                    <a:gd name="T10" fmla="*/ 16193 w 33778"/>
                    <a:gd name="T11" fmla="*/ 457 h 19392"/>
                    <a:gd name="T12" fmla="*/ 12290 w 33778"/>
                    <a:gd name="T13" fmla="*/ 457 h 19392"/>
                    <a:gd name="T14" fmla="*/ 679 w 33778"/>
                    <a:gd name="T15" fmla="*/ 7220 h 19392"/>
                    <a:gd name="T16" fmla="*/ 679 w 33778"/>
                    <a:gd name="T17" fmla="*/ 9411 h 19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778" h="19392" extrusionOk="0">
                      <a:moveTo>
                        <a:pt x="679" y="9411"/>
                      </a:moveTo>
                      <a:lnTo>
                        <a:pt x="17335" y="18936"/>
                      </a:lnTo>
                      <a:cubicBezTo>
                        <a:pt x="18563" y="19545"/>
                        <a:pt x="20008" y="19545"/>
                        <a:pt x="21237" y="18936"/>
                      </a:cubicBezTo>
                      <a:lnTo>
                        <a:pt x="32849" y="12173"/>
                      </a:lnTo>
                      <a:cubicBezTo>
                        <a:pt x="33991" y="11506"/>
                        <a:pt x="34181" y="10554"/>
                        <a:pt x="32849" y="9982"/>
                      </a:cubicBezTo>
                      <a:lnTo>
                        <a:pt x="16193" y="457"/>
                      </a:lnTo>
                      <a:cubicBezTo>
                        <a:pt x="14964" y="-152"/>
                        <a:pt x="13519" y="-152"/>
                        <a:pt x="12290" y="457"/>
                      </a:cubicBezTo>
                      <a:lnTo>
                        <a:pt x="679" y="7220"/>
                      </a:lnTo>
                      <a:cubicBezTo>
                        <a:pt x="-178" y="7791"/>
                        <a:pt x="-273" y="8839"/>
                        <a:pt x="679" y="9411"/>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4394" name="Google Shape;2180;p34">
                  <a:extLst>
                    <a:ext uri="{FF2B5EF4-FFF2-40B4-BE49-F238E27FC236}">
                      <a16:creationId xmlns:a16="http://schemas.microsoft.com/office/drawing/2014/main" id="{A7A8F595-B660-300B-BBEB-BC38C3A767CB}"/>
                    </a:ext>
                  </a:extLst>
                </p:cNvPr>
                <p:cNvSpPr>
                  <a:spLocks/>
                </p:cNvSpPr>
                <p:nvPr/>
              </p:nvSpPr>
              <p:spPr bwMode="auto">
                <a:xfrm>
                  <a:off x="4538177" y="4968068"/>
                  <a:ext cx="98308" cy="56826"/>
                </a:xfrm>
                <a:custGeom>
                  <a:avLst/>
                  <a:gdLst>
                    <a:gd name="T0" fmla="*/ 716 w 98308"/>
                    <a:gd name="T1" fmla="*/ 9411 h 56826"/>
                    <a:gd name="T2" fmla="*/ 81902 w 98308"/>
                    <a:gd name="T3" fmla="*/ 56369 h 56826"/>
                    <a:gd name="T4" fmla="*/ 85804 w 98308"/>
                    <a:gd name="T5" fmla="*/ 56369 h 56826"/>
                    <a:gd name="T6" fmla="*/ 97416 w 98308"/>
                    <a:gd name="T7" fmla="*/ 49606 h 56826"/>
                    <a:gd name="T8" fmla="*/ 97416 w 98308"/>
                    <a:gd name="T9" fmla="*/ 47415 h 56826"/>
                    <a:gd name="T10" fmla="*/ 16230 w 98308"/>
                    <a:gd name="T11" fmla="*/ 457 h 56826"/>
                    <a:gd name="T12" fmla="*/ 12327 w 98308"/>
                    <a:gd name="T13" fmla="*/ 457 h 56826"/>
                    <a:gd name="T14" fmla="*/ 716 w 98308"/>
                    <a:gd name="T15" fmla="*/ 7220 h 56826"/>
                    <a:gd name="T16" fmla="*/ 716 w 98308"/>
                    <a:gd name="T17" fmla="*/ 9411 h 568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8308" h="56826" extrusionOk="0">
                      <a:moveTo>
                        <a:pt x="716" y="9411"/>
                      </a:moveTo>
                      <a:lnTo>
                        <a:pt x="81902" y="56369"/>
                      </a:lnTo>
                      <a:cubicBezTo>
                        <a:pt x="83131" y="56978"/>
                        <a:pt x="84576" y="56978"/>
                        <a:pt x="85804" y="56369"/>
                      </a:cubicBezTo>
                      <a:lnTo>
                        <a:pt x="97416" y="49606"/>
                      </a:lnTo>
                      <a:cubicBezTo>
                        <a:pt x="98558" y="48939"/>
                        <a:pt x="98653" y="47987"/>
                        <a:pt x="97416" y="47415"/>
                      </a:cubicBezTo>
                      <a:lnTo>
                        <a:pt x="16230" y="457"/>
                      </a:lnTo>
                      <a:cubicBezTo>
                        <a:pt x="15001" y="-152"/>
                        <a:pt x="13556" y="-152"/>
                        <a:pt x="12327" y="457"/>
                      </a:cubicBezTo>
                      <a:lnTo>
                        <a:pt x="716" y="7220"/>
                      </a:lnTo>
                      <a:cubicBezTo>
                        <a:pt x="-141" y="7887"/>
                        <a:pt x="-331" y="8839"/>
                        <a:pt x="716" y="9411"/>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4395" name="Google Shape;2181;p34">
                  <a:extLst>
                    <a:ext uri="{FF2B5EF4-FFF2-40B4-BE49-F238E27FC236}">
                      <a16:creationId xmlns:a16="http://schemas.microsoft.com/office/drawing/2014/main" id="{380054AD-4DA7-B129-DF05-30CD528CF355}"/>
                    </a:ext>
                  </a:extLst>
                </p:cNvPr>
                <p:cNvSpPr>
                  <a:spLocks/>
                </p:cNvSpPr>
                <p:nvPr/>
              </p:nvSpPr>
              <p:spPr bwMode="auto">
                <a:xfrm>
                  <a:off x="4683753" y="5013502"/>
                  <a:ext cx="29387" cy="16916"/>
                </a:xfrm>
                <a:custGeom>
                  <a:avLst/>
                  <a:gdLst>
                    <a:gd name="T0" fmla="*/ 761 w 29387"/>
                    <a:gd name="T1" fmla="*/ 9411 h 16916"/>
                    <a:gd name="T2" fmla="*/ 12944 w 29387"/>
                    <a:gd name="T3" fmla="*/ 16459 h 16916"/>
                    <a:gd name="T4" fmla="*/ 16846 w 29387"/>
                    <a:gd name="T5" fmla="*/ 16459 h 16916"/>
                    <a:gd name="T6" fmla="*/ 28458 w 29387"/>
                    <a:gd name="T7" fmla="*/ 9792 h 16916"/>
                    <a:gd name="T8" fmla="*/ 28458 w 29387"/>
                    <a:gd name="T9" fmla="*/ 7506 h 16916"/>
                    <a:gd name="T10" fmla="*/ 16275 w 29387"/>
                    <a:gd name="T11" fmla="*/ 457 h 16916"/>
                    <a:gd name="T12" fmla="*/ 12373 w 29387"/>
                    <a:gd name="T13" fmla="*/ 457 h 16916"/>
                    <a:gd name="T14" fmla="*/ 666 w 29387"/>
                    <a:gd name="T15" fmla="*/ 7125 h 16916"/>
                    <a:gd name="T16" fmla="*/ 761 w 29387"/>
                    <a:gd name="T17" fmla="*/ 9411 h 169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387" h="16916" extrusionOk="0">
                      <a:moveTo>
                        <a:pt x="761" y="9411"/>
                      </a:moveTo>
                      <a:lnTo>
                        <a:pt x="12944" y="16459"/>
                      </a:lnTo>
                      <a:cubicBezTo>
                        <a:pt x="14173" y="17069"/>
                        <a:pt x="15618" y="17069"/>
                        <a:pt x="16846" y="16459"/>
                      </a:cubicBezTo>
                      <a:lnTo>
                        <a:pt x="28458" y="9792"/>
                      </a:lnTo>
                      <a:cubicBezTo>
                        <a:pt x="29600" y="9125"/>
                        <a:pt x="29791" y="8077"/>
                        <a:pt x="28458" y="7506"/>
                      </a:cubicBezTo>
                      <a:lnTo>
                        <a:pt x="16275" y="457"/>
                      </a:lnTo>
                      <a:cubicBezTo>
                        <a:pt x="15047" y="-152"/>
                        <a:pt x="13602" y="-152"/>
                        <a:pt x="12373" y="457"/>
                      </a:cubicBezTo>
                      <a:lnTo>
                        <a:pt x="666" y="7125"/>
                      </a:lnTo>
                      <a:cubicBezTo>
                        <a:pt x="-190" y="7792"/>
                        <a:pt x="-286" y="8839"/>
                        <a:pt x="761" y="9411"/>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4396" name="Google Shape;2182;p34">
                  <a:extLst>
                    <a:ext uri="{FF2B5EF4-FFF2-40B4-BE49-F238E27FC236}">
                      <a16:creationId xmlns:a16="http://schemas.microsoft.com/office/drawing/2014/main" id="{87B0ACF7-84C7-69C3-95B9-5B7914DD15AE}"/>
                    </a:ext>
                  </a:extLst>
                </p:cNvPr>
                <p:cNvSpPr>
                  <a:spLocks/>
                </p:cNvSpPr>
                <p:nvPr/>
              </p:nvSpPr>
              <p:spPr bwMode="auto">
                <a:xfrm>
                  <a:off x="4666502" y="5003310"/>
                  <a:ext cx="29374" cy="17106"/>
                </a:xfrm>
                <a:custGeom>
                  <a:avLst/>
                  <a:gdLst>
                    <a:gd name="T0" fmla="*/ 690 w 29374"/>
                    <a:gd name="T1" fmla="*/ 9601 h 17106"/>
                    <a:gd name="T2" fmla="*/ 12873 w 29374"/>
                    <a:gd name="T3" fmla="*/ 16650 h 17106"/>
                    <a:gd name="T4" fmla="*/ 16775 w 29374"/>
                    <a:gd name="T5" fmla="*/ 16650 h 17106"/>
                    <a:gd name="T6" fmla="*/ 28482 w 29374"/>
                    <a:gd name="T7" fmla="*/ 9982 h 17106"/>
                    <a:gd name="T8" fmla="*/ 28482 w 29374"/>
                    <a:gd name="T9" fmla="*/ 7696 h 17106"/>
                    <a:gd name="T10" fmla="*/ 16109 w 29374"/>
                    <a:gd name="T11" fmla="*/ 457 h 17106"/>
                    <a:gd name="T12" fmla="*/ 12207 w 29374"/>
                    <a:gd name="T13" fmla="*/ 457 h 17106"/>
                    <a:gd name="T14" fmla="*/ 595 w 29374"/>
                    <a:gd name="T15" fmla="*/ 7220 h 17106"/>
                    <a:gd name="T16" fmla="*/ 690 w 29374"/>
                    <a:gd name="T17" fmla="*/ 9601 h 17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374" h="17106" extrusionOk="0">
                      <a:moveTo>
                        <a:pt x="690" y="9601"/>
                      </a:moveTo>
                      <a:lnTo>
                        <a:pt x="12873" y="16650"/>
                      </a:lnTo>
                      <a:cubicBezTo>
                        <a:pt x="14102" y="17259"/>
                        <a:pt x="15546" y="17259"/>
                        <a:pt x="16775" y="16650"/>
                      </a:cubicBezTo>
                      <a:lnTo>
                        <a:pt x="28482" y="9982"/>
                      </a:lnTo>
                      <a:cubicBezTo>
                        <a:pt x="29624" y="9316"/>
                        <a:pt x="29719" y="8268"/>
                        <a:pt x="28482" y="7696"/>
                      </a:cubicBezTo>
                      <a:lnTo>
                        <a:pt x="16109" y="457"/>
                      </a:lnTo>
                      <a:cubicBezTo>
                        <a:pt x="14880" y="-152"/>
                        <a:pt x="13435" y="-152"/>
                        <a:pt x="12207" y="457"/>
                      </a:cubicBezTo>
                      <a:lnTo>
                        <a:pt x="595" y="7220"/>
                      </a:lnTo>
                      <a:cubicBezTo>
                        <a:pt x="-167" y="7982"/>
                        <a:pt x="-262" y="9030"/>
                        <a:pt x="690" y="9601"/>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4397" name="Google Shape;2183;p34">
                  <a:extLst>
                    <a:ext uri="{FF2B5EF4-FFF2-40B4-BE49-F238E27FC236}">
                      <a16:creationId xmlns:a16="http://schemas.microsoft.com/office/drawing/2014/main" id="{6A8CA508-8BA5-DEBF-B48D-0FF0FE8C1B0E}"/>
                    </a:ext>
                  </a:extLst>
                </p:cNvPr>
                <p:cNvSpPr>
                  <a:spLocks/>
                </p:cNvSpPr>
                <p:nvPr/>
              </p:nvSpPr>
              <p:spPr bwMode="auto">
                <a:xfrm>
                  <a:off x="4649277" y="4993405"/>
                  <a:ext cx="29313" cy="17011"/>
                </a:xfrm>
                <a:custGeom>
                  <a:avLst/>
                  <a:gdLst>
                    <a:gd name="T0" fmla="*/ 688 w 29313"/>
                    <a:gd name="T1" fmla="*/ 9506 h 17011"/>
                    <a:gd name="T2" fmla="*/ 12871 w 29313"/>
                    <a:gd name="T3" fmla="*/ 16554 h 17011"/>
                    <a:gd name="T4" fmla="*/ 16773 w 29313"/>
                    <a:gd name="T5" fmla="*/ 16554 h 17011"/>
                    <a:gd name="T6" fmla="*/ 28385 w 29313"/>
                    <a:gd name="T7" fmla="*/ 9791 h 17011"/>
                    <a:gd name="T8" fmla="*/ 28385 w 29313"/>
                    <a:gd name="T9" fmla="*/ 7506 h 17011"/>
                    <a:gd name="T10" fmla="*/ 16202 w 29313"/>
                    <a:gd name="T11" fmla="*/ 457 h 17011"/>
                    <a:gd name="T12" fmla="*/ 12299 w 29313"/>
                    <a:gd name="T13" fmla="*/ 457 h 17011"/>
                    <a:gd name="T14" fmla="*/ 973 w 29313"/>
                    <a:gd name="T15" fmla="*/ 7220 h 17011"/>
                    <a:gd name="T16" fmla="*/ 688 w 29313"/>
                    <a:gd name="T17" fmla="*/ 9506 h 170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313" h="17011" extrusionOk="0">
                      <a:moveTo>
                        <a:pt x="688" y="9506"/>
                      </a:moveTo>
                      <a:lnTo>
                        <a:pt x="12871" y="16554"/>
                      </a:lnTo>
                      <a:cubicBezTo>
                        <a:pt x="14099" y="17164"/>
                        <a:pt x="15544" y="17164"/>
                        <a:pt x="16773" y="16554"/>
                      </a:cubicBezTo>
                      <a:lnTo>
                        <a:pt x="28385" y="9791"/>
                      </a:lnTo>
                      <a:cubicBezTo>
                        <a:pt x="29527" y="9125"/>
                        <a:pt x="29717" y="8077"/>
                        <a:pt x="28385" y="7506"/>
                      </a:cubicBezTo>
                      <a:lnTo>
                        <a:pt x="16202" y="457"/>
                      </a:lnTo>
                      <a:cubicBezTo>
                        <a:pt x="14973" y="-152"/>
                        <a:pt x="13528" y="-152"/>
                        <a:pt x="12299" y="457"/>
                      </a:cubicBezTo>
                      <a:lnTo>
                        <a:pt x="973" y="7220"/>
                      </a:lnTo>
                      <a:cubicBezTo>
                        <a:pt x="-169" y="7982"/>
                        <a:pt x="-359" y="8934"/>
                        <a:pt x="688" y="9506"/>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4398" name="Google Shape;2184;p34">
                  <a:extLst>
                    <a:ext uri="{FF2B5EF4-FFF2-40B4-BE49-F238E27FC236}">
                      <a16:creationId xmlns:a16="http://schemas.microsoft.com/office/drawing/2014/main" id="{C980682D-E711-C826-F64B-E6C1D36E0164}"/>
                    </a:ext>
                  </a:extLst>
                </p:cNvPr>
                <p:cNvSpPr>
                  <a:spLocks/>
                </p:cNvSpPr>
                <p:nvPr/>
              </p:nvSpPr>
              <p:spPr bwMode="auto">
                <a:xfrm>
                  <a:off x="4631964" y="4983594"/>
                  <a:ext cx="29363" cy="16916"/>
                </a:xfrm>
                <a:custGeom>
                  <a:avLst/>
                  <a:gdLst>
                    <a:gd name="T0" fmla="*/ 679 w 29363"/>
                    <a:gd name="T1" fmla="*/ 9411 h 16916"/>
                    <a:gd name="T2" fmla="*/ 12957 w 29363"/>
                    <a:gd name="T3" fmla="*/ 16459 h 16916"/>
                    <a:gd name="T4" fmla="*/ 16764 w 29363"/>
                    <a:gd name="T5" fmla="*/ 16459 h 16916"/>
                    <a:gd name="T6" fmla="*/ 28470 w 29363"/>
                    <a:gd name="T7" fmla="*/ 9696 h 16916"/>
                    <a:gd name="T8" fmla="*/ 28470 w 29363"/>
                    <a:gd name="T9" fmla="*/ 7506 h 16916"/>
                    <a:gd name="T10" fmla="*/ 16193 w 29363"/>
                    <a:gd name="T11" fmla="*/ 457 h 16916"/>
                    <a:gd name="T12" fmla="*/ 12385 w 29363"/>
                    <a:gd name="T13" fmla="*/ 457 h 16916"/>
                    <a:gd name="T14" fmla="*/ 679 w 29363"/>
                    <a:gd name="T15" fmla="*/ 7220 h 16916"/>
                    <a:gd name="T16" fmla="*/ 679 w 29363"/>
                    <a:gd name="T17" fmla="*/ 9411 h 169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363" h="16916" extrusionOk="0">
                      <a:moveTo>
                        <a:pt x="679" y="9411"/>
                      </a:moveTo>
                      <a:lnTo>
                        <a:pt x="12957" y="16459"/>
                      </a:lnTo>
                      <a:cubicBezTo>
                        <a:pt x="14152" y="17069"/>
                        <a:pt x="15568" y="17069"/>
                        <a:pt x="16764" y="16459"/>
                      </a:cubicBezTo>
                      <a:lnTo>
                        <a:pt x="28470" y="9696"/>
                      </a:lnTo>
                      <a:cubicBezTo>
                        <a:pt x="29613" y="9030"/>
                        <a:pt x="29708" y="8077"/>
                        <a:pt x="28470" y="7506"/>
                      </a:cubicBezTo>
                      <a:lnTo>
                        <a:pt x="16193" y="457"/>
                      </a:lnTo>
                      <a:cubicBezTo>
                        <a:pt x="14997" y="-152"/>
                        <a:pt x="13581" y="-152"/>
                        <a:pt x="12385" y="457"/>
                      </a:cubicBezTo>
                      <a:lnTo>
                        <a:pt x="679" y="7220"/>
                      </a:lnTo>
                      <a:cubicBezTo>
                        <a:pt x="-178" y="7506"/>
                        <a:pt x="-273" y="8839"/>
                        <a:pt x="679" y="9411"/>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4399" name="Google Shape;2185;p34">
                  <a:extLst>
                    <a:ext uri="{FF2B5EF4-FFF2-40B4-BE49-F238E27FC236}">
                      <a16:creationId xmlns:a16="http://schemas.microsoft.com/office/drawing/2014/main" id="{81AB071E-A171-D6C6-D741-F0CBC544F6C9}"/>
                    </a:ext>
                  </a:extLst>
                </p:cNvPr>
                <p:cNvSpPr>
                  <a:spLocks/>
                </p:cNvSpPr>
                <p:nvPr/>
              </p:nvSpPr>
              <p:spPr bwMode="auto">
                <a:xfrm>
                  <a:off x="4614700" y="4973593"/>
                  <a:ext cx="29376" cy="16916"/>
                </a:xfrm>
                <a:custGeom>
                  <a:avLst/>
                  <a:gdLst>
                    <a:gd name="T0" fmla="*/ 716 w 29376"/>
                    <a:gd name="T1" fmla="*/ 9411 h 16916"/>
                    <a:gd name="T2" fmla="*/ 12898 w 29376"/>
                    <a:gd name="T3" fmla="*/ 16459 h 16916"/>
                    <a:gd name="T4" fmla="*/ 16801 w 29376"/>
                    <a:gd name="T5" fmla="*/ 16459 h 16916"/>
                    <a:gd name="T6" fmla="*/ 28412 w 29376"/>
                    <a:gd name="T7" fmla="*/ 9792 h 16916"/>
                    <a:gd name="T8" fmla="*/ 28412 w 29376"/>
                    <a:gd name="T9" fmla="*/ 7506 h 16916"/>
                    <a:gd name="T10" fmla="*/ 16230 w 29376"/>
                    <a:gd name="T11" fmla="*/ 457 h 16916"/>
                    <a:gd name="T12" fmla="*/ 12327 w 29376"/>
                    <a:gd name="T13" fmla="*/ 457 h 16916"/>
                    <a:gd name="T14" fmla="*/ 716 w 29376"/>
                    <a:gd name="T15" fmla="*/ 7125 h 16916"/>
                    <a:gd name="T16" fmla="*/ 716 w 29376"/>
                    <a:gd name="T17" fmla="*/ 9411 h 169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376" h="16916" extrusionOk="0">
                      <a:moveTo>
                        <a:pt x="716" y="9411"/>
                      </a:moveTo>
                      <a:lnTo>
                        <a:pt x="12898" y="16459"/>
                      </a:lnTo>
                      <a:cubicBezTo>
                        <a:pt x="14127" y="17069"/>
                        <a:pt x="15572" y="17069"/>
                        <a:pt x="16801" y="16459"/>
                      </a:cubicBezTo>
                      <a:lnTo>
                        <a:pt x="28412" y="9792"/>
                      </a:lnTo>
                      <a:cubicBezTo>
                        <a:pt x="29650" y="9125"/>
                        <a:pt x="29745" y="8077"/>
                        <a:pt x="28412" y="7506"/>
                      </a:cubicBezTo>
                      <a:lnTo>
                        <a:pt x="16230" y="457"/>
                      </a:lnTo>
                      <a:cubicBezTo>
                        <a:pt x="15001" y="-152"/>
                        <a:pt x="13556" y="-152"/>
                        <a:pt x="12327" y="457"/>
                      </a:cubicBezTo>
                      <a:lnTo>
                        <a:pt x="716" y="7125"/>
                      </a:lnTo>
                      <a:cubicBezTo>
                        <a:pt x="-141" y="7982"/>
                        <a:pt x="-331" y="8839"/>
                        <a:pt x="716" y="9411"/>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4400" name="Google Shape;2186;p34">
                  <a:extLst>
                    <a:ext uri="{FF2B5EF4-FFF2-40B4-BE49-F238E27FC236}">
                      <a16:creationId xmlns:a16="http://schemas.microsoft.com/office/drawing/2014/main" id="{97CCBBA7-015C-F24C-D17E-E8E65D2A12E6}"/>
                    </a:ext>
                  </a:extLst>
                </p:cNvPr>
                <p:cNvSpPr>
                  <a:spLocks/>
                </p:cNvSpPr>
                <p:nvPr/>
              </p:nvSpPr>
              <p:spPr bwMode="auto">
                <a:xfrm>
                  <a:off x="4597237" y="4963591"/>
                  <a:ext cx="29541" cy="16916"/>
                </a:xfrm>
                <a:custGeom>
                  <a:avLst/>
                  <a:gdLst>
                    <a:gd name="T0" fmla="*/ 857 w 29541"/>
                    <a:gd name="T1" fmla="*/ 9411 h 16916"/>
                    <a:gd name="T2" fmla="*/ 13135 w 29541"/>
                    <a:gd name="T3" fmla="*/ 16459 h 16916"/>
                    <a:gd name="T4" fmla="*/ 17037 w 29541"/>
                    <a:gd name="T5" fmla="*/ 16459 h 16916"/>
                    <a:gd name="T6" fmla="*/ 28648 w 29541"/>
                    <a:gd name="T7" fmla="*/ 9792 h 16916"/>
                    <a:gd name="T8" fmla="*/ 28648 w 29541"/>
                    <a:gd name="T9" fmla="*/ 7506 h 16916"/>
                    <a:gd name="T10" fmla="*/ 16466 w 29541"/>
                    <a:gd name="T11" fmla="*/ 457 h 16916"/>
                    <a:gd name="T12" fmla="*/ 12563 w 29541"/>
                    <a:gd name="T13" fmla="*/ 457 h 16916"/>
                    <a:gd name="T14" fmla="*/ 857 w 29541"/>
                    <a:gd name="T15" fmla="*/ 7220 h 16916"/>
                    <a:gd name="T16" fmla="*/ 857 w 29541"/>
                    <a:gd name="T17" fmla="*/ 9411 h 169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541" h="16916" extrusionOk="0">
                      <a:moveTo>
                        <a:pt x="857" y="9411"/>
                      </a:moveTo>
                      <a:lnTo>
                        <a:pt x="13135" y="16459"/>
                      </a:lnTo>
                      <a:cubicBezTo>
                        <a:pt x="14363" y="17069"/>
                        <a:pt x="15808" y="17069"/>
                        <a:pt x="17037" y="16459"/>
                      </a:cubicBezTo>
                      <a:lnTo>
                        <a:pt x="28648" y="9792"/>
                      </a:lnTo>
                      <a:cubicBezTo>
                        <a:pt x="29791" y="9125"/>
                        <a:pt x="29886" y="8077"/>
                        <a:pt x="28648" y="7506"/>
                      </a:cubicBezTo>
                      <a:lnTo>
                        <a:pt x="16466" y="457"/>
                      </a:lnTo>
                      <a:cubicBezTo>
                        <a:pt x="15237" y="-152"/>
                        <a:pt x="13792" y="-152"/>
                        <a:pt x="12563" y="457"/>
                      </a:cubicBezTo>
                      <a:lnTo>
                        <a:pt x="857" y="7220"/>
                      </a:lnTo>
                      <a:cubicBezTo>
                        <a:pt x="-286" y="7791"/>
                        <a:pt x="-286" y="8458"/>
                        <a:pt x="857" y="9411"/>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4401" name="Google Shape;2187;p34">
                  <a:extLst>
                    <a:ext uri="{FF2B5EF4-FFF2-40B4-BE49-F238E27FC236}">
                      <a16:creationId xmlns:a16="http://schemas.microsoft.com/office/drawing/2014/main" id="{DF370B78-AD02-5D54-0AAC-41B4B234DDD7}"/>
                    </a:ext>
                  </a:extLst>
                </p:cNvPr>
                <p:cNvSpPr>
                  <a:spLocks/>
                </p:cNvSpPr>
                <p:nvPr/>
              </p:nvSpPr>
              <p:spPr bwMode="auto">
                <a:xfrm>
                  <a:off x="4580242" y="4953400"/>
                  <a:ext cx="29308" cy="17106"/>
                </a:xfrm>
                <a:custGeom>
                  <a:avLst/>
                  <a:gdLst>
                    <a:gd name="T0" fmla="*/ 624 w 29308"/>
                    <a:gd name="T1" fmla="*/ 9601 h 17106"/>
                    <a:gd name="T2" fmla="*/ 12807 w 29308"/>
                    <a:gd name="T3" fmla="*/ 16650 h 17106"/>
                    <a:gd name="T4" fmla="*/ 16709 w 29308"/>
                    <a:gd name="T5" fmla="*/ 16650 h 17106"/>
                    <a:gd name="T6" fmla="*/ 28416 w 29308"/>
                    <a:gd name="T7" fmla="*/ 9887 h 17106"/>
                    <a:gd name="T8" fmla="*/ 28416 w 29308"/>
                    <a:gd name="T9" fmla="*/ 7601 h 17106"/>
                    <a:gd name="T10" fmla="*/ 16709 w 29308"/>
                    <a:gd name="T11" fmla="*/ 457 h 17106"/>
                    <a:gd name="T12" fmla="*/ 12807 w 29308"/>
                    <a:gd name="T13" fmla="*/ 457 h 17106"/>
                    <a:gd name="T14" fmla="*/ 1195 w 29308"/>
                    <a:gd name="T15" fmla="*/ 7220 h 17106"/>
                    <a:gd name="T16" fmla="*/ 624 w 29308"/>
                    <a:gd name="T17" fmla="*/ 9601 h 17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308" h="17106" extrusionOk="0">
                      <a:moveTo>
                        <a:pt x="624" y="9601"/>
                      </a:moveTo>
                      <a:lnTo>
                        <a:pt x="12807" y="16650"/>
                      </a:lnTo>
                      <a:cubicBezTo>
                        <a:pt x="14036" y="17259"/>
                        <a:pt x="15481" y="17259"/>
                        <a:pt x="16709" y="16650"/>
                      </a:cubicBezTo>
                      <a:lnTo>
                        <a:pt x="28416" y="9887"/>
                      </a:lnTo>
                      <a:cubicBezTo>
                        <a:pt x="29558" y="9220"/>
                        <a:pt x="29654" y="8268"/>
                        <a:pt x="28416" y="7601"/>
                      </a:cubicBezTo>
                      <a:lnTo>
                        <a:pt x="16709" y="457"/>
                      </a:lnTo>
                      <a:cubicBezTo>
                        <a:pt x="15481" y="-152"/>
                        <a:pt x="14036" y="-152"/>
                        <a:pt x="12807" y="457"/>
                      </a:cubicBezTo>
                      <a:lnTo>
                        <a:pt x="1195" y="7220"/>
                      </a:lnTo>
                      <a:cubicBezTo>
                        <a:pt x="-232" y="8077"/>
                        <a:pt x="-327" y="9125"/>
                        <a:pt x="624" y="9601"/>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4402" name="Google Shape;2188;p34">
                  <a:extLst>
                    <a:ext uri="{FF2B5EF4-FFF2-40B4-BE49-F238E27FC236}">
                      <a16:creationId xmlns:a16="http://schemas.microsoft.com/office/drawing/2014/main" id="{70C18B0E-87C3-F7CF-BC8A-0C2285B9818F}"/>
                    </a:ext>
                  </a:extLst>
                </p:cNvPr>
                <p:cNvSpPr>
                  <a:spLocks/>
                </p:cNvSpPr>
                <p:nvPr/>
              </p:nvSpPr>
              <p:spPr bwMode="auto">
                <a:xfrm>
                  <a:off x="4562889" y="4943589"/>
                  <a:ext cx="29375" cy="16916"/>
                </a:xfrm>
                <a:custGeom>
                  <a:avLst/>
                  <a:gdLst>
                    <a:gd name="T0" fmla="*/ 750 w 29375"/>
                    <a:gd name="T1" fmla="*/ 9411 h 16916"/>
                    <a:gd name="T2" fmla="*/ 12933 w 29375"/>
                    <a:gd name="T3" fmla="*/ 16459 h 16916"/>
                    <a:gd name="T4" fmla="*/ 16835 w 29375"/>
                    <a:gd name="T5" fmla="*/ 16459 h 16916"/>
                    <a:gd name="T6" fmla="*/ 28447 w 29375"/>
                    <a:gd name="T7" fmla="*/ 9696 h 16916"/>
                    <a:gd name="T8" fmla="*/ 28447 w 29375"/>
                    <a:gd name="T9" fmla="*/ 7506 h 16916"/>
                    <a:gd name="T10" fmla="*/ 16264 w 29375"/>
                    <a:gd name="T11" fmla="*/ 457 h 16916"/>
                    <a:gd name="T12" fmla="*/ 12362 w 29375"/>
                    <a:gd name="T13" fmla="*/ 457 h 16916"/>
                    <a:gd name="T14" fmla="*/ 750 w 29375"/>
                    <a:gd name="T15" fmla="*/ 7220 h 16916"/>
                    <a:gd name="T16" fmla="*/ 750 w 29375"/>
                    <a:gd name="T17" fmla="*/ 9411 h 169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375" h="16916" extrusionOk="0">
                      <a:moveTo>
                        <a:pt x="750" y="9411"/>
                      </a:moveTo>
                      <a:lnTo>
                        <a:pt x="12933" y="16459"/>
                      </a:lnTo>
                      <a:cubicBezTo>
                        <a:pt x="14161" y="17069"/>
                        <a:pt x="15606" y="17069"/>
                        <a:pt x="16835" y="16459"/>
                      </a:cubicBezTo>
                      <a:lnTo>
                        <a:pt x="28447" y="9696"/>
                      </a:lnTo>
                      <a:cubicBezTo>
                        <a:pt x="29589" y="9030"/>
                        <a:pt x="29779" y="8077"/>
                        <a:pt x="28447" y="7506"/>
                      </a:cubicBezTo>
                      <a:lnTo>
                        <a:pt x="16264" y="457"/>
                      </a:lnTo>
                      <a:cubicBezTo>
                        <a:pt x="15035" y="-152"/>
                        <a:pt x="13590" y="-152"/>
                        <a:pt x="12362" y="457"/>
                      </a:cubicBezTo>
                      <a:lnTo>
                        <a:pt x="750" y="7220"/>
                      </a:lnTo>
                      <a:cubicBezTo>
                        <a:pt x="-202" y="7887"/>
                        <a:pt x="-297" y="9411"/>
                        <a:pt x="750" y="9411"/>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4403" name="Google Shape;2189;p34">
                  <a:extLst>
                    <a:ext uri="{FF2B5EF4-FFF2-40B4-BE49-F238E27FC236}">
                      <a16:creationId xmlns:a16="http://schemas.microsoft.com/office/drawing/2014/main" id="{EA03B854-3EC3-6D98-B79E-65C1CEC29C82}"/>
                    </a:ext>
                  </a:extLst>
                </p:cNvPr>
                <p:cNvSpPr>
                  <a:spLocks/>
                </p:cNvSpPr>
                <p:nvPr/>
              </p:nvSpPr>
              <p:spPr bwMode="auto">
                <a:xfrm>
                  <a:off x="4545668" y="4933492"/>
                  <a:ext cx="29333" cy="17487"/>
                </a:xfrm>
                <a:custGeom>
                  <a:avLst/>
                  <a:gdLst>
                    <a:gd name="T0" fmla="*/ 649 w 29333"/>
                    <a:gd name="T1" fmla="*/ 9982 h 17487"/>
                    <a:gd name="T2" fmla="*/ 12832 w 29333"/>
                    <a:gd name="T3" fmla="*/ 17031 h 17487"/>
                    <a:gd name="T4" fmla="*/ 16734 w 29333"/>
                    <a:gd name="T5" fmla="*/ 17031 h 17487"/>
                    <a:gd name="T6" fmla="*/ 28441 w 29333"/>
                    <a:gd name="T7" fmla="*/ 10363 h 17487"/>
                    <a:gd name="T8" fmla="*/ 28441 w 29333"/>
                    <a:gd name="T9" fmla="*/ 8077 h 17487"/>
                    <a:gd name="T10" fmla="*/ 16448 w 29333"/>
                    <a:gd name="T11" fmla="*/ 457 h 17487"/>
                    <a:gd name="T12" fmla="*/ 12641 w 29333"/>
                    <a:gd name="T13" fmla="*/ 457 h 17487"/>
                    <a:gd name="T14" fmla="*/ 934 w 29333"/>
                    <a:gd name="T15" fmla="*/ 7125 h 17487"/>
                    <a:gd name="T16" fmla="*/ 649 w 29333"/>
                    <a:gd name="T17" fmla="*/ 9982 h 174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333" h="17487" extrusionOk="0">
                      <a:moveTo>
                        <a:pt x="649" y="9982"/>
                      </a:moveTo>
                      <a:lnTo>
                        <a:pt x="12832" y="17031"/>
                      </a:lnTo>
                      <a:cubicBezTo>
                        <a:pt x="14060" y="17640"/>
                        <a:pt x="15505" y="17640"/>
                        <a:pt x="16734" y="17031"/>
                      </a:cubicBezTo>
                      <a:lnTo>
                        <a:pt x="28441" y="10363"/>
                      </a:lnTo>
                      <a:cubicBezTo>
                        <a:pt x="29583" y="9696"/>
                        <a:pt x="29678" y="8649"/>
                        <a:pt x="28441" y="8077"/>
                      </a:cubicBezTo>
                      <a:lnTo>
                        <a:pt x="16448" y="457"/>
                      </a:lnTo>
                      <a:cubicBezTo>
                        <a:pt x="15253" y="-152"/>
                        <a:pt x="13837" y="-152"/>
                        <a:pt x="12641" y="457"/>
                      </a:cubicBezTo>
                      <a:lnTo>
                        <a:pt x="934" y="7125"/>
                      </a:lnTo>
                      <a:cubicBezTo>
                        <a:pt x="-208" y="7982"/>
                        <a:pt x="-303" y="9030"/>
                        <a:pt x="649" y="9982"/>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4404" name="Google Shape;2190;p34">
                  <a:extLst>
                    <a:ext uri="{FF2B5EF4-FFF2-40B4-BE49-F238E27FC236}">
                      <a16:creationId xmlns:a16="http://schemas.microsoft.com/office/drawing/2014/main" id="{386E3242-D1DB-96D8-D3D3-9991065659E2}"/>
                    </a:ext>
                  </a:extLst>
                </p:cNvPr>
                <p:cNvSpPr>
                  <a:spLocks/>
                </p:cNvSpPr>
                <p:nvPr/>
              </p:nvSpPr>
              <p:spPr bwMode="auto">
                <a:xfrm>
                  <a:off x="4528402" y="4923967"/>
                  <a:ext cx="29313" cy="16630"/>
                </a:xfrm>
                <a:custGeom>
                  <a:avLst/>
                  <a:gdLst>
                    <a:gd name="T0" fmla="*/ 688 w 29313"/>
                    <a:gd name="T1" fmla="*/ 9125 h 16630"/>
                    <a:gd name="T2" fmla="*/ 12871 w 29313"/>
                    <a:gd name="T3" fmla="*/ 16173 h 16630"/>
                    <a:gd name="T4" fmla="*/ 16773 w 29313"/>
                    <a:gd name="T5" fmla="*/ 16173 h 16630"/>
                    <a:gd name="T6" fmla="*/ 28384 w 29313"/>
                    <a:gd name="T7" fmla="*/ 9506 h 16630"/>
                    <a:gd name="T8" fmla="*/ 28384 w 29313"/>
                    <a:gd name="T9" fmla="*/ 7220 h 16630"/>
                    <a:gd name="T10" fmla="*/ 16487 w 29313"/>
                    <a:gd name="T11" fmla="*/ 457 h 16630"/>
                    <a:gd name="T12" fmla="*/ 12585 w 29313"/>
                    <a:gd name="T13" fmla="*/ 457 h 16630"/>
                    <a:gd name="T14" fmla="*/ 973 w 29313"/>
                    <a:gd name="T15" fmla="*/ 7220 h 16630"/>
                    <a:gd name="T16" fmla="*/ 688 w 29313"/>
                    <a:gd name="T17" fmla="*/ 9125 h 166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313" h="16630" extrusionOk="0">
                      <a:moveTo>
                        <a:pt x="688" y="9125"/>
                      </a:moveTo>
                      <a:lnTo>
                        <a:pt x="12871" y="16173"/>
                      </a:lnTo>
                      <a:cubicBezTo>
                        <a:pt x="14099" y="16783"/>
                        <a:pt x="15544" y="16783"/>
                        <a:pt x="16773" y="16173"/>
                      </a:cubicBezTo>
                      <a:lnTo>
                        <a:pt x="28384" y="9506"/>
                      </a:lnTo>
                      <a:cubicBezTo>
                        <a:pt x="29527" y="8839"/>
                        <a:pt x="29717" y="7791"/>
                        <a:pt x="28384" y="7220"/>
                      </a:cubicBezTo>
                      <a:lnTo>
                        <a:pt x="16487" y="457"/>
                      </a:lnTo>
                      <a:cubicBezTo>
                        <a:pt x="15259" y="-152"/>
                        <a:pt x="13814" y="-152"/>
                        <a:pt x="12585" y="457"/>
                      </a:cubicBezTo>
                      <a:lnTo>
                        <a:pt x="973" y="7220"/>
                      </a:lnTo>
                      <a:cubicBezTo>
                        <a:pt x="-169" y="7601"/>
                        <a:pt x="-359" y="8553"/>
                        <a:pt x="688" y="9125"/>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4405" name="Google Shape;2191;p34">
                  <a:extLst>
                    <a:ext uri="{FF2B5EF4-FFF2-40B4-BE49-F238E27FC236}">
                      <a16:creationId xmlns:a16="http://schemas.microsoft.com/office/drawing/2014/main" id="{BAC49EC4-6277-AD4D-1AEF-869F3EDE5641}"/>
                    </a:ext>
                  </a:extLst>
                </p:cNvPr>
                <p:cNvSpPr>
                  <a:spLocks/>
                </p:cNvSpPr>
                <p:nvPr/>
              </p:nvSpPr>
              <p:spPr bwMode="auto">
                <a:xfrm>
                  <a:off x="4511410" y="4913585"/>
                  <a:ext cx="29041" cy="17011"/>
                </a:xfrm>
                <a:custGeom>
                  <a:avLst/>
                  <a:gdLst>
                    <a:gd name="T0" fmla="*/ 357 w 29041"/>
                    <a:gd name="T1" fmla="*/ 9506 h 17011"/>
                    <a:gd name="T2" fmla="*/ 12635 w 29041"/>
                    <a:gd name="T3" fmla="*/ 16554 h 17011"/>
                    <a:gd name="T4" fmla="*/ 16442 w 29041"/>
                    <a:gd name="T5" fmla="*/ 16554 h 17011"/>
                    <a:gd name="T6" fmla="*/ 28149 w 29041"/>
                    <a:gd name="T7" fmla="*/ 9792 h 17011"/>
                    <a:gd name="T8" fmla="*/ 28149 w 29041"/>
                    <a:gd name="T9" fmla="*/ 7506 h 17011"/>
                    <a:gd name="T10" fmla="*/ 15966 w 29041"/>
                    <a:gd name="T11" fmla="*/ 457 h 17011"/>
                    <a:gd name="T12" fmla="*/ 12064 w 29041"/>
                    <a:gd name="T13" fmla="*/ 457 h 17011"/>
                    <a:gd name="T14" fmla="*/ 357 w 29041"/>
                    <a:gd name="T15" fmla="*/ 7220 h 17011"/>
                    <a:gd name="T16" fmla="*/ 357 w 29041"/>
                    <a:gd name="T17" fmla="*/ 9506 h 170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041" h="17011" extrusionOk="0">
                      <a:moveTo>
                        <a:pt x="357" y="9506"/>
                      </a:moveTo>
                      <a:lnTo>
                        <a:pt x="12635" y="16554"/>
                      </a:lnTo>
                      <a:cubicBezTo>
                        <a:pt x="13830" y="17164"/>
                        <a:pt x="15247" y="17164"/>
                        <a:pt x="16442" y="16554"/>
                      </a:cubicBezTo>
                      <a:lnTo>
                        <a:pt x="28149" y="9792"/>
                      </a:lnTo>
                      <a:cubicBezTo>
                        <a:pt x="29291" y="9125"/>
                        <a:pt x="29386" y="8172"/>
                        <a:pt x="28149" y="7506"/>
                      </a:cubicBezTo>
                      <a:lnTo>
                        <a:pt x="15966" y="457"/>
                      </a:lnTo>
                      <a:cubicBezTo>
                        <a:pt x="14737" y="-152"/>
                        <a:pt x="13293" y="-152"/>
                        <a:pt x="12064" y="457"/>
                      </a:cubicBezTo>
                      <a:lnTo>
                        <a:pt x="357" y="7220"/>
                      </a:lnTo>
                      <a:cubicBezTo>
                        <a:pt x="-119" y="7982"/>
                        <a:pt x="-119" y="8934"/>
                        <a:pt x="357" y="9506"/>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4406" name="Google Shape;2192;p34">
                  <a:extLst>
                    <a:ext uri="{FF2B5EF4-FFF2-40B4-BE49-F238E27FC236}">
                      <a16:creationId xmlns:a16="http://schemas.microsoft.com/office/drawing/2014/main" id="{0A4E3747-7721-D2CB-D22A-ECDA9B3015A3}"/>
                    </a:ext>
                  </a:extLst>
                </p:cNvPr>
                <p:cNvSpPr>
                  <a:spLocks/>
                </p:cNvSpPr>
                <p:nvPr/>
              </p:nvSpPr>
              <p:spPr bwMode="auto">
                <a:xfrm>
                  <a:off x="4493824" y="4903774"/>
                  <a:ext cx="29376" cy="16916"/>
                </a:xfrm>
                <a:custGeom>
                  <a:avLst/>
                  <a:gdLst>
                    <a:gd name="T0" fmla="*/ 716 w 29376"/>
                    <a:gd name="T1" fmla="*/ 9411 h 16916"/>
                    <a:gd name="T2" fmla="*/ 12898 w 29376"/>
                    <a:gd name="T3" fmla="*/ 16459 h 16916"/>
                    <a:gd name="T4" fmla="*/ 16801 w 29376"/>
                    <a:gd name="T5" fmla="*/ 16459 h 16916"/>
                    <a:gd name="T6" fmla="*/ 28412 w 29376"/>
                    <a:gd name="T7" fmla="*/ 9696 h 16916"/>
                    <a:gd name="T8" fmla="*/ 28412 w 29376"/>
                    <a:gd name="T9" fmla="*/ 7506 h 16916"/>
                    <a:gd name="T10" fmla="*/ 16230 w 29376"/>
                    <a:gd name="T11" fmla="*/ 457 h 16916"/>
                    <a:gd name="T12" fmla="*/ 12327 w 29376"/>
                    <a:gd name="T13" fmla="*/ 457 h 16916"/>
                    <a:gd name="T14" fmla="*/ 716 w 29376"/>
                    <a:gd name="T15" fmla="*/ 7220 h 16916"/>
                    <a:gd name="T16" fmla="*/ 716 w 29376"/>
                    <a:gd name="T17" fmla="*/ 9411 h 169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376" h="16916" extrusionOk="0">
                      <a:moveTo>
                        <a:pt x="716" y="9411"/>
                      </a:moveTo>
                      <a:lnTo>
                        <a:pt x="12898" y="16459"/>
                      </a:lnTo>
                      <a:cubicBezTo>
                        <a:pt x="14127" y="17069"/>
                        <a:pt x="15572" y="17069"/>
                        <a:pt x="16801" y="16459"/>
                      </a:cubicBezTo>
                      <a:lnTo>
                        <a:pt x="28412" y="9696"/>
                      </a:lnTo>
                      <a:cubicBezTo>
                        <a:pt x="29650" y="9030"/>
                        <a:pt x="29745" y="8077"/>
                        <a:pt x="28412" y="7506"/>
                      </a:cubicBezTo>
                      <a:lnTo>
                        <a:pt x="16230" y="457"/>
                      </a:lnTo>
                      <a:cubicBezTo>
                        <a:pt x="15001" y="-152"/>
                        <a:pt x="13556" y="-152"/>
                        <a:pt x="12327" y="457"/>
                      </a:cubicBezTo>
                      <a:lnTo>
                        <a:pt x="716" y="7220"/>
                      </a:lnTo>
                      <a:cubicBezTo>
                        <a:pt x="-141" y="7791"/>
                        <a:pt x="-331" y="8839"/>
                        <a:pt x="716" y="9411"/>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4407" name="Google Shape;2193;p34">
                  <a:extLst>
                    <a:ext uri="{FF2B5EF4-FFF2-40B4-BE49-F238E27FC236}">
                      <a16:creationId xmlns:a16="http://schemas.microsoft.com/office/drawing/2014/main" id="{74F460AF-E098-46A7-9419-B8A7BE8D2DA1}"/>
                    </a:ext>
                  </a:extLst>
                </p:cNvPr>
                <p:cNvSpPr>
                  <a:spLocks/>
                </p:cNvSpPr>
                <p:nvPr/>
              </p:nvSpPr>
              <p:spPr bwMode="auto">
                <a:xfrm>
                  <a:off x="4701039" y="5023503"/>
                  <a:ext cx="42331" cy="24441"/>
                </a:xfrm>
                <a:custGeom>
                  <a:avLst/>
                  <a:gdLst>
                    <a:gd name="T0" fmla="*/ 607 w 42331"/>
                    <a:gd name="T1" fmla="*/ 9411 h 24441"/>
                    <a:gd name="T2" fmla="*/ 25829 w 42331"/>
                    <a:gd name="T3" fmla="*/ 23984 h 24441"/>
                    <a:gd name="T4" fmla="*/ 29732 w 42331"/>
                    <a:gd name="T5" fmla="*/ 23984 h 24441"/>
                    <a:gd name="T6" fmla="*/ 41439 w 42331"/>
                    <a:gd name="T7" fmla="*/ 17221 h 24441"/>
                    <a:gd name="T8" fmla="*/ 41439 w 42331"/>
                    <a:gd name="T9" fmla="*/ 15031 h 24441"/>
                    <a:gd name="T10" fmla="*/ 16121 w 42331"/>
                    <a:gd name="T11" fmla="*/ 457 h 24441"/>
                    <a:gd name="T12" fmla="*/ 12219 w 42331"/>
                    <a:gd name="T13" fmla="*/ 457 h 24441"/>
                    <a:gd name="T14" fmla="*/ 607 w 42331"/>
                    <a:gd name="T15" fmla="*/ 7220 h 24441"/>
                    <a:gd name="T16" fmla="*/ 607 w 42331"/>
                    <a:gd name="T17" fmla="*/ 9411 h 244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331" h="24441" extrusionOk="0">
                      <a:moveTo>
                        <a:pt x="607" y="9411"/>
                      </a:moveTo>
                      <a:lnTo>
                        <a:pt x="25829" y="23984"/>
                      </a:lnTo>
                      <a:cubicBezTo>
                        <a:pt x="27058" y="24594"/>
                        <a:pt x="28503" y="24594"/>
                        <a:pt x="29732" y="23984"/>
                      </a:cubicBezTo>
                      <a:lnTo>
                        <a:pt x="41439" y="17221"/>
                      </a:lnTo>
                      <a:cubicBezTo>
                        <a:pt x="42581" y="16555"/>
                        <a:pt x="42676" y="15602"/>
                        <a:pt x="41439" y="15031"/>
                      </a:cubicBezTo>
                      <a:lnTo>
                        <a:pt x="16121" y="457"/>
                      </a:lnTo>
                      <a:cubicBezTo>
                        <a:pt x="14892" y="-152"/>
                        <a:pt x="13448" y="-152"/>
                        <a:pt x="12219" y="457"/>
                      </a:cubicBezTo>
                      <a:lnTo>
                        <a:pt x="607" y="7220"/>
                      </a:lnTo>
                      <a:cubicBezTo>
                        <a:pt x="-154" y="7792"/>
                        <a:pt x="-249" y="8839"/>
                        <a:pt x="607" y="9411"/>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4408" name="Google Shape;2194;p34">
                  <a:extLst>
                    <a:ext uri="{FF2B5EF4-FFF2-40B4-BE49-F238E27FC236}">
                      <a16:creationId xmlns:a16="http://schemas.microsoft.com/office/drawing/2014/main" id="{A0DC8641-786C-D899-C09E-EDA1FF112277}"/>
                    </a:ext>
                  </a:extLst>
                </p:cNvPr>
                <p:cNvSpPr>
                  <a:spLocks/>
                </p:cNvSpPr>
                <p:nvPr/>
              </p:nvSpPr>
              <p:spPr bwMode="auto">
                <a:xfrm>
                  <a:off x="4675609" y="5027945"/>
                  <a:ext cx="29345" cy="17142"/>
                </a:xfrm>
                <a:custGeom>
                  <a:avLst/>
                  <a:gdLst>
                    <a:gd name="T0" fmla="*/ 720 w 29345"/>
                    <a:gd name="T1" fmla="*/ 9541 h 17142"/>
                    <a:gd name="T2" fmla="*/ 12903 w 29345"/>
                    <a:gd name="T3" fmla="*/ 16685 h 17142"/>
                    <a:gd name="T4" fmla="*/ 16805 w 29345"/>
                    <a:gd name="T5" fmla="*/ 16685 h 17142"/>
                    <a:gd name="T6" fmla="*/ 28416 w 29345"/>
                    <a:gd name="T7" fmla="*/ 9923 h 17142"/>
                    <a:gd name="T8" fmla="*/ 28416 w 29345"/>
                    <a:gd name="T9" fmla="*/ 7732 h 17142"/>
                    <a:gd name="T10" fmla="*/ 16519 w 29345"/>
                    <a:gd name="T11" fmla="*/ 493 h 17142"/>
                    <a:gd name="T12" fmla="*/ 12617 w 29345"/>
                    <a:gd name="T13" fmla="*/ 493 h 17142"/>
                    <a:gd name="T14" fmla="*/ 1005 w 29345"/>
                    <a:gd name="T15" fmla="*/ 7256 h 17142"/>
                    <a:gd name="T16" fmla="*/ 720 w 29345"/>
                    <a:gd name="T17" fmla="*/ 9541 h 171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345" h="17142" extrusionOk="0">
                      <a:moveTo>
                        <a:pt x="720" y="9541"/>
                      </a:moveTo>
                      <a:lnTo>
                        <a:pt x="12903" y="16685"/>
                      </a:lnTo>
                      <a:cubicBezTo>
                        <a:pt x="14131" y="17295"/>
                        <a:pt x="15576" y="17295"/>
                        <a:pt x="16805" y="16685"/>
                      </a:cubicBezTo>
                      <a:lnTo>
                        <a:pt x="28416" y="9923"/>
                      </a:lnTo>
                      <a:cubicBezTo>
                        <a:pt x="29559" y="9256"/>
                        <a:pt x="29749" y="8303"/>
                        <a:pt x="28416" y="7732"/>
                      </a:cubicBezTo>
                      <a:lnTo>
                        <a:pt x="16519" y="493"/>
                      </a:lnTo>
                      <a:cubicBezTo>
                        <a:pt x="15302" y="-164"/>
                        <a:pt x="13834" y="-164"/>
                        <a:pt x="12617" y="493"/>
                      </a:cubicBezTo>
                      <a:lnTo>
                        <a:pt x="1005" y="7256"/>
                      </a:lnTo>
                      <a:cubicBezTo>
                        <a:pt x="-232" y="8017"/>
                        <a:pt x="-327" y="8970"/>
                        <a:pt x="720" y="9541"/>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4409" name="Google Shape;2195;p34">
                  <a:extLst>
                    <a:ext uri="{FF2B5EF4-FFF2-40B4-BE49-F238E27FC236}">
                      <a16:creationId xmlns:a16="http://schemas.microsoft.com/office/drawing/2014/main" id="{2B7D47F9-3B71-DAF5-4186-5D065727944D}"/>
                    </a:ext>
                  </a:extLst>
                </p:cNvPr>
                <p:cNvSpPr>
                  <a:spLocks/>
                </p:cNvSpPr>
                <p:nvPr/>
              </p:nvSpPr>
              <p:spPr bwMode="auto">
                <a:xfrm>
                  <a:off x="4658328" y="5018170"/>
                  <a:ext cx="29363" cy="16916"/>
                </a:xfrm>
                <a:custGeom>
                  <a:avLst/>
                  <a:gdLst>
                    <a:gd name="T0" fmla="*/ 679 w 29363"/>
                    <a:gd name="T1" fmla="*/ 9411 h 16916"/>
                    <a:gd name="T2" fmla="*/ 12861 w 29363"/>
                    <a:gd name="T3" fmla="*/ 16459 h 16916"/>
                    <a:gd name="T4" fmla="*/ 16764 w 29363"/>
                    <a:gd name="T5" fmla="*/ 16459 h 16916"/>
                    <a:gd name="T6" fmla="*/ 28471 w 29363"/>
                    <a:gd name="T7" fmla="*/ 9696 h 16916"/>
                    <a:gd name="T8" fmla="*/ 28471 w 29363"/>
                    <a:gd name="T9" fmla="*/ 7506 h 16916"/>
                    <a:gd name="T10" fmla="*/ 16193 w 29363"/>
                    <a:gd name="T11" fmla="*/ 457 h 16916"/>
                    <a:gd name="T12" fmla="*/ 12385 w 29363"/>
                    <a:gd name="T13" fmla="*/ 457 h 16916"/>
                    <a:gd name="T14" fmla="*/ 679 w 29363"/>
                    <a:gd name="T15" fmla="*/ 7220 h 16916"/>
                    <a:gd name="T16" fmla="*/ 679 w 29363"/>
                    <a:gd name="T17" fmla="*/ 9411 h 169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363" h="16916" extrusionOk="0">
                      <a:moveTo>
                        <a:pt x="679" y="9411"/>
                      </a:moveTo>
                      <a:lnTo>
                        <a:pt x="12861" y="16459"/>
                      </a:lnTo>
                      <a:cubicBezTo>
                        <a:pt x="14090" y="17069"/>
                        <a:pt x="15535" y="17069"/>
                        <a:pt x="16764" y="16459"/>
                      </a:cubicBezTo>
                      <a:lnTo>
                        <a:pt x="28471" y="9696"/>
                      </a:lnTo>
                      <a:cubicBezTo>
                        <a:pt x="29613" y="9030"/>
                        <a:pt x="29708" y="8077"/>
                        <a:pt x="28471" y="7506"/>
                      </a:cubicBezTo>
                      <a:lnTo>
                        <a:pt x="16193" y="457"/>
                      </a:lnTo>
                      <a:cubicBezTo>
                        <a:pt x="14997" y="-152"/>
                        <a:pt x="13581" y="-152"/>
                        <a:pt x="12385" y="457"/>
                      </a:cubicBezTo>
                      <a:lnTo>
                        <a:pt x="679" y="7220"/>
                      </a:lnTo>
                      <a:cubicBezTo>
                        <a:pt x="-178" y="7792"/>
                        <a:pt x="-273" y="8839"/>
                        <a:pt x="679" y="9411"/>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4410" name="Google Shape;2196;p34">
                  <a:extLst>
                    <a:ext uri="{FF2B5EF4-FFF2-40B4-BE49-F238E27FC236}">
                      <a16:creationId xmlns:a16="http://schemas.microsoft.com/office/drawing/2014/main" id="{258DEF8C-E522-0112-36FB-CA669F3FBD2F}"/>
                    </a:ext>
                  </a:extLst>
                </p:cNvPr>
                <p:cNvSpPr>
                  <a:spLocks/>
                </p:cNvSpPr>
                <p:nvPr/>
              </p:nvSpPr>
              <p:spPr bwMode="auto">
                <a:xfrm>
                  <a:off x="4641064" y="5008168"/>
                  <a:ext cx="29341" cy="16916"/>
                </a:xfrm>
                <a:custGeom>
                  <a:avLst/>
                  <a:gdLst>
                    <a:gd name="T0" fmla="*/ 716 w 29341"/>
                    <a:gd name="T1" fmla="*/ 9411 h 16916"/>
                    <a:gd name="T2" fmla="*/ 12898 w 29341"/>
                    <a:gd name="T3" fmla="*/ 16459 h 16916"/>
                    <a:gd name="T4" fmla="*/ 16801 w 29341"/>
                    <a:gd name="T5" fmla="*/ 16459 h 16916"/>
                    <a:gd name="T6" fmla="*/ 28412 w 29341"/>
                    <a:gd name="T7" fmla="*/ 9792 h 16916"/>
                    <a:gd name="T8" fmla="*/ 28412 w 29341"/>
                    <a:gd name="T9" fmla="*/ 7506 h 16916"/>
                    <a:gd name="T10" fmla="*/ 16230 w 29341"/>
                    <a:gd name="T11" fmla="*/ 457 h 16916"/>
                    <a:gd name="T12" fmla="*/ 12327 w 29341"/>
                    <a:gd name="T13" fmla="*/ 457 h 16916"/>
                    <a:gd name="T14" fmla="*/ 716 w 29341"/>
                    <a:gd name="T15" fmla="*/ 7125 h 16916"/>
                    <a:gd name="T16" fmla="*/ 716 w 29341"/>
                    <a:gd name="T17" fmla="*/ 9411 h 169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341" h="16916" extrusionOk="0">
                      <a:moveTo>
                        <a:pt x="716" y="9411"/>
                      </a:moveTo>
                      <a:lnTo>
                        <a:pt x="12898" y="16459"/>
                      </a:lnTo>
                      <a:cubicBezTo>
                        <a:pt x="14127" y="17069"/>
                        <a:pt x="15572" y="17069"/>
                        <a:pt x="16801" y="16459"/>
                      </a:cubicBezTo>
                      <a:lnTo>
                        <a:pt x="28412" y="9792"/>
                      </a:lnTo>
                      <a:cubicBezTo>
                        <a:pt x="29554" y="9125"/>
                        <a:pt x="29745" y="8077"/>
                        <a:pt x="28412" y="7506"/>
                      </a:cubicBezTo>
                      <a:lnTo>
                        <a:pt x="16230" y="457"/>
                      </a:lnTo>
                      <a:cubicBezTo>
                        <a:pt x="15001" y="-152"/>
                        <a:pt x="13556" y="-152"/>
                        <a:pt x="12327" y="457"/>
                      </a:cubicBezTo>
                      <a:lnTo>
                        <a:pt x="716" y="7125"/>
                      </a:lnTo>
                      <a:cubicBezTo>
                        <a:pt x="-141" y="7791"/>
                        <a:pt x="-331" y="8839"/>
                        <a:pt x="716" y="9411"/>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4411" name="Google Shape;2197;p34">
                  <a:extLst>
                    <a:ext uri="{FF2B5EF4-FFF2-40B4-BE49-F238E27FC236}">
                      <a16:creationId xmlns:a16="http://schemas.microsoft.com/office/drawing/2014/main" id="{CF8FF4C1-432B-2C9E-DD8A-C07BA8715ED5}"/>
                    </a:ext>
                  </a:extLst>
                </p:cNvPr>
                <p:cNvSpPr>
                  <a:spLocks/>
                </p:cNvSpPr>
                <p:nvPr/>
              </p:nvSpPr>
              <p:spPr bwMode="auto">
                <a:xfrm>
                  <a:off x="4623779" y="4998072"/>
                  <a:ext cx="29363" cy="17011"/>
                </a:xfrm>
                <a:custGeom>
                  <a:avLst/>
                  <a:gdLst>
                    <a:gd name="T0" fmla="*/ 679 w 29363"/>
                    <a:gd name="T1" fmla="*/ 9506 h 17011"/>
                    <a:gd name="T2" fmla="*/ 12957 w 29363"/>
                    <a:gd name="T3" fmla="*/ 16554 h 17011"/>
                    <a:gd name="T4" fmla="*/ 16859 w 29363"/>
                    <a:gd name="T5" fmla="*/ 16554 h 17011"/>
                    <a:gd name="T6" fmla="*/ 28470 w 29363"/>
                    <a:gd name="T7" fmla="*/ 9792 h 17011"/>
                    <a:gd name="T8" fmla="*/ 28470 w 29363"/>
                    <a:gd name="T9" fmla="*/ 7506 h 17011"/>
                    <a:gd name="T10" fmla="*/ 16288 w 29363"/>
                    <a:gd name="T11" fmla="*/ 457 h 17011"/>
                    <a:gd name="T12" fmla="*/ 12385 w 29363"/>
                    <a:gd name="T13" fmla="*/ 457 h 17011"/>
                    <a:gd name="T14" fmla="*/ 679 w 29363"/>
                    <a:gd name="T15" fmla="*/ 7220 h 17011"/>
                    <a:gd name="T16" fmla="*/ 679 w 29363"/>
                    <a:gd name="T17" fmla="*/ 9506 h 170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363" h="17011" extrusionOk="0">
                      <a:moveTo>
                        <a:pt x="679" y="9506"/>
                      </a:moveTo>
                      <a:lnTo>
                        <a:pt x="12957" y="16554"/>
                      </a:lnTo>
                      <a:cubicBezTo>
                        <a:pt x="14185" y="17164"/>
                        <a:pt x="15630" y="17164"/>
                        <a:pt x="16859" y="16554"/>
                      </a:cubicBezTo>
                      <a:lnTo>
                        <a:pt x="28470" y="9792"/>
                      </a:lnTo>
                      <a:cubicBezTo>
                        <a:pt x="29613" y="9125"/>
                        <a:pt x="29708" y="8077"/>
                        <a:pt x="28470" y="7506"/>
                      </a:cubicBezTo>
                      <a:lnTo>
                        <a:pt x="16288" y="457"/>
                      </a:lnTo>
                      <a:cubicBezTo>
                        <a:pt x="15059" y="-152"/>
                        <a:pt x="13614" y="-152"/>
                        <a:pt x="12385" y="457"/>
                      </a:cubicBezTo>
                      <a:lnTo>
                        <a:pt x="679" y="7220"/>
                      </a:lnTo>
                      <a:cubicBezTo>
                        <a:pt x="-178" y="7982"/>
                        <a:pt x="-273" y="8935"/>
                        <a:pt x="679" y="9506"/>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4412" name="Google Shape;2198;p34">
                  <a:extLst>
                    <a:ext uri="{FF2B5EF4-FFF2-40B4-BE49-F238E27FC236}">
                      <a16:creationId xmlns:a16="http://schemas.microsoft.com/office/drawing/2014/main" id="{47A2A050-E572-0D24-B235-6ECC978C689A}"/>
                    </a:ext>
                  </a:extLst>
                </p:cNvPr>
                <p:cNvSpPr>
                  <a:spLocks/>
                </p:cNvSpPr>
                <p:nvPr/>
              </p:nvSpPr>
              <p:spPr bwMode="auto">
                <a:xfrm>
                  <a:off x="4606671" y="4988070"/>
                  <a:ext cx="29244" cy="17106"/>
                </a:xfrm>
                <a:custGeom>
                  <a:avLst/>
                  <a:gdLst>
                    <a:gd name="T0" fmla="*/ 560 w 29244"/>
                    <a:gd name="T1" fmla="*/ 9601 h 17106"/>
                    <a:gd name="T2" fmla="*/ 12742 w 29244"/>
                    <a:gd name="T3" fmla="*/ 16650 h 17106"/>
                    <a:gd name="T4" fmla="*/ 16645 w 29244"/>
                    <a:gd name="T5" fmla="*/ 16650 h 17106"/>
                    <a:gd name="T6" fmla="*/ 28352 w 29244"/>
                    <a:gd name="T7" fmla="*/ 9697 h 17106"/>
                    <a:gd name="T8" fmla="*/ 28352 w 29244"/>
                    <a:gd name="T9" fmla="*/ 7506 h 17106"/>
                    <a:gd name="T10" fmla="*/ 16169 w 29244"/>
                    <a:gd name="T11" fmla="*/ 457 h 17106"/>
                    <a:gd name="T12" fmla="*/ 12267 w 29244"/>
                    <a:gd name="T13" fmla="*/ 457 h 17106"/>
                    <a:gd name="T14" fmla="*/ 655 w 29244"/>
                    <a:gd name="T15" fmla="*/ 7220 h 17106"/>
                    <a:gd name="T16" fmla="*/ 560 w 29244"/>
                    <a:gd name="T17" fmla="*/ 9601 h 17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244" h="17106" extrusionOk="0">
                      <a:moveTo>
                        <a:pt x="560" y="9601"/>
                      </a:moveTo>
                      <a:lnTo>
                        <a:pt x="12742" y="16650"/>
                      </a:lnTo>
                      <a:cubicBezTo>
                        <a:pt x="13971" y="17259"/>
                        <a:pt x="15416" y="17259"/>
                        <a:pt x="16645" y="16650"/>
                      </a:cubicBezTo>
                      <a:lnTo>
                        <a:pt x="28352" y="9697"/>
                      </a:lnTo>
                      <a:cubicBezTo>
                        <a:pt x="29494" y="9030"/>
                        <a:pt x="29589" y="8077"/>
                        <a:pt x="28352" y="7506"/>
                      </a:cubicBezTo>
                      <a:lnTo>
                        <a:pt x="16169" y="457"/>
                      </a:lnTo>
                      <a:cubicBezTo>
                        <a:pt x="14940" y="-152"/>
                        <a:pt x="13495" y="-152"/>
                        <a:pt x="12267" y="457"/>
                      </a:cubicBezTo>
                      <a:lnTo>
                        <a:pt x="655" y="7220"/>
                      </a:lnTo>
                      <a:cubicBezTo>
                        <a:pt x="-202" y="7982"/>
                        <a:pt x="-202" y="9030"/>
                        <a:pt x="560" y="9601"/>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4413" name="Google Shape;2199;p34">
                  <a:extLst>
                    <a:ext uri="{FF2B5EF4-FFF2-40B4-BE49-F238E27FC236}">
                      <a16:creationId xmlns:a16="http://schemas.microsoft.com/office/drawing/2014/main" id="{80D3171C-09F8-F885-FBF7-3CC9E50B8088}"/>
                    </a:ext>
                  </a:extLst>
                </p:cNvPr>
                <p:cNvSpPr>
                  <a:spLocks/>
                </p:cNvSpPr>
                <p:nvPr/>
              </p:nvSpPr>
              <p:spPr bwMode="auto">
                <a:xfrm>
                  <a:off x="4589253" y="4978260"/>
                  <a:ext cx="29376" cy="16916"/>
                </a:xfrm>
                <a:custGeom>
                  <a:avLst/>
                  <a:gdLst>
                    <a:gd name="T0" fmla="*/ 750 w 29376"/>
                    <a:gd name="T1" fmla="*/ 9411 h 16916"/>
                    <a:gd name="T2" fmla="*/ 12933 w 29376"/>
                    <a:gd name="T3" fmla="*/ 16459 h 16916"/>
                    <a:gd name="T4" fmla="*/ 16835 w 29376"/>
                    <a:gd name="T5" fmla="*/ 16459 h 16916"/>
                    <a:gd name="T6" fmla="*/ 28447 w 29376"/>
                    <a:gd name="T7" fmla="*/ 9792 h 16916"/>
                    <a:gd name="T8" fmla="*/ 28447 w 29376"/>
                    <a:gd name="T9" fmla="*/ 7506 h 16916"/>
                    <a:gd name="T10" fmla="*/ 16264 w 29376"/>
                    <a:gd name="T11" fmla="*/ 457 h 16916"/>
                    <a:gd name="T12" fmla="*/ 12362 w 29376"/>
                    <a:gd name="T13" fmla="*/ 457 h 16916"/>
                    <a:gd name="T14" fmla="*/ 750 w 29376"/>
                    <a:gd name="T15" fmla="*/ 7125 h 16916"/>
                    <a:gd name="T16" fmla="*/ 750 w 29376"/>
                    <a:gd name="T17" fmla="*/ 9411 h 169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376" h="16916" extrusionOk="0">
                      <a:moveTo>
                        <a:pt x="750" y="9411"/>
                      </a:moveTo>
                      <a:lnTo>
                        <a:pt x="12933" y="16459"/>
                      </a:lnTo>
                      <a:cubicBezTo>
                        <a:pt x="14161" y="17069"/>
                        <a:pt x="15606" y="17069"/>
                        <a:pt x="16835" y="16459"/>
                      </a:cubicBezTo>
                      <a:lnTo>
                        <a:pt x="28447" y="9792"/>
                      </a:lnTo>
                      <a:cubicBezTo>
                        <a:pt x="29589" y="9125"/>
                        <a:pt x="29779" y="8077"/>
                        <a:pt x="28447" y="7506"/>
                      </a:cubicBezTo>
                      <a:lnTo>
                        <a:pt x="16264" y="457"/>
                      </a:lnTo>
                      <a:cubicBezTo>
                        <a:pt x="15035" y="-152"/>
                        <a:pt x="13590" y="-152"/>
                        <a:pt x="12362" y="457"/>
                      </a:cubicBezTo>
                      <a:lnTo>
                        <a:pt x="750" y="7125"/>
                      </a:lnTo>
                      <a:cubicBezTo>
                        <a:pt x="-202" y="7792"/>
                        <a:pt x="-297" y="8839"/>
                        <a:pt x="750" y="9411"/>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4414" name="Google Shape;2200;p34">
                  <a:extLst>
                    <a:ext uri="{FF2B5EF4-FFF2-40B4-BE49-F238E27FC236}">
                      <a16:creationId xmlns:a16="http://schemas.microsoft.com/office/drawing/2014/main" id="{4D78A946-4F76-9F1F-4CE5-44D3B86F7628}"/>
                    </a:ext>
                  </a:extLst>
                </p:cNvPr>
                <p:cNvSpPr>
                  <a:spLocks/>
                </p:cNvSpPr>
                <p:nvPr/>
              </p:nvSpPr>
              <p:spPr bwMode="auto">
                <a:xfrm>
                  <a:off x="4572002" y="4968259"/>
                  <a:ext cx="29363" cy="16916"/>
                </a:xfrm>
                <a:custGeom>
                  <a:avLst/>
                  <a:gdLst>
                    <a:gd name="T0" fmla="*/ 679 w 29363"/>
                    <a:gd name="T1" fmla="*/ 9411 h 16916"/>
                    <a:gd name="T2" fmla="*/ 12861 w 29363"/>
                    <a:gd name="T3" fmla="*/ 16459 h 16916"/>
                    <a:gd name="T4" fmla="*/ 16764 w 29363"/>
                    <a:gd name="T5" fmla="*/ 16459 h 16916"/>
                    <a:gd name="T6" fmla="*/ 28470 w 29363"/>
                    <a:gd name="T7" fmla="*/ 9792 h 16916"/>
                    <a:gd name="T8" fmla="*/ 28470 w 29363"/>
                    <a:gd name="T9" fmla="*/ 7506 h 16916"/>
                    <a:gd name="T10" fmla="*/ 16193 w 29363"/>
                    <a:gd name="T11" fmla="*/ 457 h 16916"/>
                    <a:gd name="T12" fmla="*/ 12385 w 29363"/>
                    <a:gd name="T13" fmla="*/ 457 h 16916"/>
                    <a:gd name="T14" fmla="*/ 679 w 29363"/>
                    <a:gd name="T15" fmla="*/ 7220 h 16916"/>
                    <a:gd name="T16" fmla="*/ 679 w 29363"/>
                    <a:gd name="T17" fmla="*/ 9411 h 169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363" h="16916" extrusionOk="0">
                      <a:moveTo>
                        <a:pt x="679" y="9411"/>
                      </a:moveTo>
                      <a:lnTo>
                        <a:pt x="12861" y="16459"/>
                      </a:lnTo>
                      <a:cubicBezTo>
                        <a:pt x="14090" y="17069"/>
                        <a:pt x="15535" y="17069"/>
                        <a:pt x="16764" y="16459"/>
                      </a:cubicBezTo>
                      <a:lnTo>
                        <a:pt x="28470" y="9792"/>
                      </a:lnTo>
                      <a:cubicBezTo>
                        <a:pt x="29613" y="9125"/>
                        <a:pt x="29708" y="8077"/>
                        <a:pt x="28470" y="7506"/>
                      </a:cubicBezTo>
                      <a:lnTo>
                        <a:pt x="16193" y="457"/>
                      </a:lnTo>
                      <a:cubicBezTo>
                        <a:pt x="14997" y="-152"/>
                        <a:pt x="13581" y="-152"/>
                        <a:pt x="12385" y="457"/>
                      </a:cubicBezTo>
                      <a:lnTo>
                        <a:pt x="679" y="7220"/>
                      </a:lnTo>
                      <a:cubicBezTo>
                        <a:pt x="-178" y="7792"/>
                        <a:pt x="-273" y="8839"/>
                        <a:pt x="679" y="9411"/>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4415" name="Google Shape;2201;p34">
                  <a:extLst>
                    <a:ext uri="{FF2B5EF4-FFF2-40B4-BE49-F238E27FC236}">
                      <a16:creationId xmlns:a16="http://schemas.microsoft.com/office/drawing/2014/main" id="{540107AD-1E53-FE50-B5E3-872AC6E8B8BA}"/>
                    </a:ext>
                  </a:extLst>
                </p:cNvPr>
                <p:cNvSpPr>
                  <a:spLocks/>
                </p:cNvSpPr>
                <p:nvPr/>
              </p:nvSpPr>
              <p:spPr bwMode="auto">
                <a:xfrm>
                  <a:off x="4554738" y="4958162"/>
                  <a:ext cx="29341" cy="17011"/>
                </a:xfrm>
                <a:custGeom>
                  <a:avLst/>
                  <a:gdLst>
                    <a:gd name="T0" fmla="*/ 716 w 29341"/>
                    <a:gd name="T1" fmla="*/ 9506 h 17011"/>
                    <a:gd name="T2" fmla="*/ 12898 w 29341"/>
                    <a:gd name="T3" fmla="*/ 16554 h 17011"/>
                    <a:gd name="T4" fmla="*/ 16801 w 29341"/>
                    <a:gd name="T5" fmla="*/ 16554 h 17011"/>
                    <a:gd name="T6" fmla="*/ 28412 w 29341"/>
                    <a:gd name="T7" fmla="*/ 9792 h 17011"/>
                    <a:gd name="T8" fmla="*/ 28412 w 29341"/>
                    <a:gd name="T9" fmla="*/ 7506 h 17011"/>
                    <a:gd name="T10" fmla="*/ 16230 w 29341"/>
                    <a:gd name="T11" fmla="*/ 457 h 17011"/>
                    <a:gd name="T12" fmla="*/ 12327 w 29341"/>
                    <a:gd name="T13" fmla="*/ 457 h 17011"/>
                    <a:gd name="T14" fmla="*/ 716 w 29341"/>
                    <a:gd name="T15" fmla="*/ 7220 h 17011"/>
                    <a:gd name="T16" fmla="*/ 716 w 29341"/>
                    <a:gd name="T17" fmla="*/ 9506 h 170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341" h="17011" extrusionOk="0">
                      <a:moveTo>
                        <a:pt x="716" y="9506"/>
                      </a:moveTo>
                      <a:lnTo>
                        <a:pt x="12898" y="16554"/>
                      </a:lnTo>
                      <a:cubicBezTo>
                        <a:pt x="14127" y="17164"/>
                        <a:pt x="15572" y="17164"/>
                        <a:pt x="16801" y="16554"/>
                      </a:cubicBezTo>
                      <a:lnTo>
                        <a:pt x="28412" y="9792"/>
                      </a:lnTo>
                      <a:cubicBezTo>
                        <a:pt x="29554" y="9125"/>
                        <a:pt x="29745" y="8172"/>
                        <a:pt x="28412" y="7506"/>
                      </a:cubicBezTo>
                      <a:lnTo>
                        <a:pt x="16230" y="457"/>
                      </a:lnTo>
                      <a:cubicBezTo>
                        <a:pt x="15001" y="-152"/>
                        <a:pt x="13556" y="-152"/>
                        <a:pt x="12327" y="457"/>
                      </a:cubicBezTo>
                      <a:lnTo>
                        <a:pt x="716" y="7220"/>
                      </a:lnTo>
                      <a:cubicBezTo>
                        <a:pt x="-141" y="7982"/>
                        <a:pt x="-331" y="8935"/>
                        <a:pt x="716" y="9506"/>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4416" name="Google Shape;2202;p34">
                  <a:extLst>
                    <a:ext uri="{FF2B5EF4-FFF2-40B4-BE49-F238E27FC236}">
                      <a16:creationId xmlns:a16="http://schemas.microsoft.com/office/drawing/2014/main" id="{2414B4D2-FF45-7680-698C-0FF5D6229851}"/>
                    </a:ext>
                  </a:extLst>
                </p:cNvPr>
                <p:cNvSpPr>
                  <a:spLocks/>
                </p:cNvSpPr>
                <p:nvPr/>
              </p:nvSpPr>
              <p:spPr bwMode="auto">
                <a:xfrm>
                  <a:off x="4537453" y="4948351"/>
                  <a:ext cx="29363" cy="16916"/>
                </a:xfrm>
                <a:custGeom>
                  <a:avLst/>
                  <a:gdLst>
                    <a:gd name="T0" fmla="*/ 679 w 29363"/>
                    <a:gd name="T1" fmla="*/ 9411 h 16916"/>
                    <a:gd name="T2" fmla="*/ 12957 w 29363"/>
                    <a:gd name="T3" fmla="*/ 16459 h 16916"/>
                    <a:gd name="T4" fmla="*/ 16859 w 29363"/>
                    <a:gd name="T5" fmla="*/ 16459 h 16916"/>
                    <a:gd name="T6" fmla="*/ 28471 w 29363"/>
                    <a:gd name="T7" fmla="*/ 9696 h 16916"/>
                    <a:gd name="T8" fmla="*/ 28471 w 29363"/>
                    <a:gd name="T9" fmla="*/ 7506 h 16916"/>
                    <a:gd name="T10" fmla="*/ 16288 w 29363"/>
                    <a:gd name="T11" fmla="*/ 457 h 16916"/>
                    <a:gd name="T12" fmla="*/ 12385 w 29363"/>
                    <a:gd name="T13" fmla="*/ 457 h 16916"/>
                    <a:gd name="T14" fmla="*/ 679 w 29363"/>
                    <a:gd name="T15" fmla="*/ 7220 h 16916"/>
                    <a:gd name="T16" fmla="*/ 679 w 29363"/>
                    <a:gd name="T17" fmla="*/ 9411 h 169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363" h="16916" extrusionOk="0">
                      <a:moveTo>
                        <a:pt x="679" y="9411"/>
                      </a:moveTo>
                      <a:lnTo>
                        <a:pt x="12957" y="16459"/>
                      </a:lnTo>
                      <a:cubicBezTo>
                        <a:pt x="14185" y="17069"/>
                        <a:pt x="15630" y="17069"/>
                        <a:pt x="16859" y="16459"/>
                      </a:cubicBezTo>
                      <a:lnTo>
                        <a:pt x="28471" y="9696"/>
                      </a:lnTo>
                      <a:cubicBezTo>
                        <a:pt x="29613" y="9030"/>
                        <a:pt x="29708" y="8077"/>
                        <a:pt x="28471" y="7506"/>
                      </a:cubicBezTo>
                      <a:lnTo>
                        <a:pt x="16288" y="457"/>
                      </a:lnTo>
                      <a:cubicBezTo>
                        <a:pt x="15059" y="-152"/>
                        <a:pt x="13614" y="-152"/>
                        <a:pt x="12385" y="457"/>
                      </a:cubicBezTo>
                      <a:lnTo>
                        <a:pt x="679" y="7220"/>
                      </a:lnTo>
                      <a:cubicBezTo>
                        <a:pt x="-178" y="7791"/>
                        <a:pt x="-273" y="8839"/>
                        <a:pt x="679" y="9411"/>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4417" name="Google Shape;2203;p34">
                  <a:extLst>
                    <a:ext uri="{FF2B5EF4-FFF2-40B4-BE49-F238E27FC236}">
                      <a16:creationId xmlns:a16="http://schemas.microsoft.com/office/drawing/2014/main" id="{55E21CD6-74AB-4200-2EDE-7178DC079684}"/>
                    </a:ext>
                  </a:extLst>
                </p:cNvPr>
                <p:cNvSpPr>
                  <a:spLocks/>
                </p:cNvSpPr>
                <p:nvPr/>
              </p:nvSpPr>
              <p:spPr bwMode="auto">
                <a:xfrm>
                  <a:off x="4520202" y="4938350"/>
                  <a:ext cx="29291" cy="16916"/>
                </a:xfrm>
                <a:custGeom>
                  <a:avLst/>
                  <a:gdLst>
                    <a:gd name="T0" fmla="*/ 607 w 29291"/>
                    <a:gd name="T1" fmla="*/ 9411 h 16916"/>
                    <a:gd name="T2" fmla="*/ 12790 w 29291"/>
                    <a:gd name="T3" fmla="*/ 16459 h 16916"/>
                    <a:gd name="T4" fmla="*/ 16692 w 29291"/>
                    <a:gd name="T5" fmla="*/ 16459 h 16916"/>
                    <a:gd name="T6" fmla="*/ 28399 w 29291"/>
                    <a:gd name="T7" fmla="*/ 9791 h 16916"/>
                    <a:gd name="T8" fmla="*/ 28399 w 29291"/>
                    <a:gd name="T9" fmla="*/ 7506 h 16916"/>
                    <a:gd name="T10" fmla="*/ 16121 w 29291"/>
                    <a:gd name="T11" fmla="*/ 457 h 16916"/>
                    <a:gd name="T12" fmla="*/ 12219 w 29291"/>
                    <a:gd name="T13" fmla="*/ 457 h 16916"/>
                    <a:gd name="T14" fmla="*/ 607 w 29291"/>
                    <a:gd name="T15" fmla="*/ 7124 h 16916"/>
                    <a:gd name="T16" fmla="*/ 607 w 29291"/>
                    <a:gd name="T17" fmla="*/ 9411 h 169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291" h="16916" extrusionOk="0">
                      <a:moveTo>
                        <a:pt x="607" y="9411"/>
                      </a:moveTo>
                      <a:lnTo>
                        <a:pt x="12790" y="16459"/>
                      </a:lnTo>
                      <a:cubicBezTo>
                        <a:pt x="14019" y="17069"/>
                        <a:pt x="15464" y="17069"/>
                        <a:pt x="16692" y="16459"/>
                      </a:cubicBezTo>
                      <a:lnTo>
                        <a:pt x="28399" y="9791"/>
                      </a:lnTo>
                      <a:cubicBezTo>
                        <a:pt x="29541" y="9125"/>
                        <a:pt x="29636" y="8077"/>
                        <a:pt x="28399" y="7506"/>
                      </a:cubicBezTo>
                      <a:lnTo>
                        <a:pt x="16121" y="457"/>
                      </a:lnTo>
                      <a:cubicBezTo>
                        <a:pt x="14893" y="-152"/>
                        <a:pt x="13448" y="-152"/>
                        <a:pt x="12219" y="457"/>
                      </a:cubicBezTo>
                      <a:lnTo>
                        <a:pt x="607" y="7124"/>
                      </a:lnTo>
                      <a:cubicBezTo>
                        <a:pt x="-154" y="7791"/>
                        <a:pt x="-249" y="8839"/>
                        <a:pt x="607" y="9411"/>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4418" name="Google Shape;2204;p34">
                  <a:extLst>
                    <a:ext uri="{FF2B5EF4-FFF2-40B4-BE49-F238E27FC236}">
                      <a16:creationId xmlns:a16="http://schemas.microsoft.com/office/drawing/2014/main" id="{31F8683C-2662-0F7A-A614-E1B1BDC32771}"/>
                    </a:ext>
                  </a:extLst>
                </p:cNvPr>
                <p:cNvSpPr>
                  <a:spLocks/>
                </p:cNvSpPr>
                <p:nvPr/>
              </p:nvSpPr>
              <p:spPr bwMode="auto">
                <a:xfrm>
                  <a:off x="4502927" y="4928253"/>
                  <a:ext cx="29376" cy="17011"/>
                </a:xfrm>
                <a:custGeom>
                  <a:avLst/>
                  <a:gdLst>
                    <a:gd name="T0" fmla="*/ 750 w 29376"/>
                    <a:gd name="T1" fmla="*/ 9506 h 17011"/>
                    <a:gd name="T2" fmla="*/ 12933 w 29376"/>
                    <a:gd name="T3" fmla="*/ 16555 h 17011"/>
                    <a:gd name="T4" fmla="*/ 16835 w 29376"/>
                    <a:gd name="T5" fmla="*/ 16555 h 17011"/>
                    <a:gd name="T6" fmla="*/ 28447 w 29376"/>
                    <a:gd name="T7" fmla="*/ 9792 h 17011"/>
                    <a:gd name="T8" fmla="*/ 28447 w 29376"/>
                    <a:gd name="T9" fmla="*/ 7506 h 17011"/>
                    <a:gd name="T10" fmla="*/ 16264 w 29376"/>
                    <a:gd name="T11" fmla="*/ 457 h 17011"/>
                    <a:gd name="T12" fmla="*/ 12362 w 29376"/>
                    <a:gd name="T13" fmla="*/ 457 h 17011"/>
                    <a:gd name="T14" fmla="*/ 750 w 29376"/>
                    <a:gd name="T15" fmla="*/ 7220 h 17011"/>
                    <a:gd name="T16" fmla="*/ 750 w 29376"/>
                    <a:gd name="T17" fmla="*/ 9506 h 170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376" h="17011" extrusionOk="0">
                      <a:moveTo>
                        <a:pt x="750" y="9506"/>
                      </a:moveTo>
                      <a:lnTo>
                        <a:pt x="12933" y="16555"/>
                      </a:lnTo>
                      <a:cubicBezTo>
                        <a:pt x="14161" y="17164"/>
                        <a:pt x="15606" y="17164"/>
                        <a:pt x="16835" y="16555"/>
                      </a:cubicBezTo>
                      <a:lnTo>
                        <a:pt x="28447" y="9792"/>
                      </a:lnTo>
                      <a:cubicBezTo>
                        <a:pt x="29589" y="9125"/>
                        <a:pt x="29779" y="8077"/>
                        <a:pt x="28447" y="7506"/>
                      </a:cubicBezTo>
                      <a:lnTo>
                        <a:pt x="16264" y="457"/>
                      </a:lnTo>
                      <a:cubicBezTo>
                        <a:pt x="15035" y="-152"/>
                        <a:pt x="13590" y="-152"/>
                        <a:pt x="12362" y="457"/>
                      </a:cubicBezTo>
                      <a:lnTo>
                        <a:pt x="750" y="7220"/>
                      </a:lnTo>
                      <a:cubicBezTo>
                        <a:pt x="-202" y="7982"/>
                        <a:pt x="-297" y="8934"/>
                        <a:pt x="750" y="9506"/>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4419" name="Google Shape;2205;p34">
                  <a:extLst>
                    <a:ext uri="{FF2B5EF4-FFF2-40B4-BE49-F238E27FC236}">
                      <a16:creationId xmlns:a16="http://schemas.microsoft.com/office/drawing/2014/main" id="{EF2CDD84-55B3-22C8-532D-DCE2EEC83E45}"/>
                    </a:ext>
                  </a:extLst>
                </p:cNvPr>
                <p:cNvSpPr>
                  <a:spLocks/>
                </p:cNvSpPr>
                <p:nvPr/>
              </p:nvSpPr>
              <p:spPr bwMode="auto">
                <a:xfrm>
                  <a:off x="4464204" y="4906060"/>
                  <a:ext cx="50834" cy="28917"/>
                </a:xfrm>
                <a:custGeom>
                  <a:avLst/>
                  <a:gdLst>
                    <a:gd name="T0" fmla="*/ 830 w 50834"/>
                    <a:gd name="T1" fmla="*/ 9411 h 28917"/>
                    <a:gd name="T2" fmla="*/ 34428 w 50834"/>
                    <a:gd name="T3" fmla="*/ 28461 h 28917"/>
                    <a:gd name="T4" fmla="*/ 38235 w 50834"/>
                    <a:gd name="T5" fmla="*/ 28461 h 28917"/>
                    <a:gd name="T6" fmla="*/ 49942 w 50834"/>
                    <a:gd name="T7" fmla="*/ 21698 h 28917"/>
                    <a:gd name="T8" fmla="*/ 49942 w 50834"/>
                    <a:gd name="T9" fmla="*/ 19507 h 28917"/>
                    <a:gd name="T10" fmla="*/ 16344 w 50834"/>
                    <a:gd name="T11" fmla="*/ 457 h 28917"/>
                    <a:gd name="T12" fmla="*/ 12442 w 50834"/>
                    <a:gd name="T13" fmla="*/ 457 h 28917"/>
                    <a:gd name="T14" fmla="*/ 830 w 50834"/>
                    <a:gd name="T15" fmla="*/ 7125 h 28917"/>
                    <a:gd name="T16" fmla="*/ 830 w 50834"/>
                    <a:gd name="T17" fmla="*/ 9411 h 289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0834" h="28917" extrusionOk="0">
                      <a:moveTo>
                        <a:pt x="830" y="9411"/>
                      </a:moveTo>
                      <a:lnTo>
                        <a:pt x="34428" y="28461"/>
                      </a:lnTo>
                      <a:cubicBezTo>
                        <a:pt x="35624" y="29070"/>
                        <a:pt x="37040" y="29070"/>
                        <a:pt x="38235" y="28461"/>
                      </a:cubicBezTo>
                      <a:lnTo>
                        <a:pt x="49942" y="21698"/>
                      </a:lnTo>
                      <a:cubicBezTo>
                        <a:pt x="51084" y="21031"/>
                        <a:pt x="51179" y="20079"/>
                        <a:pt x="49942" y="19507"/>
                      </a:cubicBezTo>
                      <a:lnTo>
                        <a:pt x="16344" y="457"/>
                      </a:lnTo>
                      <a:cubicBezTo>
                        <a:pt x="15116" y="-152"/>
                        <a:pt x="13671" y="-152"/>
                        <a:pt x="12442" y="457"/>
                      </a:cubicBezTo>
                      <a:lnTo>
                        <a:pt x="830" y="7125"/>
                      </a:lnTo>
                      <a:cubicBezTo>
                        <a:pt x="-26" y="7792"/>
                        <a:pt x="-502" y="8839"/>
                        <a:pt x="830" y="9411"/>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4420" name="Google Shape;2206;p34">
                  <a:extLst>
                    <a:ext uri="{FF2B5EF4-FFF2-40B4-BE49-F238E27FC236}">
                      <a16:creationId xmlns:a16="http://schemas.microsoft.com/office/drawing/2014/main" id="{981CF8F8-1A63-29F3-C063-C114C2D183E1}"/>
                    </a:ext>
                  </a:extLst>
                </p:cNvPr>
                <p:cNvSpPr>
                  <a:spLocks/>
                </p:cNvSpPr>
                <p:nvPr/>
              </p:nvSpPr>
              <p:spPr bwMode="auto">
                <a:xfrm>
                  <a:off x="4692687" y="5037982"/>
                  <a:ext cx="33968" cy="19459"/>
                </a:xfrm>
                <a:custGeom>
                  <a:avLst/>
                  <a:gdLst>
                    <a:gd name="T0" fmla="*/ 870 w 33968"/>
                    <a:gd name="T1" fmla="*/ 9506 h 19459"/>
                    <a:gd name="T2" fmla="*/ 17526 w 33968"/>
                    <a:gd name="T3" fmla="*/ 19031 h 19459"/>
                    <a:gd name="T4" fmla="*/ 21428 w 33968"/>
                    <a:gd name="T5" fmla="*/ 19031 h 19459"/>
                    <a:gd name="T6" fmla="*/ 33040 w 33968"/>
                    <a:gd name="T7" fmla="*/ 12268 h 19459"/>
                    <a:gd name="T8" fmla="*/ 33040 w 33968"/>
                    <a:gd name="T9" fmla="*/ 9982 h 19459"/>
                    <a:gd name="T10" fmla="*/ 16384 w 33968"/>
                    <a:gd name="T11" fmla="*/ 457 h 19459"/>
                    <a:gd name="T12" fmla="*/ 12481 w 33968"/>
                    <a:gd name="T13" fmla="*/ 457 h 19459"/>
                    <a:gd name="T14" fmla="*/ 870 w 33968"/>
                    <a:gd name="T15" fmla="*/ 7220 h 19459"/>
                    <a:gd name="T16" fmla="*/ 870 w 33968"/>
                    <a:gd name="T17" fmla="*/ 9506 h 194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968" h="19459" extrusionOk="0">
                      <a:moveTo>
                        <a:pt x="870" y="9506"/>
                      </a:moveTo>
                      <a:lnTo>
                        <a:pt x="17526" y="19031"/>
                      </a:lnTo>
                      <a:cubicBezTo>
                        <a:pt x="18764" y="19603"/>
                        <a:pt x="20190" y="19603"/>
                        <a:pt x="21428" y="19031"/>
                      </a:cubicBezTo>
                      <a:lnTo>
                        <a:pt x="33040" y="12268"/>
                      </a:lnTo>
                      <a:cubicBezTo>
                        <a:pt x="34182" y="11602"/>
                        <a:pt x="34372" y="10554"/>
                        <a:pt x="33040" y="9982"/>
                      </a:cubicBezTo>
                      <a:lnTo>
                        <a:pt x="16384" y="457"/>
                      </a:lnTo>
                      <a:cubicBezTo>
                        <a:pt x="15155" y="-152"/>
                        <a:pt x="13710" y="-152"/>
                        <a:pt x="12481" y="457"/>
                      </a:cubicBezTo>
                      <a:lnTo>
                        <a:pt x="870" y="7220"/>
                      </a:lnTo>
                      <a:cubicBezTo>
                        <a:pt x="13" y="7982"/>
                        <a:pt x="-558" y="8934"/>
                        <a:pt x="870" y="9506"/>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grpSp>
          <p:grpSp>
            <p:nvGrpSpPr>
              <p:cNvPr id="54343" name="Google Shape;2207;p34">
                <a:extLst>
                  <a:ext uri="{FF2B5EF4-FFF2-40B4-BE49-F238E27FC236}">
                    <a16:creationId xmlns:a16="http://schemas.microsoft.com/office/drawing/2014/main" id="{0E6DE872-B367-9B73-1F60-CB14932CB5A7}"/>
                  </a:ext>
                </a:extLst>
              </p:cNvPr>
              <p:cNvGrpSpPr>
                <a:grpSpLocks/>
              </p:cNvGrpSpPr>
              <p:nvPr/>
            </p:nvGrpSpPr>
            <p:grpSpPr bwMode="auto">
              <a:xfrm>
                <a:off x="4543079" y="4626313"/>
                <a:ext cx="286486" cy="386884"/>
                <a:chOff x="4543079" y="4626313"/>
                <a:chExt cx="286486" cy="386884"/>
              </a:xfrm>
            </p:grpSpPr>
            <p:grpSp>
              <p:nvGrpSpPr>
                <p:cNvPr id="54344" name="Google Shape;2208;p34">
                  <a:extLst>
                    <a:ext uri="{FF2B5EF4-FFF2-40B4-BE49-F238E27FC236}">
                      <a16:creationId xmlns:a16="http://schemas.microsoft.com/office/drawing/2014/main" id="{8891EA3E-89D6-5C8F-4CB6-964EA31DB36C}"/>
                    </a:ext>
                  </a:extLst>
                </p:cNvPr>
                <p:cNvGrpSpPr>
                  <a:grpSpLocks/>
                </p:cNvGrpSpPr>
                <p:nvPr/>
              </p:nvGrpSpPr>
              <p:grpSpPr bwMode="auto">
                <a:xfrm>
                  <a:off x="4543079" y="4626313"/>
                  <a:ext cx="286486" cy="386884"/>
                  <a:chOff x="4543079" y="4626313"/>
                  <a:chExt cx="286486" cy="386884"/>
                </a:xfrm>
              </p:grpSpPr>
              <p:sp>
                <p:nvSpPr>
                  <p:cNvPr id="54348" name="Google Shape;2209;p34">
                    <a:extLst>
                      <a:ext uri="{FF2B5EF4-FFF2-40B4-BE49-F238E27FC236}">
                        <a16:creationId xmlns:a16="http://schemas.microsoft.com/office/drawing/2014/main" id="{122BB644-0D3D-E02A-B5CA-00F53EB74CA2}"/>
                      </a:ext>
                    </a:extLst>
                  </p:cNvPr>
                  <p:cNvSpPr>
                    <a:spLocks/>
                  </p:cNvSpPr>
                  <p:nvPr/>
                </p:nvSpPr>
                <p:spPr bwMode="auto">
                  <a:xfrm>
                    <a:off x="4543081" y="4626313"/>
                    <a:ext cx="286484" cy="386884"/>
                  </a:xfrm>
                  <a:custGeom>
                    <a:avLst/>
                    <a:gdLst>
                      <a:gd name="T0" fmla="*/ 277062 w 286484"/>
                      <a:gd name="T1" fmla="*/ 386884 h 386884"/>
                      <a:gd name="T2" fmla="*/ 277062 w 286484"/>
                      <a:gd name="T3" fmla="*/ 386884 h 386884"/>
                      <a:gd name="T4" fmla="*/ 0 w 286484"/>
                      <a:gd name="T5" fmla="*/ 226674 h 386884"/>
                      <a:gd name="T6" fmla="*/ 0 w 286484"/>
                      <a:gd name="T7" fmla="*/ 8646 h 386884"/>
                      <a:gd name="T8" fmla="*/ 2094 w 286484"/>
                      <a:gd name="T9" fmla="*/ 3693 h 386884"/>
                      <a:gd name="T10" fmla="*/ 4378 w 286484"/>
                      <a:gd name="T11" fmla="*/ 2550 h 386884"/>
                      <a:gd name="T12" fmla="*/ 4378 w 286484"/>
                      <a:gd name="T13" fmla="*/ 2550 h 386884"/>
                      <a:gd name="T14" fmla="*/ 23414 w 286484"/>
                      <a:gd name="T15" fmla="*/ 2550 h 386884"/>
                      <a:gd name="T16" fmla="*/ 276967 w 286484"/>
                      <a:gd name="T17" fmla="*/ 149140 h 386884"/>
                      <a:gd name="T18" fmla="*/ 286485 w 286484"/>
                      <a:gd name="T19" fmla="*/ 165714 h 386884"/>
                      <a:gd name="T20" fmla="*/ 286485 w 286484"/>
                      <a:gd name="T21" fmla="*/ 370310 h 386884"/>
                      <a:gd name="T22" fmla="*/ 277062 w 286484"/>
                      <a:gd name="T23" fmla="*/ 386884 h 3868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86484" h="386884" extrusionOk="0">
                        <a:moveTo>
                          <a:pt x="277062" y="386884"/>
                        </a:moveTo>
                        <a:lnTo>
                          <a:pt x="277062" y="386884"/>
                        </a:lnTo>
                        <a:lnTo>
                          <a:pt x="0" y="226674"/>
                        </a:lnTo>
                        <a:lnTo>
                          <a:pt x="0" y="8646"/>
                        </a:lnTo>
                        <a:lnTo>
                          <a:pt x="2094" y="3693"/>
                        </a:lnTo>
                        <a:lnTo>
                          <a:pt x="4378" y="2550"/>
                        </a:lnTo>
                        <a:cubicBezTo>
                          <a:pt x="10268" y="-850"/>
                          <a:pt x="17524" y="-850"/>
                          <a:pt x="23414" y="2550"/>
                        </a:cubicBezTo>
                        <a:lnTo>
                          <a:pt x="276967" y="149140"/>
                        </a:lnTo>
                        <a:cubicBezTo>
                          <a:pt x="282880" y="152559"/>
                          <a:pt x="286511" y="158884"/>
                          <a:pt x="286485" y="165714"/>
                        </a:cubicBezTo>
                        <a:lnTo>
                          <a:pt x="286485" y="370310"/>
                        </a:lnTo>
                        <a:cubicBezTo>
                          <a:pt x="284867" y="380883"/>
                          <a:pt x="282963" y="383836"/>
                          <a:pt x="277062" y="386884"/>
                        </a:cubicBez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4349" name="Google Shape;2210;p34">
                    <a:extLst>
                      <a:ext uri="{FF2B5EF4-FFF2-40B4-BE49-F238E27FC236}">
                        <a16:creationId xmlns:a16="http://schemas.microsoft.com/office/drawing/2014/main" id="{843C6436-3C97-81CA-18C8-A4CAE8675B1E}"/>
                      </a:ext>
                    </a:extLst>
                  </p:cNvPr>
                  <p:cNvSpPr>
                    <a:spLocks/>
                  </p:cNvSpPr>
                  <p:nvPr/>
                </p:nvSpPr>
                <p:spPr bwMode="auto">
                  <a:xfrm>
                    <a:off x="4543081" y="4626313"/>
                    <a:ext cx="284295" cy="175524"/>
                  </a:xfrm>
                  <a:custGeom>
                    <a:avLst/>
                    <a:gdLst>
                      <a:gd name="T0" fmla="*/ 251650 w 284295"/>
                      <a:gd name="T1" fmla="*/ 175524 h 175524"/>
                      <a:gd name="T2" fmla="*/ 0 w 284295"/>
                      <a:gd name="T3" fmla="*/ 15885 h 175524"/>
                      <a:gd name="T4" fmla="*/ 0 w 284295"/>
                      <a:gd name="T5" fmla="*/ 8646 h 175524"/>
                      <a:gd name="T6" fmla="*/ 2094 w 284295"/>
                      <a:gd name="T7" fmla="*/ 3693 h 175524"/>
                      <a:gd name="T8" fmla="*/ 4378 w 284295"/>
                      <a:gd name="T9" fmla="*/ 2550 h 175524"/>
                      <a:gd name="T10" fmla="*/ 23414 w 284295"/>
                      <a:gd name="T11" fmla="*/ 2550 h 175524"/>
                      <a:gd name="T12" fmla="*/ 276967 w 284295"/>
                      <a:gd name="T13" fmla="*/ 149140 h 175524"/>
                      <a:gd name="T14" fmla="*/ 284296 w 284295"/>
                      <a:gd name="T15" fmla="*/ 156665 h 175524"/>
                      <a:gd name="T16" fmla="*/ 251650 w 284295"/>
                      <a:gd name="T17" fmla="*/ 175524 h 1755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4295" h="175524" extrusionOk="0">
                        <a:moveTo>
                          <a:pt x="251650" y="175524"/>
                        </a:moveTo>
                        <a:lnTo>
                          <a:pt x="0" y="15885"/>
                        </a:lnTo>
                        <a:lnTo>
                          <a:pt x="0" y="8646"/>
                        </a:lnTo>
                        <a:lnTo>
                          <a:pt x="2094" y="3693"/>
                        </a:lnTo>
                        <a:lnTo>
                          <a:pt x="4378" y="2550"/>
                        </a:lnTo>
                        <a:cubicBezTo>
                          <a:pt x="10268" y="-850"/>
                          <a:pt x="17524" y="-850"/>
                          <a:pt x="23414" y="2550"/>
                        </a:cubicBezTo>
                        <a:lnTo>
                          <a:pt x="276967" y="149140"/>
                        </a:lnTo>
                        <a:cubicBezTo>
                          <a:pt x="280042" y="150940"/>
                          <a:pt x="282574" y="153540"/>
                          <a:pt x="284296" y="156665"/>
                        </a:cubicBezTo>
                        <a:lnTo>
                          <a:pt x="251650" y="175524"/>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4350" name="Google Shape;2211;p34">
                    <a:extLst>
                      <a:ext uri="{FF2B5EF4-FFF2-40B4-BE49-F238E27FC236}">
                        <a16:creationId xmlns:a16="http://schemas.microsoft.com/office/drawing/2014/main" id="{1FA604B9-EFA6-B810-1EE6-A33D990A813D}"/>
                      </a:ext>
                    </a:extLst>
                  </p:cNvPr>
                  <p:cNvSpPr>
                    <a:spLocks/>
                  </p:cNvSpPr>
                  <p:nvPr/>
                </p:nvSpPr>
                <p:spPr bwMode="auto">
                  <a:xfrm>
                    <a:off x="4543079" y="4629510"/>
                    <a:ext cx="277444" cy="383687"/>
                  </a:xfrm>
                  <a:custGeom>
                    <a:avLst/>
                    <a:gdLst>
                      <a:gd name="T0" fmla="*/ 6283 w 277444"/>
                      <a:gd name="T1" fmla="*/ 497 h 383687"/>
                      <a:gd name="T2" fmla="*/ 272781 w 277444"/>
                      <a:gd name="T3" fmla="*/ 154230 h 383687"/>
                      <a:gd name="T4" fmla="*/ 277445 w 277444"/>
                      <a:gd name="T5" fmla="*/ 162326 h 383687"/>
                      <a:gd name="T6" fmla="*/ 277445 w 277444"/>
                      <a:gd name="T7" fmla="*/ 383688 h 383687"/>
                      <a:gd name="T8" fmla="*/ 2 w 277444"/>
                      <a:gd name="T9" fmla="*/ 223477 h 383687"/>
                      <a:gd name="T10" fmla="*/ 2 w 277444"/>
                      <a:gd name="T11" fmla="*/ 4402 h 383687"/>
                      <a:gd name="T12" fmla="*/ 4167 w 277444"/>
                      <a:gd name="T13" fmla="*/ 1 h 383687"/>
                      <a:gd name="T14" fmla="*/ 6283 w 277444"/>
                      <a:gd name="T15" fmla="*/ 497 h 38368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7444" h="383687" extrusionOk="0">
                        <a:moveTo>
                          <a:pt x="6283" y="497"/>
                        </a:moveTo>
                        <a:lnTo>
                          <a:pt x="272781" y="154230"/>
                        </a:lnTo>
                        <a:cubicBezTo>
                          <a:pt x="275643" y="155926"/>
                          <a:pt x="277410" y="159002"/>
                          <a:pt x="277445" y="162326"/>
                        </a:cubicBezTo>
                        <a:lnTo>
                          <a:pt x="277445" y="383688"/>
                        </a:lnTo>
                        <a:lnTo>
                          <a:pt x="2" y="223477"/>
                        </a:lnTo>
                        <a:lnTo>
                          <a:pt x="2" y="4402"/>
                        </a:lnTo>
                        <a:cubicBezTo>
                          <a:pt x="-62" y="2040"/>
                          <a:pt x="1803" y="68"/>
                          <a:pt x="4167" y="1"/>
                        </a:cubicBezTo>
                        <a:cubicBezTo>
                          <a:pt x="4904" y="-17"/>
                          <a:pt x="5632" y="154"/>
                          <a:pt x="6283" y="497"/>
                        </a:cubicBezTo>
                        <a:close/>
                      </a:path>
                    </a:pathLst>
                  </a:custGeom>
                  <a:solidFill>
                    <a:srgbClr val="DCEE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4351" name="Google Shape;2212;p34">
                    <a:extLst>
                      <a:ext uri="{FF2B5EF4-FFF2-40B4-BE49-F238E27FC236}">
                        <a16:creationId xmlns:a16="http://schemas.microsoft.com/office/drawing/2014/main" id="{50D4C84B-B7BD-A951-8A8B-C61884A80337}"/>
                      </a:ext>
                    </a:extLst>
                  </p:cNvPr>
                  <p:cNvSpPr>
                    <a:spLocks/>
                  </p:cNvSpPr>
                  <p:nvPr/>
                </p:nvSpPr>
                <p:spPr bwMode="auto">
                  <a:xfrm>
                    <a:off x="4543079" y="4629510"/>
                    <a:ext cx="277444" cy="383687"/>
                  </a:xfrm>
                  <a:custGeom>
                    <a:avLst/>
                    <a:gdLst>
                      <a:gd name="T0" fmla="*/ 6283 w 277444"/>
                      <a:gd name="T1" fmla="*/ 497 h 383687"/>
                      <a:gd name="T2" fmla="*/ 272781 w 277444"/>
                      <a:gd name="T3" fmla="*/ 154230 h 383687"/>
                      <a:gd name="T4" fmla="*/ 277445 w 277444"/>
                      <a:gd name="T5" fmla="*/ 162326 h 383687"/>
                      <a:gd name="T6" fmla="*/ 277445 w 277444"/>
                      <a:gd name="T7" fmla="*/ 383688 h 383687"/>
                      <a:gd name="T8" fmla="*/ 2 w 277444"/>
                      <a:gd name="T9" fmla="*/ 223477 h 383687"/>
                      <a:gd name="T10" fmla="*/ 2 w 277444"/>
                      <a:gd name="T11" fmla="*/ 4402 h 383687"/>
                      <a:gd name="T12" fmla="*/ 4167 w 277444"/>
                      <a:gd name="T13" fmla="*/ 1 h 383687"/>
                      <a:gd name="T14" fmla="*/ 6283 w 277444"/>
                      <a:gd name="T15" fmla="*/ 497 h 38368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7444" h="383687" extrusionOk="0">
                        <a:moveTo>
                          <a:pt x="6283" y="497"/>
                        </a:moveTo>
                        <a:lnTo>
                          <a:pt x="272781" y="154230"/>
                        </a:lnTo>
                        <a:cubicBezTo>
                          <a:pt x="275643" y="155926"/>
                          <a:pt x="277410" y="159002"/>
                          <a:pt x="277445" y="162326"/>
                        </a:cubicBezTo>
                        <a:lnTo>
                          <a:pt x="277445" y="383688"/>
                        </a:lnTo>
                        <a:lnTo>
                          <a:pt x="2" y="223477"/>
                        </a:lnTo>
                        <a:lnTo>
                          <a:pt x="2" y="4402"/>
                        </a:lnTo>
                        <a:cubicBezTo>
                          <a:pt x="-62" y="2040"/>
                          <a:pt x="1803" y="68"/>
                          <a:pt x="4167" y="1"/>
                        </a:cubicBezTo>
                        <a:cubicBezTo>
                          <a:pt x="4904" y="-17"/>
                          <a:pt x="5632" y="154"/>
                          <a:pt x="6283" y="497"/>
                        </a:cubicBezTo>
                        <a:close/>
                      </a:path>
                    </a:pathLst>
                  </a:custGeom>
                  <a:solidFill>
                    <a:srgbClr val="F4F4F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4352" name="Google Shape;2213;p34">
                    <a:extLst>
                      <a:ext uri="{FF2B5EF4-FFF2-40B4-BE49-F238E27FC236}">
                        <a16:creationId xmlns:a16="http://schemas.microsoft.com/office/drawing/2014/main" id="{64235F0B-188D-406B-2960-6EDDD56AB9FC}"/>
                      </a:ext>
                    </a:extLst>
                  </p:cNvPr>
                  <p:cNvSpPr>
                    <a:spLocks/>
                  </p:cNvSpPr>
                  <p:nvPr/>
                </p:nvSpPr>
                <p:spPr bwMode="auto">
                  <a:xfrm>
                    <a:off x="4543081" y="4845081"/>
                    <a:ext cx="277062" cy="168020"/>
                  </a:xfrm>
                  <a:custGeom>
                    <a:avLst/>
                    <a:gdLst>
                      <a:gd name="T0" fmla="*/ 277062 w 277062"/>
                      <a:gd name="T1" fmla="*/ 168021 h 168020"/>
                      <a:gd name="T2" fmla="*/ 277062 w 277062"/>
                      <a:gd name="T3" fmla="*/ 160210 h 168020"/>
                      <a:gd name="T4" fmla="*/ 0 w 277062"/>
                      <a:gd name="T5" fmla="*/ 0 h 168020"/>
                      <a:gd name="T6" fmla="*/ 0 w 277062"/>
                      <a:gd name="T7" fmla="*/ 7906 h 168020"/>
                      <a:gd name="T8" fmla="*/ 277062 w 277062"/>
                      <a:gd name="T9" fmla="*/ 168021 h 1680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062" h="168020" extrusionOk="0">
                        <a:moveTo>
                          <a:pt x="277062" y="168021"/>
                        </a:moveTo>
                        <a:lnTo>
                          <a:pt x="277062" y="160210"/>
                        </a:lnTo>
                        <a:lnTo>
                          <a:pt x="0" y="0"/>
                        </a:lnTo>
                        <a:lnTo>
                          <a:pt x="0" y="7906"/>
                        </a:lnTo>
                        <a:lnTo>
                          <a:pt x="277062" y="168021"/>
                        </a:lnTo>
                        <a:close/>
                      </a:path>
                    </a:pathLst>
                  </a:custGeom>
                  <a:solidFill>
                    <a:srgbClr val="DBDBD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grpSp>
            <p:sp>
              <p:nvSpPr>
                <p:cNvPr id="54345" name="Google Shape;2214;p34">
                  <a:extLst>
                    <a:ext uri="{FF2B5EF4-FFF2-40B4-BE49-F238E27FC236}">
                      <a16:creationId xmlns:a16="http://schemas.microsoft.com/office/drawing/2014/main" id="{A0552A75-B091-DCE0-3211-9FD8FB20A8EF}"/>
                    </a:ext>
                  </a:extLst>
                </p:cNvPr>
                <p:cNvSpPr>
                  <a:spLocks/>
                </p:cNvSpPr>
                <p:nvPr/>
              </p:nvSpPr>
              <p:spPr bwMode="auto">
                <a:xfrm>
                  <a:off x="4550219" y="4641437"/>
                  <a:ext cx="3426" cy="199929"/>
                </a:xfrm>
                <a:custGeom>
                  <a:avLst/>
                  <a:gdLst>
                    <a:gd name="T0" fmla="*/ 0 w 3426"/>
                    <a:gd name="T1" fmla="*/ 199930 h 199929"/>
                    <a:gd name="T2" fmla="*/ 0 w 3426"/>
                    <a:gd name="T3" fmla="*/ 0 h 199929"/>
                    <a:gd name="T4" fmla="*/ 3426 w 3426"/>
                    <a:gd name="T5" fmla="*/ 2000 h 199929"/>
                    <a:gd name="T6" fmla="*/ 3426 w 3426"/>
                    <a:gd name="T7" fmla="*/ 198310 h 199929"/>
                    <a:gd name="T8" fmla="*/ 0 w 3426"/>
                    <a:gd name="T9" fmla="*/ 199930 h 1999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26" h="199929" extrusionOk="0">
                      <a:moveTo>
                        <a:pt x="0" y="199930"/>
                      </a:moveTo>
                      <a:lnTo>
                        <a:pt x="0" y="0"/>
                      </a:lnTo>
                      <a:lnTo>
                        <a:pt x="3426" y="2000"/>
                      </a:lnTo>
                      <a:lnTo>
                        <a:pt x="3426" y="198310"/>
                      </a:lnTo>
                      <a:lnTo>
                        <a:pt x="0" y="199930"/>
                      </a:lnTo>
                      <a:close/>
                    </a:path>
                  </a:pathLst>
                </a:custGeom>
                <a:solidFill>
                  <a:srgbClr val="1E377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4346" name="Google Shape;2215;p34">
                  <a:extLst>
                    <a:ext uri="{FF2B5EF4-FFF2-40B4-BE49-F238E27FC236}">
                      <a16:creationId xmlns:a16="http://schemas.microsoft.com/office/drawing/2014/main" id="{E4D55643-CDB6-3A99-A54C-9C1B285ECE39}"/>
                    </a:ext>
                  </a:extLst>
                </p:cNvPr>
                <p:cNvSpPr>
                  <a:spLocks/>
                </p:cNvSpPr>
                <p:nvPr/>
              </p:nvSpPr>
              <p:spPr bwMode="auto">
                <a:xfrm>
                  <a:off x="4553645" y="4643437"/>
                  <a:ext cx="257645" cy="344805"/>
                </a:xfrm>
                <a:custGeom>
                  <a:avLst/>
                  <a:gdLst>
                    <a:gd name="T0" fmla="*/ 0 w 257645"/>
                    <a:gd name="T1" fmla="*/ 0 h 344805"/>
                    <a:gd name="T2" fmla="*/ 0 w 257645"/>
                    <a:gd name="T3" fmla="*/ 196310 h 344805"/>
                    <a:gd name="T4" fmla="*/ 257646 w 257645"/>
                    <a:gd name="T5" fmla="*/ 344805 h 344805"/>
                    <a:gd name="T6" fmla="*/ 257646 w 257645"/>
                    <a:gd name="T7" fmla="*/ 148876 h 344805"/>
                    <a:gd name="T8" fmla="*/ 0 w 257645"/>
                    <a:gd name="T9" fmla="*/ 0 h 3448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7645" h="344805" extrusionOk="0">
                      <a:moveTo>
                        <a:pt x="0" y="0"/>
                      </a:moveTo>
                      <a:lnTo>
                        <a:pt x="0" y="196310"/>
                      </a:lnTo>
                      <a:lnTo>
                        <a:pt x="257646" y="344805"/>
                      </a:lnTo>
                      <a:lnTo>
                        <a:pt x="257646" y="148876"/>
                      </a:lnTo>
                      <a:lnTo>
                        <a:pt x="0" y="0"/>
                      </a:ln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4347" name="Google Shape;2216;p34">
                  <a:extLst>
                    <a:ext uri="{FF2B5EF4-FFF2-40B4-BE49-F238E27FC236}">
                      <a16:creationId xmlns:a16="http://schemas.microsoft.com/office/drawing/2014/main" id="{E55261C6-61D2-CF59-09AF-82BB1261D078}"/>
                    </a:ext>
                  </a:extLst>
                </p:cNvPr>
                <p:cNvSpPr>
                  <a:spLocks/>
                </p:cNvSpPr>
                <p:nvPr/>
              </p:nvSpPr>
              <p:spPr bwMode="auto">
                <a:xfrm>
                  <a:off x="4550219" y="4839747"/>
                  <a:ext cx="261072" cy="152400"/>
                </a:xfrm>
                <a:custGeom>
                  <a:avLst/>
                  <a:gdLst>
                    <a:gd name="T0" fmla="*/ 0 w 261072"/>
                    <a:gd name="T1" fmla="*/ 1619 h 152400"/>
                    <a:gd name="T2" fmla="*/ 261072 w 261072"/>
                    <a:gd name="T3" fmla="*/ 152400 h 152400"/>
                    <a:gd name="T4" fmla="*/ 261072 w 261072"/>
                    <a:gd name="T5" fmla="*/ 148495 h 152400"/>
                    <a:gd name="T6" fmla="*/ 3426 w 261072"/>
                    <a:gd name="T7" fmla="*/ 0 h 152400"/>
                    <a:gd name="T8" fmla="*/ 0 w 261072"/>
                    <a:gd name="T9" fmla="*/ 1619 h 1524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1072" h="152400" extrusionOk="0">
                      <a:moveTo>
                        <a:pt x="0" y="1619"/>
                      </a:moveTo>
                      <a:lnTo>
                        <a:pt x="261072" y="152400"/>
                      </a:lnTo>
                      <a:lnTo>
                        <a:pt x="261072" y="148495"/>
                      </a:lnTo>
                      <a:lnTo>
                        <a:pt x="3426" y="0"/>
                      </a:lnTo>
                      <a:lnTo>
                        <a:pt x="0" y="1619"/>
                      </a:lnTo>
                      <a:close/>
                    </a:path>
                  </a:pathLst>
                </a:custGeom>
                <a:solidFill>
                  <a:srgbClr val="031F6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grpSp>
        </p:grpSp>
        <p:sp>
          <p:nvSpPr>
            <p:cNvPr id="54336" name="Google Shape;2217;p34">
              <a:extLst>
                <a:ext uri="{FF2B5EF4-FFF2-40B4-BE49-F238E27FC236}">
                  <a16:creationId xmlns:a16="http://schemas.microsoft.com/office/drawing/2014/main" id="{528A829F-2513-D07A-3EFB-6307365802DC}"/>
                </a:ext>
              </a:extLst>
            </p:cNvPr>
            <p:cNvSpPr>
              <a:spLocks/>
            </p:cNvSpPr>
            <p:nvPr/>
          </p:nvSpPr>
          <p:spPr bwMode="auto">
            <a:xfrm>
              <a:off x="2723181" y="3858886"/>
              <a:ext cx="360479" cy="597446"/>
            </a:xfrm>
            <a:custGeom>
              <a:avLst/>
              <a:gdLst>
                <a:gd name="T0" fmla="*/ 124331 w 360479"/>
                <a:gd name="T1" fmla="*/ 5750 h 597446"/>
                <a:gd name="T2" fmla="*/ 179153 w 360479"/>
                <a:gd name="T3" fmla="*/ 56327 h 597446"/>
                <a:gd name="T4" fmla="*/ 227884 w 360479"/>
                <a:gd name="T5" fmla="*/ 52327 h 597446"/>
                <a:gd name="T6" fmla="*/ 314781 w 360479"/>
                <a:gd name="T7" fmla="*/ 97094 h 597446"/>
                <a:gd name="T8" fmla="*/ 357040 w 360479"/>
                <a:gd name="T9" fmla="*/ 261782 h 597446"/>
                <a:gd name="T10" fmla="*/ 358087 w 360479"/>
                <a:gd name="T11" fmla="*/ 552389 h 597446"/>
                <a:gd name="T12" fmla="*/ 243874 w 360479"/>
                <a:gd name="T13" fmla="*/ 597062 h 597446"/>
                <a:gd name="T14" fmla="*/ 45619 w 360479"/>
                <a:gd name="T15" fmla="*/ 491144 h 597446"/>
                <a:gd name="T16" fmla="*/ 42193 w 360479"/>
                <a:gd name="T17" fmla="*/ 329219 h 597446"/>
                <a:gd name="T18" fmla="*/ 6311 w 360479"/>
                <a:gd name="T19" fmla="*/ 74901 h 597446"/>
                <a:gd name="T20" fmla="*/ 65987 w 360479"/>
                <a:gd name="T21" fmla="*/ 35 h 597446"/>
                <a:gd name="T22" fmla="*/ 124331 w 360479"/>
                <a:gd name="T23" fmla="*/ 5750 h 5974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60479" h="597446" extrusionOk="0">
                  <a:moveTo>
                    <a:pt x="124331" y="5750"/>
                  </a:moveTo>
                  <a:cubicBezTo>
                    <a:pt x="117764" y="22133"/>
                    <a:pt x="134515" y="42326"/>
                    <a:pt x="179153" y="56327"/>
                  </a:cubicBezTo>
                  <a:cubicBezTo>
                    <a:pt x="223792" y="70329"/>
                    <a:pt x="227884" y="52327"/>
                    <a:pt x="227884" y="52327"/>
                  </a:cubicBezTo>
                  <a:cubicBezTo>
                    <a:pt x="257639" y="65662"/>
                    <a:pt x="286647" y="80607"/>
                    <a:pt x="314781" y="97094"/>
                  </a:cubicBezTo>
                  <a:cubicBezTo>
                    <a:pt x="341526" y="116144"/>
                    <a:pt x="353424" y="170151"/>
                    <a:pt x="357040" y="261782"/>
                  </a:cubicBezTo>
                  <a:cubicBezTo>
                    <a:pt x="361228" y="367890"/>
                    <a:pt x="361609" y="525243"/>
                    <a:pt x="358087" y="552389"/>
                  </a:cubicBezTo>
                  <a:cubicBezTo>
                    <a:pt x="358087" y="552389"/>
                    <a:pt x="307929" y="602300"/>
                    <a:pt x="243874" y="597062"/>
                  </a:cubicBezTo>
                  <a:cubicBezTo>
                    <a:pt x="179820" y="591823"/>
                    <a:pt x="71793" y="534863"/>
                    <a:pt x="45619" y="491144"/>
                  </a:cubicBezTo>
                  <a:cubicBezTo>
                    <a:pt x="46285" y="398180"/>
                    <a:pt x="57231" y="383035"/>
                    <a:pt x="42193" y="329219"/>
                  </a:cubicBezTo>
                  <a:cubicBezTo>
                    <a:pt x="7738" y="206632"/>
                    <a:pt x="-10441" y="156340"/>
                    <a:pt x="6311" y="74901"/>
                  </a:cubicBezTo>
                  <a:cubicBezTo>
                    <a:pt x="20111" y="7750"/>
                    <a:pt x="39432" y="-632"/>
                    <a:pt x="65987" y="35"/>
                  </a:cubicBezTo>
                  <a:cubicBezTo>
                    <a:pt x="85522" y="901"/>
                    <a:pt x="104997" y="2816"/>
                    <a:pt x="124331" y="5750"/>
                  </a:cubicBezTo>
                  <a:close/>
                </a:path>
              </a:pathLst>
            </a:custGeom>
            <a:solidFill>
              <a:srgbClr val="F4F4F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4337" name="Google Shape;2218;p34">
              <a:extLst>
                <a:ext uri="{FF2B5EF4-FFF2-40B4-BE49-F238E27FC236}">
                  <a16:creationId xmlns:a16="http://schemas.microsoft.com/office/drawing/2014/main" id="{C51EBBA7-0D0B-3585-44C2-45E977B98BDD}"/>
                </a:ext>
              </a:extLst>
            </p:cNvPr>
            <p:cNvSpPr>
              <a:spLocks/>
            </p:cNvSpPr>
            <p:nvPr/>
          </p:nvSpPr>
          <p:spPr bwMode="auto">
            <a:xfrm>
              <a:off x="2983060" y="3959444"/>
              <a:ext cx="457273" cy="356362"/>
            </a:xfrm>
            <a:custGeom>
              <a:avLst/>
              <a:gdLst>
                <a:gd name="T0" fmla="*/ 202618 w 457273"/>
                <a:gd name="T1" fmla="*/ 274952 h 356362"/>
                <a:gd name="T2" fmla="*/ 130759 w 457273"/>
                <a:gd name="T3" fmla="*/ 227327 h 356362"/>
                <a:gd name="T4" fmla="*/ 92497 w 457273"/>
                <a:gd name="T5" fmla="*/ 62831 h 356362"/>
                <a:gd name="T6" fmla="*/ 40721 w 457273"/>
                <a:gd name="T7" fmla="*/ 2442 h 356362"/>
                <a:gd name="T8" fmla="*/ 1983 w 457273"/>
                <a:gd name="T9" fmla="*/ 70450 h 356362"/>
                <a:gd name="T10" fmla="*/ 50143 w 457273"/>
                <a:gd name="T11" fmla="*/ 264094 h 356362"/>
                <a:gd name="T12" fmla="*/ 93354 w 457273"/>
                <a:gd name="T13" fmla="*/ 339532 h 356362"/>
                <a:gd name="T14" fmla="*/ 223367 w 457273"/>
                <a:gd name="T15" fmla="*/ 345152 h 356362"/>
                <a:gd name="T16" fmla="*/ 328062 w 457273"/>
                <a:gd name="T17" fmla="*/ 299432 h 356362"/>
                <a:gd name="T18" fmla="*/ 377650 w 457273"/>
                <a:gd name="T19" fmla="*/ 277048 h 356362"/>
                <a:gd name="T20" fmla="*/ 443608 w 457273"/>
                <a:gd name="T21" fmla="*/ 225517 h 356362"/>
                <a:gd name="T22" fmla="*/ 456171 w 457273"/>
                <a:gd name="T23" fmla="*/ 192371 h 356362"/>
                <a:gd name="T24" fmla="*/ 439420 w 457273"/>
                <a:gd name="T25" fmla="*/ 196181 h 356362"/>
                <a:gd name="T26" fmla="*/ 401349 w 457273"/>
                <a:gd name="T27" fmla="*/ 231328 h 356362"/>
                <a:gd name="T28" fmla="*/ 426952 w 457273"/>
                <a:gd name="T29" fmla="*/ 202753 h 356362"/>
                <a:gd name="T30" fmla="*/ 447510 w 457273"/>
                <a:gd name="T31" fmla="*/ 170558 h 356362"/>
                <a:gd name="T32" fmla="*/ 435042 w 457273"/>
                <a:gd name="T33" fmla="*/ 151508 h 356362"/>
                <a:gd name="T34" fmla="*/ 410391 w 457273"/>
                <a:gd name="T35" fmla="*/ 184274 h 356362"/>
                <a:gd name="T36" fmla="*/ 386025 w 457273"/>
                <a:gd name="T37" fmla="*/ 207515 h 356362"/>
                <a:gd name="T38" fmla="*/ 408487 w 457273"/>
                <a:gd name="T39" fmla="*/ 171416 h 356362"/>
                <a:gd name="T40" fmla="*/ 416673 w 457273"/>
                <a:gd name="T41" fmla="*/ 138649 h 356362"/>
                <a:gd name="T42" fmla="*/ 400016 w 457273"/>
                <a:gd name="T43" fmla="*/ 136935 h 356362"/>
                <a:gd name="T44" fmla="*/ 371463 w 457273"/>
                <a:gd name="T45" fmla="*/ 180179 h 356362"/>
                <a:gd name="T46" fmla="*/ 348906 w 457273"/>
                <a:gd name="T47" fmla="*/ 196371 h 356362"/>
                <a:gd name="T48" fmla="*/ 360518 w 457273"/>
                <a:gd name="T49" fmla="*/ 171511 h 356362"/>
                <a:gd name="T50" fmla="*/ 352428 w 457273"/>
                <a:gd name="T51" fmla="*/ 139888 h 356362"/>
                <a:gd name="T52" fmla="*/ 339579 w 457273"/>
                <a:gd name="T53" fmla="*/ 152270 h 356362"/>
                <a:gd name="T54" fmla="*/ 315879 w 457273"/>
                <a:gd name="T55" fmla="*/ 196181 h 356362"/>
                <a:gd name="T56" fmla="*/ 294274 w 457273"/>
                <a:gd name="T57" fmla="*/ 233423 h 356362"/>
                <a:gd name="T58" fmla="*/ 202618 w 457273"/>
                <a:gd name="T59" fmla="*/ 274952 h 35636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57273" h="356362" extrusionOk="0">
                  <a:moveTo>
                    <a:pt x="202618" y="274952"/>
                  </a:moveTo>
                  <a:cubicBezTo>
                    <a:pt x="150080" y="288192"/>
                    <a:pt x="137707" y="255045"/>
                    <a:pt x="130759" y="227327"/>
                  </a:cubicBezTo>
                  <a:cubicBezTo>
                    <a:pt x="114388" y="160938"/>
                    <a:pt x="104870" y="100931"/>
                    <a:pt x="92497" y="62831"/>
                  </a:cubicBezTo>
                  <a:cubicBezTo>
                    <a:pt x="77840" y="18254"/>
                    <a:pt x="62421" y="11110"/>
                    <a:pt x="40721" y="2442"/>
                  </a:cubicBezTo>
                  <a:cubicBezTo>
                    <a:pt x="15308" y="-7750"/>
                    <a:pt x="-6868" y="13777"/>
                    <a:pt x="1983" y="70450"/>
                  </a:cubicBezTo>
                  <a:cubicBezTo>
                    <a:pt x="11977" y="137602"/>
                    <a:pt x="25112" y="184750"/>
                    <a:pt x="50143" y="264094"/>
                  </a:cubicBezTo>
                  <a:cubicBezTo>
                    <a:pt x="56711" y="284858"/>
                    <a:pt x="71368" y="321720"/>
                    <a:pt x="93354" y="339532"/>
                  </a:cubicBezTo>
                  <a:cubicBezTo>
                    <a:pt x="120575" y="361439"/>
                    <a:pt x="161406" y="360487"/>
                    <a:pt x="223367" y="345152"/>
                  </a:cubicBezTo>
                  <a:cubicBezTo>
                    <a:pt x="249731" y="338579"/>
                    <a:pt x="278665" y="322768"/>
                    <a:pt x="328062" y="299432"/>
                  </a:cubicBezTo>
                  <a:cubicBezTo>
                    <a:pt x="341482" y="293240"/>
                    <a:pt x="351952" y="289049"/>
                    <a:pt x="377650" y="277048"/>
                  </a:cubicBezTo>
                  <a:cubicBezTo>
                    <a:pt x="403454" y="265427"/>
                    <a:pt x="426079" y="247749"/>
                    <a:pt x="443608" y="225517"/>
                  </a:cubicBezTo>
                  <a:cubicBezTo>
                    <a:pt x="457123" y="205991"/>
                    <a:pt x="458931" y="196942"/>
                    <a:pt x="456171" y="192371"/>
                  </a:cubicBezTo>
                  <a:cubicBezTo>
                    <a:pt x="453411" y="187799"/>
                    <a:pt x="446654" y="187989"/>
                    <a:pt x="439420" y="196181"/>
                  </a:cubicBezTo>
                  <a:cubicBezTo>
                    <a:pt x="428946" y="210097"/>
                    <a:pt x="416049" y="222003"/>
                    <a:pt x="401349" y="231328"/>
                  </a:cubicBezTo>
                  <a:cubicBezTo>
                    <a:pt x="401349" y="231328"/>
                    <a:pt x="417910" y="214088"/>
                    <a:pt x="426952" y="202753"/>
                  </a:cubicBezTo>
                  <a:cubicBezTo>
                    <a:pt x="435249" y="193018"/>
                    <a:pt x="442167" y="182179"/>
                    <a:pt x="447510" y="170558"/>
                  </a:cubicBezTo>
                  <a:cubicBezTo>
                    <a:pt x="452269" y="159224"/>
                    <a:pt x="442466" y="143698"/>
                    <a:pt x="435042" y="151508"/>
                  </a:cubicBezTo>
                  <a:cubicBezTo>
                    <a:pt x="427618" y="159319"/>
                    <a:pt x="424001" y="167987"/>
                    <a:pt x="410391" y="184274"/>
                  </a:cubicBezTo>
                  <a:cubicBezTo>
                    <a:pt x="403232" y="192971"/>
                    <a:pt x="395051" y="200781"/>
                    <a:pt x="386025" y="207515"/>
                  </a:cubicBezTo>
                  <a:cubicBezTo>
                    <a:pt x="394480" y="196114"/>
                    <a:pt x="401992" y="184036"/>
                    <a:pt x="408487" y="171416"/>
                  </a:cubicBezTo>
                  <a:cubicBezTo>
                    <a:pt x="414319" y="161509"/>
                    <a:pt x="417162" y="150137"/>
                    <a:pt x="416673" y="138649"/>
                  </a:cubicBezTo>
                  <a:cubicBezTo>
                    <a:pt x="416673" y="132744"/>
                    <a:pt x="407916" y="125696"/>
                    <a:pt x="400016" y="136935"/>
                  </a:cubicBezTo>
                  <a:cubicBezTo>
                    <a:pt x="392117" y="148174"/>
                    <a:pt x="388310" y="162938"/>
                    <a:pt x="371463" y="180179"/>
                  </a:cubicBezTo>
                  <a:cubicBezTo>
                    <a:pt x="359471" y="192656"/>
                    <a:pt x="349287" y="199800"/>
                    <a:pt x="348906" y="196371"/>
                  </a:cubicBezTo>
                  <a:cubicBezTo>
                    <a:pt x="348525" y="192942"/>
                    <a:pt x="356235" y="185989"/>
                    <a:pt x="360518" y="171511"/>
                  </a:cubicBezTo>
                  <a:cubicBezTo>
                    <a:pt x="364801" y="157033"/>
                    <a:pt x="360518" y="141602"/>
                    <a:pt x="352428" y="139888"/>
                  </a:cubicBezTo>
                  <a:cubicBezTo>
                    <a:pt x="344338" y="138173"/>
                    <a:pt x="345956" y="138649"/>
                    <a:pt x="339579" y="152270"/>
                  </a:cubicBezTo>
                  <a:cubicBezTo>
                    <a:pt x="333202" y="165891"/>
                    <a:pt x="323779" y="176178"/>
                    <a:pt x="315879" y="196181"/>
                  </a:cubicBezTo>
                  <a:cubicBezTo>
                    <a:pt x="311874" y="210192"/>
                    <a:pt x="304450" y="222993"/>
                    <a:pt x="294274" y="233423"/>
                  </a:cubicBezTo>
                  <a:cubicBezTo>
                    <a:pt x="281330" y="247139"/>
                    <a:pt x="252681" y="262856"/>
                    <a:pt x="202618" y="274952"/>
                  </a:cubicBezTo>
                  <a:close/>
                </a:path>
              </a:pathLst>
            </a:custGeom>
            <a:solidFill>
              <a:srgbClr val="DFAE8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4338" name="Google Shape;2219;p34">
              <a:extLst>
                <a:ext uri="{FF2B5EF4-FFF2-40B4-BE49-F238E27FC236}">
                  <a16:creationId xmlns:a16="http://schemas.microsoft.com/office/drawing/2014/main" id="{7928BB5D-8CF4-2EBD-6262-EDF697F5B6C6}"/>
                </a:ext>
              </a:extLst>
            </p:cNvPr>
            <p:cNvSpPr>
              <a:spLocks/>
            </p:cNvSpPr>
            <p:nvPr/>
          </p:nvSpPr>
          <p:spPr bwMode="auto">
            <a:xfrm>
              <a:off x="2966834" y="3952080"/>
              <a:ext cx="139371" cy="203905"/>
            </a:xfrm>
            <a:custGeom>
              <a:avLst/>
              <a:gdLst>
                <a:gd name="T0" fmla="*/ 37531 w 139371"/>
                <a:gd name="T1" fmla="*/ 948 h 203905"/>
                <a:gd name="T2" fmla="*/ 113007 w 139371"/>
                <a:gd name="T3" fmla="*/ 64861 h 203905"/>
                <a:gd name="T4" fmla="*/ 139371 w 139371"/>
                <a:gd name="T5" fmla="*/ 161921 h 203905"/>
                <a:gd name="T6" fmla="*/ 80456 w 139371"/>
                <a:gd name="T7" fmla="*/ 201068 h 203905"/>
                <a:gd name="T8" fmla="*/ 23350 w 139371"/>
                <a:gd name="T9" fmla="*/ 191067 h 203905"/>
                <a:gd name="T10" fmla="*/ 4314 w 139371"/>
                <a:gd name="T11" fmla="*/ 97246 h 203905"/>
                <a:gd name="T12" fmla="*/ 37531 w 139371"/>
                <a:gd name="T13" fmla="*/ 948 h 20390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9371" h="203905" extrusionOk="0">
                  <a:moveTo>
                    <a:pt x="37531" y="948"/>
                  </a:moveTo>
                  <a:cubicBezTo>
                    <a:pt x="72652" y="-4291"/>
                    <a:pt x="97493" y="11521"/>
                    <a:pt x="113007" y="64861"/>
                  </a:cubicBezTo>
                  <a:cubicBezTo>
                    <a:pt x="128521" y="118201"/>
                    <a:pt x="139371" y="161921"/>
                    <a:pt x="139371" y="161921"/>
                  </a:cubicBezTo>
                  <a:cubicBezTo>
                    <a:pt x="125444" y="182018"/>
                    <a:pt x="104367" y="196020"/>
                    <a:pt x="80456" y="201068"/>
                  </a:cubicBezTo>
                  <a:cubicBezTo>
                    <a:pt x="38483" y="211165"/>
                    <a:pt x="23350" y="191067"/>
                    <a:pt x="23350" y="191067"/>
                  </a:cubicBezTo>
                  <a:cubicBezTo>
                    <a:pt x="23350" y="191067"/>
                    <a:pt x="11643" y="135251"/>
                    <a:pt x="4314" y="97246"/>
                  </a:cubicBezTo>
                  <a:cubicBezTo>
                    <a:pt x="-3015" y="59241"/>
                    <a:pt x="-5965" y="7330"/>
                    <a:pt x="37531" y="948"/>
                  </a:cubicBez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4339" name="Google Shape;2220;p34">
              <a:extLst>
                <a:ext uri="{FF2B5EF4-FFF2-40B4-BE49-F238E27FC236}">
                  <a16:creationId xmlns:a16="http://schemas.microsoft.com/office/drawing/2014/main" id="{36677BD6-9EEA-7380-3B38-B6C7CFB5866C}"/>
                </a:ext>
              </a:extLst>
            </p:cNvPr>
            <p:cNvSpPr>
              <a:spLocks/>
            </p:cNvSpPr>
            <p:nvPr/>
          </p:nvSpPr>
          <p:spPr bwMode="auto">
            <a:xfrm>
              <a:off x="2806828" y="3576743"/>
              <a:ext cx="227254" cy="250802"/>
            </a:xfrm>
            <a:custGeom>
              <a:avLst/>
              <a:gdLst>
                <a:gd name="T0" fmla="*/ 214479 w 227254"/>
                <a:gd name="T1" fmla="*/ 103393 h 250802"/>
                <a:gd name="T2" fmla="*/ 149663 w 227254"/>
                <a:gd name="T3" fmla="*/ 1762 h 250802"/>
                <a:gd name="T4" fmla="*/ 710 w 227254"/>
                <a:gd name="T5" fmla="*/ 105679 h 250802"/>
                <a:gd name="T6" fmla="*/ 55817 w 227254"/>
                <a:gd name="T7" fmla="*/ 247411 h 250802"/>
                <a:gd name="T8" fmla="*/ 130817 w 227254"/>
                <a:gd name="T9" fmla="*/ 238363 h 250802"/>
                <a:gd name="T10" fmla="*/ 132435 w 227254"/>
                <a:gd name="T11" fmla="*/ 190738 h 250802"/>
                <a:gd name="T12" fmla="*/ 214479 w 227254"/>
                <a:gd name="T13" fmla="*/ 103393 h 25080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7254" h="250802" extrusionOk="0">
                  <a:moveTo>
                    <a:pt x="214479" y="103393"/>
                  </a:moveTo>
                  <a:cubicBezTo>
                    <a:pt x="214479" y="103393"/>
                    <a:pt x="269967" y="18907"/>
                    <a:pt x="149663" y="1762"/>
                  </a:cubicBezTo>
                  <a:cubicBezTo>
                    <a:pt x="62861" y="-10716"/>
                    <a:pt x="6896" y="45100"/>
                    <a:pt x="710" y="105679"/>
                  </a:cubicBezTo>
                  <a:cubicBezTo>
                    <a:pt x="-5477" y="163496"/>
                    <a:pt x="30119" y="223599"/>
                    <a:pt x="55817" y="247411"/>
                  </a:cubicBezTo>
                  <a:cubicBezTo>
                    <a:pt x="68381" y="251888"/>
                    <a:pt x="95316" y="254460"/>
                    <a:pt x="130817" y="238363"/>
                  </a:cubicBezTo>
                  <a:cubicBezTo>
                    <a:pt x="132258" y="222532"/>
                    <a:pt x="132799" y="206635"/>
                    <a:pt x="132435" y="190738"/>
                  </a:cubicBezTo>
                  <a:cubicBezTo>
                    <a:pt x="132435" y="190738"/>
                    <a:pt x="90748" y="101869"/>
                    <a:pt x="214479" y="103393"/>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4340" name="Google Shape;2221;p34">
              <a:extLst>
                <a:ext uri="{FF2B5EF4-FFF2-40B4-BE49-F238E27FC236}">
                  <a16:creationId xmlns:a16="http://schemas.microsoft.com/office/drawing/2014/main" id="{15079DD5-29F8-12DE-A2CC-A8C1C9081E27}"/>
                </a:ext>
              </a:extLst>
            </p:cNvPr>
            <p:cNvSpPr>
              <a:spLocks/>
            </p:cNvSpPr>
            <p:nvPr/>
          </p:nvSpPr>
          <p:spPr bwMode="auto">
            <a:xfrm>
              <a:off x="3061186" y="4495381"/>
              <a:ext cx="201300" cy="278129"/>
            </a:xfrm>
            <a:custGeom>
              <a:avLst/>
              <a:gdLst>
                <a:gd name="T0" fmla="*/ 201301 w 201300"/>
                <a:gd name="T1" fmla="*/ 253746 h 278129"/>
                <a:gd name="T2" fmla="*/ 201301 w 201300"/>
                <a:gd name="T3" fmla="*/ 0 h 278129"/>
                <a:gd name="T4" fmla="*/ 0 w 201300"/>
                <a:gd name="T5" fmla="*/ 117634 h 278129"/>
                <a:gd name="T6" fmla="*/ 77570 w 201300"/>
                <a:gd name="T7" fmla="*/ 278130 h 278129"/>
                <a:gd name="T8" fmla="*/ 201301 w 201300"/>
                <a:gd name="T9" fmla="*/ 253746 h 2781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300" h="278129" extrusionOk="0">
                  <a:moveTo>
                    <a:pt x="201301" y="253746"/>
                  </a:moveTo>
                  <a:lnTo>
                    <a:pt x="201301" y="0"/>
                  </a:lnTo>
                  <a:lnTo>
                    <a:pt x="0" y="117634"/>
                  </a:lnTo>
                  <a:lnTo>
                    <a:pt x="77570" y="278130"/>
                  </a:lnTo>
                  <a:lnTo>
                    <a:pt x="201301" y="253746"/>
                  </a:lnTo>
                  <a:close/>
                </a:path>
              </a:pathLst>
            </a:custGeom>
            <a:solidFill>
              <a:srgbClr val="C4C7D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4341" name="Google Shape;2222;p34">
              <a:extLst>
                <a:ext uri="{FF2B5EF4-FFF2-40B4-BE49-F238E27FC236}">
                  <a16:creationId xmlns:a16="http://schemas.microsoft.com/office/drawing/2014/main" id="{5C0C4C1C-45E8-B49E-E03E-1ABB7EF76341}"/>
                </a:ext>
              </a:extLst>
            </p:cNvPr>
            <p:cNvSpPr>
              <a:spLocks/>
            </p:cNvSpPr>
            <p:nvPr/>
          </p:nvSpPr>
          <p:spPr bwMode="auto">
            <a:xfrm>
              <a:off x="3130570" y="4465187"/>
              <a:ext cx="131916" cy="77057"/>
            </a:xfrm>
            <a:custGeom>
              <a:avLst/>
              <a:gdLst>
                <a:gd name="T0" fmla="*/ 0 w 131916"/>
                <a:gd name="T1" fmla="*/ 44863 h 77057"/>
                <a:gd name="T2" fmla="*/ 77284 w 131916"/>
                <a:gd name="T3" fmla="*/ 0 h 77057"/>
                <a:gd name="T4" fmla="*/ 131916 w 131916"/>
                <a:gd name="T5" fmla="*/ 31528 h 77057"/>
                <a:gd name="T6" fmla="*/ 51777 w 131916"/>
                <a:gd name="T7" fmla="*/ 77057 h 77057"/>
                <a:gd name="T8" fmla="*/ 0 w 131916"/>
                <a:gd name="T9" fmla="*/ 44863 h 770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1916" h="77057" extrusionOk="0">
                  <a:moveTo>
                    <a:pt x="0" y="44863"/>
                  </a:moveTo>
                  <a:lnTo>
                    <a:pt x="77284" y="0"/>
                  </a:lnTo>
                  <a:lnTo>
                    <a:pt x="131916" y="31528"/>
                  </a:lnTo>
                  <a:lnTo>
                    <a:pt x="51777" y="77057"/>
                  </a:lnTo>
                  <a:lnTo>
                    <a:pt x="0" y="44863"/>
                  </a:lnTo>
                  <a:close/>
                </a:path>
              </a:pathLst>
            </a:custGeom>
            <a:solidFill>
              <a:srgbClr val="D6D8E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grpSp>
      <p:sp>
        <p:nvSpPr>
          <p:cNvPr id="54276" name="Google Shape;2223;p34">
            <a:extLst>
              <a:ext uri="{FF2B5EF4-FFF2-40B4-BE49-F238E27FC236}">
                <a16:creationId xmlns:a16="http://schemas.microsoft.com/office/drawing/2014/main" id="{B47A924B-BA41-8FA5-A082-4045181AF6C1}"/>
              </a:ext>
            </a:extLst>
          </p:cNvPr>
          <p:cNvSpPr txBox="1">
            <a:spLocks noGrp="1" noChangeArrowheads="1"/>
          </p:cNvSpPr>
          <p:nvPr>
            <p:ph type="ctrTitle" idx="4294967295"/>
          </p:nvPr>
        </p:nvSpPr>
        <p:spPr>
          <a:xfrm>
            <a:off x="307975" y="185738"/>
            <a:ext cx="7477125" cy="833437"/>
          </a:xfrm>
        </p:spPr>
        <p:txBody>
          <a:bodyPr/>
          <a:lstStyle/>
          <a:p>
            <a:pPr eaLnBrk="1" hangingPunct="1">
              <a:lnSpc>
                <a:spcPct val="80000"/>
              </a:lnSpc>
              <a:buClr>
                <a:schemeClr val="accent2"/>
              </a:buClr>
              <a:buSzPts val="4800"/>
              <a:buFont typeface="Raleway Thin" pitchFamily="2" charset="77"/>
              <a:buNone/>
            </a:pPr>
            <a:r>
              <a:rPr lang="en-US" altLang="en-US" sz="4000">
                <a:solidFill>
                  <a:schemeClr val="accent2"/>
                </a:solidFill>
                <a:latin typeface="Raleway Thin" pitchFamily="2" charset="77"/>
                <a:cs typeface="Arial" panose="020B0604020202020204" pitchFamily="34" charset="0"/>
                <a:sym typeface="Raleway Thin" pitchFamily="2" charset="77"/>
              </a:rPr>
              <a:t>Covid Unexpected Star </a:t>
            </a:r>
            <a:br>
              <a:rPr lang="en-US" altLang="en-US" sz="4000">
                <a:solidFill>
                  <a:schemeClr val="accent2"/>
                </a:solidFill>
                <a:latin typeface="Raleway Thin" pitchFamily="2" charset="77"/>
                <a:cs typeface="Arial" panose="020B0604020202020204" pitchFamily="34" charset="0"/>
                <a:sym typeface="Raleway Thin" pitchFamily="2" charset="77"/>
              </a:rPr>
            </a:br>
            <a:r>
              <a:rPr lang="en-US" altLang="en-US" sz="4000">
                <a:solidFill>
                  <a:schemeClr val="accent2"/>
                </a:solidFill>
                <a:latin typeface="Raleway Thin" pitchFamily="2" charset="77"/>
                <a:cs typeface="Arial" panose="020B0604020202020204" pitchFamily="34" charset="0"/>
                <a:sym typeface="Raleway Thin" pitchFamily="2" charset="77"/>
              </a:rPr>
              <a:t>Bread &amp; Baking</a:t>
            </a:r>
          </a:p>
        </p:txBody>
      </p:sp>
      <p:sp>
        <p:nvSpPr>
          <p:cNvPr id="54277" name="Google Shape;2224;p34">
            <a:extLst>
              <a:ext uri="{FF2B5EF4-FFF2-40B4-BE49-F238E27FC236}">
                <a16:creationId xmlns:a16="http://schemas.microsoft.com/office/drawing/2014/main" id="{6392A73A-0690-CCC1-4470-74FF28C85313}"/>
              </a:ext>
            </a:extLst>
          </p:cNvPr>
          <p:cNvSpPr txBox="1">
            <a:spLocks noGrp="1" noChangeArrowheads="1"/>
          </p:cNvSpPr>
          <p:nvPr>
            <p:ph type="subTitle" idx="4294967295"/>
          </p:nvPr>
        </p:nvSpPr>
        <p:spPr>
          <a:xfrm>
            <a:off x="269875" y="1309688"/>
            <a:ext cx="4978400" cy="1920875"/>
          </a:xfrm>
        </p:spPr>
        <p:txBody>
          <a:bodyPr/>
          <a:lstStyle/>
          <a:p>
            <a:pPr marL="457200" indent="-342900" eaLnBrk="1" hangingPunct="1">
              <a:lnSpc>
                <a:spcPct val="110000"/>
              </a:lnSpc>
              <a:spcBef>
                <a:spcPts val="600"/>
              </a:spcBef>
              <a:buClr>
                <a:schemeClr val="accent1"/>
              </a:buClr>
              <a:buSzPts val="1800"/>
              <a:buFont typeface="Barlow Light" panose="020F0302020204030204" pitchFamily="34" charset="0"/>
              <a:buChar char="▸"/>
            </a:pPr>
            <a:r>
              <a:rPr lang="en-US" altLang="en-US" sz="1800">
                <a:solidFill>
                  <a:schemeClr val="accent2"/>
                </a:solidFill>
                <a:latin typeface="Roboto" panose="02000000000000000000" pitchFamily="2" charset="0"/>
                <a:cs typeface="Arial" panose="020B0604020202020204" pitchFamily="34" charset="0"/>
                <a:sym typeface="Barlow Light" panose="020F0302020204030204" pitchFamily="34" charset="0"/>
              </a:rPr>
              <a:t>According to Google Trends, </a:t>
            </a:r>
            <a:r>
              <a:rPr lang="en-US" altLang="en-US" sz="1800">
                <a:solidFill>
                  <a:srgbClr val="3A3F50"/>
                </a:solidFill>
                <a:latin typeface="Roboto" panose="02000000000000000000" pitchFamily="2" charset="0"/>
                <a:cs typeface="Arial" panose="020B0604020202020204" pitchFamily="34" charset="0"/>
                <a:sym typeface="Barlow Light" panose="020F0302020204030204" pitchFamily="34" charset="0"/>
              </a:rPr>
              <a:t>searches for “sourdough bread” have sharply increased over the past 12 months. </a:t>
            </a:r>
          </a:p>
          <a:p>
            <a:pPr marL="457200" indent="-342900" eaLnBrk="1" hangingPunct="1">
              <a:lnSpc>
                <a:spcPct val="110000"/>
              </a:lnSpc>
              <a:spcBef>
                <a:spcPts val="600"/>
              </a:spcBef>
              <a:buClr>
                <a:schemeClr val="accent1"/>
              </a:buClr>
              <a:buSzPts val="1800"/>
              <a:buFont typeface="Barlow Light" panose="020F0302020204030204" pitchFamily="34" charset="0"/>
              <a:buChar char="▸"/>
            </a:pPr>
            <a:r>
              <a:rPr lang="en-US" altLang="en-US" sz="1800">
                <a:solidFill>
                  <a:schemeClr val="accent2"/>
                </a:solidFill>
                <a:latin typeface="Roboto" panose="02000000000000000000" pitchFamily="2" charset="0"/>
                <a:cs typeface="Arial" panose="020B0604020202020204" pitchFamily="34" charset="0"/>
                <a:sym typeface="Barlow Light" panose="020F0302020204030204" pitchFamily="34" charset="0"/>
              </a:rPr>
              <a:t>With much more time on their hands many people have begun to experiment with new hobbies and activities they hadn’t previously been able to do: one of which is baking bread. </a:t>
            </a:r>
            <a:endParaRPr lang="en-US" altLang="en-US" sz="1800">
              <a:solidFill>
                <a:schemeClr val="accent2"/>
              </a:solidFill>
              <a:latin typeface="Barlow Light" panose="020F0302020204030204" pitchFamily="34" charset="0"/>
              <a:cs typeface="Arial" panose="020B0604020202020204" pitchFamily="34" charset="0"/>
              <a:sym typeface="Barlow Light" panose="020F0302020204030204" pitchFamily="34" charset="0"/>
            </a:endParaRPr>
          </a:p>
          <a:p>
            <a:pPr marL="457200" indent="-342900" eaLnBrk="1" hangingPunct="1">
              <a:lnSpc>
                <a:spcPct val="110000"/>
              </a:lnSpc>
              <a:buClr>
                <a:schemeClr val="accent1"/>
              </a:buClr>
              <a:buSzPts val="1800"/>
              <a:buFont typeface="Barlow Light" panose="020F0302020204030204" pitchFamily="34" charset="0"/>
              <a:buChar char="▸"/>
            </a:pPr>
            <a:endParaRPr lang="en-US" altLang="en-US" sz="2000">
              <a:solidFill>
                <a:srgbClr val="3A3F50"/>
              </a:solidFill>
              <a:latin typeface="Barlow Light" panose="020F0302020204030204" pitchFamily="34" charset="0"/>
              <a:cs typeface="Arial" panose="020B0604020202020204" pitchFamily="34" charset="0"/>
              <a:sym typeface="Barlow Light" panose="020F0302020204030204" pitchFamily="34" charset="0"/>
            </a:endParaRPr>
          </a:p>
        </p:txBody>
      </p:sp>
    </p:spTree>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Google Shape;2229;p35">
            <a:extLst>
              <a:ext uri="{FF2B5EF4-FFF2-40B4-BE49-F238E27FC236}">
                <a16:creationId xmlns:a16="http://schemas.microsoft.com/office/drawing/2014/main" id="{ECEB0792-52CD-46C3-937D-75D5C6607763}"/>
              </a:ext>
            </a:extLst>
          </p:cNvPr>
          <p:cNvSpPr txBox="1">
            <a:spLocks noGrp="1" noChangeArrowheads="1"/>
          </p:cNvSpPr>
          <p:nvPr>
            <p:ph type="title"/>
          </p:nvPr>
        </p:nvSpPr>
        <p:spPr>
          <a:xfrm>
            <a:off x="523875" y="263525"/>
            <a:ext cx="7750175" cy="1082675"/>
          </a:xfrm>
        </p:spPr>
        <p:txBody>
          <a:bodyPr/>
          <a:lstStyle/>
          <a:p>
            <a:pPr eaLnBrk="1" hangingPunct="1">
              <a:lnSpc>
                <a:spcPct val="80000"/>
              </a:lnSpc>
              <a:spcBef>
                <a:spcPct val="0"/>
              </a:spcBef>
              <a:spcAft>
                <a:spcPct val="0"/>
              </a:spcAft>
              <a:buClr>
                <a:schemeClr val="accent2"/>
              </a:buClr>
              <a:buFont typeface="Raleway Thin" pitchFamily="2" charset="77"/>
              <a:buNone/>
            </a:pPr>
            <a:r>
              <a:rPr lang="en-US" altLang="en-US" sz="4800">
                <a:solidFill>
                  <a:schemeClr val="accent2"/>
                </a:solidFill>
                <a:latin typeface="Raleway Thin" pitchFamily="2" charset="77"/>
                <a:cs typeface="Arial" panose="020B0604020202020204" pitchFamily="34" charset="0"/>
                <a:sym typeface="Raleway Thin" pitchFamily="2" charset="77"/>
              </a:rPr>
              <a:t>Rise of the online bakery classes / Influencers</a:t>
            </a:r>
          </a:p>
        </p:txBody>
      </p:sp>
      <p:sp>
        <p:nvSpPr>
          <p:cNvPr id="50179" name="Google Shape;2230;p35">
            <a:extLst>
              <a:ext uri="{FF2B5EF4-FFF2-40B4-BE49-F238E27FC236}">
                <a16:creationId xmlns:a16="http://schemas.microsoft.com/office/drawing/2014/main" id="{926879EC-D286-5E76-1C9E-031BAD4B008F}"/>
              </a:ext>
            </a:extLst>
          </p:cNvPr>
          <p:cNvSpPr txBox="1">
            <a:spLocks noGrp="1" noChangeArrowheads="1"/>
          </p:cNvSpPr>
          <p:nvPr>
            <p:ph type="body" idx="1"/>
          </p:nvPr>
        </p:nvSpPr>
        <p:spPr>
          <a:xfrm>
            <a:off x="314325" y="1250950"/>
            <a:ext cx="5314950" cy="2641600"/>
          </a:xfrm>
        </p:spPr>
        <p:txBody>
          <a:bodyPr/>
          <a:lstStyle/>
          <a:p>
            <a:pPr indent="-381000" eaLnBrk="1" hangingPunct="1">
              <a:lnSpc>
                <a:spcPct val="115000"/>
              </a:lnSpc>
              <a:spcAft>
                <a:spcPct val="0"/>
              </a:spcAft>
              <a:buClr>
                <a:schemeClr val="accent1"/>
              </a:buClr>
              <a:buSzPts val="2400"/>
              <a:buFont typeface="Barlow Light" panose="020F0302020204030204" pitchFamily="34" charset="0"/>
              <a:buChar char="▸"/>
            </a:pPr>
            <a:endParaRPr lang="en-US" altLang="en-US" sz="2400">
              <a:solidFill>
                <a:srgbClr val="3A3F50"/>
              </a:solidFill>
              <a:latin typeface="Barlow Light" panose="020F0302020204030204" pitchFamily="34" charset="0"/>
              <a:cs typeface="Arial" panose="020B0604020202020204" pitchFamily="34" charset="0"/>
              <a:sym typeface="Barlow Light" panose="020F0302020204030204" pitchFamily="34" charset="0"/>
            </a:endParaRPr>
          </a:p>
          <a:p>
            <a:pPr indent="-381000" eaLnBrk="1" hangingPunct="1">
              <a:lnSpc>
                <a:spcPct val="115000"/>
              </a:lnSpc>
              <a:spcBef>
                <a:spcPct val="0"/>
              </a:spcBef>
              <a:spcAft>
                <a:spcPct val="0"/>
              </a:spcAft>
              <a:buClr>
                <a:schemeClr val="accent1"/>
              </a:buClr>
              <a:buSzPts val="2400"/>
              <a:buFont typeface="Barlow Light" panose="020F0302020204030204" pitchFamily="34" charset="0"/>
              <a:buChar char="▸"/>
            </a:pPr>
            <a:r>
              <a:rPr lang="en-US" altLang="en-US" sz="2400">
                <a:solidFill>
                  <a:srgbClr val="3A3F50"/>
                </a:solidFill>
                <a:latin typeface="Barlow Light" panose="020F0302020204030204" pitchFamily="34" charset="0"/>
                <a:cs typeface="Arial" panose="020B0604020202020204" pitchFamily="34" charset="0"/>
                <a:sym typeface="Barlow Light" panose="020F0302020204030204" pitchFamily="34" charset="0"/>
              </a:rPr>
              <a:t>Specifically attracting the “less Experienced” </a:t>
            </a:r>
          </a:p>
          <a:p>
            <a:pPr indent="-381000" eaLnBrk="1" hangingPunct="1">
              <a:lnSpc>
                <a:spcPct val="115000"/>
              </a:lnSpc>
              <a:spcBef>
                <a:spcPct val="0"/>
              </a:spcBef>
              <a:spcAft>
                <a:spcPct val="0"/>
              </a:spcAft>
              <a:buClr>
                <a:schemeClr val="accent1"/>
              </a:buClr>
              <a:buSzPts val="2400"/>
              <a:buFont typeface="Barlow Light" panose="020F0302020204030204" pitchFamily="34" charset="0"/>
              <a:buChar char="▸"/>
            </a:pPr>
            <a:r>
              <a:rPr lang="en-US" altLang="en-US" sz="2400">
                <a:solidFill>
                  <a:srgbClr val="3A3F50"/>
                </a:solidFill>
                <a:latin typeface="Barlow Light" panose="020F0302020204030204" pitchFamily="34" charset="0"/>
                <a:cs typeface="Arial" panose="020B0604020202020204" pitchFamily="34" charset="0"/>
                <a:sym typeface="Barlow Light" panose="020F0302020204030204" pitchFamily="34" charset="0"/>
              </a:rPr>
              <a:t>With online bakery classes comes online shopping for flour, baking ingredients such as additives &amp; equipment</a:t>
            </a:r>
          </a:p>
          <a:p>
            <a:pPr indent="-381000" eaLnBrk="1" hangingPunct="1">
              <a:lnSpc>
                <a:spcPct val="115000"/>
              </a:lnSpc>
              <a:spcBef>
                <a:spcPct val="0"/>
              </a:spcBef>
              <a:spcAft>
                <a:spcPct val="0"/>
              </a:spcAft>
              <a:buClr>
                <a:schemeClr val="accent1"/>
              </a:buClr>
              <a:buSzPts val="2400"/>
              <a:buFont typeface="Barlow Light" panose="020F0302020204030204" pitchFamily="34" charset="0"/>
              <a:buChar char="▸"/>
            </a:pPr>
            <a:r>
              <a:rPr lang="en-US" altLang="en-US" sz="2400">
                <a:solidFill>
                  <a:srgbClr val="3A3F50"/>
                </a:solidFill>
                <a:latin typeface="Barlow Light" panose="020F0302020204030204" pitchFamily="34" charset="0"/>
                <a:cs typeface="Arial" panose="020B0604020202020204" pitchFamily="34" charset="0"/>
                <a:sym typeface="Barlow Light" panose="020F0302020204030204" pitchFamily="34" charset="0"/>
              </a:rPr>
              <a:t>Number of Viewers has jumped by at least %25</a:t>
            </a:r>
          </a:p>
          <a:p>
            <a:pPr indent="-381000" eaLnBrk="1" hangingPunct="1">
              <a:lnSpc>
                <a:spcPct val="115000"/>
              </a:lnSpc>
              <a:spcBef>
                <a:spcPct val="0"/>
              </a:spcBef>
              <a:spcAft>
                <a:spcPct val="0"/>
              </a:spcAft>
              <a:buClr>
                <a:schemeClr val="accent1"/>
              </a:buClr>
              <a:buSzPts val="2400"/>
              <a:buFont typeface="Barlow Light" panose="020F0302020204030204" pitchFamily="34" charset="0"/>
              <a:buChar char="▸"/>
            </a:pPr>
            <a:endParaRPr lang="en-US" altLang="en-US" sz="2400">
              <a:solidFill>
                <a:srgbClr val="3A3F50"/>
              </a:solidFill>
              <a:latin typeface="Barlow Light" panose="020F0302020204030204" pitchFamily="34" charset="0"/>
              <a:cs typeface="Arial" panose="020B0604020202020204" pitchFamily="34" charset="0"/>
              <a:sym typeface="Barlow Light" panose="020F0302020204030204" pitchFamily="34" charset="0"/>
            </a:endParaRPr>
          </a:p>
          <a:p>
            <a:pPr indent="-381000" eaLnBrk="1" hangingPunct="1">
              <a:lnSpc>
                <a:spcPct val="115000"/>
              </a:lnSpc>
              <a:spcBef>
                <a:spcPct val="0"/>
              </a:spcBef>
              <a:spcAft>
                <a:spcPct val="0"/>
              </a:spcAft>
              <a:buClr>
                <a:schemeClr val="accent1"/>
              </a:buClr>
              <a:buSzPts val="2400"/>
              <a:buFont typeface="Barlow Light" panose="020F0302020204030204" pitchFamily="34" charset="0"/>
              <a:buChar char="▸"/>
            </a:pPr>
            <a:endParaRPr lang="en-US" altLang="en-US" sz="2400">
              <a:solidFill>
                <a:srgbClr val="3A3F50"/>
              </a:solidFill>
              <a:latin typeface="Barlow Light" panose="020F0302020204030204" pitchFamily="34" charset="0"/>
              <a:cs typeface="Arial" panose="020B0604020202020204" pitchFamily="34" charset="0"/>
              <a:sym typeface="Barlow Light" panose="020F0302020204030204" pitchFamily="34" charset="0"/>
            </a:endParaRPr>
          </a:p>
        </p:txBody>
      </p:sp>
      <p:sp>
        <p:nvSpPr>
          <p:cNvPr id="50180" name="Google Shape;2231;p35">
            <a:extLst>
              <a:ext uri="{FF2B5EF4-FFF2-40B4-BE49-F238E27FC236}">
                <a16:creationId xmlns:a16="http://schemas.microsoft.com/office/drawing/2014/main" id="{37501003-CAEA-67F2-F64E-8264FA5FC795}"/>
              </a:ext>
            </a:extLst>
          </p:cNvPr>
          <p:cNvSpPr>
            <a:spLocks noGrp="1" noChangeArrowheads="1"/>
          </p:cNvSpPr>
          <p:nvPr>
            <p:ph type="sldNum" sz="quarter" idx="10"/>
          </p:nvPr>
        </p:nvSpPr>
        <p:spPr>
          <a:noFill/>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E529C08C-93CC-C74B-A1A0-ED199E599BD6}" type="slidenum">
              <a:rPr lang="en-US" altLang="en-US" sz="1200">
                <a:solidFill>
                  <a:srgbClr val="FFFFFF"/>
                </a:solidFill>
                <a:latin typeface="Barlow Light" panose="020F0302020204030204" pitchFamily="34" charset="0"/>
                <a:sym typeface="Barlow Light" panose="020F0302020204030204" pitchFamily="34" charset="0"/>
              </a:rPr>
              <a:pPr/>
              <a:t>26</a:t>
            </a:fld>
            <a:endParaRPr lang="en-US" altLang="en-US" sz="1200">
              <a:solidFill>
                <a:srgbClr val="FFFFFF"/>
              </a:solidFill>
              <a:latin typeface="Barlow Light" panose="020F0302020204030204" pitchFamily="34" charset="0"/>
              <a:sym typeface="Barlow Light" panose="020F0302020204030204" pitchFamily="34" charset="0"/>
            </a:endParaRPr>
          </a:p>
        </p:txBody>
      </p:sp>
      <p:grpSp>
        <p:nvGrpSpPr>
          <p:cNvPr id="50181" name="Google Shape;2623;p47">
            <a:extLst>
              <a:ext uri="{FF2B5EF4-FFF2-40B4-BE49-F238E27FC236}">
                <a16:creationId xmlns:a16="http://schemas.microsoft.com/office/drawing/2014/main" id="{03BE04D0-A041-76D2-79D6-D1FA095BA48B}"/>
              </a:ext>
            </a:extLst>
          </p:cNvPr>
          <p:cNvGrpSpPr>
            <a:grpSpLocks/>
          </p:cNvGrpSpPr>
          <p:nvPr/>
        </p:nvGrpSpPr>
        <p:grpSpPr bwMode="auto">
          <a:xfrm>
            <a:off x="5564188" y="1508125"/>
            <a:ext cx="2952750" cy="3128963"/>
            <a:chOff x="1926580" y="602477"/>
            <a:chExt cx="4456273" cy="4762466"/>
          </a:xfrm>
        </p:grpSpPr>
        <p:sp>
          <p:nvSpPr>
            <p:cNvPr id="50182" name="Google Shape;2624;p47">
              <a:extLst>
                <a:ext uri="{FF2B5EF4-FFF2-40B4-BE49-F238E27FC236}">
                  <a16:creationId xmlns:a16="http://schemas.microsoft.com/office/drawing/2014/main" id="{0108D450-971F-06A7-76AC-03825EC9FF91}"/>
                </a:ext>
              </a:extLst>
            </p:cNvPr>
            <p:cNvSpPr>
              <a:spLocks/>
            </p:cNvSpPr>
            <p:nvPr/>
          </p:nvSpPr>
          <p:spPr bwMode="auto">
            <a:xfrm>
              <a:off x="4352367" y="1409287"/>
              <a:ext cx="1407834" cy="1779317"/>
            </a:xfrm>
            <a:custGeom>
              <a:avLst/>
              <a:gdLst>
                <a:gd name="T0" fmla="*/ 1367440 w 1407834"/>
                <a:gd name="T1" fmla="*/ 1774437 h 1779317"/>
                <a:gd name="T2" fmla="*/ 40490 w 1407834"/>
                <a:gd name="T3" fmla="*/ 1006627 h 1779317"/>
                <a:gd name="T4" fmla="*/ 0 w 1407834"/>
                <a:gd name="T5" fmla="*/ 929188 h 1779317"/>
                <a:gd name="T6" fmla="*/ 0 w 1407834"/>
                <a:gd name="T7" fmla="*/ 35458 h 1779317"/>
                <a:gd name="T8" fmla="*/ 40490 w 1407834"/>
                <a:gd name="T9" fmla="*/ 4883 h 1779317"/>
                <a:gd name="T10" fmla="*/ 1367440 w 1407834"/>
                <a:gd name="T11" fmla="*/ 772598 h 1779317"/>
                <a:gd name="T12" fmla="*/ 1407835 w 1407834"/>
                <a:gd name="T13" fmla="*/ 850131 h 1779317"/>
                <a:gd name="T14" fmla="*/ 1407835 w 1407834"/>
                <a:gd name="T15" fmla="*/ 1743767 h 1779317"/>
                <a:gd name="T16" fmla="*/ 1367440 w 1407834"/>
                <a:gd name="T17" fmla="*/ 1774437 h 17793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07834" h="1779317" extrusionOk="0">
                  <a:moveTo>
                    <a:pt x="1367440" y="1774437"/>
                  </a:moveTo>
                  <a:lnTo>
                    <a:pt x="40490" y="1006627"/>
                  </a:lnTo>
                  <a:cubicBezTo>
                    <a:pt x="18059" y="993768"/>
                    <a:pt x="0" y="959002"/>
                    <a:pt x="0" y="929188"/>
                  </a:cubicBezTo>
                  <a:lnTo>
                    <a:pt x="0" y="35458"/>
                  </a:lnTo>
                  <a:cubicBezTo>
                    <a:pt x="0" y="5645"/>
                    <a:pt x="18059" y="-8071"/>
                    <a:pt x="40490" y="4883"/>
                  </a:cubicBezTo>
                  <a:lnTo>
                    <a:pt x="1367440" y="772598"/>
                  </a:lnTo>
                  <a:cubicBezTo>
                    <a:pt x="1389776" y="785551"/>
                    <a:pt x="1407835" y="820223"/>
                    <a:pt x="1407835" y="850131"/>
                  </a:cubicBezTo>
                  <a:lnTo>
                    <a:pt x="1407835" y="1743767"/>
                  </a:lnTo>
                  <a:cubicBezTo>
                    <a:pt x="1407835" y="1773675"/>
                    <a:pt x="1389776" y="1787391"/>
                    <a:pt x="1367440" y="1774437"/>
                  </a:cubicBezTo>
                  <a:close/>
                </a:path>
              </a:pathLst>
            </a:custGeom>
            <a:solidFill>
              <a:srgbClr val="E9EAF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183" name="Google Shape;2625;p47">
              <a:extLst>
                <a:ext uri="{FF2B5EF4-FFF2-40B4-BE49-F238E27FC236}">
                  <a16:creationId xmlns:a16="http://schemas.microsoft.com/office/drawing/2014/main" id="{7AA98120-B52D-5AF8-A401-E6B6B7DA681C}"/>
                </a:ext>
              </a:extLst>
            </p:cNvPr>
            <p:cNvSpPr>
              <a:spLocks/>
            </p:cNvSpPr>
            <p:nvPr/>
          </p:nvSpPr>
          <p:spPr bwMode="auto">
            <a:xfrm>
              <a:off x="4492846" y="1745654"/>
              <a:ext cx="1118701" cy="793785"/>
            </a:xfrm>
            <a:custGeom>
              <a:avLst/>
              <a:gdLst>
                <a:gd name="T0" fmla="*/ 1073650 w 1118701"/>
                <a:gd name="T1" fmla="*/ 788370 h 793785"/>
                <a:gd name="T2" fmla="*/ 45147 w 1118701"/>
                <a:gd name="T3" fmla="*/ 193344 h 793785"/>
                <a:gd name="T4" fmla="*/ 0 w 1118701"/>
                <a:gd name="T5" fmla="*/ 106952 h 793785"/>
                <a:gd name="T6" fmla="*/ 0 w 1118701"/>
                <a:gd name="T7" fmla="*/ 39610 h 793785"/>
                <a:gd name="T8" fmla="*/ 45147 w 1118701"/>
                <a:gd name="T9" fmla="*/ 5415 h 793785"/>
                <a:gd name="T10" fmla="*/ 1073650 w 1118701"/>
                <a:gd name="T11" fmla="*/ 600442 h 793785"/>
                <a:gd name="T12" fmla="*/ 1118702 w 1118701"/>
                <a:gd name="T13" fmla="*/ 686834 h 793785"/>
                <a:gd name="T14" fmla="*/ 1118702 w 1118701"/>
                <a:gd name="T15" fmla="*/ 754176 h 793785"/>
                <a:gd name="T16" fmla="*/ 1073650 w 1118701"/>
                <a:gd name="T17" fmla="*/ 788370 h 7937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18701" h="793785" extrusionOk="0">
                  <a:moveTo>
                    <a:pt x="1073650" y="788370"/>
                  </a:moveTo>
                  <a:lnTo>
                    <a:pt x="45147" y="193344"/>
                  </a:lnTo>
                  <a:cubicBezTo>
                    <a:pt x="20245" y="178866"/>
                    <a:pt x="0" y="140194"/>
                    <a:pt x="0" y="106952"/>
                  </a:cubicBezTo>
                  <a:lnTo>
                    <a:pt x="0" y="39610"/>
                  </a:lnTo>
                  <a:cubicBezTo>
                    <a:pt x="0" y="6273"/>
                    <a:pt x="20245" y="-8967"/>
                    <a:pt x="45147" y="5415"/>
                  </a:cubicBezTo>
                  <a:lnTo>
                    <a:pt x="1073650" y="600442"/>
                  </a:lnTo>
                  <a:cubicBezTo>
                    <a:pt x="1098552" y="614825"/>
                    <a:pt x="1118702" y="653496"/>
                    <a:pt x="1118702" y="686834"/>
                  </a:cubicBezTo>
                  <a:lnTo>
                    <a:pt x="1118702" y="754176"/>
                  </a:lnTo>
                  <a:cubicBezTo>
                    <a:pt x="1118702" y="787513"/>
                    <a:pt x="1098552" y="802753"/>
                    <a:pt x="1073650" y="78837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184" name="Google Shape;2626;p47">
              <a:extLst>
                <a:ext uri="{FF2B5EF4-FFF2-40B4-BE49-F238E27FC236}">
                  <a16:creationId xmlns:a16="http://schemas.microsoft.com/office/drawing/2014/main" id="{AB3EF173-614A-FDE1-E92D-58FE5FAC1804}"/>
                </a:ext>
              </a:extLst>
            </p:cNvPr>
            <p:cNvSpPr>
              <a:spLocks/>
            </p:cNvSpPr>
            <p:nvPr/>
          </p:nvSpPr>
          <p:spPr bwMode="auto">
            <a:xfrm>
              <a:off x="3766118" y="879295"/>
              <a:ext cx="2497551" cy="3394041"/>
            </a:xfrm>
            <a:custGeom>
              <a:avLst/>
              <a:gdLst>
                <a:gd name="T0" fmla="*/ 2437193 w 2497551"/>
                <a:gd name="T1" fmla="*/ 3386756 h 3394041"/>
                <a:gd name="T2" fmla="*/ 60355 w 2497551"/>
                <a:gd name="T3" fmla="*/ 2011346 h 3394041"/>
                <a:gd name="T4" fmla="*/ 0 w 2497551"/>
                <a:gd name="T5" fmla="*/ 1895808 h 3394041"/>
                <a:gd name="T6" fmla="*/ 0 w 2497551"/>
                <a:gd name="T7" fmla="*/ 53006 h 3394041"/>
                <a:gd name="T8" fmla="*/ 60355 w 2497551"/>
                <a:gd name="T9" fmla="*/ 7286 h 3394041"/>
                <a:gd name="T10" fmla="*/ 2437193 w 2497551"/>
                <a:gd name="T11" fmla="*/ 1382696 h 3394041"/>
                <a:gd name="T12" fmla="*/ 2497548 w 2497551"/>
                <a:gd name="T13" fmla="*/ 1498234 h 3394041"/>
                <a:gd name="T14" fmla="*/ 2497548 w 2497551"/>
                <a:gd name="T15" fmla="*/ 3341036 h 3394041"/>
                <a:gd name="T16" fmla="*/ 2437193 w 2497551"/>
                <a:gd name="T17" fmla="*/ 3386756 h 33940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97551" h="3394041" extrusionOk="0">
                  <a:moveTo>
                    <a:pt x="2437193" y="3386756"/>
                  </a:moveTo>
                  <a:lnTo>
                    <a:pt x="60355" y="2011346"/>
                  </a:lnTo>
                  <a:cubicBezTo>
                    <a:pt x="26993" y="1992296"/>
                    <a:pt x="0" y="1940289"/>
                    <a:pt x="0" y="1895808"/>
                  </a:cubicBezTo>
                  <a:lnTo>
                    <a:pt x="0" y="53006"/>
                  </a:lnTo>
                  <a:cubicBezTo>
                    <a:pt x="0" y="8429"/>
                    <a:pt x="26993" y="-12050"/>
                    <a:pt x="60355" y="7286"/>
                  </a:cubicBezTo>
                  <a:lnTo>
                    <a:pt x="2437193" y="1382696"/>
                  </a:lnTo>
                  <a:cubicBezTo>
                    <a:pt x="2470554" y="1401746"/>
                    <a:pt x="2497548" y="1453752"/>
                    <a:pt x="2497548" y="1498234"/>
                  </a:cubicBezTo>
                  <a:lnTo>
                    <a:pt x="2497548" y="3341036"/>
                  </a:lnTo>
                  <a:cubicBezTo>
                    <a:pt x="2497928" y="3385613"/>
                    <a:pt x="2470934" y="3406092"/>
                    <a:pt x="2437193" y="3386756"/>
                  </a:cubicBezTo>
                  <a:close/>
                </a:path>
              </a:pathLst>
            </a:custGeom>
            <a:solidFill>
              <a:srgbClr val="B1B4C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185" name="Google Shape;2627;p47">
              <a:extLst>
                <a:ext uri="{FF2B5EF4-FFF2-40B4-BE49-F238E27FC236}">
                  <a16:creationId xmlns:a16="http://schemas.microsoft.com/office/drawing/2014/main" id="{D4AED9E8-4D4F-4221-1F00-0740C65D15C5}"/>
                </a:ext>
              </a:extLst>
            </p:cNvPr>
            <p:cNvSpPr>
              <a:spLocks/>
            </p:cNvSpPr>
            <p:nvPr/>
          </p:nvSpPr>
          <p:spPr bwMode="auto">
            <a:xfrm>
              <a:off x="3744257" y="892344"/>
              <a:ext cx="2498022" cy="3393845"/>
            </a:xfrm>
            <a:custGeom>
              <a:avLst/>
              <a:gdLst>
                <a:gd name="T0" fmla="*/ 2437668 w 2498022"/>
                <a:gd name="T1" fmla="*/ 3386756 h 3393845"/>
                <a:gd name="T2" fmla="*/ 60450 w 2498022"/>
                <a:gd name="T3" fmla="*/ 2010965 h 3393845"/>
                <a:gd name="T4" fmla="*/ 0 w 2498022"/>
                <a:gd name="T5" fmla="*/ 1895331 h 3393845"/>
                <a:gd name="T6" fmla="*/ 0 w 2498022"/>
                <a:gd name="T7" fmla="*/ 53006 h 3393845"/>
                <a:gd name="T8" fmla="*/ 60450 w 2498022"/>
                <a:gd name="T9" fmla="*/ 7286 h 3393845"/>
                <a:gd name="T10" fmla="*/ 2437668 w 2498022"/>
                <a:gd name="T11" fmla="*/ 1382696 h 3393845"/>
                <a:gd name="T12" fmla="*/ 2498023 w 2498022"/>
                <a:gd name="T13" fmla="*/ 1498329 h 3393845"/>
                <a:gd name="T14" fmla="*/ 2498023 w 2498022"/>
                <a:gd name="T15" fmla="*/ 3340655 h 3393845"/>
                <a:gd name="T16" fmla="*/ 2437668 w 2498022"/>
                <a:gd name="T17" fmla="*/ 3386756 h 33938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98022" h="3393845" extrusionOk="0">
                  <a:moveTo>
                    <a:pt x="2437668" y="3386756"/>
                  </a:moveTo>
                  <a:lnTo>
                    <a:pt x="60450" y="2010965"/>
                  </a:lnTo>
                  <a:cubicBezTo>
                    <a:pt x="27088" y="1991915"/>
                    <a:pt x="0" y="1939908"/>
                    <a:pt x="0" y="1895331"/>
                  </a:cubicBezTo>
                  <a:lnTo>
                    <a:pt x="0" y="53006"/>
                  </a:lnTo>
                  <a:cubicBezTo>
                    <a:pt x="0" y="8429"/>
                    <a:pt x="27088" y="-12050"/>
                    <a:pt x="60450" y="7286"/>
                  </a:cubicBezTo>
                  <a:lnTo>
                    <a:pt x="2437668" y="1382696"/>
                  </a:lnTo>
                  <a:cubicBezTo>
                    <a:pt x="2471030" y="1401746"/>
                    <a:pt x="2498023" y="1453752"/>
                    <a:pt x="2498023" y="1498329"/>
                  </a:cubicBezTo>
                  <a:lnTo>
                    <a:pt x="2498023" y="3340655"/>
                  </a:lnTo>
                  <a:cubicBezTo>
                    <a:pt x="2498023" y="3385136"/>
                    <a:pt x="2471030" y="3405806"/>
                    <a:pt x="2437668" y="3386756"/>
                  </a:cubicBezTo>
                  <a:close/>
                </a:path>
              </a:pathLst>
            </a:custGeom>
            <a:solidFill>
              <a:srgbClr val="E4E7F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186" name="Google Shape;2628;p47">
              <a:extLst>
                <a:ext uri="{FF2B5EF4-FFF2-40B4-BE49-F238E27FC236}">
                  <a16:creationId xmlns:a16="http://schemas.microsoft.com/office/drawing/2014/main" id="{98829A96-C206-2CE3-8CB5-FE2A516BD698}"/>
                </a:ext>
              </a:extLst>
            </p:cNvPr>
            <p:cNvSpPr>
              <a:spLocks/>
            </p:cNvSpPr>
            <p:nvPr/>
          </p:nvSpPr>
          <p:spPr bwMode="auto">
            <a:xfrm>
              <a:off x="3740075" y="894303"/>
              <a:ext cx="2498022" cy="3394082"/>
            </a:xfrm>
            <a:custGeom>
              <a:avLst/>
              <a:gdLst>
                <a:gd name="T0" fmla="*/ 2437668 w 2498022"/>
                <a:gd name="T1" fmla="*/ 3386797 h 3394082"/>
                <a:gd name="T2" fmla="*/ 60450 w 2498022"/>
                <a:gd name="T3" fmla="*/ 2011387 h 3394082"/>
                <a:gd name="T4" fmla="*/ 0 w 2498022"/>
                <a:gd name="T5" fmla="*/ 1895753 h 3394082"/>
                <a:gd name="T6" fmla="*/ 0 w 2498022"/>
                <a:gd name="T7" fmla="*/ 52951 h 3394082"/>
                <a:gd name="T8" fmla="*/ 60450 w 2498022"/>
                <a:gd name="T9" fmla="*/ 7231 h 3394082"/>
                <a:gd name="T10" fmla="*/ 2437668 w 2498022"/>
                <a:gd name="T11" fmla="*/ 1382641 h 3394082"/>
                <a:gd name="T12" fmla="*/ 2498023 w 2498022"/>
                <a:gd name="T13" fmla="*/ 1498275 h 3394082"/>
                <a:gd name="T14" fmla="*/ 2498023 w 2498022"/>
                <a:gd name="T15" fmla="*/ 3341077 h 3394082"/>
                <a:gd name="T16" fmla="*/ 2437668 w 2498022"/>
                <a:gd name="T17" fmla="*/ 3386797 h 33940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98022" h="3394082" extrusionOk="0">
                  <a:moveTo>
                    <a:pt x="2437668" y="3386797"/>
                  </a:moveTo>
                  <a:lnTo>
                    <a:pt x="60450" y="2011387"/>
                  </a:lnTo>
                  <a:cubicBezTo>
                    <a:pt x="27088" y="1992337"/>
                    <a:pt x="0" y="1940330"/>
                    <a:pt x="0" y="1895753"/>
                  </a:cubicBezTo>
                  <a:lnTo>
                    <a:pt x="0" y="52951"/>
                  </a:lnTo>
                  <a:cubicBezTo>
                    <a:pt x="0" y="8470"/>
                    <a:pt x="27088" y="-12009"/>
                    <a:pt x="60450" y="7231"/>
                  </a:cubicBezTo>
                  <a:lnTo>
                    <a:pt x="2437668" y="1382641"/>
                  </a:lnTo>
                  <a:cubicBezTo>
                    <a:pt x="2470935" y="1401691"/>
                    <a:pt x="2498023" y="1453698"/>
                    <a:pt x="2498023" y="1498275"/>
                  </a:cubicBezTo>
                  <a:lnTo>
                    <a:pt x="2498023" y="3341077"/>
                  </a:lnTo>
                  <a:cubicBezTo>
                    <a:pt x="2498023" y="3385654"/>
                    <a:pt x="2470935" y="3406132"/>
                    <a:pt x="2437668" y="3386797"/>
                  </a:cubicBezTo>
                  <a:close/>
                </a:path>
              </a:pathLst>
            </a:custGeom>
            <a:solidFill>
              <a:srgbClr val="D6D8E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187" name="Google Shape;2629;p47">
              <a:extLst>
                <a:ext uri="{FF2B5EF4-FFF2-40B4-BE49-F238E27FC236}">
                  <a16:creationId xmlns:a16="http://schemas.microsoft.com/office/drawing/2014/main" id="{E73A1717-67CB-6A56-4CB0-0B2366749495}"/>
                </a:ext>
              </a:extLst>
            </p:cNvPr>
            <p:cNvSpPr>
              <a:spLocks/>
            </p:cNvSpPr>
            <p:nvPr/>
          </p:nvSpPr>
          <p:spPr bwMode="auto">
            <a:xfrm>
              <a:off x="3770110" y="934160"/>
              <a:ext cx="2435672" cy="3234830"/>
            </a:xfrm>
            <a:custGeom>
              <a:avLst/>
              <a:gdLst>
                <a:gd name="T0" fmla="*/ 2435292 w 2435672"/>
                <a:gd name="T1" fmla="*/ 3234830 h 3234830"/>
                <a:gd name="T2" fmla="*/ 0 w 2435672"/>
                <a:gd name="T3" fmla="*/ 1825988 h 3234830"/>
                <a:gd name="T4" fmla="*/ 1426 w 2435672"/>
                <a:gd name="T5" fmla="*/ 20714 h 3234830"/>
                <a:gd name="T6" fmla="*/ 29940 w 2435672"/>
                <a:gd name="T7" fmla="*/ 3950 h 3234830"/>
                <a:gd name="T8" fmla="*/ 2407158 w 2435672"/>
                <a:gd name="T9" fmla="*/ 1379360 h 3234830"/>
                <a:gd name="T10" fmla="*/ 2435672 w 2435672"/>
                <a:gd name="T11" fmla="*/ 1429557 h 3234830"/>
                <a:gd name="T12" fmla="*/ 2435292 w 2435672"/>
                <a:gd name="T13" fmla="*/ 3234830 h 32348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35672" h="3234830" extrusionOk="0">
                  <a:moveTo>
                    <a:pt x="2435292" y="3234830"/>
                  </a:moveTo>
                  <a:lnTo>
                    <a:pt x="0" y="1825988"/>
                  </a:lnTo>
                  <a:lnTo>
                    <a:pt x="1426" y="20714"/>
                  </a:lnTo>
                  <a:cubicBezTo>
                    <a:pt x="1426" y="2236"/>
                    <a:pt x="14352" y="-5289"/>
                    <a:pt x="29940" y="3950"/>
                  </a:cubicBezTo>
                  <a:lnTo>
                    <a:pt x="2407158" y="1379360"/>
                  </a:lnTo>
                  <a:cubicBezTo>
                    <a:pt x="2424086" y="1390600"/>
                    <a:pt x="2434674" y="1409231"/>
                    <a:pt x="2435672" y="1429557"/>
                  </a:cubicBezTo>
                  <a:lnTo>
                    <a:pt x="2435292" y="32348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188" name="Google Shape;2630;p47">
              <a:extLst>
                <a:ext uri="{FF2B5EF4-FFF2-40B4-BE49-F238E27FC236}">
                  <a16:creationId xmlns:a16="http://schemas.microsoft.com/office/drawing/2014/main" id="{A7A4F978-EC6D-2B6B-6BD9-B3EA263CF3CD}"/>
                </a:ext>
              </a:extLst>
            </p:cNvPr>
            <p:cNvSpPr>
              <a:spLocks/>
            </p:cNvSpPr>
            <p:nvPr/>
          </p:nvSpPr>
          <p:spPr bwMode="auto">
            <a:xfrm>
              <a:off x="3770110" y="934160"/>
              <a:ext cx="2435006" cy="3234925"/>
            </a:xfrm>
            <a:custGeom>
              <a:avLst/>
              <a:gdLst>
                <a:gd name="T0" fmla="*/ 2434532 w 2435006"/>
                <a:gd name="T1" fmla="*/ 3234926 h 3234925"/>
                <a:gd name="T2" fmla="*/ 0 w 2435006"/>
                <a:gd name="T3" fmla="*/ 1826083 h 3234925"/>
                <a:gd name="T4" fmla="*/ 760 w 2435006"/>
                <a:gd name="T5" fmla="*/ 20714 h 3234925"/>
                <a:gd name="T6" fmla="*/ 29274 w 2435006"/>
                <a:gd name="T7" fmla="*/ 3950 h 3234925"/>
                <a:gd name="T8" fmla="*/ 2406493 w 2435006"/>
                <a:gd name="T9" fmla="*/ 1379360 h 3234925"/>
                <a:gd name="T10" fmla="*/ 2435007 w 2435006"/>
                <a:gd name="T11" fmla="*/ 1429557 h 3234925"/>
                <a:gd name="T12" fmla="*/ 2434532 w 2435006"/>
                <a:gd name="T13" fmla="*/ 3234926 h 32349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35006" h="3234925" extrusionOk="0">
                  <a:moveTo>
                    <a:pt x="2434532" y="3234926"/>
                  </a:moveTo>
                  <a:lnTo>
                    <a:pt x="0" y="1826083"/>
                  </a:lnTo>
                  <a:lnTo>
                    <a:pt x="760" y="20714"/>
                  </a:lnTo>
                  <a:cubicBezTo>
                    <a:pt x="760" y="2236"/>
                    <a:pt x="13687" y="-5289"/>
                    <a:pt x="29274" y="3950"/>
                  </a:cubicBezTo>
                  <a:lnTo>
                    <a:pt x="2406493" y="1379360"/>
                  </a:lnTo>
                  <a:cubicBezTo>
                    <a:pt x="2423411" y="1390609"/>
                    <a:pt x="2433990" y="1409240"/>
                    <a:pt x="2435007" y="1429557"/>
                  </a:cubicBezTo>
                  <a:lnTo>
                    <a:pt x="2434532" y="32349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189" name="Google Shape;2631;p47">
              <a:extLst>
                <a:ext uri="{FF2B5EF4-FFF2-40B4-BE49-F238E27FC236}">
                  <a16:creationId xmlns:a16="http://schemas.microsoft.com/office/drawing/2014/main" id="{88AB46AA-19D6-AB21-C6FA-9F1BF47EB142}"/>
                </a:ext>
              </a:extLst>
            </p:cNvPr>
            <p:cNvSpPr>
              <a:spLocks/>
            </p:cNvSpPr>
            <p:nvPr/>
          </p:nvSpPr>
          <p:spPr bwMode="auto">
            <a:xfrm>
              <a:off x="6215951" y="4191660"/>
              <a:ext cx="26328" cy="93440"/>
            </a:xfrm>
            <a:custGeom>
              <a:avLst/>
              <a:gdLst>
                <a:gd name="T0" fmla="*/ 0 w 26328"/>
                <a:gd name="T1" fmla="*/ 93440 h 93440"/>
                <a:gd name="T2" fmla="*/ 26328 w 26328"/>
                <a:gd name="T3" fmla="*/ 78200 h 93440"/>
                <a:gd name="T4" fmla="*/ 14922 w 26328"/>
                <a:gd name="T5" fmla="*/ 0 h 93440"/>
                <a:gd name="T6" fmla="*/ 0 w 26328"/>
                <a:gd name="T7" fmla="*/ 93440 h 934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328" h="93440" extrusionOk="0">
                  <a:moveTo>
                    <a:pt x="0" y="93440"/>
                  </a:moveTo>
                  <a:lnTo>
                    <a:pt x="26328" y="78200"/>
                  </a:lnTo>
                  <a:lnTo>
                    <a:pt x="14922" y="0"/>
                  </a:lnTo>
                  <a:lnTo>
                    <a:pt x="0" y="93440"/>
                  </a:lnTo>
                  <a:close/>
                </a:path>
              </a:pathLst>
            </a:custGeom>
            <a:solidFill>
              <a:srgbClr val="B1B4C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190" name="Google Shape;2632;p47">
              <a:extLst>
                <a:ext uri="{FF2B5EF4-FFF2-40B4-BE49-F238E27FC236}">
                  <a16:creationId xmlns:a16="http://schemas.microsoft.com/office/drawing/2014/main" id="{50649FD6-1732-70D8-CE76-BA38E2A46E16}"/>
                </a:ext>
              </a:extLst>
            </p:cNvPr>
            <p:cNvSpPr>
              <a:spLocks/>
            </p:cNvSpPr>
            <p:nvPr/>
          </p:nvSpPr>
          <p:spPr bwMode="auto">
            <a:xfrm>
              <a:off x="3761840" y="882675"/>
              <a:ext cx="63206" cy="27150"/>
            </a:xfrm>
            <a:custGeom>
              <a:avLst/>
              <a:gdLst>
                <a:gd name="T0" fmla="*/ 0 w 63206"/>
                <a:gd name="T1" fmla="*/ 15049 h 27150"/>
                <a:gd name="T2" fmla="*/ 25948 w 63206"/>
                <a:gd name="T3" fmla="*/ 0 h 27150"/>
                <a:gd name="T4" fmla="*/ 63206 w 63206"/>
                <a:gd name="T5" fmla="*/ 21336 h 27150"/>
                <a:gd name="T6" fmla="*/ 22526 w 63206"/>
                <a:gd name="T7" fmla="*/ 27146 h 27150"/>
                <a:gd name="T8" fmla="*/ 0 w 63206"/>
                <a:gd name="T9" fmla="*/ 15049 h 271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206" h="27150" extrusionOk="0">
                  <a:moveTo>
                    <a:pt x="0" y="15049"/>
                  </a:moveTo>
                  <a:lnTo>
                    <a:pt x="25948" y="0"/>
                  </a:lnTo>
                  <a:lnTo>
                    <a:pt x="63206" y="21336"/>
                  </a:lnTo>
                  <a:cubicBezTo>
                    <a:pt x="63206" y="21336"/>
                    <a:pt x="23477" y="27337"/>
                    <a:pt x="22526" y="27146"/>
                  </a:cubicBezTo>
                  <a:cubicBezTo>
                    <a:pt x="21576" y="26956"/>
                    <a:pt x="0" y="15049"/>
                    <a:pt x="0" y="15049"/>
                  </a:cubicBezTo>
                  <a:close/>
                </a:path>
              </a:pathLst>
            </a:custGeom>
            <a:solidFill>
              <a:srgbClr val="B1B4C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191" name="Google Shape;2633;p47">
              <a:extLst>
                <a:ext uri="{FF2B5EF4-FFF2-40B4-BE49-F238E27FC236}">
                  <a16:creationId xmlns:a16="http://schemas.microsoft.com/office/drawing/2014/main" id="{CEDA6824-D9DB-032E-0D53-7BD4C7A3E941}"/>
                </a:ext>
              </a:extLst>
            </p:cNvPr>
            <p:cNvSpPr>
              <a:spLocks/>
            </p:cNvSpPr>
            <p:nvPr/>
          </p:nvSpPr>
          <p:spPr bwMode="auto">
            <a:xfrm>
              <a:off x="1985051" y="2961416"/>
              <a:ext cx="4154298" cy="2403527"/>
            </a:xfrm>
            <a:custGeom>
              <a:avLst/>
              <a:gdLst>
                <a:gd name="T0" fmla="*/ 2399727 w 4154298"/>
                <a:gd name="T1" fmla="*/ 2390484 h 2403527"/>
                <a:gd name="T2" fmla="*/ 22508 w 4154298"/>
                <a:gd name="T3" fmla="*/ 1015074 h 2403527"/>
                <a:gd name="T4" fmla="*/ 32013 w 4154298"/>
                <a:gd name="T5" fmla="*/ 939826 h 2403527"/>
                <a:gd name="T6" fmla="*/ 1624524 w 4154298"/>
                <a:gd name="T7" fmla="*/ 18378 h 2403527"/>
                <a:gd name="T8" fmla="*/ 1754548 w 4154298"/>
                <a:gd name="T9" fmla="*/ 13044 h 2403527"/>
                <a:gd name="T10" fmla="*/ 4131861 w 4154298"/>
                <a:gd name="T11" fmla="*/ 1388454 h 2403527"/>
                <a:gd name="T12" fmla="*/ 4122357 w 4154298"/>
                <a:gd name="T13" fmla="*/ 1463701 h 2403527"/>
                <a:gd name="T14" fmla="*/ 2529751 w 4154298"/>
                <a:gd name="T15" fmla="*/ 2385150 h 2403527"/>
                <a:gd name="T16" fmla="*/ 2399727 w 4154298"/>
                <a:gd name="T17" fmla="*/ 2390484 h 24035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54298" h="2403527" extrusionOk="0">
                  <a:moveTo>
                    <a:pt x="2399727" y="2390484"/>
                  </a:moveTo>
                  <a:lnTo>
                    <a:pt x="22508" y="1015074"/>
                  </a:lnTo>
                  <a:cubicBezTo>
                    <a:pt x="-10853" y="996024"/>
                    <a:pt x="-6671" y="962115"/>
                    <a:pt x="32013" y="939826"/>
                  </a:cubicBezTo>
                  <a:lnTo>
                    <a:pt x="1624524" y="18378"/>
                  </a:lnTo>
                  <a:cubicBezTo>
                    <a:pt x="1662543" y="-3815"/>
                    <a:pt x="1721282" y="-6292"/>
                    <a:pt x="1754548" y="13044"/>
                  </a:cubicBezTo>
                  <a:lnTo>
                    <a:pt x="4131861" y="1388454"/>
                  </a:lnTo>
                  <a:cubicBezTo>
                    <a:pt x="4165128" y="1407504"/>
                    <a:pt x="4160946" y="1441413"/>
                    <a:pt x="4122357" y="1463701"/>
                  </a:cubicBezTo>
                  <a:lnTo>
                    <a:pt x="2529751" y="2385150"/>
                  </a:lnTo>
                  <a:cubicBezTo>
                    <a:pt x="2491257" y="2407343"/>
                    <a:pt x="2432993" y="2409820"/>
                    <a:pt x="2399727" y="2390484"/>
                  </a:cubicBezTo>
                  <a:close/>
                </a:path>
              </a:pathLst>
            </a:custGeom>
            <a:solidFill>
              <a:srgbClr val="D6D8E5">
                <a:alpha val="39999"/>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192" name="Google Shape;2634;p47">
              <a:extLst>
                <a:ext uri="{FF2B5EF4-FFF2-40B4-BE49-F238E27FC236}">
                  <a16:creationId xmlns:a16="http://schemas.microsoft.com/office/drawing/2014/main" id="{890AED94-59E3-C4A4-CC60-1A7810F3E380}"/>
                </a:ext>
              </a:extLst>
            </p:cNvPr>
            <p:cNvSpPr>
              <a:spLocks/>
            </p:cNvSpPr>
            <p:nvPr/>
          </p:nvSpPr>
          <p:spPr bwMode="auto">
            <a:xfrm>
              <a:off x="2036757" y="2930659"/>
              <a:ext cx="4154369" cy="2403042"/>
            </a:xfrm>
            <a:custGeom>
              <a:avLst/>
              <a:gdLst>
                <a:gd name="T0" fmla="*/ 2399917 w 4154369"/>
                <a:gd name="T1" fmla="*/ 2389999 h 2403042"/>
                <a:gd name="T2" fmla="*/ 22508 w 4154369"/>
                <a:gd name="T3" fmla="*/ 1015065 h 2403042"/>
                <a:gd name="T4" fmla="*/ 32013 w 4154369"/>
                <a:gd name="T5" fmla="*/ 939818 h 2403042"/>
                <a:gd name="T6" fmla="*/ 1624524 w 4154369"/>
                <a:gd name="T7" fmla="*/ 18464 h 2403042"/>
                <a:gd name="T8" fmla="*/ 1754643 w 4154369"/>
                <a:gd name="T9" fmla="*/ 13035 h 2403042"/>
                <a:gd name="T10" fmla="*/ 4131861 w 4154369"/>
                <a:gd name="T11" fmla="*/ 1388445 h 2403042"/>
                <a:gd name="T12" fmla="*/ 4122357 w 4154369"/>
                <a:gd name="T13" fmla="*/ 1463693 h 2403042"/>
                <a:gd name="T14" fmla="*/ 2530036 w 4154369"/>
                <a:gd name="T15" fmla="*/ 2384665 h 2403042"/>
                <a:gd name="T16" fmla="*/ 2399917 w 4154369"/>
                <a:gd name="T17" fmla="*/ 2389999 h 24030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54369" h="2403042" extrusionOk="0">
                  <a:moveTo>
                    <a:pt x="2399917" y="2389999"/>
                  </a:moveTo>
                  <a:lnTo>
                    <a:pt x="22508" y="1015065"/>
                  </a:lnTo>
                  <a:cubicBezTo>
                    <a:pt x="-10853" y="996015"/>
                    <a:pt x="-6671" y="962106"/>
                    <a:pt x="32013" y="939818"/>
                  </a:cubicBezTo>
                  <a:lnTo>
                    <a:pt x="1624524" y="18464"/>
                  </a:lnTo>
                  <a:cubicBezTo>
                    <a:pt x="1662543" y="-3824"/>
                    <a:pt x="1721282" y="-6301"/>
                    <a:pt x="1754643" y="13035"/>
                  </a:cubicBezTo>
                  <a:lnTo>
                    <a:pt x="4131861" y="1388445"/>
                  </a:lnTo>
                  <a:cubicBezTo>
                    <a:pt x="4165223" y="1407495"/>
                    <a:pt x="4161041" y="1441404"/>
                    <a:pt x="4122357" y="1463693"/>
                  </a:cubicBezTo>
                  <a:lnTo>
                    <a:pt x="2530036" y="2384665"/>
                  </a:lnTo>
                  <a:cubicBezTo>
                    <a:pt x="2491542" y="2406858"/>
                    <a:pt x="2433278" y="2409335"/>
                    <a:pt x="2399917" y="2389999"/>
                  </a:cubicBezTo>
                  <a:close/>
                </a:path>
              </a:pathLst>
            </a:custGeom>
            <a:solidFill>
              <a:srgbClr val="B1B4C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193" name="Google Shape;2635;p47">
              <a:extLst>
                <a:ext uri="{FF2B5EF4-FFF2-40B4-BE49-F238E27FC236}">
                  <a16:creationId xmlns:a16="http://schemas.microsoft.com/office/drawing/2014/main" id="{9108B345-A418-0FC9-C679-D1FD57531CFE}"/>
                </a:ext>
              </a:extLst>
            </p:cNvPr>
            <p:cNvSpPr>
              <a:spLocks/>
            </p:cNvSpPr>
            <p:nvPr/>
          </p:nvSpPr>
          <p:spPr bwMode="auto">
            <a:xfrm>
              <a:off x="2036929" y="3869239"/>
              <a:ext cx="50374" cy="44958"/>
            </a:xfrm>
            <a:custGeom>
              <a:avLst/>
              <a:gdLst>
                <a:gd name="T0" fmla="*/ 0 w 50374"/>
                <a:gd name="T1" fmla="*/ 44958 h 44958"/>
                <a:gd name="T2" fmla="*/ 0 w 50374"/>
                <a:gd name="T3" fmla="*/ 0 h 44958"/>
                <a:gd name="T4" fmla="*/ 50375 w 50374"/>
                <a:gd name="T5" fmla="*/ 21146 h 44958"/>
                <a:gd name="T6" fmla="*/ 0 w 50374"/>
                <a:gd name="T7" fmla="*/ 44958 h 449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374" h="44958" extrusionOk="0">
                  <a:moveTo>
                    <a:pt x="0" y="44958"/>
                  </a:moveTo>
                  <a:lnTo>
                    <a:pt x="0" y="0"/>
                  </a:lnTo>
                  <a:lnTo>
                    <a:pt x="50375" y="21146"/>
                  </a:lnTo>
                  <a:lnTo>
                    <a:pt x="0" y="44958"/>
                  </a:lnTo>
                  <a:close/>
                </a:path>
              </a:pathLst>
            </a:custGeom>
            <a:solidFill>
              <a:srgbClr val="B1B4C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194" name="Google Shape;2636;p47">
              <a:extLst>
                <a:ext uri="{FF2B5EF4-FFF2-40B4-BE49-F238E27FC236}">
                  <a16:creationId xmlns:a16="http://schemas.microsoft.com/office/drawing/2014/main" id="{DBC1FE7B-886F-3C15-0EF9-28EA4AC60539}"/>
                </a:ext>
              </a:extLst>
            </p:cNvPr>
            <p:cNvSpPr>
              <a:spLocks/>
            </p:cNvSpPr>
            <p:nvPr/>
          </p:nvSpPr>
          <p:spPr bwMode="auto">
            <a:xfrm>
              <a:off x="6153886" y="4308341"/>
              <a:ext cx="37258" cy="49244"/>
            </a:xfrm>
            <a:custGeom>
              <a:avLst/>
              <a:gdLst>
                <a:gd name="T0" fmla="*/ 37259 w 37258"/>
                <a:gd name="T1" fmla="*/ 43910 h 49244"/>
                <a:gd name="T2" fmla="*/ 37259 w 37258"/>
                <a:gd name="T3" fmla="*/ 0 h 49244"/>
                <a:gd name="T4" fmla="*/ 0 w 37258"/>
                <a:gd name="T5" fmla="*/ 12859 h 49244"/>
                <a:gd name="T6" fmla="*/ 24712 w 37258"/>
                <a:gd name="T7" fmla="*/ 49244 h 49244"/>
                <a:gd name="T8" fmla="*/ 37259 w 37258"/>
                <a:gd name="T9" fmla="*/ 43910 h 492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258" h="49244" extrusionOk="0">
                  <a:moveTo>
                    <a:pt x="37259" y="43910"/>
                  </a:moveTo>
                  <a:lnTo>
                    <a:pt x="37259" y="0"/>
                  </a:lnTo>
                  <a:lnTo>
                    <a:pt x="0" y="12859"/>
                  </a:lnTo>
                  <a:lnTo>
                    <a:pt x="24712" y="49244"/>
                  </a:lnTo>
                  <a:lnTo>
                    <a:pt x="37259" y="43910"/>
                  </a:lnTo>
                  <a:close/>
                </a:path>
              </a:pathLst>
            </a:custGeom>
            <a:solidFill>
              <a:srgbClr val="B1B4C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195" name="Google Shape;2637;p47">
              <a:extLst>
                <a:ext uri="{FF2B5EF4-FFF2-40B4-BE49-F238E27FC236}">
                  <a16:creationId xmlns:a16="http://schemas.microsoft.com/office/drawing/2014/main" id="{09B5089D-9E64-4470-4D85-110834745CBB}"/>
                </a:ext>
              </a:extLst>
            </p:cNvPr>
            <p:cNvSpPr>
              <a:spLocks/>
            </p:cNvSpPr>
            <p:nvPr/>
          </p:nvSpPr>
          <p:spPr bwMode="auto">
            <a:xfrm>
              <a:off x="2036757" y="2892519"/>
              <a:ext cx="4154369" cy="2403360"/>
            </a:xfrm>
            <a:custGeom>
              <a:avLst/>
              <a:gdLst>
                <a:gd name="T0" fmla="*/ 2399917 w 4154369"/>
                <a:gd name="T1" fmla="*/ 2390326 h 2403360"/>
                <a:gd name="T2" fmla="*/ 22508 w 4154369"/>
                <a:gd name="T3" fmla="*/ 1015106 h 2403360"/>
                <a:gd name="T4" fmla="*/ 32013 w 4154369"/>
                <a:gd name="T5" fmla="*/ 939859 h 2403360"/>
                <a:gd name="T6" fmla="*/ 1624524 w 4154369"/>
                <a:gd name="T7" fmla="*/ 18410 h 2403360"/>
                <a:gd name="T8" fmla="*/ 1754643 w 4154369"/>
                <a:gd name="T9" fmla="*/ 13076 h 2403360"/>
                <a:gd name="T10" fmla="*/ 4131861 w 4154369"/>
                <a:gd name="T11" fmla="*/ 1388486 h 2403360"/>
                <a:gd name="T12" fmla="*/ 4122357 w 4154369"/>
                <a:gd name="T13" fmla="*/ 1463734 h 2403360"/>
                <a:gd name="T14" fmla="*/ 2530036 w 4154369"/>
                <a:gd name="T15" fmla="*/ 2384896 h 2403360"/>
                <a:gd name="T16" fmla="*/ 2399917 w 4154369"/>
                <a:gd name="T17" fmla="*/ 2390326 h 24033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54369" h="2403360" extrusionOk="0">
                  <a:moveTo>
                    <a:pt x="2399917" y="2390326"/>
                  </a:moveTo>
                  <a:lnTo>
                    <a:pt x="22508" y="1015106"/>
                  </a:lnTo>
                  <a:cubicBezTo>
                    <a:pt x="-10853" y="996056"/>
                    <a:pt x="-6671" y="962147"/>
                    <a:pt x="32013" y="939859"/>
                  </a:cubicBezTo>
                  <a:lnTo>
                    <a:pt x="1624524" y="18410"/>
                  </a:lnTo>
                  <a:cubicBezTo>
                    <a:pt x="1662543" y="-3879"/>
                    <a:pt x="1721282" y="-6260"/>
                    <a:pt x="1754643" y="13076"/>
                  </a:cubicBezTo>
                  <a:lnTo>
                    <a:pt x="4131861" y="1388486"/>
                  </a:lnTo>
                  <a:cubicBezTo>
                    <a:pt x="4165223" y="1407536"/>
                    <a:pt x="4161041" y="1441445"/>
                    <a:pt x="4122357" y="1463734"/>
                  </a:cubicBezTo>
                  <a:lnTo>
                    <a:pt x="2530036" y="2384896"/>
                  </a:lnTo>
                  <a:cubicBezTo>
                    <a:pt x="2491542" y="2407185"/>
                    <a:pt x="2433278" y="2409661"/>
                    <a:pt x="2399917" y="2390326"/>
                  </a:cubicBezTo>
                  <a:close/>
                </a:path>
              </a:pathLst>
            </a:custGeom>
            <a:solidFill>
              <a:srgbClr val="E4E7F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196" name="Google Shape;2638;p47">
              <a:extLst>
                <a:ext uri="{FF2B5EF4-FFF2-40B4-BE49-F238E27FC236}">
                  <a16:creationId xmlns:a16="http://schemas.microsoft.com/office/drawing/2014/main" id="{E7B74AEB-5CEB-B8BF-A2C2-A758FE529292}"/>
                </a:ext>
              </a:extLst>
            </p:cNvPr>
            <p:cNvSpPr>
              <a:spLocks/>
            </p:cNvSpPr>
            <p:nvPr/>
          </p:nvSpPr>
          <p:spPr bwMode="auto">
            <a:xfrm>
              <a:off x="2036757" y="2886502"/>
              <a:ext cx="4154369" cy="2403527"/>
            </a:xfrm>
            <a:custGeom>
              <a:avLst/>
              <a:gdLst>
                <a:gd name="T0" fmla="*/ 2399917 w 4154369"/>
                <a:gd name="T1" fmla="*/ 2390532 h 2403527"/>
                <a:gd name="T2" fmla="*/ 22508 w 4154369"/>
                <a:gd name="T3" fmla="*/ 1015122 h 2403527"/>
                <a:gd name="T4" fmla="*/ 32013 w 4154369"/>
                <a:gd name="T5" fmla="*/ 939874 h 2403527"/>
                <a:gd name="T6" fmla="*/ 1624524 w 4154369"/>
                <a:gd name="T7" fmla="*/ 18425 h 2403527"/>
                <a:gd name="T8" fmla="*/ 1754643 w 4154369"/>
                <a:gd name="T9" fmla="*/ 12996 h 2403527"/>
                <a:gd name="T10" fmla="*/ 4131861 w 4154369"/>
                <a:gd name="T11" fmla="*/ 1388502 h 2403527"/>
                <a:gd name="T12" fmla="*/ 4122357 w 4154369"/>
                <a:gd name="T13" fmla="*/ 1463749 h 2403527"/>
                <a:gd name="T14" fmla="*/ 2530036 w 4154369"/>
                <a:gd name="T15" fmla="*/ 2385103 h 2403527"/>
                <a:gd name="T16" fmla="*/ 2399917 w 4154369"/>
                <a:gd name="T17" fmla="*/ 2390532 h 24035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54369" h="2403527" extrusionOk="0">
                  <a:moveTo>
                    <a:pt x="2399917" y="2390532"/>
                  </a:moveTo>
                  <a:lnTo>
                    <a:pt x="22508" y="1015122"/>
                  </a:lnTo>
                  <a:cubicBezTo>
                    <a:pt x="-10853" y="996072"/>
                    <a:pt x="-6671" y="962067"/>
                    <a:pt x="32013" y="939874"/>
                  </a:cubicBezTo>
                  <a:lnTo>
                    <a:pt x="1624524" y="18425"/>
                  </a:lnTo>
                  <a:cubicBezTo>
                    <a:pt x="1662543" y="-3863"/>
                    <a:pt x="1721282" y="-6244"/>
                    <a:pt x="1754643" y="12996"/>
                  </a:cubicBezTo>
                  <a:lnTo>
                    <a:pt x="4131861" y="1388502"/>
                  </a:lnTo>
                  <a:cubicBezTo>
                    <a:pt x="4165223" y="1407552"/>
                    <a:pt x="4161041" y="1441461"/>
                    <a:pt x="4122357" y="1463749"/>
                  </a:cubicBezTo>
                  <a:lnTo>
                    <a:pt x="2530036" y="2385103"/>
                  </a:lnTo>
                  <a:cubicBezTo>
                    <a:pt x="2491542" y="2407391"/>
                    <a:pt x="2433278" y="2409772"/>
                    <a:pt x="2399917" y="2390532"/>
                  </a:cubicBezTo>
                  <a:close/>
                </a:path>
              </a:pathLst>
            </a:custGeom>
            <a:solidFill>
              <a:srgbClr val="D6D8E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197" name="Google Shape;2639;p47">
              <a:extLst>
                <a:ext uri="{FF2B5EF4-FFF2-40B4-BE49-F238E27FC236}">
                  <a16:creationId xmlns:a16="http://schemas.microsoft.com/office/drawing/2014/main" id="{F72602B5-221F-92D6-20D2-4A0DF0EE05D8}"/>
                </a:ext>
              </a:extLst>
            </p:cNvPr>
            <p:cNvSpPr>
              <a:spLocks/>
            </p:cNvSpPr>
            <p:nvPr/>
          </p:nvSpPr>
          <p:spPr bwMode="auto">
            <a:xfrm>
              <a:off x="3500252" y="3065247"/>
              <a:ext cx="266442" cy="153993"/>
            </a:xfrm>
            <a:custGeom>
              <a:avLst/>
              <a:gdLst>
                <a:gd name="T0" fmla="*/ 116927 w 266442"/>
                <a:gd name="T1" fmla="*/ 150482 h 153993"/>
                <a:gd name="T2" fmla="*/ 6292 w 266442"/>
                <a:gd name="T3" fmla="*/ 86474 h 153993"/>
                <a:gd name="T4" fmla="*/ 8763 w 266442"/>
                <a:gd name="T5" fmla="*/ 66090 h 153993"/>
                <a:gd name="T6" fmla="*/ 114456 w 266442"/>
                <a:gd name="T7" fmla="*/ 4940 h 153993"/>
                <a:gd name="T8" fmla="*/ 149623 w 266442"/>
                <a:gd name="T9" fmla="*/ 3511 h 153993"/>
                <a:gd name="T10" fmla="*/ 260353 w 266442"/>
                <a:gd name="T11" fmla="*/ 67519 h 153993"/>
                <a:gd name="T12" fmla="*/ 257786 w 266442"/>
                <a:gd name="T13" fmla="*/ 87903 h 153993"/>
                <a:gd name="T14" fmla="*/ 152189 w 266442"/>
                <a:gd name="T15" fmla="*/ 149053 h 153993"/>
                <a:gd name="T16" fmla="*/ 116927 w 266442"/>
                <a:gd name="T17" fmla="*/ 150482 h 1539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6442" h="153993" extrusionOk="0">
                  <a:moveTo>
                    <a:pt x="116927" y="150482"/>
                  </a:moveTo>
                  <a:lnTo>
                    <a:pt x="6292" y="86474"/>
                  </a:lnTo>
                  <a:cubicBezTo>
                    <a:pt x="-3212" y="81235"/>
                    <a:pt x="-1597" y="72091"/>
                    <a:pt x="8763" y="66090"/>
                  </a:cubicBezTo>
                  <a:lnTo>
                    <a:pt x="114456" y="4940"/>
                  </a:lnTo>
                  <a:cubicBezTo>
                    <a:pt x="125291" y="-1099"/>
                    <a:pt x="138341" y="-1632"/>
                    <a:pt x="149623" y="3511"/>
                  </a:cubicBezTo>
                  <a:lnTo>
                    <a:pt x="260353" y="67519"/>
                  </a:lnTo>
                  <a:cubicBezTo>
                    <a:pt x="269382" y="72758"/>
                    <a:pt x="268241" y="81902"/>
                    <a:pt x="257786" y="87903"/>
                  </a:cubicBezTo>
                  <a:lnTo>
                    <a:pt x="152189" y="149053"/>
                  </a:lnTo>
                  <a:cubicBezTo>
                    <a:pt x="141325" y="155092"/>
                    <a:pt x="128247" y="155625"/>
                    <a:pt x="116927" y="150482"/>
                  </a:cubicBez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198" name="Google Shape;2640;p47">
              <a:extLst>
                <a:ext uri="{FF2B5EF4-FFF2-40B4-BE49-F238E27FC236}">
                  <a16:creationId xmlns:a16="http://schemas.microsoft.com/office/drawing/2014/main" id="{039DA609-DFAD-B999-33E0-BEDD8DA75C89}"/>
                </a:ext>
              </a:extLst>
            </p:cNvPr>
            <p:cNvSpPr>
              <a:spLocks/>
            </p:cNvSpPr>
            <p:nvPr/>
          </p:nvSpPr>
          <p:spPr bwMode="auto">
            <a:xfrm>
              <a:off x="3657092" y="3155925"/>
              <a:ext cx="266442" cy="153985"/>
            </a:xfrm>
            <a:custGeom>
              <a:avLst/>
              <a:gdLst>
                <a:gd name="T0" fmla="*/ 116819 w 266442"/>
                <a:gd name="T1" fmla="*/ 150482 h 153985"/>
                <a:gd name="T2" fmla="*/ 6090 w 266442"/>
                <a:gd name="T3" fmla="*/ 86379 h 153985"/>
                <a:gd name="T4" fmla="*/ 8656 w 266442"/>
                <a:gd name="T5" fmla="*/ 65995 h 153985"/>
                <a:gd name="T6" fmla="*/ 114253 w 266442"/>
                <a:gd name="T7" fmla="*/ 4940 h 153985"/>
                <a:gd name="T8" fmla="*/ 149515 w 266442"/>
                <a:gd name="T9" fmla="*/ 3511 h 153985"/>
                <a:gd name="T10" fmla="*/ 260150 w 266442"/>
                <a:gd name="T11" fmla="*/ 67519 h 153985"/>
                <a:gd name="T12" fmla="*/ 257679 w 266442"/>
                <a:gd name="T13" fmla="*/ 87903 h 153985"/>
                <a:gd name="T14" fmla="*/ 151987 w 266442"/>
                <a:gd name="T15" fmla="*/ 148958 h 153985"/>
                <a:gd name="T16" fmla="*/ 116819 w 266442"/>
                <a:gd name="T17" fmla="*/ 150482 h 1539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6442" h="153985" extrusionOk="0">
                  <a:moveTo>
                    <a:pt x="116819" y="150482"/>
                  </a:moveTo>
                  <a:lnTo>
                    <a:pt x="6090" y="86379"/>
                  </a:lnTo>
                  <a:cubicBezTo>
                    <a:pt x="-2940" y="81235"/>
                    <a:pt x="-1799" y="72091"/>
                    <a:pt x="8656" y="65995"/>
                  </a:cubicBezTo>
                  <a:lnTo>
                    <a:pt x="114253" y="4940"/>
                  </a:lnTo>
                  <a:cubicBezTo>
                    <a:pt x="125117" y="-1099"/>
                    <a:pt x="138195" y="-1632"/>
                    <a:pt x="149515" y="3511"/>
                  </a:cubicBezTo>
                  <a:lnTo>
                    <a:pt x="260150" y="67519"/>
                  </a:lnTo>
                  <a:cubicBezTo>
                    <a:pt x="269655" y="72758"/>
                    <a:pt x="268039" y="81902"/>
                    <a:pt x="257679" y="87903"/>
                  </a:cubicBezTo>
                  <a:lnTo>
                    <a:pt x="151987" y="148958"/>
                  </a:lnTo>
                  <a:cubicBezTo>
                    <a:pt x="141180" y="155073"/>
                    <a:pt x="128111" y="155645"/>
                    <a:pt x="116819" y="150482"/>
                  </a:cubicBez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199" name="Google Shape;2641;p47">
              <a:extLst>
                <a:ext uri="{FF2B5EF4-FFF2-40B4-BE49-F238E27FC236}">
                  <a16:creationId xmlns:a16="http://schemas.microsoft.com/office/drawing/2014/main" id="{6185B9D2-3F23-1406-3104-2CF0B8D8B420}"/>
                </a:ext>
              </a:extLst>
            </p:cNvPr>
            <p:cNvSpPr>
              <a:spLocks/>
            </p:cNvSpPr>
            <p:nvPr/>
          </p:nvSpPr>
          <p:spPr bwMode="auto">
            <a:xfrm>
              <a:off x="3815428" y="3247563"/>
              <a:ext cx="266636" cy="153995"/>
            </a:xfrm>
            <a:custGeom>
              <a:avLst/>
              <a:gdLst>
                <a:gd name="T0" fmla="*/ 116927 w 266636"/>
                <a:gd name="T1" fmla="*/ 150570 h 153995"/>
                <a:gd name="T2" fmla="*/ 6292 w 266636"/>
                <a:gd name="T3" fmla="*/ 86466 h 153995"/>
                <a:gd name="T4" fmla="*/ 8763 w 266636"/>
                <a:gd name="T5" fmla="*/ 66083 h 153995"/>
                <a:gd name="T6" fmla="*/ 114456 w 266636"/>
                <a:gd name="T7" fmla="*/ 5028 h 153995"/>
                <a:gd name="T8" fmla="*/ 149623 w 266636"/>
                <a:gd name="T9" fmla="*/ 3504 h 153995"/>
                <a:gd name="T10" fmla="*/ 260353 w 266636"/>
                <a:gd name="T11" fmla="*/ 67607 h 153995"/>
                <a:gd name="T12" fmla="*/ 257786 w 266636"/>
                <a:gd name="T13" fmla="*/ 87990 h 153995"/>
                <a:gd name="T14" fmla="*/ 152189 w 266636"/>
                <a:gd name="T15" fmla="*/ 149046 h 153995"/>
                <a:gd name="T16" fmla="*/ 116927 w 266636"/>
                <a:gd name="T17" fmla="*/ 150570 h 1539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6636" h="153995" extrusionOk="0">
                  <a:moveTo>
                    <a:pt x="116927" y="150570"/>
                  </a:moveTo>
                  <a:lnTo>
                    <a:pt x="6292" y="86466"/>
                  </a:lnTo>
                  <a:cubicBezTo>
                    <a:pt x="-3213" y="81228"/>
                    <a:pt x="-1597" y="72083"/>
                    <a:pt x="8763" y="66083"/>
                  </a:cubicBezTo>
                  <a:lnTo>
                    <a:pt x="114456" y="5028"/>
                  </a:lnTo>
                  <a:cubicBezTo>
                    <a:pt x="125262" y="-1087"/>
                    <a:pt x="138331" y="-1659"/>
                    <a:pt x="149623" y="3504"/>
                  </a:cubicBezTo>
                  <a:lnTo>
                    <a:pt x="260353" y="67607"/>
                  </a:lnTo>
                  <a:cubicBezTo>
                    <a:pt x="269857" y="72750"/>
                    <a:pt x="268242" y="81894"/>
                    <a:pt x="257786" y="87990"/>
                  </a:cubicBezTo>
                  <a:lnTo>
                    <a:pt x="152189" y="149046"/>
                  </a:lnTo>
                  <a:cubicBezTo>
                    <a:pt x="141325" y="155056"/>
                    <a:pt x="128266" y="155627"/>
                    <a:pt x="116927" y="150570"/>
                  </a:cubicBez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200" name="Google Shape;2642;p47">
              <a:extLst>
                <a:ext uri="{FF2B5EF4-FFF2-40B4-BE49-F238E27FC236}">
                  <a16:creationId xmlns:a16="http://schemas.microsoft.com/office/drawing/2014/main" id="{01FF0682-ADCB-121C-019F-1CA2E497DEA7}"/>
                </a:ext>
              </a:extLst>
            </p:cNvPr>
            <p:cNvSpPr>
              <a:spLocks/>
            </p:cNvSpPr>
            <p:nvPr/>
          </p:nvSpPr>
          <p:spPr bwMode="auto">
            <a:xfrm>
              <a:off x="3970462" y="3337185"/>
              <a:ext cx="266334" cy="153993"/>
            </a:xfrm>
            <a:custGeom>
              <a:avLst/>
              <a:gdLst>
                <a:gd name="T0" fmla="*/ 116819 w 266334"/>
                <a:gd name="T1" fmla="*/ 150482 h 153993"/>
                <a:gd name="T2" fmla="*/ 6090 w 266334"/>
                <a:gd name="T3" fmla="*/ 86474 h 153993"/>
                <a:gd name="T4" fmla="*/ 8656 w 266334"/>
                <a:gd name="T5" fmla="*/ 66090 h 153993"/>
                <a:gd name="T6" fmla="*/ 114253 w 266334"/>
                <a:gd name="T7" fmla="*/ 4940 h 153993"/>
                <a:gd name="T8" fmla="*/ 149515 w 266334"/>
                <a:gd name="T9" fmla="*/ 3511 h 153993"/>
                <a:gd name="T10" fmla="*/ 260245 w 266334"/>
                <a:gd name="T11" fmla="*/ 67519 h 153993"/>
                <a:gd name="T12" fmla="*/ 257679 w 266334"/>
                <a:gd name="T13" fmla="*/ 87903 h 153993"/>
                <a:gd name="T14" fmla="*/ 152082 w 266334"/>
                <a:gd name="T15" fmla="*/ 149053 h 153993"/>
                <a:gd name="T16" fmla="*/ 116819 w 266334"/>
                <a:gd name="T17" fmla="*/ 150482 h 1539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6334" h="153993" extrusionOk="0">
                  <a:moveTo>
                    <a:pt x="116819" y="150482"/>
                  </a:moveTo>
                  <a:lnTo>
                    <a:pt x="6090" y="86474"/>
                  </a:lnTo>
                  <a:cubicBezTo>
                    <a:pt x="-2940" y="81235"/>
                    <a:pt x="-1799" y="72091"/>
                    <a:pt x="8656" y="66090"/>
                  </a:cubicBezTo>
                  <a:lnTo>
                    <a:pt x="114253" y="4940"/>
                  </a:lnTo>
                  <a:cubicBezTo>
                    <a:pt x="125117" y="-1099"/>
                    <a:pt x="138195" y="-1632"/>
                    <a:pt x="149515" y="3511"/>
                  </a:cubicBezTo>
                  <a:lnTo>
                    <a:pt x="260245" y="67519"/>
                  </a:lnTo>
                  <a:cubicBezTo>
                    <a:pt x="269275" y="72758"/>
                    <a:pt x="268134" y="81902"/>
                    <a:pt x="257679" y="87903"/>
                  </a:cubicBezTo>
                  <a:lnTo>
                    <a:pt x="152082" y="149053"/>
                  </a:lnTo>
                  <a:cubicBezTo>
                    <a:pt x="141218" y="155092"/>
                    <a:pt x="128139" y="155626"/>
                    <a:pt x="116819" y="150482"/>
                  </a:cubicBez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201" name="Google Shape;2643;p47">
              <a:extLst>
                <a:ext uri="{FF2B5EF4-FFF2-40B4-BE49-F238E27FC236}">
                  <a16:creationId xmlns:a16="http://schemas.microsoft.com/office/drawing/2014/main" id="{9C662844-6B54-12B4-4517-50CC7F82337E}"/>
                </a:ext>
              </a:extLst>
            </p:cNvPr>
            <p:cNvSpPr>
              <a:spLocks/>
            </p:cNvSpPr>
            <p:nvPr/>
          </p:nvSpPr>
          <p:spPr bwMode="auto">
            <a:xfrm>
              <a:off x="4127000" y="3427863"/>
              <a:ext cx="266433" cy="153993"/>
            </a:xfrm>
            <a:custGeom>
              <a:avLst/>
              <a:gdLst>
                <a:gd name="T0" fmla="*/ 117013 w 266433"/>
                <a:gd name="T1" fmla="*/ 150482 h 153993"/>
                <a:gd name="T2" fmla="*/ 6284 w 266433"/>
                <a:gd name="T3" fmla="*/ 86474 h 153993"/>
                <a:gd name="T4" fmla="*/ 8850 w 266433"/>
                <a:gd name="T5" fmla="*/ 66091 h 153993"/>
                <a:gd name="T6" fmla="*/ 114447 w 266433"/>
                <a:gd name="T7" fmla="*/ 4940 h 153993"/>
                <a:gd name="T8" fmla="*/ 149709 w 266433"/>
                <a:gd name="T9" fmla="*/ 3511 h 153993"/>
                <a:gd name="T10" fmla="*/ 260344 w 266433"/>
                <a:gd name="T11" fmla="*/ 67519 h 153993"/>
                <a:gd name="T12" fmla="*/ 257778 w 266433"/>
                <a:gd name="T13" fmla="*/ 87903 h 153993"/>
                <a:gd name="T14" fmla="*/ 152181 w 266433"/>
                <a:gd name="T15" fmla="*/ 149053 h 153993"/>
                <a:gd name="T16" fmla="*/ 117013 w 266433"/>
                <a:gd name="T17" fmla="*/ 150482 h 1539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6433" h="153993" extrusionOk="0">
                  <a:moveTo>
                    <a:pt x="117013" y="150482"/>
                  </a:moveTo>
                  <a:lnTo>
                    <a:pt x="6284" y="86474"/>
                  </a:lnTo>
                  <a:cubicBezTo>
                    <a:pt x="-3221" y="81235"/>
                    <a:pt x="-1605" y="72091"/>
                    <a:pt x="8850" y="66091"/>
                  </a:cubicBezTo>
                  <a:lnTo>
                    <a:pt x="114447" y="4940"/>
                  </a:lnTo>
                  <a:cubicBezTo>
                    <a:pt x="125311" y="-1099"/>
                    <a:pt x="138389" y="-1632"/>
                    <a:pt x="149709" y="3511"/>
                  </a:cubicBezTo>
                  <a:lnTo>
                    <a:pt x="260344" y="67519"/>
                  </a:lnTo>
                  <a:cubicBezTo>
                    <a:pt x="269374" y="72758"/>
                    <a:pt x="268233" y="81902"/>
                    <a:pt x="257778" y="87903"/>
                  </a:cubicBezTo>
                  <a:lnTo>
                    <a:pt x="152181" y="149053"/>
                  </a:lnTo>
                  <a:cubicBezTo>
                    <a:pt x="141345" y="155092"/>
                    <a:pt x="128295" y="155626"/>
                    <a:pt x="117013" y="150482"/>
                  </a:cubicBez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202" name="Google Shape;2644;p47">
              <a:extLst>
                <a:ext uri="{FF2B5EF4-FFF2-40B4-BE49-F238E27FC236}">
                  <a16:creationId xmlns:a16="http://schemas.microsoft.com/office/drawing/2014/main" id="{269C53CA-0DEB-9D3A-6770-382A02C24D3D}"/>
                </a:ext>
              </a:extLst>
            </p:cNvPr>
            <p:cNvSpPr>
              <a:spLocks/>
            </p:cNvSpPr>
            <p:nvPr/>
          </p:nvSpPr>
          <p:spPr bwMode="auto">
            <a:xfrm>
              <a:off x="4283886" y="3519017"/>
              <a:ext cx="266280" cy="153993"/>
            </a:xfrm>
            <a:custGeom>
              <a:avLst/>
              <a:gdLst>
                <a:gd name="T0" fmla="*/ 116765 w 266280"/>
                <a:gd name="T1" fmla="*/ 150482 h 153993"/>
                <a:gd name="T2" fmla="*/ 6131 w 266280"/>
                <a:gd name="T3" fmla="*/ 86474 h 153993"/>
                <a:gd name="T4" fmla="*/ 8602 w 266280"/>
                <a:gd name="T5" fmla="*/ 66091 h 153993"/>
                <a:gd name="T6" fmla="*/ 114199 w 266280"/>
                <a:gd name="T7" fmla="*/ 4940 h 153993"/>
                <a:gd name="T8" fmla="*/ 149461 w 266280"/>
                <a:gd name="T9" fmla="*/ 3511 h 153993"/>
                <a:gd name="T10" fmla="*/ 260191 w 266280"/>
                <a:gd name="T11" fmla="*/ 67519 h 153993"/>
                <a:gd name="T12" fmla="*/ 257625 w 266280"/>
                <a:gd name="T13" fmla="*/ 87903 h 153993"/>
                <a:gd name="T14" fmla="*/ 152027 w 266280"/>
                <a:gd name="T15" fmla="*/ 149053 h 153993"/>
                <a:gd name="T16" fmla="*/ 116765 w 266280"/>
                <a:gd name="T17" fmla="*/ 150482 h 1539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6280" h="153993" extrusionOk="0">
                  <a:moveTo>
                    <a:pt x="116765" y="150482"/>
                  </a:moveTo>
                  <a:lnTo>
                    <a:pt x="6131" y="86474"/>
                  </a:lnTo>
                  <a:cubicBezTo>
                    <a:pt x="-2899" y="81235"/>
                    <a:pt x="-1853" y="72091"/>
                    <a:pt x="8602" y="66091"/>
                  </a:cubicBezTo>
                  <a:lnTo>
                    <a:pt x="114199" y="4940"/>
                  </a:lnTo>
                  <a:cubicBezTo>
                    <a:pt x="125063" y="-1099"/>
                    <a:pt x="138141" y="-1632"/>
                    <a:pt x="149461" y="3511"/>
                  </a:cubicBezTo>
                  <a:lnTo>
                    <a:pt x="260191" y="67519"/>
                  </a:lnTo>
                  <a:cubicBezTo>
                    <a:pt x="269220" y="72758"/>
                    <a:pt x="268080" y="81902"/>
                    <a:pt x="257625" y="87903"/>
                  </a:cubicBezTo>
                  <a:lnTo>
                    <a:pt x="152027" y="149053"/>
                  </a:lnTo>
                  <a:cubicBezTo>
                    <a:pt x="141164" y="155092"/>
                    <a:pt x="128085" y="155626"/>
                    <a:pt x="116765" y="150482"/>
                  </a:cubicBez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203" name="Google Shape;2645;p47">
              <a:extLst>
                <a:ext uri="{FF2B5EF4-FFF2-40B4-BE49-F238E27FC236}">
                  <a16:creationId xmlns:a16="http://schemas.microsoft.com/office/drawing/2014/main" id="{66B33B5F-EC9C-5E4E-48E0-297B7FF054B5}"/>
                </a:ext>
              </a:extLst>
            </p:cNvPr>
            <p:cNvSpPr>
              <a:spLocks/>
            </p:cNvSpPr>
            <p:nvPr/>
          </p:nvSpPr>
          <p:spPr bwMode="auto">
            <a:xfrm>
              <a:off x="4440564" y="3609219"/>
              <a:ext cx="266248" cy="153985"/>
            </a:xfrm>
            <a:custGeom>
              <a:avLst/>
              <a:gdLst>
                <a:gd name="T0" fmla="*/ 116819 w 266248"/>
                <a:gd name="T1" fmla="*/ 150482 h 153985"/>
                <a:gd name="T2" fmla="*/ 6089 w 266248"/>
                <a:gd name="T3" fmla="*/ 86474 h 153985"/>
                <a:gd name="T4" fmla="*/ 8656 w 266248"/>
                <a:gd name="T5" fmla="*/ 66090 h 153985"/>
                <a:gd name="T6" fmla="*/ 114253 w 266248"/>
                <a:gd name="T7" fmla="*/ 4940 h 153985"/>
                <a:gd name="T8" fmla="*/ 149515 w 266248"/>
                <a:gd name="T9" fmla="*/ 3511 h 153985"/>
                <a:gd name="T10" fmla="*/ 260150 w 266248"/>
                <a:gd name="T11" fmla="*/ 67519 h 153985"/>
                <a:gd name="T12" fmla="*/ 257679 w 266248"/>
                <a:gd name="T13" fmla="*/ 87903 h 153985"/>
                <a:gd name="T14" fmla="*/ 151987 w 266248"/>
                <a:gd name="T15" fmla="*/ 148958 h 153985"/>
                <a:gd name="T16" fmla="*/ 116819 w 266248"/>
                <a:gd name="T17" fmla="*/ 150482 h 1539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6248" h="153985" extrusionOk="0">
                  <a:moveTo>
                    <a:pt x="116819" y="150482"/>
                  </a:moveTo>
                  <a:lnTo>
                    <a:pt x="6089" y="86474"/>
                  </a:lnTo>
                  <a:cubicBezTo>
                    <a:pt x="-2940" y="81235"/>
                    <a:pt x="-1799" y="72091"/>
                    <a:pt x="8656" y="66090"/>
                  </a:cubicBezTo>
                  <a:lnTo>
                    <a:pt x="114253" y="4940"/>
                  </a:lnTo>
                  <a:cubicBezTo>
                    <a:pt x="125117" y="-1099"/>
                    <a:pt x="138195" y="-1632"/>
                    <a:pt x="149515" y="3511"/>
                  </a:cubicBezTo>
                  <a:lnTo>
                    <a:pt x="260150" y="67519"/>
                  </a:lnTo>
                  <a:cubicBezTo>
                    <a:pt x="269179" y="72758"/>
                    <a:pt x="268039" y="81902"/>
                    <a:pt x="257679" y="87903"/>
                  </a:cubicBezTo>
                  <a:lnTo>
                    <a:pt x="151987" y="148958"/>
                  </a:lnTo>
                  <a:cubicBezTo>
                    <a:pt x="141180" y="155073"/>
                    <a:pt x="128111" y="155645"/>
                    <a:pt x="116819" y="150482"/>
                  </a:cubicBez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204" name="Google Shape;2646;p47">
              <a:extLst>
                <a:ext uri="{FF2B5EF4-FFF2-40B4-BE49-F238E27FC236}">
                  <a16:creationId xmlns:a16="http://schemas.microsoft.com/office/drawing/2014/main" id="{0471297E-7AB6-5623-B4A7-0A520529D873}"/>
                </a:ext>
              </a:extLst>
            </p:cNvPr>
            <p:cNvSpPr>
              <a:spLocks/>
            </p:cNvSpPr>
            <p:nvPr/>
          </p:nvSpPr>
          <p:spPr bwMode="auto">
            <a:xfrm>
              <a:off x="4597287" y="3699905"/>
              <a:ext cx="266442" cy="153983"/>
            </a:xfrm>
            <a:custGeom>
              <a:avLst/>
              <a:gdLst>
                <a:gd name="T0" fmla="*/ 116733 w 266442"/>
                <a:gd name="T1" fmla="*/ 150570 h 153983"/>
                <a:gd name="T2" fmla="*/ 6099 w 266442"/>
                <a:gd name="T3" fmla="*/ 86466 h 153983"/>
                <a:gd name="T4" fmla="*/ 8570 w 266442"/>
                <a:gd name="T5" fmla="*/ 66083 h 153983"/>
                <a:gd name="T6" fmla="*/ 114262 w 266442"/>
                <a:gd name="T7" fmla="*/ 5028 h 153983"/>
                <a:gd name="T8" fmla="*/ 149429 w 266442"/>
                <a:gd name="T9" fmla="*/ 3504 h 153983"/>
                <a:gd name="T10" fmla="*/ 260159 w 266442"/>
                <a:gd name="T11" fmla="*/ 67607 h 153983"/>
                <a:gd name="T12" fmla="*/ 257593 w 266442"/>
                <a:gd name="T13" fmla="*/ 87990 h 153983"/>
                <a:gd name="T14" fmla="*/ 151805 w 266442"/>
                <a:gd name="T15" fmla="*/ 148950 h 153983"/>
                <a:gd name="T16" fmla="*/ 116733 w 266442"/>
                <a:gd name="T17" fmla="*/ 150570 h 1539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6442" h="153983" extrusionOk="0">
                  <a:moveTo>
                    <a:pt x="116733" y="150570"/>
                  </a:moveTo>
                  <a:lnTo>
                    <a:pt x="6099" y="86466"/>
                  </a:lnTo>
                  <a:cubicBezTo>
                    <a:pt x="-2931" y="81228"/>
                    <a:pt x="-1790" y="72179"/>
                    <a:pt x="8570" y="66083"/>
                  </a:cubicBezTo>
                  <a:lnTo>
                    <a:pt x="114262" y="5028"/>
                  </a:lnTo>
                  <a:cubicBezTo>
                    <a:pt x="125069" y="-1087"/>
                    <a:pt x="138138" y="-1659"/>
                    <a:pt x="149429" y="3504"/>
                  </a:cubicBezTo>
                  <a:lnTo>
                    <a:pt x="260159" y="67607"/>
                  </a:lnTo>
                  <a:cubicBezTo>
                    <a:pt x="269663" y="72846"/>
                    <a:pt x="268048" y="81894"/>
                    <a:pt x="257593" y="87990"/>
                  </a:cubicBezTo>
                  <a:lnTo>
                    <a:pt x="151805" y="148950"/>
                  </a:lnTo>
                  <a:cubicBezTo>
                    <a:pt x="141037" y="155037"/>
                    <a:pt x="128015" y="155637"/>
                    <a:pt x="116733" y="150570"/>
                  </a:cubicBez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205" name="Google Shape;2647;p47">
              <a:extLst>
                <a:ext uri="{FF2B5EF4-FFF2-40B4-BE49-F238E27FC236}">
                  <a16:creationId xmlns:a16="http://schemas.microsoft.com/office/drawing/2014/main" id="{A913F0F7-E159-25E8-0E2F-8B8FD3FEFD38}"/>
                </a:ext>
              </a:extLst>
            </p:cNvPr>
            <p:cNvSpPr>
              <a:spLocks/>
            </p:cNvSpPr>
            <p:nvPr/>
          </p:nvSpPr>
          <p:spPr bwMode="auto">
            <a:xfrm>
              <a:off x="4753934" y="3790488"/>
              <a:ext cx="266248" cy="153985"/>
            </a:xfrm>
            <a:custGeom>
              <a:avLst/>
              <a:gdLst>
                <a:gd name="T0" fmla="*/ 116819 w 266248"/>
                <a:gd name="T1" fmla="*/ 150474 h 153985"/>
                <a:gd name="T2" fmla="*/ 6089 w 266248"/>
                <a:gd name="T3" fmla="*/ 86466 h 153985"/>
                <a:gd name="T4" fmla="*/ 8656 w 266248"/>
                <a:gd name="T5" fmla="*/ 66083 h 153985"/>
                <a:gd name="T6" fmla="*/ 114253 w 266248"/>
                <a:gd name="T7" fmla="*/ 5028 h 153985"/>
                <a:gd name="T8" fmla="*/ 149515 w 266248"/>
                <a:gd name="T9" fmla="*/ 3504 h 153985"/>
                <a:gd name="T10" fmla="*/ 260150 w 266248"/>
                <a:gd name="T11" fmla="*/ 67607 h 153985"/>
                <a:gd name="T12" fmla="*/ 257679 w 266248"/>
                <a:gd name="T13" fmla="*/ 87990 h 153985"/>
                <a:gd name="T14" fmla="*/ 152082 w 266248"/>
                <a:gd name="T15" fmla="*/ 149046 h 153985"/>
                <a:gd name="T16" fmla="*/ 116819 w 266248"/>
                <a:gd name="T17" fmla="*/ 150474 h 1539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6248" h="153985" extrusionOk="0">
                  <a:moveTo>
                    <a:pt x="116819" y="150474"/>
                  </a:moveTo>
                  <a:lnTo>
                    <a:pt x="6089" y="86466"/>
                  </a:lnTo>
                  <a:cubicBezTo>
                    <a:pt x="-2940" y="81228"/>
                    <a:pt x="-1799" y="72083"/>
                    <a:pt x="8656" y="66083"/>
                  </a:cubicBezTo>
                  <a:lnTo>
                    <a:pt x="114253" y="5028"/>
                  </a:lnTo>
                  <a:cubicBezTo>
                    <a:pt x="125088" y="-1087"/>
                    <a:pt x="138195" y="-1659"/>
                    <a:pt x="149515" y="3504"/>
                  </a:cubicBezTo>
                  <a:lnTo>
                    <a:pt x="260150" y="67607"/>
                  </a:lnTo>
                  <a:cubicBezTo>
                    <a:pt x="269179" y="72750"/>
                    <a:pt x="268039" y="81894"/>
                    <a:pt x="257679" y="87990"/>
                  </a:cubicBezTo>
                  <a:lnTo>
                    <a:pt x="152082" y="149046"/>
                  </a:lnTo>
                  <a:cubicBezTo>
                    <a:pt x="141218" y="155084"/>
                    <a:pt x="128139" y="155618"/>
                    <a:pt x="116819" y="150474"/>
                  </a:cubicBez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206" name="Google Shape;2648;p47">
              <a:extLst>
                <a:ext uri="{FF2B5EF4-FFF2-40B4-BE49-F238E27FC236}">
                  <a16:creationId xmlns:a16="http://schemas.microsoft.com/office/drawing/2014/main" id="{85FEA82B-1DB0-3D21-CAA9-19F89159ED98}"/>
                </a:ext>
              </a:extLst>
            </p:cNvPr>
            <p:cNvSpPr>
              <a:spLocks/>
            </p:cNvSpPr>
            <p:nvPr/>
          </p:nvSpPr>
          <p:spPr bwMode="auto">
            <a:xfrm>
              <a:off x="4910657" y="3881158"/>
              <a:ext cx="266058" cy="153915"/>
            </a:xfrm>
            <a:custGeom>
              <a:avLst/>
              <a:gdLst>
                <a:gd name="T0" fmla="*/ 116733 w 266058"/>
                <a:gd name="T1" fmla="*/ 150292 h 153915"/>
                <a:gd name="T2" fmla="*/ 6099 w 266058"/>
                <a:gd name="T3" fmla="*/ 86284 h 153915"/>
                <a:gd name="T4" fmla="*/ 8570 w 266058"/>
                <a:gd name="T5" fmla="*/ 65900 h 153915"/>
                <a:gd name="T6" fmla="*/ 114072 w 266058"/>
                <a:gd name="T7" fmla="*/ 4940 h 153915"/>
                <a:gd name="T8" fmla="*/ 149239 w 266058"/>
                <a:gd name="T9" fmla="*/ 3511 h 153915"/>
                <a:gd name="T10" fmla="*/ 259969 w 266058"/>
                <a:gd name="T11" fmla="*/ 67519 h 153915"/>
                <a:gd name="T12" fmla="*/ 257402 w 266058"/>
                <a:gd name="T13" fmla="*/ 87903 h 153915"/>
                <a:gd name="T14" fmla="*/ 152090 w 266058"/>
                <a:gd name="T15" fmla="*/ 149053 h 153915"/>
                <a:gd name="T16" fmla="*/ 116733 w 266058"/>
                <a:gd name="T17" fmla="*/ 150292 h 1539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6058" h="153915" extrusionOk="0">
                  <a:moveTo>
                    <a:pt x="116733" y="150292"/>
                  </a:moveTo>
                  <a:lnTo>
                    <a:pt x="6099" y="86284"/>
                  </a:lnTo>
                  <a:cubicBezTo>
                    <a:pt x="-2931" y="81045"/>
                    <a:pt x="-1790" y="71901"/>
                    <a:pt x="8570" y="65900"/>
                  </a:cubicBezTo>
                  <a:lnTo>
                    <a:pt x="114072" y="4940"/>
                  </a:lnTo>
                  <a:cubicBezTo>
                    <a:pt x="124907" y="-1099"/>
                    <a:pt x="137957" y="-1632"/>
                    <a:pt x="149239" y="3511"/>
                  </a:cubicBezTo>
                  <a:lnTo>
                    <a:pt x="259969" y="67519"/>
                  </a:lnTo>
                  <a:cubicBezTo>
                    <a:pt x="268998" y="72758"/>
                    <a:pt x="267858" y="81902"/>
                    <a:pt x="257402" y="87903"/>
                  </a:cubicBezTo>
                  <a:lnTo>
                    <a:pt x="152090" y="149053"/>
                  </a:lnTo>
                  <a:cubicBezTo>
                    <a:pt x="141170" y="155064"/>
                    <a:pt x="128044" y="155530"/>
                    <a:pt x="116733" y="150292"/>
                  </a:cubicBez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207" name="Google Shape;2649;p47">
              <a:extLst>
                <a:ext uri="{FF2B5EF4-FFF2-40B4-BE49-F238E27FC236}">
                  <a16:creationId xmlns:a16="http://schemas.microsoft.com/office/drawing/2014/main" id="{CE816338-4451-006C-5C66-0A7BC7970AFC}"/>
                </a:ext>
              </a:extLst>
            </p:cNvPr>
            <p:cNvSpPr>
              <a:spLocks/>
            </p:cNvSpPr>
            <p:nvPr/>
          </p:nvSpPr>
          <p:spPr bwMode="auto">
            <a:xfrm>
              <a:off x="5067303" y="3971836"/>
              <a:ext cx="266334" cy="153993"/>
            </a:xfrm>
            <a:custGeom>
              <a:avLst/>
              <a:gdLst>
                <a:gd name="T0" fmla="*/ 116819 w 266334"/>
                <a:gd name="T1" fmla="*/ 150482 h 153993"/>
                <a:gd name="T2" fmla="*/ 6089 w 266334"/>
                <a:gd name="T3" fmla="*/ 86474 h 153993"/>
                <a:gd name="T4" fmla="*/ 8656 w 266334"/>
                <a:gd name="T5" fmla="*/ 66090 h 153993"/>
                <a:gd name="T6" fmla="*/ 114253 w 266334"/>
                <a:gd name="T7" fmla="*/ 4940 h 153993"/>
                <a:gd name="T8" fmla="*/ 149515 w 266334"/>
                <a:gd name="T9" fmla="*/ 3511 h 153993"/>
                <a:gd name="T10" fmla="*/ 260245 w 266334"/>
                <a:gd name="T11" fmla="*/ 67519 h 153993"/>
                <a:gd name="T12" fmla="*/ 257679 w 266334"/>
                <a:gd name="T13" fmla="*/ 87903 h 153993"/>
                <a:gd name="T14" fmla="*/ 152082 w 266334"/>
                <a:gd name="T15" fmla="*/ 149053 h 153993"/>
                <a:gd name="T16" fmla="*/ 116819 w 266334"/>
                <a:gd name="T17" fmla="*/ 150482 h 1539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6334" h="153993" extrusionOk="0">
                  <a:moveTo>
                    <a:pt x="116819" y="150482"/>
                  </a:moveTo>
                  <a:lnTo>
                    <a:pt x="6089" y="86474"/>
                  </a:lnTo>
                  <a:cubicBezTo>
                    <a:pt x="-2940" y="81235"/>
                    <a:pt x="-1799" y="72091"/>
                    <a:pt x="8656" y="66090"/>
                  </a:cubicBezTo>
                  <a:lnTo>
                    <a:pt x="114253" y="4940"/>
                  </a:lnTo>
                  <a:cubicBezTo>
                    <a:pt x="125117" y="-1099"/>
                    <a:pt x="138195" y="-1632"/>
                    <a:pt x="149515" y="3511"/>
                  </a:cubicBezTo>
                  <a:lnTo>
                    <a:pt x="260245" y="67519"/>
                  </a:lnTo>
                  <a:cubicBezTo>
                    <a:pt x="269274" y="72758"/>
                    <a:pt x="268134" y="81902"/>
                    <a:pt x="257679" y="87903"/>
                  </a:cubicBezTo>
                  <a:lnTo>
                    <a:pt x="152082" y="149053"/>
                  </a:lnTo>
                  <a:cubicBezTo>
                    <a:pt x="141218" y="155092"/>
                    <a:pt x="128139" y="155625"/>
                    <a:pt x="116819" y="150482"/>
                  </a:cubicBez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208" name="Google Shape;2650;p47">
              <a:extLst>
                <a:ext uri="{FF2B5EF4-FFF2-40B4-BE49-F238E27FC236}">
                  <a16:creationId xmlns:a16="http://schemas.microsoft.com/office/drawing/2014/main" id="{0ABDA708-447B-0BE5-1512-613B5993A619}"/>
                </a:ext>
              </a:extLst>
            </p:cNvPr>
            <p:cNvSpPr>
              <a:spLocks/>
            </p:cNvSpPr>
            <p:nvPr/>
          </p:nvSpPr>
          <p:spPr bwMode="auto">
            <a:xfrm>
              <a:off x="5224035" y="4062514"/>
              <a:ext cx="266528" cy="154092"/>
            </a:xfrm>
            <a:custGeom>
              <a:avLst/>
              <a:gdLst>
                <a:gd name="T0" fmla="*/ 116819 w 266528"/>
                <a:gd name="T1" fmla="*/ 150482 h 154092"/>
                <a:gd name="T2" fmla="*/ 6089 w 266528"/>
                <a:gd name="T3" fmla="*/ 86474 h 154092"/>
                <a:gd name="T4" fmla="*/ 8656 w 266528"/>
                <a:gd name="T5" fmla="*/ 66091 h 154092"/>
                <a:gd name="T6" fmla="*/ 114348 w 266528"/>
                <a:gd name="T7" fmla="*/ 4940 h 154092"/>
                <a:gd name="T8" fmla="*/ 149610 w 266528"/>
                <a:gd name="T9" fmla="*/ 3511 h 154092"/>
                <a:gd name="T10" fmla="*/ 260245 w 266528"/>
                <a:gd name="T11" fmla="*/ 67519 h 154092"/>
                <a:gd name="T12" fmla="*/ 257679 w 266528"/>
                <a:gd name="T13" fmla="*/ 87903 h 154092"/>
                <a:gd name="T14" fmla="*/ 152367 w 266528"/>
                <a:gd name="T15" fmla="*/ 149053 h 154092"/>
                <a:gd name="T16" fmla="*/ 116819 w 266528"/>
                <a:gd name="T17" fmla="*/ 150482 h 1540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6528" h="154092" extrusionOk="0">
                  <a:moveTo>
                    <a:pt x="116819" y="150482"/>
                  </a:moveTo>
                  <a:lnTo>
                    <a:pt x="6089" y="86474"/>
                  </a:lnTo>
                  <a:cubicBezTo>
                    <a:pt x="-2940" y="81235"/>
                    <a:pt x="-1799" y="72091"/>
                    <a:pt x="8656" y="66091"/>
                  </a:cubicBezTo>
                  <a:lnTo>
                    <a:pt x="114348" y="4940"/>
                  </a:lnTo>
                  <a:cubicBezTo>
                    <a:pt x="125212" y="-1099"/>
                    <a:pt x="138290" y="-1632"/>
                    <a:pt x="149610" y="3511"/>
                  </a:cubicBezTo>
                  <a:lnTo>
                    <a:pt x="260245" y="67519"/>
                  </a:lnTo>
                  <a:cubicBezTo>
                    <a:pt x="269750" y="72758"/>
                    <a:pt x="268134" y="81902"/>
                    <a:pt x="257679" y="87903"/>
                  </a:cubicBezTo>
                  <a:lnTo>
                    <a:pt x="152367" y="149053"/>
                  </a:lnTo>
                  <a:cubicBezTo>
                    <a:pt x="141436" y="155226"/>
                    <a:pt x="128206" y="155759"/>
                    <a:pt x="116819" y="150482"/>
                  </a:cubicBez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209" name="Google Shape;2651;p47">
              <a:extLst>
                <a:ext uri="{FF2B5EF4-FFF2-40B4-BE49-F238E27FC236}">
                  <a16:creationId xmlns:a16="http://schemas.microsoft.com/office/drawing/2014/main" id="{2F9636D1-E80B-5E89-F362-F6C8B4145F7F}"/>
                </a:ext>
              </a:extLst>
            </p:cNvPr>
            <p:cNvSpPr>
              <a:spLocks/>
            </p:cNvSpPr>
            <p:nvPr/>
          </p:nvSpPr>
          <p:spPr bwMode="auto">
            <a:xfrm>
              <a:off x="5380534" y="4153137"/>
              <a:ext cx="266473" cy="154041"/>
            </a:xfrm>
            <a:custGeom>
              <a:avLst/>
              <a:gdLst>
                <a:gd name="T0" fmla="*/ 116958 w 266473"/>
                <a:gd name="T1" fmla="*/ 150537 h 154041"/>
                <a:gd name="T2" fmla="*/ 6324 w 266473"/>
                <a:gd name="T3" fmla="*/ 86434 h 154041"/>
                <a:gd name="T4" fmla="*/ 8795 w 266473"/>
                <a:gd name="T5" fmla="*/ 66051 h 154041"/>
                <a:gd name="T6" fmla="*/ 114392 w 266473"/>
                <a:gd name="T7" fmla="*/ 4995 h 154041"/>
                <a:gd name="T8" fmla="*/ 149655 w 266473"/>
                <a:gd name="T9" fmla="*/ 3472 h 154041"/>
                <a:gd name="T10" fmla="*/ 260384 w 266473"/>
                <a:gd name="T11" fmla="*/ 67575 h 154041"/>
                <a:gd name="T12" fmla="*/ 257818 w 266473"/>
                <a:gd name="T13" fmla="*/ 87958 h 154041"/>
                <a:gd name="T14" fmla="*/ 152221 w 266473"/>
                <a:gd name="T15" fmla="*/ 149014 h 154041"/>
                <a:gd name="T16" fmla="*/ 116958 w 266473"/>
                <a:gd name="T17" fmla="*/ 150537 h 1540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6473" h="154041" extrusionOk="0">
                  <a:moveTo>
                    <a:pt x="116958" y="150537"/>
                  </a:moveTo>
                  <a:lnTo>
                    <a:pt x="6324" y="86434"/>
                  </a:lnTo>
                  <a:cubicBezTo>
                    <a:pt x="-3181" y="81195"/>
                    <a:pt x="-1660" y="72147"/>
                    <a:pt x="8795" y="66051"/>
                  </a:cubicBezTo>
                  <a:lnTo>
                    <a:pt x="114392" y="4995"/>
                  </a:lnTo>
                  <a:cubicBezTo>
                    <a:pt x="125247" y="-1082"/>
                    <a:pt x="138325" y="-1644"/>
                    <a:pt x="149655" y="3472"/>
                  </a:cubicBezTo>
                  <a:lnTo>
                    <a:pt x="260384" y="67575"/>
                  </a:lnTo>
                  <a:cubicBezTo>
                    <a:pt x="269414" y="72814"/>
                    <a:pt x="268273" y="81862"/>
                    <a:pt x="257818" y="87958"/>
                  </a:cubicBezTo>
                  <a:lnTo>
                    <a:pt x="152221" y="149014"/>
                  </a:lnTo>
                  <a:cubicBezTo>
                    <a:pt x="141386" y="155129"/>
                    <a:pt x="128279" y="155700"/>
                    <a:pt x="116958" y="150537"/>
                  </a:cubicBez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210" name="Google Shape;2652;p47">
              <a:extLst>
                <a:ext uri="{FF2B5EF4-FFF2-40B4-BE49-F238E27FC236}">
                  <a16:creationId xmlns:a16="http://schemas.microsoft.com/office/drawing/2014/main" id="{C825B281-D26F-1456-F524-7848FCBAAC81}"/>
                </a:ext>
              </a:extLst>
            </p:cNvPr>
            <p:cNvSpPr>
              <a:spLocks/>
            </p:cNvSpPr>
            <p:nvPr/>
          </p:nvSpPr>
          <p:spPr bwMode="auto">
            <a:xfrm>
              <a:off x="5537405" y="4243783"/>
              <a:ext cx="341715" cy="197836"/>
            </a:xfrm>
            <a:custGeom>
              <a:avLst/>
              <a:gdLst>
                <a:gd name="T0" fmla="*/ 192287 w 341715"/>
                <a:gd name="T1" fmla="*/ 194194 h 197836"/>
                <a:gd name="T2" fmla="*/ 6089 w 341715"/>
                <a:gd name="T3" fmla="*/ 86466 h 197836"/>
                <a:gd name="T4" fmla="*/ 8656 w 341715"/>
                <a:gd name="T5" fmla="*/ 66083 h 197836"/>
                <a:gd name="T6" fmla="*/ 114633 w 341715"/>
                <a:gd name="T7" fmla="*/ 5028 h 197836"/>
                <a:gd name="T8" fmla="*/ 149896 w 341715"/>
                <a:gd name="T9" fmla="*/ 3504 h 197836"/>
                <a:gd name="T10" fmla="*/ 335617 w 341715"/>
                <a:gd name="T11" fmla="*/ 111517 h 197836"/>
                <a:gd name="T12" fmla="*/ 333146 w 341715"/>
                <a:gd name="T13" fmla="*/ 131901 h 197836"/>
                <a:gd name="T14" fmla="*/ 227454 w 341715"/>
                <a:gd name="T15" fmla="*/ 193051 h 197836"/>
                <a:gd name="T16" fmla="*/ 192287 w 341715"/>
                <a:gd name="T17" fmla="*/ 194194 h 1978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1715" h="197836" extrusionOk="0">
                  <a:moveTo>
                    <a:pt x="192287" y="194194"/>
                  </a:moveTo>
                  <a:lnTo>
                    <a:pt x="6089" y="86466"/>
                  </a:lnTo>
                  <a:cubicBezTo>
                    <a:pt x="-2940" y="81228"/>
                    <a:pt x="-1799" y="72083"/>
                    <a:pt x="8656" y="66083"/>
                  </a:cubicBezTo>
                  <a:lnTo>
                    <a:pt x="114633" y="5028"/>
                  </a:lnTo>
                  <a:cubicBezTo>
                    <a:pt x="125469" y="-1087"/>
                    <a:pt x="138576" y="-1659"/>
                    <a:pt x="149896" y="3504"/>
                  </a:cubicBezTo>
                  <a:lnTo>
                    <a:pt x="335617" y="111517"/>
                  </a:lnTo>
                  <a:cubicBezTo>
                    <a:pt x="344647" y="116756"/>
                    <a:pt x="343506" y="125900"/>
                    <a:pt x="333146" y="131901"/>
                  </a:cubicBezTo>
                  <a:lnTo>
                    <a:pt x="227454" y="193051"/>
                  </a:lnTo>
                  <a:cubicBezTo>
                    <a:pt x="216581" y="199004"/>
                    <a:pt x="203531" y="199423"/>
                    <a:pt x="192287" y="194194"/>
                  </a:cubicBez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211" name="Google Shape;2653;p47">
              <a:extLst>
                <a:ext uri="{FF2B5EF4-FFF2-40B4-BE49-F238E27FC236}">
                  <a16:creationId xmlns:a16="http://schemas.microsoft.com/office/drawing/2014/main" id="{1ADD93A4-2A51-5A12-271A-F03EBA1528D7}"/>
                </a:ext>
              </a:extLst>
            </p:cNvPr>
            <p:cNvSpPr>
              <a:spLocks/>
            </p:cNvSpPr>
            <p:nvPr/>
          </p:nvSpPr>
          <p:spPr bwMode="auto">
            <a:xfrm>
              <a:off x="3580766" y="3287750"/>
              <a:ext cx="266442" cy="153846"/>
            </a:xfrm>
            <a:custGeom>
              <a:avLst/>
              <a:gdLst>
                <a:gd name="T0" fmla="*/ 117013 w 266442"/>
                <a:gd name="T1" fmla="*/ 150292 h 153846"/>
                <a:gd name="T2" fmla="*/ 6284 w 266442"/>
                <a:gd name="T3" fmla="*/ 86474 h 153846"/>
                <a:gd name="T4" fmla="*/ 8850 w 266442"/>
                <a:gd name="T5" fmla="*/ 66090 h 153846"/>
                <a:gd name="T6" fmla="*/ 114447 w 266442"/>
                <a:gd name="T7" fmla="*/ 4940 h 153846"/>
                <a:gd name="T8" fmla="*/ 149709 w 266442"/>
                <a:gd name="T9" fmla="*/ 3511 h 153846"/>
                <a:gd name="T10" fmla="*/ 260344 w 266442"/>
                <a:gd name="T11" fmla="*/ 67424 h 153846"/>
                <a:gd name="T12" fmla="*/ 257873 w 266442"/>
                <a:gd name="T13" fmla="*/ 87808 h 153846"/>
                <a:gd name="T14" fmla="*/ 152181 w 266442"/>
                <a:gd name="T15" fmla="*/ 148958 h 153846"/>
                <a:gd name="T16" fmla="*/ 117013 w 266442"/>
                <a:gd name="T17" fmla="*/ 150292 h 1538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6442" h="153846" extrusionOk="0">
                  <a:moveTo>
                    <a:pt x="117013" y="150292"/>
                  </a:moveTo>
                  <a:lnTo>
                    <a:pt x="6284" y="86474"/>
                  </a:lnTo>
                  <a:cubicBezTo>
                    <a:pt x="-3221" y="81235"/>
                    <a:pt x="-1605" y="72091"/>
                    <a:pt x="8850" y="66090"/>
                  </a:cubicBezTo>
                  <a:lnTo>
                    <a:pt x="114447" y="4940"/>
                  </a:lnTo>
                  <a:cubicBezTo>
                    <a:pt x="125311" y="-1099"/>
                    <a:pt x="138389" y="-1632"/>
                    <a:pt x="149709" y="3511"/>
                  </a:cubicBezTo>
                  <a:lnTo>
                    <a:pt x="260344" y="67424"/>
                  </a:lnTo>
                  <a:cubicBezTo>
                    <a:pt x="269373" y="72663"/>
                    <a:pt x="268233" y="81807"/>
                    <a:pt x="257873" y="87808"/>
                  </a:cubicBezTo>
                  <a:lnTo>
                    <a:pt x="152181" y="148958"/>
                  </a:lnTo>
                  <a:cubicBezTo>
                    <a:pt x="141336" y="154968"/>
                    <a:pt x="128286" y="155464"/>
                    <a:pt x="117013" y="150292"/>
                  </a:cubicBez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212" name="Google Shape;2654;p47">
              <a:extLst>
                <a:ext uri="{FF2B5EF4-FFF2-40B4-BE49-F238E27FC236}">
                  <a16:creationId xmlns:a16="http://schemas.microsoft.com/office/drawing/2014/main" id="{F21E4022-43A7-066A-F8CC-65178A5AB386}"/>
                </a:ext>
              </a:extLst>
            </p:cNvPr>
            <p:cNvSpPr>
              <a:spLocks/>
            </p:cNvSpPr>
            <p:nvPr/>
          </p:nvSpPr>
          <p:spPr bwMode="auto">
            <a:xfrm>
              <a:off x="3737968" y="3378809"/>
              <a:ext cx="266343" cy="153636"/>
            </a:xfrm>
            <a:custGeom>
              <a:avLst/>
              <a:gdLst>
                <a:gd name="T0" fmla="*/ 116733 w 266343"/>
                <a:gd name="T1" fmla="*/ 150101 h 153636"/>
                <a:gd name="T2" fmla="*/ 6098 w 266343"/>
                <a:gd name="T3" fmla="*/ 86093 h 153636"/>
                <a:gd name="T4" fmla="*/ 8570 w 266343"/>
                <a:gd name="T5" fmla="*/ 65710 h 153636"/>
                <a:gd name="T6" fmla="*/ 114262 w 266343"/>
                <a:gd name="T7" fmla="*/ 4940 h 153636"/>
                <a:gd name="T8" fmla="*/ 149429 w 266343"/>
                <a:gd name="T9" fmla="*/ 3511 h 153636"/>
                <a:gd name="T10" fmla="*/ 260254 w 266343"/>
                <a:gd name="T11" fmla="*/ 67138 h 153636"/>
                <a:gd name="T12" fmla="*/ 257688 w 266343"/>
                <a:gd name="T13" fmla="*/ 87522 h 153636"/>
                <a:gd name="T14" fmla="*/ 152091 w 266343"/>
                <a:gd name="T15" fmla="*/ 148672 h 153636"/>
                <a:gd name="T16" fmla="*/ 116733 w 266343"/>
                <a:gd name="T17" fmla="*/ 150101 h 1536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6343" h="153636" extrusionOk="0">
                  <a:moveTo>
                    <a:pt x="116733" y="150101"/>
                  </a:moveTo>
                  <a:lnTo>
                    <a:pt x="6098" y="86093"/>
                  </a:lnTo>
                  <a:cubicBezTo>
                    <a:pt x="-2931" y="80854"/>
                    <a:pt x="-1790" y="71710"/>
                    <a:pt x="8570" y="65710"/>
                  </a:cubicBezTo>
                  <a:lnTo>
                    <a:pt x="114262" y="4940"/>
                  </a:lnTo>
                  <a:cubicBezTo>
                    <a:pt x="125097" y="-1099"/>
                    <a:pt x="138147" y="-1632"/>
                    <a:pt x="149429" y="3511"/>
                  </a:cubicBezTo>
                  <a:lnTo>
                    <a:pt x="260254" y="67138"/>
                  </a:lnTo>
                  <a:cubicBezTo>
                    <a:pt x="269283" y="72377"/>
                    <a:pt x="268143" y="81521"/>
                    <a:pt x="257688" y="87522"/>
                  </a:cubicBezTo>
                  <a:lnTo>
                    <a:pt x="152091" y="148672"/>
                  </a:lnTo>
                  <a:cubicBezTo>
                    <a:pt x="141198" y="154749"/>
                    <a:pt x="128072" y="155273"/>
                    <a:pt x="116733" y="150101"/>
                  </a:cubicBez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213" name="Google Shape;2655;p47">
              <a:extLst>
                <a:ext uri="{FF2B5EF4-FFF2-40B4-BE49-F238E27FC236}">
                  <a16:creationId xmlns:a16="http://schemas.microsoft.com/office/drawing/2014/main" id="{3480FC6B-5781-9227-7CBE-8B484D93B4BC}"/>
                </a:ext>
              </a:extLst>
            </p:cNvPr>
            <p:cNvSpPr>
              <a:spLocks/>
            </p:cNvSpPr>
            <p:nvPr/>
          </p:nvSpPr>
          <p:spPr bwMode="auto">
            <a:xfrm>
              <a:off x="3894706" y="3469202"/>
              <a:ext cx="266442" cy="153993"/>
            </a:xfrm>
            <a:custGeom>
              <a:avLst/>
              <a:gdLst>
                <a:gd name="T0" fmla="*/ 117013 w 266442"/>
                <a:gd name="T1" fmla="*/ 150482 h 153993"/>
                <a:gd name="T2" fmla="*/ 6284 w 266442"/>
                <a:gd name="T3" fmla="*/ 86474 h 153993"/>
                <a:gd name="T4" fmla="*/ 8850 w 266442"/>
                <a:gd name="T5" fmla="*/ 66091 h 153993"/>
                <a:gd name="T6" fmla="*/ 114447 w 266442"/>
                <a:gd name="T7" fmla="*/ 4940 h 153993"/>
                <a:gd name="T8" fmla="*/ 149709 w 266442"/>
                <a:gd name="T9" fmla="*/ 3511 h 153993"/>
                <a:gd name="T10" fmla="*/ 260344 w 266442"/>
                <a:gd name="T11" fmla="*/ 67519 h 153993"/>
                <a:gd name="T12" fmla="*/ 257873 w 266442"/>
                <a:gd name="T13" fmla="*/ 87903 h 153993"/>
                <a:gd name="T14" fmla="*/ 152181 w 266442"/>
                <a:gd name="T15" fmla="*/ 149053 h 153993"/>
                <a:gd name="T16" fmla="*/ 117013 w 266442"/>
                <a:gd name="T17" fmla="*/ 150482 h 1539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6442" h="153993" extrusionOk="0">
                  <a:moveTo>
                    <a:pt x="117013" y="150482"/>
                  </a:moveTo>
                  <a:lnTo>
                    <a:pt x="6284" y="86474"/>
                  </a:lnTo>
                  <a:cubicBezTo>
                    <a:pt x="-3221" y="81235"/>
                    <a:pt x="-1605" y="72091"/>
                    <a:pt x="8850" y="66091"/>
                  </a:cubicBezTo>
                  <a:lnTo>
                    <a:pt x="114447" y="4940"/>
                  </a:lnTo>
                  <a:cubicBezTo>
                    <a:pt x="125311" y="-1099"/>
                    <a:pt x="138389" y="-1632"/>
                    <a:pt x="149709" y="3511"/>
                  </a:cubicBezTo>
                  <a:lnTo>
                    <a:pt x="260344" y="67519"/>
                  </a:lnTo>
                  <a:cubicBezTo>
                    <a:pt x="269373" y="72758"/>
                    <a:pt x="268233" y="81902"/>
                    <a:pt x="257873" y="87903"/>
                  </a:cubicBezTo>
                  <a:lnTo>
                    <a:pt x="152181" y="149053"/>
                  </a:lnTo>
                  <a:cubicBezTo>
                    <a:pt x="141345" y="155092"/>
                    <a:pt x="128295" y="155626"/>
                    <a:pt x="117013" y="150482"/>
                  </a:cubicBez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214" name="Google Shape;2656;p47">
              <a:extLst>
                <a:ext uri="{FF2B5EF4-FFF2-40B4-BE49-F238E27FC236}">
                  <a16:creationId xmlns:a16="http://schemas.microsoft.com/office/drawing/2014/main" id="{FAC9453C-ED44-F308-AEE3-3DFFD2179310}"/>
                </a:ext>
              </a:extLst>
            </p:cNvPr>
            <p:cNvSpPr>
              <a:spLocks/>
            </p:cNvSpPr>
            <p:nvPr/>
          </p:nvSpPr>
          <p:spPr bwMode="auto">
            <a:xfrm>
              <a:off x="4051822" y="3559729"/>
              <a:ext cx="266144" cy="154280"/>
            </a:xfrm>
            <a:custGeom>
              <a:avLst/>
              <a:gdLst>
                <a:gd name="T0" fmla="*/ 116819 w 266144"/>
                <a:gd name="T1" fmla="*/ 150823 h 154280"/>
                <a:gd name="T2" fmla="*/ 6090 w 266144"/>
                <a:gd name="T3" fmla="*/ 86720 h 154280"/>
                <a:gd name="T4" fmla="*/ 8656 w 266144"/>
                <a:gd name="T5" fmla="*/ 66336 h 154280"/>
                <a:gd name="T6" fmla="*/ 114253 w 266144"/>
                <a:gd name="T7" fmla="*/ 4995 h 154280"/>
                <a:gd name="T8" fmla="*/ 149515 w 266144"/>
                <a:gd name="T9" fmla="*/ 3471 h 154280"/>
                <a:gd name="T10" fmla="*/ 260055 w 266144"/>
                <a:gd name="T11" fmla="*/ 67860 h 154280"/>
                <a:gd name="T12" fmla="*/ 257489 w 266144"/>
                <a:gd name="T13" fmla="*/ 88244 h 154280"/>
                <a:gd name="T14" fmla="*/ 151892 w 266144"/>
                <a:gd name="T15" fmla="*/ 149299 h 154280"/>
                <a:gd name="T16" fmla="*/ 116819 w 266144"/>
                <a:gd name="T17" fmla="*/ 150823 h 1542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6144" h="154280" extrusionOk="0">
                  <a:moveTo>
                    <a:pt x="116819" y="150823"/>
                  </a:moveTo>
                  <a:lnTo>
                    <a:pt x="6090" y="86720"/>
                  </a:lnTo>
                  <a:cubicBezTo>
                    <a:pt x="-2940" y="81576"/>
                    <a:pt x="-1799" y="72432"/>
                    <a:pt x="8656" y="66336"/>
                  </a:cubicBezTo>
                  <a:lnTo>
                    <a:pt x="114253" y="4995"/>
                  </a:lnTo>
                  <a:cubicBezTo>
                    <a:pt x="125107" y="-1082"/>
                    <a:pt x="138186" y="-1643"/>
                    <a:pt x="149515" y="3471"/>
                  </a:cubicBezTo>
                  <a:lnTo>
                    <a:pt x="260055" y="67860"/>
                  </a:lnTo>
                  <a:cubicBezTo>
                    <a:pt x="269084" y="73099"/>
                    <a:pt x="267944" y="82148"/>
                    <a:pt x="257489" y="88244"/>
                  </a:cubicBezTo>
                  <a:lnTo>
                    <a:pt x="151892" y="149299"/>
                  </a:lnTo>
                  <a:cubicBezTo>
                    <a:pt x="141104" y="155357"/>
                    <a:pt x="128092" y="155919"/>
                    <a:pt x="116819" y="150823"/>
                  </a:cubicBez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215" name="Google Shape;2657;p47">
              <a:extLst>
                <a:ext uri="{FF2B5EF4-FFF2-40B4-BE49-F238E27FC236}">
                  <a16:creationId xmlns:a16="http://schemas.microsoft.com/office/drawing/2014/main" id="{8AB0ACEE-E714-E3C8-2E2E-C01FAA88737E}"/>
                </a:ext>
              </a:extLst>
            </p:cNvPr>
            <p:cNvSpPr>
              <a:spLocks/>
            </p:cNvSpPr>
            <p:nvPr/>
          </p:nvSpPr>
          <p:spPr bwMode="auto">
            <a:xfrm>
              <a:off x="4207595" y="3649708"/>
              <a:ext cx="266442" cy="154372"/>
            </a:xfrm>
            <a:custGeom>
              <a:avLst/>
              <a:gdLst>
                <a:gd name="T0" fmla="*/ 116733 w 266442"/>
                <a:gd name="T1" fmla="*/ 150950 h 154372"/>
                <a:gd name="T2" fmla="*/ 6098 w 266442"/>
                <a:gd name="T3" fmla="*/ 86466 h 154372"/>
                <a:gd name="T4" fmla="*/ 8570 w 266442"/>
                <a:gd name="T5" fmla="*/ 66083 h 154372"/>
                <a:gd name="T6" fmla="*/ 114262 w 266442"/>
                <a:gd name="T7" fmla="*/ 5028 h 154372"/>
                <a:gd name="T8" fmla="*/ 149429 w 266442"/>
                <a:gd name="T9" fmla="*/ 3504 h 154372"/>
                <a:gd name="T10" fmla="*/ 260159 w 266442"/>
                <a:gd name="T11" fmla="*/ 67607 h 154372"/>
                <a:gd name="T12" fmla="*/ 257593 w 266442"/>
                <a:gd name="T13" fmla="*/ 87990 h 154372"/>
                <a:gd name="T14" fmla="*/ 151805 w 266442"/>
                <a:gd name="T15" fmla="*/ 149426 h 154372"/>
                <a:gd name="T16" fmla="*/ 116733 w 266442"/>
                <a:gd name="T17" fmla="*/ 150950 h 1543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6442" h="154372" extrusionOk="0">
                  <a:moveTo>
                    <a:pt x="116733" y="150950"/>
                  </a:moveTo>
                  <a:lnTo>
                    <a:pt x="6098" y="86466"/>
                  </a:lnTo>
                  <a:cubicBezTo>
                    <a:pt x="-2931" y="81228"/>
                    <a:pt x="-1790" y="72179"/>
                    <a:pt x="8570" y="66083"/>
                  </a:cubicBezTo>
                  <a:lnTo>
                    <a:pt x="114262" y="5028"/>
                  </a:lnTo>
                  <a:cubicBezTo>
                    <a:pt x="125069" y="-1087"/>
                    <a:pt x="138138" y="-1659"/>
                    <a:pt x="149429" y="3504"/>
                  </a:cubicBezTo>
                  <a:lnTo>
                    <a:pt x="260159" y="67607"/>
                  </a:lnTo>
                  <a:cubicBezTo>
                    <a:pt x="269664" y="72750"/>
                    <a:pt x="268048" y="81894"/>
                    <a:pt x="257593" y="87990"/>
                  </a:cubicBezTo>
                  <a:lnTo>
                    <a:pt x="151805" y="149426"/>
                  </a:lnTo>
                  <a:cubicBezTo>
                    <a:pt x="141008" y="155437"/>
                    <a:pt x="128015" y="155999"/>
                    <a:pt x="116733" y="150950"/>
                  </a:cubicBez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216" name="Google Shape;2658;p47">
              <a:extLst>
                <a:ext uri="{FF2B5EF4-FFF2-40B4-BE49-F238E27FC236}">
                  <a16:creationId xmlns:a16="http://schemas.microsoft.com/office/drawing/2014/main" id="{C7C19739-E066-3048-B970-B661B6DF6F1F}"/>
                </a:ext>
              </a:extLst>
            </p:cNvPr>
            <p:cNvSpPr>
              <a:spLocks/>
            </p:cNvSpPr>
            <p:nvPr/>
          </p:nvSpPr>
          <p:spPr bwMode="auto">
            <a:xfrm>
              <a:off x="4364526" y="3740759"/>
              <a:ext cx="266248" cy="154101"/>
            </a:xfrm>
            <a:custGeom>
              <a:avLst/>
              <a:gdLst>
                <a:gd name="T0" fmla="*/ 116819 w 266248"/>
                <a:gd name="T1" fmla="*/ 150672 h 154101"/>
                <a:gd name="T2" fmla="*/ 6089 w 266248"/>
                <a:gd name="T3" fmla="*/ 86664 h 154101"/>
                <a:gd name="T4" fmla="*/ 8656 w 266248"/>
                <a:gd name="T5" fmla="*/ 66281 h 154101"/>
                <a:gd name="T6" fmla="*/ 114253 w 266248"/>
                <a:gd name="T7" fmla="*/ 4940 h 154101"/>
                <a:gd name="T8" fmla="*/ 149515 w 266248"/>
                <a:gd name="T9" fmla="*/ 3511 h 154101"/>
                <a:gd name="T10" fmla="*/ 260150 w 266248"/>
                <a:gd name="T11" fmla="*/ 67519 h 154101"/>
                <a:gd name="T12" fmla="*/ 257679 w 266248"/>
                <a:gd name="T13" fmla="*/ 87903 h 154101"/>
                <a:gd name="T14" fmla="*/ 151987 w 266248"/>
                <a:gd name="T15" fmla="*/ 149053 h 154101"/>
                <a:gd name="T16" fmla="*/ 116819 w 266248"/>
                <a:gd name="T17" fmla="*/ 150672 h 1541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6248" h="154101" extrusionOk="0">
                  <a:moveTo>
                    <a:pt x="116819" y="150672"/>
                  </a:moveTo>
                  <a:lnTo>
                    <a:pt x="6089" y="86664"/>
                  </a:lnTo>
                  <a:cubicBezTo>
                    <a:pt x="-2940" y="81426"/>
                    <a:pt x="-1799" y="72282"/>
                    <a:pt x="8656" y="66281"/>
                  </a:cubicBezTo>
                  <a:lnTo>
                    <a:pt x="114253" y="4940"/>
                  </a:lnTo>
                  <a:cubicBezTo>
                    <a:pt x="125117" y="-1099"/>
                    <a:pt x="138195" y="-1632"/>
                    <a:pt x="149515" y="3511"/>
                  </a:cubicBezTo>
                  <a:lnTo>
                    <a:pt x="260150" y="67519"/>
                  </a:lnTo>
                  <a:cubicBezTo>
                    <a:pt x="269179" y="72758"/>
                    <a:pt x="268039" y="81902"/>
                    <a:pt x="257679" y="87903"/>
                  </a:cubicBezTo>
                  <a:lnTo>
                    <a:pt x="151987" y="149053"/>
                  </a:lnTo>
                  <a:cubicBezTo>
                    <a:pt x="141189" y="155159"/>
                    <a:pt x="128130" y="155759"/>
                    <a:pt x="116819" y="150672"/>
                  </a:cubicBez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217" name="Google Shape;2659;p47">
              <a:extLst>
                <a:ext uri="{FF2B5EF4-FFF2-40B4-BE49-F238E27FC236}">
                  <a16:creationId xmlns:a16="http://schemas.microsoft.com/office/drawing/2014/main" id="{9B7B6D6F-0FA3-EEDA-DFE0-248CE22C042C}"/>
                </a:ext>
              </a:extLst>
            </p:cNvPr>
            <p:cNvSpPr>
              <a:spLocks/>
            </p:cNvSpPr>
            <p:nvPr/>
          </p:nvSpPr>
          <p:spPr bwMode="auto">
            <a:xfrm>
              <a:off x="4521449" y="3831731"/>
              <a:ext cx="266334" cy="153985"/>
            </a:xfrm>
            <a:custGeom>
              <a:avLst/>
              <a:gdLst>
                <a:gd name="T0" fmla="*/ 116819 w 266334"/>
                <a:gd name="T1" fmla="*/ 150474 h 153985"/>
                <a:gd name="T2" fmla="*/ 6090 w 266334"/>
                <a:gd name="T3" fmla="*/ 86466 h 153985"/>
                <a:gd name="T4" fmla="*/ 8656 w 266334"/>
                <a:gd name="T5" fmla="*/ 66083 h 153985"/>
                <a:gd name="T6" fmla="*/ 114253 w 266334"/>
                <a:gd name="T7" fmla="*/ 5028 h 153985"/>
                <a:gd name="T8" fmla="*/ 149515 w 266334"/>
                <a:gd name="T9" fmla="*/ 3504 h 153985"/>
                <a:gd name="T10" fmla="*/ 260245 w 266334"/>
                <a:gd name="T11" fmla="*/ 67607 h 153985"/>
                <a:gd name="T12" fmla="*/ 257679 w 266334"/>
                <a:gd name="T13" fmla="*/ 87990 h 153985"/>
                <a:gd name="T14" fmla="*/ 152082 w 266334"/>
                <a:gd name="T15" fmla="*/ 149046 h 153985"/>
                <a:gd name="T16" fmla="*/ 116819 w 266334"/>
                <a:gd name="T17" fmla="*/ 150474 h 1539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6334" h="153985" extrusionOk="0">
                  <a:moveTo>
                    <a:pt x="116819" y="150474"/>
                  </a:moveTo>
                  <a:lnTo>
                    <a:pt x="6090" y="86466"/>
                  </a:lnTo>
                  <a:cubicBezTo>
                    <a:pt x="-2940" y="81228"/>
                    <a:pt x="-1799" y="72084"/>
                    <a:pt x="8656" y="66083"/>
                  </a:cubicBezTo>
                  <a:lnTo>
                    <a:pt x="114253" y="5028"/>
                  </a:lnTo>
                  <a:cubicBezTo>
                    <a:pt x="125088" y="-1087"/>
                    <a:pt x="138195" y="-1659"/>
                    <a:pt x="149515" y="3504"/>
                  </a:cubicBezTo>
                  <a:lnTo>
                    <a:pt x="260245" y="67607"/>
                  </a:lnTo>
                  <a:cubicBezTo>
                    <a:pt x="269275" y="72750"/>
                    <a:pt x="268134" y="81894"/>
                    <a:pt x="257679" y="87990"/>
                  </a:cubicBezTo>
                  <a:lnTo>
                    <a:pt x="152082" y="149046"/>
                  </a:lnTo>
                  <a:cubicBezTo>
                    <a:pt x="141218" y="155084"/>
                    <a:pt x="128140" y="155618"/>
                    <a:pt x="116819" y="150474"/>
                  </a:cubicBez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218" name="Google Shape;2660;p47">
              <a:extLst>
                <a:ext uri="{FF2B5EF4-FFF2-40B4-BE49-F238E27FC236}">
                  <a16:creationId xmlns:a16="http://schemas.microsoft.com/office/drawing/2014/main" id="{049223A1-3D1A-26EC-7B67-34EDBF944578}"/>
                </a:ext>
              </a:extLst>
            </p:cNvPr>
            <p:cNvSpPr>
              <a:spLocks/>
            </p:cNvSpPr>
            <p:nvPr/>
          </p:nvSpPr>
          <p:spPr bwMode="auto">
            <a:xfrm>
              <a:off x="4678466" y="3922592"/>
              <a:ext cx="266239" cy="153993"/>
            </a:xfrm>
            <a:custGeom>
              <a:avLst/>
              <a:gdLst>
                <a:gd name="T0" fmla="*/ 116724 w 266239"/>
                <a:gd name="T1" fmla="*/ 150482 h 153993"/>
                <a:gd name="T2" fmla="*/ 6089 w 266239"/>
                <a:gd name="T3" fmla="*/ 86474 h 153993"/>
                <a:gd name="T4" fmla="*/ 8656 w 266239"/>
                <a:gd name="T5" fmla="*/ 66091 h 153993"/>
                <a:gd name="T6" fmla="*/ 114253 w 266239"/>
                <a:gd name="T7" fmla="*/ 4940 h 153993"/>
                <a:gd name="T8" fmla="*/ 149420 w 266239"/>
                <a:gd name="T9" fmla="*/ 3511 h 153993"/>
                <a:gd name="T10" fmla="*/ 260150 w 266239"/>
                <a:gd name="T11" fmla="*/ 67519 h 153993"/>
                <a:gd name="T12" fmla="*/ 257584 w 266239"/>
                <a:gd name="T13" fmla="*/ 87903 h 153993"/>
                <a:gd name="T14" fmla="*/ 151987 w 266239"/>
                <a:gd name="T15" fmla="*/ 149053 h 153993"/>
                <a:gd name="T16" fmla="*/ 116724 w 266239"/>
                <a:gd name="T17" fmla="*/ 150482 h 1539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6239" h="153993" extrusionOk="0">
                  <a:moveTo>
                    <a:pt x="116724" y="150482"/>
                  </a:moveTo>
                  <a:lnTo>
                    <a:pt x="6089" y="86474"/>
                  </a:lnTo>
                  <a:cubicBezTo>
                    <a:pt x="-2940" y="81235"/>
                    <a:pt x="-1799" y="72091"/>
                    <a:pt x="8656" y="66091"/>
                  </a:cubicBezTo>
                  <a:lnTo>
                    <a:pt x="114253" y="4940"/>
                  </a:lnTo>
                  <a:cubicBezTo>
                    <a:pt x="125088" y="-1099"/>
                    <a:pt x="138138" y="-1632"/>
                    <a:pt x="149420" y="3511"/>
                  </a:cubicBezTo>
                  <a:lnTo>
                    <a:pt x="260150" y="67519"/>
                  </a:lnTo>
                  <a:cubicBezTo>
                    <a:pt x="269180" y="72758"/>
                    <a:pt x="268039" y="81902"/>
                    <a:pt x="257584" y="87903"/>
                  </a:cubicBezTo>
                  <a:lnTo>
                    <a:pt x="151987" y="149053"/>
                  </a:lnTo>
                  <a:cubicBezTo>
                    <a:pt x="141123" y="155092"/>
                    <a:pt x="128044" y="155626"/>
                    <a:pt x="116724" y="150482"/>
                  </a:cubicBez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219" name="Google Shape;2661;p47">
              <a:extLst>
                <a:ext uri="{FF2B5EF4-FFF2-40B4-BE49-F238E27FC236}">
                  <a16:creationId xmlns:a16="http://schemas.microsoft.com/office/drawing/2014/main" id="{0B8A9EB1-BD60-5971-D55D-085B6C1C783D}"/>
                </a:ext>
              </a:extLst>
            </p:cNvPr>
            <p:cNvSpPr>
              <a:spLocks/>
            </p:cNvSpPr>
            <p:nvPr/>
          </p:nvSpPr>
          <p:spPr bwMode="auto">
            <a:xfrm>
              <a:off x="4835195" y="4013365"/>
              <a:ext cx="266474" cy="153993"/>
            </a:xfrm>
            <a:custGeom>
              <a:avLst/>
              <a:gdLst>
                <a:gd name="T0" fmla="*/ 117013 w 266474"/>
                <a:gd name="T1" fmla="*/ 150482 h 153993"/>
                <a:gd name="T2" fmla="*/ 6284 w 266474"/>
                <a:gd name="T3" fmla="*/ 86474 h 153993"/>
                <a:gd name="T4" fmla="*/ 8850 w 266474"/>
                <a:gd name="T5" fmla="*/ 66091 h 153993"/>
                <a:gd name="T6" fmla="*/ 114447 w 266474"/>
                <a:gd name="T7" fmla="*/ 4940 h 153993"/>
                <a:gd name="T8" fmla="*/ 149709 w 266474"/>
                <a:gd name="T9" fmla="*/ 3511 h 153993"/>
                <a:gd name="T10" fmla="*/ 260344 w 266474"/>
                <a:gd name="T11" fmla="*/ 67519 h 153993"/>
                <a:gd name="T12" fmla="*/ 257873 w 266474"/>
                <a:gd name="T13" fmla="*/ 87903 h 153993"/>
                <a:gd name="T14" fmla="*/ 152276 w 266474"/>
                <a:gd name="T15" fmla="*/ 149053 h 153993"/>
                <a:gd name="T16" fmla="*/ 117013 w 266474"/>
                <a:gd name="T17" fmla="*/ 150482 h 1539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6474" h="153993" extrusionOk="0">
                  <a:moveTo>
                    <a:pt x="117013" y="150482"/>
                  </a:moveTo>
                  <a:lnTo>
                    <a:pt x="6284" y="86474"/>
                  </a:lnTo>
                  <a:cubicBezTo>
                    <a:pt x="-3221" y="81235"/>
                    <a:pt x="-1605" y="72091"/>
                    <a:pt x="8850" y="66091"/>
                  </a:cubicBezTo>
                  <a:lnTo>
                    <a:pt x="114447" y="4940"/>
                  </a:lnTo>
                  <a:cubicBezTo>
                    <a:pt x="125311" y="-1099"/>
                    <a:pt x="138389" y="-1632"/>
                    <a:pt x="149709" y="3511"/>
                  </a:cubicBezTo>
                  <a:lnTo>
                    <a:pt x="260344" y="67519"/>
                  </a:lnTo>
                  <a:cubicBezTo>
                    <a:pt x="269373" y="72758"/>
                    <a:pt x="268328" y="81902"/>
                    <a:pt x="257873" y="87903"/>
                  </a:cubicBezTo>
                  <a:lnTo>
                    <a:pt x="152276" y="149053"/>
                  </a:lnTo>
                  <a:cubicBezTo>
                    <a:pt x="141412" y="155092"/>
                    <a:pt x="128333" y="155626"/>
                    <a:pt x="117013" y="150482"/>
                  </a:cubicBez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220" name="Google Shape;2662;p47">
              <a:extLst>
                <a:ext uri="{FF2B5EF4-FFF2-40B4-BE49-F238E27FC236}">
                  <a16:creationId xmlns:a16="http://schemas.microsoft.com/office/drawing/2014/main" id="{686EF204-68F7-6B37-69DF-790B81BC3EEB}"/>
                </a:ext>
              </a:extLst>
            </p:cNvPr>
            <p:cNvSpPr>
              <a:spLocks/>
            </p:cNvSpPr>
            <p:nvPr/>
          </p:nvSpPr>
          <p:spPr bwMode="auto">
            <a:xfrm>
              <a:off x="4992397" y="4104213"/>
              <a:ext cx="266533" cy="154079"/>
            </a:xfrm>
            <a:custGeom>
              <a:avLst/>
              <a:gdLst>
                <a:gd name="T0" fmla="*/ 116733 w 266533"/>
                <a:gd name="T1" fmla="*/ 150502 h 154079"/>
                <a:gd name="T2" fmla="*/ 6098 w 266533"/>
                <a:gd name="T3" fmla="*/ 86399 h 154079"/>
                <a:gd name="T4" fmla="*/ 8570 w 266533"/>
                <a:gd name="T5" fmla="*/ 66015 h 154079"/>
                <a:gd name="T6" fmla="*/ 114262 w 266533"/>
                <a:gd name="T7" fmla="*/ 4960 h 154079"/>
                <a:gd name="T8" fmla="*/ 149429 w 266533"/>
                <a:gd name="T9" fmla="*/ 3436 h 154079"/>
                <a:gd name="T10" fmla="*/ 260444 w 266533"/>
                <a:gd name="T11" fmla="*/ 67539 h 154079"/>
                <a:gd name="T12" fmla="*/ 257878 w 266533"/>
                <a:gd name="T13" fmla="*/ 87923 h 154079"/>
                <a:gd name="T14" fmla="*/ 152281 w 266533"/>
                <a:gd name="T15" fmla="*/ 148978 h 154079"/>
                <a:gd name="T16" fmla="*/ 116733 w 266533"/>
                <a:gd name="T17" fmla="*/ 150502 h 1540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6533" h="154079" extrusionOk="0">
                  <a:moveTo>
                    <a:pt x="116733" y="150502"/>
                  </a:moveTo>
                  <a:lnTo>
                    <a:pt x="6098" y="86399"/>
                  </a:lnTo>
                  <a:cubicBezTo>
                    <a:pt x="-2931" y="81255"/>
                    <a:pt x="-1790" y="72111"/>
                    <a:pt x="8570" y="66015"/>
                  </a:cubicBezTo>
                  <a:lnTo>
                    <a:pt x="114262" y="4960"/>
                  </a:lnTo>
                  <a:cubicBezTo>
                    <a:pt x="125088" y="-1069"/>
                    <a:pt x="138119" y="-1631"/>
                    <a:pt x="149429" y="3436"/>
                  </a:cubicBezTo>
                  <a:lnTo>
                    <a:pt x="260444" y="67539"/>
                  </a:lnTo>
                  <a:cubicBezTo>
                    <a:pt x="269474" y="72778"/>
                    <a:pt x="268333" y="81922"/>
                    <a:pt x="257878" y="87923"/>
                  </a:cubicBezTo>
                  <a:lnTo>
                    <a:pt x="152281" y="148978"/>
                  </a:lnTo>
                  <a:cubicBezTo>
                    <a:pt x="141369" y="155198"/>
                    <a:pt x="128139" y="155760"/>
                    <a:pt x="116733" y="150502"/>
                  </a:cubicBez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221" name="Google Shape;2663;p47">
              <a:extLst>
                <a:ext uri="{FF2B5EF4-FFF2-40B4-BE49-F238E27FC236}">
                  <a16:creationId xmlns:a16="http://schemas.microsoft.com/office/drawing/2014/main" id="{D8E20AA6-5101-DF18-D23E-22FE4DB65AC7}"/>
                </a:ext>
              </a:extLst>
            </p:cNvPr>
            <p:cNvSpPr>
              <a:spLocks/>
            </p:cNvSpPr>
            <p:nvPr/>
          </p:nvSpPr>
          <p:spPr bwMode="auto">
            <a:xfrm>
              <a:off x="5149329" y="4195292"/>
              <a:ext cx="266248" cy="153993"/>
            </a:xfrm>
            <a:custGeom>
              <a:avLst/>
              <a:gdLst>
                <a:gd name="T0" fmla="*/ 116819 w 266248"/>
                <a:gd name="T1" fmla="*/ 150482 h 153993"/>
                <a:gd name="T2" fmla="*/ 6090 w 266248"/>
                <a:gd name="T3" fmla="*/ 86474 h 153993"/>
                <a:gd name="T4" fmla="*/ 8656 w 266248"/>
                <a:gd name="T5" fmla="*/ 66091 h 153993"/>
                <a:gd name="T6" fmla="*/ 114253 w 266248"/>
                <a:gd name="T7" fmla="*/ 4940 h 153993"/>
                <a:gd name="T8" fmla="*/ 149515 w 266248"/>
                <a:gd name="T9" fmla="*/ 3511 h 153993"/>
                <a:gd name="T10" fmla="*/ 260150 w 266248"/>
                <a:gd name="T11" fmla="*/ 67519 h 153993"/>
                <a:gd name="T12" fmla="*/ 257679 w 266248"/>
                <a:gd name="T13" fmla="*/ 87903 h 153993"/>
                <a:gd name="T14" fmla="*/ 151987 w 266248"/>
                <a:gd name="T15" fmla="*/ 149053 h 153993"/>
                <a:gd name="T16" fmla="*/ 116819 w 266248"/>
                <a:gd name="T17" fmla="*/ 150482 h 1539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6248" h="153993" extrusionOk="0">
                  <a:moveTo>
                    <a:pt x="116819" y="150482"/>
                  </a:moveTo>
                  <a:lnTo>
                    <a:pt x="6090" y="86474"/>
                  </a:lnTo>
                  <a:cubicBezTo>
                    <a:pt x="-2940" y="81235"/>
                    <a:pt x="-1799" y="72091"/>
                    <a:pt x="8656" y="66091"/>
                  </a:cubicBezTo>
                  <a:lnTo>
                    <a:pt x="114253" y="4940"/>
                  </a:lnTo>
                  <a:cubicBezTo>
                    <a:pt x="125117" y="-1099"/>
                    <a:pt x="138195" y="-1632"/>
                    <a:pt x="149515" y="3511"/>
                  </a:cubicBezTo>
                  <a:lnTo>
                    <a:pt x="260150" y="67519"/>
                  </a:lnTo>
                  <a:cubicBezTo>
                    <a:pt x="269179" y="72758"/>
                    <a:pt x="268039" y="81902"/>
                    <a:pt x="257679" y="87903"/>
                  </a:cubicBezTo>
                  <a:lnTo>
                    <a:pt x="151987" y="149053"/>
                  </a:lnTo>
                  <a:cubicBezTo>
                    <a:pt x="141151" y="155092"/>
                    <a:pt x="128101" y="155626"/>
                    <a:pt x="116819" y="150482"/>
                  </a:cubicBez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222" name="Google Shape;2664;p47">
              <a:extLst>
                <a:ext uri="{FF2B5EF4-FFF2-40B4-BE49-F238E27FC236}">
                  <a16:creationId xmlns:a16="http://schemas.microsoft.com/office/drawing/2014/main" id="{FBA171DA-8D3F-B8E7-8671-743872676C24}"/>
                </a:ext>
              </a:extLst>
            </p:cNvPr>
            <p:cNvSpPr>
              <a:spLocks/>
            </p:cNvSpPr>
            <p:nvPr/>
          </p:nvSpPr>
          <p:spPr bwMode="auto">
            <a:xfrm>
              <a:off x="5306305" y="4285820"/>
              <a:ext cx="266280" cy="154040"/>
            </a:xfrm>
            <a:custGeom>
              <a:avLst/>
              <a:gdLst>
                <a:gd name="T0" fmla="*/ 116765 w 266280"/>
                <a:gd name="T1" fmla="*/ 150537 h 154040"/>
                <a:gd name="T2" fmla="*/ 6130 w 266280"/>
                <a:gd name="T3" fmla="*/ 86434 h 154040"/>
                <a:gd name="T4" fmla="*/ 8602 w 266280"/>
                <a:gd name="T5" fmla="*/ 66051 h 154040"/>
                <a:gd name="T6" fmla="*/ 114199 w 266280"/>
                <a:gd name="T7" fmla="*/ 4995 h 154040"/>
                <a:gd name="T8" fmla="*/ 149461 w 266280"/>
                <a:gd name="T9" fmla="*/ 3471 h 154040"/>
                <a:gd name="T10" fmla="*/ 260191 w 266280"/>
                <a:gd name="T11" fmla="*/ 67575 h 154040"/>
                <a:gd name="T12" fmla="*/ 257625 w 266280"/>
                <a:gd name="T13" fmla="*/ 87958 h 154040"/>
                <a:gd name="T14" fmla="*/ 152028 w 266280"/>
                <a:gd name="T15" fmla="*/ 149013 h 154040"/>
                <a:gd name="T16" fmla="*/ 116765 w 266280"/>
                <a:gd name="T17" fmla="*/ 150537 h 1540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6280" h="154040" extrusionOk="0">
                  <a:moveTo>
                    <a:pt x="116765" y="150537"/>
                  </a:moveTo>
                  <a:lnTo>
                    <a:pt x="6130" y="86434"/>
                  </a:lnTo>
                  <a:cubicBezTo>
                    <a:pt x="-2899" y="81195"/>
                    <a:pt x="-1853" y="72147"/>
                    <a:pt x="8602" y="66051"/>
                  </a:cubicBezTo>
                  <a:lnTo>
                    <a:pt x="114199" y="4995"/>
                  </a:lnTo>
                  <a:cubicBezTo>
                    <a:pt x="125053" y="-1081"/>
                    <a:pt x="138132" y="-1644"/>
                    <a:pt x="149461" y="3471"/>
                  </a:cubicBezTo>
                  <a:lnTo>
                    <a:pt x="260191" y="67575"/>
                  </a:lnTo>
                  <a:cubicBezTo>
                    <a:pt x="269221" y="72813"/>
                    <a:pt x="268080" y="81862"/>
                    <a:pt x="257625" y="87958"/>
                  </a:cubicBezTo>
                  <a:lnTo>
                    <a:pt x="152028" y="149013"/>
                  </a:lnTo>
                  <a:cubicBezTo>
                    <a:pt x="141192" y="155128"/>
                    <a:pt x="128085" y="155700"/>
                    <a:pt x="116765" y="150537"/>
                  </a:cubicBez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223" name="Google Shape;2665;p47">
              <a:extLst>
                <a:ext uri="{FF2B5EF4-FFF2-40B4-BE49-F238E27FC236}">
                  <a16:creationId xmlns:a16="http://schemas.microsoft.com/office/drawing/2014/main" id="{3220DA9C-7F90-FC95-BDC7-E62674852D07}"/>
                </a:ext>
              </a:extLst>
            </p:cNvPr>
            <p:cNvSpPr>
              <a:spLocks/>
            </p:cNvSpPr>
            <p:nvPr/>
          </p:nvSpPr>
          <p:spPr bwMode="auto">
            <a:xfrm>
              <a:off x="3348561" y="3153075"/>
              <a:ext cx="342095" cy="197622"/>
            </a:xfrm>
            <a:custGeom>
              <a:avLst/>
              <a:gdLst>
                <a:gd name="T0" fmla="*/ 192200 w 342095"/>
                <a:gd name="T1" fmla="*/ 194194 h 197622"/>
                <a:gd name="T2" fmla="*/ 6098 w 342095"/>
                <a:gd name="T3" fmla="*/ 86466 h 197622"/>
                <a:gd name="T4" fmla="*/ 8570 w 342095"/>
                <a:gd name="T5" fmla="*/ 66083 h 197622"/>
                <a:gd name="T6" fmla="*/ 114262 w 342095"/>
                <a:gd name="T7" fmla="*/ 5028 h 197622"/>
                <a:gd name="T8" fmla="*/ 149429 w 342095"/>
                <a:gd name="T9" fmla="*/ 3504 h 197622"/>
                <a:gd name="T10" fmla="*/ 336006 w 342095"/>
                <a:gd name="T11" fmla="*/ 111231 h 197622"/>
                <a:gd name="T12" fmla="*/ 333440 w 342095"/>
                <a:gd name="T13" fmla="*/ 131615 h 197622"/>
                <a:gd name="T14" fmla="*/ 227463 w 342095"/>
                <a:gd name="T15" fmla="*/ 192575 h 197622"/>
                <a:gd name="T16" fmla="*/ 192200 w 342095"/>
                <a:gd name="T17" fmla="*/ 194194 h 1976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2095" h="197622" extrusionOk="0">
                  <a:moveTo>
                    <a:pt x="192200" y="194194"/>
                  </a:moveTo>
                  <a:lnTo>
                    <a:pt x="6098" y="86466"/>
                  </a:lnTo>
                  <a:cubicBezTo>
                    <a:pt x="-2931" y="81228"/>
                    <a:pt x="-1790" y="72179"/>
                    <a:pt x="8570" y="66083"/>
                  </a:cubicBezTo>
                  <a:lnTo>
                    <a:pt x="114262" y="5028"/>
                  </a:lnTo>
                  <a:cubicBezTo>
                    <a:pt x="125069" y="-1087"/>
                    <a:pt x="138138" y="-1659"/>
                    <a:pt x="149429" y="3504"/>
                  </a:cubicBezTo>
                  <a:lnTo>
                    <a:pt x="336006" y="111231"/>
                  </a:lnTo>
                  <a:cubicBezTo>
                    <a:pt x="345036" y="116470"/>
                    <a:pt x="343895" y="125614"/>
                    <a:pt x="333440" y="131615"/>
                  </a:cubicBezTo>
                  <a:lnTo>
                    <a:pt x="227463" y="192575"/>
                  </a:lnTo>
                  <a:cubicBezTo>
                    <a:pt x="216627" y="198680"/>
                    <a:pt x="203549" y="199281"/>
                    <a:pt x="192200" y="194194"/>
                  </a:cubicBez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224" name="Google Shape;2666;p47">
              <a:extLst>
                <a:ext uri="{FF2B5EF4-FFF2-40B4-BE49-F238E27FC236}">
                  <a16:creationId xmlns:a16="http://schemas.microsoft.com/office/drawing/2014/main" id="{469596FE-02C8-8335-08E0-194B494412FB}"/>
                </a:ext>
              </a:extLst>
            </p:cNvPr>
            <p:cNvSpPr>
              <a:spLocks/>
            </p:cNvSpPr>
            <p:nvPr/>
          </p:nvSpPr>
          <p:spPr bwMode="auto">
            <a:xfrm>
              <a:off x="5350264" y="4375807"/>
              <a:ext cx="378572" cy="242223"/>
            </a:xfrm>
            <a:custGeom>
              <a:avLst/>
              <a:gdLst>
                <a:gd name="T0" fmla="*/ 371823 w 378572"/>
                <a:gd name="T1" fmla="*/ 67980 h 242223"/>
                <a:gd name="T2" fmla="*/ 261189 w 378572"/>
                <a:gd name="T3" fmla="*/ 3972 h 242223"/>
                <a:gd name="T4" fmla="*/ 228303 w 378572"/>
                <a:gd name="T5" fmla="*/ 3972 h 242223"/>
                <a:gd name="T6" fmla="*/ 116718 w 378572"/>
                <a:gd name="T7" fmla="*/ 68551 h 242223"/>
                <a:gd name="T8" fmla="*/ 116718 w 378572"/>
                <a:gd name="T9" fmla="*/ 87601 h 242223"/>
                <a:gd name="T10" fmla="*/ 125557 w 378572"/>
                <a:gd name="T11" fmla="*/ 92745 h 242223"/>
                <a:gd name="T12" fmla="*/ 125557 w 378572"/>
                <a:gd name="T13" fmla="*/ 110271 h 242223"/>
                <a:gd name="T14" fmla="*/ 7129 w 378572"/>
                <a:gd name="T15" fmla="*/ 178470 h 242223"/>
                <a:gd name="T16" fmla="*/ 7129 w 378572"/>
                <a:gd name="T17" fmla="*/ 197520 h 242223"/>
                <a:gd name="T18" fmla="*/ 77558 w 378572"/>
                <a:gd name="T19" fmla="*/ 238287 h 242223"/>
                <a:gd name="T20" fmla="*/ 110349 w 378572"/>
                <a:gd name="T21" fmla="*/ 238287 h 242223"/>
                <a:gd name="T22" fmla="*/ 220794 w 378572"/>
                <a:gd name="T23" fmla="*/ 174469 h 242223"/>
                <a:gd name="T24" fmla="*/ 243605 w 378572"/>
                <a:gd name="T25" fmla="*/ 161229 h 242223"/>
                <a:gd name="T26" fmla="*/ 260048 w 378572"/>
                <a:gd name="T27" fmla="*/ 151704 h 242223"/>
                <a:gd name="T28" fmla="*/ 276587 w 378572"/>
                <a:gd name="T29" fmla="*/ 142179 h 242223"/>
                <a:gd name="T30" fmla="*/ 371633 w 378572"/>
                <a:gd name="T31" fmla="*/ 87220 h 242223"/>
                <a:gd name="T32" fmla="*/ 371823 w 378572"/>
                <a:gd name="T33" fmla="*/ 67980 h 2422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8572" h="242223" extrusionOk="0">
                  <a:moveTo>
                    <a:pt x="371823" y="67980"/>
                  </a:moveTo>
                  <a:lnTo>
                    <a:pt x="261189" y="3972"/>
                  </a:lnTo>
                  <a:cubicBezTo>
                    <a:pt x="250867" y="-1324"/>
                    <a:pt x="238625" y="-1324"/>
                    <a:pt x="228303" y="3972"/>
                  </a:cubicBezTo>
                  <a:lnTo>
                    <a:pt x="116718" y="68551"/>
                  </a:lnTo>
                  <a:cubicBezTo>
                    <a:pt x="107213" y="73790"/>
                    <a:pt x="107213" y="82267"/>
                    <a:pt x="116718" y="87601"/>
                  </a:cubicBezTo>
                  <a:lnTo>
                    <a:pt x="125557" y="92745"/>
                  </a:lnTo>
                  <a:cubicBezTo>
                    <a:pt x="133921" y="97507"/>
                    <a:pt x="133826" y="105413"/>
                    <a:pt x="125557" y="110271"/>
                  </a:cubicBezTo>
                  <a:lnTo>
                    <a:pt x="7129" y="178470"/>
                  </a:lnTo>
                  <a:cubicBezTo>
                    <a:pt x="-2376" y="183804"/>
                    <a:pt x="-2376" y="192281"/>
                    <a:pt x="7129" y="197520"/>
                  </a:cubicBezTo>
                  <a:lnTo>
                    <a:pt x="77558" y="238287"/>
                  </a:lnTo>
                  <a:cubicBezTo>
                    <a:pt x="87861" y="243535"/>
                    <a:pt x="100046" y="243535"/>
                    <a:pt x="110349" y="238287"/>
                  </a:cubicBezTo>
                  <a:lnTo>
                    <a:pt x="220794" y="174469"/>
                  </a:lnTo>
                  <a:lnTo>
                    <a:pt x="243605" y="161229"/>
                  </a:lnTo>
                  <a:lnTo>
                    <a:pt x="260048" y="151704"/>
                  </a:lnTo>
                  <a:lnTo>
                    <a:pt x="276587" y="142179"/>
                  </a:lnTo>
                  <a:lnTo>
                    <a:pt x="371633" y="87220"/>
                  </a:lnTo>
                  <a:cubicBezTo>
                    <a:pt x="380853" y="81696"/>
                    <a:pt x="380853" y="73219"/>
                    <a:pt x="371823" y="67980"/>
                  </a:cubicBez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225" name="Google Shape;2667;p47">
              <a:extLst>
                <a:ext uri="{FF2B5EF4-FFF2-40B4-BE49-F238E27FC236}">
                  <a16:creationId xmlns:a16="http://schemas.microsoft.com/office/drawing/2014/main" id="{48E45F4B-3283-6C6C-B0DD-DB1ED73D4AA3}"/>
                </a:ext>
              </a:extLst>
            </p:cNvPr>
            <p:cNvSpPr>
              <a:spLocks/>
            </p:cNvSpPr>
            <p:nvPr/>
          </p:nvSpPr>
          <p:spPr bwMode="auto">
            <a:xfrm>
              <a:off x="2893378" y="3416909"/>
              <a:ext cx="266442" cy="154101"/>
            </a:xfrm>
            <a:custGeom>
              <a:avLst/>
              <a:gdLst>
                <a:gd name="T0" fmla="*/ 116927 w 266442"/>
                <a:gd name="T1" fmla="*/ 150672 h 154101"/>
                <a:gd name="T2" fmla="*/ 6292 w 266442"/>
                <a:gd name="T3" fmla="*/ 86664 h 154101"/>
                <a:gd name="T4" fmla="*/ 8763 w 266442"/>
                <a:gd name="T5" fmla="*/ 66281 h 154101"/>
                <a:gd name="T6" fmla="*/ 114456 w 266442"/>
                <a:gd name="T7" fmla="*/ 4940 h 154101"/>
                <a:gd name="T8" fmla="*/ 149623 w 266442"/>
                <a:gd name="T9" fmla="*/ 3511 h 154101"/>
                <a:gd name="T10" fmla="*/ 260353 w 266442"/>
                <a:gd name="T11" fmla="*/ 67519 h 154101"/>
                <a:gd name="T12" fmla="*/ 257786 w 266442"/>
                <a:gd name="T13" fmla="*/ 87903 h 154101"/>
                <a:gd name="T14" fmla="*/ 152189 w 266442"/>
                <a:gd name="T15" fmla="*/ 149053 h 154101"/>
                <a:gd name="T16" fmla="*/ 116927 w 266442"/>
                <a:gd name="T17" fmla="*/ 150672 h 1541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6442" h="154101" extrusionOk="0">
                  <a:moveTo>
                    <a:pt x="116927" y="150672"/>
                  </a:moveTo>
                  <a:lnTo>
                    <a:pt x="6292" y="86664"/>
                  </a:lnTo>
                  <a:cubicBezTo>
                    <a:pt x="-3212" y="81426"/>
                    <a:pt x="-1597" y="72282"/>
                    <a:pt x="8763" y="66281"/>
                  </a:cubicBezTo>
                  <a:lnTo>
                    <a:pt x="114456" y="4940"/>
                  </a:lnTo>
                  <a:cubicBezTo>
                    <a:pt x="125291" y="-1099"/>
                    <a:pt x="138341" y="-1632"/>
                    <a:pt x="149623" y="3511"/>
                  </a:cubicBezTo>
                  <a:lnTo>
                    <a:pt x="260353" y="67519"/>
                  </a:lnTo>
                  <a:cubicBezTo>
                    <a:pt x="269382" y="72758"/>
                    <a:pt x="268241" y="81902"/>
                    <a:pt x="257786" y="87903"/>
                  </a:cubicBezTo>
                  <a:lnTo>
                    <a:pt x="152189" y="149053"/>
                  </a:lnTo>
                  <a:cubicBezTo>
                    <a:pt x="141354" y="155159"/>
                    <a:pt x="128275" y="155759"/>
                    <a:pt x="116927" y="150672"/>
                  </a:cubicBez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226" name="Google Shape;2668;p47">
              <a:extLst>
                <a:ext uri="{FF2B5EF4-FFF2-40B4-BE49-F238E27FC236}">
                  <a16:creationId xmlns:a16="http://schemas.microsoft.com/office/drawing/2014/main" id="{D6EE36AF-8DC8-A935-5091-F1ADE1D5D1EB}"/>
                </a:ext>
              </a:extLst>
            </p:cNvPr>
            <p:cNvSpPr>
              <a:spLocks/>
            </p:cNvSpPr>
            <p:nvPr/>
          </p:nvSpPr>
          <p:spPr bwMode="auto">
            <a:xfrm>
              <a:off x="3049635" y="3507492"/>
              <a:ext cx="266442" cy="153993"/>
            </a:xfrm>
            <a:custGeom>
              <a:avLst/>
              <a:gdLst>
                <a:gd name="T0" fmla="*/ 116927 w 266442"/>
                <a:gd name="T1" fmla="*/ 150482 h 153993"/>
                <a:gd name="T2" fmla="*/ 6292 w 266442"/>
                <a:gd name="T3" fmla="*/ 86474 h 153993"/>
                <a:gd name="T4" fmla="*/ 8763 w 266442"/>
                <a:gd name="T5" fmla="*/ 66090 h 153993"/>
                <a:gd name="T6" fmla="*/ 114456 w 266442"/>
                <a:gd name="T7" fmla="*/ 4940 h 153993"/>
                <a:gd name="T8" fmla="*/ 149623 w 266442"/>
                <a:gd name="T9" fmla="*/ 3511 h 153993"/>
                <a:gd name="T10" fmla="*/ 260353 w 266442"/>
                <a:gd name="T11" fmla="*/ 67519 h 153993"/>
                <a:gd name="T12" fmla="*/ 257786 w 266442"/>
                <a:gd name="T13" fmla="*/ 87903 h 153993"/>
                <a:gd name="T14" fmla="*/ 152189 w 266442"/>
                <a:gd name="T15" fmla="*/ 149053 h 153993"/>
                <a:gd name="T16" fmla="*/ 116927 w 266442"/>
                <a:gd name="T17" fmla="*/ 150482 h 1539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6442" h="153993" extrusionOk="0">
                  <a:moveTo>
                    <a:pt x="116927" y="150482"/>
                  </a:moveTo>
                  <a:lnTo>
                    <a:pt x="6292" y="86474"/>
                  </a:lnTo>
                  <a:cubicBezTo>
                    <a:pt x="-3212" y="81235"/>
                    <a:pt x="-1597" y="72091"/>
                    <a:pt x="8763" y="66090"/>
                  </a:cubicBezTo>
                  <a:lnTo>
                    <a:pt x="114456" y="4940"/>
                  </a:lnTo>
                  <a:cubicBezTo>
                    <a:pt x="125291" y="-1099"/>
                    <a:pt x="138341" y="-1632"/>
                    <a:pt x="149623" y="3511"/>
                  </a:cubicBezTo>
                  <a:lnTo>
                    <a:pt x="260353" y="67519"/>
                  </a:lnTo>
                  <a:cubicBezTo>
                    <a:pt x="269382" y="72758"/>
                    <a:pt x="268241" y="81902"/>
                    <a:pt x="257786" y="87903"/>
                  </a:cubicBezTo>
                  <a:lnTo>
                    <a:pt x="152189" y="149053"/>
                  </a:lnTo>
                  <a:cubicBezTo>
                    <a:pt x="141325" y="155092"/>
                    <a:pt x="128247" y="155625"/>
                    <a:pt x="116927" y="150482"/>
                  </a:cubicBez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227" name="Google Shape;2669;p47">
              <a:extLst>
                <a:ext uri="{FF2B5EF4-FFF2-40B4-BE49-F238E27FC236}">
                  <a16:creationId xmlns:a16="http://schemas.microsoft.com/office/drawing/2014/main" id="{59E5630E-A276-4FB6-AF44-11FACA4C28A9}"/>
                </a:ext>
              </a:extLst>
            </p:cNvPr>
            <p:cNvSpPr>
              <a:spLocks/>
            </p:cNvSpPr>
            <p:nvPr/>
          </p:nvSpPr>
          <p:spPr bwMode="auto">
            <a:xfrm>
              <a:off x="3205860" y="3597884"/>
              <a:ext cx="266188" cy="153922"/>
            </a:xfrm>
            <a:custGeom>
              <a:avLst/>
              <a:gdLst>
                <a:gd name="T0" fmla="*/ 116959 w 266188"/>
                <a:gd name="T1" fmla="*/ 150482 h 153922"/>
                <a:gd name="T2" fmla="*/ 6324 w 266188"/>
                <a:gd name="T3" fmla="*/ 86474 h 153922"/>
                <a:gd name="T4" fmla="*/ 8795 w 266188"/>
                <a:gd name="T5" fmla="*/ 66091 h 153922"/>
                <a:gd name="T6" fmla="*/ 114392 w 266188"/>
                <a:gd name="T7" fmla="*/ 4940 h 153922"/>
                <a:gd name="T8" fmla="*/ 149655 w 266188"/>
                <a:gd name="T9" fmla="*/ 3511 h 153922"/>
                <a:gd name="T10" fmla="*/ 260099 w 266188"/>
                <a:gd name="T11" fmla="*/ 67519 h 153922"/>
                <a:gd name="T12" fmla="*/ 257533 w 266188"/>
                <a:gd name="T13" fmla="*/ 87903 h 153922"/>
                <a:gd name="T14" fmla="*/ 151936 w 266188"/>
                <a:gd name="T15" fmla="*/ 149053 h 153922"/>
                <a:gd name="T16" fmla="*/ 116959 w 266188"/>
                <a:gd name="T17" fmla="*/ 150482 h 1539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6188" h="153922" extrusionOk="0">
                  <a:moveTo>
                    <a:pt x="116959" y="150482"/>
                  </a:moveTo>
                  <a:lnTo>
                    <a:pt x="6324" y="86474"/>
                  </a:lnTo>
                  <a:cubicBezTo>
                    <a:pt x="-3181" y="81235"/>
                    <a:pt x="-1660" y="72091"/>
                    <a:pt x="8795" y="66091"/>
                  </a:cubicBezTo>
                  <a:lnTo>
                    <a:pt x="114392" y="4940"/>
                  </a:lnTo>
                  <a:cubicBezTo>
                    <a:pt x="125256" y="-1099"/>
                    <a:pt x="138335" y="-1632"/>
                    <a:pt x="149655" y="3511"/>
                  </a:cubicBezTo>
                  <a:lnTo>
                    <a:pt x="260099" y="67519"/>
                  </a:lnTo>
                  <a:cubicBezTo>
                    <a:pt x="269129" y="72758"/>
                    <a:pt x="267988" y="81902"/>
                    <a:pt x="257533" y="87903"/>
                  </a:cubicBezTo>
                  <a:lnTo>
                    <a:pt x="151936" y="149053"/>
                  </a:lnTo>
                  <a:cubicBezTo>
                    <a:pt x="141148" y="154997"/>
                    <a:pt x="128193" y="155530"/>
                    <a:pt x="116959" y="150482"/>
                  </a:cubicBez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228" name="Google Shape;2670;p47">
              <a:extLst>
                <a:ext uri="{FF2B5EF4-FFF2-40B4-BE49-F238E27FC236}">
                  <a16:creationId xmlns:a16="http://schemas.microsoft.com/office/drawing/2014/main" id="{0997630F-BAB9-3EFC-4E60-83103629EEFE}"/>
                </a:ext>
              </a:extLst>
            </p:cNvPr>
            <p:cNvSpPr>
              <a:spLocks/>
            </p:cNvSpPr>
            <p:nvPr/>
          </p:nvSpPr>
          <p:spPr bwMode="auto">
            <a:xfrm>
              <a:off x="4536462" y="4367735"/>
              <a:ext cx="266437" cy="154256"/>
            </a:xfrm>
            <a:custGeom>
              <a:avLst/>
              <a:gdLst>
                <a:gd name="T0" fmla="*/ 117013 w 266437"/>
                <a:gd name="T1" fmla="*/ 150537 h 154256"/>
                <a:gd name="T2" fmla="*/ 6284 w 266437"/>
                <a:gd name="T3" fmla="*/ 86434 h 154256"/>
                <a:gd name="T4" fmla="*/ 8850 w 266437"/>
                <a:gd name="T5" fmla="*/ 66051 h 154256"/>
                <a:gd name="T6" fmla="*/ 114447 w 266437"/>
                <a:gd name="T7" fmla="*/ 4995 h 154256"/>
                <a:gd name="T8" fmla="*/ 149709 w 266437"/>
                <a:gd name="T9" fmla="*/ 3472 h 154256"/>
                <a:gd name="T10" fmla="*/ 260154 w 266437"/>
                <a:gd name="T11" fmla="*/ 67575 h 154256"/>
                <a:gd name="T12" fmla="*/ 257588 w 266437"/>
                <a:gd name="T13" fmla="*/ 87958 h 154256"/>
                <a:gd name="T14" fmla="*/ 152181 w 266437"/>
                <a:gd name="T15" fmla="*/ 149490 h 154256"/>
                <a:gd name="T16" fmla="*/ 117013 w 266437"/>
                <a:gd name="T17" fmla="*/ 150537 h 154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6437" h="154256" extrusionOk="0">
                  <a:moveTo>
                    <a:pt x="117013" y="150537"/>
                  </a:moveTo>
                  <a:lnTo>
                    <a:pt x="6284" y="86434"/>
                  </a:lnTo>
                  <a:cubicBezTo>
                    <a:pt x="-3221" y="81291"/>
                    <a:pt x="-1605" y="72147"/>
                    <a:pt x="8850" y="66051"/>
                  </a:cubicBezTo>
                  <a:lnTo>
                    <a:pt x="114447" y="4995"/>
                  </a:lnTo>
                  <a:cubicBezTo>
                    <a:pt x="125301" y="-1082"/>
                    <a:pt x="138380" y="-1644"/>
                    <a:pt x="149709" y="3472"/>
                  </a:cubicBezTo>
                  <a:lnTo>
                    <a:pt x="260154" y="67575"/>
                  </a:lnTo>
                  <a:cubicBezTo>
                    <a:pt x="269659" y="72814"/>
                    <a:pt x="268043" y="81862"/>
                    <a:pt x="257588" y="87958"/>
                  </a:cubicBezTo>
                  <a:lnTo>
                    <a:pt x="152181" y="149490"/>
                  </a:lnTo>
                  <a:cubicBezTo>
                    <a:pt x="141298" y="155452"/>
                    <a:pt x="128229" y="155843"/>
                    <a:pt x="117013" y="150537"/>
                  </a:cubicBez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229" name="Google Shape;2671;p47">
              <a:extLst>
                <a:ext uri="{FF2B5EF4-FFF2-40B4-BE49-F238E27FC236}">
                  <a16:creationId xmlns:a16="http://schemas.microsoft.com/office/drawing/2014/main" id="{BF4B0B28-B946-38DB-9E75-64CB0521B5EF}"/>
                </a:ext>
              </a:extLst>
            </p:cNvPr>
            <p:cNvSpPr>
              <a:spLocks/>
            </p:cNvSpPr>
            <p:nvPr/>
          </p:nvSpPr>
          <p:spPr bwMode="auto">
            <a:xfrm>
              <a:off x="4692711" y="4458183"/>
              <a:ext cx="266636" cy="153993"/>
            </a:xfrm>
            <a:custGeom>
              <a:avLst/>
              <a:gdLst>
                <a:gd name="T0" fmla="*/ 116927 w 266636"/>
                <a:gd name="T1" fmla="*/ 150482 h 153993"/>
                <a:gd name="T2" fmla="*/ 6292 w 266636"/>
                <a:gd name="T3" fmla="*/ 86474 h 153993"/>
                <a:gd name="T4" fmla="*/ 8763 w 266636"/>
                <a:gd name="T5" fmla="*/ 66090 h 153993"/>
                <a:gd name="T6" fmla="*/ 114455 w 266636"/>
                <a:gd name="T7" fmla="*/ 4940 h 153993"/>
                <a:gd name="T8" fmla="*/ 149623 w 266636"/>
                <a:gd name="T9" fmla="*/ 3511 h 153993"/>
                <a:gd name="T10" fmla="*/ 260352 w 266636"/>
                <a:gd name="T11" fmla="*/ 67519 h 153993"/>
                <a:gd name="T12" fmla="*/ 257786 w 266636"/>
                <a:gd name="T13" fmla="*/ 87903 h 153993"/>
                <a:gd name="T14" fmla="*/ 152189 w 266636"/>
                <a:gd name="T15" fmla="*/ 149053 h 153993"/>
                <a:gd name="T16" fmla="*/ 116927 w 266636"/>
                <a:gd name="T17" fmla="*/ 150482 h 1539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6636" h="153993" extrusionOk="0">
                  <a:moveTo>
                    <a:pt x="116927" y="150482"/>
                  </a:moveTo>
                  <a:lnTo>
                    <a:pt x="6292" y="86474"/>
                  </a:lnTo>
                  <a:cubicBezTo>
                    <a:pt x="-3212" y="81235"/>
                    <a:pt x="-1597" y="72091"/>
                    <a:pt x="8763" y="66090"/>
                  </a:cubicBezTo>
                  <a:lnTo>
                    <a:pt x="114455" y="4940"/>
                  </a:lnTo>
                  <a:cubicBezTo>
                    <a:pt x="125291" y="-1099"/>
                    <a:pt x="138341" y="-1632"/>
                    <a:pt x="149623" y="3511"/>
                  </a:cubicBezTo>
                  <a:lnTo>
                    <a:pt x="260352" y="67519"/>
                  </a:lnTo>
                  <a:cubicBezTo>
                    <a:pt x="269857" y="72758"/>
                    <a:pt x="268242" y="81902"/>
                    <a:pt x="257786" y="87903"/>
                  </a:cubicBezTo>
                  <a:lnTo>
                    <a:pt x="152189" y="149053"/>
                  </a:lnTo>
                  <a:cubicBezTo>
                    <a:pt x="141325" y="155092"/>
                    <a:pt x="128247" y="155626"/>
                    <a:pt x="116927" y="150482"/>
                  </a:cubicBez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230" name="Google Shape;2672;p47">
              <a:extLst>
                <a:ext uri="{FF2B5EF4-FFF2-40B4-BE49-F238E27FC236}">
                  <a16:creationId xmlns:a16="http://schemas.microsoft.com/office/drawing/2014/main" id="{D4AA429C-8AAA-DBB9-6246-9A8EB62088EE}"/>
                </a:ext>
              </a:extLst>
            </p:cNvPr>
            <p:cNvSpPr>
              <a:spLocks/>
            </p:cNvSpPr>
            <p:nvPr/>
          </p:nvSpPr>
          <p:spPr bwMode="auto">
            <a:xfrm>
              <a:off x="4849162" y="4548575"/>
              <a:ext cx="266442" cy="153993"/>
            </a:xfrm>
            <a:custGeom>
              <a:avLst/>
              <a:gdLst>
                <a:gd name="T0" fmla="*/ 116733 w 266442"/>
                <a:gd name="T1" fmla="*/ 150482 h 153993"/>
                <a:gd name="T2" fmla="*/ 6099 w 266442"/>
                <a:gd name="T3" fmla="*/ 86474 h 153993"/>
                <a:gd name="T4" fmla="*/ 8570 w 266442"/>
                <a:gd name="T5" fmla="*/ 66091 h 153993"/>
                <a:gd name="T6" fmla="*/ 114262 w 266442"/>
                <a:gd name="T7" fmla="*/ 4940 h 153993"/>
                <a:gd name="T8" fmla="*/ 149429 w 266442"/>
                <a:gd name="T9" fmla="*/ 3511 h 153993"/>
                <a:gd name="T10" fmla="*/ 260159 w 266442"/>
                <a:gd name="T11" fmla="*/ 67519 h 153993"/>
                <a:gd name="T12" fmla="*/ 257593 w 266442"/>
                <a:gd name="T13" fmla="*/ 87903 h 153993"/>
                <a:gd name="T14" fmla="*/ 151995 w 266442"/>
                <a:gd name="T15" fmla="*/ 149053 h 153993"/>
                <a:gd name="T16" fmla="*/ 116733 w 266442"/>
                <a:gd name="T17" fmla="*/ 150482 h 1539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6442" h="153993" extrusionOk="0">
                  <a:moveTo>
                    <a:pt x="116733" y="150482"/>
                  </a:moveTo>
                  <a:lnTo>
                    <a:pt x="6099" y="86474"/>
                  </a:lnTo>
                  <a:cubicBezTo>
                    <a:pt x="-2931" y="81235"/>
                    <a:pt x="-1790" y="72091"/>
                    <a:pt x="8570" y="66091"/>
                  </a:cubicBezTo>
                  <a:lnTo>
                    <a:pt x="114262" y="4940"/>
                  </a:lnTo>
                  <a:cubicBezTo>
                    <a:pt x="125097" y="-1099"/>
                    <a:pt x="138147" y="-1632"/>
                    <a:pt x="149429" y="3511"/>
                  </a:cubicBezTo>
                  <a:lnTo>
                    <a:pt x="260159" y="67519"/>
                  </a:lnTo>
                  <a:cubicBezTo>
                    <a:pt x="269663" y="72758"/>
                    <a:pt x="268048" y="81902"/>
                    <a:pt x="257593" y="87903"/>
                  </a:cubicBezTo>
                  <a:lnTo>
                    <a:pt x="151995" y="149053"/>
                  </a:lnTo>
                  <a:cubicBezTo>
                    <a:pt x="141132" y="155092"/>
                    <a:pt x="128053" y="155626"/>
                    <a:pt x="116733" y="150482"/>
                  </a:cubicBez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231" name="Google Shape;2673;p47">
              <a:extLst>
                <a:ext uri="{FF2B5EF4-FFF2-40B4-BE49-F238E27FC236}">
                  <a16:creationId xmlns:a16="http://schemas.microsoft.com/office/drawing/2014/main" id="{2D8E4866-AFED-F3FA-B3F8-E53AD1675100}"/>
                </a:ext>
              </a:extLst>
            </p:cNvPr>
            <p:cNvSpPr>
              <a:spLocks/>
            </p:cNvSpPr>
            <p:nvPr/>
          </p:nvSpPr>
          <p:spPr bwMode="auto">
            <a:xfrm>
              <a:off x="5005419" y="4638967"/>
              <a:ext cx="266537" cy="154092"/>
            </a:xfrm>
            <a:custGeom>
              <a:avLst/>
              <a:gdLst>
                <a:gd name="T0" fmla="*/ 116733 w 266537"/>
                <a:gd name="T1" fmla="*/ 150482 h 154092"/>
                <a:gd name="T2" fmla="*/ 6098 w 266537"/>
                <a:gd name="T3" fmla="*/ 86474 h 154092"/>
                <a:gd name="T4" fmla="*/ 8570 w 266537"/>
                <a:gd name="T5" fmla="*/ 66091 h 154092"/>
                <a:gd name="T6" fmla="*/ 114357 w 266537"/>
                <a:gd name="T7" fmla="*/ 4940 h 154092"/>
                <a:gd name="T8" fmla="*/ 149524 w 266537"/>
                <a:gd name="T9" fmla="*/ 3511 h 154092"/>
                <a:gd name="T10" fmla="*/ 260254 w 266537"/>
                <a:gd name="T11" fmla="*/ 67519 h 154092"/>
                <a:gd name="T12" fmla="*/ 257688 w 266537"/>
                <a:gd name="T13" fmla="*/ 87903 h 154092"/>
                <a:gd name="T14" fmla="*/ 152376 w 266537"/>
                <a:gd name="T15" fmla="*/ 149053 h 154092"/>
                <a:gd name="T16" fmla="*/ 116733 w 266537"/>
                <a:gd name="T17" fmla="*/ 150482 h 1540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6537" h="154092" extrusionOk="0">
                  <a:moveTo>
                    <a:pt x="116733" y="150482"/>
                  </a:moveTo>
                  <a:lnTo>
                    <a:pt x="6098" y="86474"/>
                  </a:lnTo>
                  <a:cubicBezTo>
                    <a:pt x="-2931" y="81235"/>
                    <a:pt x="-1790" y="72091"/>
                    <a:pt x="8570" y="66091"/>
                  </a:cubicBezTo>
                  <a:lnTo>
                    <a:pt x="114357" y="4940"/>
                  </a:lnTo>
                  <a:cubicBezTo>
                    <a:pt x="125192" y="-1099"/>
                    <a:pt x="138242" y="-1632"/>
                    <a:pt x="149524" y="3511"/>
                  </a:cubicBezTo>
                  <a:lnTo>
                    <a:pt x="260254" y="67519"/>
                  </a:lnTo>
                  <a:cubicBezTo>
                    <a:pt x="269759" y="72758"/>
                    <a:pt x="268143" y="81902"/>
                    <a:pt x="257688" y="87903"/>
                  </a:cubicBezTo>
                  <a:lnTo>
                    <a:pt x="152376" y="149053"/>
                  </a:lnTo>
                  <a:cubicBezTo>
                    <a:pt x="141407" y="155226"/>
                    <a:pt x="128158" y="155759"/>
                    <a:pt x="116733" y="150482"/>
                  </a:cubicBez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232" name="Google Shape;2674;p47">
              <a:extLst>
                <a:ext uri="{FF2B5EF4-FFF2-40B4-BE49-F238E27FC236}">
                  <a16:creationId xmlns:a16="http://schemas.microsoft.com/office/drawing/2014/main" id="{26ACC2BC-8113-05FF-3797-A6D5ADFD8781}"/>
                </a:ext>
              </a:extLst>
            </p:cNvPr>
            <p:cNvSpPr>
              <a:spLocks/>
            </p:cNvSpPr>
            <p:nvPr/>
          </p:nvSpPr>
          <p:spPr bwMode="auto">
            <a:xfrm>
              <a:off x="3362257" y="3688277"/>
              <a:ext cx="306733" cy="177321"/>
            </a:xfrm>
            <a:custGeom>
              <a:avLst/>
              <a:gdLst>
                <a:gd name="T0" fmla="*/ 157024 w 306733"/>
                <a:gd name="T1" fmla="*/ 173818 h 177321"/>
                <a:gd name="T2" fmla="*/ 6090 w 306733"/>
                <a:gd name="T3" fmla="*/ 86474 h 177321"/>
                <a:gd name="T4" fmla="*/ 8656 w 306733"/>
                <a:gd name="T5" fmla="*/ 66091 h 177321"/>
                <a:gd name="T6" fmla="*/ 114253 w 306733"/>
                <a:gd name="T7" fmla="*/ 4940 h 177321"/>
                <a:gd name="T8" fmla="*/ 149516 w 306733"/>
                <a:gd name="T9" fmla="*/ 3511 h 177321"/>
                <a:gd name="T10" fmla="*/ 300450 w 306733"/>
                <a:gd name="T11" fmla="*/ 90856 h 177321"/>
                <a:gd name="T12" fmla="*/ 297884 w 306733"/>
                <a:gd name="T13" fmla="*/ 111239 h 177321"/>
                <a:gd name="T14" fmla="*/ 192287 w 306733"/>
                <a:gd name="T15" fmla="*/ 172294 h 177321"/>
                <a:gd name="T16" fmla="*/ 157024 w 306733"/>
                <a:gd name="T17" fmla="*/ 173818 h 1773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6733" h="177321" extrusionOk="0">
                  <a:moveTo>
                    <a:pt x="157024" y="173818"/>
                  </a:moveTo>
                  <a:lnTo>
                    <a:pt x="6090" y="86474"/>
                  </a:lnTo>
                  <a:cubicBezTo>
                    <a:pt x="-2940" y="81235"/>
                    <a:pt x="-1799" y="72091"/>
                    <a:pt x="8656" y="66091"/>
                  </a:cubicBezTo>
                  <a:lnTo>
                    <a:pt x="114253" y="4940"/>
                  </a:lnTo>
                  <a:cubicBezTo>
                    <a:pt x="125117" y="-1099"/>
                    <a:pt x="138195" y="-1632"/>
                    <a:pt x="149516" y="3511"/>
                  </a:cubicBezTo>
                  <a:lnTo>
                    <a:pt x="300450" y="90856"/>
                  </a:lnTo>
                  <a:cubicBezTo>
                    <a:pt x="309955" y="96094"/>
                    <a:pt x="308339" y="105143"/>
                    <a:pt x="297884" y="111239"/>
                  </a:cubicBezTo>
                  <a:lnTo>
                    <a:pt x="192287" y="172294"/>
                  </a:lnTo>
                  <a:cubicBezTo>
                    <a:pt x="181451" y="178409"/>
                    <a:pt x="168344" y="178981"/>
                    <a:pt x="157024" y="173818"/>
                  </a:cubicBez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233" name="Google Shape;2675;p47">
              <a:extLst>
                <a:ext uri="{FF2B5EF4-FFF2-40B4-BE49-F238E27FC236}">
                  <a16:creationId xmlns:a16="http://schemas.microsoft.com/office/drawing/2014/main" id="{FC1F3EB9-0AC2-1E31-AE76-BFDFA7708E5B}"/>
                </a:ext>
              </a:extLst>
            </p:cNvPr>
            <p:cNvSpPr>
              <a:spLocks/>
            </p:cNvSpPr>
            <p:nvPr/>
          </p:nvSpPr>
          <p:spPr bwMode="auto">
            <a:xfrm>
              <a:off x="4339992" y="4254062"/>
              <a:ext cx="306655" cy="177321"/>
            </a:xfrm>
            <a:custGeom>
              <a:avLst/>
              <a:gdLst>
                <a:gd name="T0" fmla="*/ 157227 w 306655"/>
                <a:gd name="T1" fmla="*/ 173818 h 177321"/>
                <a:gd name="T2" fmla="*/ 6292 w 306655"/>
                <a:gd name="T3" fmla="*/ 86474 h 177321"/>
                <a:gd name="T4" fmla="*/ 8764 w 306655"/>
                <a:gd name="T5" fmla="*/ 66090 h 177321"/>
                <a:gd name="T6" fmla="*/ 114456 w 306655"/>
                <a:gd name="T7" fmla="*/ 4940 h 177321"/>
                <a:gd name="T8" fmla="*/ 149623 w 306655"/>
                <a:gd name="T9" fmla="*/ 3511 h 177321"/>
                <a:gd name="T10" fmla="*/ 300557 w 306655"/>
                <a:gd name="T11" fmla="*/ 90855 h 177321"/>
                <a:gd name="T12" fmla="*/ 298086 w 306655"/>
                <a:gd name="T13" fmla="*/ 111239 h 177321"/>
                <a:gd name="T14" fmla="*/ 192394 w 306655"/>
                <a:gd name="T15" fmla="*/ 172294 h 177321"/>
                <a:gd name="T16" fmla="*/ 157227 w 306655"/>
                <a:gd name="T17" fmla="*/ 173818 h 1773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6655" h="177321" extrusionOk="0">
                  <a:moveTo>
                    <a:pt x="157227" y="173818"/>
                  </a:moveTo>
                  <a:lnTo>
                    <a:pt x="6292" y="86474"/>
                  </a:lnTo>
                  <a:cubicBezTo>
                    <a:pt x="-3212" y="81235"/>
                    <a:pt x="-1597" y="72091"/>
                    <a:pt x="8764" y="66090"/>
                  </a:cubicBezTo>
                  <a:lnTo>
                    <a:pt x="114456" y="4940"/>
                  </a:lnTo>
                  <a:cubicBezTo>
                    <a:pt x="125291" y="-1099"/>
                    <a:pt x="138341" y="-1632"/>
                    <a:pt x="149623" y="3511"/>
                  </a:cubicBezTo>
                  <a:lnTo>
                    <a:pt x="300557" y="90855"/>
                  </a:lnTo>
                  <a:cubicBezTo>
                    <a:pt x="309587" y="96094"/>
                    <a:pt x="308446" y="105143"/>
                    <a:pt x="298086" y="111239"/>
                  </a:cubicBezTo>
                  <a:lnTo>
                    <a:pt x="192394" y="172294"/>
                  </a:lnTo>
                  <a:cubicBezTo>
                    <a:pt x="181587" y="178409"/>
                    <a:pt x="168518" y="178981"/>
                    <a:pt x="157227" y="173818"/>
                  </a:cubicBez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234" name="Google Shape;2676;p47">
              <a:extLst>
                <a:ext uri="{FF2B5EF4-FFF2-40B4-BE49-F238E27FC236}">
                  <a16:creationId xmlns:a16="http://schemas.microsoft.com/office/drawing/2014/main" id="{0FE68EA6-87CF-3BDD-02A8-8AEA296094E4}"/>
                </a:ext>
              </a:extLst>
            </p:cNvPr>
            <p:cNvSpPr>
              <a:spLocks/>
            </p:cNvSpPr>
            <p:nvPr/>
          </p:nvSpPr>
          <p:spPr bwMode="auto">
            <a:xfrm>
              <a:off x="3558805" y="3802100"/>
              <a:ext cx="891371" cy="515693"/>
            </a:xfrm>
            <a:custGeom>
              <a:avLst/>
              <a:gdLst>
                <a:gd name="T0" fmla="*/ 741857 w 891371"/>
                <a:gd name="T1" fmla="*/ 512051 h 515693"/>
                <a:gd name="T2" fmla="*/ 6098 w 891371"/>
                <a:gd name="T3" fmla="*/ 86474 h 515693"/>
                <a:gd name="T4" fmla="*/ 8570 w 891371"/>
                <a:gd name="T5" fmla="*/ 66090 h 515693"/>
                <a:gd name="T6" fmla="*/ 114262 w 891371"/>
                <a:gd name="T7" fmla="*/ 4940 h 515693"/>
                <a:gd name="T8" fmla="*/ 149429 w 891371"/>
                <a:gd name="T9" fmla="*/ 3511 h 515693"/>
                <a:gd name="T10" fmla="*/ 885282 w 891371"/>
                <a:gd name="T11" fmla="*/ 429374 h 515693"/>
                <a:gd name="T12" fmla="*/ 882716 w 891371"/>
                <a:gd name="T13" fmla="*/ 449758 h 515693"/>
                <a:gd name="T14" fmla="*/ 777119 w 891371"/>
                <a:gd name="T15" fmla="*/ 510908 h 515693"/>
                <a:gd name="T16" fmla="*/ 741857 w 891371"/>
                <a:gd name="T17" fmla="*/ 512051 h 5156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91371" h="515693" extrusionOk="0">
                  <a:moveTo>
                    <a:pt x="741857" y="512051"/>
                  </a:moveTo>
                  <a:lnTo>
                    <a:pt x="6098" y="86474"/>
                  </a:lnTo>
                  <a:cubicBezTo>
                    <a:pt x="-2931" y="81235"/>
                    <a:pt x="-1790" y="72091"/>
                    <a:pt x="8570" y="66090"/>
                  </a:cubicBezTo>
                  <a:lnTo>
                    <a:pt x="114262" y="4940"/>
                  </a:lnTo>
                  <a:cubicBezTo>
                    <a:pt x="125097" y="-1099"/>
                    <a:pt x="138147" y="-1632"/>
                    <a:pt x="149429" y="3511"/>
                  </a:cubicBezTo>
                  <a:lnTo>
                    <a:pt x="885282" y="429374"/>
                  </a:lnTo>
                  <a:cubicBezTo>
                    <a:pt x="894312" y="434613"/>
                    <a:pt x="893171" y="443757"/>
                    <a:pt x="882716" y="449758"/>
                  </a:cubicBezTo>
                  <a:lnTo>
                    <a:pt x="777119" y="510908"/>
                  </a:lnTo>
                  <a:cubicBezTo>
                    <a:pt x="766208" y="516861"/>
                    <a:pt x="753129" y="517280"/>
                    <a:pt x="741857" y="512051"/>
                  </a:cubicBez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235" name="Google Shape;2677;p47">
              <a:extLst>
                <a:ext uri="{FF2B5EF4-FFF2-40B4-BE49-F238E27FC236}">
                  <a16:creationId xmlns:a16="http://schemas.microsoft.com/office/drawing/2014/main" id="{3D71E7B5-2C43-D16A-4437-AD4839E1B8B3}"/>
                </a:ext>
              </a:extLst>
            </p:cNvPr>
            <p:cNvSpPr>
              <a:spLocks/>
            </p:cNvSpPr>
            <p:nvPr/>
          </p:nvSpPr>
          <p:spPr bwMode="auto">
            <a:xfrm>
              <a:off x="3471751" y="3400145"/>
              <a:ext cx="266623" cy="154042"/>
            </a:xfrm>
            <a:custGeom>
              <a:avLst/>
              <a:gdLst>
                <a:gd name="T0" fmla="*/ 116724 w 266623"/>
                <a:gd name="T1" fmla="*/ 150482 h 154042"/>
                <a:gd name="T2" fmla="*/ 6090 w 266623"/>
                <a:gd name="T3" fmla="*/ 86474 h 154042"/>
                <a:gd name="T4" fmla="*/ 8656 w 266623"/>
                <a:gd name="T5" fmla="*/ 66091 h 154042"/>
                <a:gd name="T6" fmla="*/ 114253 w 266623"/>
                <a:gd name="T7" fmla="*/ 4940 h 154042"/>
                <a:gd name="T8" fmla="*/ 149420 w 266623"/>
                <a:gd name="T9" fmla="*/ 3511 h 154042"/>
                <a:gd name="T10" fmla="*/ 260340 w 266623"/>
                <a:gd name="T11" fmla="*/ 67519 h 154042"/>
                <a:gd name="T12" fmla="*/ 257774 w 266623"/>
                <a:gd name="T13" fmla="*/ 87903 h 154042"/>
                <a:gd name="T14" fmla="*/ 152177 w 266623"/>
                <a:gd name="T15" fmla="*/ 149053 h 154042"/>
                <a:gd name="T16" fmla="*/ 116724 w 266623"/>
                <a:gd name="T17" fmla="*/ 150482 h 1540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6623" h="154042" extrusionOk="0">
                  <a:moveTo>
                    <a:pt x="116724" y="150482"/>
                  </a:moveTo>
                  <a:lnTo>
                    <a:pt x="6090" y="86474"/>
                  </a:lnTo>
                  <a:cubicBezTo>
                    <a:pt x="-2940" y="81235"/>
                    <a:pt x="-1799" y="72091"/>
                    <a:pt x="8656" y="66091"/>
                  </a:cubicBezTo>
                  <a:lnTo>
                    <a:pt x="114253" y="4940"/>
                  </a:lnTo>
                  <a:cubicBezTo>
                    <a:pt x="125088" y="-1099"/>
                    <a:pt x="138138" y="-1632"/>
                    <a:pt x="149420" y="3511"/>
                  </a:cubicBezTo>
                  <a:lnTo>
                    <a:pt x="260340" y="67519"/>
                  </a:lnTo>
                  <a:cubicBezTo>
                    <a:pt x="269845" y="72758"/>
                    <a:pt x="268229" y="81902"/>
                    <a:pt x="257774" y="87903"/>
                  </a:cubicBezTo>
                  <a:lnTo>
                    <a:pt x="152177" y="149053"/>
                  </a:lnTo>
                  <a:cubicBezTo>
                    <a:pt x="141256" y="155159"/>
                    <a:pt x="128092" y="155692"/>
                    <a:pt x="116724" y="150482"/>
                  </a:cubicBez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236" name="Google Shape;2678;p47">
              <a:extLst>
                <a:ext uri="{FF2B5EF4-FFF2-40B4-BE49-F238E27FC236}">
                  <a16:creationId xmlns:a16="http://schemas.microsoft.com/office/drawing/2014/main" id="{A7C4C007-F8AA-838E-0916-6500E7EC65ED}"/>
                </a:ext>
              </a:extLst>
            </p:cNvPr>
            <p:cNvSpPr>
              <a:spLocks/>
            </p:cNvSpPr>
            <p:nvPr/>
          </p:nvSpPr>
          <p:spPr bwMode="auto">
            <a:xfrm>
              <a:off x="3628284" y="3490390"/>
              <a:ext cx="266442" cy="154037"/>
            </a:xfrm>
            <a:custGeom>
              <a:avLst/>
              <a:gdLst>
                <a:gd name="T0" fmla="*/ 116733 w 266442"/>
                <a:gd name="T1" fmla="*/ 150534 h 154037"/>
                <a:gd name="T2" fmla="*/ 6098 w 266442"/>
                <a:gd name="T3" fmla="*/ 86431 h 154037"/>
                <a:gd name="T4" fmla="*/ 8570 w 266442"/>
                <a:gd name="T5" fmla="*/ 66047 h 154037"/>
                <a:gd name="T6" fmla="*/ 114262 w 266442"/>
                <a:gd name="T7" fmla="*/ 4992 h 154037"/>
                <a:gd name="T8" fmla="*/ 149429 w 266442"/>
                <a:gd name="T9" fmla="*/ 3468 h 154037"/>
                <a:gd name="T10" fmla="*/ 260159 w 266442"/>
                <a:gd name="T11" fmla="*/ 67571 h 154037"/>
                <a:gd name="T12" fmla="*/ 257593 w 266442"/>
                <a:gd name="T13" fmla="*/ 87955 h 154037"/>
                <a:gd name="T14" fmla="*/ 151996 w 266442"/>
                <a:gd name="T15" fmla="*/ 149010 h 154037"/>
                <a:gd name="T16" fmla="*/ 116733 w 266442"/>
                <a:gd name="T17" fmla="*/ 150534 h 1540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6442" h="154037" extrusionOk="0">
                  <a:moveTo>
                    <a:pt x="116733" y="150534"/>
                  </a:moveTo>
                  <a:lnTo>
                    <a:pt x="6098" y="86431"/>
                  </a:lnTo>
                  <a:cubicBezTo>
                    <a:pt x="-2931" y="81192"/>
                    <a:pt x="-1790" y="72143"/>
                    <a:pt x="8570" y="66047"/>
                  </a:cubicBezTo>
                  <a:lnTo>
                    <a:pt x="114262" y="4992"/>
                  </a:lnTo>
                  <a:cubicBezTo>
                    <a:pt x="125078" y="-1075"/>
                    <a:pt x="138128" y="-1647"/>
                    <a:pt x="149429" y="3468"/>
                  </a:cubicBezTo>
                  <a:lnTo>
                    <a:pt x="260159" y="67571"/>
                  </a:lnTo>
                  <a:cubicBezTo>
                    <a:pt x="269664" y="72810"/>
                    <a:pt x="268048" y="81859"/>
                    <a:pt x="257593" y="87955"/>
                  </a:cubicBezTo>
                  <a:lnTo>
                    <a:pt x="151996" y="149010"/>
                  </a:lnTo>
                  <a:cubicBezTo>
                    <a:pt x="141160" y="155125"/>
                    <a:pt x="128053" y="155697"/>
                    <a:pt x="116733" y="150534"/>
                  </a:cubicBez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237" name="Google Shape;2679;p47">
              <a:extLst>
                <a:ext uri="{FF2B5EF4-FFF2-40B4-BE49-F238E27FC236}">
                  <a16:creationId xmlns:a16="http://schemas.microsoft.com/office/drawing/2014/main" id="{25C7C693-0074-39E1-263D-B6466907D99C}"/>
                </a:ext>
              </a:extLst>
            </p:cNvPr>
            <p:cNvSpPr>
              <a:spLocks/>
            </p:cNvSpPr>
            <p:nvPr/>
          </p:nvSpPr>
          <p:spPr bwMode="auto">
            <a:xfrm>
              <a:off x="3784546" y="3581216"/>
              <a:ext cx="266667" cy="153993"/>
            </a:xfrm>
            <a:custGeom>
              <a:avLst/>
              <a:gdLst>
                <a:gd name="T0" fmla="*/ 117013 w 266667"/>
                <a:gd name="T1" fmla="*/ 150482 h 153993"/>
                <a:gd name="T2" fmla="*/ 6284 w 266667"/>
                <a:gd name="T3" fmla="*/ 86474 h 153993"/>
                <a:gd name="T4" fmla="*/ 8850 w 266667"/>
                <a:gd name="T5" fmla="*/ 66091 h 153993"/>
                <a:gd name="T6" fmla="*/ 114447 w 266667"/>
                <a:gd name="T7" fmla="*/ 4940 h 153993"/>
                <a:gd name="T8" fmla="*/ 149709 w 266667"/>
                <a:gd name="T9" fmla="*/ 3511 h 153993"/>
                <a:gd name="T10" fmla="*/ 260344 w 266667"/>
                <a:gd name="T11" fmla="*/ 67519 h 153993"/>
                <a:gd name="T12" fmla="*/ 257873 w 266667"/>
                <a:gd name="T13" fmla="*/ 87903 h 153993"/>
                <a:gd name="T14" fmla="*/ 152276 w 266667"/>
                <a:gd name="T15" fmla="*/ 149053 h 153993"/>
                <a:gd name="T16" fmla="*/ 117013 w 266667"/>
                <a:gd name="T17" fmla="*/ 150482 h 1539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6667" h="153993" extrusionOk="0">
                  <a:moveTo>
                    <a:pt x="117013" y="150482"/>
                  </a:moveTo>
                  <a:lnTo>
                    <a:pt x="6284" y="86474"/>
                  </a:lnTo>
                  <a:cubicBezTo>
                    <a:pt x="-3221" y="81235"/>
                    <a:pt x="-1605" y="72091"/>
                    <a:pt x="8850" y="66091"/>
                  </a:cubicBezTo>
                  <a:lnTo>
                    <a:pt x="114447" y="4940"/>
                  </a:lnTo>
                  <a:cubicBezTo>
                    <a:pt x="125311" y="-1099"/>
                    <a:pt x="138389" y="-1632"/>
                    <a:pt x="149709" y="3511"/>
                  </a:cubicBezTo>
                  <a:lnTo>
                    <a:pt x="260344" y="67519"/>
                  </a:lnTo>
                  <a:cubicBezTo>
                    <a:pt x="269849" y="72758"/>
                    <a:pt x="268328" y="81902"/>
                    <a:pt x="257873" y="87903"/>
                  </a:cubicBezTo>
                  <a:lnTo>
                    <a:pt x="152276" y="149053"/>
                  </a:lnTo>
                  <a:cubicBezTo>
                    <a:pt x="141412" y="155092"/>
                    <a:pt x="128333" y="155626"/>
                    <a:pt x="117013" y="150482"/>
                  </a:cubicBez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238" name="Google Shape;2680;p47">
              <a:extLst>
                <a:ext uri="{FF2B5EF4-FFF2-40B4-BE49-F238E27FC236}">
                  <a16:creationId xmlns:a16="http://schemas.microsoft.com/office/drawing/2014/main" id="{C08BB6F1-65E4-E0D9-1B57-79033B201202}"/>
                </a:ext>
              </a:extLst>
            </p:cNvPr>
            <p:cNvSpPr>
              <a:spLocks/>
            </p:cNvSpPr>
            <p:nvPr/>
          </p:nvSpPr>
          <p:spPr bwMode="auto">
            <a:xfrm>
              <a:off x="3941088" y="3671799"/>
              <a:ext cx="266351" cy="153784"/>
            </a:xfrm>
            <a:custGeom>
              <a:avLst/>
              <a:gdLst>
                <a:gd name="T0" fmla="*/ 117013 w 266351"/>
                <a:gd name="T1" fmla="*/ 150101 h 153784"/>
                <a:gd name="T2" fmla="*/ 6284 w 266351"/>
                <a:gd name="T3" fmla="*/ 86093 h 153784"/>
                <a:gd name="T4" fmla="*/ 8850 w 266351"/>
                <a:gd name="T5" fmla="*/ 65710 h 153784"/>
                <a:gd name="T6" fmla="*/ 114162 w 266351"/>
                <a:gd name="T7" fmla="*/ 4940 h 153784"/>
                <a:gd name="T8" fmla="*/ 149424 w 266351"/>
                <a:gd name="T9" fmla="*/ 3511 h 153784"/>
                <a:gd name="T10" fmla="*/ 260059 w 266351"/>
                <a:gd name="T11" fmla="*/ 67519 h 153784"/>
                <a:gd name="T12" fmla="*/ 257588 w 266351"/>
                <a:gd name="T13" fmla="*/ 87903 h 153784"/>
                <a:gd name="T14" fmla="*/ 152181 w 266351"/>
                <a:gd name="T15" fmla="*/ 149053 h 153784"/>
                <a:gd name="T16" fmla="*/ 117013 w 266351"/>
                <a:gd name="T17" fmla="*/ 150101 h 1537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6351" h="153784" extrusionOk="0">
                  <a:moveTo>
                    <a:pt x="117013" y="150101"/>
                  </a:moveTo>
                  <a:lnTo>
                    <a:pt x="6284" y="86093"/>
                  </a:lnTo>
                  <a:cubicBezTo>
                    <a:pt x="-3221" y="80854"/>
                    <a:pt x="-1605" y="71710"/>
                    <a:pt x="8850" y="65710"/>
                  </a:cubicBezTo>
                  <a:lnTo>
                    <a:pt x="114162" y="4940"/>
                  </a:lnTo>
                  <a:cubicBezTo>
                    <a:pt x="125026" y="-1099"/>
                    <a:pt x="138104" y="-1632"/>
                    <a:pt x="149424" y="3511"/>
                  </a:cubicBezTo>
                  <a:lnTo>
                    <a:pt x="260059" y="67519"/>
                  </a:lnTo>
                  <a:cubicBezTo>
                    <a:pt x="269564" y="72758"/>
                    <a:pt x="267948" y="81902"/>
                    <a:pt x="257588" y="87903"/>
                  </a:cubicBezTo>
                  <a:lnTo>
                    <a:pt x="152181" y="149053"/>
                  </a:lnTo>
                  <a:cubicBezTo>
                    <a:pt x="141288" y="154968"/>
                    <a:pt x="128238" y="155359"/>
                    <a:pt x="117013" y="150101"/>
                  </a:cubicBez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239" name="Google Shape;2681;p47">
              <a:extLst>
                <a:ext uri="{FF2B5EF4-FFF2-40B4-BE49-F238E27FC236}">
                  <a16:creationId xmlns:a16="http://schemas.microsoft.com/office/drawing/2014/main" id="{3034BDCB-66C1-86F6-6C9B-43D6C3B01347}"/>
                </a:ext>
              </a:extLst>
            </p:cNvPr>
            <p:cNvSpPr>
              <a:spLocks/>
            </p:cNvSpPr>
            <p:nvPr/>
          </p:nvSpPr>
          <p:spPr bwMode="auto">
            <a:xfrm>
              <a:off x="4097622" y="3762381"/>
              <a:ext cx="266636" cy="153993"/>
            </a:xfrm>
            <a:custGeom>
              <a:avLst/>
              <a:gdLst>
                <a:gd name="T0" fmla="*/ 116927 w 266636"/>
                <a:gd name="T1" fmla="*/ 150482 h 153993"/>
                <a:gd name="T2" fmla="*/ 6292 w 266636"/>
                <a:gd name="T3" fmla="*/ 86474 h 153993"/>
                <a:gd name="T4" fmla="*/ 8764 w 266636"/>
                <a:gd name="T5" fmla="*/ 66091 h 153993"/>
                <a:gd name="T6" fmla="*/ 114456 w 266636"/>
                <a:gd name="T7" fmla="*/ 4940 h 153993"/>
                <a:gd name="T8" fmla="*/ 149623 w 266636"/>
                <a:gd name="T9" fmla="*/ 3511 h 153993"/>
                <a:gd name="T10" fmla="*/ 260353 w 266636"/>
                <a:gd name="T11" fmla="*/ 67519 h 153993"/>
                <a:gd name="T12" fmla="*/ 257786 w 266636"/>
                <a:gd name="T13" fmla="*/ 87903 h 153993"/>
                <a:gd name="T14" fmla="*/ 152189 w 266636"/>
                <a:gd name="T15" fmla="*/ 149053 h 153993"/>
                <a:gd name="T16" fmla="*/ 116927 w 266636"/>
                <a:gd name="T17" fmla="*/ 150482 h 1539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6636" h="153993" extrusionOk="0">
                  <a:moveTo>
                    <a:pt x="116927" y="150482"/>
                  </a:moveTo>
                  <a:lnTo>
                    <a:pt x="6292" y="86474"/>
                  </a:lnTo>
                  <a:cubicBezTo>
                    <a:pt x="-3212" y="81235"/>
                    <a:pt x="-1597" y="72091"/>
                    <a:pt x="8764" y="66091"/>
                  </a:cubicBezTo>
                  <a:lnTo>
                    <a:pt x="114456" y="4940"/>
                  </a:lnTo>
                  <a:cubicBezTo>
                    <a:pt x="125291" y="-1099"/>
                    <a:pt x="138341" y="-1632"/>
                    <a:pt x="149623" y="3511"/>
                  </a:cubicBezTo>
                  <a:lnTo>
                    <a:pt x="260353" y="67519"/>
                  </a:lnTo>
                  <a:cubicBezTo>
                    <a:pt x="269857" y="72758"/>
                    <a:pt x="268241" y="81902"/>
                    <a:pt x="257786" y="87903"/>
                  </a:cubicBezTo>
                  <a:lnTo>
                    <a:pt x="152189" y="149053"/>
                  </a:lnTo>
                  <a:cubicBezTo>
                    <a:pt x="141325" y="155092"/>
                    <a:pt x="128247" y="155626"/>
                    <a:pt x="116927" y="150482"/>
                  </a:cubicBez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240" name="Google Shape;2682;p47">
              <a:extLst>
                <a:ext uri="{FF2B5EF4-FFF2-40B4-BE49-F238E27FC236}">
                  <a16:creationId xmlns:a16="http://schemas.microsoft.com/office/drawing/2014/main" id="{FFDB45CE-34AA-9697-A40E-C74F10E3AD96}"/>
                </a:ext>
              </a:extLst>
            </p:cNvPr>
            <p:cNvSpPr>
              <a:spLocks/>
            </p:cNvSpPr>
            <p:nvPr/>
          </p:nvSpPr>
          <p:spPr bwMode="auto">
            <a:xfrm>
              <a:off x="4254133" y="3852876"/>
              <a:ext cx="266854" cy="154172"/>
            </a:xfrm>
            <a:custGeom>
              <a:avLst/>
              <a:gdLst>
                <a:gd name="T0" fmla="*/ 116959 w 266854"/>
                <a:gd name="T1" fmla="*/ 150570 h 154172"/>
                <a:gd name="T2" fmla="*/ 6324 w 266854"/>
                <a:gd name="T3" fmla="*/ 86466 h 154172"/>
                <a:gd name="T4" fmla="*/ 8795 w 266854"/>
                <a:gd name="T5" fmla="*/ 66083 h 154172"/>
                <a:gd name="T6" fmla="*/ 114772 w 266854"/>
                <a:gd name="T7" fmla="*/ 5028 h 154172"/>
                <a:gd name="T8" fmla="*/ 150035 w 266854"/>
                <a:gd name="T9" fmla="*/ 3504 h 154172"/>
                <a:gd name="T10" fmla="*/ 260764 w 266854"/>
                <a:gd name="T11" fmla="*/ 67607 h 154172"/>
                <a:gd name="T12" fmla="*/ 258198 w 266854"/>
                <a:gd name="T13" fmla="*/ 87990 h 154172"/>
                <a:gd name="T14" fmla="*/ 152601 w 266854"/>
                <a:gd name="T15" fmla="*/ 149046 h 154172"/>
                <a:gd name="T16" fmla="*/ 116959 w 266854"/>
                <a:gd name="T17" fmla="*/ 150570 h 1541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6854" h="154172" extrusionOk="0">
                  <a:moveTo>
                    <a:pt x="116959" y="150570"/>
                  </a:moveTo>
                  <a:lnTo>
                    <a:pt x="6324" y="86466"/>
                  </a:lnTo>
                  <a:cubicBezTo>
                    <a:pt x="-3181" y="81228"/>
                    <a:pt x="-1660" y="72179"/>
                    <a:pt x="8795" y="66083"/>
                  </a:cubicBezTo>
                  <a:lnTo>
                    <a:pt x="114772" y="5028"/>
                  </a:lnTo>
                  <a:cubicBezTo>
                    <a:pt x="125608" y="-1087"/>
                    <a:pt x="138715" y="-1659"/>
                    <a:pt x="150035" y="3504"/>
                  </a:cubicBezTo>
                  <a:lnTo>
                    <a:pt x="260764" y="67607"/>
                  </a:lnTo>
                  <a:cubicBezTo>
                    <a:pt x="269794" y="72846"/>
                    <a:pt x="268653" y="81894"/>
                    <a:pt x="258198" y="87990"/>
                  </a:cubicBezTo>
                  <a:lnTo>
                    <a:pt x="152601" y="149046"/>
                  </a:lnTo>
                  <a:cubicBezTo>
                    <a:pt x="141661" y="155294"/>
                    <a:pt x="128383" y="155865"/>
                    <a:pt x="116959" y="150570"/>
                  </a:cubicBez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241" name="Google Shape;2683;p47">
              <a:extLst>
                <a:ext uri="{FF2B5EF4-FFF2-40B4-BE49-F238E27FC236}">
                  <a16:creationId xmlns:a16="http://schemas.microsoft.com/office/drawing/2014/main" id="{42D14DC3-63DC-D1DF-FF78-327A36D0773C}"/>
                </a:ext>
              </a:extLst>
            </p:cNvPr>
            <p:cNvSpPr>
              <a:spLocks/>
            </p:cNvSpPr>
            <p:nvPr/>
          </p:nvSpPr>
          <p:spPr bwMode="auto">
            <a:xfrm>
              <a:off x="4410814" y="3943451"/>
              <a:ext cx="266442" cy="153993"/>
            </a:xfrm>
            <a:custGeom>
              <a:avLst/>
              <a:gdLst>
                <a:gd name="T0" fmla="*/ 116819 w 266442"/>
                <a:gd name="T1" fmla="*/ 150482 h 153993"/>
                <a:gd name="T2" fmla="*/ 6089 w 266442"/>
                <a:gd name="T3" fmla="*/ 86474 h 153993"/>
                <a:gd name="T4" fmla="*/ 8656 w 266442"/>
                <a:gd name="T5" fmla="*/ 66091 h 153993"/>
                <a:gd name="T6" fmla="*/ 114253 w 266442"/>
                <a:gd name="T7" fmla="*/ 4940 h 153993"/>
                <a:gd name="T8" fmla="*/ 149516 w 266442"/>
                <a:gd name="T9" fmla="*/ 3511 h 153993"/>
                <a:gd name="T10" fmla="*/ 260150 w 266442"/>
                <a:gd name="T11" fmla="*/ 67519 h 153993"/>
                <a:gd name="T12" fmla="*/ 257679 w 266442"/>
                <a:gd name="T13" fmla="*/ 87903 h 153993"/>
                <a:gd name="T14" fmla="*/ 151987 w 266442"/>
                <a:gd name="T15" fmla="*/ 149053 h 153993"/>
                <a:gd name="T16" fmla="*/ 116819 w 266442"/>
                <a:gd name="T17" fmla="*/ 150482 h 1539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6442" h="153993" extrusionOk="0">
                  <a:moveTo>
                    <a:pt x="116819" y="150482"/>
                  </a:moveTo>
                  <a:lnTo>
                    <a:pt x="6089" y="86474"/>
                  </a:lnTo>
                  <a:cubicBezTo>
                    <a:pt x="-2940" y="81235"/>
                    <a:pt x="-1799" y="72091"/>
                    <a:pt x="8656" y="66091"/>
                  </a:cubicBezTo>
                  <a:lnTo>
                    <a:pt x="114253" y="4940"/>
                  </a:lnTo>
                  <a:cubicBezTo>
                    <a:pt x="125117" y="-1099"/>
                    <a:pt x="138195" y="-1632"/>
                    <a:pt x="149516" y="3511"/>
                  </a:cubicBezTo>
                  <a:lnTo>
                    <a:pt x="260150" y="67519"/>
                  </a:lnTo>
                  <a:cubicBezTo>
                    <a:pt x="269655" y="72758"/>
                    <a:pt x="268039" y="81902"/>
                    <a:pt x="257679" y="87903"/>
                  </a:cubicBezTo>
                  <a:lnTo>
                    <a:pt x="151987" y="149053"/>
                  </a:lnTo>
                  <a:cubicBezTo>
                    <a:pt x="141151" y="155092"/>
                    <a:pt x="128101" y="155626"/>
                    <a:pt x="116819" y="150482"/>
                  </a:cubicBez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242" name="Google Shape;2684;p47">
              <a:extLst>
                <a:ext uri="{FF2B5EF4-FFF2-40B4-BE49-F238E27FC236}">
                  <a16:creationId xmlns:a16="http://schemas.microsoft.com/office/drawing/2014/main" id="{CA1A452C-634C-2D52-6397-144AD412B0F6}"/>
                </a:ext>
              </a:extLst>
            </p:cNvPr>
            <p:cNvSpPr>
              <a:spLocks/>
            </p:cNvSpPr>
            <p:nvPr/>
          </p:nvSpPr>
          <p:spPr bwMode="auto">
            <a:xfrm>
              <a:off x="4567356" y="4034034"/>
              <a:ext cx="266239" cy="153993"/>
            </a:xfrm>
            <a:custGeom>
              <a:avLst/>
              <a:gdLst>
                <a:gd name="T0" fmla="*/ 116819 w 266239"/>
                <a:gd name="T1" fmla="*/ 150482 h 153993"/>
                <a:gd name="T2" fmla="*/ 6089 w 266239"/>
                <a:gd name="T3" fmla="*/ 86474 h 153993"/>
                <a:gd name="T4" fmla="*/ 8656 w 266239"/>
                <a:gd name="T5" fmla="*/ 66090 h 153993"/>
                <a:gd name="T6" fmla="*/ 114253 w 266239"/>
                <a:gd name="T7" fmla="*/ 4940 h 153993"/>
                <a:gd name="T8" fmla="*/ 149515 w 266239"/>
                <a:gd name="T9" fmla="*/ 3511 h 153993"/>
                <a:gd name="T10" fmla="*/ 260150 w 266239"/>
                <a:gd name="T11" fmla="*/ 67519 h 153993"/>
                <a:gd name="T12" fmla="*/ 257584 w 266239"/>
                <a:gd name="T13" fmla="*/ 87903 h 153993"/>
                <a:gd name="T14" fmla="*/ 151987 w 266239"/>
                <a:gd name="T15" fmla="*/ 149053 h 153993"/>
                <a:gd name="T16" fmla="*/ 116819 w 266239"/>
                <a:gd name="T17" fmla="*/ 150482 h 1539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6239" h="153993" extrusionOk="0">
                  <a:moveTo>
                    <a:pt x="116819" y="150482"/>
                  </a:moveTo>
                  <a:lnTo>
                    <a:pt x="6089" y="86474"/>
                  </a:lnTo>
                  <a:cubicBezTo>
                    <a:pt x="-2940" y="81235"/>
                    <a:pt x="-1799" y="72091"/>
                    <a:pt x="8656" y="66090"/>
                  </a:cubicBezTo>
                  <a:lnTo>
                    <a:pt x="114253" y="4940"/>
                  </a:lnTo>
                  <a:cubicBezTo>
                    <a:pt x="125117" y="-1099"/>
                    <a:pt x="138195" y="-1632"/>
                    <a:pt x="149515" y="3511"/>
                  </a:cubicBezTo>
                  <a:lnTo>
                    <a:pt x="260150" y="67519"/>
                  </a:lnTo>
                  <a:cubicBezTo>
                    <a:pt x="269180" y="72758"/>
                    <a:pt x="268039" y="81902"/>
                    <a:pt x="257584" y="87903"/>
                  </a:cubicBezTo>
                  <a:lnTo>
                    <a:pt x="151987" y="149053"/>
                  </a:lnTo>
                  <a:cubicBezTo>
                    <a:pt x="141151" y="155092"/>
                    <a:pt x="128101" y="155625"/>
                    <a:pt x="116819" y="150482"/>
                  </a:cubicBez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243" name="Google Shape;2685;p47">
              <a:extLst>
                <a:ext uri="{FF2B5EF4-FFF2-40B4-BE49-F238E27FC236}">
                  <a16:creationId xmlns:a16="http://schemas.microsoft.com/office/drawing/2014/main" id="{37C99A80-6610-4FF1-0B1D-72842D9E7BD5}"/>
                </a:ext>
              </a:extLst>
            </p:cNvPr>
            <p:cNvSpPr>
              <a:spLocks/>
            </p:cNvSpPr>
            <p:nvPr/>
          </p:nvSpPr>
          <p:spPr bwMode="auto">
            <a:xfrm>
              <a:off x="4723985" y="4124617"/>
              <a:ext cx="266248" cy="154017"/>
            </a:xfrm>
            <a:custGeom>
              <a:avLst/>
              <a:gdLst>
                <a:gd name="T0" fmla="*/ 116638 w 266248"/>
                <a:gd name="T1" fmla="*/ 150482 h 154017"/>
                <a:gd name="T2" fmla="*/ 6098 w 266248"/>
                <a:gd name="T3" fmla="*/ 86474 h 154017"/>
                <a:gd name="T4" fmla="*/ 8570 w 266248"/>
                <a:gd name="T5" fmla="*/ 66091 h 154017"/>
                <a:gd name="T6" fmla="*/ 114262 w 266248"/>
                <a:gd name="T7" fmla="*/ 4940 h 154017"/>
                <a:gd name="T8" fmla="*/ 149429 w 266248"/>
                <a:gd name="T9" fmla="*/ 3511 h 154017"/>
                <a:gd name="T10" fmla="*/ 260159 w 266248"/>
                <a:gd name="T11" fmla="*/ 67519 h 154017"/>
                <a:gd name="T12" fmla="*/ 257592 w 266248"/>
                <a:gd name="T13" fmla="*/ 87903 h 154017"/>
                <a:gd name="T14" fmla="*/ 151996 w 266248"/>
                <a:gd name="T15" fmla="*/ 149053 h 154017"/>
                <a:gd name="T16" fmla="*/ 116638 w 266248"/>
                <a:gd name="T17" fmla="*/ 150482 h 1540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6248" h="154017" extrusionOk="0">
                  <a:moveTo>
                    <a:pt x="116638" y="150482"/>
                  </a:moveTo>
                  <a:lnTo>
                    <a:pt x="6098" y="86474"/>
                  </a:lnTo>
                  <a:cubicBezTo>
                    <a:pt x="-2931" y="81235"/>
                    <a:pt x="-1790" y="72091"/>
                    <a:pt x="8570" y="66091"/>
                  </a:cubicBezTo>
                  <a:lnTo>
                    <a:pt x="114262" y="4940"/>
                  </a:lnTo>
                  <a:cubicBezTo>
                    <a:pt x="125097" y="-1099"/>
                    <a:pt x="138147" y="-1632"/>
                    <a:pt x="149429" y="3511"/>
                  </a:cubicBezTo>
                  <a:lnTo>
                    <a:pt x="260159" y="67519"/>
                  </a:lnTo>
                  <a:cubicBezTo>
                    <a:pt x="269188" y="72758"/>
                    <a:pt x="268048" y="81902"/>
                    <a:pt x="257592" y="87903"/>
                  </a:cubicBezTo>
                  <a:lnTo>
                    <a:pt x="151996" y="149053"/>
                  </a:lnTo>
                  <a:cubicBezTo>
                    <a:pt x="141103" y="155130"/>
                    <a:pt x="127977" y="155654"/>
                    <a:pt x="116638" y="150482"/>
                  </a:cubicBez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244" name="Google Shape;2686;p47">
              <a:extLst>
                <a:ext uri="{FF2B5EF4-FFF2-40B4-BE49-F238E27FC236}">
                  <a16:creationId xmlns:a16="http://schemas.microsoft.com/office/drawing/2014/main" id="{9F24D491-37A7-9C6E-E0C8-A7E37C6E3BD1}"/>
                </a:ext>
              </a:extLst>
            </p:cNvPr>
            <p:cNvSpPr>
              <a:spLocks/>
            </p:cNvSpPr>
            <p:nvPr/>
          </p:nvSpPr>
          <p:spPr bwMode="auto">
            <a:xfrm>
              <a:off x="4880346" y="4215112"/>
              <a:ext cx="266334" cy="154040"/>
            </a:xfrm>
            <a:custGeom>
              <a:avLst/>
              <a:gdLst>
                <a:gd name="T0" fmla="*/ 116819 w 266334"/>
                <a:gd name="T1" fmla="*/ 150570 h 154040"/>
                <a:gd name="T2" fmla="*/ 6090 w 266334"/>
                <a:gd name="T3" fmla="*/ 86466 h 154040"/>
                <a:gd name="T4" fmla="*/ 8656 w 266334"/>
                <a:gd name="T5" fmla="*/ 66083 h 154040"/>
                <a:gd name="T6" fmla="*/ 114253 w 266334"/>
                <a:gd name="T7" fmla="*/ 5028 h 154040"/>
                <a:gd name="T8" fmla="*/ 149515 w 266334"/>
                <a:gd name="T9" fmla="*/ 3504 h 154040"/>
                <a:gd name="T10" fmla="*/ 260245 w 266334"/>
                <a:gd name="T11" fmla="*/ 67607 h 154040"/>
                <a:gd name="T12" fmla="*/ 257679 w 266334"/>
                <a:gd name="T13" fmla="*/ 87990 h 154040"/>
                <a:gd name="T14" fmla="*/ 152082 w 266334"/>
                <a:gd name="T15" fmla="*/ 149046 h 154040"/>
                <a:gd name="T16" fmla="*/ 116819 w 266334"/>
                <a:gd name="T17" fmla="*/ 150570 h 1540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6334" h="154040" extrusionOk="0">
                  <a:moveTo>
                    <a:pt x="116819" y="150570"/>
                  </a:moveTo>
                  <a:lnTo>
                    <a:pt x="6090" y="86466"/>
                  </a:lnTo>
                  <a:cubicBezTo>
                    <a:pt x="-2940" y="81228"/>
                    <a:pt x="-1799" y="72179"/>
                    <a:pt x="8656" y="66083"/>
                  </a:cubicBezTo>
                  <a:lnTo>
                    <a:pt x="114253" y="5028"/>
                  </a:lnTo>
                  <a:cubicBezTo>
                    <a:pt x="125088" y="-1087"/>
                    <a:pt x="138195" y="-1659"/>
                    <a:pt x="149515" y="3504"/>
                  </a:cubicBezTo>
                  <a:lnTo>
                    <a:pt x="260245" y="67607"/>
                  </a:lnTo>
                  <a:cubicBezTo>
                    <a:pt x="269275" y="72750"/>
                    <a:pt x="268134" y="81894"/>
                    <a:pt x="257679" y="87990"/>
                  </a:cubicBezTo>
                  <a:lnTo>
                    <a:pt x="152082" y="149046"/>
                  </a:lnTo>
                  <a:cubicBezTo>
                    <a:pt x="141227" y="155122"/>
                    <a:pt x="128149" y="155685"/>
                    <a:pt x="116819" y="150570"/>
                  </a:cubicBez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245" name="Google Shape;2687;p47">
              <a:extLst>
                <a:ext uri="{FF2B5EF4-FFF2-40B4-BE49-F238E27FC236}">
                  <a16:creationId xmlns:a16="http://schemas.microsoft.com/office/drawing/2014/main" id="{524121E6-73B9-2F82-25AA-5E783D83C197}"/>
                </a:ext>
              </a:extLst>
            </p:cNvPr>
            <p:cNvSpPr>
              <a:spLocks/>
            </p:cNvSpPr>
            <p:nvPr/>
          </p:nvSpPr>
          <p:spPr bwMode="auto">
            <a:xfrm>
              <a:off x="5036888" y="4305687"/>
              <a:ext cx="266442" cy="153993"/>
            </a:xfrm>
            <a:custGeom>
              <a:avLst/>
              <a:gdLst>
                <a:gd name="T0" fmla="*/ 116819 w 266442"/>
                <a:gd name="T1" fmla="*/ 150482 h 153993"/>
                <a:gd name="T2" fmla="*/ 6090 w 266442"/>
                <a:gd name="T3" fmla="*/ 86474 h 153993"/>
                <a:gd name="T4" fmla="*/ 8656 w 266442"/>
                <a:gd name="T5" fmla="*/ 66091 h 153993"/>
                <a:gd name="T6" fmla="*/ 114253 w 266442"/>
                <a:gd name="T7" fmla="*/ 4940 h 153993"/>
                <a:gd name="T8" fmla="*/ 149515 w 266442"/>
                <a:gd name="T9" fmla="*/ 3511 h 153993"/>
                <a:gd name="T10" fmla="*/ 260150 w 266442"/>
                <a:gd name="T11" fmla="*/ 67519 h 153993"/>
                <a:gd name="T12" fmla="*/ 257679 w 266442"/>
                <a:gd name="T13" fmla="*/ 87903 h 153993"/>
                <a:gd name="T14" fmla="*/ 151987 w 266442"/>
                <a:gd name="T15" fmla="*/ 149053 h 153993"/>
                <a:gd name="T16" fmla="*/ 116819 w 266442"/>
                <a:gd name="T17" fmla="*/ 150482 h 1539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6442" h="153993" extrusionOk="0">
                  <a:moveTo>
                    <a:pt x="116819" y="150482"/>
                  </a:moveTo>
                  <a:lnTo>
                    <a:pt x="6090" y="86474"/>
                  </a:lnTo>
                  <a:cubicBezTo>
                    <a:pt x="-2940" y="81235"/>
                    <a:pt x="-1799" y="72091"/>
                    <a:pt x="8656" y="66091"/>
                  </a:cubicBezTo>
                  <a:lnTo>
                    <a:pt x="114253" y="4940"/>
                  </a:lnTo>
                  <a:cubicBezTo>
                    <a:pt x="125117" y="-1099"/>
                    <a:pt x="138195" y="-1632"/>
                    <a:pt x="149515" y="3511"/>
                  </a:cubicBezTo>
                  <a:lnTo>
                    <a:pt x="260150" y="67519"/>
                  </a:lnTo>
                  <a:cubicBezTo>
                    <a:pt x="269655" y="72758"/>
                    <a:pt x="268039" y="81902"/>
                    <a:pt x="257679" y="87903"/>
                  </a:cubicBezTo>
                  <a:lnTo>
                    <a:pt x="151987" y="149053"/>
                  </a:lnTo>
                  <a:cubicBezTo>
                    <a:pt x="141151" y="155092"/>
                    <a:pt x="128101" y="155626"/>
                    <a:pt x="116819" y="150482"/>
                  </a:cubicBez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246" name="Google Shape;2688;p47">
              <a:extLst>
                <a:ext uri="{FF2B5EF4-FFF2-40B4-BE49-F238E27FC236}">
                  <a16:creationId xmlns:a16="http://schemas.microsoft.com/office/drawing/2014/main" id="{9892B01D-2386-1A41-2BA0-20A2AB8771A4}"/>
                </a:ext>
              </a:extLst>
            </p:cNvPr>
            <p:cNvSpPr>
              <a:spLocks/>
            </p:cNvSpPr>
            <p:nvPr/>
          </p:nvSpPr>
          <p:spPr bwMode="auto">
            <a:xfrm>
              <a:off x="5193145" y="4396270"/>
              <a:ext cx="266239" cy="154284"/>
            </a:xfrm>
            <a:custGeom>
              <a:avLst/>
              <a:gdLst>
                <a:gd name="T0" fmla="*/ 116724 w 266239"/>
                <a:gd name="T1" fmla="*/ 150482 h 154284"/>
                <a:gd name="T2" fmla="*/ 6089 w 266239"/>
                <a:gd name="T3" fmla="*/ 86474 h 154284"/>
                <a:gd name="T4" fmla="*/ 8656 w 266239"/>
                <a:gd name="T5" fmla="*/ 66090 h 154284"/>
                <a:gd name="T6" fmla="*/ 114253 w 266239"/>
                <a:gd name="T7" fmla="*/ 4940 h 154284"/>
                <a:gd name="T8" fmla="*/ 149420 w 266239"/>
                <a:gd name="T9" fmla="*/ 3511 h 154284"/>
                <a:gd name="T10" fmla="*/ 260150 w 266239"/>
                <a:gd name="T11" fmla="*/ 67519 h 154284"/>
                <a:gd name="T12" fmla="*/ 257584 w 266239"/>
                <a:gd name="T13" fmla="*/ 87903 h 154284"/>
                <a:gd name="T14" fmla="*/ 152272 w 266239"/>
                <a:gd name="T15" fmla="*/ 149529 h 154284"/>
                <a:gd name="T16" fmla="*/ 116724 w 266239"/>
                <a:gd name="T17" fmla="*/ 150482 h 1542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6239" h="154284" extrusionOk="0">
                  <a:moveTo>
                    <a:pt x="116724" y="150482"/>
                  </a:moveTo>
                  <a:lnTo>
                    <a:pt x="6089" y="86474"/>
                  </a:lnTo>
                  <a:cubicBezTo>
                    <a:pt x="-2940" y="81235"/>
                    <a:pt x="-1799" y="72091"/>
                    <a:pt x="8656" y="66090"/>
                  </a:cubicBezTo>
                  <a:lnTo>
                    <a:pt x="114253" y="4940"/>
                  </a:lnTo>
                  <a:cubicBezTo>
                    <a:pt x="125088" y="-1099"/>
                    <a:pt x="138138" y="-1632"/>
                    <a:pt x="149420" y="3511"/>
                  </a:cubicBezTo>
                  <a:lnTo>
                    <a:pt x="260150" y="67519"/>
                  </a:lnTo>
                  <a:cubicBezTo>
                    <a:pt x="269180" y="72758"/>
                    <a:pt x="268039" y="81902"/>
                    <a:pt x="257584" y="87903"/>
                  </a:cubicBezTo>
                  <a:lnTo>
                    <a:pt x="152272" y="149529"/>
                  </a:lnTo>
                  <a:cubicBezTo>
                    <a:pt x="141256" y="155511"/>
                    <a:pt x="128044" y="155873"/>
                    <a:pt x="116724" y="150482"/>
                  </a:cubicBez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247" name="Google Shape;2689;p47">
              <a:extLst>
                <a:ext uri="{FF2B5EF4-FFF2-40B4-BE49-F238E27FC236}">
                  <a16:creationId xmlns:a16="http://schemas.microsoft.com/office/drawing/2014/main" id="{E4558B15-A46A-2679-AAFB-3DC6CB2CF88D}"/>
                </a:ext>
              </a:extLst>
            </p:cNvPr>
            <p:cNvSpPr>
              <a:spLocks/>
            </p:cNvSpPr>
            <p:nvPr/>
          </p:nvSpPr>
          <p:spPr bwMode="auto">
            <a:xfrm>
              <a:off x="3196776" y="3241078"/>
              <a:ext cx="384874" cy="222382"/>
            </a:xfrm>
            <a:custGeom>
              <a:avLst/>
              <a:gdLst>
                <a:gd name="T0" fmla="*/ 235252 w 384874"/>
                <a:gd name="T1" fmla="*/ 218871 h 222382"/>
                <a:gd name="T2" fmla="*/ 6284 w 384874"/>
                <a:gd name="T3" fmla="*/ 86474 h 222382"/>
                <a:gd name="T4" fmla="*/ 8850 w 384874"/>
                <a:gd name="T5" fmla="*/ 66090 h 222382"/>
                <a:gd name="T6" fmla="*/ 114447 w 384874"/>
                <a:gd name="T7" fmla="*/ 4940 h 222382"/>
                <a:gd name="T8" fmla="*/ 149709 w 384874"/>
                <a:gd name="T9" fmla="*/ 3511 h 222382"/>
                <a:gd name="T10" fmla="*/ 378582 w 384874"/>
                <a:gd name="T11" fmla="*/ 135909 h 222382"/>
                <a:gd name="T12" fmla="*/ 376111 w 384874"/>
                <a:gd name="T13" fmla="*/ 156292 h 222382"/>
                <a:gd name="T14" fmla="*/ 270419 w 384874"/>
                <a:gd name="T15" fmla="*/ 217443 h 222382"/>
                <a:gd name="T16" fmla="*/ 235252 w 384874"/>
                <a:gd name="T17" fmla="*/ 218871 h 2223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84874" h="222382" extrusionOk="0">
                  <a:moveTo>
                    <a:pt x="235252" y="218871"/>
                  </a:moveTo>
                  <a:lnTo>
                    <a:pt x="6284" y="86474"/>
                  </a:lnTo>
                  <a:cubicBezTo>
                    <a:pt x="-3221" y="81235"/>
                    <a:pt x="-1605" y="72091"/>
                    <a:pt x="8850" y="66090"/>
                  </a:cubicBezTo>
                  <a:lnTo>
                    <a:pt x="114447" y="4940"/>
                  </a:lnTo>
                  <a:cubicBezTo>
                    <a:pt x="125311" y="-1099"/>
                    <a:pt x="138389" y="-1632"/>
                    <a:pt x="149709" y="3511"/>
                  </a:cubicBezTo>
                  <a:lnTo>
                    <a:pt x="378582" y="135909"/>
                  </a:lnTo>
                  <a:cubicBezTo>
                    <a:pt x="388087" y="141147"/>
                    <a:pt x="386471" y="150291"/>
                    <a:pt x="376111" y="156292"/>
                  </a:cubicBezTo>
                  <a:lnTo>
                    <a:pt x="270419" y="217443"/>
                  </a:lnTo>
                  <a:cubicBezTo>
                    <a:pt x="259584" y="223482"/>
                    <a:pt x="246534" y="224015"/>
                    <a:pt x="235252" y="218871"/>
                  </a:cubicBez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248" name="Google Shape;2690;p47">
              <a:extLst>
                <a:ext uri="{FF2B5EF4-FFF2-40B4-BE49-F238E27FC236}">
                  <a16:creationId xmlns:a16="http://schemas.microsoft.com/office/drawing/2014/main" id="{382DF107-1DB3-3B42-4B9D-C5149FDD8AD8}"/>
                </a:ext>
              </a:extLst>
            </p:cNvPr>
            <p:cNvSpPr>
              <a:spLocks/>
            </p:cNvSpPr>
            <p:nvPr/>
          </p:nvSpPr>
          <p:spPr bwMode="auto">
            <a:xfrm>
              <a:off x="3242171" y="3443016"/>
              <a:ext cx="266280" cy="153882"/>
            </a:xfrm>
            <a:custGeom>
              <a:avLst/>
              <a:gdLst>
                <a:gd name="T0" fmla="*/ 116765 w 266280"/>
                <a:gd name="T1" fmla="*/ 150284 h 153882"/>
                <a:gd name="T2" fmla="*/ 6131 w 266280"/>
                <a:gd name="T3" fmla="*/ 86466 h 153882"/>
                <a:gd name="T4" fmla="*/ 8602 w 266280"/>
                <a:gd name="T5" fmla="*/ 66083 h 153882"/>
                <a:gd name="T6" fmla="*/ 114199 w 266280"/>
                <a:gd name="T7" fmla="*/ 5028 h 153882"/>
                <a:gd name="T8" fmla="*/ 149461 w 266280"/>
                <a:gd name="T9" fmla="*/ 3504 h 153882"/>
                <a:gd name="T10" fmla="*/ 260191 w 266280"/>
                <a:gd name="T11" fmla="*/ 67607 h 153882"/>
                <a:gd name="T12" fmla="*/ 257625 w 266280"/>
                <a:gd name="T13" fmla="*/ 87990 h 153882"/>
                <a:gd name="T14" fmla="*/ 152028 w 266280"/>
                <a:gd name="T15" fmla="*/ 149046 h 153882"/>
                <a:gd name="T16" fmla="*/ 116765 w 266280"/>
                <a:gd name="T17" fmla="*/ 150284 h 1538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6280" h="153882" extrusionOk="0">
                  <a:moveTo>
                    <a:pt x="116765" y="150284"/>
                  </a:moveTo>
                  <a:lnTo>
                    <a:pt x="6131" y="86466"/>
                  </a:lnTo>
                  <a:cubicBezTo>
                    <a:pt x="-2899" y="81228"/>
                    <a:pt x="-1853" y="72179"/>
                    <a:pt x="8602" y="66083"/>
                  </a:cubicBezTo>
                  <a:lnTo>
                    <a:pt x="114199" y="5028"/>
                  </a:lnTo>
                  <a:cubicBezTo>
                    <a:pt x="125034" y="-1087"/>
                    <a:pt x="138141" y="-1659"/>
                    <a:pt x="149461" y="3504"/>
                  </a:cubicBezTo>
                  <a:lnTo>
                    <a:pt x="260191" y="67607"/>
                  </a:lnTo>
                  <a:cubicBezTo>
                    <a:pt x="269220" y="72750"/>
                    <a:pt x="268080" y="81894"/>
                    <a:pt x="257625" y="87990"/>
                  </a:cubicBezTo>
                  <a:lnTo>
                    <a:pt x="152028" y="149046"/>
                  </a:lnTo>
                  <a:cubicBezTo>
                    <a:pt x="141135" y="155027"/>
                    <a:pt x="128057" y="155484"/>
                    <a:pt x="116765" y="150284"/>
                  </a:cubicBez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249" name="Google Shape;2691;p47">
              <a:extLst>
                <a:ext uri="{FF2B5EF4-FFF2-40B4-BE49-F238E27FC236}">
                  <a16:creationId xmlns:a16="http://schemas.microsoft.com/office/drawing/2014/main" id="{21BA1F59-3905-E308-F5CF-6D3375B02AA4}"/>
                </a:ext>
              </a:extLst>
            </p:cNvPr>
            <p:cNvSpPr>
              <a:spLocks/>
            </p:cNvSpPr>
            <p:nvPr/>
          </p:nvSpPr>
          <p:spPr bwMode="auto">
            <a:xfrm>
              <a:off x="3398660" y="3533591"/>
              <a:ext cx="266442" cy="153993"/>
            </a:xfrm>
            <a:custGeom>
              <a:avLst/>
              <a:gdLst>
                <a:gd name="T0" fmla="*/ 116819 w 266442"/>
                <a:gd name="T1" fmla="*/ 150482 h 153993"/>
                <a:gd name="T2" fmla="*/ 6090 w 266442"/>
                <a:gd name="T3" fmla="*/ 86474 h 153993"/>
                <a:gd name="T4" fmla="*/ 8656 w 266442"/>
                <a:gd name="T5" fmla="*/ 66091 h 153993"/>
                <a:gd name="T6" fmla="*/ 114253 w 266442"/>
                <a:gd name="T7" fmla="*/ 4940 h 153993"/>
                <a:gd name="T8" fmla="*/ 149515 w 266442"/>
                <a:gd name="T9" fmla="*/ 3511 h 153993"/>
                <a:gd name="T10" fmla="*/ 260150 w 266442"/>
                <a:gd name="T11" fmla="*/ 67519 h 153993"/>
                <a:gd name="T12" fmla="*/ 257679 w 266442"/>
                <a:gd name="T13" fmla="*/ 87903 h 153993"/>
                <a:gd name="T14" fmla="*/ 151987 w 266442"/>
                <a:gd name="T15" fmla="*/ 149053 h 153993"/>
                <a:gd name="T16" fmla="*/ 116819 w 266442"/>
                <a:gd name="T17" fmla="*/ 150482 h 1539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6442" h="153993" extrusionOk="0">
                  <a:moveTo>
                    <a:pt x="116819" y="150482"/>
                  </a:moveTo>
                  <a:lnTo>
                    <a:pt x="6090" y="86474"/>
                  </a:lnTo>
                  <a:cubicBezTo>
                    <a:pt x="-2940" y="81235"/>
                    <a:pt x="-1799" y="72091"/>
                    <a:pt x="8656" y="66091"/>
                  </a:cubicBezTo>
                  <a:lnTo>
                    <a:pt x="114253" y="4940"/>
                  </a:lnTo>
                  <a:cubicBezTo>
                    <a:pt x="125117" y="-1099"/>
                    <a:pt x="138195" y="-1632"/>
                    <a:pt x="149515" y="3511"/>
                  </a:cubicBezTo>
                  <a:lnTo>
                    <a:pt x="260150" y="67519"/>
                  </a:lnTo>
                  <a:cubicBezTo>
                    <a:pt x="269655" y="72758"/>
                    <a:pt x="268039" y="81902"/>
                    <a:pt x="257679" y="87903"/>
                  </a:cubicBezTo>
                  <a:lnTo>
                    <a:pt x="151987" y="149053"/>
                  </a:lnTo>
                  <a:cubicBezTo>
                    <a:pt x="141151" y="155092"/>
                    <a:pt x="128101" y="155626"/>
                    <a:pt x="116819" y="150482"/>
                  </a:cubicBez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250" name="Google Shape;2692;p47">
              <a:extLst>
                <a:ext uri="{FF2B5EF4-FFF2-40B4-BE49-F238E27FC236}">
                  <a16:creationId xmlns:a16="http://schemas.microsoft.com/office/drawing/2014/main" id="{D1465F58-8326-F8BC-C2D8-E86E1182A247}"/>
                </a:ext>
              </a:extLst>
            </p:cNvPr>
            <p:cNvSpPr>
              <a:spLocks/>
            </p:cNvSpPr>
            <p:nvPr/>
          </p:nvSpPr>
          <p:spPr bwMode="auto">
            <a:xfrm>
              <a:off x="3554723" y="3624118"/>
              <a:ext cx="266722" cy="153784"/>
            </a:xfrm>
            <a:custGeom>
              <a:avLst/>
              <a:gdLst>
                <a:gd name="T0" fmla="*/ 117203 w 266722"/>
                <a:gd name="T1" fmla="*/ 150156 h 153784"/>
                <a:gd name="T2" fmla="*/ 6284 w 266722"/>
                <a:gd name="T3" fmla="*/ 86434 h 153784"/>
                <a:gd name="T4" fmla="*/ 8850 w 266722"/>
                <a:gd name="T5" fmla="*/ 66051 h 153784"/>
                <a:gd name="T6" fmla="*/ 114447 w 266722"/>
                <a:gd name="T7" fmla="*/ 4995 h 153784"/>
                <a:gd name="T8" fmla="*/ 149709 w 266722"/>
                <a:gd name="T9" fmla="*/ 3471 h 153784"/>
                <a:gd name="T10" fmla="*/ 260439 w 266722"/>
                <a:gd name="T11" fmla="*/ 67575 h 153784"/>
                <a:gd name="T12" fmla="*/ 257873 w 266722"/>
                <a:gd name="T13" fmla="*/ 87958 h 153784"/>
                <a:gd name="T14" fmla="*/ 152276 w 266722"/>
                <a:gd name="T15" fmla="*/ 149013 h 153784"/>
                <a:gd name="T16" fmla="*/ 117203 w 266722"/>
                <a:gd name="T17" fmla="*/ 150156 h 1537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6722" h="153784" extrusionOk="0">
                  <a:moveTo>
                    <a:pt x="117203" y="150156"/>
                  </a:moveTo>
                  <a:lnTo>
                    <a:pt x="6284" y="86434"/>
                  </a:lnTo>
                  <a:cubicBezTo>
                    <a:pt x="-3221" y="81195"/>
                    <a:pt x="-1605" y="72147"/>
                    <a:pt x="8850" y="66051"/>
                  </a:cubicBezTo>
                  <a:lnTo>
                    <a:pt x="114447" y="4995"/>
                  </a:lnTo>
                  <a:cubicBezTo>
                    <a:pt x="125301" y="-1081"/>
                    <a:pt x="138380" y="-1644"/>
                    <a:pt x="149709" y="3471"/>
                  </a:cubicBezTo>
                  <a:lnTo>
                    <a:pt x="260439" y="67575"/>
                  </a:lnTo>
                  <a:cubicBezTo>
                    <a:pt x="269944" y="72813"/>
                    <a:pt x="268328" y="81862"/>
                    <a:pt x="257873" y="87958"/>
                  </a:cubicBezTo>
                  <a:lnTo>
                    <a:pt x="152276" y="149013"/>
                  </a:lnTo>
                  <a:cubicBezTo>
                    <a:pt x="141431" y="154947"/>
                    <a:pt x="128409" y="155367"/>
                    <a:pt x="117203" y="150156"/>
                  </a:cubicBez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251" name="Google Shape;2693;p47">
              <a:extLst>
                <a:ext uri="{FF2B5EF4-FFF2-40B4-BE49-F238E27FC236}">
                  <a16:creationId xmlns:a16="http://schemas.microsoft.com/office/drawing/2014/main" id="{3328ABF9-7253-EADF-6B55-06F586ECC4D2}"/>
                </a:ext>
              </a:extLst>
            </p:cNvPr>
            <p:cNvSpPr>
              <a:spLocks/>
            </p:cNvSpPr>
            <p:nvPr/>
          </p:nvSpPr>
          <p:spPr bwMode="auto">
            <a:xfrm>
              <a:off x="3711455" y="3714661"/>
              <a:ext cx="266433" cy="153993"/>
            </a:xfrm>
            <a:custGeom>
              <a:avLst/>
              <a:gdLst>
                <a:gd name="T0" fmla="*/ 116918 w 266433"/>
                <a:gd name="T1" fmla="*/ 150482 h 153993"/>
                <a:gd name="T2" fmla="*/ 6284 w 266433"/>
                <a:gd name="T3" fmla="*/ 86474 h 153993"/>
                <a:gd name="T4" fmla="*/ 8850 w 266433"/>
                <a:gd name="T5" fmla="*/ 66090 h 153993"/>
                <a:gd name="T6" fmla="*/ 114447 w 266433"/>
                <a:gd name="T7" fmla="*/ 4940 h 153993"/>
                <a:gd name="T8" fmla="*/ 149614 w 266433"/>
                <a:gd name="T9" fmla="*/ 3511 h 153993"/>
                <a:gd name="T10" fmla="*/ 260344 w 266433"/>
                <a:gd name="T11" fmla="*/ 67519 h 153993"/>
                <a:gd name="T12" fmla="*/ 257778 w 266433"/>
                <a:gd name="T13" fmla="*/ 87903 h 153993"/>
                <a:gd name="T14" fmla="*/ 152181 w 266433"/>
                <a:gd name="T15" fmla="*/ 149053 h 153993"/>
                <a:gd name="T16" fmla="*/ 116918 w 266433"/>
                <a:gd name="T17" fmla="*/ 150482 h 1539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6433" h="153993" extrusionOk="0">
                  <a:moveTo>
                    <a:pt x="116918" y="150482"/>
                  </a:moveTo>
                  <a:lnTo>
                    <a:pt x="6284" y="86474"/>
                  </a:lnTo>
                  <a:cubicBezTo>
                    <a:pt x="-3221" y="81235"/>
                    <a:pt x="-1605" y="72091"/>
                    <a:pt x="8850" y="66090"/>
                  </a:cubicBezTo>
                  <a:lnTo>
                    <a:pt x="114447" y="4940"/>
                  </a:lnTo>
                  <a:cubicBezTo>
                    <a:pt x="125282" y="-1099"/>
                    <a:pt x="138332" y="-1632"/>
                    <a:pt x="149614" y="3511"/>
                  </a:cubicBezTo>
                  <a:lnTo>
                    <a:pt x="260344" y="67519"/>
                  </a:lnTo>
                  <a:cubicBezTo>
                    <a:pt x="269373" y="72758"/>
                    <a:pt x="268233" y="81902"/>
                    <a:pt x="257778" y="87903"/>
                  </a:cubicBezTo>
                  <a:lnTo>
                    <a:pt x="152181" y="149053"/>
                  </a:lnTo>
                  <a:cubicBezTo>
                    <a:pt x="141317" y="155092"/>
                    <a:pt x="128238" y="155625"/>
                    <a:pt x="116918" y="150482"/>
                  </a:cubicBez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252" name="Google Shape;2694;p47">
              <a:extLst>
                <a:ext uri="{FF2B5EF4-FFF2-40B4-BE49-F238E27FC236}">
                  <a16:creationId xmlns:a16="http://schemas.microsoft.com/office/drawing/2014/main" id="{20CE1CD4-B36C-EC59-48F3-8F97ADB169CD}"/>
                </a:ext>
              </a:extLst>
            </p:cNvPr>
            <p:cNvSpPr>
              <a:spLocks/>
            </p:cNvSpPr>
            <p:nvPr/>
          </p:nvSpPr>
          <p:spPr bwMode="auto">
            <a:xfrm>
              <a:off x="3868572" y="3805244"/>
              <a:ext cx="266280" cy="154106"/>
            </a:xfrm>
            <a:custGeom>
              <a:avLst/>
              <a:gdLst>
                <a:gd name="T0" fmla="*/ 116344 w 266280"/>
                <a:gd name="T1" fmla="*/ 150482 h 154106"/>
                <a:gd name="T2" fmla="*/ 6090 w 266280"/>
                <a:gd name="T3" fmla="*/ 86474 h 154106"/>
                <a:gd name="T4" fmla="*/ 8656 w 266280"/>
                <a:gd name="T5" fmla="*/ 66091 h 154106"/>
                <a:gd name="T6" fmla="*/ 114253 w 266280"/>
                <a:gd name="T7" fmla="*/ 4940 h 154106"/>
                <a:gd name="T8" fmla="*/ 149515 w 266280"/>
                <a:gd name="T9" fmla="*/ 3511 h 154106"/>
                <a:gd name="T10" fmla="*/ 260150 w 266280"/>
                <a:gd name="T11" fmla="*/ 67519 h 154106"/>
                <a:gd name="T12" fmla="*/ 257679 w 266280"/>
                <a:gd name="T13" fmla="*/ 87903 h 154106"/>
                <a:gd name="T14" fmla="*/ 152082 w 266280"/>
                <a:gd name="T15" fmla="*/ 148958 h 154106"/>
                <a:gd name="T16" fmla="*/ 116344 w 266280"/>
                <a:gd name="T17" fmla="*/ 150482 h 154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6280" h="154106" extrusionOk="0">
                  <a:moveTo>
                    <a:pt x="116344" y="150482"/>
                  </a:moveTo>
                  <a:lnTo>
                    <a:pt x="6090" y="86474"/>
                  </a:lnTo>
                  <a:cubicBezTo>
                    <a:pt x="-2940" y="81235"/>
                    <a:pt x="-1799" y="72091"/>
                    <a:pt x="8656" y="66091"/>
                  </a:cubicBezTo>
                  <a:lnTo>
                    <a:pt x="114253" y="4940"/>
                  </a:lnTo>
                  <a:cubicBezTo>
                    <a:pt x="125117" y="-1099"/>
                    <a:pt x="138195" y="-1632"/>
                    <a:pt x="149515" y="3511"/>
                  </a:cubicBezTo>
                  <a:lnTo>
                    <a:pt x="260150" y="67519"/>
                  </a:lnTo>
                  <a:cubicBezTo>
                    <a:pt x="269179" y="72758"/>
                    <a:pt x="268134" y="81902"/>
                    <a:pt x="257679" y="87903"/>
                  </a:cubicBezTo>
                  <a:lnTo>
                    <a:pt x="152082" y="148958"/>
                  </a:lnTo>
                  <a:cubicBezTo>
                    <a:pt x="141123" y="155235"/>
                    <a:pt x="127797" y="155807"/>
                    <a:pt x="116344" y="150482"/>
                  </a:cubicBez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253" name="Google Shape;2695;p47">
              <a:extLst>
                <a:ext uri="{FF2B5EF4-FFF2-40B4-BE49-F238E27FC236}">
                  <a16:creationId xmlns:a16="http://schemas.microsoft.com/office/drawing/2014/main" id="{074D6D06-FE64-6D07-A0AA-46287DD4A5C5}"/>
                </a:ext>
              </a:extLst>
            </p:cNvPr>
            <p:cNvSpPr>
              <a:spLocks/>
            </p:cNvSpPr>
            <p:nvPr/>
          </p:nvSpPr>
          <p:spPr bwMode="auto">
            <a:xfrm>
              <a:off x="4024630" y="3895731"/>
              <a:ext cx="266248" cy="153993"/>
            </a:xfrm>
            <a:custGeom>
              <a:avLst/>
              <a:gdLst>
                <a:gd name="T0" fmla="*/ 116733 w 266248"/>
                <a:gd name="T1" fmla="*/ 150482 h 153993"/>
                <a:gd name="T2" fmla="*/ 6098 w 266248"/>
                <a:gd name="T3" fmla="*/ 86474 h 153993"/>
                <a:gd name="T4" fmla="*/ 8570 w 266248"/>
                <a:gd name="T5" fmla="*/ 66091 h 153993"/>
                <a:gd name="T6" fmla="*/ 114262 w 266248"/>
                <a:gd name="T7" fmla="*/ 4940 h 153993"/>
                <a:gd name="T8" fmla="*/ 149429 w 266248"/>
                <a:gd name="T9" fmla="*/ 3511 h 153993"/>
                <a:gd name="T10" fmla="*/ 260159 w 266248"/>
                <a:gd name="T11" fmla="*/ 67519 h 153993"/>
                <a:gd name="T12" fmla="*/ 257593 w 266248"/>
                <a:gd name="T13" fmla="*/ 87903 h 153993"/>
                <a:gd name="T14" fmla="*/ 151996 w 266248"/>
                <a:gd name="T15" fmla="*/ 149053 h 153993"/>
                <a:gd name="T16" fmla="*/ 116733 w 266248"/>
                <a:gd name="T17" fmla="*/ 150482 h 1539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6248" h="153993" extrusionOk="0">
                  <a:moveTo>
                    <a:pt x="116733" y="150482"/>
                  </a:moveTo>
                  <a:lnTo>
                    <a:pt x="6098" y="86474"/>
                  </a:lnTo>
                  <a:cubicBezTo>
                    <a:pt x="-2931" y="81235"/>
                    <a:pt x="-1790" y="72091"/>
                    <a:pt x="8570" y="66091"/>
                  </a:cubicBezTo>
                  <a:lnTo>
                    <a:pt x="114262" y="4940"/>
                  </a:lnTo>
                  <a:cubicBezTo>
                    <a:pt x="125097" y="-1099"/>
                    <a:pt x="138147" y="-1632"/>
                    <a:pt x="149429" y="3511"/>
                  </a:cubicBezTo>
                  <a:lnTo>
                    <a:pt x="260159" y="67519"/>
                  </a:lnTo>
                  <a:cubicBezTo>
                    <a:pt x="269188" y="72758"/>
                    <a:pt x="268048" y="81902"/>
                    <a:pt x="257593" y="87903"/>
                  </a:cubicBezTo>
                  <a:lnTo>
                    <a:pt x="151996" y="149053"/>
                  </a:lnTo>
                  <a:cubicBezTo>
                    <a:pt x="141132" y="155092"/>
                    <a:pt x="128053" y="155626"/>
                    <a:pt x="116733" y="150482"/>
                  </a:cubicBez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254" name="Google Shape;2696;p47">
              <a:extLst>
                <a:ext uri="{FF2B5EF4-FFF2-40B4-BE49-F238E27FC236}">
                  <a16:creationId xmlns:a16="http://schemas.microsoft.com/office/drawing/2014/main" id="{8BE9A9EC-CD1C-9032-1D24-52C269673B8E}"/>
                </a:ext>
              </a:extLst>
            </p:cNvPr>
            <p:cNvSpPr>
              <a:spLocks/>
            </p:cNvSpPr>
            <p:nvPr/>
          </p:nvSpPr>
          <p:spPr bwMode="auto">
            <a:xfrm>
              <a:off x="4181086" y="3986314"/>
              <a:ext cx="266248" cy="153993"/>
            </a:xfrm>
            <a:custGeom>
              <a:avLst/>
              <a:gdLst>
                <a:gd name="T0" fmla="*/ 116819 w 266248"/>
                <a:gd name="T1" fmla="*/ 150482 h 153993"/>
                <a:gd name="T2" fmla="*/ 6090 w 266248"/>
                <a:gd name="T3" fmla="*/ 86474 h 153993"/>
                <a:gd name="T4" fmla="*/ 8656 w 266248"/>
                <a:gd name="T5" fmla="*/ 66091 h 153993"/>
                <a:gd name="T6" fmla="*/ 114253 w 266248"/>
                <a:gd name="T7" fmla="*/ 4940 h 153993"/>
                <a:gd name="T8" fmla="*/ 149515 w 266248"/>
                <a:gd name="T9" fmla="*/ 3511 h 153993"/>
                <a:gd name="T10" fmla="*/ 260150 w 266248"/>
                <a:gd name="T11" fmla="*/ 67519 h 153993"/>
                <a:gd name="T12" fmla="*/ 257679 w 266248"/>
                <a:gd name="T13" fmla="*/ 87903 h 153993"/>
                <a:gd name="T14" fmla="*/ 152082 w 266248"/>
                <a:gd name="T15" fmla="*/ 149053 h 153993"/>
                <a:gd name="T16" fmla="*/ 116819 w 266248"/>
                <a:gd name="T17" fmla="*/ 150482 h 1539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6248" h="153993" extrusionOk="0">
                  <a:moveTo>
                    <a:pt x="116819" y="150482"/>
                  </a:moveTo>
                  <a:lnTo>
                    <a:pt x="6090" y="86474"/>
                  </a:lnTo>
                  <a:cubicBezTo>
                    <a:pt x="-2940" y="81235"/>
                    <a:pt x="-1799" y="72091"/>
                    <a:pt x="8656" y="66091"/>
                  </a:cubicBezTo>
                  <a:lnTo>
                    <a:pt x="114253" y="4940"/>
                  </a:lnTo>
                  <a:cubicBezTo>
                    <a:pt x="125117" y="-1099"/>
                    <a:pt x="138195" y="-1632"/>
                    <a:pt x="149515" y="3511"/>
                  </a:cubicBezTo>
                  <a:lnTo>
                    <a:pt x="260150" y="67519"/>
                  </a:lnTo>
                  <a:cubicBezTo>
                    <a:pt x="269179" y="72758"/>
                    <a:pt x="268039" y="81902"/>
                    <a:pt x="257679" y="87903"/>
                  </a:cubicBezTo>
                  <a:lnTo>
                    <a:pt x="152082" y="149053"/>
                  </a:lnTo>
                  <a:cubicBezTo>
                    <a:pt x="141218" y="155092"/>
                    <a:pt x="128139" y="155626"/>
                    <a:pt x="116819" y="150482"/>
                  </a:cubicBez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255" name="Google Shape;2697;p47">
              <a:extLst>
                <a:ext uri="{FF2B5EF4-FFF2-40B4-BE49-F238E27FC236}">
                  <a16:creationId xmlns:a16="http://schemas.microsoft.com/office/drawing/2014/main" id="{96BB45DE-A6B6-8897-ECFF-9CBEC611E615}"/>
                </a:ext>
              </a:extLst>
            </p:cNvPr>
            <p:cNvSpPr>
              <a:spLocks/>
            </p:cNvSpPr>
            <p:nvPr/>
          </p:nvSpPr>
          <p:spPr bwMode="auto">
            <a:xfrm>
              <a:off x="4337714" y="4076809"/>
              <a:ext cx="266248" cy="154040"/>
            </a:xfrm>
            <a:custGeom>
              <a:avLst/>
              <a:gdLst>
                <a:gd name="T0" fmla="*/ 116733 w 266248"/>
                <a:gd name="T1" fmla="*/ 150570 h 154040"/>
                <a:gd name="T2" fmla="*/ 6098 w 266248"/>
                <a:gd name="T3" fmla="*/ 86466 h 154040"/>
                <a:gd name="T4" fmla="*/ 8570 w 266248"/>
                <a:gd name="T5" fmla="*/ 66083 h 154040"/>
                <a:gd name="T6" fmla="*/ 114262 w 266248"/>
                <a:gd name="T7" fmla="*/ 5028 h 154040"/>
                <a:gd name="T8" fmla="*/ 149429 w 266248"/>
                <a:gd name="T9" fmla="*/ 3504 h 154040"/>
                <a:gd name="T10" fmla="*/ 260159 w 266248"/>
                <a:gd name="T11" fmla="*/ 67607 h 154040"/>
                <a:gd name="T12" fmla="*/ 257593 w 266248"/>
                <a:gd name="T13" fmla="*/ 87990 h 154040"/>
                <a:gd name="T14" fmla="*/ 151995 w 266248"/>
                <a:gd name="T15" fmla="*/ 149046 h 154040"/>
                <a:gd name="T16" fmla="*/ 116733 w 266248"/>
                <a:gd name="T17" fmla="*/ 150570 h 1540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6248" h="154040" extrusionOk="0">
                  <a:moveTo>
                    <a:pt x="116733" y="150570"/>
                  </a:moveTo>
                  <a:lnTo>
                    <a:pt x="6098" y="86466"/>
                  </a:lnTo>
                  <a:cubicBezTo>
                    <a:pt x="-2931" y="81228"/>
                    <a:pt x="-1790" y="72179"/>
                    <a:pt x="8570" y="66083"/>
                  </a:cubicBezTo>
                  <a:lnTo>
                    <a:pt x="114262" y="5028"/>
                  </a:lnTo>
                  <a:cubicBezTo>
                    <a:pt x="125069" y="-1087"/>
                    <a:pt x="138138" y="-1659"/>
                    <a:pt x="149429" y="3504"/>
                  </a:cubicBezTo>
                  <a:lnTo>
                    <a:pt x="260159" y="67607"/>
                  </a:lnTo>
                  <a:cubicBezTo>
                    <a:pt x="269188" y="72750"/>
                    <a:pt x="268048" y="81894"/>
                    <a:pt x="257593" y="87990"/>
                  </a:cubicBezTo>
                  <a:lnTo>
                    <a:pt x="151995" y="149046"/>
                  </a:lnTo>
                  <a:cubicBezTo>
                    <a:pt x="141141" y="155122"/>
                    <a:pt x="128063" y="155684"/>
                    <a:pt x="116733" y="150570"/>
                  </a:cubicBez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256" name="Google Shape;2698;p47">
              <a:extLst>
                <a:ext uri="{FF2B5EF4-FFF2-40B4-BE49-F238E27FC236}">
                  <a16:creationId xmlns:a16="http://schemas.microsoft.com/office/drawing/2014/main" id="{4A688DCD-E386-A6DC-CFFB-B95350E9A397}"/>
                </a:ext>
              </a:extLst>
            </p:cNvPr>
            <p:cNvSpPr>
              <a:spLocks/>
            </p:cNvSpPr>
            <p:nvPr/>
          </p:nvSpPr>
          <p:spPr bwMode="auto">
            <a:xfrm>
              <a:off x="4494075" y="4167384"/>
              <a:ext cx="266248" cy="153993"/>
            </a:xfrm>
            <a:custGeom>
              <a:avLst/>
              <a:gdLst>
                <a:gd name="T0" fmla="*/ 116819 w 266248"/>
                <a:gd name="T1" fmla="*/ 150482 h 153993"/>
                <a:gd name="T2" fmla="*/ 6090 w 266248"/>
                <a:gd name="T3" fmla="*/ 86474 h 153993"/>
                <a:gd name="T4" fmla="*/ 8656 w 266248"/>
                <a:gd name="T5" fmla="*/ 66090 h 153993"/>
                <a:gd name="T6" fmla="*/ 114253 w 266248"/>
                <a:gd name="T7" fmla="*/ 4940 h 153993"/>
                <a:gd name="T8" fmla="*/ 149515 w 266248"/>
                <a:gd name="T9" fmla="*/ 3511 h 153993"/>
                <a:gd name="T10" fmla="*/ 260150 w 266248"/>
                <a:gd name="T11" fmla="*/ 67519 h 153993"/>
                <a:gd name="T12" fmla="*/ 257679 w 266248"/>
                <a:gd name="T13" fmla="*/ 87903 h 153993"/>
                <a:gd name="T14" fmla="*/ 151987 w 266248"/>
                <a:gd name="T15" fmla="*/ 149053 h 153993"/>
                <a:gd name="T16" fmla="*/ 116819 w 266248"/>
                <a:gd name="T17" fmla="*/ 150482 h 1539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6248" h="153993" extrusionOk="0">
                  <a:moveTo>
                    <a:pt x="116819" y="150482"/>
                  </a:moveTo>
                  <a:lnTo>
                    <a:pt x="6090" y="86474"/>
                  </a:lnTo>
                  <a:cubicBezTo>
                    <a:pt x="-2940" y="81235"/>
                    <a:pt x="-1799" y="72091"/>
                    <a:pt x="8656" y="66090"/>
                  </a:cubicBezTo>
                  <a:lnTo>
                    <a:pt x="114253" y="4940"/>
                  </a:lnTo>
                  <a:cubicBezTo>
                    <a:pt x="125117" y="-1099"/>
                    <a:pt x="138196" y="-1632"/>
                    <a:pt x="149515" y="3511"/>
                  </a:cubicBezTo>
                  <a:lnTo>
                    <a:pt x="260150" y="67519"/>
                  </a:lnTo>
                  <a:cubicBezTo>
                    <a:pt x="269179" y="72758"/>
                    <a:pt x="268039" y="81902"/>
                    <a:pt x="257679" y="87903"/>
                  </a:cubicBezTo>
                  <a:lnTo>
                    <a:pt x="151987" y="149053"/>
                  </a:lnTo>
                  <a:cubicBezTo>
                    <a:pt x="141151" y="155092"/>
                    <a:pt x="128101" y="155625"/>
                    <a:pt x="116819" y="150482"/>
                  </a:cubicBez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257" name="Google Shape;2699;p47">
              <a:extLst>
                <a:ext uri="{FF2B5EF4-FFF2-40B4-BE49-F238E27FC236}">
                  <a16:creationId xmlns:a16="http://schemas.microsoft.com/office/drawing/2014/main" id="{05C4032F-6FD1-5D8B-94E4-968CE2B156E6}"/>
                </a:ext>
              </a:extLst>
            </p:cNvPr>
            <p:cNvSpPr>
              <a:spLocks/>
            </p:cNvSpPr>
            <p:nvPr/>
          </p:nvSpPr>
          <p:spPr bwMode="auto">
            <a:xfrm>
              <a:off x="4650609" y="4257915"/>
              <a:ext cx="266153" cy="154012"/>
            </a:xfrm>
            <a:custGeom>
              <a:avLst/>
              <a:gdLst>
                <a:gd name="T0" fmla="*/ 116733 w 266153"/>
                <a:gd name="T1" fmla="*/ 150534 h 154012"/>
                <a:gd name="T2" fmla="*/ 6098 w 266153"/>
                <a:gd name="T3" fmla="*/ 86431 h 154012"/>
                <a:gd name="T4" fmla="*/ 8570 w 266153"/>
                <a:gd name="T5" fmla="*/ 66047 h 154012"/>
                <a:gd name="T6" fmla="*/ 114262 w 266153"/>
                <a:gd name="T7" fmla="*/ 4992 h 154012"/>
                <a:gd name="T8" fmla="*/ 149429 w 266153"/>
                <a:gd name="T9" fmla="*/ 3468 h 154012"/>
                <a:gd name="T10" fmla="*/ 260064 w 266153"/>
                <a:gd name="T11" fmla="*/ 67571 h 154012"/>
                <a:gd name="T12" fmla="*/ 257498 w 266153"/>
                <a:gd name="T13" fmla="*/ 87955 h 154012"/>
                <a:gd name="T14" fmla="*/ 151900 w 266153"/>
                <a:gd name="T15" fmla="*/ 149010 h 154012"/>
                <a:gd name="T16" fmla="*/ 116733 w 266153"/>
                <a:gd name="T17" fmla="*/ 150534 h 1540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6153" h="154012" extrusionOk="0">
                  <a:moveTo>
                    <a:pt x="116733" y="150534"/>
                  </a:moveTo>
                  <a:lnTo>
                    <a:pt x="6098" y="86431"/>
                  </a:lnTo>
                  <a:cubicBezTo>
                    <a:pt x="-2931" y="81287"/>
                    <a:pt x="-1790" y="72144"/>
                    <a:pt x="8570" y="66047"/>
                  </a:cubicBezTo>
                  <a:lnTo>
                    <a:pt x="114262" y="4992"/>
                  </a:lnTo>
                  <a:cubicBezTo>
                    <a:pt x="125078" y="-1075"/>
                    <a:pt x="138128" y="-1647"/>
                    <a:pt x="149429" y="3468"/>
                  </a:cubicBezTo>
                  <a:lnTo>
                    <a:pt x="260064" y="67571"/>
                  </a:lnTo>
                  <a:cubicBezTo>
                    <a:pt x="269093" y="72810"/>
                    <a:pt x="267953" y="81859"/>
                    <a:pt x="257498" y="87955"/>
                  </a:cubicBezTo>
                  <a:lnTo>
                    <a:pt x="151900" y="149010"/>
                  </a:lnTo>
                  <a:cubicBezTo>
                    <a:pt x="141084" y="155097"/>
                    <a:pt x="128034" y="155659"/>
                    <a:pt x="116733" y="150534"/>
                  </a:cubicBez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258" name="Google Shape;2700;p47">
              <a:extLst>
                <a:ext uri="{FF2B5EF4-FFF2-40B4-BE49-F238E27FC236}">
                  <a16:creationId xmlns:a16="http://schemas.microsoft.com/office/drawing/2014/main" id="{5B2DAE98-EB86-556A-79B0-4D3C1479C3C2}"/>
                </a:ext>
              </a:extLst>
            </p:cNvPr>
            <p:cNvSpPr>
              <a:spLocks/>
            </p:cNvSpPr>
            <p:nvPr/>
          </p:nvSpPr>
          <p:spPr bwMode="auto">
            <a:xfrm>
              <a:off x="4807065" y="4348454"/>
              <a:ext cx="266248" cy="153993"/>
            </a:xfrm>
            <a:custGeom>
              <a:avLst/>
              <a:gdLst>
                <a:gd name="T0" fmla="*/ 116819 w 266248"/>
                <a:gd name="T1" fmla="*/ 150482 h 153993"/>
                <a:gd name="T2" fmla="*/ 6089 w 266248"/>
                <a:gd name="T3" fmla="*/ 86474 h 153993"/>
                <a:gd name="T4" fmla="*/ 8656 w 266248"/>
                <a:gd name="T5" fmla="*/ 66091 h 153993"/>
                <a:gd name="T6" fmla="*/ 114253 w 266248"/>
                <a:gd name="T7" fmla="*/ 4940 h 153993"/>
                <a:gd name="T8" fmla="*/ 149515 w 266248"/>
                <a:gd name="T9" fmla="*/ 3511 h 153993"/>
                <a:gd name="T10" fmla="*/ 260150 w 266248"/>
                <a:gd name="T11" fmla="*/ 67519 h 153993"/>
                <a:gd name="T12" fmla="*/ 257679 w 266248"/>
                <a:gd name="T13" fmla="*/ 87903 h 153993"/>
                <a:gd name="T14" fmla="*/ 151987 w 266248"/>
                <a:gd name="T15" fmla="*/ 149053 h 153993"/>
                <a:gd name="T16" fmla="*/ 116819 w 266248"/>
                <a:gd name="T17" fmla="*/ 150482 h 1539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6248" h="153993" extrusionOk="0">
                  <a:moveTo>
                    <a:pt x="116819" y="150482"/>
                  </a:moveTo>
                  <a:lnTo>
                    <a:pt x="6089" y="86474"/>
                  </a:lnTo>
                  <a:cubicBezTo>
                    <a:pt x="-2940" y="81235"/>
                    <a:pt x="-1799" y="72091"/>
                    <a:pt x="8656" y="66091"/>
                  </a:cubicBezTo>
                  <a:lnTo>
                    <a:pt x="114253" y="4940"/>
                  </a:lnTo>
                  <a:cubicBezTo>
                    <a:pt x="125117" y="-1099"/>
                    <a:pt x="138195" y="-1632"/>
                    <a:pt x="149515" y="3511"/>
                  </a:cubicBezTo>
                  <a:lnTo>
                    <a:pt x="260150" y="67519"/>
                  </a:lnTo>
                  <a:cubicBezTo>
                    <a:pt x="269180" y="72758"/>
                    <a:pt x="268039" y="81902"/>
                    <a:pt x="257679" y="87903"/>
                  </a:cubicBezTo>
                  <a:lnTo>
                    <a:pt x="151987" y="149053"/>
                  </a:lnTo>
                  <a:cubicBezTo>
                    <a:pt x="141151" y="155092"/>
                    <a:pt x="128101" y="155626"/>
                    <a:pt x="116819" y="150482"/>
                  </a:cubicBez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259" name="Google Shape;2701;p47">
              <a:extLst>
                <a:ext uri="{FF2B5EF4-FFF2-40B4-BE49-F238E27FC236}">
                  <a16:creationId xmlns:a16="http://schemas.microsoft.com/office/drawing/2014/main" id="{1BFFBE2C-1F39-B4F8-8051-B1F8CCFA8354}"/>
                </a:ext>
              </a:extLst>
            </p:cNvPr>
            <p:cNvSpPr>
              <a:spLocks/>
            </p:cNvSpPr>
            <p:nvPr/>
          </p:nvSpPr>
          <p:spPr bwMode="auto">
            <a:xfrm>
              <a:off x="4963756" y="4439037"/>
              <a:ext cx="459701" cy="266038"/>
            </a:xfrm>
            <a:custGeom>
              <a:avLst/>
              <a:gdLst>
                <a:gd name="T0" fmla="*/ 310281 w 459701"/>
                <a:gd name="T1" fmla="*/ 262591 h 266038"/>
                <a:gd name="T2" fmla="*/ 6131 w 459701"/>
                <a:gd name="T3" fmla="*/ 86474 h 266038"/>
                <a:gd name="T4" fmla="*/ 8602 w 459701"/>
                <a:gd name="T5" fmla="*/ 66091 h 266038"/>
                <a:gd name="T6" fmla="*/ 114199 w 459701"/>
                <a:gd name="T7" fmla="*/ 4940 h 266038"/>
                <a:gd name="T8" fmla="*/ 149461 w 459701"/>
                <a:gd name="T9" fmla="*/ 3511 h 266038"/>
                <a:gd name="T10" fmla="*/ 453611 w 459701"/>
                <a:gd name="T11" fmla="*/ 179629 h 266038"/>
                <a:gd name="T12" fmla="*/ 451045 w 459701"/>
                <a:gd name="T13" fmla="*/ 200012 h 266038"/>
                <a:gd name="T14" fmla="*/ 345448 w 459701"/>
                <a:gd name="T15" fmla="*/ 261067 h 266038"/>
                <a:gd name="T16" fmla="*/ 310281 w 459701"/>
                <a:gd name="T17" fmla="*/ 262591 h 2660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9701" h="266038" extrusionOk="0">
                  <a:moveTo>
                    <a:pt x="310281" y="262591"/>
                  </a:moveTo>
                  <a:lnTo>
                    <a:pt x="6131" y="86474"/>
                  </a:lnTo>
                  <a:cubicBezTo>
                    <a:pt x="-2899" y="81235"/>
                    <a:pt x="-1853" y="72091"/>
                    <a:pt x="8602" y="66091"/>
                  </a:cubicBezTo>
                  <a:lnTo>
                    <a:pt x="114199" y="4940"/>
                  </a:lnTo>
                  <a:cubicBezTo>
                    <a:pt x="125063" y="-1099"/>
                    <a:pt x="138141" y="-1632"/>
                    <a:pt x="149461" y="3511"/>
                  </a:cubicBezTo>
                  <a:lnTo>
                    <a:pt x="453611" y="179629"/>
                  </a:lnTo>
                  <a:cubicBezTo>
                    <a:pt x="462641" y="184772"/>
                    <a:pt x="461500" y="193916"/>
                    <a:pt x="451045" y="200012"/>
                  </a:cubicBezTo>
                  <a:lnTo>
                    <a:pt x="345448" y="261067"/>
                  </a:lnTo>
                  <a:cubicBezTo>
                    <a:pt x="334622" y="267106"/>
                    <a:pt x="321582" y="267678"/>
                    <a:pt x="310281" y="262591"/>
                  </a:cubicBez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260" name="Google Shape;2702;p47">
              <a:extLst>
                <a:ext uri="{FF2B5EF4-FFF2-40B4-BE49-F238E27FC236}">
                  <a16:creationId xmlns:a16="http://schemas.microsoft.com/office/drawing/2014/main" id="{6A5F2479-A93E-2DE6-3E83-66FA98790AE4}"/>
                </a:ext>
              </a:extLst>
            </p:cNvPr>
            <p:cNvSpPr>
              <a:spLocks/>
            </p:cNvSpPr>
            <p:nvPr/>
          </p:nvSpPr>
          <p:spPr bwMode="auto">
            <a:xfrm>
              <a:off x="3045263" y="3329192"/>
              <a:ext cx="306655" cy="177371"/>
            </a:xfrm>
            <a:custGeom>
              <a:avLst/>
              <a:gdLst>
                <a:gd name="T0" fmla="*/ 157227 w 306655"/>
                <a:gd name="T1" fmla="*/ 173811 h 177371"/>
                <a:gd name="T2" fmla="*/ 6292 w 306655"/>
                <a:gd name="T3" fmla="*/ 86466 h 177371"/>
                <a:gd name="T4" fmla="*/ 8763 w 306655"/>
                <a:gd name="T5" fmla="*/ 66083 h 177371"/>
                <a:gd name="T6" fmla="*/ 114456 w 306655"/>
                <a:gd name="T7" fmla="*/ 5028 h 177371"/>
                <a:gd name="T8" fmla="*/ 149623 w 306655"/>
                <a:gd name="T9" fmla="*/ 3504 h 177371"/>
                <a:gd name="T10" fmla="*/ 300557 w 306655"/>
                <a:gd name="T11" fmla="*/ 90848 h 177371"/>
                <a:gd name="T12" fmla="*/ 298086 w 306655"/>
                <a:gd name="T13" fmla="*/ 111232 h 177371"/>
                <a:gd name="T14" fmla="*/ 192584 w 306655"/>
                <a:gd name="T15" fmla="*/ 172382 h 177371"/>
                <a:gd name="T16" fmla="*/ 157227 w 306655"/>
                <a:gd name="T17" fmla="*/ 173811 h 1773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6655" h="177371" extrusionOk="0">
                  <a:moveTo>
                    <a:pt x="157227" y="173811"/>
                  </a:moveTo>
                  <a:lnTo>
                    <a:pt x="6292" y="86466"/>
                  </a:lnTo>
                  <a:cubicBezTo>
                    <a:pt x="-3212" y="81228"/>
                    <a:pt x="-1597" y="72084"/>
                    <a:pt x="8763" y="66083"/>
                  </a:cubicBezTo>
                  <a:lnTo>
                    <a:pt x="114456" y="5028"/>
                  </a:lnTo>
                  <a:cubicBezTo>
                    <a:pt x="125262" y="-1088"/>
                    <a:pt x="138331" y="-1659"/>
                    <a:pt x="149623" y="3504"/>
                  </a:cubicBezTo>
                  <a:lnTo>
                    <a:pt x="300557" y="90848"/>
                  </a:lnTo>
                  <a:cubicBezTo>
                    <a:pt x="309587" y="96087"/>
                    <a:pt x="308446" y="105231"/>
                    <a:pt x="298086" y="111232"/>
                  </a:cubicBezTo>
                  <a:lnTo>
                    <a:pt x="192584" y="172382"/>
                  </a:lnTo>
                  <a:cubicBezTo>
                    <a:pt x="181701" y="178487"/>
                    <a:pt x="168566" y="179021"/>
                    <a:pt x="157227" y="173811"/>
                  </a:cubicBez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261" name="Google Shape;2703;p47">
              <a:extLst>
                <a:ext uri="{FF2B5EF4-FFF2-40B4-BE49-F238E27FC236}">
                  <a16:creationId xmlns:a16="http://schemas.microsoft.com/office/drawing/2014/main" id="{F3AFFC00-6CBA-36CE-5F82-203DCCAFD0AB}"/>
                </a:ext>
              </a:extLst>
            </p:cNvPr>
            <p:cNvSpPr>
              <a:spLocks/>
            </p:cNvSpPr>
            <p:nvPr/>
          </p:nvSpPr>
          <p:spPr bwMode="auto">
            <a:xfrm>
              <a:off x="3658039" y="3005282"/>
              <a:ext cx="2325529" cy="1345328"/>
            </a:xfrm>
            <a:custGeom>
              <a:avLst/>
              <a:gdLst>
                <a:gd name="T0" fmla="*/ 2228861 w 2325529"/>
                <a:gd name="T1" fmla="*/ 1341731 h 1345328"/>
                <a:gd name="T2" fmla="*/ 6284 w 2325529"/>
                <a:gd name="T3" fmla="*/ 55856 h 1345328"/>
                <a:gd name="T4" fmla="*/ 8850 w 2325529"/>
                <a:gd name="T5" fmla="*/ 35472 h 1345328"/>
                <a:gd name="T6" fmla="*/ 61696 w 2325529"/>
                <a:gd name="T7" fmla="*/ 4992 h 1345328"/>
                <a:gd name="T8" fmla="*/ 96863 w 2325529"/>
                <a:gd name="T9" fmla="*/ 3468 h 1345328"/>
                <a:gd name="T10" fmla="*/ 2319440 w 2325529"/>
                <a:gd name="T11" fmla="*/ 1289343 h 1345328"/>
                <a:gd name="T12" fmla="*/ 2316874 w 2325529"/>
                <a:gd name="T13" fmla="*/ 1309727 h 1345328"/>
                <a:gd name="T14" fmla="*/ 2264123 w 2325529"/>
                <a:gd name="T15" fmla="*/ 1340492 h 1345328"/>
                <a:gd name="T16" fmla="*/ 2228861 w 2325529"/>
                <a:gd name="T17" fmla="*/ 1341731 h 13453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25529" h="1345328" extrusionOk="0">
                  <a:moveTo>
                    <a:pt x="2228861" y="1341731"/>
                  </a:moveTo>
                  <a:lnTo>
                    <a:pt x="6284" y="55856"/>
                  </a:lnTo>
                  <a:cubicBezTo>
                    <a:pt x="-3221" y="50712"/>
                    <a:pt x="-1605" y="41568"/>
                    <a:pt x="8850" y="35472"/>
                  </a:cubicBezTo>
                  <a:lnTo>
                    <a:pt x="61696" y="4992"/>
                  </a:lnTo>
                  <a:cubicBezTo>
                    <a:pt x="72512" y="-1075"/>
                    <a:pt x="85562" y="-1647"/>
                    <a:pt x="96863" y="3468"/>
                  </a:cubicBezTo>
                  <a:lnTo>
                    <a:pt x="2319440" y="1289343"/>
                  </a:lnTo>
                  <a:cubicBezTo>
                    <a:pt x="2328470" y="1294582"/>
                    <a:pt x="2327329" y="1303631"/>
                    <a:pt x="2316874" y="1309727"/>
                  </a:cubicBezTo>
                  <a:lnTo>
                    <a:pt x="2264123" y="1340492"/>
                  </a:lnTo>
                  <a:cubicBezTo>
                    <a:pt x="2253231" y="1346474"/>
                    <a:pt x="2240152" y="1346931"/>
                    <a:pt x="2228861" y="1341731"/>
                  </a:cubicBez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262" name="Google Shape;2704;p47">
              <a:extLst>
                <a:ext uri="{FF2B5EF4-FFF2-40B4-BE49-F238E27FC236}">
                  <a16:creationId xmlns:a16="http://schemas.microsoft.com/office/drawing/2014/main" id="{C0E78AF5-04B4-CAA6-0322-9BB312918D8E}"/>
                </a:ext>
              </a:extLst>
            </p:cNvPr>
            <p:cNvSpPr>
              <a:spLocks/>
            </p:cNvSpPr>
            <p:nvPr/>
          </p:nvSpPr>
          <p:spPr bwMode="auto">
            <a:xfrm>
              <a:off x="2758377" y="3858961"/>
              <a:ext cx="1752611" cy="1013632"/>
            </a:xfrm>
            <a:custGeom>
              <a:avLst/>
              <a:gdLst>
                <a:gd name="T0" fmla="*/ 1751672 w 1752611"/>
                <a:gd name="T1" fmla="*/ 634261 h 1013632"/>
                <a:gd name="T2" fmla="*/ 1736275 w 1752611"/>
                <a:gd name="T3" fmla="*/ 650263 h 1013632"/>
                <a:gd name="T4" fmla="*/ 1124743 w 1752611"/>
                <a:gd name="T5" fmla="*/ 1004117 h 1013632"/>
                <a:gd name="T6" fmla="*/ 1056974 w 1752611"/>
                <a:gd name="T7" fmla="*/ 1006879 h 1013632"/>
                <a:gd name="T8" fmla="*/ 11458 w 1752611"/>
                <a:gd name="T9" fmla="*/ 402136 h 1013632"/>
                <a:gd name="T10" fmla="*/ 1193 w 1752611"/>
                <a:gd name="T11" fmla="*/ 391564 h 1013632"/>
                <a:gd name="T12" fmla="*/ 16591 w 1752611"/>
                <a:gd name="T13" fmla="*/ 363465 h 1013632"/>
                <a:gd name="T14" fmla="*/ 628218 w 1752611"/>
                <a:gd name="T15" fmla="*/ 9516 h 1013632"/>
                <a:gd name="T16" fmla="*/ 695986 w 1752611"/>
                <a:gd name="T17" fmla="*/ 6754 h 1013632"/>
                <a:gd name="T18" fmla="*/ 1741502 w 1752611"/>
                <a:gd name="T19" fmla="*/ 611496 h 1013632"/>
                <a:gd name="T20" fmla="*/ 1751672 w 1752611"/>
                <a:gd name="T21" fmla="*/ 634261 h 10136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52611" h="1013632" extrusionOk="0">
                  <a:moveTo>
                    <a:pt x="1751672" y="634261"/>
                  </a:moveTo>
                  <a:cubicBezTo>
                    <a:pt x="1748498" y="641186"/>
                    <a:pt x="1743071" y="646834"/>
                    <a:pt x="1736275" y="650263"/>
                  </a:cubicBezTo>
                  <a:lnTo>
                    <a:pt x="1124743" y="1004117"/>
                  </a:lnTo>
                  <a:cubicBezTo>
                    <a:pt x="1103871" y="1015747"/>
                    <a:pt x="1078721" y="1016775"/>
                    <a:pt x="1056974" y="1006879"/>
                  </a:cubicBezTo>
                  <a:lnTo>
                    <a:pt x="11458" y="402136"/>
                  </a:lnTo>
                  <a:cubicBezTo>
                    <a:pt x="6990" y="399812"/>
                    <a:pt x="3390" y="396107"/>
                    <a:pt x="1193" y="391564"/>
                  </a:cubicBezTo>
                  <a:cubicBezTo>
                    <a:pt x="-2609" y="382039"/>
                    <a:pt x="2714" y="371466"/>
                    <a:pt x="16591" y="363465"/>
                  </a:cubicBezTo>
                  <a:lnTo>
                    <a:pt x="628218" y="9516"/>
                  </a:lnTo>
                  <a:cubicBezTo>
                    <a:pt x="649090" y="-2114"/>
                    <a:pt x="674240" y="-3143"/>
                    <a:pt x="695986" y="6754"/>
                  </a:cubicBezTo>
                  <a:lnTo>
                    <a:pt x="1741502" y="611496"/>
                  </a:lnTo>
                  <a:cubicBezTo>
                    <a:pt x="1750266" y="615306"/>
                    <a:pt x="1754676" y="625174"/>
                    <a:pt x="1751672" y="634261"/>
                  </a:cubicBezTo>
                  <a:close/>
                </a:path>
              </a:pathLst>
            </a:custGeom>
            <a:solidFill>
              <a:srgbClr val="B1B4C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263" name="Google Shape;2705;p47">
              <a:extLst>
                <a:ext uri="{FF2B5EF4-FFF2-40B4-BE49-F238E27FC236}">
                  <a16:creationId xmlns:a16="http://schemas.microsoft.com/office/drawing/2014/main" id="{03772524-3313-F534-7656-695C0A1FDB5A}"/>
                </a:ext>
              </a:extLst>
            </p:cNvPr>
            <p:cNvSpPr>
              <a:spLocks/>
            </p:cNvSpPr>
            <p:nvPr/>
          </p:nvSpPr>
          <p:spPr bwMode="auto">
            <a:xfrm>
              <a:off x="2759571" y="3871207"/>
              <a:ext cx="1750478" cy="1001386"/>
            </a:xfrm>
            <a:custGeom>
              <a:avLst/>
              <a:gdLst>
                <a:gd name="T0" fmla="*/ 1750479 w 1750478"/>
                <a:gd name="T1" fmla="*/ 622015 h 1001386"/>
                <a:gd name="T2" fmla="*/ 1735081 w 1750478"/>
                <a:gd name="T3" fmla="*/ 638017 h 1001386"/>
                <a:gd name="T4" fmla="*/ 1123550 w 1750478"/>
                <a:gd name="T5" fmla="*/ 991870 h 1001386"/>
                <a:gd name="T6" fmla="*/ 1055781 w 1750478"/>
                <a:gd name="T7" fmla="*/ 994633 h 1001386"/>
                <a:gd name="T8" fmla="*/ 10265 w 1750478"/>
                <a:gd name="T9" fmla="*/ 389890 h 1001386"/>
                <a:gd name="T10" fmla="*/ 0 w 1750478"/>
                <a:gd name="T11" fmla="*/ 379318 h 1001386"/>
                <a:gd name="T12" fmla="*/ 15398 w 1750478"/>
                <a:gd name="T13" fmla="*/ 363411 h 1001386"/>
                <a:gd name="T14" fmla="*/ 627024 w 1750478"/>
                <a:gd name="T15" fmla="*/ 9557 h 1001386"/>
                <a:gd name="T16" fmla="*/ 694793 w 1750478"/>
                <a:gd name="T17" fmla="*/ 6700 h 1001386"/>
                <a:gd name="T18" fmla="*/ 1740309 w 1750478"/>
                <a:gd name="T19" fmla="*/ 611537 h 1001386"/>
                <a:gd name="T20" fmla="*/ 1750479 w 1750478"/>
                <a:gd name="T21" fmla="*/ 622015 h 10013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50478" h="1001386" extrusionOk="0">
                  <a:moveTo>
                    <a:pt x="1750479" y="622015"/>
                  </a:moveTo>
                  <a:cubicBezTo>
                    <a:pt x="1747304" y="628939"/>
                    <a:pt x="1741877" y="634588"/>
                    <a:pt x="1735081" y="638017"/>
                  </a:cubicBezTo>
                  <a:lnTo>
                    <a:pt x="1123550" y="991870"/>
                  </a:lnTo>
                  <a:cubicBezTo>
                    <a:pt x="1102677" y="1003501"/>
                    <a:pt x="1077528" y="1004529"/>
                    <a:pt x="1055781" y="994633"/>
                  </a:cubicBezTo>
                  <a:lnTo>
                    <a:pt x="10265" y="389890"/>
                  </a:lnTo>
                  <a:cubicBezTo>
                    <a:pt x="5797" y="387566"/>
                    <a:pt x="2197" y="383861"/>
                    <a:pt x="0" y="379318"/>
                  </a:cubicBezTo>
                  <a:cubicBezTo>
                    <a:pt x="3240" y="372460"/>
                    <a:pt x="8654" y="366869"/>
                    <a:pt x="15398" y="363411"/>
                  </a:cubicBezTo>
                  <a:lnTo>
                    <a:pt x="627024" y="9557"/>
                  </a:lnTo>
                  <a:cubicBezTo>
                    <a:pt x="647887" y="-2092"/>
                    <a:pt x="673027" y="-3149"/>
                    <a:pt x="694793" y="6700"/>
                  </a:cubicBezTo>
                  <a:lnTo>
                    <a:pt x="1740309" y="611537"/>
                  </a:lnTo>
                  <a:cubicBezTo>
                    <a:pt x="1744748" y="613823"/>
                    <a:pt x="1748321" y="617509"/>
                    <a:pt x="1750479" y="622015"/>
                  </a:cubicBezTo>
                  <a:close/>
                </a:path>
              </a:pathLst>
            </a:custGeom>
            <a:solidFill>
              <a:srgbClr val="C3C6D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264" name="Google Shape;2706;p47">
              <a:extLst>
                <a:ext uri="{FF2B5EF4-FFF2-40B4-BE49-F238E27FC236}">
                  <a16:creationId xmlns:a16="http://schemas.microsoft.com/office/drawing/2014/main" id="{900E763C-E581-9E01-7923-C3A54AA67BE8}"/>
                </a:ext>
              </a:extLst>
            </p:cNvPr>
            <p:cNvSpPr>
              <a:spLocks/>
            </p:cNvSpPr>
            <p:nvPr/>
          </p:nvSpPr>
          <p:spPr bwMode="auto">
            <a:xfrm>
              <a:off x="3817633" y="2891711"/>
              <a:ext cx="2255273" cy="1359741"/>
            </a:xfrm>
            <a:custGeom>
              <a:avLst/>
              <a:gdLst>
                <a:gd name="T0" fmla="*/ 2238450 w 2255273"/>
                <a:gd name="T1" fmla="*/ 1357766 h 1359741"/>
                <a:gd name="T2" fmla="*/ 15873 w 2255273"/>
                <a:gd name="T3" fmla="*/ 71891 h 1359741"/>
                <a:gd name="T4" fmla="*/ 0 w 2255273"/>
                <a:gd name="T5" fmla="*/ 40554 h 1359741"/>
                <a:gd name="T6" fmla="*/ 0 w 2255273"/>
                <a:gd name="T7" fmla="*/ 14360 h 1359741"/>
                <a:gd name="T8" fmla="*/ 16348 w 2255273"/>
                <a:gd name="T9" fmla="*/ 1978 h 1359741"/>
                <a:gd name="T10" fmla="*/ 2238925 w 2255273"/>
                <a:gd name="T11" fmla="*/ 1287852 h 1359741"/>
                <a:gd name="T12" fmla="*/ 2255273 w 2255273"/>
                <a:gd name="T13" fmla="*/ 1319094 h 1359741"/>
                <a:gd name="T14" fmla="*/ 2255273 w 2255273"/>
                <a:gd name="T15" fmla="*/ 1345288 h 1359741"/>
                <a:gd name="T16" fmla="*/ 2238450 w 2255273"/>
                <a:gd name="T17" fmla="*/ 1357766 h 13597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55273" h="1359741" extrusionOk="0">
                  <a:moveTo>
                    <a:pt x="2238450" y="1357766"/>
                  </a:moveTo>
                  <a:lnTo>
                    <a:pt x="15873" y="71891"/>
                  </a:lnTo>
                  <a:cubicBezTo>
                    <a:pt x="5950" y="64538"/>
                    <a:pt x="67" y="52927"/>
                    <a:pt x="0" y="40554"/>
                  </a:cubicBezTo>
                  <a:lnTo>
                    <a:pt x="0" y="14360"/>
                  </a:lnTo>
                  <a:cubicBezTo>
                    <a:pt x="0" y="2263"/>
                    <a:pt x="7319" y="-3261"/>
                    <a:pt x="16348" y="1978"/>
                  </a:cubicBezTo>
                  <a:lnTo>
                    <a:pt x="2238925" y="1287852"/>
                  </a:lnTo>
                  <a:cubicBezTo>
                    <a:pt x="2249028" y="1295063"/>
                    <a:pt x="2255092" y="1306664"/>
                    <a:pt x="2255273" y="1319094"/>
                  </a:cubicBezTo>
                  <a:lnTo>
                    <a:pt x="2255273" y="1345288"/>
                  </a:lnTo>
                  <a:cubicBezTo>
                    <a:pt x="2254798" y="1357480"/>
                    <a:pt x="2247479" y="1363005"/>
                    <a:pt x="2238450" y="1357766"/>
                  </a:cubicBez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265" name="Google Shape;2707;p47">
              <a:extLst>
                <a:ext uri="{FF2B5EF4-FFF2-40B4-BE49-F238E27FC236}">
                  <a16:creationId xmlns:a16="http://schemas.microsoft.com/office/drawing/2014/main" id="{AAC7E7FC-5F32-20E7-C336-7A3F897CDFBD}"/>
                </a:ext>
              </a:extLst>
            </p:cNvPr>
            <p:cNvSpPr>
              <a:spLocks/>
            </p:cNvSpPr>
            <p:nvPr/>
          </p:nvSpPr>
          <p:spPr bwMode="auto">
            <a:xfrm>
              <a:off x="3899944" y="2334804"/>
              <a:ext cx="319167" cy="507819"/>
            </a:xfrm>
            <a:custGeom>
              <a:avLst/>
              <a:gdLst>
                <a:gd name="T0" fmla="*/ 269363 w 319167"/>
                <a:gd name="T1" fmla="*/ 501829 h 507819"/>
                <a:gd name="T2" fmla="*/ 49804 w 319167"/>
                <a:gd name="T3" fmla="*/ 375052 h 507819"/>
                <a:gd name="T4" fmla="*/ 0 w 319167"/>
                <a:gd name="T5" fmla="*/ 279802 h 507819"/>
                <a:gd name="T6" fmla="*/ 0 w 319167"/>
                <a:gd name="T7" fmla="*/ 43867 h 507819"/>
                <a:gd name="T8" fmla="*/ 49804 w 319167"/>
                <a:gd name="T9" fmla="*/ 5767 h 507819"/>
                <a:gd name="T10" fmla="*/ 269363 w 319167"/>
                <a:gd name="T11" fmla="*/ 132926 h 507819"/>
                <a:gd name="T12" fmla="*/ 319168 w 319167"/>
                <a:gd name="T13" fmla="*/ 228176 h 507819"/>
                <a:gd name="T14" fmla="*/ 319168 w 319167"/>
                <a:gd name="T15" fmla="*/ 464110 h 507819"/>
                <a:gd name="T16" fmla="*/ 269363 w 319167"/>
                <a:gd name="T17" fmla="*/ 501829 h 5078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9167" h="507819" extrusionOk="0">
                  <a:moveTo>
                    <a:pt x="269363" y="501829"/>
                  </a:moveTo>
                  <a:lnTo>
                    <a:pt x="49804" y="375052"/>
                  </a:lnTo>
                  <a:cubicBezTo>
                    <a:pt x="22336" y="359145"/>
                    <a:pt x="0" y="316378"/>
                    <a:pt x="0" y="279802"/>
                  </a:cubicBezTo>
                  <a:lnTo>
                    <a:pt x="0" y="43867"/>
                  </a:lnTo>
                  <a:cubicBezTo>
                    <a:pt x="0" y="7101"/>
                    <a:pt x="22336" y="-9758"/>
                    <a:pt x="49804" y="5767"/>
                  </a:cubicBezTo>
                  <a:lnTo>
                    <a:pt x="269363" y="132926"/>
                  </a:lnTo>
                  <a:cubicBezTo>
                    <a:pt x="296926" y="148833"/>
                    <a:pt x="319168" y="191600"/>
                    <a:pt x="319168" y="228176"/>
                  </a:cubicBezTo>
                  <a:lnTo>
                    <a:pt x="319168" y="464110"/>
                  </a:lnTo>
                  <a:cubicBezTo>
                    <a:pt x="318787" y="500877"/>
                    <a:pt x="296546" y="517736"/>
                    <a:pt x="269363" y="501829"/>
                  </a:cubicBezTo>
                  <a:close/>
                </a:path>
              </a:pathLst>
            </a:custGeom>
            <a:solidFill>
              <a:srgbClr val="E9EAF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266" name="Google Shape;2708;p47">
              <a:extLst>
                <a:ext uri="{FF2B5EF4-FFF2-40B4-BE49-F238E27FC236}">
                  <a16:creationId xmlns:a16="http://schemas.microsoft.com/office/drawing/2014/main" id="{7F314546-AC37-3E0E-233A-6FD33ADE770A}"/>
                </a:ext>
              </a:extLst>
            </p:cNvPr>
            <p:cNvSpPr>
              <a:spLocks/>
            </p:cNvSpPr>
            <p:nvPr/>
          </p:nvSpPr>
          <p:spPr bwMode="auto">
            <a:xfrm>
              <a:off x="3899468" y="1737396"/>
              <a:ext cx="318787" cy="562544"/>
            </a:xfrm>
            <a:custGeom>
              <a:avLst/>
              <a:gdLst>
                <a:gd name="T0" fmla="*/ 268983 w 318787"/>
                <a:gd name="T1" fmla="*/ 558884 h 562544"/>
                <a:gd name="T2" fmla="*/ 49805 w 318787"/>
                <a:gd name="T3" fmla="*/ 432106 h 562544"/>
                <a:gd name="T4" fmla="*/ 0 w 318787"/>
                <a:gd name="T5" fmla="*/ 319330 h 562544"/>
                <a:gd name="T6" fmla="*/ 0 w 318787"/>
                <a:gd name="T7" fmla="*/ 43867 h 562544"/>
                <a:gd name="T8" fmla="*/ 49805 w 318787"/>
                <a:gd name="T9" fmla="*/ 5767 h 562544"/>
                <a:gd name="T10" fmla="*/ 268983 w 318787"/>
                <a:gd name="T11" fmla="*/ 132545 h 562544"/>
                <a:gd name="T12" fmla="*/ 318787 w 318787"/>
                <a:gd name="T13" fmla="*/ 227795 h 562544"/>
                <a:gd name="T14" fmla="*/ 318787 w 318787"/>
                <a:gd name="T15" fmla="*/ 503258 h 562544"/>
                <a:gd name="T16" fmla="*/ 268983 w 318787"/>
                <a:gd name="T17" fmla="*/ 558884 h 5625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8787" h="562544" extrusionOk="0">
                  <a:moveTo>
                    <a:pt x="268983" y="558884"/>
                  </a:moveTo>
                  <a:lnTo>
                    <a:pt x="49805" y="432106"/>
                  </a:lnTo>
                  <a:cubicBezTo>
                    <a:pt x="22336" y="416200"/>
                    <a:pt x="0" y="351144"/>
                    <a:pt x="0" y="319330"/>
                  </a:cubicBezTo>
                  <a:lnTo>
                    <a:pt x="0" y="43867"/>
                  </a:lnTo>
                  <a:cubicBezTo>
                    <a:pt x="0" y="7101"/>
                    <a:pt x="22336" y="-9758"/>
                    <a:pt x="49805" y="5767"/>
                  </a:cubicBezTo>
                  <a:lnTo>
                    <a:pt x="268983" y="132545"/>
                  </a:lnTo>
                  <a:cubicBezTo>
                    <a:pt x="296546" y="148452"/>
                    <a:pt x="318787" y="191219"/>
                    <a:pt x="318787" y="227795"/>
                  </a:cubicBezTo>
                  <a:lnTo>
                    <a:pt x="318787" y="503258"/>
                  </a:lnTo>
                  <a:cubicBezTo>
                    <a:pt x="318787" y="535643"/>
                    <a:pt x="296546" y="574791"/>
                    <a:pt x="268983" y="558884"/>
                  </a:cubicBezTo>
                  <a:close/>
                </a:path>
              </a:pathLst>
            </a:custGeom>
            <a:solidFill>
              <a:srgbClr val="E9EAF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267" name="Google Shape;2709;p47">
              <a:extLst>
                <a:ext uri="{FF2B5EF4-FFF2-40B4-BE49-F238E27FC236}">
                  <a16:creationId xmlns:a16="http://schemas.microsoft.com/office/drawing/2014/main" id="{318403D8-696E-E4E6-28F6-B42754492C59}"/>
                </a:ext>
              </a:extLst>
            </p:cNvPr>
            <p:cNvSpPr>
              <a:spLocks/>
            </p:cNvSpPr>
            <p:nvPr/>
          </p:nvSpPr>
          <p:spPr bwMode="auto">
            <a:xfrm>
              <a:off x="3979213" y="1913870"/>
              <a:ext cx="161864" cy="209418"/>
            </a:xfrm>
            <a:custGeom>
              <a:avLst/>
              <a:gdLst>
                <a:gd name="T0" fmla="*/ 80885 w 161864"/>
                <a:gd name="T1" fmla="*/ 198388 h 209418"/>
                <a:gd name="T2" fmla="*/ 0 w 161864"/>
                <a:gd name="T3" fmla="*/ 57894 h 209418"/>
                <a:gd name="T4" fmla="*/ 80885 w 161864"/>
                <a:gd name="T5" fmla="*/ 11031 h 209418"/>
                <a:gd name="T6" fmla="*/ 161865 w 161864"/>
                <a:gd name="T7" fmla="*/ 151525 h 209418"/>
                <a:gd name="T8" fmla="*/ 80885 w 161864"/>
                <a:gd name="T9" fmla="*/ 198388 h 209418"/>
                <a:gd name="T10" fmla="*/ 80885 w 161864"/>
                <a:gd name="T11" fmla="*/ 35034 h 209418"/>
                <a:gd name="T12" fmla="*/ 20720 w 161864"/>
                <a:gd name="T13" fmla="*/ 69895 h 209418"/>
                <a:gd name="T14" fmla="*/ 80885 w 161864"/>
                <a:gd name="T15" fmla="*/ 174670 h 209418"/>
                <a:gd name="T16" fmla="*/ 141145 w 161864"/>
                <a:gd name="T17" fmla="*/ 139904 h 209418"/>
                <a:gd name="T18" fmla="*/ 80885 w 161864"/>
                <a:gd name="T19" fmla="*/ 35034 h 2094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1864" h="209418" extrusionOk="0">
                  <a:moveTo>
                    <a:pt x="80885" y="198388"/>
                  </a:moveTo>
                  <a:cubicBezTo>
                    <a:pt x="36308" y="172575"/>
                    <a:pt x="0" y="109519"/>
                    <a:pt x="0" y="57894"/>
                  </a:cubicBezTo>
                  <a:cubicBezTo>
                    <a:pt x="0" y="6268"/>
                    <a:pt x="36308" y="-14782"/>
                    <a:pt x="80885" y="11031"/>
                  </a:cubicBezTo>
                  <a:cubicBezTo>
                    <a:pt x="125462" y="36844"/>
                    <a:pt x="161865" y="99899"/>
                    <a:pt x="161865" y="151525"/>
                  </a:cubicBezTo>
                  <a:cubicBezTo>
                    <a:pt x="161865" y="203150"/>
                    <a:pt x="125557" y="224200"/>
                    <a:pt x="80885" y="198388"/>
                  </a:cubicBezTo>
                  <a:close/>
                  <a:moveTo>
                    <a:pt x="80885" y="35034"/>
                  </a:moveTo>
                  <a:cubicBezTo>
                    <a:pt x="47714" y="15984"/>
                    <a:pt x="20720" y="31510"/>
                    <a:pt x="20720" y="69895"/>
                  </a:cubicBezTo>
                  <a:cubicBezTo>
                    <a:pt x="22916" y="112443"/>
                    <a:pt x="45280" y="151382"/>
                    <a:pt x="80885" y="174670"/>
                  </a:cubicBezTo>
                  <a:cubicBezTo>
                    <a:pt x="114151" y="193720"/>
                    <a:pt x="141145" y="178290"/>
                    <a:pt x="141145" y="139904"/>
                  </a:cubicBezTo>
                  <a:cubicBezTo>
                    <a:pt x="138949" y="97299"/>
                    <a:pt x="116556" y="58322"/>
                    <a:pt x="80885" y="3503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268" name="Google Shape;2710;p47">
              <a:extLst>
                <a:ext uri="{FF2B5EF4-FFF2-40B4-BE49-F238E27FC236}">
                  <a16:creationId xmlns:a16="http://schemas.microsoft.com/office/drawing/2014/main" id="{071F6CAC-7AB4-9F0F-7F44-DB53AE60BABD}"/>
                </a:ext>
              </a:extLst>
            </p:cNvPr>
            <p:cNvSpPr>
              <a:spLocks/>
            </p:cNvSpPr>
            <p:nvPr/>
          </p:nvSpPr>
          <p:spPr bwMode="auto">
            <a:xfrm>
              <a:off x="4045651" y="1966906"/>
              <a:ext cx="50374" cy="107156"/>
            </a:xfrm>
            <a:custGeom>
              <a:avLst/>
              <a:gdLst>
                <a:gd name="T0" fmla="*/ 36688 w 50374"/>
                <a:gd name="T1" fmla="*/ 107156 h 107156"/>
                <a:gd name="T2" fmla="*/ 0 w 50374"/>
                <a:gd name="T3" fmla="*/ 48673 h 107156"/>
                <a:gd name="T4" fmla="*/ 0 w 50374"/>
                <a:gd name="T5" fmla="*/ 0 h 107156"/>
                <a:gd name="T6" fmla="*/ 20720 w 50374"/>
                <a:gd name="T7" fmla="*/ 12001 h 107156"/>
                <a:gd name="T8" fmla="*/ 20720 w 50374"/>
                <a:gd name="T9" fmla="*/ 49816 h 107156"/>
                <a:gd name="T10" fmla="*/ 50375 w 50374"/>
                <a:gd name="T11" fmla="*/ 96964 h 107156"/>
                <a:gd name="T12" fmla="*/ 36688 w 50374"/>
                <a:gd name="T13" fmla="*/ 107156 h 1071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374" h="107156" extrusionOk="0">
                  <a:moveTo>
                    <a:pt x="36688" y="107156"/>
                  </a:moveTo>
                  <a:lnTo>
                    <a:pt x="0" y="48673"/>
                  </a:lnTo>
                  <a:lnTo>
                    <a:pt x="0" y="0"/>
                  </a:lnTo>
                  <a:lnTo>
                    <a:pt x="20720" y="12001"/>
                  </a:lnTo>
                  <a:lnTo>
                    <a:pt x="20720" y="49816"/>
                  </a:lnTo>
                  <a:lnTo>
                    <a:pt x="50375" y="96964"/>
                  </a:lnTo>
                  <a:lnTo>
                    <a:pt x="36688" y="10715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269" name="Google Shape;2711;p47">
              <a:extLst>
                <a:ext uri="{FF2B5EF4-FFF2-40B4-BE49-F238E27FC236}">
                  <a16:creationId xmlns:a16="http://schemas.microsoft.com/office/drawing/2014/main" id="{C7D559D6-87AC-298C-F491-18C1A0B904C5}"/>
                </a:ext>
              </a:extLst>
            </p:cNvPr>
            <p:cNvSpPr>
              <a:spLocks/>
            </p:cNvSpPr>
            <p:nvPr/>
          </p:nvSpPr>
          <p:spPr bwMode="auto">
            <a:xfrm>
              <a:off x="3899183" y="1178204"/>
              <a:ext cx="318787" cy="538687"/>
            </a:xfrm>
            <a:custGeom>
              <a:avLst/>
              <a:gdLst>
                <a:gd name="T0" fmla="*/ 268983 w 318787"/>
                <a:gd name="T1" fmla="*/ 535432 h 538687"/>
                <a:gd name="T2" fmla="*/ 49805 w 318787"/>
                <a:gd name="T3" fmla="*/ 408655 h 538687"/>
                <a:gd name="T4" fmla="*/ 0 w 318787"/>
                <a:gd name="T5" fmla="*/ 289116 h 538687"/>
                <a:gd name="T6" fmla="*/ 0 w 318787"/>
                <a:gd name="T7" fmla="*/ 35560 h 538687"/>
                <a:gd name="T8" fmla="*/ 49805 w 318787"/>
                <a:gd name="T9" fmla="*/ 6985 h 538687"/>
                <a:gd name="T10" fmla="*/ 268983 w 318787"/>
                <a:gd name="T11" fmla="*/ 133858 h 538687"/>
                <a:gd name="T12" fmla="*/ 318787 w 318787"/>
                <a:gd name="T13" fmla="*/ 220250 h 538687"/>
                <a:gd name="T14" fmla="*/ 318787 w 318787"/>
                <a:gd name="T15" fmla="*/ 473901 h 538687"/>
                <a:gd name="T16" fmla="*/ 268983 w 318787"/>
                <a:gd name="T17" fmla="*/ 535432 h 5386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8787" h="538687" extrusionOk="0">
                  <a:moveTo>
                    <a:pt x="268983" y="535432"/>
                  </a:moveTo>
                  <a:lnTo>
                    <a:pt x="49805" y="408655"/>
                  </a:lnTo>
                  <a:cubicBezTo>
                    <a:pt x="22336" y="392653"/>
                    <a:pt x="0" y="321025"/>
                    <a:pt x="0" y="289116"/>
                  </a:cubicBezTo>
                  <a:lnTo>
                    <a:pt x="0" y="35560"/>
                  </a:lnTo>
                  <a:cubicBezTo>
                    <a:pt x="0" y="3747"/>
                    <a:pt x="22336" y="-9207"/>
                    <a:pt x="49805" y="6985"/>
                  </a:cubicBezTo>
                  <a:lnTo>
                    <a:pt x="268983" y="133858"/>
                  </a:lnTo>
                  <a:cubicBezTo>
                    <a:pt x="298400" y="153033"/>
                    <a:pt x="316905" y="185135"/>
                    <a:pt x="318787" y="220250"/>
                  </a:cubicBezTo>
                  <a:lnTo>
                    <a:pt x="318787" y="473901"/>
                  </a:lnTo>
                  <a:cubicBezTo>
                    <a:pt x="318787" y="505429"/>
                    <a:pt x="296546" y="551339"/>
                    <a:pt x="268983" y="535432"/>
                  </a:cubicBezTo>
                  <a:close/>
                </a:path>
              </a:pathLst>
            </a:custGeom>
            <a:solidFill>
              <a:srgbClr val="E9EAF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270" name="Google Shape;2712;p47">
              <a:extLst>
                <a:ext uri="{FF2B5EF4-FFF2-40B4-BE49-F238E27FC236}">
                  <a16:creationId xmlns:a16="http://schemas.microsoft.com/office/drawing/2014/main" id="{32C30C78-0721-D029-9229-5ED65E3EB506}"/>
                </a:ext>
              </a:extLst>
            </p:cNvPr>
            <p:cNvSpPr>
              <a:spLocks/>
            </p:cNvSpPr>
            <p:nvPr/>
          </p:nvSpPr>
          <p:spPr bwMode="auto">
            <a:xfrm>
              <a:off x="3979213" y="1338206"/>
              <a:ext cx="159393" cy="203465"/>
            </a:xfrm>
            <a:custGeom>
              <a:avLst/>
              <a:gdLst>
                <a:gd name="T0" fmla="*/ 79364 w 159393"/>
                <a:gd name="T1" fmla="*/ 71487 h 203465"/>
                <a:gd name="T2" fmla="*/ 55507 w 159393"/>
                <a:gd name="T3" fmla="*/ 85394 h 203465"/>
                <a:gd name="T4" fmla="*/ 79364 w 159393"/>
                <a:gd name="T5" fmla="*/ 126828 h 203465"/>
                <a:gd name="T6" fmla="*/ 103316 w 159393"/>
                <a:gd name="T7" fmla="*/ 113016 h 203465"/>
                <a:gd name="T8" fmla="*/ 79364 w 159393"/>
                <a:gd name="T9" fmla="*/ 71487 h 203465"/>
                <a:gd name="T10" fmla="*/ 143141 w 159393"/>
                <a:gd name="T11" fmla="*/ 81012 h 203465"/>
                <a:gd name="T12" fmla="*/ 124131 w 159393"/>
                <a:gd name="T13" fmla="*/ 69963 h 203465"/>
                <a:gd name="T14" fmla="*/ 117858 w 159393"/>
                <a:gd name="T15" fmla="*/ 61105 h 203465"/>
                <a:gd name="T16" fmla="*/ 112916 w 159393"/>
                <a:gd name="T17" fmla="*/ 41007 h 203465"/>
                <a:gd name="T18" fmla="*/ 106548 w 159393"/>
                <a:gd name="T19" fmla="*/ 32149 h 203465"/>
                <a:gd name="T20" fmla="*/ 52371 w 159393"/>
                <a:gd name="T21" fmla="*/ 812 h 203465"/>
                <a:gd name="T22" fmla="*/ 46098 w 159393"/>
                <a:gd name="T23" fmla="*/ 2431 h 203465"/>
                <a:gd name="T24" fmla="*/ 41155 w 159393"/>
                <a:gd name="T25" fmla="*/ 16719 h 203465"/>
                <a:gd name="T26" fmla="*/ 35795 w 159393"/>
                <a:gd name="T27" fmla="*/ 18876 h 203465"/>
                <a:gd name="T28" fmla="*/ 34882 w 159393"/>
                <a:gd name="T29" fmla="*/ 18338 h 203465"/>
                <a:gd name="T30" fmla="*/ 15873 w 159393"/>
                <a:gd name="T31" fmla="*/ 7289 h 203465"/>
                <a:gd name="T32" fmla="*/ 0 w 159393"/>
                <a:gd name="T33" fmla="*/ 16814 h 203465"/>
                <a:gd name="T34" fmla="*/ 0 w 159393"/>
                <a:gd name="T35" fmla="*/ 99872 h 203465"/>
                <a:gd name="T36" fmla="*/ 15873 w 159393"/>
                <a:gd name="T37" fmla="*/ 127494 h 203465"/>
                <a:gd name="T38" fmla="*/ 143426 w 159393"/>
                <a:gd name="T39" fmla="*/ 201313 h 203465"/>
                <a:gd name="T40" fmla="*/ 159394 w 159393"/>
                <a:gd name="T41" fmla="*/ 191788 h 203465"/>
                <a:gd name="T42" fmla="*/ 159394 w 159393"/>
                <a:gd name="T43" fmla="*/ 108444 h 203465"/>
                <a:gd name="T44" fmla="*/ 143141 w 159393"/>
                <a:gd name="T45" fmla="*/ 80727 h 203465"/>
                <a:gd name="T46" fmla="*/ 143141 w 159393"/>
                <a:gd name="T47" fmla="*/ 81012 h 203465"/>
                <a:gd name="T48" fmla="*/ 79364 w 159393"/>
                <a:gd name="T49" fmla="*/ 145592 h 203465"/>
                <a:gd name="T50" fmla="*/ 39540 w 159393"/>
                <a:gd name="T51" fmla="*/ 76440 h 203465"/>
                <a:gd name="T52" fmla="*/ 79364 w 159393"/>
                <a:gd name="T53" fmla="*/ 53390 h 203465"/>
                <a:gd name="T54" fmla="*/ 119189 w 159393"/>
                <a:gd name="T55" fmla="*/ 122541 h 203465"/>
                <a:gd name="T56" fmla="*/ 79364 w 159393"/>
                <a:gd name="T57" fmla="*/ 145306 h 203465"/>
                <a:gd name="T58" fmla="*/ 79364 w 159393"/>
                <a:gd name="T59" fmla="*/ 145592 h 203465"/>
                <a:gd name="T60" fmla="*/ 137533 w 159393"/>
                <a:gd name="T61" fmla="*/ 109111 h 203465"/>
                <a:gd name="T62" fmla="*/ 132020 w 159393"/>
                <a:gd name="T63" fmla="*/ 99586 h 203465"/>
                <a:gd name="T64" fmla="*/ 137533 w 159393"/>
                <a:gd name="T65" fmla="*/ 96348 h 203465"/>
                <a:gd name="T66" fmla="*/ 143141 w 159393"/>
                <a:gd name="T67" fmla="*/ 105873 h 203465"/>
                <a:gd name="T68" fmla="*/ 137533 w 159393"/>
                <a:gd name="T69" fmla="*/ 108825 h 203465"/>
                <a:gd name="T70" fmla="*/ 137533 w 159393"/>
                <a:gd name="T71" fmla="*/ 109111 h 20346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59393" h="203465" extrusionOk="0">
                  <a:moveTo>
                    <a:pt x="79364" y="71487"/>
                  </a:moveTo>
                  <a:cubicBezTo>
                    <a:pt x="66153" y="63867"/>
                    <a:pt x="55507" y="70059"/>
                    <a:pt x="55507" y="85394"/>
                  </a:cubicBezTo>
                  <a:cubicBezTo>
                    <a:pt x="56401" y="102231"/>
                    <a:pt x="65259" y="117629"/>
                    <a:pt x="79364" y="126828"/>
                  </a:cubicBezTo>
                  <a:cubicBezTo>
                    <a:pt x="92576" y="134448"/>
                    <a:pt x="103316" y="128256"/>
                    <a:pt x="103316" y="113016"/>
                  </a:cubicBezTo>
                  <a:cubicBezTo>
                    <a:pt x="102356" y="96150"/>
                    <a:pt x="93469" y="80738"/>
                    <a:pt x="79364" y="71487"/>
                  </a:cubicBezTo>
                  <a:close/>
                  <a:moveTo>
                    <a:pt x="143141" y="81012"/>
                  </a:moveTo>
                  <a:lnTo>
                    <a:pt x="124131" y="69963"/>
                  </a:lnTo>
                  <a:cubicBezTo>
                    <a:pt x="121052" y="67857"/>
                    <a:pt x="118828" y="64715"/>
                    <a:pt x="117858" y="61105"/>
                  </a:cubicBezTo>
                  <a:lnTo>
                    <a:pt x="112916" y="41007"/>
                  </a:lnTo>
                  <a:cubicBezTo>
                    <a:pt x="111880" y="37405"/>
                    <a:pt x="109627" y="34274"/>
                    <a:pt x="106548" y="32149"/>
                  </a:cubicBezTo>
                  <a:lnTo>
                    <a:pt x="52371" y="812"/>
                  </a:lnTo>
                  <a:cubicBezTo>
                    <a:pt x="49709" y="-712"/>
                    <a:pt x="46953" y="-45"/>
                    <a:pt x="46098" y="2431"/>
                  </a:cubicBezTo>
                  <a:lnTo>
                    <a:pt x="41155" y="16719"/>
                  </a:lnTo>
                  <a:cubicBezTo>
                    <a:pt x="40271" y="18799"/>
                    <a:pt x="37867" y="19765"/>
                    <a:pt x="35795" y="18876"/>
                  </a:cubicBezTo>
                  <a:cubicBezTo>
                    <a:pt x="35462" y="18737"/>
                    <a:pt x="35158" y="18556"/>
                    <a:pt x="34882" y="18338"/>
                  </a:cubicBezTo>
                  <a:lnTo>
                    <a:pt x="15873" y="7289"/>
                  </a:lnTo>
                  <a:cubicBezTo>
                    <a:pt x="7129" y="2145"/>
                    <a:pt x="0" y="6336"/>
                    <a:pt x="0" y="16814"/>
                  </a:cubicBezTo>
                  <a:lnTo>
                    <a:pt x="0" y="99872"/>
                  </a:lnTo>
                  <a:cubicBezTo>
                    <a:pt x="608" y="111084"/>
                    <a:pt x="6501" y="121337"/>
                    <a:pt x="15873" y="127494"/>
                  </a:cubicBezTo>
                  <a:lnTo>
                    <a:pt x="143426" y="201313"/>
                  </a:lnTo>
                  <a:cubicBezTo>
                    <a:pt x="152170" y="206361"/>
                    <a:pt x="159394" y="202266"/>
                    <a:pt x="159394" y="191788"/>
                  </a:cubicBezTo>
                  <a:lnTo>
                    <a:pt x="159394" y="108444"/>
                  </a:lnTo>
                  <a:cubicBezTo>
                    <a:pt x="158700" y="97136"/>
                    <a:pt x="152655" y="86841"/>
                    <a:pt x="143141" y="80727"/>
                  </a:cubicBezTo>
                  <a:lnTo>
                    <a:pt x="143141" y="81012"/>
                  </a:lnTo>
                  <a:close/>
                  <a:moveTo>
                    <a:pt x="79364" y="145592"/>
                  </a:moveTo>
                  <a:cubicBezTo>
                    <a:pt x="55878" y="130194"/>
                    <a:pt x="41089" y="104524"/>
                    <a:pt x="39540" y="76440"/>
                  </a:cubicBezTo>
                  <a:cubicBezTo>
                    <a:pt x="39540" y="50913"/>
                    <a:pt x="57408" y="40626"/>
                    <a:pt x="79364" y="53390"/>
                  </a:cubicBezTo>
                  <a:cubicBezTo>
                    <a:pt x="102907" y="68733"/>
                    <a:pt x="117716" y="94435"/>
                    <a:pt x="119189" y="122541"/>
                  </a:cubicBezTo>
                  <a:cubicBezTo>
                    <a:pt x="119189" y="147687"/>
                    <a:pt x="101415" y="158070"/>
                    <a:pt x="79364" y="145306"/>
                  </a:cubicBezTo>
                  <a:lnTo>
                    <a:pt x="79364" y="145592"/>
                  </a:lnTo>
                  <a:close/>
                  <a:moveTo>
                    <a:pt x="137533" y="109111"/>
                  </a:moveTo>
                  <a:cubicBezTo>
                    <a:pt x="134292" y="106996"/>
                    <a:pt x="132239" y="103459"/>
                    <a:pt x="132020" y="99586"/>
                  </a:cubicBezTo>
                  <a:cubicBezTo>
                    <a:pt x="132020" y="95967"/>
                    <a:pt x="134491" y="94538"/>
                    <a:pt x="137533" y="96348"/>
                  </a:cubicBezTo>
                  <a:cubicBezTo>
                    <a:pt x="140812" y="98441"/>
                    <a:pt x="142903" y="101982"/>
                    <a:pt x="143141" y="105873"/>
                  </a:cubicBezTo>
                  <a:cubicBezTo>
                    <a:pt x="143141" y="109206"/>
                    <a:pt x="140669" y="110635"/>
                    <a:pt x="137533" y="108825"/>
                  </a:cubicBezTo>
                  <a:lnTo>
                    <a:pt x="137533" y="10911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271" name="Google Shape;2713;p47">
              <a:extLst>
                <a:ext uri="{FF2B5EF4-FFF2-40B4-BE49-F238E27FC236}">
                  <a16:creationId xmlns:a16="http://schemas.microsoft.com/office/drawing/2014/main" id="{DE632AC0-FBD7-9220-6D1C-86884B43A61C}"/>
                </a:ext>
              </a:extLst>
            </p:cNvPr>
            <p:cNvSpPr>
              <a:spLocks/>
            </p:cNvSpPr>
            <p:nvPr/>
          </p:nvSpPr>
          <p:spPr bwMode="auto">
            <a:xfrm>
              <a:off x="3993280" y="2480040"/>
              <a:ext cx="134491" cy="224767"/>
            </a:xfrm>
            <a:custGeom>
              <a:avLst/>
              <a:gdLst>
                <a:gd name="T0" fmla="*/ 134491 w 134491"/>
                <a:gd name="T1" fmla="*/ 125994 h 224767"/>
                <a:gd name="T2" fmla="*/ 67293 w 134491"/>
                <a:gd name="T3" fmla="*/ 224768 h 224767"/>
                <a:gd name="T4" fmla="*/ 0 w 134491"/>
                <a:gd name="T5" fmla="*/ 48174 h 224767"/>
                <a:gd name="T6" fmla="*/ 67293 w 134491"/>
                <a:gd name="T7" fmla="*/ 9217 h 224767"/>
                <a:gd name="T8" fmla="*/ 134491 w 134491"/>
                <a:gd name="T9" fmla="*/ 125994 h 2247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491" h="224767" extrusionOk="0">
                  <a:moveTo>
                    <a:pt x="134491" y="125994"/>
                  </a:moveTo>
                  <a:cubicBezTo>
                    <a:pt x="134491" y="168951"/>
                    <a:pt x="67293" y="224768"/>
                    <a:pt x="67293" y="224768"/>
                  </a:cubicBezTo>
                  <a:cubicBezTo>
                    <a:pt x="67293" y="224768"/>
                    <a:pt x="0" y="91418"/>
                    <a:pt x="0" y="48174"/>
                  </a:cubicBezTo>
                  <a:cubicBezTo>
                    <a:pt x="0" y="4931"/>
                    <a:pt x="30130" y="-12214"/>
                    <a:pt x="67293" y="9217"/>
                  </a:cubicBezTo>
                  <a:cubicBezTo>
                    <a:pt x="106975" y="35192"/>
                    <a:pt x="131935" y="78559"/>
                    <a:pt x="134491" y="1259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272" name="Google Shape;2714;p47">
              <a:extLst>
                <a:ext uri="{FF2B5EF4-FFF2-40B4-BE49-F238E27FC236}">
                  <a16:creationId xmlns:a16="http://schemas.microsoft.com/office/drawing/2014/main" id="{B850DFA4-83BE-4FA2-8BAF-D25D3252178F}"/>
                </a:ext>
              </a:extLst>
            </p:cNvPr>
            <p:cNvSpPr>
              <a:spLocks/>
            </p:cNvSpPr>
            <p:nvPr/>
          </p:nvSpPr>
          <p:spPr bwMode="auto">
            <a:xfrm rot="-1801764">
              <a:off x="4024636" y="2501896"/>
              <a:ext cx="71791" cy="124475"/>
            </a:xfrm>
            <a:custGeom>
              <a:avLst/>
              <a:gdLst>
                <a:gd name="T0" fmla="*/ 71727 w 71855"/>
                <a:gd name="T1" fmla="*/ 62183 h 124586"/>
                <a:gd name="T2" fmla="*/ 35864 w 71855"/>
                <a:gd name="T3" fmla="*/ 124365 h 124586"/>
                <a:gd name="T4" fmla="*/ 0 w 71855"/>
                <a:gd name="T5" fmla="*/ 62183 h 124586"/>
                <a:gd name="T6" fmla="*/ 35864 w 71855"/>
                <a:gd name="T7" fmla="*/ 0 h 124586"/>
                <a:gd name="T8" fmla="*/ 71727 w 71855"/>
                <a:gd name="T9" fmla="*/ 62183 h 1245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855" h="124586" extrusionOk="0">
                  <a:moveTo>
                    <a:pt x="71855" y="62293"/>
                  </a:moveTo>
                  <a:cubicBezTo>
                    <a:pt x="71855" y="96697"/>
                    <a:pt x="55770" y="124587"/>
                    <a:pt x="35928" y="124587"/>
                  </a:cubicBezTo>
                  <a:cubicBezTo>
                    <a:pt x="16085" y="124587"/>
                    <a:pt x="0" y="96697"/>
                    <a:pt x="0" y="62293"/>
                  </a:cubicBezTo>
                  <a:cubicBezTo>
                    <a:pt x="0" y="27890"/>
                    <a:pt x="16085" y="0"/>
                    <a:pt x="35928" y="0"/>
                  </a:cubicBezTo>
                  <a:cubicBezTo>
                    <a:pt x="55770" y="0"/>
                    <a:pt x="71855" y="27890"/>
                    <a:pt x="71855" y="62293"/>
                  </a:cubicBezTo>
                  <a:close/>
                </a:path>
              </a:pathLst>
            </a:custGeom>
            <a:solidFill>
              <a:srgbClr val="E9EAF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273" name="Google Shape;2715;p47">
              <a:extLst>
                <a:ext uri="{FF2B5EF4-FFF2-40B4-BE49-F238E27FC236}">
                  <a16:creationId xmlns:a16="http://schemas.microsoft.com/office/drawing/2014/main" id="{E644E8A6-4434-54CE-67AE-7519345F4914}"/>
                </a:ext>
              </a:extLst>
            </p:cNvPr>
            <p:cNvSpPr>
              <a:spLocks/>
            </p:cNvSpPr>
            <p:nvPr/>
          </p:nvSpPr>
          <p:spPr bwMode="auto">
            <a:xfrm>
              <a:off x="4492846" y="2048739"/>
              <a:ext cx="559351" cy="469824"/>
            </a:xfrm>
            <a:custGeom>
              <a:avLst/>
              <a:gdLst>
                <a:gd name="T0" fmla="*/ 514299 w 559351"/>
                <a:gd name="T1" fmla="*/ 464425 h 469824"/>
                <a:gd name="T2" fmla="*/ 45147 w 559351"/>
                <a:gd name="T3" fmla="*/ 192963 h 469824"/>
                <a:gd name="T4" fmla="*/ 0 w 559351"/>
                <a:gd name="T5" fmla="*/ 106571 h 469824"/>
                <a:gd name="T6" fmla="*/ 0 w 559351"/>
                <a:gd name="T7" fmla="*/ 39610 h 469824"/>
                <a:gd name="T8" fmla="*/ 45147 w 559351"/>
                <a:gd name="T9" fmla="*/ 5415 h 469824"/>
                <a:gd name="T10" fmla="*/ 514299 w 559351"/>
                <a:gd name="T11" fmla="*/ 276878 h 469824"/>
                <a:gd name="T12" fmla="*/ 559351 w 559351"/>
                <a:gd name="T13" fmla="*/ 363270 h 469824"/>
                <a:gd name="T14" fmla="*/ 559351 w 559351"/>
                <a:gd name="T15" fmla="*/ 430135 h 469824"/>
                <a:gd name="T16" fmla="*/ 514299 w 559351"/>
                <a:gd name="T17" fmla="*/ 464425 h 4698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59351" h="469824" extrusionOk="0">
                  <a:moveTo>
                    <a:pt x="514299" y="464425"/>
                  </a:moveTo>
                  <a:lnTo>
                    <a:pt x="45147" y="192963"/>
                  </a:lnTo>
                  <a:cubicBezTo>
                    <a:pt x="20245" y="178580"/>
                    <a:pt x="0" y="139908"/>
                    <a:pt x="0" y="106571"/>
                  </a:cubicBezTo>
                  <a:lnTo>
                    <a:pt x="0" y="39610"/>
                  </a:lnTo>
                  <a:cubicBezTo>
                    <a:pt x="0" y="6273"/>
                    <a:pt x="20245" y="-8968"/>
                    <a:pt x="45147" y="5415"/>
                  </a:cubicBezTo>
                  <a:lnTo>
                    <a:pt x="514299" y="276878"/>
                  </a:lnTo>
                  <a:cubicBezTo>
                    <a:pt x="539201" y="291261"/>
                    <a:pt x="559351" y="329932"/>
                    <a:pt x="559351" y="363270"/>
                  </a:cubicBezTo>
                  <a:lnTo>
                    <a:pt x="559351" y="430135"/>
                  </a:lnTo>
                  <a:cubicBezTo>
                    <a:pt x="559351" y="463473"/>
                    <a:pt x="539201" y="478808"/>
                    <a:pt x="514299" y="46442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274" name="Google Shape;2716;p47">
              <a:extLst>
                <a:ext uri="{FF2B5EF4-FFF2-40B4-BE49-F238E27FC236}">
                  <a16:creationId xmlns:a16="http://schemas.microsoft.com/office/drawing/2014/main" id="{978B0015-C1E7-CA2E-F27C-EF059B498D89}"/>
                </a:ext>
              </a:extLst>
            </p:cNvPr>
            <p:cNvSpPr>
              <a:spLocks/>
            </p:cNvSpPr>
            <p:nvPr/>
          </p:nvSpPr>
          <p:spPr bwMode="auto">
            <a:xfrm>
              <a:off x="4353888" y="2645824"/>
              <a:ext cx="1638988" cy="1231605"/>
            </a:xfrm>
            <a:custGeom>
              <a:avLst/>
              <a:gdLst>
                <a:gd name="T0" fmla="*/ 1638989 w 1638988"/>
                <a:gd name="T1" fmla="*/ 734496 h 1231605"/>
                <a:gd name="T2" fmla="*/ 734332 w 1638988"/>
                <a:gd name="T3" fmla="*/ 394835 h 1231605"/>
                <a:gd name="T4" fmla="*/ 0 w 1638988"/>
                <a:gd name="T5" fmla="*/ 2405 h 1231605"/>
                <a:gd name="T6" fmla="*/ 0 w 1638988"/>
                <a:gd name="T7" fmla="*/ 283392 h 1231605"/>
                <a:gd name="T8" fmla="*/ 1638989 w 1638988"/>
                <a:gd name="T9" fmla="*/ 1231606 h 1231605"/>
                <a:gd name="T10" fmla="*/ 1638989 w 1638988"/>
                <a:gd name="T11" fmla="*/ 734496 h 123160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38988" h="1231605" extrusionOk="0">
                  <a:moveTo>
                    <a:pt x="1638989" y="734496"/>
                  </a:moveTo>
                  <a:cubicBezTo>
                    <a:pt x="1638989" y="734496"/>
                    <a:pt x="1138757" y="844986"/>
                    <a:pt x="734332" y="394835"/>
                  </a:cubicBezTo>
                  <a:cubicBezTo>
                    <a:pt x="329908" y="-55317"/>
                    <a:pt x="0" y="2405"/>
                    <a:pt x="0" y="2405"/>
                  </a:cubicBezTo>
                  <a:lnTo>
                    <a:pt x="0" y="283392"/>
                  </a:lnTo>
                  <a:lnTo>
                    <a:pt x="1638989" y="1231606"/>
                  </a:lnTo>
                  <a:lnTo>
                    <a:pt x="1638989" y="734496"/>
                  </a:lnTo>
                  <a:close/>
                </a:path>
              </a:pathLst>
            </a:custGeom>
            <a:solidFill>
              <a:srgbClr val="E4E7F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275" name="Google Shape;2717;p47">
              <a:extLst>
                <a:ext uri="{FF2B5EF4-FFF2-40B4-BE49-F238E27FC236}">
                  <a16:creationId xmlns:a16="http://schemas.microsoft.com/office/drawing/2014/main" id="{BD4D4434-80F0-B650-E36A-334675189C08}"/>
                </a:ext>
              </a:extLst>
            </p:cNvPr>
            <p:cNvSpPr>
              <a:spLocks/>
            </p:cNvSpPr>
            <p:nvPr/>
          </p:nvSpPr>
          <p:spPr bwMode="auto">
            <a:xfrm>
              <a:off x="4353888" y="2645824"/>
              <a:ext cx="1638988" cy="746475"/>
            </a:xfrm>
            <a:custGeom>
              <a:avLst/>
              <a:gdLst>
                <a:gd name="T0" fmla="*/ 1638989 w 1638988"/>
                <a:gd name="T1" fmla="*/ 734496 h 746475"/>
                <a:gd name="T2" fmla="*/ 734332 w 1638988"/>
                <a:gd name="T3" fmla="*/ 394835 h 746475"/>
                <a:gd name="T4" fmla="*/ 0 w 1638988"/>
                <a:gd name="T5" fmla="*/ 2405 h 746475"/>
                <a:gd name="T6" fmla="*/ 0 60000 65536"/>
                <a:gd name="T7" fmla="*/ 0 60000 65536"/>
                <a:gd name="T8" fmla="*/ 0 60000 65536"/>
              </a:gdLst>
              <a:ahLst/>
              <a:cxnLst>
                <a:cxn ang="T6">
                  <a:pos x="T0" y="T1"/>
                </a:cxn>
                <a:cxn ang="T7">
                  <a:pos x="T2" y="T3"/>
                </a:cxn>
                <a:cxn ang="T8">
                  <a:pos x="T4" y="T5"/>
                </a:cxn>
              </a:cxnLst>
              <a:rect l="0" t="0" r="r" b="b"/>
              <a:pathLst>
                <a:path w="1638988" h="746475" extrusionOk="0">
                  <a:moveTo>
                    <a:pt x="1638989" y="734496"/>
                  </a:moveTo>
                  <a:cubicBezTo>
                    <a:pt x="1638989" y="734496"/>
                    <a:pt x="1138757" y="844986"/>
                    <a:pt x="734332" y="394835"/>
                  </a:cubicBezTo>
                  <a:cubicBezTo>
                    <a:pt x="329908" y="-55317"/>
                    <a:pt x="0" y="2405"/>
                    <a:pt x="0" y="2405"/>
                  </a:cubicBezTo>
                </a:path>
              </a:pathLst>
            </a:custGeom>
            <a:noFill/>
            <a:ln w="10075" cap="flat" cmpd="sng">
              <a:solidFill>
                <a:srgbClr val="CCCEDD"/>
              </a:solidFill>
              <a:prstDash val="solid"/>
              <a:miter lim="8000"/>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45700" rIns="91425" bIns="45700" anchor="ctr"/>
            <a:lstStyle/>
            <a:p>
              <a:endParaRPr lang="en-US"/>
            </a:p>
          </p:txBody>
        </p:sp>
        <p:sp>
          <p:nvSpPr>
            <p:cNvPr id="50276" name="Google Shape;2718;p47">
              <a:extLst>
                <a:ext uri="{FF2B5EF4-FFF2-40B4-BE49-F238E27FC236}">
                  <a16:creationId xmlns:a16="http://schemas.microsoft.com/office/drawing/2014/main" id="{F5D25F93-3ABB-D503-B38E-7D4D76D9899A}"/>
                </a:ext>
              </a:extLst>
            </p:cNvPr>
            <p:cNvSpPr>
              <a:spLocks/>
            </p:cNvSpPr>
            <p:nvPr/>
          </p:nvSpPr>
          <p:spPr bwMode="auto">
            <a:xfrm>
              <a:off x="4257005" y="773645"/>
              <a:ext cx="165344" cy="325643"/>
            </a:xfrm>
            <a:custGeom>
              <a:avLst/>
              <a:gdLst>
                <a:gd name="T0" fmla="*/ 94696 w 165344"/>
                <a:gd name="T1" fmla="*/ 251714 h 325643"/>
                <a:gd name="T2" fmla="*/ 41755 w 165344"/>
                <a:gd name="T3" fmla="*/ 324104 h 325643"/>
                <a:gd name="T4" fmla="*/ 1265 w 165344"/>
                <a:gd name="T5" fmla="*/ 309150 h 325643"/>
                <a:gd name="T6" fmla="*/ 53731 w 165344"/>
                <a:gd name="T7" fmla="*/ 237331 h 325643"/>
                <a:gd name="T8" fmla="*/ 84526 w 165344"/>
                <a:gd name="T9" fmla="*/ 139319 h 325643"/>
                <a:gd name="T10" fmla="*/ 108003 w 165344"/>
                <a:gd name="T11" fmla="*/ 35592 h 325643"/>
                <a:gd name="T12" fmla="*/ 141649 w 165344"/>
                <a:gd name="T13" fmla="*/ 1207 h 325643"/>
                <a:gd name="T14" fmla="*/ 164841 w 165344"/>
                <a:gd name="T15" fmla="*/ 21114 h 325643"/>
                <a:gd name="T16" fmla="*/ 94696 w 165344"/>
                <a:gd name="T17" fmla="*/ 251714 h 3256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5344" h="325643" extrusionOk="0">
                  <a:moveTo>
                    <a:pt x="94696" y="251714"/>
                  </a:moveTo>
                  <a:cubicBezTo>
                    <a:pt x="80068" y="277923"/>
                    <a:pt x="62295" y="302235"/>
                    <a:pt x="41755" y="324104"/>
                  </a:cubicBezTo>
                  <a:cubicBezTo>
                    <a:pt x="36052" y="330772"/>
                    <a:pt x="-7955" y="313912"/>
                    <a:pt x="1265" y="309150"/>
                  </a:cubicBezTo>
                  <a:cubicBezTo>
                    <a:pt x="10485" y="304387"/>
                    <a:pt x="39284" y="264192"/>
                    <a:pt x="53731" y="237331"/>
                  </a:cubicBezTo>
                  <a:cubicBezTo>
                    <a:pt x="65821" y="205263"/>
                    <a:pt x="76095" y="172541"/>
                    <a:pt x="84526" y="139319"/>
                  </a:cubicBezTo>
                  <a:cubicBezTo>
                    <a:pt x="93556" y="106458"/>
                    <a:pt x="101349" y="58261"/>
                    <a:pt x="108003" y="35592"/>
                  </a:cubicBezTo>
                  <a:cubicBezTo>
                    <a:pt x="111481" y="18487"/>
                    <a:pt x="124655" y="5022"/>
                    <a:pt x="141649" y="1207"/>
                  </a:cubicBezTo>
                  <a:cubicBezTo>
                    <a:pt x="157522" y="-2508"/>
                    <a:pt x="167787" y="1873"/>
                    <a:pt x="164841" y="21114"/>
                  </a:cubicBezTo>
                  <a:cubicBezTo>
                    <a:pt x="159423" y="54642"/>
                    <a:pt x="133475" y="185515"/>
                    <a:pt x="94696" y="251714"/>
                  </a:cubicBezTo>
                  <a:close/>
                </a:path>
              </a:pathLst>
            </a:custGeom>
            <a:solidFill>
              <a:srgbClr val="9C644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277" name="Google Shape;2719;p47">
              <a:extLst>
                <a:ext uri="{FF2B5EF4-FFF2-40B4-BE49-F238E27FC236}">
                  <a16:creationId xmlns:a16="http://schemas.microsoft.com/office/drawing/2014/main" id="{ABA59E05-1CED-37B1-66E4-0DE4A016595C}"/>
                </a:ext>
              </a:extLst>
            </p:cNvPr>
            <p:cNvSpPr>
              <a:spLocks/>
            </p:cNvSpPr>
            <p:nvPr/>
          </p:nvSpPr>
          <p:spPr bwMode="auto">
            <a:xfrm>
              <a:off x="4272441" y="1538278"/>
              <a:ext cx="113451" cy="88273"/>
            </a:xfrm>
            <a:custGeom>
              <a:avLst/>
              <a:gdLst>
                <a:gd name="T0" fmla="*/ 104448 w 113451"/>
                <a:gd name="T1" fmla="*/ 2 h 88273"/>
                <a:gd name="T2" fmla="*/ 69660 w 113451"/>
                <a:gd name="T3" fmla="*/ 2002 h 88273"/>
                <a:gd name="T4" fmla="*/ 19381 w 113451"/>
                <a:gd name="T5" fmla="*/ 44008 h 88273"/>
                <a:gd name="T6" fmla="*/ 371 w 113451"/>
                <a:gd name="T7" fmla="*/ 72583 h 88273"/>
                <a:gd name="T8" fmla="*/ 55308 w 113451"/>
                <a:gd name="T9" fmla="*/ 81441 h 88273"/>
                <a:gd name="T10" fmla="*/ 93327 w 113451"/>
                <a:gd name="T11" fmla="*/ 54581 h 88273"/>
                <a:gd name="T12" fmla="*/ 113382 w 113451"/>
                <a:gd name="T13" fmla="*/ 33816 h 88273"/>
                <a:gd name="T14" fmla="*/ 104448 w 113451"/>
                <a:gd name="T15" fmla="*/ 2 h 882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3451" h="88273" extrusionOk="0">
                  <a:moveTo>
                    <a:pt x="104448" y="2"/>
                  </a:moveTo>
                  <a:cubicBezTo>
                    <a:pt x="90856" y="11146"/>
                    <a:pt x="70706" y="955"/>
                    <a:pt x="69660" y="2002"/>
                  </a:cubicBezTo>
                  <a:cubicBezTo>
                    <a:pt x="53645" y="16871"/>
                    <a:pt x="36860" y="30892"/>
                    <a:pt x="19381" y="44008"/>
                  </a:cubicBezTo>
                  <a:cubicBezTo>
                    <a:pt x="10827" y="50675"/>
                    <a:pt x="-2385" y="59629"/>
                    <a:pt x="371" y="72583"/>
                  </a:cubicBezTo>
                  <a:cubicBezTo>
                    <a:pt x="4648" y="95538"/>
                    <a:pt x="41432" y="88490"/>
                    <a:pt x="55308" y="81441"/>
                  </a:cubicBezTo>
                  <a:cubicBezTo>
                    <a:pt x="69185" y="74392"/>
                    <a:pt x="80591" y="62391"/>
                    <a:pt x="93327" y="54581"/>
                  </a:cubicBezTo>
                  <a:cubicBezTo>
                    <a:pt x="102832" y="48675"/>
                    <a:pt x="112337" y="45722"/>
                    <a:pt x="113382" y="33816"/>
                  </a:cubicBezTo>
                  <a:cubicBezTo>
                    <a:pt x="114238" y="26672"/>
                    <a:pt x="106919" y="-283"/>
                    <a:pt x="104448" y="2"/>
                  </a:cubicBezTo>
                  <a:close/>
                </a:path>
              </a:pathLst>
            </a:custGeom>
            <a:solidFill>
              <a:srgbClr val="3822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278" name="Google Shape;2720;p47">
              <a:extLst>
                <a:ext uri="{FF2B5EF4-FFF2-40B4-BE49-F238E27FC236}">
                  <a16:creationId xmlns:a16="http://schemas.microsoft.com/office/drawing/2014/main" id="{1E1A4E85-8327-6F91-D731-9E167A7CBB73}"/>
                </a:ext>
              </a:extLst>
            </p:cNvPr>
            <p:cNvSpPr>
              <a:spLocks/>
            </p:cNvSpPr>
            <p:nvPr/>
          </p:nvSpPr>
          <p:spPr bwMode="auto">
            <a:xfrm>
              <a:off x="4272622" y="1567332"/>
              <a:ext cx="113035" cy="59179"/>
            </a:xfrm>
            <a:custGeom>
              <a:avLst/>
              <a:gdLst>
                <a:gd name="T0" fmla="*/ 113011 w 113035"/>
                <a:gd name="T1" fmla="*/ 0 h 59179"/>
                <a:gd name="T2" fmla="*/ 92766 w 113035"/>
                <a:gd name="T3" fmla="*/ 20288 h 59179"/>
                <a:gd name="T4" fmla="*/ 53797 w 113035"/>
                <a:gd name="T5" fmla="*/ 47625 h 59179"/>
                <a:gd name="T6" fmla="*/ 0 w 113035"/>
                <a:gd name="T7" fmla="*/ 44101 h 59179"/>
                <a:gd name="T8" fmla="*/ 54747 w 113035"/>
                <a:gd name="T9" fmla="*/ 52388 h 59179"/>
                <a:gd name="T10" fmla="*/ 92766 w 113035"/>
                <a:gd name="T11" fmla="*/ 25527 h 59179"/>
                <a:gd name="T12" fmla="*/ 112821 w 113035"/>
                <a:gd name="T13" fmla="*/ 4763 h 59179"/>
                <a:gd name="T14" fmla="*/ 113011 w 113035"/>
                <a:gd name="T15" fmla="*/ 0 h 5917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3035" h="59179" extrusionOk="0">
                  <a:moveTo>
                    <a:pt x="113011" y="0"/>
                  </a:moveTo>
                  <a:cubicBezTo>
                    <a:pt x="111205" y="11335"/>
                    <a:pt x="102080" y="14478"/>
                    <a:pt x="92766" y="20288"/>
                  </a:cubicBezTo>
                  <a:cubicBezTo>
                    <a:pt x="79459" y="28575"/>
                    <a:pt x="67674" y="40576"/>
                    <a:pt x="53797" y="47625"/>
                  </a:cubicBezTo>
                  <a:cubicBezTo>
                    <a:pt x="39920" y="54673"/>
                    <a:pt x="9030" y="60579"/>
                    <a:pt x="0" y="44101"/>
                  </a:cubicBezTo>
                  <a:cubicBezTo>
                    <a:pt x="4847" y="66294"/>
                    <a:pt x="41060" y="59341"/>
                    <a:pt x="54747" y="52388"/>
                  </a:cubicBezTo>
                  <a:cubicBezTo>
                    <a:pt x="68434" y="45434"/>
                    <a:pt x="80029" y="33338"/>
                    <a:pt x="92766" y="25527"/>
                  </a:cubicBezTo>
                  <a:cubicBezTo>
                    <a:pt x="102271" y="19621"/>
                    <a:pt x="111775" y="16669"/>
                    <a:pt x="112821" y="4763"/>
                  </a:cubicBezTo>
                  <a:cubicBezTo>
                    <a:pt x="113011" y="3181"/>
                    <a:pt x="113077" y="1591"/>
                    <a:pt x="113011" y="0"/>
                  </a:cubicBezTo>
                  <a:close/>
                </a:path>
              </a:pathLst>
            </a:custGeom>
            <a:solidFill>
              <a:srgbClr val="757B8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279" name="Google Shape;2721;p47">
              <a:extLst>
                <a:ext uri="{FF2B5EF4-FFF2-40B4-BE49-F238E27FC236}">
                  <a16:creationId xmlns:a16="http://schemas.microsoft.com/office/drawing/2014/main" id="{4FE63F61-8459-3B36-BB1E-9C0CC0DDEE12}"/>
                </a:ext>
              </a:extLst>
            </p:cNvPr>
            <p:cNvSpPr>
              <a:spLocks/>
            </p:cNvSpPr>
            <p:nvPr/>
          </p:nvSpPr>
          <p:spPr bwMode="auto">
            <a:xfrm>
              <a:off x="4135669" y="1458312"/>
              <a:ext cx="113522" cy="85076"/>
            </a:xfrm>
            <a:custGeom>
              <a:avLst/>
              <a:gdLst>
                <a:gd name="T0" fmla="*/ 102832 w 113522"/>
                <a:gd name="T1" fmla="*/ 54 h 85076"/>
                <a:gd name="T2" fmla="*/ 64338 w 113522"/>
                <a:gd name="T3" fmla="*/ 54 h 85076"/>
                <a:gd name="T4" fmla="*/ 19381 w 113522"/>
                <a:gd name="T5" fmla="*/ 40726 h 85076"/>
                <a:gd name="T6" fmla="*/ 371 w 113522"/>
                <a:gd name="T7" fmla="*/ 69301 h 85076"/>
                <a:gd name="T8" fmla="*/ 55403 w 113522"/>
                <a:gd name="T9" fmla="*/ 78254 h 85076"/>
                <a:gd name="T10" fmla="*/ 93422 w 113522"/>
                <a:gd name="T11" fmla="*/ 51299 h 85076"/>
                <a:gd name="T12" fmla="*/ 113477 w 113522"/>
                <a:gd name="T13" fmla="*/ 30629 h 85076"/>
                <a:gd name="T14" fmla="*/ 102832 w 113522"/>
                <a:gd name="T15" fmla="*/ 54 h 850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3522" h="85076" extrusionOk="0">
                  <a:moveTo>
                    <a:pt x="102832" y="54"/>
                  </a:moveTo>
                  <a:cubicBezTo>
                    <a:pt x="89240" y="11198"/>
                    <a:pt x="65383" y="-898"/>
                    <a:pt x="64338" y="54"/>
                  </a:cubicBezTo>
                  <a:cubicBezTo>
                    <a:pt x="50176" y="14503"/>
                    <a:pt x="35168" y="28084"/>
                    <a:pt x="19381" y="40726"/>
                  </a:cubicBezTo>
                  <a:cubicBezTo>
                    <a:pt x="10827" y="47489"/>
                    <a:pt x="-2385" y="56442"/>
                    <a:pt x="371" y="69301"/>
                  </a:cubicBezTo>
                  <a:cubicBezTo>
                    <a:pt x="4648" y="92351"/>
                    <a:pt x="41432" y="85303"/>
                    <a:pt x="55403" y="78254"/>
                  </a:cubicBezTo>
                  <a:cubicBezTo>
                    <a:pt x="69375" y="71206"/>
                    <a:pt x="80591" y="59204"/>
                    <a:pt x="93422" y="51299"/>
                  </a:cubicBezTo>
                  <a:cubicBezTo>
                    <a:pt x="102927" y="45488"/>
                    <a:pt x="112432" y="42440"/>
                    <a:pt x="113477" y="30629"/>
                  </a:cubicBezTo>
                  <a:cubicBezTo>
                    <a:pt x="114238" y="23486"/>
                    <a:pt x="105303" y="-232"/>
                    <a:pt x="102832" y="54"/>
                  </a:cubicBezTo>
                  <a:close/>
                </a:path>
              </a:pathLst>
            </a:custGeom>
            <a:solidFill>
              <a:srgbClr val="3822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280" name="Google Shape;2722;p47">
              <a:extLst>
                <a:ext uri="{FF2B5EF4-FFF2-40B4-BE49-F238E27FC236}">
                  <a16:creationId xmlns:a16="http://schemas.microsoft.com/office/drawing/2014/main" id="{FBA767F2-BB3B-6693-6190-FF4B4F3E8901}"/>
                </a:ext>
              </a:extLst>
            </p:cNvPr>
            <p:cNvSpPr>
              <a:spLocks/>
            </p:cNvSpPr>
            <p:nvPr/>
          </p:nvSpPr>
          <p:spPr bwMode="auto">
            <a:xfrm>
              <a:off x="4135660" y="1485798"/>
              <a:ext cx="113035" cy="59179"/>
            </a:xfrm>
            <a:custGeom>
              <a:avLst/>
              <a:gdLst>
                <a:gd name="T0" fmla="*/ 113011 w 113035"/>
                <a:gd name="T1" fmla="*/ 0 h 59179"/>
                <a:gd name="T2" fmla="*/ 92766 w 113035"/>
                <a:gd name="T3" fmla="*/ 20288 h 59179"/>
                <a:gd name="T4" fmla="*/ 53796 w 113035"/>
                <a:gd name="T5" fmla="*/ 47625 h 59179"/>
                <a:gd name="T6" fmla="*/ 0 w 113035"/>
                <a:gd name="T7" fmla="*/ 44101 h 59179"/>
                <a:gd name="T8" fmla="*/ 54747 w 113035"/>
                <a:gd name="T9" fmla="*/ 52388 h 59179"/>
                <a:gd name="T10" fmla="*/ 92766 w 113035"/>
                <a:gd name="T11" fmla="*/ 25432 h 59179"/>
                <a:gd name="T12" fmla="*/ 112821 w 113035"/>
                <a:gd name="T13" fmla="*/ 4763 h 59179"/>
                <a:gd name="T14" fmla="*/ 113011 w 113035"/>
                <a:gd name="T15" fmla="*/ 0 h 5917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3035" h="59179" extrusionOk="0">
                  <a:moveTo>
                    <a:pt x="113011" y="0"/>
                  </a:moveTo>
                  <a:cubicBezTo>
                    <a:pt x="111205" y="11335"/>
                    <a:pt x="102080" y="14478"/>
                    <a:pt x="92766" y="20288"/>
                  </a:cubicBezTo>
                  <a:cubicBezTo>
                    <a:pt x="79459" y="28575"/>
                    <a:pt x="67673" y="40577"/>
                    <a:pt x="53796" y="47625"/>
                  </a:cubicBezTo>
                  <a:cubicBezTo>
                    <a:pt x="39920" y="54674"/>
                    <a:pt x="8934" y="60579"/>
                    <a:pt x="0" y="44101"/>
                  </a:cubicBezTo>
                  <a:cubicBezTo>
                    <a:pt x="4847" y="66294"/>
                    <a:pt x="40965" y="59341"/>
                    <a:pt x="54747" y="52388"/>
                  </a:cubicBezTo>
                  <a:cubicBezTo>
                    <a:pt x="68529" y="45434"/>
                    <a:pt x="79934" y="33338"/>
                    <a:pt x="92766" y="25432"/>
                  </a:cubicBezTo>
                  <a:cubicBezTo>
                    <a:pt x="102270" y="19622"/>
                    <a:pt x="111775" y="16669"/>
                    <a:pt x="112821" y="4763"/>
                  </a:cubicBezTo>
                  <a:cubicBezTo>
                    <a:pt x="113011" y="3183"/>
                    <a:pt x="113077" y="1590"/>
                    <a:pt x="113011" y="0"/>
                  </a:cubicBezTo>
                  <a:close/>
                </a:path>
              </a:pathLst>
            </a:custGeom>
            <a:solidFill>
              <a:srgbClr val="757B8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281" name="Google Shape;2723;p47">
              <a:extLst>
                <a:ext uri="{FF2B5EF4-FFF2-40B4-BE49-F238E27FC236}">
                  <a16:creationId xmlns:a16="http://schemas.microsoft.com/office/drawing/2014/main" id="{8E77550B-A116-5318-C56F-B87BC9D6D3A1}"/>
                </a:ext>
              </a:extLst>
            </p:cNvPr>
            <p:cNvSpPr>
              <a:spLocks/>
            </p:cNvSpPr>
            <p:nvPr/>
          </p:nvSpPr>
          <p:spPr bwMode="auto">
            <a:xfrm>
              <a:off x="4163850" y="1066881"/>
              <a:ext cx="398264" cy="482949"/>
            </a:xfrm>
            <a:custGeom>
              <a:avLst/>
              <a:gdLst>
                <a:gd name="T0" fmla="*/ 395149 w 398264"/>
                <a:gd name="T1" fmla="*/ 33155 h 482949"/>
                <a:gd name="T2" fmla="*/ 313789 w 398264"/>
                <a:gd name="T3" fmla="*/ 183269 h 482949"/>
                <a:gd name="T4" fmla="*/ 218742 w 398264"/>
                <a:gd name="T5" fmla="*/ 220035 h 482949"/>
                <a:gd name="T6" fmla="*/ 219882 w 398264"/>
                <a:gd name="T7" fmla="*/ 287377 h 482949"/>
                <a:gd name="T8" fmla="*/ 214940 w 398264"/>
                <a:gd name="T9" fmla="*/ 477877 h 482949"/>
                <a:gd name="T10" fmla="*/ 173119 w 398264"/>
                <a:gd name="T11" fmla="*/ 477877 h 482949"/>
                <a:gd name="T12" fmla="*/ 146506 w 398264"/>
                <a:gd name="T13" fmla="*/ 311285 h 482949"/>
                <a:gd name="T14" fmla="*/ 133010 w 398264"/>
                <a:gd name="T15" fmla="*/ 179935 h 482949"/>
                <a:gd name="T16" fmla="*/ 237086 w 398264"/>
                <a:gd name="T17" fmla="*/ 108688 h 482949"/>
                <a:gd name="T18" fmla="*/ 76552 w 398264"/>
                <a:gd name="T19" fmla="*/ 162599 h 482949"/>
                <a:gd name="T20" fmla="*/ 81209 w 398264"/>
                <a:gd name="T21" fmla="*/ 215463 h 482949"/>
                <a:gd name="T22" fmla="*/ 76647 w 398264"/>
                <a:gd name="T23" fmla="*/ 391866 h 482949"/>
                <a:gd name="T24" fmla="*/ 35872 w 398264"/>
                <a:gd name="T25" fmla="*/ 391866 h 482949"/>
                <a:gd name="T26" fmla="*/ 419 w 398264"/>
                <a:gd name="T27" fmla="*/ 121451 h 482949"/>
                <a:gd name="T28" fmla="*/ 171504 w 398264"/>
                <a:gd name="T29" fmla="*/ 8961 h 482949"/>
                <a:gd name="T30" fmla="*/ 202869 w 398264"/>
                <a:gd name="T31" fmla="*/ 484 h 482949"/>
                <a:gd name="T32" fmla="*/ 395149 w 398264"/>
                <a:gd name="T33" fmla="*/ 33155 h 4829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8264" h="482949" extrusionOk="0">
                  <a:moveTo>
                    <a:pt x="395149" y="33155"/>
                  </a:moveTo>
                  <a:cubicBezTo>
                    <a:pt x="410261" y="127833"/>
                    <a:pt x="368346" y="163171"/>
                    <a:pt x="313789" y="183269"/>
                  </a:cubicBezTo>
                  <a:cubicBezTo>
                    <a:pt x="274630" y="197747"/>
                    <a:pt x="218742" y="220035"/>
                    <a:pt x="218742" y="220035"/>
                  </a:cubicBezTo>
                  <a:cubicBezTo>
                    <a:pt x="218742" y="220035"/>
                    <a:pt x="219502" y="240800"/>
                    <a:pt x="219882" y="287377"/>
                  </a:cubicBezTo>
                  <a:cubicBezTo>
                    <a:pt x="219882" y="328430"/>
                    <a:pt x="214940" y="477877"/>
                    <a:pt x="214940" y="477877"/>
                  </a:cubicBezTo>
                  <a:cubicBezTo>
                    <a:pt x="201814" y="484641"/>
                    <a:pt x="186245" y="484641"/>
                    <a:pt x="173119" y="477877"/>
                  </a:cubicBezTo>
                  <a:cubicBezTo>
                    <a:pt x="173119" y="477877"/>
                    <a:pt x="151164" y="363101"/>
                    <a:pt x="146506" y="311285"/>
                  </a:cubicBezTo>
                  <a:cubicBezTo>
                    <a:pt x="140138" y="241085"/>
                    <a:pt x="129398" y="195080"/>
                    <a:pt x="133010" y="179935"/>
                  </a:cubicBezTo>
                  <a:cubicBezTo>
                    <a:pt x="136146" y="166600"/>
                    <a:pt x="212754" y="128881"/>
                    <a:pt x="237086" y="108688"/>
                  </a:cubicBezTo>
                  <a:lnTo>
                    <a:pt x="76552" y="162599"/>
                  </a:lnTo>
                  <a:cubicBezTo>
                    <a:pt x="79745" y="180037"/>
                    <a:pt x="81304" y="197735"/>
                    <a:pt x="81209" y="215463"/>
                  </a:cubicBezTo>
                  <a:cubicBezTo>
                    <a:pt x="79783" y="271184"/>
                    <a:pt x="76647" y="391866"/>
                    <a:pt x="76647" y="391866"/>
                  </a:cubicBezTo>
                  <a:cubicBezTo>
                    <a:pt x="76647" y="391866"/>
                    <a:pt x="54691" y="407773"/>
                    <a:pt x="35872" y="391866"/>
                  </a:cubicBezTo>
                  <a:cubicBezTo>
                    <a:pt x="35872" y="391866"/>
                    <a:pt x="-4523" y="153074"/>
                    <a:pt x="419" y="121451"/>
                  </a:cubicBezTo>
                  <a:cubicBezTo>
                    <a:pt x="5077" y="91448"/>
                    <a:pt x="146506" y="30107"/>
                    <a:pt x="171504" y="8961"/>
                  </a:cubicBezTo>
                  <a:cubicBezTo>
                    <a:pt x="180286" y="1807"/>
                    <a:pt x="191692" y="-1275"/>
                    <a:pt x="202869" y="484"/>
                  </a:cubicBezTo>
                  <a:lnTo>
                    <a:pt x="395149" y="33155"/>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282" name="Google Shape;2724;p47">
              <a:extLst>
                <a:ext uri="{FF2B5EF4-FFF2-40B4-BE49-F238E27FC236}">
                  <a16:creationId xmlns:a16="http://schemas.microsoft.com/office/drawing/2014/main" id="{70C77A0A-4B62-D223-BF57-5844DC79D4E4}"/>
                </a:ext>
              </a:extLst>
            </p:cNvPr>
            <p:cNvSpPr>
              <a:spLocks/>
            </p:cNvSpPr>
            <p:nvPr/>
          </p:nvSpPr>
          <p:spPr bwMode="auto">
            <a:xfrm>
              <a:off x="4403391" y="743705"/>
              <a:ext cx="125692" cy="122150"/>
            </a:xfrm>
            <a:custGeom>
              <a:avLst/>
              <a:gdLst>
                <a:gd name="T0" fmla="*/ 100101 w 125692"/>
                <a:gd name="T1" fmla="*/ 0 h 122150"/>
                <a:gd name="T2" fmla="*/ 98770 w 125692"/>
                <a:gd name="T3" fmla="*/ 49054 h 122150"/>
                <a:gd name="T4" fmla="*/ 125098 w 125692"/>
                <a:gd name="T5" fmla="*/ 71057 h 122150"/>
                <a:gd name="T6" fmla="*/ 76149 w 125692"/>
                <a:gd name="T7" fmla="*/ 120396 h 122150"/>
                <a:gd name="T8" fmla="*/ 112 w 125692"/>
                <a:gd name="T9" fmla="*/ 78962 h 122150"/>
                <a:gd name="T10" fmla="*/ 18550 w 125692"/>
                <a:gd name="T11" fmla="*/ 26384 h 122150"/>
                <a:gd name="T12" fmla="*/ 100101 w 125692"/>
                <a:gd name="T13" fmla="*/ 0 h 1221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5692" h="122150" extrusionOk="0">
                  <a:moveTo>
                    <a:pt x="100101" y="0"/>
                  </a:moveTo>
                  <a:cubicBezTo>
                    <a:pt x="100101" y="0"/>
                    <a:pt x="97725" y="45053"/>
                    <a:pt x="98770" y="49054"/>
                  </a:cubicBezTo>
                  <a:cubicBezTo>
                    <a:pt x="99816" y="53054"/>
                    <a:pt x="119395" y="66294"/>
                    <a:pt x="125098" y="71057"/>
                  </a:cubicBezTo>
                  <a:cubicBezTo>
                    <a:pt x="130801" y="75819"/>
                    <a:pt x="94018" y="112205"/>
                    <a:pt x="76149" y="120396"/>
                  </a:cubicBezTo>
                  <a:cubicBezTo>
                    <a:pt x="58280" y="128588"/>
                    <a:pt x="1442" y="106966"/>
                    <a:pt x="112" y="78962"/>
                  </a:cubicBezTo>
                  <a:cubicBezTo>
                    <a:pt x="-1219" y="50959"/>
                    <a:pt x="9616" y="27622"/>
                    <a:pt x="18550" y="26384"/>
                  </a:cubicBezTo>
                  <a:cubicBezTo>
                    <a:pt x="27485" y="25146"/>
                    <a:pt x="100101" y="0"/>
                    <a:pt x="100101" y="0"/>
                  </a:cubicBezTo>
                  <a:close/>
                </a:path>
              </a:pathLst>
            </a:custGeom>
            <a:solidFill>
              <a:srgbClr val="9C644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283" name="Google Shape;2725;p47">
              <a:extLst>
                <a:ext uri="{FF2B5EF4-FFF2-40B4-BE49-F238E27FC236}">
                  <a16:creationId xmlns:a16="http://schemas.microsoft.com/office/drawing/2014/main" id="{83BECB04-31E4-802D-7BE5-0EAD6464A88B}"/>
                </a:ext>
              </a:extLst>
            </p:cNvPr>
            <p:cNvSpPr>
              <a:spLocks/>
            </p:cNvSpPr>
            <p:nvPr/>
          </p:nvSpPr>
          <p:spPr bwMode="auto">
            <a:xfrm>
              <a:off x="4358991" y="760843"/>
              <a:ext cx="203859" cy="398340"/>
            </a:xfrm>
            <a:custGeom>
              <a:avLst/>
              <a:gdLst>
                <a:gd name="T0" fmla="*/ 149443 w 203859"/>
                <a:gd name="T1" fmla="*/ 39726 h 398340"/>
                <a:gd name="T2" fmla="*/ 71315 w 203859"/>
                <a:gd name="T3" fmla="*/ 93066 h 398340"/>
                <a:gd name="T4" fmla="*/ 75497 w 203859"/>
                <a:gd name="T5" fmla="*/ 12294 h 398340"/>
                <a:gd name="T6" fmla="*/ 44702 w 203859"/>
                <a:gd name="T7" fmla="*/ 388 h 398340"/>
                <a:gd name="T8" fmla="*/ 16187 w 203859"/>
                <a:gd name="T9" fmla="*/ 36297 h 398340"/>
                <a:gd name="T10" fmla="*/ 125 w 203859"/>
                <a:gd name="T11" fmla="*/ 141073 h 398340"/>
                <a:gd name="T12" fmla="*/ 125 w 203859"/>
                <a:gd name="T13" fmla="*/ 309760 h 398340"/>
                <a:gd name="T14" fmla="*/ 48123 w 203859"/>
                <a:gd name="T15" fmla="*/ 379007 h 398340"/>
                <a:gd name="T16" fmla="*/ 156572 w 203859"/>
                <a:gd name="T17" fmla="*/ 394057 h 398340"/>
                <a:gd name="T18" fmla="*/ 196206 w 203859"/>
                <a:gd name="T19" fmla="*/ 358909 h 398340"/>
                <a:gd name="T20" fmla="*/ 186702 w 203859"/>
                <a:gd name="T21" fmla="*/ 214224 h 398340"/>
                <a:gd name="T22" fmla="*/ 203430 w 203859"/>
                <a:gd name="T23" fmla="*/ 106592 h 398340"/>
                <a:gd name="T24" fmla="*/ 181854 w 203859"/>
                <a:gd name="T25" fmla="*/ 60967 h 398340"/>
                <a:gd name="T26" fmla="*/ 149443 w 203859"/>
                <a:gd name="T27" fmla="*/ 39726 h 3983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3859" h="398340" extrusionOk="0">
                  <a:moveTo>
                    <a:pt x="149443" y="39726"/>
                  </a:moveTo>
                  <a:cubicBezTo>
                    <a:pt x="149443" y="39726"/>
                    <a:pt x="116842" y="88494"/>
                    <a:pt x="71315" y="93066"/>
                  </a:cubicBezTo>
                  <a:cubicBezTo>
                    <a:pt x="56963" y="78874"/>
                    <a:pt x="55632" y="28392"/>
                    <a:pt x="75497" y="12294"/>
                  </a:cubicBezTo>
                  <a:cubicBezTo>
                    <a:pt x="75497" y="12294"/>
                    <a:pt x="57248" y="-2565"/>
                    <a:pt x="44702" y="388"/>
                  </a:cubicBezTo>
                  <a:cubicBezTo>
                    <a:pt x="31110" y="8435"/>
                    <a:pt x="20959" y="21220"/>
                    <a:pt x="16187" y="36297"/>
                  </a:cubicBezTo>
                  <a:cubicBezTo>
                    <a:pt x="4525" y="69955"/>
                    <a:pt x="-912" y="105459"/>
                    <a:pt x="125" y="141073"/>
                  </a:cubicBezTo>
                  <a:cubicBezTo>
                    <a:pt x="885" y="188697"/>
                    <a:pt x="125" y="309760"/>
                    <a:pt x="125" y="309760"/>
                  </a:cubicBezTo>
                  <a:cubicBezTo>
                    <a:pt x="5533" y="338651"/>
                    <a:pt x="22993" y="363848"/>
                    <a:pt x="48123" y="379007"/>
                  </a:cubicBezTo>
                  <a:cubicBezTo>
                    <a:pt x="81028" y="397713"/>
                    <a:pt x="119827" y="403098"/>
                    <a:pt x="156572" y="394057"/>
                  </a:cubicBezTo>
                  <a:cubicBezTo>
                    <a:pt x="179668" y="388627"/>
                    <a:pt x="188222" y="375769"/>
                    <a:pt x="196206" y="358909"/>
                  </a:cubicBezTo>
                  <a:cubicBezTo>
                    <a:pt x="194115" y="325476"/>
                    <a:pt x="180904" y="256420"/>
                    <a:pt x="186702" y="214224"/>
                  </a:cubicBezTo>
                  <a:cubicBezTo>
                    <a:pt x="192499" y="172029"/>
                    <a:pt x="201149" y="140596"/>
                    <a:pt x="203430" y="106592"/>
                  </a:cubicBezTo>
                  <a:cubicBezTo>
                    <a:pt x="205711" y="72588"/>
                    <a:pt x="198963" y="73159"/>
                    <a:pt x="181854" y="60967"/>
                  </a:cubicBezTo>
                  <a:cubicBezTo>
                    <a:pt x="171580" y="53111"/>
                    <a:pt x="160744" y="46012"/>
                    <a:pt x="149443" y="39726"/>
                  </a:cubicBezTo>
                  <a:close/>
                </a:path>
              </a:pathLst>
            </a:custGeom>
            <a:solidFill>
              <a:srgbClr val="F4F4F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284" name="Google Shape;2726;p47">
              <a:extLst>
                <a:ext uri="{FF2B5EF4-FFF2-40B4-BE49-F238E27FC236}">
                  <a16:creationId xmlns:a16="http://schemas.microsoft.com/office/drawing/2014/main" id="{2C4F47B7-9B90-B800-AB60-68D3C6528D28}"/>
                </a:ext>
              </a:extLst>
            </p:cNvPr>
            <p:cNvSpPr>
              <a:spLocks/>
            </p:cNvSpPr>
            <p:nvPr/>
          </p:nvSpPr>
          <p:spPr bwMode="auto">
            <a:xfrm>
              <a:off x="4398650" y="616917"/>
              <a:ext cx="135166" cy="164844"/>
            </a:xfrm>
            <a:custGeom>
              <a:avLst/>
              <a:gdLst>
                <a:gd name="T0" fmla="*/ 2951 w 135166"/>
                <a:gd name="T1" fmla="*/ 59542 h 164844"/>
                <a:gd name="T2" fmla="*/ 2951 w 135166"/>
                <a:gd name="T3" fmla="*/ 59542 h 164844"/>
                <a:gd name="T4" fmla="*/ 69484 w 135166"/>
                <a:gd name="T5" fmla="*/ 106 h 164844"/>
                <a:gd name="T6" fmla="*/ 135076 w 135166"/>
                <a:gd name="T7" fmla="*/ 72881 h 164844"/>
                <a:gd name="T8" fmla="*/ 104747 w 135166"/>
                <a:gd name="T9" fmla="*/ 126789 h 164844"/>
                <a:gd name="T10" fmla="*/ 99139 w 135166"/>
                <a:gd name="T11" fmla="*/ 142124 h 164844"/>
                <a:gd name="T12" fmla="*/ 36788 w 135166"/>
                <a:gd name="T13" fmla="*/ 164603 h 164844"/>
                <a:gd name="T14" fmla="*/ 8274 w 135166"/>
                <a:gd name="T15" fmla="*/ 141076 h 164844"/>
                <a:gd name="T16" fmla="*/ 2951 w 135166"/>
                <a:gd name="T17" fmla="*/ 59542 h 1648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5166" h="164844" extrusionOk="0">
                  <a:moveTo>
                    <a:pt x="2951" y="59542"/>
                  </a:moveTo>
                  <a:lnTo>
                    <a:pt x="2951" y="59542"/>
                  </a:lnTo>
                  <a:cubicBezTo>
                    <a:pt x="8369" y="24585"/>
                    <a:pt x="33556" y="-1894"/>
                    <a:pt x="69484" y="106"/>
                  </a:cubicBezTo>
                  <a:cubicBezTo>
                    <a:pt x="107645" y="2052"/>
                    <a:pt x="137015" y="34634"/>
                    <a:pt x="135076" y="72881"/>
                  </a:cubicBezTo>
                  <a:cubicBezTo>
                    <a:pt x="133974" y="94625"/>
                    <a:pt x="122739" y="114587"/>
                    <a:pt x="104747" y="126789"/>
                  </a:cubicBezTo>
                  <a:cubicBezTo>
                    <a:pt x="103473" y="132100"/>
                    <a:pt x="101591" y="137245"/>
                    <a:pt x="99139" y="142124"/>
                  </a:cubicBezTo>
                  <a:cubicBezTo>
                    <a:pt x="86498" y="156983"/>
                    <a:pt x="48003" y="166508"/>
                    <a:pt x="36788" y="164603"/>
                  </a:cubicBezTo>
                  <a:cubicBezTo>
                    <a:pt x="23358" y="163381"/>
                    <a:pt x="12047" y="154047"/>
                    <a:pt x="8274" y="141076"/>
                  </a:cubicBezTo>
                  <a:cubicBezTo>
                    <a:pt x="-3702" y="113644"/>
                    <a:pt x="5" y="76878"/>
                    <a:pt x="2951" y="59542"/>
                  </a:cubicBezTo>
                  <a:close/>
                </a:path>
              </a:pathLst>
            </a:custGeom>
            <a:solidFill>
              <a:srgbClr val="9C644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285" name="Google Shape;2727;p47">
              <a:extLst>
                <a:ext uri="{FF2B5EF4-FFF2-40B4-BE49-F238E27FC236}">
                  <a16:creationId xmlns:a16="http://schemas.microsoft.com/office/drawing/2014/main" id="{2461FBF3-C74E-855E-EEBC-715748598485}"/>
                </a:ext>
              </a:extLst>
            </p:cNvPr>
            <p:cNvSpPr>
              <a:spLocks/>
            </p:cNvSpPr>
            <p:nvPr/>
          </p:nvSpPr>
          <p:spPr bwMode="auto">
            <a:xfrm>
              <a:off x="4403852" y="602477"/>
              <a:ext cx="142520" cy="141227"/>
            </a:xfrm>
            <a:custGeom>
              <a:avLst/>
              <a:gdLst>
                <a:gd name="T0" fmla="*/ 99640 w 142520"/>
                <a:gd name="T1" fmla="*/ 141228 h 141227"/>
                <a:gd name="T2" fmla="*/ 99640 w 142520"/>
                <a:gd name="T3" fmla="*/ 141228 h 141227"/>
                <a:gd name="T4" fmla="*/ 96313 w 142520"/>
                <a:gd name="T5" fmla="*/ 110653 h 141227"/>
                <a:gd name="T6" fmla="*/ 62381 w 142520"/>
                <a:gd name="T7" fmla="*/ 58456 h 141227"/>
                <a:gd name="T8" fmla="*/ 2027 w 142520"/>
                <a:gd name="T9" fmla="*/ 44168 h 141227"/>
                <a:gd name="T10" fmla="*/ 81296 w 142520"/>
                <a:gd name="T11" fmla="*/ 1115 h 141227"/>
                <a:gd name="T12" fmla="*/ 142506 w 142520"/>
                <a:gd name="T13" fmla="*/ 70552 h 141227"/>
                <a:gd name="T14" fmla="*/ 99640 w 142520"/>
                <a:gd name="T15" fmla="*/ 141228 h 14122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2520" h="141227" extrusionOk="0">
                  <a:moveTo>
                    <a:pt x="99640" y="141228"/>
                  </a:moveTo>
                  <a:lnTo>
                    <a:pt x="99640" y="141228"/>
                  </a:lnTo>
                  <a:lnTo>
                    <a:pt x="96313" y="110653"/>
                  </a:lnTo>
                  <a:cubicBezTo>
                    <a:pt x="96313" y="110653"/>
                    <a:pt x="121215" y="46073"/>
                    <a:pt x="62381" y="58456"/>
                  </a:cubicBezTo>
                  <a:cubicBezTo>
                    <a:pt x="23602" y="66647"/>
                    <a:pt x="13812" y="70267"/>
                    <a:pt x="2027" y="44168"/>
                  </a:cubicBezTo>
                  <a:cubicBezTo>
                    <a:pt x="-9759" y="18070"/>
                    <a:pt x="31586" y="-5457"/>
                    <a:pt x="81296" y="1115"/>
                  </a:cubicBezTo>
                  <a:cubicBezTo>
                    <a:pt x="116615" y="4775"/>
                    <a:pt x="143238" y="34972"/>
                    <a:pt x="142506" y="70552"/>
                  </a:cubicBezTo>
                  <a:cubicBezTo>
                    <a:pt x="141270" y="89793"/>
                    <a:pt x="136138" y="128655"/>
                    <a:pt x="99640" y="141228"/>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286" name="Google Shape;2728;p47">
              <a:extLst>
                <a:ext uri="{FF2B5EF4-FFF2-40B4-BE49-F238E27FC236}">
                  <a16:creationId xmlns:a16="http://schemas.microsoft.com/office/drawing/2014/main" id="{E938895E-DF3C-1A11-F5AF-6B31CE8FBD8F}"/>
                </a:ext>
              </a:extLst>
            </p:cNvPr>
            <p:cNvSpPr>
              <a:spLocks/>
            </p:cNvSpPr>
            <p:nvPr/>
          </p:nvSpPr>
          <p:spPr bwMode="auto">
            <a:xfrm>
              <a:off x="4338015" y="761231"/>
              <a:ext cx="65677" cy="95630"/>
            </a:xfrm>
            <a:custGeom>
              <a:avLst/>
              <a:gdLst>
                <a:gd name="T0" fmla="*/ 23762 w 65677"/>
                <a:gd name="T1" fmla="*/ 95631 h 95630"/>
                <a:gd name="T2" fmla="*/ 0 w 65677"/>
                <a:gd name="T3" fmla="*/ 85058 h 95630"/>
                <a:gd name="T4" fmla="*/ 65677 w 65677"/>
                <a:gd name="T5" fmla="*/ 0 h 95630"/>
                <a:gd name="T6" fmla="*/ 38874 w 65677"/>
                <a:gd name="T7" fmla="*/ 32480 h 95630"/>
                <a:gd name="T8" fmla="*/ 23762 w 65677"/>
                <a:gd name="T9" fmla="*/ 95631 h 956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677" h="95630" extrusionOk="0">
                  <a:moveTo>
                    <a:pt x="23762" y="95631"/>
                  </a:moveTo>
                  <a:cubicBezTo>
                    <a:pt x="14780" y="95307"/>
                    <a:pt x="6264" y="91519"/>
                    <a:pt x="0" y="85058"/>
                  </a:cubicBezTo>
                  <a:cubicBezTo>
                    <a:pt x="1331" y="68294"/>
                    <a:pt x="22716" y="4667"/>
                    <a:pt x="65677" y="0"/>
                  </a:cubicBezTo>
                  <a:cubicBezTo>
                    <a:pt x="53987" y="8214"/>
                    <a:pt x="44729" y="19435"/>
                    <a:pt x="38874" y="32480"/>
                  </a:cubicBezTo>
                  <a:cubicBezTo>
                    <a:pt x="32192" y="53100"/>
                    <a:pt x="27136" y="74216"/>
                    <a:pt x="23762" y="95631"/>
                  </a:cubicBez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287" name="Google Shape;2729;p47">
              <a:extLst>
                <a:ext uri="{FF2B5EF4-FFF2-40B4-BE49-F238E27FC236}">
                  <a16:creationId xmlns:a16="http://schemas.microsoft.com/office/drawing/2014/main" id="{AD9D5AF9-EA04-6FD9-A945-F09919AC5334}"/>
                </a:ext>
              </a:extLst>
            </p:cNvPr>
            <p:cNvSpPr>
              <a:spLocks/>
            </p:cNvSpPr>
            <p:nvPr/>
          </p:nvSpPr>
          <p:spPr bwMode="auto">
            <a:xfrm>
              <a:off x="5408528" y="1603174"/>
              <a:ext cx="974325" cy="1973896"/>
            </a:xfrm>
            <a:custGeom>
              <a:avLst/>
              <a:gdLst>
                <a:gd name="T0" fmla="*/ 884126 w 974325"/>
                <a:gd name="T1" fmla="*/ 1962979 h 1973896"/>
                <a:gd name="T2" fmla="*/ 90295 w 974325"/>
                <a:gd name="T3" fmla="*/ 1503684 h 1973896"/>
                <a:gd name="T4" fmla="*/ 0 w 974325"/>
                <a:gd name="T5" fmla="*/ 1330900 h 1973896"/>
                <a:gd name="T6" fmla="*/ 0 w 974325"/>
                <a:gd name="T7" fmla="*/ 79220 h 1973896"/>
                <a:gd name="T8" fmla="*/ 90295 w 974325"/>
                <a:gd name="T9" fmla="*/ 10831 h 1973896"/>
                <a:gd name="T10" fmla="*/ 884126 w 974325"/>
                <a:gd name="T11" fmla="*/ 470221 h 1973896"/>
                <a:gd name="T12" fmla="*/ 974326 w 974325"/>
                <a:gd name="T13" fmla="*/ 643005 h 1973896"/>
                <a:gd name="T14" fmla="*/ 974326 w 974325"/>
                <a:gd name="T15" fmla="*/ 1894876 h 1973896"/>
                <a:gd name="T16" fmla="*/ 884126 w 974325"/>
                <a:gd name="T17" fmla="*/ 1962979 h 19738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74325" h="1973896" extrusionOk="0">
                  <a:moveTo>
                    <a:pt x="884126" y="1962979"/>
                  </a:moveTo>
                  <a:lnTo>
                    <a:pt x="90295" y="1503684"/>
                  </a:lnTo>
                  <a:cubicBezTo>
                    <a:pt x="40395" y="1475109"/>
                    <a:pt x="0" y="1397480"/>
                    <a:pt x="0" y="1330900"/>
                  </a:cubicBezTo>
                  <a:lnTo>
                    <a:pt x="0" y="79220"/>
                  </a:lnTo>
                  <a:cubicBezTo>
                    <a:pt x="0" y="12545"/>
                    <a:pt x="40395" y="-17935"/>
                    <a:pt x="90295" y="10831"/>
                  </a:cubicBezTo>
                  <a:lnTo>
                    <a:pt x="884126" y="470221"/>
                  </a:lnTo>
                  <a:cubicBezTo>
                    <a:pt x="933931" y="498796"/>
                    <a:pt x="974326" y="576425"/>
                    <a:pt x="974326" y="643005"/>
                  </a:cubicBezTo>
                  <a:lnTo>
                    <a:pt x="974326" y="1894876"/>
                  </a:lnTo>
                  <a:cubicBezTo>
                    <a:pt x="974326" y="1961551"/>
                    <a:pt x="933931" y="1991840"/>
                    <a:pt x="884126" y="1962979"/>
                  </a:cubicBezTo>
                  <a:close/>
                </a:path>
              </a:pathLst>
            </a:custGeom>
            <a:solidFill>
              <a:srgbClr val="211B4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288" name="Google Shape;2730;p47">
              <a:extLst>
                <a:ext uri="{FF2B5EF4-FFF2-40B4-BE49-F238E27FC236}">
                  <a16:creationId xmlns:a16="http://schemas.microsoft.com/office/drawing/2014/main" id="{5A101ADC-F3AE-3FB7-68D7-1B0E0D057896}"/>
                </a:ext>
              </a:extLst>
            </p:cNvPr>
            <p:cNvSpPr>
              <a:spLocks/>
            </p:cNvSpPr>
            <p:nvPr/>
          </p:nvSpPr>
          <p:spPr bwMode="auto">
            <a:xfrm>
              <a:off x="6324400" y="3534911"/>
              <a:ext cx="27183" cy="49530"/>
            </a:xfrm>
            <a:custGeom>
              <a:avLst/>
              <a:gdLst>
                <a:gd name="T0" fmla="*/ 0 w 27183"/>
                <a:gd name="T1" fmla="*/ 49530 h 49530"/>
                <a:gd name="T2" fmla="*/ 27184 w 27183"/>
                <a:gd name="T3" fmla="*/ 36100 h 49530"/>
                <a:gd name="T4" fmla="*/ 8840 w 27183"/>
                <a:gd name="T5" fmla="*/ 0 h 49530"/>
                <a:gd name="T6" fmla="*/ 0 w 27183"/>
                <a:gd name="T7" fmla="*/ 49530 h 495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183" h="49530" extrusionOk="0">
                  <a:moveTo>
                    <a:pt x="0" y="49530"/>
                  </a:moveTo>
                  <a:lnTo>
                    <a:pt x="27184" y="36100"/>
                  </a:lnTo>
                  <a:lnTo>
                    <a:pt x="8840" y="0"/>
                  </a:lnTo>
                  <a:lnTo>
                    <a:pt x="0" y="49530"/>
                  </a:lnTo>
                  <a:close/>
                </a:path>
              </a:pathLst>
            </a:custGeom>
            <a:solidFill>
              <a:srgbClr val="211B4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289" name="Google Shape;2731;p47">
              <a:extLst>
                <a:ext uri="{FF2B5EF4-FFF2-40B4-BE49-F238E27FC236}">
                  <a16:creationId xmlns:a16="http://schemas.microsoft.com/office/drawing/2014/main" id="{CC2F0EAC-5AA7-055E-520B-9291BD2D8257}"/>
                </a:ext>
              </a:extLst>
            </p:cNvPr>
            <p:cNvSpPr>
              <a:spLocks/>
            </p:cNvSpPr>
            <p:nvPr/>
          </p:nvSpPr>
          <p:spPr bwMode="auto">
            <a:xfrm>
              <a:off x="5423355" y="1605432"/>
              <a:ext cx="45242" cy="39909"/>
            </a:xfrm>
            <a:custGeom>
              <a:avLst/>
              <a:gdLst>
                <a:gd name="T0" fmla="*/ 0 w 45242"/>
                <a:gd name="T1" fmla="*/ 12097 h 39909"/>
                <a:gd name="T2" fmla="*/ 25092 w 45242"/>
                <a:gd name="T3" fmla="*/ 0 h 39909"/>
                <a:gd name="T4" fmla="*/ 45242 w 45242"/>
                <a:gd name="T5" fmla="*/ 39910 h 39909"/>
                <a:gd name="T6" fmla="*/ 0 w 45242"/>
                <a:gd name="T7" fmla="*/ 12097 h 3990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242" h="39909" extrusionOk="0">
                  <a:moveTo>
                    <a:pt x="0" y="12097"/>
                  </a:moveTo>
                  <a:cubicBezTo>
                    <a:pt x="7993" y="7334"/>
                    <a:pt x="16396" y="3286"/>
                    <a:pt x="25092" y="0"/>
                  </a:cubicBezTo>
                  <a:lnTo>
                    <a:pt x="45242" y="39910"/>
                  </a:lnTo>
                  <a:lnTo>
                    <a:pt x="0" y="12097"/>
                  </a:lnTo>
                  <a:close/>
                </a:path>
              </a:pathLst>
            </a:custGeom>
            <a:solidFill>
              <a:srgbClr val="211B4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290" name="Google Shape;2732;p47">
              <a:extLst>
                <a:ext uri="{FF2B5EF4-FFF2-40B4-BE49-F238E27FC236}">
                  <a16:creationId xmlns:a16="http://schemas.microsoft.com/office/drawing/2014/main" id="{C11C2412-5007-6313-0DC3-CA82D59557D2}"/>
                </a:ext>
              </a:extLst>
            </p:cNvPr>
            <p:cNvSpPr>
              <a:spLocks/>
            </p:cNvSpPr>
            <p:nvPr/>
          </p:nvSpPr>
          <p:spPr bwMode="auto">
            <a:xfrm>
              <a:off x="5387713" y="1613611"/>
              <a:ext cx="974325" cy="1973876"/>
            </a:xfrm>
            <a:custGeom>
              <a:avLst/>
              <a:gdLst>
                <a:gd name="T0" fmla="*/ 884126 w 974325"/>
                <a:gd name="T1" fmla="*/ 1963020 h 1973876"/>
                <a:gd name="T2" fmla="*/ 90199 w 974325"/>
                <a:gd name="T3" fmla="*/ 1503439 h 1973876"/>
                <a:gd name="T4" fmla="*/ 0 w 974325"/>
                <a:gd name="T5" fmla="*/ 1330655 h 1973876"/>
                <a:gd name="T6" fmla="*/ 0 w 974325"/>
                <a:gd name="T7" fmla="*/ 79261 h 1973876"/>
                <a:gd name="T8" fmla="*/ 90199 w 974325"/>
                <a:gd name="T9" fmla="*/ 10871 h 1973876"/>
                <a:gd name="T10" fmla="*/ 884126 w 974325"/>
                <a:gd name="T11" fmla="*/ 470262 h 1973876"/>
                <a:gd name="T12" fmla="*/ 974326 w 974325"/>
                <a:gd name="T13" fmla="*/ 642950 h 1973876"/>
                <a:gd name="T14" fmla="*/ 974326 w 974325"/>
                <a:gd name="T15" fmla="*/ 1894630 h 1973876"/>
                <a:gd name="T16" fmla="*/ 884126 w 974325"/>
                <a:gd name="T17" fmla="*/ 1963020 h 19738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74325" h="1973876" extrusionOk="0">
                  <a:moveTo>
                    <a:pt x="884126" y="1963020"/>
                  </a:moveTo>
                  <a:lnTo>
                    <a:pt x="90199" y="1503439"/>
                  </a:lnTo>
                  <a:cubicBezTo>
                    <a:pt x="40395" y="1474864"/>
                    <a:pt x="0" y="1397235"/>
                    <a:pt x="0" y="1330655"/>
                  </a:cubicBezTo>
                  <a:lnTo>
                    <a:pt x="0" y="79261"/>
                  </a:lnTo>
                  <a:cubicBezTo>
                    <a:pt x="0" y="12586"/>
                    <a:pt x="40395" y="-17990"/>
                    <a:pt x="90199" y="10871"/>
                  </a:cubicBezTo>
                  <a:lnTo>
                    <a:pt x="884126" y="470262"/>
                  </a:lnTo>
                  <a:cubicBezTo>
                    <a:pt x="933931" y="498837"/>
                    <a:pt x="974326" y="576370"/>
                    <a:pt x="974326" y="642950"/>
                  </a:cubicBezTo>
                  <a:lnTo>
                    <a:pt x="974326" y="1894630"/>
                  </a:lnTo>
                  <a:cubicBezTo>
                    <a:pt x="974326" y="1961210"/>
                    <a:pt x="933931" y="1991881"/>
                    <a:pt x="884126" y="1963020"/>
                  </a:cubicBezTo>
                  <a:close/>
                </a:path>
              </a:pathLst>
            </a:custGeom>
            <a:solidFill>
              <a:srgbClr val="2E245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291" name="Google Shape;2733;p47">
              <a:extLst>
                <a:ext uri="{FF2B5EF4-FFF2-40B4-BE49-F238E27FC236}">
                  <a16:creationId xmlns:a16="http://schemas.microsoft.com/office/drawing/2014/main" id="{EFC00CDA-F075-A231-3217-18CBFD0C7D8C}"/>
                </a:ext>
              </a:extLst>
            </p:cNvPr>
            <p:cNvSpPr>
              <a:spLocks/>
            </p:cNvSpPr>
            <p:nvPr/>
          </p:nvSpPr>
          <p:spPr bwMode="auto">
            <a:xfrm>
              <a:off x="5477912" y="1749736"/>
              <a:ext cx="144376" cy="135731"/>
            </a:xfrm>
            <a:custGeom>
              <a:avLst/>
              <a:gdLst>
                <a:gd name="T0" fmla="*/ 144376 w 144376"/>
                <a:gd name="T1" fmla="*/ 135731 h 135731"/>
                <a:gd name="T2" fmla="*/ 0 w 144376"/>
                <a:gd name="T3" fmla="*/ 52197 h 135731"/>
                <a:gd name="T4" fmla="*/ 0 w 144376"/>
                <a:gd name="T5" fmla="*/ 0 h 135731"/>
                <a:gd name="T6" fmla="*/ 144376 w 144376"/>
                <a:gd name="T7" fmla="*/ 83534 h 135731"/>
                <a:gd name="T8" fmla="*/ 144376 w 144376"/>
                <a:gd name="T9" fmla="*/ 135731 h 1357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4376" h="135731" extrusionOk="0">
                  <a:moveTo>
                    <a:pt x="144376" y="135731"/>
                  </a:moveTo>
                  <a:lnTo>
                    <a:pt x="0" y="52197"/>
                  </a:lnTo>
                  <a:lnTo>
                    <a:pt x="0" y="0"/>
                  </a:lnTo>
                  <a:lnTo>
                    <a:pt x="144376" y="83534"/>
                  </a:lnTo>
                  <a:lnTo>
                    <a:pt x="144376" y="135731"/>
                  </a:lnTo>
                  <a:close/>
                </a:path>
              </a:pathLst>
            </a:custGeom>
            <a:solidFill>
              <a:srgbClr val="9EA1A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292" name="Google Shape;2734;p47">
              <a:extLst>
                <a:ext uri="{FF2B5EF4-FFF2-40B4-BE49-F238E27FC236}">
                  <a16:creationId xmlns:a16="http://schemas.microsoft.com/office/drawing/2014/main" id="{C0A6CF9F-C604-CB40-7357-7E09F58DA4C7}"/>
                </a:ext>
              </a:extLst>
            </p:cNvPr>
            <p:cNvSpPr>
              <a:spLocks/>
            </p:cNvSpPr>
            <p:nvPr/>
          </p:nvSpPr>
          <p:spPr bwMode="auto">
            <a:xfrm>
              <a:off x="5649377" y="1848986"/>
              <a:ext cx="613432" cy="407098"/>
            </a:xfrm>
            <a:custGeom>
              <a:avLst/>
              <a:gdLst>
                <a:gd name="T0" fmla="*/ 613433 w 613432"/>
                <a:gd name="T1" fmla="*/ 407099 h 407098"/>
                <a:gd name="T2" fmla="*/ 0 w 613432"/>
                <a:gd name="T3" fmla="*/ 52102 h 407098"/>
                <a:gd name="T4" fmla="*/ 0 w 613432"/>
                <a:gd name="T5" fmla="*/ 0 h 407098"/>
                <a:gd name="T6" fmla="*/ 613433 w 613432"/>
                <a:gd name="T7" fmla="*/ 354902 h 407098"/>
                <a:gd name="T8" fmla="*/ 613433 w 613432"/>
                <a:gd name="T9" fmla="*/ 407099 h 4070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3432" h="407098" extrusionOk="0">
                  <a:moveTo>
                    <a:pt x="613433" y="407099"/>
                  </a:moveTo>
                  <a:lnTo>
                    <a:pt x="0" y="52102"/>
                  </a:lnTo>
                  <a:lnTo>
                    <a:pt x="0" y="0"/>
                  </a:lnTo>
                  <a:lnTo>
                    <a:pt x="613433" y="354902"/>
                  </a:lnTo>
                  <a:lnTo>
                    <a:pt x="613433" y="40709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293" name="Google Shape;2735;p47">
              <a:extLst>
                <a:ext uri="{FF2B5EF4-FFF2-40B4-BE49-F238E27FC236}">
                  <a16:creationId xmlns:a16="http://schemas.microsoft.com/office/drawing/2014/main" id="{8180DD5C-0E54-EC2C-5753-402D9B5FB641}"/>
                </a:ext>
              </a:extLst>
            </p:cNvPr>
            <p:cNvSpPr>
              <a:spLocks/>
            </p:cNvSpPr>
            <p:nvPr/>
          </p:nvSpPr>
          <p:spPr bwMode="auto">
            <a:xfrm>
              <a:off x="5477912" y="1916804"/>
              <a:ext cx="144376" cy="135731"/>
            </a:xfrm>
            <a:custGeom>
              <a:avLst/>
              <a:gdLst>
                <a:gd name="T0" fmla="*/ 144376 w 144376"/>
                <a:gd name="T1" fmla="*/ 135731 h 135731"/>
                <a:gd name="T2" fmla="*/ 0 w 144376"/>
                <a:gd name="T3" fmla="*/ 52197 h 135731"/>
                <a:gd name="T4" fmla="*/ 0 w 144376"/>
                <a:gd name="T5" fmla="*/ 0 h 135731"/>
                <a:gd name="T6" fmla="*/ 144376 w 144376"/>
                <a:gd name="T7" fmla="*/ 83534 h 135731"/>
                <a:gd name="T8" fmla="*/ 144376 w 144376"/>
                <a:gd name="T9" fmla="*/ 135731 h 1357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4376" h="135731" extrusionOk="0">
                  <a:moveTo>
                    <a:pt x="144376" y="135731"/>
                  </a:moveTo>
                  <a:lnTo>
                    <a:pt x="0" y="52197"/>
                  </a:lnTo>
                  <a:lnTo>
                    <a:pt x="0" y="0"/>
                  </a:lnTo>
                  <a:lnTo>
                    <a:pt x="144376" y="83534"/>
                  </a:lnTo>
                  <a:lnTo>
                    <a:pt x="144376" y="135731"/>
                  </a:lnTo>
                  <a:close/>
                </a:path>
              </a:pathLst>
            </a:custGeom>
            <a:solidFill>
              <a:srgbClr val="9EA1A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294" name="Google Shape;2736;p47">
              <a:extLst>
                <a:ext uri="{FF2B5EF4-FFF2-40B4-BE49-F238E27FC236}">
                  <a16:creationId xmlns:a16="http://schemas.microsoft.com/office/drawing/2014/main" id="{274B10A0-F3BE-C4AF-27BD-A8D0C5BD8542}"/>
                </a:ext>
              </a:extLst>
            </p:cNvPr>
            <p:cNvSpPr>
              <a:spLocks/>
            </p:cNvSpPr>
            <p:nvPr/>
          </p:nvSpPr>
          <p:spPr bwMode="auto">
            <a:xfrm>
              <a:off x="5649377" y="2015959"/>
              <a:ext cx="405945" cy="287083"/>
            </a:xfrm>
            <a:custGeom>
              <a:avLst/>
              <a:gdLst>
                <a:gd name="T0" fmla="*/ 405945 w 405945"/>
                <a:gd name="T1" fmla="*/ 287084 h 287083"/>
                <a:gd name="T2" fmla="*/ 0 w 405945"/>
                <a:gd name="T3" fmla="*/ 52197 h 287083"/>
                <a:gd name="T4" fmla="*/ 0 w 405945"/>
                <a:gd name="T5" fmla="*/ 0 h 287083"/>
                <a:gd name="T6" fmla="*/ 405945 w 405945"/>
                <a:gd name="T7" fmla="*/ 234887 h 287083"/>
                <a:gd name="T8" fmla="*/ 405945 w 405945"/>
                <a:gd name="T9" fmla="*/ 287084 h 2870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5945" h="287083" extrusionOk="0">
                  <a:moveTo>
                    <a:pt x="405945" y="287084"/>
                  </a:moveTo>
                  <a:lnTo>
                    <a:pt x="0" y="52197"/>
                  </a:lnTo>
                  <a:lnTo>
                    <a:pt x="0" y="0"/>
                  </a:lnTo>
                  <a:lnTo>
                    <a:pt x="405945" y="234887"/>
                  </a:lnTo>
                  <a:lnTo>
                    <a:pt x="405945" y="287084"/>
                  </a:lnTo>
                  <a:close/>
                </a:path>
              </a:pathLst>
            </a:custGeom>
            <a:solidFill>
              <a:srgbClr val="F9CB0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295" name="Google Shape;2737;p47">
              <a:extLst>
                <a:ext uri="{FF2B5EF4-FFF2-40B4-BE49-F238E27FC236}">
                  <a16:creationId xmlns:a16="http://schemas.microsoft.com/office/drawing/2014/main" id="{2C7BE7D3-C6A4-B5B8-AA09-A17A3B170D9D}"/>
                </a:ext>
              </a:extLst>
            </p:cNvPr>
            <p:cNvSpPr>
              <a:spLocks/>
            </p:cNvSpPr>
            <p:nvPr/>
          </p:nvSpPr>
          <p:spPr bwMode="auto">
            <a:xfrm>
              <a:off x="5477912" y="2000338"/>
              <a:ext cx="144376" cy="135636"/>
            </a:xfrm>
            <a:custGeom>
              <a:avLst/>
              <a:gdLst>
                <a:gd name="T0" fmla="*/ 144376 w 144376"/>
                <a:gd name="T1" fmla="*/ 135636 h 135636"/>
                <a:gd name="T2" fmla="*/ 0 w 144376"/>
                <a:gd name="T3" fmla="*/ 52197 h 135636"/>
                <a:gd name="T4" fmla="*/ 0 w 144376"/>
                <a:gd name="T5" fmla="*/ 0 h 135636"/>
                <a:gd name="T6" fmla="*/ 144376 w 144376"/>
                <a:gd name="T7" fmla="*/ 83439 h 135636"/>
                <a:gd name="T8" fmla="*/ 144376 w 144376"/>
                <a:gd name="T9" fmla="*/ 135636 h 1356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4376" h="135636" extrusionOk="0">
                  <a:moveTo>
                    <a:pt x="144376" y="135636"/>
                  </a:moveTo>
                  <a:lnTo>
                    <a:pt x="0" y="52197"/>
                  </a:lnTo>
                  <a:lnTo>
                    <a:pt x="0" y="0"/>
                  </a:lnTo>
                  <a:lnTo>
                    <a:pt x="144376" y="83439"/>
                  </a:lnTo>
                  <a:lnTo>
                    <a:pt x="144376" y="135636"/>
                  </a:lnTo>
                  <a:close/>
                </a:path>
              </a:pathLst>
            </a:custGeom>
            <a:solidFill>
              <a:srgbClr val="9EA1A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296" name="Google Shape;2738;p47">
              <a:extLst>
                <a:ext uri="{FF2B5EF4-FFF2-40B4-BE49-F238E27FC236}">
                  <a16:creationId xmlns:a16="http://schemas.microsoft.com/office/drawing/2014/main" id="{CCDFB45F-BBF9-5CCE-135E-BD5402C8F076}"/>
                </a:ext>
              </a:extLst>
            </p:cNvPr>
            <p:cNvSpPr>
              <a:spLocks/>
            </p:cNvSpPr>
            <p:nvPr/>
          </p:nvSpPr>
          <p:spPr bwMode="auto">
            <a:xfrm>
              <a:off x="5649377" y="2099494"/>
              <a:ext cx="505174" cy="344519"/>
            </a:xfrm>
            <a:custGeom>
              <a:avLst/>
              <a:gdLst>
                <a:gd name="T0" fmla="*/ 505174 w 505174"/>
                <a:gd name="T1" fmla="*/ 344519 h 344519"/>
                <a:gd name="T2" fmla="*/ 0 w 505174"/>
                <a:gd name="T3" fmla="*/ 52197 h 344519"/>
                <a:gd name="T4" fmla="*/ 0 w 505174"/>
                <a:gd name="T5" fmla="*/ 0 h 344519"/>
                <a:gd name="T6" fmla="*/ 505174 w 505174"/>
                <a:gd name="T7" fmla="*/ 292322 h 344519"/>
                <a:gd name="T8" fmla="*/ 505174 w 505174"/>
                <a:gd name="T9" fmla="*/ 344519 h 3445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5174" h="344519" extrusionOk="0">
                  <a:moveTo>
                    <a:pt x="505174" y="344519"/>
                  </a:moveTo>
                  <a:lnTo>
                    <a:pt x="0" y="52197"/>
                  </a:lnTo>
                  <a:lnTo>
                    <a:pt x="0" y="0"/>
                  </a:lnTo>
                  <a:lnTo>
                    <a:pt x="505174" y="292322"/>
                  </a:lnTo>
                  <a:lnTo>
                    <a:pt x="505174" y="344519"/>
                  </a:lnTo>
                  <a:close/>
                </a:path>
              </a:pathLst>
            </a:custGeom>
            <a:solidFill>
              <a:srgbClr val="FF865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297" name="Google Shape;2739;p47">
              <a:extLst>
                <a:ext uri="{FF2B5EF4-FFF2-40B4-BE49-F238E27FC236}">
                  <a16:creationId xmlns:a16="http://schemas.microsoft.com/office/drawing/2014/main" id="{7377C321-193F-06FD-3F38-8B76424338FA}"/>
                </a:ext>
              </a:extLst>
            </p:cNvPr>
            <p:cNvSpPr>
              <a:spLocks/>
            </p:cNvSpPr>
            <p:nvPr/>
          </p:nvSpPr>
          <p:spPr bwMode="auto">
            <a:xfrm>
              <a:off x="5477912" y="2083778"/>
              <a:ext cx="144376" cy="135731"/>
            </a:xfrm>
            <a:custGeom>
              <a:avLst/>
              <a:gdLst>
                <a:gd name="T0" fmla="*/ 144376 w 144376"/>
                <a:gd name="T1" fmla="*/ 135731 h 135731"/>
                <a:gd name="T2" fmla="*/ 0 w 144376"/>
                <a:gd name="T3" fmla="*/ 52197 h 135731"/>
                <a:gd name="T4" fmla="*/ 0 w 144376"/>
                <a:gd name="T5" fmla="*/ 0 h 135731"/>
                <a:gd name="T6" fmla="*/ 144376 w 144376"/>
                <a:gd name="T7" fmla="*/ 83534 h 135731"/>
                <a:gd name="T8" fmla="*/ 144376 w 144376"/>
                <a:gd name="T9" fmla="*/ 135731 h 1357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4376" h="135731" extrusionOk="0">
                  <a:moveTo>
                    <a:pt x="144376" y="135731"/>
                  </a:moveTo>
                  <a:lnTo>
                    <a:pt x="0" y="52197"/>
                  </a:lnTo>
                  <a:lnTo>
                    <a:pt x="0" y="0"/>
                  </a:lnTo>
                  <a:lnTo>
                    <a:pt x="144376" y="83534"/>
                  </a:lnTo>
                  <a:lnTo>
                    <a:pt x="144376" y="135731"/>
                  </a:lnTo>
                  <a:close/>
                </a:path>
              </a:pathLst>
            </a:custGeom>
            <a:solidFill>
              <a:srgbClr val="9EA1A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298" name="Google Shape;2740;p47">
              <a:extLst>
                <a:ext uri="{FF2B5EF4-FFF2-40B4-BE49-F238E27FC236}">
                  <a16:creationId xmlns:a16="http://schemas.microsoft.com/office/drawing/2014/main" id="{A9A870E3-E3F4-5F96-157A-FBF38946CE7A}"/>
                </a:ext>
              </a:extLst>
            </p:cNvPr>
            <p:cNvSpPr>
              <a:spLocks/>
            </p:cNvSpPr>
            <p:nvPr/>
          </p:nvSpPr>
          <p:spPr bwMode="auto">
            <a:xfrm>
              <a:off x="5649377" y="2183028"/>
              <a:ext cx="351863" cy="255746"/>
            </a:xfrm>
            <a:custGeom>
              <a:avLst/>
              <a:gdLst>
                <a:gd name="T0" fmla="*/ 351864 w 351863"/>
                <a:gd name="T1" fmla="*/ 255746 h 255746"/>
                <a:gd name="T2" fmla="*/ 0 w 351863"/>
                <a:gd name="T3" fmla="*/ 52197 h 255746"/>
                <a:gd name="T4" fmla="*/ 0 w 351863"/>
                <a:gd name="T5" fmla="*/ 0 h 255746"/>
                <a:gd name="T6" fmla="*/ 351864 w 351863"/>
                <a:gd name="T7" fmla="*/ 203549 h 255746"/>
                <a:gd name="T8" fmla="*/ 351864 w 351863"/>
                <a:gd name="T9" fmla="*/ 255746 h 2557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1863" h="255746" extrusionOk="0">
                  <a:moveTo>
                    <a:pt x="351864" y="255746"/>
                  </a:moveTo>
                  <a:lnTo>
                    <a:pt x="0" y="52197"/>
                  </a:lnTo>
                  <a:lnTo>
                    <a:pt x="0" y="0"/>
                  </a:lnTo>
                  <a:lnTo>
                    <a:pt x="351864" y="203549"/>
                  </a:lnTo>
                  <a:lnTo>
                    <a:pt x="351864" y="255746"/>
                  </a:lnTo>
                  <a:close/>
                </a:path>
              </a:pathLst>
            </a:custGeom>
            <a:solidFill>
              <a:srgbClr val="9EA1A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299" name="Google Shape;2741;p47">
              <a:extLst>
                <a:ext uri="{FF2B5EF4-FFF2-40B4-BE49-F238E27FC236}">
                  <a16:creationId xmlns:a16="http://schemas.microsoft.com/office/drawing/2014/main" id="{E9728163-FAFF-958E-E190-A6BF9CAD015B}"/>
                </a:ext>
              </a:extLst>
            </p:cNvPr>
            <p:cNvSpPr>
              <a:spLocks/>
            </p:cNvSpPr>
            <p:nvPr/>
          </p:nvSpPr>
          <p:spPr bwMode="auto">
            <a:xfrm>
              <a:off x="5477912" y="1833270"/>
              <a:ext cx="144376" cy="135731"/>
            </a:xfrm>
            <a:custGeom>
              <a:avLst/>
              <a:gdLst>
                <a:gd name="T0" fmla="*/ 144376 w 144376"/>
                <a:gd name="T1" fmla="*/ 135731 h 135731"/>
                <a:gd name="T2" fmla="*/ 0 w 144376"/>
                <a:gd name="T3" fmla="*/ 52197 h 135731"/>
                <a:gd name="T4" fmla="*/ 0 w 144376"/>
                <a:gd name="T5" fmla="*/ 0 h 135731"/>
                <a:gd name="T6" fmla="*/ 144376 w 144376"/>
                <a:gd name="T7" fmla="*/ 83534 h 135731"/>
                <a:gd name="T8" fmla="*/ 144376 w 144376"/>
                <a:gd name="T9" fmla="*/ 135731 h 1357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4376" h="135731" extrusionOk="0">
                  <a:moveTo>
                    <a:pt x="144376" y="135731"/>
                  </a:moveTo>
                  <a:lnTo>
                    <a:pt x="0" y="52197"/>
                  </a:lnTo>
                  <a:lnTo>
                    <a:pt x="0" y="0"/>
                  </a:lnTo>
                  <a:lnTo>
                    <a:pt x="144376" y="83534"/>
                  </a:lnTo>
                  <a:lnTo>
                    <a:pt x="144376" y="135731"/>
                  </a:lnTo>
                  <a:close/>
                </a:path>
              </a:pathLst>
            </a:custGeom>
            <a:solidFill>
              <a:srgbClr val="9EA1A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300" name="Google Shape;2742;p47">
              <a:extLst>
                <a:ext uri="{FF2B5EF4-FFF2-40B4-BE49-F238E27FC236}">
                  <a16:creationId xmlns:a16="http://schemas.microsoft.com/office/drawing/2014/main" id="{62B71433-D553-FE29-E3EF-36FCEC757E6D}"/>
                </a:ext>
              </a:extLst>
            </p:cNvPr>
            <p:cNvSpPr>
              <a:spLocks/>
            </p:cNvSpPr>
            <p:nvPr/>
          </p:nvSpPr>
          <p:spPr bwMode="auto">
            <a:xfrm>
              <a:off x="5649377" y="1932425"/>
              <a:ext cx="306716" cy="229742"/>
            </a:xfrm>
            <a:custGeom>
              <a:avLst/>
              <a:gdLst>
                <a:gd name="T0" fmla="*/ 306716 w 306716"/>
                <a:gd name="T1" fmla="*/ 229743 h 229742"/>
                <a:gd name="T2" fmla="*/ 0 w 306716"/>
                <a:gd name="T3" fmla="*/ 52197 h 229742"/>
                <a:gd name="T4" fmla="*/ 0 w 306716"/>
                <a:gd name="T5" fmla="*/ 0 h 229742"/>
                <a:gd name="T6" fmla="*/ 306716 w 306716"/>
                <a:gd name="T7" fmla="*/ 177451 h 229742"/>
                <a:gd name="T8" fmla="*/ 306716 w 306716"/>
                <a:gd name="T9" fmla="*/ 229743 h 229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716" h="229742" extrusionOk="0">
                  <a:moveTo>
                    <a:pt x="306716" y="229743"/>
                  </a:moveTo>
                  <a:lnTo>
                    <a:pt x="0" y="52197"/>
                  </a:lnTo>
                  <a:lnTo>
                    <a:pt x="0" y="0"/>
                  </a:lnTo>
                  <a:lnTo>
                    <a:pt x="306716" y="177451"/>
                  </a:lnTo>
                  <a:lnTo>
                    <a:pt x="306716" y="229743"/>
                  </a:lnTo>
                  <a:close/>
                </a:path>
              </a:pathLst>
            </a:custGeom>
            <a:solidFill>
              <a:srgbClr val="4D3B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301" name="Google Shape;2743;p47">
              <a:extLst>
                <a:ext uri="{FF2B5EF4-FFF2-40B4-BE49-F238E27FC236}">
                  <a16:creationId xmlns:a16="http://schemas.microsoft.com/office/drawing/2014/main" id="{71EA54AD-3FD3-216D-F9A9-E609AFBEE8C4}"/>
                </a:ext>
              </a:extLst>
            </p:cNvPr>
            <p:cNvSpPr>
              <a:spLocks/>
            </p:cNvSpPr>
            <p:nvPr/>
          </p:nvSpPr>
          <p:spPr bwMode="auto">
            <a:xfrm>
              <a:off x="5477912" y="2167312"/>
              <a:ext cx="144376" cy="135731"/>
            </a:xfrm>
            <a:custGeom>
              <a:avLst/>
              <a:gdLst>
                <a:gd name="T0" fmla="*/ 144376 w 144376"/>
                <a:gd name="T1" fmla="*/ 135731 h 135731"/>
                <a:gd name="T2" fmla="*/ 0 w 144376"/>
                <a:gd name="T3" fmla="*/ 52197 h 135731"/>
                <a:gd name="T4" fmla="*/ 0 w 144376"/>
                <a:gd name="T5" fmla="*/ 0 h 135731"/>
                <a:gd name="T6" fmla="*/ 144376 w 144376"/>
                <a:gd name="T7" fmla="*/ 83534 h 135731"/>
                <a:gd name="T8" fmla="*/ 144376 w 144376"/>
                <a:gd name="T9" fmla="*/ 135731 h 1357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4376" h="135731" extrusionOk="0">
                  <a:moveTo>
                    <a:pt x="144376" y="135731"/>
                  </a:moveTo>
                  <a:lnTo>
                    <a:pt x="0" y="52197"/>
                  </a:lnTo>
                  <a:lnTo>
                    <a:pt x="0" y="0"/>
                  </a:lnTo>
                  <a:lnTo>
                    <a:pt x="144376" y="83534"/>
                  </a:lnTo>
                  <a:lnTo>
                    <a:pt x="144376" y="135731"/>
                  </a:lnTo>
                  <a:close/>
                </a:path>
              </a:pathLst>
            </a:custGeom>
            <a:solidFill>
              <a:srgbClr val="9EA1A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302" name="Google Shape;2744;p47">
              <a:extLst>
                <a:ext uri="{FF2B5EF4-FFF2-40B4-BE49-F238E27FC236}">
                  <a16:creationId xmlns:a16="http://schemas.microsoft.com/office/drawing/2014/main" id="{E5A1B784-D4B4-3AD1-AB4F-417AD3F0F7E2}"/>
                </a:ext>
              </a:extLst>
            </p:cNvPr>
            <p:cNvSpPr>
              <a:spLocks/>
            </p:cNvSpPr>
            <p:nvPr/>
          </p:nvSpPr>
          <p:spPr bwMode="auto">
            <a:xfrm>
              <a:off x="5649377" y="2266467"/>
              <a:ext cx="180399" cy="156591"/>
            </a:xfrm>
            <a:custGeom>
              <a:avLst/>
              <a:gdLst>
                <a:gd name="T0" fmla="*/ 180399 w 180399"/>
                <a:gd name="T1" fmla="*/ 156591 h 156591"/>
                <a:gd name="T2" fmla="*/ 0 w 180399"/>
                <a:gd name="T3" fmla="*/ 52197 h 156591"/>
                <a:gd name="T4" fmla="*/ 0 w 180399"/>
                <a:gd name="T5" fmla="*/ 0 h 156591"/>
                <a:gd name="T6" fmla="*/ 180399 w 180399"/>
                <a:gd name="T7" fmla="*/ 104394 h 156591"/>
                <a:gd name="T8" fmla="*/ 180399 w 180399"/>
                <a:gd name="T9" fmla="*/ 156591 h 1565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0399" h="156591" extrusionOk="0">
                  <a:moveTo>
                    <a:pt x="180399" y="156591"/>
                  </a:moveTo>
                  <a:lnTo>
                    <a:pt x="0" y="52197"/>
                  </a:lnTo>
                  <a:lnTo>
                    <a:pt x="0" y="0"/>
                  </a:lnTo>
                  <a:lnTo>
                    <a:pt x="180399" y="104394"/>
                  </a:lnTo>
                  <a:lnTo>
                    <a:pt x="180399" y="15659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303" name="Google Shape;2745;p47">
              <a:extLst>
                <a:ext uri="{FF2B5EF4-FFF2-40B4-BE49-F238E27FC236}">
                  <a16:creationId xmlns:a16="http://schemas.microsoft.com/office/drawing/2014/main" id="{D078BE26-03AC-73AC-7D87-A2A803B90854}"/>
                </a:ext>
              </a:extLst>
            </p:cNvPr>
            <p:cNvSpPr>
              <a:spLocks/>
            </p:cNvSpPr>
            <p:nvPr/>
          </p:nvSpPr>
          <p:spPr bwMode="auto">
            <a:xfrm>
              <a:off x="5477912" y="2334380"/>
              <a:ext cx="144376" cy="135636"/>
            </a:xfrm>
            <a:custGeom>
              <a:avLst/>
              <a:gdLst>
                <a:gd name="T0" fmla="*/ 144376 w 144376"/>
                <a:gd name="T1" fmla="*/ 135636 h 135636"/>
                <a:gd name="T2" fmla="*/ 0 w 144376"/>
                <a:gd name="T3" fmla="*/ 52197 h 135636"/>
                <a:gd name="T4" fmla="*/ 0 w 144376"/>
                <a:gd name="T5" fmla="*/ 0 h 135636"/>
                <a:gd name="T6" fmla="*/ 144376 w 144376"/>
                <a:gd name="T7" fmla="*/ 83534 h 135636"/>
                <a:gd name="T8" fmla="*/ 144376 w 144376"/>
                <a:gd name="T9" fmla="*/ 135636 h 1356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4376" h="135636" extrusionOk="0">
                  <a:moveTo>
                    <a:pt x="144376" y="135636"/>
                  </a:moveTo>
                  <a:lnTo>
                    <a:pt x="0" y="52197"/>
                  </a:lnTo>
                  <a:lnTo>
                    <a:pt x="0" y="0"/>
                  </a:lnTo>
                  <a:lnTo>
                    <a:pt x="144376" y="83534"/>
                  </a:lnTo>
                  <a:lnTo>
                    <a:pt x="144376" y="135636"/>
                  </a:lnTo>
                  <a:close/>
                </a:path>
              </a:pathLst>
            </a:custGeom>
            <a:solidFill>
              <a:srgbClr val="9EA1A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304" name="Google Shape;2746;p47">
              <a:extLst>
                <a:ext uri="{FF2B5EF4-FFF2-40B4-BE49-F238E27FC236}">
                  <a16:creationId xmlns:a16="http://schemas.microsoft.com/office/drawing/2014/main" id="{81D403AC-F5C1-328D-F6FF-8943FD7BD3F0}"/>
                </a:ext>
              </a:extLst>
            </p:cNvPr>
            <p:cNvSpPr>
              <a:spLocks/>
            </p:cNvSpPr>
            <p:nvPr/>
          </p:nvSpPr>
          <p:spPr bwMode="auto">
            <a:xfrm>
              <a:off x="5649377" y="2433536"/>
              <a:ext cx="568380" cy="381000"/>
            </a:xfrm>
            <a:custGeom>
              <a:avLst/>
              <a:gdLst>
                <a:gd name="T0" fmla="*/ 568380 w 568380"/>
                <a:gd name="T1" fmla="*/ 381000 h 381000"/>
                <a:gd name="T2" fmla="*/ 0 w 568380"/>
                <a:gd name="T3" fmla="*/ 52197 h 381000"/>
                <a:gd name="T4" fmla="*/ 0 w 568380"/>
                <a:gd name="T5" fmla="*/ 0 h 381000"/>
                <a:gd name="T6" fmla="*/ 568380 w 568380"/>
                <a:gd name="T7" fmla="*/ 328803 h 381000"/>
                <a:gd name="T8" fmla="*/ 568380 w 568380"/>
                <a:gd name="T9" fmla="*/ 381000 h 381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8380" h="381000" extrusionOk="0">
                  <a:moveTo>
                    <a:pt x="568380" y="381000"/>
                  </a:moveTo>
                  <a:lnTo>
                    <a:pt x="0" y="52197"/>
                  </a:lnTo>
                  <a:lnTo>
                    <a:pt x="0" y="0"/>
                  </a:lnTo>
                  <a:lnTo>
                    <a:pt x="568380" y="328803"/>
                  </a:lnTo>
                  <a:lnTo>
                    <a:pt x="568380" y="381000"/>
                  </a:lnTo>
                  <a:close/>
                </a:path>
              </a:pathLst>
            </a:custGeom>
            <a:solidFill>
              <a:srgbClr val="F9CB0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305" name="Google Shape;2747;p47">
              <a:extLst>
                <a:ext uri="{FF2B5EF4-FFF2-40B4-BE49-F238E27FC236}">
                  <a16:creationId xmlns:a16="http://schemas.microsoft.com/office/drawing/2014/main" id="{BE33467F-AFC7-454F-68D6-45529AAE0049}"/>
                </a:ext>
              </a:extLst>
            </p:cNvPr>
            <p:cNvSpPr>
              <a:spLocks/>
            </p:cNvSpPr>
            <p:nvPr/>
          </p:nvSpPr>
          <p:spPr bwMode="auto">
            <a:xfrm>
              <a:off x="5477912" y="2417819"/>
              <a:ext cx="144376" cy="135731"/>
            </a:xfrm>
            <a:custGeom>
              <a:avLst/>
              <a:gdLst>
                <a:gd name="T0" fmla="*/ 144376 w 144376"/>
                <a:gd name="T1" fmla="*/ 135731 h 135731"/>
                <a:gd name="T2" fmla="*/ 0 w 144376"/>
                <a:gd name="T3" fmla="*/ 52197 h 135731"/>
                <a:gd name="T4" fmla="*/ 0 w 144376"/>
                <a:gd name="T5" fmla="*/ 0 h 135731"/>
                <a:gd name="T6" fmla="*/ 144376 w 144376"/>
                <a:gd name="T7" fmla="*/ 83534 h 135731"/>
                <a:gd name="T8" fmla="*/ 144376 w 144376"/>
                <a:gd name="T9" fmla="*/ 135731 h 1357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4376" h="135731" extrusionOk="0">
                  <a:moveTo>
                    <a:pt x="144376" y="135731"/>
                  </a:moveTo>
                  <a:lnTo>
                    <a:pt x="0" y="52197"/>
                  </a:lnTo>
                  <a:lnTo>
                    <a:pt x="0" y="0"/>
                  </a:lnTo>
                  <a:lnTo>
                    <a:pt x="144376" y="83534"/>
                  </a:lnTo>
                  <a:lnTo>
                    <a:pt x="144376" y="135731"/>
                  </a:lnTo>
                  <a:close/>
                </a:path>
              </a:pathLst>
            </a:custGeom>
            <a:solidFill>
              <a:srgbClr val="9EA1A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306" name="Google Shape;2748;p47">
              <a:extLst>
                <a:ext uri="{FF2B5EF4-FFF2-40B4-BE49-F238E27FC236}">
                  <a16:creationId xmlns:a16="http://schemas.microsoft.com/office/drawing/2014/main" id="{C15F698E-AF35-EC24-4D69-43BDAA79C6BD}"/>
                </a:ext>
              </a:extLst>
            </p:cNvPr>
            <p:cNvSpPr>
              <a:spLocks/>
            </p:cNvSpPr>
            <p:nvPr/>
          </p:nvSpPr>
          <p:spPr bwMode="auto">
            <a:xfrm>
              <a:off x="5649377" y="2517070"/>
              <a:ext cx="171369" cy="151352"/>
            </a:xfrm>
            <a:custGeom>
              <a:avLst/>
              <a:gdLst>
                <a:gd name="T0" fmla="*/ 171370 w 171369"/>
                <a:gd name="T1" fmla="*/ 151352 h 151352"/>
                <a:gd name="T2" fmla="*/ 0 w 171369"/>
                <a:gd name="T3" fmla="*/ 52197 h 151352"/>
                <a:gd name="T4" fmla="*/ 0 w 171369"/>
                <a:gd name="T5" fmla="*/ 0 h 151352"/>
                <a:gd name="T6" fmla="*/ 171370 w 171369"/>
                <a:gd name="T7" fmla="*/ 99155 h 151352"/>
                <a:gd name="T8" fmla="*/ 171370 w 171369"/>
                <a:gd name="T9" fmla="*/ 151352 h 1513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1369" h="151352" extrusionOk="0">
                  <a:moveTo>
                    <a:pt x="171370" y="151352"/>
                  </a:moveTo>
                  <a:lnTo>
                    <a:pt x="0" y="52197"/>
                  </a:lnTo>
                  <a:lnTo>
                    <a:pt x="0" y="0"/>
                  </a:lnTo>
                  <a:lnTo>
                    <a:pt x="171370" y="99155"/>
                  </a:lnTo>
                  <a:lnTo>
                    <a:pt x="171370" y="151352"/>
                  </a:lnTo>
                  <a:close/>
                </a:path>
              </a:pathLst>
            </a:custGeom>
            <a:solidFill>
              <a:srgbClr val="FF865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307" name="Google Shape;2749;p47">
              <a:extLst>
                <a:ext uri="{FF2B5EF4-FFF2-40B4-BE49-F238E27FC236}">
                  <a16:creationId xmlns:a16="http://schemas.microsoft.com/office/drawing/2014/main" id="{494E0D3F-D2A3-34DF-3625-177550393D51}"/>
                </a:ext>
              </a:extLst>
            </p:cNvPr>
            <p:cNvSpPr>
              <a:spLocks/>
            </p:cNvSpPr>
            <p:nvPr/>
          </p:nvSpPr>
          <p:spPr bwMode="auto">
            <a:xfrm>
              <a:off x="5477912" y="2501354"/>
              <a:ext cx="144376" cy="135731"/>
            </a:xfrm>
            <a:custGeom>
              <a:avLst/>
              <a:gdLst>
                <a:gd name="T0" fmla="*/ 144376 w 144376"/>
                <a:gd name="T1" fmla="*/ 135731 h 135731"/>
                <a:gd name="T2" fmla="*/ 0 w 144376"/>
                <a:gd name="T3" fmla="*/ 52197 h 135731"/>
                <a:gd name="T4" fmla="*/ 0 w 144376"/>
                <a:gd name="T5" fmla="*/ 0 h 135731"/>
                <a:gd name="T6" fmla="*/ 144376 w 144376"/>
                <a:gd name="T7" fmla="*/ 83534 h 135731"/>
                <a:gd name="T8" fmla="*/ 144376 w 144376"/>
                <a:gd name="T9" fmla="*/ 135731 h 1357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4376" h="135731" extrusionOk="0">
                  <a:moveTo>
                    <a:pt x="144376" y="135731"/>
                  </a:moveTo>
                  <a:lnTo>
                    <a:pt x="0" y="52197"/>
                  </a:lnTo>
                  <a:lnTo>
                    <a:pt x="0" y="0"/>
                  </a:lnTo>
                  <a:lnTo>
                    <a:pt x="144376" y="83534"/>
                  </a:lnTo>
                  <a:lnTo>
                    <a:pt x="144376" y="135731"/>
                  </a:lnTo>
                  <a:close/>
                </a:path>
              </a:pathLst>
            </a:custGeom>
            <a:solidFill>
              <a:srgbClr val="9EA1A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308" name="Google Shape;2750;p47">
              <a:extLst>
                <a:ext uri="{FF2B5EF4-FFF2-40B4-BE49-F238E27FC236}">
                  <a16:creationId xmlns:a16="http://schemas.microsoft.com/office/drawing/2014/main" id="{61EAC398-E407-3E68-3971-EFD8EF29B35C}"/>
                </a:ext>
              </a:extLst>
            </p:cNvPr>
            <p:cNvSpPr>
              <a:spLocks/>
            </p:cNvSpPr>
            <p:nvPr/>
          </p:nvSpPr>
          <p:spPr bwMode="auto">
            <a:xfrm>
              <a:off x="5649377" y="2600604"/>
              <a:ext cx="505174" cy="344424"/>
            </a:xfrm>
            <a:custGeom>
              <a:avLst/>
              <a:gdLst>
                <a:gd name="T0" fmla="*/ 505174 w 505174"/>
                <a:gd name="T1" fmla="*/ 344424 h 344424"/>
                <a:gd name="T2" fmla="*/ 0 w 505174"/>
                <a:gd name="T3" fmla="*/ 52102 h 344424"/>
                <a:gd name="T4" fmla="*/ 0 w 505174"/>
                <a:gd name="T5" fmla="*/ 0 h 344424"/>
                <a:gd name="T6" fmla="*/ 505174 w 505174"/>
                <a:gd name="T7" fmla="*/ 292227 h 344424"/>
                <a:gd name="T8" fmla="*/ 505174 w 505174"/>
                <a:gd name="T9" fmla="*/ 344424 h 3444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5174" h="344424" extrusionOk="0">
                  <a:moveTo>
                    <a:pt x="505174" y="344424"/>
                  </a:moveTo>
                  <a:lnTo>
                    <a:pt x="0" y="52102"/>
                  </a:lnTo>
                  <a:lnTo>
                    <a:pt x="0" y="0"/>
                  </a:lnTo>
                  <a:lnTo>
                    <a:pt x="505174" y="292227"/>
                  </a:lnTo>
                  <a:lnTo>
                    <a:pt x="505174" y="344424"/>
                  </a:lnTo>
                  <a:close/>
                </a:path>
              </a:pathLst>
            </a:custGeom>
            <a:solidFill>
              <a:srgbClr val="9EA1A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309" name="Google Shape;2751;p47">
              <a:extLst>
                <a:ext uri="{FF2B5EF4-FFF2-40B4-BE49-F238E27FC236}">
                  <a16:creationId xmlns:a16="http://schemas.microsoft.com/office/drawing/2014/main" id="{28CDF01B-C681-61A6-1B08-0CEB4601D84B}"/>
                </a:ext>
              </a:extLst>
            </p:cNvPr>
            <p:cNvSpPr>
              <a:spLocks/>
            </p:cNvSpPr>
            <p:nvPr/>
          </p:nvSpPr>
          <p:spPr bwMode="auto">
            <a:xfrm>
              <a:off x="5477912" y="2250846"/>
              <a:ext cx="144376" cy="135731"/>
            </a:xfrm>
            <a:custGeom>
              <a:avLst/>
              <a:gdLst>
                <a:gd name="T0" fmla="*/ 144376 w 144376"/>
                <a:gd name="T1" fmla="*/ 135731 h 135731"/>
                <a:gd name="T2" fmla="*/ 0 w 144376"/>
                <a:gd name="T3" fmla="*/ 52197 h 135731"/>
                <a:gd name="T4" fmla="*/ 0 w 144376"/>
                <a:gd name="T5" fmla="*/ 0 h 135731"/>
                <a:gd name="T6" fmla="*/ 144376 w 144376"/>
                <a:gd name="T7" fmla="*/ 83534 h 135731"/>
                <a:gd name="T8" fmla="*/ 144376 w 144376"/>
                <a:gd name="T9" fmla="*/ 135731 h 1357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4376" h="135731" extrusionOk="0">
                  <a:moveTo>
                    <a:pt x="144376" y="135731"/>
                  </a:moveTo>
                  <a:lnTo>
                    <a:pt x="0" y="52197"/>
                  </a:lnTo>
                  <a:lnTo>
                    <a:pt x="0" y="0"/>
                  </a:lnTo>
                  <a:lnTo>
                    <a:pt x="144376" y="83534"/>
                  </a:lnTo>
                  <a:lnTo>
                    <a:pt x="144376" y="135731"/>
                  </a:lnTo>
                  <a:close/>
                </a:path>
              </a:pathLst>
            </a:custGeom>
            <a:solidFill>
              <a:srgbClr val="9EA1A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310" name="Google Shape;2752;p47">
              <a:extLst>
                <a:ext uri="{FF2B5EF4-FFF2-40B4-BE49-F238E27FC236}">
                  <a16:creationId xmlns:a16="http://schemas.microsoft.com/office/drawing/2014/main" id="{88B416E8-F58B-DBCB-C82B-F5EADEB43907}"/>
                </a:ext>
              </a:extLst>
            </p:cNvPr>
            <p:cNvSpPr>
              <a:spLocks/>
            </p:cNvSpPr>
            <p:nvPr/>
          </p:nvSpPr>
          <p:spPr bwMode="auto">
            <a:xfrm>
              <a:off x="5649377" y="2350001"/>
              <a:ext cx="478085" cy="328898"/>
            </a:xfrm>
            <a:custGeom>
              <a:avLst/>
              <a:gdLst>
                <a:gd name="T0" fmla="*/ 478086 w 478085"/>
                <a:gd name="T1" fmla="*/ 328898 h 328898"/>
                <a:gd name="T2" fmla="*/ 0 w 478085"/>
                <a:gd name="T3" fmla="*/ 52197 h 328898"/>
                <a:gd name="T4" fmla="*/ 0 w 478085"/>
                <a:gd name="T5" fmla="*/ 0 h 328898"/>
                <a:gd name="T6" fmla="*/ 478086 w 478085"/>
                <a:gd name="T7" fmla="*/ 276701 h 328898"/>
                <a:gd name="T8" fmla="*/ 478086 w 478085"/>
                <a:gd name="T9" fmla="*/ 328898 h 3288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8085" h="328898" extrusionOk="0">
                  <a:moveTo>
                    <a:pt x="478086" y="328898"/>
                  </a:moveTo>
                  <a:lnTo>
                    <a:pt x="0" y="52197"/>
                  </a:lnTo>
                  <a:lnTo>
                    <a:pt x="0" y="0"/>
                  </a:lnTo>
                  <a:lnTo>
                    <a:pt x="478086" y="276701"/>
                  </a:lnTo>
                  <a:lnTo>
                    <a:pt x="478086" y="328898"/>
                  </a:lnTo>
                  <a:close/>
                </a:path>
              </a:pathLst>
            </a:custGeom>
            <a:solidFill>
              <a:srgbClr val="4D3B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311" name="Google Shape;2753;p47">
              <a:extLst>
                <a:ext uri="{FF2B5EF4-FFF2-40B4-BE49-F238E27FC236}">
                  <a16:creationId xmlns:a16="http://schemas.microsoft.com/office/drawing/2014/main" id="{FB33134A-6FAE-7D6A-7745-B1CCF9554699}"/>
                </a:ext>
              </a:extLst>
            </p:cNvPr>
            <p:cNvSpPr>
              <a:spLocks/>
            </p:cNvSpPr>
            <p:nvPr/>
          </p:nvSpPr>
          <p:spPr bwMode="auto">
            <a:xfrm>
              <a:off x="5477912" y="2584888"/>
              <a:ext cx="144376" cy="135731"/>
            </a:xfrm>
            <a:custGeom>
              <a:avLst/>
              <a:gdLst>
                <a:gd name="T0" fmla="*/ 144376 w 144376"/>
                <a:gd name="T1" fmla="*/ 135731 h 135731"/>
                <a:gd name="T2" fmla="*/ 0 w 144376"/>
                <a:gd name="T3" fmla="*/ 52197 h 135731"/>
                <a:gd name="T4" fmla="*/ 0 w 144376"/>
                <a:gd name="T5" fmla="*/ 0 h 135731"/>
                <a:gd name="T6" fmla="*/ 144376 w 144376"/>
                <a:gd name="T7" fmla="*/ 83534 h 135731"/>
                <a:gd name="T8" fmla="*/ 144376 w 144376"/>
                <a:gd name="T9" fmla="*/ 135731 h 1357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4376" h="135731" extrusionOk="0">
                  <a:moveTo>
                    <a:pt x="144376" y="135731"/>
                  </a:moveTo>
                  <a:lnTo>
                    <a:pt x="0" y="52197"/>
                  </a:lnTo>
                  <a:lnTo>
                    <a:pt x="0" y="0"/>
                  </a:lnTo>
                  <a:lnTo>
                    <a:pt x="144376" y="83534"/>
                  </a:lnTo>
                  <a:lnTo>
                    <a:pt x="144376" y="135731"/>
                  </a:lnTo>
                  <a:close/>
                </a:path>
              </a:pathLst>
            </a:custGeom>
            <a:solidFill>
              <a:srgbClr val="9EA1A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312" name="Google Shape;2754;p47">
              <a:extLst>
                <a:ext uri="{FF2B5EF4-FFF2-40B4-BE49-F238E27FC236}">
                  <a16:creationId xmlns:a16="http://schemas.microsoft.com/office/drawing/2014/main" id="{A47221DA-5F09-7E38-12E1-3688BAF5BCB3}"/>
                </a:ext>
              </a:extLst>
            </p:cNvPr>
            <p:cNvSpPr>
              <a:spLocks/>
            </p:cNvSpPr>
            <p:nvPr/>
          </p:nvSpPr>
          <p:spPr bwMode="auto">
            <a:xfrm>
              <a:off x="5649377" y="2684043"/>
              <a:ext cx="63110" cy="88773"/>
            </a:xfrm>
            <a:custGeom>
              <a:avLst/>
              <a:gdLst>
                <a:gd name="T0" fmla="*/ 63111 w 63110"/>
                <a:gd name="T1" fmla="*/ 88773 h 88773"/>
                <a:gd name="T2" fmla="*/ 0 w 63110"/>
                <a:gd name="T3" fmla="*/ 52197 h 88773"/>
                <a:gd name="T4" fmla="*/ 0 w 63110"/>
                <a:gd name="T5" fmla="*/ 0 h 88773"/>
                <a:gd name="T6" fmla="*/ 63111 w 63110"/>
                <a:gd name="T7" fmla="*/ 36576 h 88773"/>
                <a:gd name="T8" fmla="*/ 63111 w 63110"/>
                <a:gd name="T9" fmla="*/ 88773 h 887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110" h="88773" extrusionOk="0">
                  <a:moveTo>
                    <a:pt x="63111" y="88773"/>
                  </a:moveTo>
                  <a:lnTo>
                    <a:pt x="0" y="52197"/>
                  </a:lnTo>
                  <a:lnTo>
                    <a:pt x="0" y="0"/>
                  </a:lnTo>
                  <a:lnTo>
                    <a:pt x="63111" y="36576"/>
                  </a:lnTo>
                  <a:lnTo>
                    <a:pt x="63111" y="8877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313" name="Google Shape;2755;p47">
              <a:extLst>
                <a:ext uri="{FF2B5EF4-FFF2-40B4-BE49-F238E27FC236}">
                  <a16:creationId xmlns:a16="http://schemas.microsoft.com/office/drawing/2014/main" id="{B811D475-A075-F48A-4440-BF94CA2067D5}"/>
                </a:ext>
              </a:extLst>
            </p:cNvPr>
            <p:cNvSpPr>
              <a:spLocks/>
            </p:cNvSpPr>
            <p:nvPr/>
          </p:nvSpPr>
          <p:spPr bwMode="auto">
            <a:xfrm>
              <a:off x="5477912" y="2751956"/>
              <a:ext cx="144376" cy="135636"/>
            </a:xfrm>
            <a:custGeom>
              <a:avLst/>
              <a:gdLst>
                <a:gd name="T0" fmla="*/ 144376 w 144376"/>
                <a:gd name="T1" fmla="*/ 135636 h 135636"/>
                <a:gd name="T2" fmla="*/ 0 w 144376"/>
                <a:gd name="T3" fmla="*/ 52197 h 135636"/>
                <a:gd name="T4" fmla="*/ 0 w 144376"/>
                <a:gd name="T5" fmla="*/ 0 h 135636"/>
                <a:gd name="T6" fmla="*/ 144376 w 144376"/>
                <a:gd name="T7" fmla="*/ 83534 h 135636"/>
                <a:gd name="T8" fmla="*/ 144376 w 144376"/>
                <a:gd name="T9" fmla="*/ 135636 h 1356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4376" h="135636" extrusionOk="0">
                  <a:moveTo>
                    <a:pt x="144376" y="135636"/>
                  </a:moveTo>
                  <a:lnTo>
                    <a:pt x="0" y="52197"/>
                  </a:lnTo>
                  <a:lnTo>
                    <a:pt x="0" y="0"/>
                  </a:lnTo>
                  <a:lnTo>
                    <a:pt x="144376" y="83534"/>
                  </a:lnTo>
                  <a:lnTo>
                    <a:pt x="144376" y="135636"/>
                  </a:lnTo>
                  <a:close/>
                </a:path>
              </a:pathLst>
            </a:custGeom>
            <a:solidFill>
              <a:srgbClr val="9EA1A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314" name="Google Shape;2756;p47">
              <a:extLst>
                <a:ext uri="{FF2B5EF4-FFF2-40B4-BE49-F238E27FC236}">
                  <a16:creationId xmlns:a16="http://schemas.microsoft.com/office/drawing/2014/main" id="{7CF6C72D-8948-8826-D462-65C7E045602B}"/>
                </a:ext>
              </a:extLst>
            </p:cNvPr>
            <p:cNvSpPr>
              <a:spLocks/>
            </p:cNvSpPr>
            <p:nvPr/>
          </p:nvSpPr>
          <p:spPr bwMode="auto">
            <a:xfrm>
              <a:off x="5649377" y="2851112"/>
              <a:ext cx="117287" cy="120014"/>
            </a:xfrm>
            <a:custGeom>
              <a:avLst/>
              <a:gdLst>
                <a:gd name="T0" fmla="*/ 117288 w 117287"/>
                <a:gd name="T1" fmla="*/ 120015 h 120014"/>
                <a:gd name="T2" fmla="*/ 0 w 117287"/>
                <a:gd name="T3" fmla="*/ 52197 h 120014"/>
                <a:gd name="T4" fmla="*/ 0 w 117287"/>
                <a:gd name="T5" fmla="*/ 0 h 120014"/>
                <a:gd name="T6" fmla="*/ 117288 w 117287"/>
                <a:gd name="T7" fmla="*/ 67818 h 120014"/>
                <a:gd name="T8" fmla="*/ 117288 w 117287"/>
                <a:gd name="T9" fmla="*/ 120015 h 1200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287" h="120014" extrusionOk="0">
                  <a:moveTo>
                    <a:pt x="117288" y="120015"/>
                  </a:moveTo>
                  <a:lnTo>
                    <a:pt x="0" y="52197"/>
                  </a:lnTo>
                  <a:lnTo>
                    <a:pt x="0" y="0"/>
                  </a:lnTo>
                  <a:lnTo>
                    <a:pt x="117288" y="67818"/>
                  </a:lnTo>
                  <a:lnTo>
                    <a:pt x="117288" y="120015"/>
                  </a:lnTo>
                  <a:close/>
                </a:path>
              </a:pathLst>
            </a:custGeom>
            <a:solidFill>
              <a:srgbClr val="F9CB0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315" name="Google Shape;2757;p47">
              <a:extLst>
                <a:ext uri="{FF2B5EF4-FFF2-40B4-BE49-F238E27FC236}">
                  <a16:creationId xmlns:a16="http://schemas.microsoft.com/office/drawing/2014/main" id="{FD716587-B983-ABD4-D4EB-16B423331E0F}"/>
                </a:ext>
              </a:extLst>
            </p:cNvPr>
            <p:cNvSpPr>
              <a:spLocks/>
            </p:cNvSpPr>
            <p:nvPr/>
          </p:nvSpPr>
          <p:spPr bwMode="auto">
            <a:xfrm>
              <a:off x="5477912" y="2835395"/>
              <a:ext cx="144376" cy="135731"/>
            </a:xfrm>
            <a:custGeom>
              <a:avLst/>
              <a:gdLst>
                <a:gd name="T0" fmla="*/ 144376 w 144376"/>
                <a:gd name="T1" fmla="*/ 135731 h 135731"/>
                <a:gd name="T2" fmla="*/ 0 w 144376"/>
                <a:gd name="T3" fmla="*/ 52197 h 135731"/>
                <a:gd name="T4" fmla="*/ 0 w 144376"/>
                <a:gd name="T5" fmla="*/ 0 h 135731"/>
                <a:gd name="T6" fmla="*/ 144376 w 144376"/>
                <a:gd name="T7" fmla="*/ 83534 h 135731"/>
                <a:gd name="T8" fmla="*/ 144376 w 144376"/>
                <a:gd name="T9" fmla="*/ 135731 h 1357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4376" h="135731" extrusionOk="0">
                  <a:moveTo>
                    <a:pt x="144376" y="135731"/>
                  </a:moveTo>
                  <a:lnTo>
                    <a:pt x="0" y="52197"/>
                  </a:lnTo>
                  <a:lnTo>
                    <a:pt x="0" y="0"/>
                  </a:lnTo>
                  <a:lnTo>
                    <a:pt x="144376" y="83534"/>
                  </a:lnTo>
                  <a:lnTo>
                    <a:pt x="144376" y="135731"/>
                  </a:lnTo>
                  <a:close/>
                </a:path>
              </a:pathLst>
            </a:custGeom>
            <a:solidFill>
              <a:srgbClr val="9EA1A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316" name="Google Shape;2758;p47">
              <a:extLst>
                <a:ext uri="{FF2B5EF4-FFF2-40B4-BE49-F238E27FC236}">
                  <a16:creationId xmlns:a16="http://schemas.microsoft.com/office/drawing/2014/main" id="{4FB6DD11-D4EE-BF16-2680-8F1ED0D48E7B}"/>
                </a:ext>
              </a:extLst>
            </p:cNvPr>
            <p:cNvSpPr>
              <a:spLocks/>
            </p:cNvSpPr>
            <p:nvPr/>
          </p:nvSpPr>
          <p:spPr bwMode="auto">
            <a:xfrm>
              <a:off x="5649377" y="2934646"/>
              <a:ext cx="306716" cy="229647"/>
            </a:xfrm>
            <a:custGeom>
              <a:avLst/>
              <a:gdLst>
                <a:gd name="T0" fmla="*/ 306716 w 306716"/>
                <a:gd name="T1" fmla="*/ 229648 h 229647"/>
                <a:gd name="T2" fmla="*/ 0 w 306716"/>
                <a:gd name="T3" fmla="*/ 52197 h 229647"/>
                <a:gd name="T4" fmla="*/ 0 w 306716"/>
                <a:gd name="T5" fmla="*/ 0 h 229647"/>
                <a:gd name="T6" fmla="*/ 306716 w 306716"/>
                <a:gd name="T7" fmla="*/ 177451 h 229647"/>
                <a:gd name="T8" fmla="*/ 306716 w 306716"/>
                <a:gd name="T9" fmla="*/ 229648 h 2296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716" h="229647" extrusionOk="0">
                  <a:moveTo>
                    <a:pt x="306716" y="229648"/>
                  </a:moveTo>
                  <a:lnTo>
                    <a:pt x="0" y="52197"/>
                  </a:lnTo>
                  <a:lnTo>
                    <a:pt x="0" y="0"/>
                  </a:lnTo>
                  <a:lnTo>
                    <a:pt x="306716" y="177451"/>
                  </a:lnTo>
                  <a:lnTo>
                    <a:pt x="306716" y="229648"/>
                  </a:lnTo>
                  <a:close/>
                </a:path>
              </a:pathLst>
            </a:custGeom>
            <a:solidFill>
              <a:srgbClr val="FF865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317" name="Google Shape;2759;p47">
              <a:extLst>
                <a:ext uri="{FF2B5EF4-FFF2-40B4-BE49-F238E27FC236}">
                  <a16:creationId xmlns:a16="http://schemas.microsoft.com/office/drawing/2014/main" id="{6402298E-2149-5489-75F1-EEFCA4786ED1}"/>
                </a:ext>
              </a:extLst>
            </p:cNvPr>
            <p:cNvSpPr>
              <a:spLocks/>
            </p:cNvSpPr>
            <p:nvPr/>
          </p:nvSpPr>
          <p:spPr bwMode="auto">
            <a:xfrm>
              <a:off x="5477912" y="2918929"/>
              <a:ext cx="144376" cy="135731"/>
            </a:xfrm>
            <a:custGeom>
              <a:avLst/>
              <a:gdLst>
                <a:gd name="T0" fmla="*/ 144376 w 144376"/>
                <a:gd name="T1" fmla="*/ 135731 h 135731"/>
                <a:gd name="T2" fmla="*/ 0 w 144376"/>
                <a:gd name="T3" fmla="*/ 52197 h 135731"/>
                <a:gd name="T4" fmla="*/ 0 w 144376"/>
                <a:gd name="T5" fmla="*/ 0 h 135731"/>
                <a:gd name="T6" fmla="*/ 144376 w 144376"/>
                <a:gd name="T7" fmla="*/ 83534 h 135731"/>
                <a:gd name="T8" fmla="*/ 144376 w 144376"/>
                <a:gd name="T9" fmla="*/ 135731 h 1357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4376" h="135731" extrusionOk="0">
                  <a:moveTo>
                    <a:pt x="144376" y="135731"/>
                  </a:moveTo>
                  <a:lnTo>
                    <a:pt x="0" y="52197"/>
                  </a:lnTo>
                  <a:lnTo>
                    <a:pt x="0" y="0"/>
                  </a:lnTo>
                  <a:lnTo>
                    <a:pt x="144376" y="83534"/>
                  </a:lnTo>
                  <a:lnTo>
                    <a:pt x="144376" y="135731"/>
                  </a:lnTo>
                  <a:close/>
                </a:path>
              </a:pathLst>
            </a:custGeom>
            <a:solidFill>
              <a:srgbClr val="9EA1A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318" name="Google Shape;2760;p47">
              <a:extLst>
                <a:ext uri="{FF2B5EF4-FFF2-40B4-BE49-F238E27FC236}">
                  <a16:creationId xmlns:a16="http://schemas.microsoft.com/office/drawing/2014/main" id="{2C3550E3-1090-FAA9-FC72-7D78BA565330}"/>
                </a:ext>
              </a:extLst>
            </p:cNvPr>
            <p:cNvSpPr>
              <a:spLocks/>
            </p:cNvSpPr>
            <p:nvPr/>
          </p:nvSpPr>
          <p:spPr bwMode="auto">
            <a:xfrm>
              <a:off x="5649377" y="3018085"/>
              <a:ext cx="487115" cy="334137"/>
            </a:xfrm>
            <a:custGeom>
              <a:avLst/>
              <a:gdLst>
                <a:gd name="T0" fmla="*/ 487115 w 487115"/>
                <a:gd name="T1" fmla="*/ 334137 h 334137"/>
                <a:gd name="T2" fmla="*/ 0 w 487115"/>
                <a:gd name="T3" fmla="*/ 52197 h 334137"/>
                <a:gd name="T4" fmla="*/ 0 w 487115"/>
                <a:gd name="T5" fmla="*/ 0 h 334137"/>
                <a:gd name="T6" fmla="*/ 487115 w 487115"/>
                <a:gd name="T7" fmla="*/ 281940 h 334137"/>
                <a:gd name="T8" fmla="*/ 487115 w 487115"/>
                <a:gd name="T9" fmla="*/ 334137 h 3341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7115" h="334137" extrusionOk="0">
                  <a:moveTo>
                    <a:pt x="487115" y="334137"/>
                  </a:moveTo>
                  <a:lnTo>
                    <a:pt x="0" y="52197"/>
                  </a:lnTo>
                  <a:lnTo>
                    <a:pt x="0" y="0"/>
                  </a:lnTo>
                  <a:lnTo>
                    <a:pt x="487115" y="281940"/>
                  </a:lnTo>
                  <a:lnTo>
                    <a:pt x="487115" y="334137"/>
                  </a:lnTo>
                  <a:close/>
                </a:path>
              </a:pathLst>
            </a:custGeom>
            <a:solidFill>
              <a:srgbClr val="9EA1A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319" name="Google Shape;2761;p47">
              <a:extLst>
                <a:ext uri="{FF2B5EF4-FFF2-40B4-BE49-F238E27FC236}">
                  <a16:creationId xmlns:a16="http://schemas.microsoft.com/office/drawing/2014/main" id="{B08D8951-3A2B-E8DD-2947-5BD3B8C1AC12}"/>
                </a:ext>
              </a:extLst>
            </p:cNvPr>
            <p:cNvSpPr>
              <a:spLocks/>
            </p:cNvSpPr>
            <p:nvPr/>
          </p:nvSpPr>
          <p:spPr bwMode="auto">
            <a:xfrm>
              <a:off x="5477912" y="2668422"/>
              <a:ext cx="144376" cy="135731"/>
            </a:xfrm>
            <a:custGeom>
              <a:avLst/>
              <a:gdLst>
                <a:gd name="T0" fmla="*/ 144376 w 144376"/>
                <a:gd name="T1" fmla="*/ 135731 h 135731"/>
                <a:gd name="T2" fmla="*/ 0 w 144376"/>
                <a:gd name="T3" fmla="*/ 52197 h 135731"/>
                <a:gd name="T4" fmla="*/ 0 w 144376"/>
                <a:gd name="T5" fmla="*/ 0 h 135731"/>
                <a:gd name="T6" fmla="*/ 144376 w 144376"/>
                <a:gd name="T7" fmla="*/ 83534 h 135731"/>
                <a:gd name="T8" fmla="*/ 144376 w 144376"/>
                <a:gd name="T9" fmla="*/ 135731 h 1357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4376" h="135731" extrusionOk="0">
                  <a:moveTo>
                    <a:pt x="144376" y="135731"/>
                  </a:moveTo>
                  <a:lnTo>
                    <a:pt x="0" y="52197"/>
                  </a:lnTo>
                  <a:lnTo>
                    <a:pt x="0" y="0"/>
                  </a:lnTo>
                  <a:lnTo>
                    <a:pt x="144376" y="83534"/>
                  </a:lnTo>
                  <a:lnTo>
                    <a:pt x="144376" y="135731"/>
                  </a:lnTo>
                  <a:close/>
                </a:path>
              </a:pathLst>
            </a:custGeom>
            <a:solidFill>
              <a:srgbClr val="9EA1A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320" name="Google Shape;2762;p47">
              <a:extLst>
                <a:ext uri="{FF2B5EF4-FFF2-40B4-BE49-F238E27FC236}">
                  <a16:creationId xmlns:a16="http://schemas.microsoft.com/office/drawing/2014/main" id="{97769CB4-807E-9DF2-3AC4-04140AC12028}"/>
                </a:ext>
              </a:extLst>
            </p:cNvPr>
            <p:cNvSpPr>
              <a:spLocks/>
            </p:cNvSpPr>
            <p:nvPr/>
          </p:nvSpPr>
          <p:spPr bwMode="auto">
            <a:xfrm>
              <a:off x="5649377" y="2767577"/>
              <a:ext cx="613432" cy="407193"/>
            </a:xfrm>
            <a:custGeom>
              <a:avLst/>
              <a:gdLst>
                <a:gd name="T0" fmla="*/ 613433 w 613432"/>
                <a:gd name="T1" fmla="*/ 407194 h 407193"/>
                <a:gd name="T2" fmla="*/ 0 w 613432"/>
                <a:gd name="T3" fmla="*/ 52197 h 407193"/>
                <a:gd name="T4" fmla="*/ 0 w 613432"/>
                <a:gd name="T5" fmla="*/ 0 h 407193"/>
                <a:gd name="T6" fmla="*/ 613433 w 613432"/>
                <a:gd name="T7" fmla="*/ 354902 h 407193"/>
                <a:gd name="T8" fmla="*/ 613433 w 613432"/>
                <a:gd name="T9" fmla="*/ 407194 h 4071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3432" h="407193" extrusionOk="0">
                  <a:moveTo>
                    <a:pt x="613433" y="407194"/>
                  </a:moveTo>
                  <a:lnTo>
                    <a:pt x="0" y="52197"/>
                  </a:lnTo>
                  <a:lnTo>
                    <a:pt x="0" y="0"/>
                  </a:lnTo>
                  <a:lnTo>
                    <a:pt x="613433" y="354902"/>
                  </a:lnTo>
                  <a:lnTo>
                    <a:pt x="613433" y="407194"/>
                  </a:lnTo>
                  <a:close/>
                </a:path>
              </a:pathLst>
            </a:custGeom>
            <a:solidFill>
              <a:srgbClr val="4D3B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321" name="Google Shape;2763;p47">
              <a:extLst>
                <a:ext uri="{FF2B5EF4-FFF2-40B4-BE49-F238E27FC236}">
                  <a16:creationId xmlns:a16="http://schemas.microsoft.com/office/drawing/2014/main" id="{AF723FD2-5FF3-E4CF-6AF6-229AA1026338}"/>
                </a:ext>
              </a:extLst>
            </p:cNvPr>
            <p:cNvSpPr>
              <a:spLocks/>
            </p:cNvSpPr>
            <p:nvPr/>
          </p:nvSpPr>
          <p:spPr bwMode="auto">
            <a:xfrm>
              <a:off x="1926580" y="1674106"/>
              <a:ext cx="1230952" cy="1017480"/>
            </a:xfrm>
            <a:custGeom>
              <a:avLst/>
              <a:gdLst>
                <a:gd name="T0" fmla="*/ 342929 w 1230952"/>
                <a:gd name="T1" fmla="*/ 947072 h 1017480"/>
                <a:gd name="T2" fmla="*/ 256246 w 1230952"/>
                <a:gd name="T3" fmla="*/ 902495 h 1017480"/>
                <a:gd name="T4" fmla="*/ 74612 w 1230952"/>
                <a:gd name="T5" fmla="*/ 1007270 h 1017480"/>
                <a:gd name="T6" fmla="*/ 0 w 1230952"/>
                <a:gd name="T7" fmla="*/ 964122 h 1017480"/>
                <a:gd name="T8" fmla="*/ 0 w 1230952"/>
                <a:gd name="T9" fmla="*/ 765811 h 1017480"/>
                <a:gd name="T10" fmla="*/ 74612 w 1230952"/>
                <a:gd name="T11" fmla="*/ 636271 h 1017480"/>
                <a:gd name="T12" fmla="*/ 1156341 w 1230952"/>
                <a:gd name="T13" fmla="*/ 10193 h 1017480"/>
                <a:gd name="T14" fmla="*/ 1230953 w 1230952"/>
                <a:gd name="T15" fmla="*/ 53341 h 1017480"/>
                <a:gd name="T16" fmla="*/ 1230953 w 1230952"/>
                <a:gd name="T17" fmla="*/ 252318 h 1017480"/>
                <a:gd name="T18" fmla="*/ 1156341 w 1230952"/>
                <a:gd name="T19" fmla="*/ 381859 h 1017480"/>
                <a:gd name="T20" fmla="*/ 429042 w 1230952"/>
                <a:gd name="T21" fmla="*/ 802292 h 10174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30952" h="1017480" extrusionOk="0">
                  <a:moveTo>
                    <a:pt x="342929" y="947072"/>
                  </a:moveTo>
                  <a:lnTo>
                    <a:pt x="256246" y="902495"/>
                  </a:lnTo>
                  <a:lnTo>
                    <a:pt x="74612" y="1007270"/>
                  </a:lnTo>
                  <a:cubicBezTo>
                    <a:pt x="33457" y="1031082"/>
                    <a:pt x="0" y="1011842"/>
                    <a:pt x="0" y="964122"/>
                  </a:cubicBezTo>
                  <a:lnTo>
                    <a:pt x="0" y="765811"/>
                  </a:lnTo>
                  <a:cubicBezTo>
                    <a:pt x="2848" y="713186"/>
                    <a:pt x="30561" y="665065"/>
                    <a:pt x="74612" y="636271"/>
                  </a:cubicBezTo>
                  <a:lnTo>
                    <a:pt x="1156341" y="10193"/>
                  </a:lnTo>
                  <a:cubicBezTo>
                    <a:pt x="1197496" y="-13620"/>
                    <a:pt x="1230953" y="5716"/>
                    <a:pt x="1230953" y="53341"/>
                  </a:cubicBezTo>
                  <a:lnTo>
                    <a:pt x="1230953" y="252318"/>
                  </a:lnTo>
                  <a:cubicBezTo>
                    <a:pt x="1228101" y="304944"/>
                    <a:pt x="1200395" y="353064"/>
                    <a:pt x="1156341" y="381859"/>
                  </a:cubicBezTo>
                  <a:lnTo>
                    <a:pt x="429042" y="802292"/>
                  </a:lnTo>
                </a:path>
              </a:pathLst>
            </a:custGeom>
            <a:solidFill>
              <a:srgbClr val="B1B4C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322" name="Google Shape;2764;p47">
              <a:extLst>
                <a:ext uri="{FF2B5EF4-FFF2-40B4-BE49-F238E27FC236}">
                  <a16:creationId xmlns:a16="http://schemas.microsoft.com/office/drawing/2014/main" id="{D2DE3958-4E46-E284-1681-C8C46126F875}"/>
                </a:ext>
              </a:extLst>
            </p:cNvPr>
            <p:cNvSpPr>
              <a:spLocks/>
            </p:cNvSpPr>
            <p:nvPr/>
          </p:nvSpPr>
          <p:spPr bwMode="auto">
            <a:xfrm>
              <a:off x="3112195" y="1676584"/>
              <a:ext cx="59119" cy="52197"/>
            </a:xfrm>
            <a:custGeom>
              <a:avLst/>
              <a:gdLst>
                <a:gd name="T0" fmla="*/ 18249 w 59119"/>
                <a:gd name="T1" fmla="*/ 0 h 52197"/>
                <a:gd name="T2" fmla="*/ 59119 w 59119"/>
                <a:gd name="T3" fmla="*/ 16574 h 52197"/>
                <a:gd name="T4" fmla="*/ 24522 w 59119"/>
                <a:gd name="T5" fmla="*/ 52197 h 52197"/>
                <a:gd name="T6" fmla="*/ 0 w 59119"/>
                <a:gd name="T7" fmla="*/ 12859 h 52197"/>
                <a:gd name="T8" fmla="*/ 18249 w 59119"/>
                <a:gd name="T9" fmla="*/ 0 h 521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119" h="52197" extrusionOk="0">
                  <a:moveTo>
                    <a:pt x="18249" y="0"/>
                  </a:moveTo>
                  <a:lnTo>
                    <a:pt x="59119" y="16574"/>
                  </a:lnTo>
                  <a:lnTo>
                    <a:pt x="24522" y="52197"/>
                  </a:lnTo>
                  <a:lnTo>
                    <a:pt x="0" y="12859"/>
                  </a:lnTo>
                  <a:lnTo>
                    <a:pt x="18249" y="0"/>
                  </a:lnTo>
                  <a:close/>
                </a:path>
              </a:pathLst>
            </a:custGeom>
            <a:solidFill>
              <a:srgbClr val="B1B4C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323" name="Google Shape;2765;p47">
              <a:extLst>
                <a:ext uri="{FF2B5EF4-FFF2-40B4-BE49-F238E27FC236}">
                  <a16:creationId xmlns:a16="http://schemas.microsoft.com/office/drawing/2014/main" id="{C0204DBC-6B1F-25AD-CDF6-634285533400}"/>
                </a:ext>
              </a:extLst>
            </p:cNvPr>
            <p:cNvSpPr>
              <a:spLocks/>
            </p:cNvSpPr>
            <p:nvPr/>
          </p:nvSpPr>
          <p:spPr bwMode="auto">
            <a:xfrm>
              <a:off x="2269509" y="2593746"/>
              <a:ext cx="43151" cy="44767"/>
            </a:xfrm>
            <a:custGeom>
              <a:avLst/>
              <a:gdLst>
                <a:gd name="T0" fmla="*/ 0 w 43151"/>
                <a:gd name="T1" fmla="*/ 27432 h 44767"/>
                <a:gd name="T2" fmla="*/ 43056 w 43151"/>
                <a:gd name="T3" fmla="*/ 44767 h 44767"/>
                <a:gd name="T4" fmla="*/ 43151 w 43151"/>
                <a:gd name="T5" fmla="*/ 7620 h 44767"/>
                <a:gd name="T6" fmla="*/ 5038 w 43151"/>
                <a:gd name="T7" fmla="*/ 0 h 44767"/>
                <a:gd name="T8" fmla="*/ 0 w 43151"/>
                <a:gd name="T9" fmla="*/ 27432 h 447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151" h="44767" extrusionOk="0">
                  <a:moveTo>
                    <a:pt x="0" y="27432"/>
                  </a:moveTo>
                  <a:lnTo>
                    <a:pt x="43056" y="44767"/>
                  </a:lnTo>
                  <a:lnTo>
                    <a:pt x="43151" y="7620"/>
                  </a:lnTo>
                  <a:lnTo>
                    <a:pt x="5038" y="0"/>
                  </a:lnTo>
                  <a:lnTo>
                    <a:pt x="0" y="27432"/>
                  </a:lnTo>
                  <a:close/>
                </a:path>
              </a:pathLst>
            </a:custGeom>
            <a:solidFill>
              <a:srgbClr val="B1B4C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324" name="Google Shape;2766;p47">
              <a:extLst>
                <a:ext uri="{FF2B5EF4-FFF2-40B4-BE49-F238E27FC236}">
                  <a16:creationId xmlns:a16="http://schemas.microsoft.com/office/drawing/2014/main" id="{9FE5BFC5-0186-B4AA-D4C7-96E61856F7D3}"/>
                </a:ext>
              </a:extLst>
            </p:cNvPr>
            <p:cNvSpPr>
              <a:spLocks/>
            </p:cNvSpPr>
            <p:nvPr/>
          </p:nvSpPr>
          <p:spPr bwMode="auto">
            <a:xfrm>
              <a:off x="1950116" y="2650325"/>
              <a:ext cx="58584" cy="57547"/>
            </a:xfrm>
            <a:custGeom>
              <a:avLst/>
              <a:gdLst>
                <a:gd name="T0" fmla="*/ 48415 w 58584"/>
                <a:gd name="T1" fmla="*/ 57150 h 57547"/>
                <a:gd name="T2" fmla="*/ 36 w 58584"/>
                <a:gd name="T3" fmla="*/ 38100 h 57547"/>
                <a:gd name="T4" fmla="*/ 58585 w 58584"/>
                <a:gd name="T5" fmla="*/ 0 h 57547"/>
                <a:gd name="T6" fmla="*/ 48415 w 58584"/>
                <a:gd name="T7" fmla="*/ 57150 h 575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584" h="57547" extrusionOk="0">
                  <a:moveTo>
                    <a:pt x="48415" y="57150"/>
                  </a:moveTo>
                  <a:cubicBezTo>
                    <a:pt x="50030" y="60579"/>
                    <a:pt x="1747" y="40767"/>
                    <a:pt x="36" y="38100"/>
                  </a:cubicBezTo>
                  <a:cubicBezTo>
                    <a:pt x="-1675" y="35433"/>
                    <a:pt x="58585" y="0"/>
                    <a:pt x="58585" y="0"/>
                  </a:cubicBezTo>
                  <a:lnTo>
                    <a:pt x="48415" y="57150"/>
                  </a:lnTo>
                  <a:close/>
                </a:path>
              </a:pathLst>
            </a:custGeom>
            <a:solidFill>
              <a:srgbClr val="B1B4C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325" name="Google Shape;2767;p47">
              <a:extLst>
                <a:ext uri="{FF2B5EF4-FFF2-40B4-BE49-F238E27FC236}">
                  <a16:creationId xmlns:a16="http://schemas.microsoft.com/office/drawing/2014/main" id="{3693D6CB-5A68-C459-AC2B-72D00A681AF2}"/>
                </a:ext>
              </a:extLst>
            </p:cNvPr>
            <p:cNvSpPr>
              <a:spLocks/>
            </p:cNvSpPr>
            <p:nvPr/>
          </p:nvSpPr>
          <p:spPr bwMode="auto">
            <a:xfrm>
              <a:off x="1969256" y="1691533"/>
              <a:ext cx="1231332" cy="1017436"/>
            </a:xfrm>
            <a:custGeom>
              <a:avLst/>
              <a:gdLst>
                <a:gd name="T0" fmla="*/ 429422 w 1231332"/>
                <a:gd name="T1" fmla="*/ 802106 h 1017436"/>
                <a:gd name="T2" fmla="*/ 1156721 w 1231332"/>
                <a:gd name="T3" fmla="*/ 381386 h 1017436"/>
                <a:gd name="T4" fmla="*/ 1231333 w 1231332"/>
                <a:gd name="T5" fmla="*/ 251846 h 1017436"/>
                <a:gd name="T6" fmla="*/ 1231333 w 1231332"/>
                <a:gd name="T7" fmla="*/ 53250 h 1017436"/>
                <a:gd name="T8" fmla="*/ 1156721 w 1231332"/>
                <a:gd name="T9" fmla="*/ 10007 h 1017436"/>
                <a:gd name="T10" fmla="*/ 74612 w 1231332"/>
                <a:gd name="T11" fmla="*/ 636085 h 1017436"/>
                <a:gd name="T12" fmla="*/ 0 w 1231332"/>
                <a:gd name="T13" fmla="*/ 765625 h 1017436"/>
                <a:gd name="T14" fmla="*/ 0 w 1231332"/>
                <a:gd name="T15" fmla="*/ 964221 h 1017436"/>
                <a:gd name="T16" fmla="*/ 74612 w 1231332"/>
                <a:gd name="T17" fmla="*/ 1007369 h 1017436"/>
                <a:gd name="T18" fmla="*/ 256246 w 1231332"/>
                <a:gd name="T19" fmla="*/ 902594 h 1017436"/>
                <a:gd name="T20" fmla="*/ 343309 w 1231332"/>
                <a:gd name="T21" fmla="*/ 947266 h 1017436"/>
                <a:gd name="T22" fmla="*/ 429422 w 1231332"/>
                <a:gd name="T23" fmla="*/ 802106 h 10174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31332" h="1017436" extrusionOk="0">
                  <a:moveTo>
                    <a:pt x="429422" y="802106"/>
                  </a:moveTo>
                  <a:lnTo>
                    <a:pt x="1156721" y="381386"/>
                  </a:lnTo>
                  <a:cubicBezTo>
                    <a:pt x="1200737" y="352554"/>
                    <a:pt x="1228443" y="304462"/>
                    <a:pt x="1231333" y="251846"/>
                  </a:cubicBezTo>
                  <a:lnTo>
                    <a:pt x="1231333" y="53250"/>
                  </a:lnTo>
                  <a:cubicBezTo>
                    <a:pt x="1231333" y="5625"/>
                    <a:pt x="1197876" y="-13425"/>
                    <a:pt x="1156721" y="10007"/>
                  </a:cubicBezTo>
                  <a:lnTo>
                    <a:pt x="74612" y="636085"/>
                  </a:lnTo>
                  <a:cubicBezTo>
                    <a:pt x="30584" y="664898"/>
                    <a:pt x="2878" y="713009"/>
                    <a:pt x="0" y="765625"/>
                  </a:cubicBezTo>
                  <a:lnTo>
                    <a:pt x="0" y="964221"/>
                  </a:lnTo>
                  <a:cubicBezTo>
                    <a:pt x="0" y="1011846"/>
                    <a:pt x="33457" y="1030896"/>
                    <a:pt x="74612" y="1007369"/>
                  </a:cubicBezTo>
                  <a:lnTo>
                    <a:pt x="256246" y="902594"/>
                  </a:lnTo>
                  <a:lnTo>
                    <a:pt x="343309" y="947266"/>
                  </a:lnTo>
                  <a:lnTo>
                    <a:pt x="429422" y="802106"/>
                  </a:lnTo>
                  <a:close/>
                </a:path>
              </a:pathLst>
            </a:custGeom>
            <a:solidFill>
              <a:srgbClr val="E9EAF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326" name="Google Shape;2768;p47">
              <a:extLst>
                <a:ext uri="{FF2B5EF4-FFF2-40B4-BE49-F238E27FC236}">
                  <a16:creationId xmlns:a16="http://schemas.microsoft.com/office/drawing/2014/main" id="{F20B3066-AD1C-AD12-5F84-786874D832D5}"/>
                </a:ext>
              </a:extLst>
            </p:cNvPr>
            <p:cNvSpPr>
              <a:spLocks/>
            </p:cNvSpPr>
            <p:nvPr/>
          </p:nvSpPr>
          <p:spPr bwMode="auto">
            <a:xfrm>
              <a:off x="2066299" y="1805171"/>
              <a:ext cx="1037246" cy="669226"/>
            </a:xfrm>
            <a:custGeom>
              <a:avLst/>
              <a:gdLst>
                <a:gd name="T0" fmla="*/ 1037247 w 1037246"/>
                <a:gd name="T1" fmla="*/ 69152 h 669226"/>
                <a:gd name="T2" fmla="*/ 0 w 1037246"/>
                <a:gd name="T3" fmla="*/ 669227 h 669226"/>
                <a:gd name="T4" fmla="*/ 0 w 1037246"/>
                <a:gd name="T5" fmla="*/ 600170 h 669226"/>
                <a:gd name="T6" fmla="*/ 1037247 w 1037246"/>
                <a:gd name="T7" fmla="*/ 0 h 669226"/>
                <a:gd name="T8" fmla="*/ 1037247 w 1037246"/>
                <a:gd name="T9" fmla="*/ 69152 h 669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7246" h="669226" extrusionOk="0">
                  <a:moveTo>
                    <a:pt x="1037247" y="69152"/>
                  </a:moveTo>
                  <a:lnTo>
                    <a:pt x="0" y="669227"/>
                  </a:lnTo>
                  <a:lnTo>
                    <a:pt x="0" y="600170"/>
                  </a:lnTo>
                  <a:lnTo>
                    <a:pt x="1037247" y="0"/>
                  </a:lnTo>
                  <a:lnTo>
                    <a:pt x="1037247" y="6915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327" name="Google Shape;2769;p47">
              <a:extLst>
                <a:ext uri="{FF2B5EF4-FFF2-40B4-BE49-F238E27FC236}">
                  <a16:creationId xmlns:a16="http://schemas.microsoft.com/office/drawing/2014/main" id="{AD87D987-C991-B370-C5FF-78D154EC3544}"/>
                </a:ext>
              </a:extLst>
            </p:cNvPr>
            <p:cNvSpPr>
              <a:spLocks/>
            </p:cNvSpPr>
            <p:nvPr/>
          </p:nvSpPr>
          <p:spPr bwMode="auto">
            <a:xfrm>
              <a:off x="2066299" y="2133308"/>
              <a:ext cx="679110" cy="462057"/>
            </a:xfrm>
            <a:custGeom>
              <a:avLst/>
              <a:gdLst>
                <a:gd name="T0" fmla="*/ 679110 w 679110"/>
                <a:gd name="T1" fmla="*/ 69151 h 462057"/>
                <a:gd name="T2" fmla="*/ 0 w 679110"/>
                <a:gd name="T3" fmla="*/ 462058 h 462057"/>
                <a:gd name="T4" fmla="*/ 0 w 679110"/>
                <a:gd name="T5" fmla="*/ 392906 h 462057"/>
                <a:gd name="T6" fmla="*/ 679110 w 679110"/>
                <a:gd name="T7" fmla="*/ 0 h 462057"/>
                <a:gd name="T8" fmla="*/ 679110 w 679110"/>
                <a:gd name="T9" fmla="*/ 69151 h 4620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9110" h="462057" extrusionOk="0">
                  <a:moveTo>
                    <a:pt x="679110" y="69151"/>
                  </a:moveTo>
                  <a:lnTo>
                    <a:pt x="0" y="462058"/>
                  </a:lnTo>
                  <a:lnTo>
                    <a:pt x="0" y="392906"/>
                  </a:lnTo>
                  <a:lnTo>
                    <a:pt x="679110" y="0"/>
                  </a:lnTo>
                  <a:lnTo>
                    <a:pt x="679110" y="6915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grpSp>
          <p:nvGrpSpPr>
            <p:cNvPr id="50328" name="Google Shape;2770;p47">
              <a:extLst>
                <a:ext uri="{FF2B5EF4-FFF2-40B4-BE49-F238E27FC236}">
                  <a16:creationId xmlns:a16="http://schemas.microsoft.com/office/drawing/2014/main" id="{D8DC97BE-48DA-B856-690E-DAB596F6FC19}"/>
                </a:ext>
              </a:extLst>
            </p:cNvPr>
            <p:cNvGrpSpPr>
              <a:grpSpLocks/>
            </p:cNvGrpSpPr>
            <p:nvPr/>
          </p:nvGrpSpPr>
          <p:grpSpPr bwMode="auto">
            <a:xfrm>
              <a:off x="4146745" y="1006881"/>
              <a:ext cx="330894" cy="250785"/>
              <a:chOff x="6621095" y="1452181"/>
              <a:chExt cx="330894" cy="250785"/>
            </a:xfrm>
          </p:grpSpPr>
          <p:sp>
            <p:nvSpPr>
              <p:cNvPr id="50331" name="Google Shape;2771;p47">
                <a:extLst>
                  <a:ext uri="{FF2B5EF4-FFF2-40B4-BE49-F238E27FC236}">
                    <a16:creationId xmlns:a16="http://schemas.microsoft.com/office/drawing/2014/main" id="{F7740300-6CDC-94BE-963A-2B756922C455}"/>
                  </a:ext>
                </a:extLst>
              </p:cNvPr>
              <p:cNvSpPr>
                <a:spLocks/>
              </p:cNvSpPr>
              <p:nvPr/>
            </p:nvSpPr>
            <p:spPr bwMode="auto">
              <a:xfrm>
                <a:off x="6648789" y="1521520"/>
                <a:ext cx="303199" cy="174500"/>
              </a:xfrm>
              <a:custGeom>
                <a:avLst/>
                <a:gdLst>
                  <a:gd name="T0" fmla="*/ 0 w 303199"/>
                  <a:gd name="T1" fmla="*/ 63249 h 174500"/>
                  <a:gd name="T2" fmla="*/ 107878 w 303199"/>
                  <a:gd name="T3" fmla="*/ 860 h 174500"/>
                  <a:gd name="T4" fmla="*/ 114056 w 303199"/>
                  <a:gd name="T5" fmla="*/ 860 h 174500"/>
                  <a:gd name="T6" fmla="*/ 303200 w 303199"/>
                  <a:gd name="T7" fmla="*/ 110302 h 174500"/>
                  <a:gd name="T8" fmla="*/ 192280 w 303199"/>
                  <a:gd name="T9" fmla="*/ 174501 h 174500"/>
                  <a:gd name="T10" fmla="*/ 0 w 303199"/>
                  <a:gd name="T11" fmla="*/ 63249 h 174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3199" h="174500" extrusionOk="0">
                    <a:moveTo>
                      <a:pt x="0" y="63249"/>
                    </a:moveTo>
                    <a:lnTo>
                      <a:pt x="107878" y="860"/>
                    </a:lnTo>
                    <a:cubicBezTo>
                      <a:pt x="109779" y="-287"/>
                      <a:pt x="112155" y="-287"/>
                      <a:pt x="114056" y="860"/>
                    </a:cubicBezTo>
                    <a:lnTo>
                      <a:pt x="303200" y="110302"/>
                    </a:lnTo>
                    <a:lnTo>
                      <a:pt x="192280" y="174501"/>
                    </a:lnTo>
                    <a:lnTo>
                      <a:pt x="0" y="63249"/>
                    </a:lnTo>
                    <a:close/>
                  </a:path>
                </a:pathLst>
              </a:custGeom>
              <a:solidFill>
                <a:srgbClr val="F4F4F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332" name="Google Shape;2772;p47">
                <a:extLst>
                  <a:ext uri="{FF2B5EF4-FFF2-40B4-BE49-F238E27FC236}">
                    <a16:creationId xmlns:a16="http://schemas.microsoft.com/office/drawing/2014/main" id="{8D967146-759B-5091-0A4B-947F5EB3C68C}"/>
                  </a:ext>
                </a:extLst>
              </p:cNvPr>
              <p:cNvSpPr>
                <a:spLocks/>
              </p:cNvSpPr>
              <p:nvPr/>
            </p:nvSpPr>
            <p:spPr bwMode="auto">
              <a:xfrm>
                <a:off x="6790409" y="1564671"/>
                <a:ext cx="79173" cy="45815"/>
              </a:xfrm>
              <a:custGeom>
                <a:avLst/>
                <a:gdLst>
                  <a:gd name="T0" fmla="*/ 79174 w 79173"/>
                  <a:gd name="T1" fmla="*/ 29242 h 45815"/>
                  <a:gd name="T2" fmla="*/ 50660 w 79173"/>
                  <a:gd name="T3" fmla="*/ 45815 h 45815"/>
                  <a:gd name="T4" fmla="*/ 0 w 79173"/>
                  <a:gd name="T5" fmla="*/ 16478 h 45815"/>
                  <a:gd name="T6" fmla="*/ 28514 w 79173"/>
                  <a:gd name="T7" fmla="*/ 0 h 45815"/>
                  <a:gd name="T8" fmla="*/ 79174 w 79173"/>
                  <a:gd name="T9" fmla="*/ 29242 h 458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173" h="45815" extrusionOk="0">
                    <a:moveTo>
                      <a:pt x="79174" y="29242"/>
                    </a:moveTo>
                    <a:lnTo>
                      <a:pt x="50660" y="45815"/>
                    </a:lnTo>
                    <a:lnTo>
                      <a:pt x="0" y="16478"/>
                    </a:lnTo>
                    <a:lnTo>
                      <a:pt x="28514" y="0"/>
                    </a:lnTo>
                    <a:lnTo>
                      <a:pt x="79174" y="29242"/>
                    </a:lnTo>
                    <a:close/>
                  </a:path>
                </a:pathLst>
              </a:custGeom>
              <a:solidFill>
                <a:srgbClr val="000000">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333" name="Google Shape;2773;p47">
                <a:extLst>
                  <a:ext uri="{FF2B5EF4-FFF2-40B4-BE49-F238E27FC236}">
                    <a16:creationId xmlns:a16="http://schemas.microsoft.com/office/drawing/2014/main" id="{83DC1A22-2E66-77F1-1D94-65CBB2EE6FCE}"/>
                  </a:ext>
                </a:extLst>
              </p:cNvPr>
              <p:cNvSpPr>
                <a:spLocks/>
              </p:cNvSpPr>
              <p:nvPr/>
            </p:nvSpPr>
            <p:spPr bwMode="auto">
              <a:xfrm>
                <a:off x="6648780" y="1584674"/>
                <a:ext cx="303209" cy="118292"/>
              </a:xfrm>
              <a:custGeom>
                <a:avLst/>
                <a:gdLst>
                  <a:gd name="T0" fmla="*/ 303209 w 303209"/>
                  <a:gd name="T1" fmla="*/ 47149 h 118292"/>
                  <a:gd name="T2" fmla="*/ 303209 w 303209"/>
                  <a:gd name="T3" fmla="*/ 49721 h 118292"/>
                  <a:gd name="T4" fmla="*/ 298076 w 303209"/>
                  <a:gd name="T5" fmla="*/ 58769 h 118292"/>
                  <a:gd name="T6" fmla="*/ 197517 w 303209"/>
                  <a:gd name="T7" fmla="*/ 116872 h 118292"/>
                  <a:gd name="T8" fmla="*/ 187157 w 303209"/>
                  <a:gd name="T9" fmla="*/ 116872 h 118292"/>
                  <a:gd name="T10" fmla="*/ 5237 w 303209"/>
                  <a:gd name="T11" fmla="*/ 12097 h 118292"/>
                  <a:gd name="T12" fmla="*/ 9 w 303209"/>
                  <a:gd name="T13" fmla="*/ 2572 h 118292"/>
                  <a:gd name="T14" fmla="*/ 9 w 303209"/>
                  <a:gd name="T15" fmla="*/ 0 h 118292"/>
                  <a:gd name="T16" fmla="*/ 192289 w 303209"/>
                  <a:gd name="T17" fmla="*/ 111252 h 118292"/>
                  <a:gd name="T18" fmla="*/ 303209 w 303209"/>
                  <a:gd name="T19" fmla="*/ 47149 h 1182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lnTo>
                      <a:pt x="303209" y="47149"/>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334" name="Google Shape;2774;p47">
                <a:extLst>
                  <a:ext uri="{FF2B5EF4-FFF2-40B4-BE49-F238E27FC236}">
                    <a16:creationId xmlns:a16="http://schemas.microsoft.com/office/drawing/2014/main" id="{C31BC823-DA2C-F661-1F2A-F78BC702EF57}"/>
                  </a:ext>
                </a:extLst>
              </p:cNvPr>
              <p:cNvSpPr>
                <a:spLocks/>
              </p:cNvSpPr>
              <p:nvPr/>
            </p:nvSpPr>
            <p:spPr bwMode="auto">
              <a:xfrm>
                <a:off x="6621095" y="1454086"/>
                <a:ext cx="217122" cy="244320"/>
              </a:xfrm>
              <a:custGeom>
                <a:avLst/>
                <a:gdLst>
                  <a:gd name="T0" fmla="*/ 217123 w 217122"/>
                  <a:gd name="T1" fmla="*/ 243459 h 244320"/>
                  <a:gd name="T2" fmla="*/ 206478 w 217122"/>
                  <a:gd name="T3" fmla="*/ 242697 h 244320"/>
                  <a:gd name="T4" fmla="*/ 25888 w 217122"/>
                  <a:gd name="T5" fmla="*/ 137922 h 244320"/>
                  <a:gd name="T6" fmla="*/ 19900 w 217122"/>
                  <a:gd name="T7" fmla="*/ 129254 h 244320"/>
                  <a:gd name="T8" fmla="*/ 36 w 217122"/>
                  <a:gd name="T9" fmla="*/ 10763 h 244320"/>
                  <a:gd name="T10" fmla="*/ 36 w 217122"/>
                  <a:gd name="T11" fmla="*/ 8763 h 244320"/>
                  <a:gd name="T12" fmla="*/ 3743 w 217122"/>
                  <a:gd name="T13" fmla="*/ 0 h 244320"/>
                  <a:gd name="T14" fmla="*/ 191935 w 217122"/>
                  <a:gd name="T15" fmla="*/ 108871 h 244320"/>
                  <a:gd name="T16" fmla="*/ 196307 w 217122"/>
                  <a:gd name="T17" fmla="*/ 115252 h 244320"/>
                  <a:gd name="T18" fmla="*/ 217123 w 217122"/>
                  <a:gd name="T19" fmla="*/ 243459 h 24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lnTo>
                      <a:pt x="217123" y="243459"/>
                    </a:lnTo>
                    <a:close/>
                  </a:path>
                </a:pathLst>
              </a:custGeom>
              <a:solidFill>
                <a:srgbClr val="F4F4F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335" name="Google Shape;2775;p47">
                <a:extLst>
                  <a:ext uri="{FF2B5EF4-FFF2-40B4-BE49-F238E27FC236}">
                    <a16:creationId xmlns:a16="http://schemas.microsoft.com/office/drawing/2014/main" id="{7B475ABA-A127-5B74-7407-A715A9738B62}"/>
                  </a:ext>
                </a:extLst>
              </p:cNvPr>
              <p:cNvSpPr>
                <a:spLocks/>
              </p:cNvSpPr>
              <p:nvPr/>
            </p:nvSpPr>
            <p:spPr bwMode="auto">
              <a:xfrm>
                <a:off x="6624647" y="1452181"/>
                <a:ext cx="216421" cy="245364"/>
              </a:xfrm>
              <a:custGeom>
                <a:avLst/>
                <a:gdLst>
                  <a:gd name="T0" fmla="*/ 216422 w 216421"/>
                  <a:gd name="T1" fmla="*/ 243840 h 245364"/>
                  <a:gd name="T2" fmla="*/ 215186 w 216421"/>
                  <a:gd name="T3" fmla="*/ 244602 h 245364"/>
                  <a:gd name="T4" fmla="*/ 213570 w 216421"/>
                  <a:gd name="T5" fmla="*/ 245364 h 245364"/>
                  <a:gd name="T6" fmla="*/ 192090 w 216421"/>
                  <a:gd name="T7" fmla="*/ 117157 h 245364"/>
                  <a:gd name="T8" fmla="*/ 187718 w 216421"/>
                  <a:gd name="T9" fmla="*/ 110776 h 245364"/>
                  <a:gd name="T10" fmla="*/ 0 w 216421"/>
                  <a:gd name="T11" fmla="*/ 1905 h 245364"/>
                  <a:gd name="T12" fmla="*/ 2471 w 216421"/>
                  <a:gd name="T13" fmla="*/ 0 h 245364"/>
                  <a:gd name="T14" fmla="*/ 191044 w 216421"/>
                  <a:gd name="T15" fmla="*/ 109061 h 245364"/>
                  <a:gd name="T16" fmla="*/ 195512 w 216421"/>
                  <a:gd name="T17" fmla="*/ 115443 h 245364"/>
                  <a:gd name="T18" fmla="*/ 216422 w 216421"/>
                  <a:gd name="T19" fmla="*/ 243840 h 2453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lnTo>
                      <a:pt x="216422" y="24384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grpSp>
        <p:sp>
          <p:nvSpPr>
            <p:cNvPr id="50329" name="Google Shape;2776;p47">
              <a:extLst>
                <a:ext uri="{FF2B5EF4-FFF2-40B4-BE49-F238E27FC236}">
                  <a16:creationId xmlns:a16="http://schemas.microsoft.com/office/drawing/2014/main" id="{C3F4CCB5-F465-4022-9529-A9F11B912149}"/>
                </a:ext>
              </a:extLst>
            </p:cNvPr>
            <p:cNvSpPr>
              <a:spLocks/>
            </p:cNvSpPr>
            <p:nvPr/>
          </p:nvSpPr>
          <p:spPr bwMode="auto">
            <a:xfrm>
              <a:off x="4444588" y="826743"/>
              <a:ext cx="153590" cy="431871"/>
            </a:xfrm>
            <a:custGeom>
              <a:avLst/>
              <a:gdLst>
                <a:gd name="T0" fmla="*/ 11570 w 153590"/>
                <a:gd name="T1" fmla="*/ 362351 h 431871"/>
                <a:gd name="T2" fmla="*/ 37138 w 153590"/>
                <a:gd name="T3" fmla="*/ 347682 h 431871"/>
                <a:gd name="T4" fmla="*/ 58999 w 153590"/>
                <a:gd name="T5" fmla="*/ 334347 h 431871"/>
                <a:gd name="T6" fmla="*/ 89509 w 153590"/>
                <a:gd name="T7" fmla="*/ 267672 h 431871"/>
                <a:gd name="T8" fmla="*/ 100439 w 153590"/>
                <a:gd name="T9" fmla="*/ 166993 h 431871"/>
                <a:gd name="T10" fmla="*/ 78198 w 153590"/>
                <a:gd name="T11" fmla="*/ 46121 h 431871"/>
                <a:gd name="T12" fmla="*/ 92930 w 153590"/>
                <a:gd name="T13" fmla="*/ 4782 h 431871"/>
                <a:gd name="T14" fmla="*/ 132660 w 153590"/>
                <a:gd name="T15" fmla="*/ 31929 h 431871"/>
                <a:gd name="T16" fmla="*/ 153570 w 153590"/>
                <a:gd name="T17" fmla="*/ 170708 h 431871"/>
                <a:gd name="T18" fmla="*/ 137698 w 153590"/>
                <a:gd name="T19" fmla="*/ 273292 h 431871"/>
                <a:gd name="T20" fmla="*/ 98728 w 153590"/>
                <a:gd name="T21" fmla="*/ 353874 h 431871"/>
                <a:gd name="T22" fmla="*/ 85897 w 153590"/>
                <a:gd name="T23" fmla="*/ 383592 h 431871"/>
                <a:gd name="T24" fmla="*/ 56052 w 153590"/>
                <a:gd name="T25" fmla="*/ 423406 h 431871"/>
                <a:gd name="T26" fmla="*/ 36473 w 153590"/>
                <a:gd name="T27" fmla="*/ 431217 h 431871"/>
                <a:gd name="T28" fmla="*/ 38659 w 153590"/>
                <a:gd name="T29" fmla="*/ 421692 h 431871"/>
                <a:gd name="T30" fmla="*/ 58999 w 153590"/>
                <a:gd name="T31" fmla="*/ 398736 h 431871"/>
                <a:gd name="T32" fmla="*/ 42461 w 153590"/>
                <a:gd name="T33" fmla="*/ 414357 h 431871"/>
                <a:gd name="T34" fmla="*/ 23451 w 153590"/>
                <a:gd name="T35" fmla="*/ 426549 h 431871"/>
                <a:gd name="T36" fmla="*/ 12236 w 153590"/>
                <a:gd name="T37" fmla="*/ 419310 h 431871"/>
                <a:gd name="T38" fmla="*/ 31245 w 153590"/>
                <a:gd name="T39" fmla="*/ 404261 h 431871"/>
                <a:gd name="T40" fmla="*/ 44837 w 153590"/>
                <a:gd name="T41" fmla="*/ 389497 h 431871"/>
                <a:gd name="T42" fmla="*/ 23641 w 153590"/>
                <a:gd name="T43" fmla="*/ 403308 h 431871"/>
                <a:gd name="T44" fmla="*/ 4632 w 153590"/>
                <a:gd name="T45" fmla="*/ 408547 h 431871"/>
                <a:gd name="T46" fmla="*/ 3491 w 153590"/>
                <a:gd name="T47" fmla="*/ 399022 h 431871"/>
                <a:gd name="T48" fmla="*/ 28869 w 153590"/>
                <a:gd name="T49" fmla="*/ 381020 h 431871"/>
                <a:gd name="T50" fmla="*/ 38374 w 153590"/>
                <a:gd name="T51" fmla="*/ 367494 h 431871"/>
                <a:gd name="T52" fmla="*/ 23736 w 153590"/>
                <a:gd name="T53" fmla="*/ 374638 h 431871"/>
                <a:gd name="T54" fmla="*/ 4727 w 153590"/>
                <a:gd name="T55" fmla="*/ 370161 h 431871"/>
                <a:gd name="T56" fmla="*/ 11570 w 153590"/>
                <a:gd name="T57" fmla="*/ 362351 h 4318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53590" h="431871" extrusionOk="0">
                  <a:moveTo>
                    <a:pt x="11570" y="362351"/>
                  </a:moveTo>
                  <a:cubicBezTo>
                    <a:pt x="19754" y="356891"/>
                    <a:pt x="28299" y="351990"/>
                    <a:pt x="37138" y="347682"/>
                  </a:cubicBezTo>
                  <a:cubicBezTo>
                    <a:pt x="45379" y="345048"/>
                    <a:pt x="52878" y="340475"/>
                    <a:pt x="58999" y="334347"/>
                  </a:cubicBezTo>
                  <a:cubicBezTo>
                    <a:pt x="66983" y="326537"/>
                    <a:pt x="80099" y="296819"/>
                    <a:pt x="89509" y="267672"/>
                  </a:cubicBezTo>
                  <a:cubicBezTo>
                    <a:pt x="98871" y="234986"/>
                    <a:pt x="102568" y="200933"/>
                    <a:pt x="100439" y="166993"/>
                  </a:cubicBezTo>
                  <a:cubicBezTo>
                    <a:pt x="96542" y="126321"/>
                    <a:pt x="81905" y="69457"/>
                    <a:pt x="78198" y="46121"/>
                  </a:cubicBezTo>
                  <a:cubicBezTo>
                    <a:pt x="74491" y="22785"/>
                    <a:pt x="82000" y="13355"/>
                    <a:pt x="92930" y="4782"/>
                  </a:cubicBezTo>
                  <a:cubicBezTo>
                    <a:pt x="105667" y="-5314"/>
                    <a:pt x="123250" y="-837"/>
                    <a:pt x="132660" y="31929"/>
                  </a:cubicBezTo>
                  <a:cubicBezTo>
                    <a:pt x="144779" y="77261"/>
                    <a:pt x="151793" y="123811"/>
                    <a:pt x="153570" y="170708"/>
                  </a:cubicBezTo>
                  <a:cubicBezTo>
                    <a:pt x="153960" y="205545"/>
                    <a:pt x="148599" y="240208"/>
                    <a:pt x="137698" y="273292"/>
                  </a:cubicBezTo>
                  <a:cubicBezTo>
                    <a:pt x="128012" y="301634"/>
                    <a:pt x="114924" y="328691"/>
                    <a:pt x="98728" y="353874"/>
                  </a:cubicBezTo>
                  <a:cubicBezTo>
                    <a:pt x="94261" y="361398"/>
                    <a:pt x="92740" y="368161"/>
                    <a:pt x="85897" y="383592"/>
                  </a:cubicBezTo>
                  <a:cubicBezTo>
                    <a:pt x="79329" y="399096"/>
                    <a:pt x="69083" y="412763"/>
                    <a:pt x="56052" y="423406"/>
                  </a:cubicBezTo>
                  <a:cubicBezTo>
                    <a:pt x="44647" y="431598"/>
                    <a:pt x="39229" y="432931"/>
                    <a:pt x="36473" y="431217"/>
                  </a:cubicBezTo>
                  <a:cubicBezTo>
                    <a:pt x="33716" y="429502"/>
                    <a:pt x="33811" y="425597"/>
                    <a:pt x="38659" y="421692"/>
                  </a:cubicBezTo>
                  <a:cubicBezTo>
                    <a:pt x="46747" y="415317"/>
                    <a:pt x="53638" y="407542"/>
                    <a:pt x="58999" y="398736"/>
                  </a:cubicBezTo>
                  <a:cubicBezTo>
                    <a:pt x="58999" y="398736"/>
                    <a:pt x="49019" y="408833"/>
                    <a:pt x="42461" y="414357"/>
                  </a:cubicBezTo>
                  <a:cubicBezTo>
                    <a:pt x="36691" y="419245"/>
                    <a:pt x="30295" y="423344"/>
                    <a:pt x="23451" y="426549"/>
                  </a:cubicBezTo>
                  <a:cubicBezTo>
                    <a:pt x="16798" y="429502"/>
                    <a:pt x="7483" y="423787"/>
                    <a:pt x="12236" y="419310"/>
                  </a:cubicBezTo>
                  <a:cubicBezTo>
                    <a:pt x="16988" y="414834"/>
                    <a:pt x="21740" y="412548"/>
                    <a:pt x="31245" y="404261"/>
                  </a:cubicBezTo>
                  <a:cubicBezTo>
                    <a:pt x="36359" y="399914"/>
                    <a:pt x="40921" y="394956"/>
                    <a:pt x="44837" y="389497"/>
                  </a:cubicBezTo>
                  <a:cubicBezTo>
                    <a:pt x="38146" y="394658"/>
                    <a:pt x="31064" y="399276"/>
                    <a:pt x="23641" y="403308"/>
                  </a:cubicBezTo>
                  <a:cubicBezTo>
                    <a:pt x="17910" y="406783"/>
                    <a:pt x="11333" y="408597"/>
                    <a:pt x="4632" y="408547"/>
                  </a:cubicBezTo>
                  <a:cubicBezTo>
                    <a:pt x="1115" y="408547"/>
                    <a:pt x="-3162" y="403404"/>
                    <a:pt x="3491" y="399022"/>
                  </a:cubicBezTo>
                  <a:cubicBezTo>
                    <a:pt x="12635" y="394058"/>
                    <a:pt x="21161" y="388014"/>
                    <a:pt x="28869" y="381020"/>
                  </a:cubicBezTo>
                  <a:cubicBezTo>
                    <a:pt x="36187" y="373781"/>
                    <a:pt x="40275" y="367590"/>
                    <a:pt x="38374" y="367494"/>
                  </a:cubicBezTo>
                  <a:cubicBezTo>
                    <a:pt x="36473" y="367399"/>
                    <a:pt x="32290" y="371876"/>
                    <a:pt x="23736" y="374638"/>
                  </a:cubicBezTo>
                  <a:cubicBezTo>
                    <a:pt x="15182" y="377400"/>
                    <a:pt x="5963" y="374638"/>
                    <a:pt x="4727" y="370161"/>
                  </a:cubicBezTo>
                  <a:cubicBezTo>
                    <a:pt x="3491" y="365685"/>
                    <a:pt x="3586" y="366256"/>
                    <a:pt x="11570" y="362351"/>
                  </a:cubicBezTo>
                  <a:close/>
                </a:path>
              </a:pathLst>
            </a:custGeom>
            <a:solidFill>
              <a:srgbClr val="9C644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0330" name="Google Shape;2777;p47">
              <a:extLst>
                <a:ext uri="{FF2B5EF4-FFF2-40B4-BE49-F238E27FC236}">
                  <a16:creationId xmlns:a16="http://schemas.microsoft.com/office/drawing/2014/main" id="{3F6507D2-780F-64FA-0529-3F5E0F8B2E3C}"/>
                </a:ext>
              </a:extLst>
            </p:cNvPr>
            <p:cNvSpPr>
              <a:spLocks/>
            </p:cNvSpPr>
            <p:nvPr/>
          </p:nvSpPr>
          <p:spPr bwMode="auto">
            <a:xfrm>
              <a:off x="4515562" y="822838"/>
              <a:ext cx="88583" cy="120566"/>
            </a:xfrm>
            <a:custGeom>
              <a:avLst/>
              <a:gdLst>
                <a:gd name="T0" fmla="*/ 88584 w 88583"/>
                <a:gd name="T1" fmla="*/ 96127 h 120566"/>
                <a:gd name="T2" fmla="*/ 18534 w 88583"/>
                <a:gd name="T3" fmla="*/ 118892 h 120566"/>
                <a:gd name="T4" fmla="*/ 0 w 88583"/>
                <a:gd name="T5" fmla="*/ 40406 h 120566"/>
                <a:gd name="T6" fmla="*/ 31746 w 88583"/>
                <a:gd name="T7" fmla="*/ 20 h 120566"/>
                <a:gd name="T8" fmla="*/ 88584 w 88583"/>
                <a:gd name="T9" fmla="*/ 96127 h 1205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583" h="120566" extrusionOk="0">
                  <a:moveTo>
                    <a:pt x="88584" y="96127"/>
                  </a:moveTo>
                  <a:cubicBezTo>
                    <a:pt x="88584" y="96127"/>
                    <a:pt x="56458" y="128131"/>
                    <a:pt x="18534" y="118892"/>
                  </a:cubicBezTo>
                  <a:cubicBezTo>
                    <a:pt x="13117" y="115177"/>
                    <a:pt x="0" y="40406"/>
                    <a:pt x="0" y="40406"/>
                  </a:cubicBezTo>
                  <a:cubicBezTo>
                    <a:pt x="0" y="40406"/>
                    <a:pt x="0" y="-1028"/>
                    <a:pt x="31746" y="20"/>
                  </a:cubicBezTo>
                  <a:cubicBezTo>
                    <a:pt x="63491" y="1067"/>
                    <a:pt x="88584" y="96127"/>
                    <a:pt x="88584" y="96127"/>
                  </a:cubicBez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grpSp>
    </p:spTree>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Google Shape;1006;p21">
            <a:extLst>
              <a:ext uri="{FF2B5EF4-FFF2-40B4-BE49-F238E27FC236}">
                <a16:creationId xmlns:a16="http://schemas.microsoft.com/office/drawing/2014/main" id="{5782891F-AE4D-F80D-3AFF-75ADDF230A64}"/>
              </a:ext>
            </a:extLst>
          </p:cNvPr>
          <p:cNvSpPr txBox="1">
            <a:spLocks noGrp="1" noChangeArrowheads="1"/>
          </p:cNvSpPr>
          <p:nvPr>
            <p:ph type="title"/>
          </p:nvPr>
        </p:nvSpPr>
        <p:spPr>
          <a:xfrm>
            <a:off x="457200" y="681038"/>
            <a:ext cx="5722938" cy="1082675"/>
          </a:xfrm>
        </p:spPr>
        <p:txBody>
          <a:bodyPr/>
          <a:lstStyle/>
          <a:p>
            <a:pPr eaLnBrk="1" hangingPunct="1">
              <a:lnSpc>
                <a:spcPct val="80000"/>
              </a:lnSpc>
              <a:spcBef>
                <a:spcPct val="0"/>
              </a:spcBef>
              <a:spcAft>
                <a:spcPct val="0"/>
              </a:spcAft>
              <a:buClr>
                <a:schemeClr val="accent2"/>
              </a:buClr>
              <a:buFont typeface="Raleway Thin" pitchFamily="2" charset="77"/>
              <a:buNone/>
            </a:pPr>
            <a:r>
              <a:rPr lang="en-US" altLang="en-US" sz="3600">
                <a:solidFill>
                  <a:schemeClr val="accent2"/>
                </a:solidFill>
                <a:latin typeface="Raleway Thin" pitchFamily="2" charset="77"/>
                <a:cs typeface="Arial" panose="020B0604020202020204" pitchFamily="34" charset="0"/>
                <a:sym typeface="Raleway Thin" pitchFamily="2" charset="77"/>
              </a:rPr>
              <a:t>Covid Unexpected Star </a:t>
            </a:r>
            <a:br>
              <a:rPr lang="en-US" altLang="en-US" sz="3600">
                <a:solidFill>
                  <a:schemeClr val="accent2"/>
                </a:solidFill>
                <a:latin typeface="Raleway Thin" pitchFamily="2" charset="77"/>
                <a:cs typeface="Arial" panose="020B0604020202020204" pitchFamily="34" charset="0"/>
                <a:sym typeface="Raleway Thin" pitchFamily="2" charset="77"/>
              </a:rPr>
            </a:br>
            <a:r>
              <a:rPr lang="en-US" altLang="en-US" sz="3600">
                <a:solidFill>
                  <a:schemeClr val="accent2"/>
                </a:solidFill>
                <a:latin typeface="Raleway Thin" pitchFamily="2" charset="77"/>
                <a:cs typeface="Arial" panose="020B0604020202020204" pitchFamily="34" charset="0"/>
                <a:sym typeface="Raleway Thin" pitchFamily="2" charset="77"/>
              </a:rPr>
              <a:t>Bread &amp; Baking</a:t>
            </a:r>
          </a:p>
        </p:txBody>
      </p:sp>
      <p:sp>
        <p:nvSpPr>
          <p:cNvPr id="1007" name="Google Shape;1007;p21">
            <a:extLst>
              <a:ext uri="{FF2B5EF4-FFF2-40B4-BE49-F238E27FC236}">
                <a16:creationId xmlns:a16="http://schemas.microsoft.com/office/drawing/2014/main" id="{ED79209D-9C6F-339A-719D-9ED2A88D222B}"/>
              </a:ext>
            </a:extLst>
          </p:cNvPr>
          <p:cNvSpPr txBox="1">
            <a:spLocks noGrp="1"/>
          </p:cNvSpPr>
          <p:nvPr>
            <p:ph type="body" idx="1"/>
          </p:nvPr>
        </p:nvSpPr>
        <p:spPr>
          <a:xfrm>
            <a:off x="225425" y="2058988"/>
            <a:ext cx="5327650" cy="2640012"/>
          </a:xfrm>
        </p:spPr>
        <p:txBody>
          <a:bodyPr/>
          <a:lstStyle/>
          <a:p>
            <a:pPr eaLnBrk="1" fontAlgn="auto" hangingPunct="1">
              <a:lnSpc>
                <a:spcPct val="110000"/>
              </a:lnSpc>
              <a:buClr>
                <a:schemeClr val="accent1"/>
              </a:buClr>
              <a:buFont typeface="Barlow Light"/>
              <a:buChar char="▸"/>
              <a:defRPr/>
            </a:pPr>
            <a:r>
              <a:rPr lang="en-US" sz="2000" dirty="0">
                <a:solidFill>
                  <a:schemeClr val="dk1"/>
                </a:solidFill>
                <a:latin typeface="Barlow Light"/>
                <a:ea typeface="Barlow Light"/>
                <a:cs typeface="Barlow Light"/>
                <a:sym typeface="Barlow Light"/>
              </a:rPr>
              <a:t>During a recent 36 hour window #bread was used 30,000 times on Instagram</a:t>
            </a:r>
          </a:p>
          <a:p>
            <a:pPr eaLnBrk="1" fontAlgn="auto" hangingPunct="1">
              <a:lnSpc>
                <a:spcPct val="110000"/>
              </a:lnSpc>
              <a:buClr>
                <a:schemeClr val="accent1"/>
              </a:buClr>
              <a:buFont typeface="Barlow Light"/>
              <a:buChar char="▸"/>
              <a:defRPr/>
            </a:pPr>
            <a:r>
              <a:rPr lang="en-US" sz="2000" dirty="0">
                <a:solidFill>
                  <a:schemeClr val="dk1"/>
                </a:solidFill>
                <a:latin typeface="Barlow Light"/>
                <a:ea typeface="Barlow Light"/>
                <a:cs typeface="Barlow Light"/>
                <a:sym typeface="Barlow Light"/>
              </a:rPr>
              <a:t>The third best seller on Amazons list of books “ Bread Baking for Beginners”</a:t>
            </a:r>
          </a:p>
          <a:p>
            <a:pPr eaLnBrk="1" fontAlgn="auto" hangingPunct="1">
              <a:lnSpc>
                <a:spcPct val="110000"/>
              </a:lnSpc>
              <a:buClr>
                <a:schemeClr val="accent1"/>
              </a:buClr>
              <a:buFont typeface="Barlow Light"/>
              <a:buChar char="▸"/>
              <a:defRPr/>
            </a:pPr>
            <a:r>
              <a:rPr lang="en-US" sz="2000" dirty="0">
                <a:solidFill>
                  <a:schemeClr val="dk1"/>
                </a:solidFill>
                <a:latin typeface="Barlow Light"/>
                <a:ea typeface="Barlow Light"/>
                <a:cs typeface="Barlow Light"/>
                <a:sym typeface="Barlow Light"/>
              </a:rPr>
              <a:t>Uploads of “sourdough bread “ videos has jumped %55</a:t>
            </a:r>
          </a:p>
          <a:p>
            <a:pPr marL="114300" indent="0" eaLnBrk="1" fontAlgn="auto" hangingPunct="1">
              <a:lnSpc>
                <a:spcPct val="110000"/>
              </a:lnSpc>
              <a:buClr>
                <a:schemeClr val="accent1"/>
              </a:buClr>
              <a:buFont typeface="Barlow Light"/>
              <a:buNone/>
              <a:defRPr/>
            </a:pPr>
            <a:endParaRPr lang="en-US" sz="2000" dirty="0">
              <a:solidFill>
                <a:schemeClr val="dk1"/>
              </a:solidFill>
              <a:latin typeface="Barlow Light"/>
              <a:ea typeface="Barlow Light"/>
              <a:cs typeface="Barlow Light"/>
              <a:sym typeface="Barlow Light"/>
            </a:endParaRPr>
          </a:p>
        </p:txBody>
      </p:sp>
      <p:sp>
        <p:nvSpPr>
          <p:cNvPr id="52228" name="Google Shape;1009;p21">
            <a:extLst>
              <a:ext uri="{FF2B5EF4-FFF2-40B4-BE49-F238E27FC236}">
                <a16:creationId xmlns:a16="http://schemas.microsoft.com/office/drawing/2014/main" id="{450C959B-D6B1-D139-0472-F4EA0B884A39}"/>
              </a:ext>
            </a:extLst>
          </p:cNvPr>
          <p:cNvSpPr>
            <a:spLocks noGrp="1" noChangeArrowheads="1"/>
          </p:cNvSpPr>
          <p:nvPr>
            <p:ph type="sldNum" sz="quarter" idx="10"/>
          </p:nvPr>
        </p:nvSpPr>
        <p:spPr>
          <a:noFill/>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BB472B92-494A-A447-A1D8-6A8A9A27B021}" type="slidenum">
              <a:rPr lang="en-US" altLang="en-US" sz="1200">
                <a:solidFill>
                  <a:srgbClr val="FFFFFF"/>
                </a:solidFill>
                <a:latin typeface="Barlow Light" panose="020F0302020204030204" pitchFamily="34" charset="0"/>
                <a:sym typeface="Barlow Light" panose="020F0302020204030204" pitchFamily="34" charset="0"/>
              </a:rPr>
              <a:pPr/>
              <a:t>27</a:t>
            </a:fld>
            <a:endParaRPr lang="en-US" altLang="en-US" sz="1200">
              <a:solidFill>
                <a:srgbClr val="FFFFFF"/>
              </a:solidFill>
              <a:latin typeface="Barlow Light" panose="020F0302020204030204" pitchFamily="34" charset="0"/>
              <a:sym typeface="Barlow Light" panose="020F0302020204030204" pitchFamily="34" charset="0"/>
            </a:endParaRPr>
          </a:p>
        </p:txBody>
      </p:sp>
      <p:grpSp>
        <p:nvGrpSpPr>
          <p:cNvPr id="52229" name="Google Shape;2038;p33">
            <a:extLst>
              <a:ext uri="{FF2B5EF4-FFF2-40B4-BE49-F238E27FC236}">
                <a16:creationId xmlns:a16="http://schemas.microsoft.com/office/drawing/2014/main" id="{30B4B3D7-F671-6699-2662-250693142F50}"/>
              </a:ext>
            </a:extLst>
          </p:cNvPr>
          <p:cNvGrpSpPr>
            <a:grpSpLocks/>
          </p:cNvGrpSpPr>
          <p:nvPr/>
        </p:nvGrpSpPr>
        <p:grpSpPr bwMode="auto">
          <a:xfrm>
            <a:off x="5649913" y="1806575"/>
            <a:ext cx="3233737" cy="2189163"/>
            <a:chOff x="1177450" y="241631"/>
            <a:chExt cx="6173152" cy="3616776"/>
          </a:xfrm>
        </p:grpSpPr>
        <p:sp>
          <p:nvSpPr>
            <p:cNvPr id="162" name="Google Shape;2039;p33">
              <a:extLst>
                <a:ext uri="{FF2B5EF4-FFF2-40B4-BE49-F238E27FC236}">
                  <a16:creationId xmlns:a16="http://schemas.microsoft.com/office/drawing/2014/main" id="{191488C6-225A-39A1-BB71-A00DB01E4173}"/>
                </a:ext>
              </a:extLst>
            </p:cNvPr>
            <p:cNvSpPr/>
            <p:nvPr/>
          </p:nvSpPr>
          <p:spPr>
            <a:xfrm>
              <a:off x="1683545" y="241631"/>
              <a:ext cx="5160963" cy="3454165"/>
            </a:xfrm>
            <a:custGeom>
              <a:avLst/>
              <a:gdLst/>
              <a:ahLst/>
              <a:cxnLst/>
              <a:rect l="l" t="t" r="r" b="b"/>
              <a:pathLst>
                <a:path w="5161606" h="3454973" extrusionOk="0">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gradFill>
              <a:gsLst>
                <a:gs pos="0">
                  <a:schemeClr val="accent1"/>
                </a:gs>
                <a:gs pos="50000">
                  <a:schemeClr val="accent1"/>
                </a:gs>
                <a:gs pos="100000">
                  <a:schemeClr val="accent2"/>
                </a:gs>
              </a:gsLst>
              <a:lin ang="16198662" scaled="0"/>
            </a:gradFill>
            <a:ln>
              <a:noFill/>
            </a:ln>
          </p:spPr>
          <p:txBody>
            <a:bodyPr spcFirstLastPara="1" lIns="91425" tIns="45700" rIns="91425" bIns="45700" anchor="ctr"/>
            <a:lstStyle/>
            <a:p>
              <a:pPr eaLnBrk="1" fontAlgn="auto" hangingPunct="1">
                <a:spcBef>
                  <a:spcPts val="0"/>
                </a:spcBef>
                <a:spcAft>
                  <a:spcPts val="0"/>
                </a:spcAft>
                <a:buClr>
                  <a:srgbClr val="000000"/>
                </a:buClr>
                <a:buFont typeface="Arial"/>
                <a:buNone/>
                <a:defRPr/>
              </a:pPr>
              <a:endParaRPr sz="1800" kern="0" dirty="0">
                <a:latin typeface="Calibri"/>
                <a:ea typeface="Calibri"/>
                <a:cs typeface="Calibri"/>
                <a:sym typeface="Calibri"/>
              </a:endParaRPr>
            </a:p>
          </p:txBody>
        </p:sp>
        <p:sp>
          <p:nvSpPr>
            <p:cNvPr id="163" name="Google Shape;2040;p33">
              <a:extLst>
                <a:ext uri="{FF2B5EF4-FFF2-40B4-BE49-F238E27FC236}">
                  <a16:creationId xmlns:a16="http://schemas.microsoft.com/office/drawing/2014/main" id="{89330F05-0E7B-C459-84DC-3FC9E22109C4}"/>
                </a:ext>
              </a:extLst>
            </p:cNvPr>
            <p:cNvSpPr/>
            <p:nvPr/>
          </p:nvSpPr>
          <p:spPr>
            <a:xfrm>
              <a:off x="1177450" y="3763988"/>
              <a:ext cx="6173152" cy="94419"/>
            </a:xfrm>
            <a:custGeom>
              <a:avLst/>
              <a:gdLst/>
              <a:ahLst/>
              <a:cxnLst/>
              <a:rect l="l" t="t" r="r" b="b"/>
              <a:pathLst>
                <a:path w="6173152" h="95178" extrusionOk="0">
                  <a:moveTo>
                    <a:pt x="0" y="0"/>
                  </a:moveTo>
                  <a:cubicBezTo>
                    <a:pt x="0" y="0"/>
                    <a:pt x="129540" y="95178"/>
                    <a:pt x="450533" y="95178"/>
                  </a:cubicBezTo>
                  <a:lnTo>
                    <a:pt x="5817870" y="95178"/>
                  </a:lnTo>
                  <a:cubicBezTo>
                    <a:pt x="5948363" y="95178"/>
                    <a:pt x="6173153" y="0"/>
                    <a:pt x="6173153" y="0"/>
                  </a:cubicBezTo>
                  <a:lnTo>
                    <a:pt x="0" y="0"/>
                  </a:lnTo>
                  <a:close/>
                </a:path>
              </a:pathLst>
            </a:custGeom>
            <a:solidFill>
              <a:srgbClr val="0070C0"/>
            </a:solidFill>
            <a:ln>
              <a:noFill/>
            </a:ln>
            <a:effectLst>
              <a:outerShdw blurRad="100013" dist="28575" dir="5400000" algn="bl" rotWithShape="0">
                <a:srgbClr val="38226D">
                  <a:alpha val="30000"/>
                </a:srgbClr>
              </a:outerShdw>
            </a:effectLst>
          </p:spPr>
          <p:txBody>
            <a:bodyPr spcFirstLastPara="1" lIns="91425" tIns="45700" rIns="91425" bIns="45700" anchor="ctr"/>
            <a:lstStyle/>
            <a:p>
              <a:pPr eaLnBrk="1" fontAlgn="auto" hangingPunct="1">
                <a:spcBef>
                  <a:spcPts val="0"/>
                </a:spcBef>
                <a:spcAft>
                  <a:spcPts val="0"/>
                </a:spcAft>
                <a:buClr>
                  <a:srgbClr val="000000"/>
                </a:buClr>
                <a:buFont typeface="Arial"/>
                <a:buNone/>
                <a:defRPr/>
              </a:pPr>
              <a:endParaRPr sz="1800" kern="0">
                <a:latin typeface="Calibri"/>
                <a:ea typeface="Calibri"/>
                <a:cs typeface="Calibri"/>
                <a:sym typeface="Calibri"/>
              </a:endParaRPr>
            </a:p>
          </p:txBody>
        </p:sp>
        <p:sp>
          <p:nvSpPr>
            <p:cNvPr id="52247" name="Google Shape;2041;p33">
              <a:extLst>
                <a:ext uri="{FF2B5EF4-FFF2-40B4-BE49-F238E27FC236}">
                  <a16:creationId xmlns:a16="http://schemas.microsoft.com/office/drawing/2014/main" id="{4A23A754-5C8C-03C7-CE40-1AB351C5C281}"/>
                </a:ext>
              </a:extLst>
            </p:cNvPr>
            <p:cNvSpPr>
              <a:spLocks/>
            </p:cNvSpPr>
            <p:nvPr/>
          </p:nvSpPr>
          <p:spPr bwMode="auto">
            <a:xfrm>
              <a:off x="1177450" y="3687086"/>
              <a:ext cx="6172200" cy="76142"/>
            </a:xfrm>
            <a:custGeom>
              <a:avLst/>
              <a:gdLst>
                <a:gd name="T0" fmla="*/ 0 w 6172200"/>
                <a:gd name="T1" fmla="*/ 76143 h 76142"/>
                <a:gd name="T2" fmla="*/ 6172200 w 6172200"/>
                <a:gd name="T3" fmla="*/ 76143 h 76142"/>
                <a:gd name="T4" fmla="*/ 6172200 w 6172200"/>
                <a:gd name="T5" fmla="*/ 0 h 76142"/>
                <a:gd name="T6" fmla="*/ 0 w 6172200"/>
                <a:gd name="T7" fmla="*/ 0 h 76142"/>
                <a:gd name="T8" fmla="*/ 0 w 6172200"/>
                <a:gd name="T9" fmla="*/ 76143 h 761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72200" h="76142" extrusionOk="0">
                  <a:moveTo>
                    <a:pt x="0" y="76143"/>
                  </a:moveTo>
                  <a:lnTo>
                    <a:pt x="6172200" y="76143"/>
                  </a:lnTo>
                  <a:lnTo>
                    <a:pt x="6172200" y="0"/>
                  </a:lnTo>
                  <a:lnTo>
                    <a:pt x="0" y="0"/>
                  </a:lnTo>
                  <a:lnTo>
                    <a:pt x="0" y="7614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2248" name="Google Shape;2042;p33">
              <a:extLst>
                <a:ext uri="{FF2B5EF4-FFF2-40B4-BE49-F238E27FC236}">
                  <a16:creationId xmlns:a16="http://schemas.microsoft.com/office/drawing/2014/main" id="{2E153DC4-3A49-9B9D-505A-A62772EB8E62}"/>
                </a:ext>
              </a:extLst>
            </p:cNvPr>
            <p:cNvSpPr>
              <a:spLocks/>
            </p:cNvSpPr>
            <p:nvPr/>
          </p:nvSpPr>
          <p:spPr bwMode="auto">
            <a:xfrm>
              <a:off x="3806350" y="3687086"/>
              <a:ext cx="903922" cy="47589"/>
            </a:xfrm>
            <a:custGeom>
              <a:avLst/>
              <a:gdLst>
                <a:gd name="T0" fmla="*/ 0 w 903922"/>
                <a:gd name="T1" fmla="*/ 0 h 47589"/>
                <a:gd name="T2" fmla="*/ 53340 w 903922"/>
                <a:gd name="T3" fmla="*/ 47589 h 47589"/>
                <a:gd name="T4" fmla="*/ 850582 w 903922"/>
                <a:gd name="T5" fmla="*/ 47589 h 47589"/>
                <a:gd name="T6" fmla="*/ 903922 w 903922"/>
                <a:gd name="T7" fmla="*/ 0 h 47589"/>
                <a:gd name="T8" fmla="*/ 0 w 903922"/>
                <a:gd name="T9" fmla="*/ 0 h 475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3922" h="47589" extrusionOk="0">
                  <a:moveTo>
                    <a:pt x="0" y="0"/>
                  </a:moveTo>
                  <a:cubicBezTo>
                    <a:pt x="0" y="0"/>
                    <a:pt x="26670" y="47589"/>
                    <a:pt x="53340" y="47589"/>
                  </a:cubicBezTo>
                  <a:lnTo>
                    <a:pt x="850582" y="47589"/>
                  </a:lnTo>
                  <a:cubicBezTo>
                    <a:pt x="877253" y="47589"/>
                    <a:pt x="903922" y="0"/>
                    <a:pt x="903922" y="0"/>
                  </a:cubicBezTo>
                  <a:lnTo>
                    <a:pt x="0" y="0"/>
                  </a:lnTo>
                  <a:close/>
                </a:path>
              </a:pathLst>
            </a:custGeom>
            <a:solidFill>
              <a:srgbClr val="000000">
                <a:alpha val="980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grpSp>
      <p:grpSp>
        <p:nvGrpSpPr>
          <p:cNvPr id="52230" name="Google Shape;348;p13">
            <a:extLst>
              <a:ext uri="{FF2B5EF4-FFF2-40B4-BE49-F238E27FC236}">
                <a16:creationId xmlns:a16="http://schemas.microsoft.com/office/drawing/2014/main" id="{6EBD8F05-76AF-2453-7F95-8E18C29F73DE}"/>
              </a:ext>
            </a:extLst>
          </p:cNvPr>
          <p:cNvGrpSpPr>
            <a:grpSpLocks/>
          </p:cNvGrpSpPr>
          <p:nvPr/>
        </p:nvGrpSpPr>
        <p:grpSpPr bwMode="auto">
          <a:xfrm rot="2569259">
            <a:off x="5700713" y="1270000"/>
            <a:ext cx="3101975" cy="3136900"/>
            <a:chOff x="6710499" y="3200431"/>
            <a:chExt cx="2191658" cy="1320750"/>
          </a:xfrm>
        </p:grpSpPr>
        <p:sp>
          <p:nvSpPr>
            <p:cNvPr id="52231" name="Google Shape;349;p13">
              <a:extLst>
                <a:ext uri="{FF2B5EF4-FFF2-40B4-BE49-F238E27FC236}">
                  <a16:creationId xmlns:a16="http://schemas.microsoft.com/office/drawing/2014/main" id="{18F0315A-4A4D-A114-1448-C6E1EC29F239}"/>
                </a:ext>
              </a:extLst>
            </p:cNvPr>
            <p:cNvSpPr>
              <a:spLocks/>
            </p:cNvSpPr>
            <p:nvPr/>
          </p:nvSpPr>
          <p:spPr bwMode="auto">
            <a:xfrm rot="91555">
              <a:off x="6710499" y="3200431"/>
              <a:ext cx="2191658" cy="1320750"/>
            </a:xfrm>
            <a:custGeom>
              <a:avLst/>
              <a:gdLst>
                <a:gd name="T0" fmla="*/ 904226 w 2237898"/>
                <a:gd name="T1" fmla="*/ 1350071 h 1292066"/>
                <a:gd name="T2" fmla="*/ 0 w 2237898"/>
                <a:gd name="T3" fmla="*/ 781280 h 1292066"/>
                <a:gd name="T4" fmla="*/ 1242147 w 2237898"/>
                <a:gd name="T5" fmla="*/ 0 h 1292066"/>
                <a:gd name="T6" fmla="*/ 2146374 w 2237898"/>
                <a:gd name="T7" fmla="*/ 568693 h 1292066"/>
                <a:gd name="T8" fmla="*/ 904226 w 2237898"/>
                <a:gd name="T9" fmla="*/ 1350071 h 12920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37898" h="1292066" extrusionOk="0">
                  <a:moveTo>
                    <a:pt x="942784" y="1292066"/>
                  </a:moveTo>
                  <a:lnTo>
                    <a:pt x="0" y="747713"/>
                  </a:lnTo>
                  <a:lnTo>
                    <a:pt x="1295114" y="0"/>
                  </a:lnTo>
                  <a:lnTo>
                    <a:pt x="2237899" y="544259"/>
                  </a:lnTo>
                  <a:lnTo>
                    <a:pt x="942784" y="1292066"/>
                  </a:lnTo>
                  <a:close/>
                </a:path>
              </a:pathLst>
            </a:custGeom>
            <a:solidFill>
              <a:srgbClr val="D6D8E5">
                <a:alpha val="39999"/>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2232" name="Google Shape;351;p13">
              <a:extLst>
                <a:ext uri="{FF2B5EF4-FFF2-40B4-BE49-F238E27FC236}">
                  <a16:creationId xmlns:a16="http://schemas.microsoft.com/office/drawing/2014/main" id="{29DFB5DA-9D9F-384B-2AD7-5758AC5F208A}"/>
                </a:ext>
              </a:extLst>
            </p:cNvPr>
            <p:cNvSpPr>
              <a:spLocks/>
            </p:cNvSpPr>
            <p:nvPr/>
          </p:nvSpPr>
          <p:spPr bwMode="auto">
            <a:xfrm rot="96685">
              <a:off x="6743840" y="3235614"/>
              <a:ext cx="2136649" cy="1225894"/>
            </a:xfrm>
            <a:custGeom>
              <a:avLst/>
              <a:gdLst>
                <a:gd name="T0" fmla="*/ 859406 w 2237898"/>
                <a:gd name="T1" fmla="*/ 1163111 h 1292066"/>
                <a:gd name="T2" fmla="*/ 0 w 2237898"/>
                <a:gd name="T3" fmla="*/ 673173 h 1292066"/>
                <a:gd name="T4" fmla="*/ 1180663 w 2237898"/>
                <a:gd name="T5" fmla="*/ 0 h 1292066"/>
                <a:gd name="T6" fmla="*/ 2039982 w 2237898"/>
                <a:gd name="T7" fmla="*/ 490024 h 1292066"/>
                <a:gd name="T8" fmla="*/ 859406 w 2237898"/>
                <a:gd name="T9" fmla="*/ 1163111 h 12920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37898" h="1292066" extrusionOk="0">
                  <a:moveTo>
                    <a:pt x="942785" y="1292066"/>
                  </a:moveTo>
                  <a:lnTo>
                    <a:pt x="0" y="747808"/>
                  </a:lnTo>
                  <a:lnTo>
                    <a:pt x="1295210" y="0"/>
                  </a:lnTo>
                  <a:lnTo>
                    <a:pt x="2237899" y="544354"/>
                  </a:lnTo>
                  <a:lnTo>
                    <a:pt x="942785" y="1292066"/>
                  </a:lnTo>
                  <a:close/>
                </a:path>
              </a:pathLst>
            </a:custGeom>
            <a:solidFill>
              <a:srgbClr val="FAFB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2233" name="Google Shape;352;p13">
              <a:extLst>
                <a:ext uri="{FF2B5EF4-FFF2-40B4-BE49-F238E27FC236}">
                  <a16:creationId xmlns:a16="http://schemas.microsoft.com/office/drawing/2014/main" id="{A1076E60-A9EA-A988-B40B-937057FC2D3E}"/>
                </a:ext>
              </a:extLst>
            </p:cNvPr>
            <p:cNvSpPr>
              <a:spLocks/>
            </p:cNvSpPr>
            <p:nvPr/>
          </p:nvSpPr>
          <p:spPr bwMode="auto">
            <a:xfrm>
              <a:off x="7976493" y="3396565"/>
              <a:ext cx="664692" cy="383742"/>
            </a:xfrm>
            <a:custGeom>
              <a:avLst/>
              <a:gdLst>
                <a:gd name="T0" fmla="*/ 483778 w 830865"/>
                <a:gd name="T1" fmla="*/ 306994 h 479678"/>
                <a:gd name="T2" fmla="*/ 0 w 830865"/>
                <a:gd name="T3" fmla="*/ 27675 h 479678"/>
                <a:gd name="T4" fmla="*/ 47915 w 830865"/>
                <a:gd name="T5" fmla="*/ 0 h 479678"/>
                <a:gd name="T6" fmla="*/ 531754 w 830865"/>
                <a:gd name="T7" fmla="*/ 279318 h 479678"/>
                <a:gd name="T8" fmla="*/ 483778 w 830865"/>
                <a:gd name="T9" fmla="*/ 306994 h 479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0865" h="479678" extrusionOk="0">
                  <a:moveTo>
                    <a:pt x="755904" y="479679"/>
                  </a:moveTo>
                  <a:lnTo>
                    <a:pt x="0" y="43243"/>
                  </a:lnTo>
                  <a:lnTo>
                    <a:pt x="74867" y="0"/>
                  </a:lnTo>
                  <a:lnTo>
                    <a:pt x="830866" y="436436"/>
                  </a:lnTo>
                  <a:lnTo>
                    <a:pt x="755904" y="479679"/>
                  </a:lnTo>
                  <a:close/>
                </a:path>
              </a:pathLst>
            </a:custGeom>
            <a:solidFill>
              <a:srgbClr val="E9EAF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2234" name="Google Shape;353;p13">
              <a:extLst>
                <a:ext uri="{FF2B5EF4-FFF2-40B4-BE49-F238E27FC236}">
                  <a16:creationId xmlns:a16="http://schemas.microsoft.com/office/drawing/2014/main" id="{7237B832-A156-FB1D-F4AC-D67355F313B0}"/>
                </a:ext>
              </a:extLst>
            </p:cNvPr>
            <p:cNvSpPr>
              <a:spLocks/>
            </p:cNvSpPr>
            <p:nvPr/>
          </p:nvSpPr>
          <p:spPr bwMode="auto">
            <a:xfrm>
              <a:off x="7912754" y="3450709"/>
              <a:ext cx="634670" cy="366446"/>
            </a:xfrm>
            <a:custGeom>
              <a:avLst/>
              <a:gdLst>
                <a:gd name="T0" fmla="*/ 483780 w 793337"/>
                <a:gd name="T1" fmla="*/ 293157 h 458057"/>
                <a:gd name="T2" fmla="*/ 0 w 793337"/>
                <a:gd name="T3" fmla="*/ 13838 h 458057"/>
                <a:gd name="T4" fmla="*/ 23957 w 793337"/>
                <a:gd name="T5" fmla="*/ 0 h 458057"/>
                <a:gd name="T6" fmla="*/ 507736 w 793337"/>
                <a:gd name="T7" fmla="*/ 279320 h 458057"/>
                <a:gd name="T8" fmla="*/ 483780 w 793337"/>
                <a:gd name="T9" fmla="*/ 293157 h 4580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3337" h="458057" extrusionOk="0">
                  <a:moveTo>
                    <a:pt x="755904" y="458057"/>
                  </a:moveTo>
                  <a:lnTo>
                    <a:pt x="0" y="21622"/>
                  </a:lnTo>
                  <a:lnTo>
                    <a:pt x="37433" y="0"/>
                  </a:lnTo>
                  <a:lnTo>
                    <a:pt x="793337" y="436436"/>
                  </a:lnTo>
                  <a:lnTo>
                    <a:pt x="755904" y="458057"/>
                  </a:lnTo>
                  <a:close/>
                </a:path>
              </a:pathLst>
            </a:custGeom>
            <a:solidFill>
              <a:srgbClr val="E9EAF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2235" name="Google Shape;354;p13">
              <a:extLst>
                <a:ext uri="{FF2B5EF4-FFF2-40B4-BE49-F238E27FC236}">
                  <a16:creationId xmlns:a16="http://schemas.microsoft.com/office/drawing/2014/main" id="{98D1496C-F680-DB98-2BC3-7250150BCDBE}"/>
                </a:ext>
              </a:extLst>
            </p:cNvPr>
            <p:cNvSpPr>
              <a:spLocks/>
            </p:cNvSpPr>
            <p:nvPr/>
          </p:nvSpPr>
          <p:spPr bwMode="auto">
            <a:xfrm>
              <a:off x="7863331" y="3479190"/>
              <a:ext cx="634670" cy="366446"/>
            </a:xfrm>
            <a:custGeom>
              <a:avLst/>
              <a:gdLst>
                <a:gd name="T0" fmla="*/ 483780 w 793337"/>
                <a:gd name="T1" fmla="*/ 293157 h 458057"/>
                <a:gd name="T2" fmla="*/ 0 w 793337"/>
                <a:gd name="T3" fmla="*/ 13838 h 458057"/>
                <a:gd name="T4" fmla="*/ 23957 w 793337"/>
                <a:gd name="T5" fmla="*/ 0 h 458057"/>
                <a:gd name="T6" fmla="*/ 507736 w 793337"/>
                <a:gd name="T7" fmla="*/ 279319 h 458057"/>
                <a:gd name="T8" fmla="*/ 483780 w 793337"/>
                <a:gd name="T9" fmla="*/ 293157 h 4580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3337" h="458057" extrusionOk="0">
                  <a:moveTo>
                    <a:pt x="755904" y="458057"/>
                  </a:moveTo>
                  <a:lnTo>
                    <a:pt x="0" y="21622"/>
                  </a:lnTo>
                  <a:lnTo>
                    <a:pt x="37433" y="0"/>
                  </a:lnTo>
                  <a:lnTo>
                    <a:pt x="793337" y="436435"/>
                  </a:lnTo>
                  <a:lnTo>
                    <a:pt x="755904" y="458057"/>
                  </a:lnTo>
                  <a:close/>
                </a:path>
              </a:pathLst>
            </a:custGeom>
            <a:solidFill>
              <a:srgbClr val="E9EAF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2236" name="Google Shape;355;p13">
              <a:extLst>
                <a:ext uri="{FF2B5EF4-FFF2-40B4-BE49-F238E27FC236}">
                  <a16:creationId xmlns:a16="http://schemas.microsoft.com/office/drawing/2014/main" id="{CC23CC99-783C-A894-791B-39902FB3EB14}"/>
                </a:ext>
              </a:extLst>
            </p:cNvPr>
            <p:cNvSpPr>
              <a:spLocks/>
            </p:cNvSpPr>
            <p:nvPr/>
          </p:nvSpPr>
          <p:spPr bwMode="auto">
            <a:xfrm>
              <a:off x="7813984" y="3507747"/>
              <a:ext cx="634670" cy="366446"/>
            </a:xfrm>
            <a:custGeom>
              <a:avLst/>
              <a:gdLst>
                <a:gd name="T0" fmla="*/ 483780 w 793337"/>
                <a:gd name="T1" fmla="*/ 293157 h 458057"/>
                <a:gd name="T2" fmla="*/ 0 w 793337"/>
                <a:gd name="T3" fmla="*/ 13838 h 458057"/>
                <a:gd name="T4" fmla="*/ 23957 w 793337"/>
                <a:gd name="T5" fmla="*/ 0 h 458057"/>
                <a:gd name="T6" fmla="*/ 507736 w 793337"/>
                <a:gd name="T7" fmla="*/ 279319 h 458057"/>
                <a:gd name="T8" fmla="*/ 483780 w 793337"/>
                <a:gd name="T9" fmla="*/ 293157 h 4580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3337" h="458057" extrusionOk="0">
                  <a:moveTo>
                    <a:pt x="755904" y="458057"/>
                  </a:moveTo>
                  <a:lnTo>
                    <a:pt x="0" y="21622"/>
                  </a:lnTo>
                  <a:lnTo>
                    <a:pt x="37433" y="0"/>
                  </a:lnTo>
                  <a:lnTo>
                    <a:pt x="793337" y="436435"/>
                  </a:lnTo>
                  <a:lnTo>
                    <a:pt x="755904" y="458057"/>
                  </a:lnTo>
                  <a:close/>
                </a:path>
              </a:pathLst>
            </a:custGeom>
            <a:solidFill>
              <a:srgbClr val="E9EAF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2237" name="Google Shape;356;p13">
              <a:extLst>
                <a:ext uri="{FF2B5EF4-FFF2-40B4-BE49-F238E27FC236}">
                  <a16:creationId xmlns:a16="http://schemas.microsoft.com/office/drawing/2014/main" id="{B93833DE-7152-B6D3-2E49-5A34B164719E}"/>
                </a:ext>
              </a:extLst>
            </p:cNvPr>
            <p:cNvSpPr>
              <a:spLocks/>
            </p:cNvSpPr>
            <p:nvPr/>
          </p:nvSpPr>
          <p:spPr bwMode="auto">
            <a:xfrm>
              <a:off x="7041333" y="3893819"/>
              <a:ext cx="664616" cy="383743"/>
            </a:xfrm>
            <a:custGeom>
              <a:avLst/>
              <a:gdLst>
                <a:gd name="T0" fmla="*/ 483840 w 830770"/>
                <a:gd name="T1" fmla="*/ 306994 h 479679"/>
                <a:gd name="T2" fmla="*/ 0 w 830770"/>
                <a:gd name="T3" fmla="*/ 27676 h 479679"/>
                <a:gd name="T4" fmla="*/ 47976 w 830770"/>
                <a:gd name="T5" fmla="*/ 0 h 479679"/>
                <a:gd name="T6" fmla="*/ 531694 w 830770"/>
                <a:gd name="T7" fmla="*/ 279319 h 479679"/>
                <a:gd name="T8" fmla="*/ 483840 w 830770"/>
                <a:gd name="T9" fmla="*/ 306994 h 4796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0770" h="479679" extrusionOk="0">
                  <a:moveTo>
                    <a:pt x="756000" y="479679"/>
                  </a:moveTo>
                  <a:lnTo>
                    <a:pt x="0" y="43244"/>
                  </a:lnTo>
                  <a:lnTo>
                    <a:pt x="74962" y="0"/>
                  </a:lnTo>
                  <a:lnTo>
                    <a:pt x="830771" y="436436"/>
                  </a:lnTo>
                  <a:lnTo>
                    <a:pt x="756000" y="479679"/>
                  </a:lnTo>
                  <a:close/>
                </a:path>
              </a:pathLst>
            </a:custGeom>
            <a:solidFill>
              <a:srgbClr val="E9EAF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2238" name="Google Shape;357;p13">
              <a:extLst>
                <a:ext uri="{FF2B5EF4-FFF2-40B4-BE49-F238E27FC236}">
                  <a16:creationId xmlns:a16="http://schemas.microsoft.com/office/drawing/2014/main" id="{B5CC176E-0D6A-D572-32F5-1685C797CA11}"/>
                </a:ext>
              </a:extLst>
            </p:cNvPr>
            <p:cNvSpPr>
              <a:spLocks/>
            </p:cNvSpPr>
            <p:nvPr/>
          </p:nvSpPr>
          <p:spPr bwMode="auto">
            <a:xfrm>
              <a:off x="7387988" y="3753643"/>
              <a:ext cx="593293" cy="342595"/>
            </a:xfrm>
            <a:custGeom>
              <a:avLst/>
              <a:gdLst>
                <a:gd name="T0" fmla="*/ 450678 w 741616"/>
                <a:gd name="T1" fmla="*/ 274076 h 428244"/>
                <a:gd name="T2" fmla="*/ 0 w 741616"/>
                <a:gd name="T3" fmla="*/ 13838 h 428244"/>
                <a:gd name="T4" fmla="*/ 23957 w 741616"/>
                <a:gd name="T5" fmla="*/ 0 h 428244"/>
                <a:gd name="T6" fmla="*/ 474635 w 741616"/>
                <a:gd name="T7" fmla="*/ 260237 h 428244"/>
                <a:gd name="T8" fmla="*/ 450678 w 741616"/>
                <a:gd name="T9" fmla="*/ 274076 h 4282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1616" h="428244" extrusionOk="0">
                  <a:moveTo>
                    <a:pt x="704184" y="428244"/>
                  </a:moveTo>
                  <a:lnTo>
                    <a:pt x="0" y="21622"/>
                  </a:lnTo>
                  <a:lnTo>
                    <a:pt x="37433" y="0"/>
                  </a:lnTo>
                  <a:lnTo>
                    <a:pt x="741617" y="406622"/>
                  </a:lnTo>
                  <a:lnTo>
                    <a:pt x="704184" y="428244"/>
                  </a:lnTo>
                  <a:close/>
                </a:path>
              </a:pathLst>
            </a:custGeom>
            <a:solidFill>
              <a:srgbClr val="E9EAF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2239" name="Google Shape;358;p13">
              <a:extLst>
                <a:ext uri="{FF2B5EF4-FFF2-40B4-BE49-F238E27FC236}">
                  <a16:creationId xmlns:a16="http://schemas.microsoft.com/office/drawing/2014/main" id="{CABCB587-E912-D49A-4004-0E6B9BCEC833}"/>
                </a:ext>
              </a:extLst>
            </p:cNvPr>
            <p:cNvSpPr>
              <a:spLocks/>
            </p:cNvSpPr>
            <p:nvPr/>
          </p:nvSpPr>
          <p:spPr bwMode="auto">
            <a:xfrm>
              <a:off x="7338565" y="3782200"/>
              <a:ext cx="582091" cy="336042"/>
            </a:xfrm>
            <a:custGeom>
              <a:avLst/>
              <a:gdLst>
                <a:gd name="T0" fmla="*/ 441716 w 727614"/>
                <a:gd name="T1" fmla="*/ 268835 h 420052"/>
                <a:gd name="T2" fmla="*/ 0 w 727614"/>
                <a:gd name="T3" fmla="*/ 13838 h 420052"/>
                <a:gd name="T4" fmla="*/ 23957 w 727614"/>
                <a:gd name="T5" fmla="*/ 0 h 420052"/>
                <a:gd name="T6" fmla="*/ 465673 w 727614"/>
                <a:gd name="T7" fmla="*/ 254996 h 420052"/>
                <a:gd name="T8" fmla="*/ 441716 w 727614"/>
                <a:gd name="T9" fmla="*/ 268835 h 4200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7614" h="420052" extrusionOk="0">
                  <a:moveTo>
                    <a:pt x="690181" y="420053"/>
                  </a:moveTo>
                  <a:lnTo>
                    <a:pt x="0" y="21622"/>
                  </a:lnTo>
                  <a:lnTo>
                    <a:pt x="37433" y="0"/>
                  </a:lnTo>
                  <a:lnTo>
                    <a:pt x="727615" y="398431"/>
                  </a:lnTo>
                  <a:lnTo>
                    <a:pt x="690181" y="420053"/>
                  </a:lnTo>
                  <a:close/>
                </a:path>
              </a:pathLst>
            </a:custGeom>
            <a:solidFill>
              <a:srgbClr val="E9EAF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2240" name="Google Shape;359;p13">
              <a:extLst>
                <a:ext uri="{FF2B5EF4-FFF2-40B4-BE49-F238E27FC236}">
                  <a16:creationId xmlns:a16="http://schemas.microsoft.com/office/drawing/2014/main" id="{9324A6E0-1CD0-684C-3AC6-DA64F6AA70C6}"/>
                </a:ext>
              </a:extLst>
            </p:cNvPr>
            <p:cNvSpPr>
              <a:spLocks/>
            </p:cNvSpPr>
            <p:nvPr/>
          </p:nvSpPr>
          <p:spPr bwMode="auto">
            <a:xfrm>
              <a:off x="7289218" y="3810681"/>
              <a:ext cx="496671" cy="286816"/>
            </a:xfrm>
            <a:custGeom>
              <a:avLst/>
              <a:gdLst>
                <a:gd name="T0" fmla="*/ 373380 w 620839"/>
                <a:gd name="T1" fmla="*/ 229454 h 358520"/>
                <a:gd name="T2" fmla="*/ 0 w 620839"/>
                <a:gd name="T3" fmla="*/ 13838 h 358520"/>
                <a:gd name="T4" fmla="*/ 23957 w 620839"/>
                <a:gd name="T5" fmla="*/ 0 h 358520"/>
                <a:gd name="T6" fmla="*/ 397337 w 620839"/>
                <a:gd name="T7" fmla="*/ 215615 h 358520"/>
                <a:gd name="T8" fmla="*/ 373380 w 620839"/>
                <a:gd name="T9" fmla="*/ 229454 h 3585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0839" h="358520" extrusionOk="0">
                  <a:moveTo>
                    <a:pt x="583406" y="358521"/>
                  </a:moveTo>
                  <a:lnTo>
                    <a:pt x="0" y="21622"/>
                  </a:lnTo>
                  <a:lnTo>
                    <a:pt x="37433" y="0"/>
                  </a:lnTo>
                  <a:lnTo>
                    <a:pt x="620840" y="336899"/>
                  </a:lnTo>
                  <a:lnTo>
                    <a:pt x="583406" y="358521"/>
                  </a:lnTo>
                  <a:close/>
                </a:path>
              </a:pathLst>
            </a:custGeom>
            <a:solidFill>
              <a:srgbClr val="E9EAF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2241" name="Google Shape;360;p13">
              <a:extLst>
                <a:ext uri="{FF2B5EF4-FFF2-40B4-BE49-F238E27FC236}">
                  <a16:creationId xmlns:a16="http://schemas.microsoft.com/office/drawing/2014/main" id="{64B41C98-C419-45A8-DC8A-DDB7C746B19D}"/>
                </a:ext>
              </a:extLst>
            </p:cNvPr>
            <p:cNvSpPr>
              <a:spLocks/>
            </p:cNvSpPr>
            <p:nvPr/>
          </p:nvSpPr>
          <p:spPr bwMode="auto">
            <a:xfrm>
              <a:off x="7542197" y="3590008"/>
              <a:ext cx="337413" cy="194766"/>
            </a:xfrm>
            <a:custGeom>
              <a:avLst/>
              <a:gdLst>
                <a:gd name="T0" fmla="*/ 134966 w 421766"/>
                <a:gd name="T1" fmla="*/ 155813 h 243458"/>
                <a:gd name="T2" fmla="*/ 0 w 421766"/>
                <a:gd name="T3" fmla="*/ 77906 h 243458"/>
                <a:gd name="T4" fmla="*/ 134966 w 421766"/>
                <a:gd name="T5" fmla="*/ 0 h 243458"/>
                <a:gd name="T6" fmla="*/ 269931 w 421766"/>
                <a:gd name="T7" fmla="*/ 77906 h 243458"/>
                <a:gd name="T8" fmla="*/ 134966 w 421766"/>
                <a:gd name="T9" fmla="*/ 155813 h 2434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1766" h="243458" extrusionOk="0">
                  <a:moveTo>
                    <a:pt x="210883" y="243459"/>
                  </a:moveTo>
                  <a:lnTo>
                    <a:pt x="0" y="121729"/>
                  </a:lnTo>
                  <a:lnTo>
                    <a:pt x="210883" y="0"/>
                  </a:lnTo>
                  <a:lnTo>
                    <a:pt x="421767" y="121729"/>
                  </a:lnTo>
                  <a:lnTo>
                    <a:pt x="210883" y="243459"/>
                  </a:lnTo>
                  <a:close/>
                </a:path>
              </a:pathLst>
            </a:custGeom>
            <a:solidFill>
              <a:srgbClr val="E9EAF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2242" name="Google Shape;361;p13">
              <a:extLst>
                <a:ext uri="{FF2B5EF4-FFF2-40B4-BE49-F238E27FC236}">
                  <a16:creationId xmlns:a16="http://schemas.microsoft.com/office/drawing/2014/main" id="{98665BAC-095A-90F5-71C5-9F8D42EC11DA}"/>
                </a:ext>
              </a:extLst>
            </p:cNvPr>
            <p:cNvSpPr>
              <a:spLocks/>
            </p:cNvSpPr>
            <p:nvPr/>
          </p:nvSpPr>
          <p:spPr bwMode="auto">
            <a:xfrm>
              <a:off x="7781397" y="3715953"/>
              <a:ext cx="337413" cy="194843"/>
            </a:xfrm>
            <a:custGeom>
              <a:avLst/>
              <a:gdLst>
                <a:gd name="T0" fmla="*/ 134966 w 421766"/>
                <a:gd name="T1" fmla="*/ 155874 h 243554"/>
                <a:gd name="T2" fmla="*/ 0 w 421766"/>
                <a:gd name="T3" fmla="*/ 77968 h 243554"/>
                <a:gd name="T4" fmla="*/ 134966 w 421766"/>
                <a:gd name="T5" fmla="*/ 0 h 243554"/>
                <a:gd name="T6" fmla="*/ 269931 w 421766"/>
                <a:gd name="T7" fmla="*/ 77968 h 243554"/>
                <a:gd name="T8" fmla="*/ 134966 w 421766"/>
                <a:gd name="T9" fmla="*/ 155874 h 2435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1766" h="243554" extrusionOk="0">
                  <a:moveTo>
                    <a:pt x="210884" y="243554"/>
                  </a:moveTo>
                  <a:lnTo>
                    <a:pt x="0" y="121825"/>
                  </a:lnTo>
                  <a:lnTo>
                    <a:pt x="210884" y="0"/>
                  </a:lnTo>
                  <a:lnTo>
                    <a:pt x="421767" y="121825"/>
                  </a:lnTo>
                  <a:lnTo>
                    <a:pt x="210884" y="243554"/>
                  </a:lnTo>
                  <a:close/>
                </a:path>
              </a:pathLst>
            </a:custGeom>
            <a:solidFill>
              <a:srgbClr val="E9EAF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2243" name="Google Shape;362;p13">
              <a:extLst>
                <a:ext uri="{FF2B5EF4-FFF2-40B4-BE49-F238E27FC236}">
                  <a16:creationId xmlns:a16="http://schemas.microsoft.com/office/drawing/2014/main" id="{D8D8701D-F64B-8182-D01E-0916DCA486FA}"/>
                </a:ext>
              </a:extLst>
            </p:cNvPr>
            <p:cNvSpPr>
              <a:spLocks/>
            </p:cNvSpPr>
            <p:nvPr/>
          </p:nvSpPr>
          <p:spPr bwMode="auto">
            <a:xfrm>
              <a:off x="7992720" y="3831845"/>
              <a:ext cx="337413" cy="194843"/>
            </a:xfrm>
            <a:custGeom>
              <a:avLst/>
              <a:gdLst>
                <a:gd name="T0" fmla="*/ 134966 w 421766"/>
                <a:gd name="T1" fmla="*/ 155874 h 243554"/>
                <a:gd name="T2" fmla="*/ 0 w 421766"/>
                <a:gd name="T3" fmla="*/ 77906 h 243554"/>
                <a:gd name="T4" fmla="*/ 134966 w 421766"/>
                <a:gd name="T5" fmla="*/ 0 h 243554"/>
                <a:gd name="T6" fmla="*/ 269931 w 421766"/>
                <a:gd name="T7" fmla="*/ 77968 h 243554"/>
                <a:gd name="T8" fmla="*/ 134966 w 421766"/>
                <a:gd name="T9" fmla="*/ 155874 h 2435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1766" h="243554" extrusionOk="0">
                  <a:moveTo>
                    <a:pt x="210883" y="243554"/>
                  </a:moveTo>
                  <a:lnTo>
                    <a:pt x="0" y="121729"/>
                  </a:lnTo>
                  <a:lnTo>
                    <a:pt x="210883" y="0"/>
                  </a:lnTo>
                  <a:lnTo>
                    <a:pt x="421767" y="121825"/>
                  </a:lnTo>
                  <a:lnTo>
                    <a:pt x="210883" y="243554"/>
                  </a:lnTo>
                  <a:close/>
                </a:path>
              </a:pathLst>
            </a:custGeom>
            <a:solidFill>
              <a:srgbClr val="E9EAF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52244" name="Google Shape;370;p13">
              <a:extLst>
                <a:ext uri="{FF2B5EF4-FFF2-40B4-BE49-F238E27FC236}">
                  <a16:creationId xmlns:a16="http://schemas.microsoft.com/office/drawing/2014/main" id="{57A53C29-6DC4-AEAF-25CC-7F53A9348EDE}"/>
                </a:ext>
              </a:extLst>
            </p:cNvPr>
            <p:cNvSpPr>
              <a:spLocks/>
            </p:cNvSpPr>
            <p:nvPr/>
          </p:nvSpPr>
          <p:spPr bwMode="auto">
            <a:xfrm rot="-1800688">
              <a:off x="7461681" y="3958751"/>
              <a:ext cx="59415" cy="102834"/>
            </a:xfrm>
            <a:custGeom>
              <a:avLst/>
              <a:gdLst>
                <a:gd name="T0" fmla="*/ 47517 w 74294"/>
                <a:gd name="T1" fmla="*/ 41119 h 128587"/>
                <a:gd name="T2" fmla="*/ 23758 w 74294"/>
                <a:gd name="T3" fmla="*/ 82240 h 128587"/>
                <a:gd name="T4" fmla="*/ 0 w 74294"/>
                <a:gd name="T5" fmla="*/ 41119 h 128587"/>
                <a:gd name="T6" fmla="*/ 23758 w 74294"/>
                <a:gd name="T7" fmla="*/ 0 h 128587"/>
                <a:gd name="T8" fmla="*/ 47517 w 74294"/>
                <a:gd name="T9" fmla="*/ 41119 h 1285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294" h="128587" extrusionOk="0">
                  <a:moveTo>
                    <a:pt x="74295" y="64294"/>
                  </a:moveTo>
                  <a:cubicBezTo>
                    <a:pt x="74295" y="99802"/>
                    <a:pt x="57663" y="128588"/>
                    <a:pt x="37148" y="128588"/>
                  </a:cubicBezTo>
                  <a:cubicBezTo>
                    <a:pt x="16632" y="128588"/>
                    <a:pt x="0" y="99802"/>
                    <a:pt x="0" y="64294"/>
                  </a:cubicBezTo>
                  <a:cubicBezTo>
                    <a:pt x="0" y="28785"/>
                    <a:pt x="16632" y="0"/>
                    <a:pt x="37148" y="0"/>
                  </a:cubicBezTo>
                  <a:cubicBezTo>
                    <a:pt x="57663" y="0"/>
                    <a:pt x="74295" y="28785"/>
                    <a:pt x="74295" y="64294"/>
                  </a:cubicBezTo>
                  <a:close/>
                </a:path>
              </a:pathLst>
            </a:custGeom>
            <a:solidFill>
              <a:srgbClr val="000000">
                <a:alpha val="980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grpSp>
    </p:spTree>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Google Shape;2431;p45">
            <a:extLst>
              <a:ext uri="{FF2B5EF4-FFF2-40B4-BE49-F238E27FC236}">
                <a16:creationId xmlns:a16="http://schemas.microsoft.com/office/drawing/2014/main" id="{78674168-0A64-61C3-1CDC-10C3BB32C49A}"/>
              </a:ext>
            </a:extLst>
          </p:cNvPr>
          <p:cNvSpPr txBox="1">
            <a:spLocks noGrp="1" noChangeArrowheads="1"/>
          </p:cNvSpPr>
          <p:nvPr>
            <p:ph type="title" idx="4294967295"/>
          </p:nvPr>
        </p:nvSpPr>
        <p:spPr>
          <a:xfrm>
            <a:off x="2100263" y="438150"/>
            <a:ext cx="8210550" cy="466725"/>
          </a:xfrm>
        </p:spPr>
        <p:txBody>
          <a:bodyPr anchor="ctr"/>
          <a:lstStyle/>
          <a:p>
            <a:pPr eaLnBrk="1" hangingPunct="1">
              <a:lnSpc>
                <a:spcPct val="80000"/>
              </a:lnSpc>
              <a:buClr>
                <a:schemeClr val="accent2"/>
              </a:buClr>
              <a:buSzPts val="4800"/>
              <a:buFont typeface="Raleway Thin" pitchFamily="2" charset="77"/>
              <a:buNone/>
            </a:pPr>
            <a:r>
              <a:rPr lang="en-US" altLang="en-US" sz="2800" b="1">
                <a:solidFill>
                  <a:schemeClr val="accent2"/>
                </a:solidFill>
                <a:latin typeface="Raleway Thin" pitchFamily="2" charset="77"/>
                <a:cs typeface="Arial" panose="020B0604020202020204" pitchFamily="34" charset="0"/>
                <a:sym typeface="Raleway Thin" pitchFamily="2" charset="77"/>
              </a:rPr>
              <a:t>Amaury Guichon </a:t>
            </a:r>
            <a:r>
              <a:rPr lang="en-US" altLang="en-US" sz="2800">
                <a:solidFill>
                  <a:schemeClr val="accent2"/>
                </a:solidFill>
                <a:latin typeface="Raleway Thin" pitchFamily="2" charset="77"/>
                <a:cs typeface="Arial" panose="020B0604020202020204" pitchFamily="34" charset="0"/>
                <a:sym typeface="Raleway Thin" pitchFamily="2" charset="77"/>
              </a:rPr>
              <a:t>–Swiss French</a:t>
            </a:r>
          </a:p>
        </p:txBody>
      </p:sp>
      <p:sp>
        <p:nvSpPr>
          <p:cNvPr id="56323" name="Google Shape;2480;p45">
            <a:extLst>
              <a:ext uri="{FF2B5EF4-FFF2-40B4-BE49-F238E27FC236}">
                <a16:creationId xmlns:a16="http://schemas.microsoft.com/office/drawing/2014/main" id="{BFAC5953-9085-8DE1-D3E3-8FB34ED0608B}"/>
              </a:ext>
            </a:extLst>
          </p:cNvPr>
          <p:cNvSpPr>
            <a:spLocks noGrp="1" noChangeArrowheads="1"/>
          </p:cNvSpPr>
          <p:nvPr>
            <p:ph type="sldNum" sz="quarter" idx="10"/>
          </p:nvPr>
        </p:nvSpPr>
        <p:spPr>
          <a:noFill/>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09333E8C-B72A-324C-AADB-7E12BADFD7A7}" type="slidenum">
              <a:rPr lang="en-US" altLang="en-US" sz="1200">
                <a:solidFill>
                  <a:srgbClr val="FFFFFF"/>
                </a:solidFill>
                <a:latin typeface="Barlow Light" panose="020F0302020204030204" pitchFamily="34" charset="0"/>
                <a:sym typeface="Barlow Light" panose="020F0302020204030204" pitchFamily="34" charset="0"/>
              </a:rPr>
              <a:pPr/>
              <a:t>28</a:t>
            </a:fld>
            <a:endParaRPr lang="en-US" altLang="en-US" sz="1200">
              <a:solidFill>
                <a:srgbClr val="FFFFFF"/>
              </a:solidFill>
              <a:latin typeface="Barlow Light" panose="020F0302020204030204" pitchFamily="34" charset="0"/>
              <a:sym typeface="Barlow Light" panose="020F0302020204030204" pitchFamily="34" charset="0"/>
            </a:endParaRPr>
          </a:p>
        </p:txBody>
      </p:sp>
      <p:sp>
        <p:nvSpPr>
          <p:cNvPr id="2513" name="Google Shape;2513;p45">
            <a:extLst>
              <a:ext uri="{FF2B5EF4-FFF2-40B4-BE49-F238E27FC236}">
                <a16:creationId xmlns:a16="http://schemas.microsoft.com/office/drawing/2014/main" id="{DBBAF561-EFD6-F2D9-D855-D9B08CDFF435}"/>
              </a:ext>
            </a:extLst>
          </p:cNvPr>
          <p:cNvSpPr/>
          <p:nvPr/>
        </p:nvSpPr>
        <p:spPr>
          <a:xfrm>
            <a:off x="3281363" y="1363663"/>
            <a:ext cx="2581275" cy="2560637"/>
          </a:xfrm>
          <a:prstGeom prst="ellipse">
            <a:avLst/>
          </a:prstGeom>
          <a:solidFill>
            <a:schemeClr val="accent5"/>
          </a:solidFill>
          <a:ln>
            <a:noFill/>
          </a:ln>
        </p:spPr>
        <p:txBody>
          <a:bodyPr spcFirstLastPara="1" lIns="0" tIns="0" rIns="0" bIns="0" anchor="ctr"/>
          <a:lstStyle/>
          <a:p>
            <a:pPr algn="ctr" eaLnBrk="1" fontAlgn="auto" hangingPunct="1">
              <a:spcBef>
                <a:spcPts val="0"/>
              </a:spcBef>
              <a:spcAft>
                <a:spcPts val="0"/>
              </a:spcAft>
              <a:buClr>
                <a:srgbClr val="000000"/>
              </a:buClr>
              <a:buFont typeface="Arial"/>
              <a:buNone/>
              <a:defRPr/>
            </a:pPr>
            <a:endParaRPr sz="800" kern="0" dirty="0">
              <a:solidFill>
                <a:schemeClr val="lt1"/>
              </a:solidFill>
              <a:latin typeface="Barlow"/>
              <a:ea typeface="Barlow"/>
              <a:cs typeface="Barlow"/>
              <a:sym typeface="Barlow"/>
            </a:endParaRPr>
          </a:p>
        </p:txBody>
      </p:sp>
      <p:pic>
        <p:nvPicPr>
          <p:cNvPr id="16386" name="Picture 2" descr="Amaury Guichon">
            <a:extLst>
              <a:ext uri="{FF2B5EF4-FFF2-40B4-BE49-F238E27FC236}">
                <a16:creationId xmlns:a16="http://schemas.microsoft.com/office/drawing/2014/main" id="{6615BD3D-9970-BE2B-1C7E-DC0A114E7F35}"/>
              </a:ext>
            </a:extLst>
          </p:cNvPr>
          <p:cNvPicPr>
            <a:picLocks noChangeAspect="1" noChangeArrowheads="1"/>
          </p:cNvPicPr>
          <p:nvPr/>
        </p:nvPicPr>
        <p:blipFill rotWithShape="1">
          <a:blip r:embed="rId3"/>
          <a:srcRect l="10765" t="16481" r="6816" b="18048"/>
          <a:stretch/>
        </p:blipFill>
        <p:spPr bwMode="auto">
          <a:xfrm>
            <a:off x="3585639" y="1610938"/>
            <a:ext cx="1972721" cy="2067467"/>
          </a:xfrm>
          <a:prstGeom prst="ellipse">
            <a:avLst/>
          </a:prstGeom>
          <a:noFill/>
        </p:spPr>
      </p:pic>
      <p:sp>
        <p:nvSpPr>
          <p:cNvPr id="56326" name="Google Shape;2431;p45">
            <a:extLst>
              <a:ext uri="{FF2B5EF4-FFF2-40B4-BE49-F238E27FC236}">
                <a16:creationId xmlns:a16="http://schemas.microsoft.com/office/drawing/2014/main" id="{DE4BF451-B333-75FC-86A5-ABCD58F99AF4}"/>
              </a:ext>
            </a:extLst>
          </p:cNvPr>
          <p:cNvSpPr txBox="1">
            <a:spLocks noChangeArrowheads="1"/>
          </p:cNvSpPr>
          <p:nvPr/>
        </p:nvSpPr>
        <p:spPr bwMode="auto">
          <a:xfrm>
            <a:off x="2211388" y="4360863"/>
            <a:ext cx="8208962"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0000"/>
              </a:lnSpc>
              <a:buClr>
                <a:schemeClr val="accent2"/>
              </a:buClr>
              <a:buSzPts val="4800"/>
              <a:buFont typeface="Raleway Thin" pitchFamily="2" charset="77"/>
              <a:buNone/>
            </a:pPr>
            <a:r>
              <a:rPr lang="en-US" altLang="en-US" sz="2800" b="1">
                <a:solidFill>
                  <a:schemeClr val="accent2"/>
                </a:solidFill>
                <a:latin typeface="Raleway Thin" pitchFamily="2" charset="77"/>
                <a:sym typeface="Raleway Thin" pitchFamily="2" charset="77"/>
              </a:rPr>
              <a:t>Instagram Followers </a:t>
            </a:r>
            <a:r>
              <a:rPr lang="en-US" altLang="en-US" sz="2800">
                <a:solidFill>
                  <a:schemeClr val="accent2"/>
                </a:solidFill>
                <a:latin typeface="Raleway Thin" pitchFamily="2" charset="77"/>
                <a:sym typeface="Raleway Thin" pitchFamily="2" charset="77"/>
              </a:rPr>
              <a:t>2,400,000   </a:t>
            </a:r>
          </a:p>
        </p:txBody>
      </p:sp>
    </p:spTree>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Google Shape;2431;p45">
            <a:extLst>
              <a:ext uri="{FF2B5EF4-FFF2-40B4-BE49-F238E27FC236}">
                <a16:creationId xmlns:a16="http://schemas.microsoft.com/office/drawing/2014/main" id="{0735BFC5-E741-B36C-1C77-C8FCDB7FCBAA}"/>
              </a:ext>
            </a:extLst>
          </p:cNvPr>
          <p:cNvSpPr txBox="1">
            <a:spLocks noGrp="1" noChangeArrowheads="1"/>
          </p:cNvSpPr>
          <p:nvPr>
            <p:ph type="title" idx="4294967295"/>
          </p:nvPr>
        </p:nvSpPr>
        <p:spPr>
          <a:xfrm>
            <a:off x="3000375" y="419100"/>
            <a:ext cx="8210550" cy="466725"/>
          </a:xfrm>
        </p:spPr>
        <p:txBody>
          <a:bodyPr anchor="ctr"/>
          <a:lstStyle/>
          <a:p>
            <a:pPr eaLnBrk="1" hangingPunct="1">
              <a:lnSpc>
                <a:spcPct val="80000"/>
              </a:lnSpc>
              <a:buClr>
                <a:schemeClr val="accent2"/>
              </a:buClr>
              <a:buSzPts val="4800"/>
              <a:buFont typeface="Raleway Thin" pitchFamily="2" charset="77"/>
              <a:buNone/>
            </a:pPr>
            <a:r>
              <a:rPr lang="en-US" altLang="en-US" sz="3200" b="1">
                <a:solidFill>
                  <a:schemeClr val="accent2"/>
                </a:solidFill>
                <a:latin typeface="Raleway Thin" pitchFamily="2" charset="77"/>
                <a:cs typeface="Arial" panose="020B0604020202020204" pitchFamily="34" charset="0"/>
                <a:sym typeface="Raleway Thin" pitchFamily="2" charset="77"/>
              </a:rPr>
              <a:t>John Kanell  </a:t>
            </a:r>
            <a:r>
              <a:rPr lang="en-US" altLang="en-US" sz="3200">
                <a:solidFill>
                  <a:schemeClr val="accent2"/>
                </a:solidFill>
                <a:latin typeface="Raleway Thin" pitchFamily="2" charset="77"/>
                <a:cs typeface="Arial" panose="020B0604020202020204" pitchFamily="34" charset="0"/>
                <a:sym typeface="Raleway Thin" pitchFamily="2" charset="77"/>
              </a:rPr>
              <a:t>- US</a:t>
            </a:r>
          </a:p>
        </p:txBody>
      </p:sp>
      <p:sp>
        <p:nvSpPr>
          <p:cNvPr id="58371" name="Google Shape;2480;p45">
            <a:extLst>
              <a:ext uri="{FF2B5EF4-FFF2-40B4-BE49-F238E27FC236}">
                <a16:creationId xmlns:a16="http://schemas.microsoft.com/office/drawing/2014/main" id="{D602E7E8-273A-A60A-B571-735B24DB0363}"/>
              </a:ext>
            </a:extLst>
          </p:cNvPr>
          <p:cNvSpPr>
            <a:spLocks noGrp="1" noChangeArrowheads="1"/>
          </p:cNvSpPr>
          <p:nvPr>
            <p:ph type="sldNum" sz="quarter" idx="10"/>
          </p:nvPr>
        </p:nvSpPr>
        <p:spPr>
          <a:noFill/>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47A50F9F-DC65-DC41-9AC8-1FE72E56922F}" type="slidenum">
              <a:rPr lang="en-US" altLang="en-US" sz="1200">
                <a:solidFill>
                  <a:srgbClr val="FFFFFF"/>
                </a:solidFill>
                <a:latin typeface="Barlow Light" panose="020F0302020204030204" pitchFamily="34" charset="0"/>
                <a:sym typeface="Barlow Light" panose="020F0302020204030204" pitchFamily="34" charset="0"/>
              </a:rPr>
              <a:pPr/>
              <a:t>29</a:t>
            </a:fld>
            <a:endParaRPr lang="en-US" altLang="en-US" sz="1200">
              <a:solidFill>
                <a:srgbClr val="FFFFFF"/>
              </a:solidFill>
              <a:latin typeface="Barlow Light" panose="020F0302020204030204" pitchFamily="34" charset="0"/>
              <a:sym typeface="Barlow Light" panose="020F0302020204030204" pitchFamily="34" charset="0"/>
            </a:endParaRPr>
          </a:p>
        </p:txBody>
      </p:sp>
      <p:sp>
        <p:nvSpPr>
          <p:cNvPr id="58372" name="Google Shape;2510;p45">
            <a:extLst>
              <a:ext uri="{FF2B5EF4-FFF2-40B4-BE49-F238E27FC236}">
                <a16:creationId xmlns:a16="http://schemas.microsoft.com/office/drawing/2014/main" id="{F3EA158B-5B9B-AF5B-8331-6EC9F5C6047C}"/>
              </a:ext>
            </a:extLst>
          </p:cNvPr>
          <p:cNvSpPr>
            <a:spLocks noChangeArrowheads="1"/>
          </p:cNvSpPr>
          <p:nvPr/>
        </p:nvSpPr>
        <p:spPr bwMode="auto">
          <a:xfrm>
            <a:off x="3243263" y="1233488"/>
            <a:ext cx="2657475" cy="273367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en-US" sz="800">
                <a:solidFill>
                  <a:srgbClr val="FFFFFF"/>
                </a:solidFill>
                <a:latin typeface="Barlow" pitchFamily="2" charset="77"/>
                <a:sym typeface="Barlow" pitchFamily="2" charset="77"/>
              </a:rPr>
              <a:t>Our company</a:t>
            </a:r>
          </a:p>
        </p:txBody>
      </p:sp>
      <p:pic>
        <p:nvPicPr>
          <p:cNvPr id="17410" name="Picture 2" descr="Meet John - Preppy Kitchen">
            <a:extLst>
              <a:ext uri="{FF2B5EF4-FFF2-40B4-BE49-F238E27FC236}">
                <a16:creationId xmlns:a16="http://schemas.microsoft.com/office/drawing/2014/main" id="{666329C9-F57D-C900-8E6A-08421D7160BC}"/>
              </a:ext>
            </a:extLst>
          </p:cNvPr>
          <p:cNvPicPr>
            <a:picLocks noChangeAspect="1" noChangeArrowheads="1"/>
          </p:cNvPicPr>
          <p:nvPr/>
        </p:nvPicPr>
        <p:blipFill rotWithShape="1">
          <a:blip r:embed="rId3"/>
          <a:srcRect l="19456" t="161" r="18086" b="41531"/>
          <a:stretch/>
        </p:blipFill>
        <p:spPr bwMode="auto">
          <a:xfrm>
            <a:off x="3527593" y="1597445"/>
            <a:ext cx="2088814" cy="1949985"/>
          </a:xfrm>
          <a:prstGeom prst="ellipse">
            <a:avLst/>
          </a:prstGeom>
          <a:noFill/>
        </p:spPr>
      </p:pic>
      <p:sp>
        <p:nvSpPr>
          <p:cNvPr id="58374" name="Google Shape;2431;p45">
            <a:extLst>
              <a:ext uri="{FF2B5EF4-FFF2-40B4-BE49-F238E27FC236}">
                <a16:creationId xmlns:a16="http://schemas.microsoft.com/office/drawing/2014/main" id="{064294C1-E9F6-E18B-BFE9-8DA2FE5C7076}"/>
              </a:ext>
            </a:extLst>
          </p:cNvPr>
          <p:cNvSpPr txBox="1">
            <a:spLocks noChangeArrowheads="1"/>
          </p:cNvSpPr>
          <p:nvPr/>
        </p:nvSpPr>
        <p:spPr bwMode="auto">
          <a:xfrm>
            <a:off x="1952625" y="4257675"/>
            <a:ext cx="8208963"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0000"/>
              </a:lnSpc>
              <a:buClr>
                <a:schemeClr val="accent2"/>
              </a:buClr>
              <a:buSzPts val="4800"/>
              <a:buFont typeface="Raleway Thin" pitchFamily="2" charset="77"/>
              <a:buNone/>
            </a:pPr>
            <a:r>
              <a:rPr lang="en-US" altLang="en-US" sz="3200" b="1">
                <a:solidFill>
                  <a:schemeClr val="accent2"/>
                </a:solidFill>
                <a:latin typeface="Raleway Thin" pitchFamily="2" charset="77"/>
                <a:sym typeface="Raleway Thin" pitchFamily="2" charset="77"/>
              </a:rPr>
              <a:t>Instagram Followers </a:t>
            </a:r>
            <a:r>
              <a:rPr lang="en-US" altLang="en-US" sz="3200">
                <a:solidFill>
                  <a:schemeClr val="accent2"/>
                </a:solidFill>
                <a:latin typeface="Raleway Thin" pitchFamily="2" charset="77"/>
                <a:sym typeface="Raleway Thin" pitchFamily="2" charset="77"/>
              </a:rPr>
              <a:t>1,300,000   </a:t>
            </a:r>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9" name="Google Shape;379;p14">
            <a:extLst>
              <a:ext uri="{FF2B5EF4-FFF2-40B4-BE49-F238E27FC236}">
                <a16:creationId xmlns:a16="http://schemas.microsoft.com/office/drawing/2014/main" id="{43F89AD4-A8B7-3396-9961-6A1C5773D61D}"/>
              </a:ext>
            </a:extLst>
          </p:cNvPr>
          <p:cNvSpPr txBox="1">
            <a:spLocks noGrp="1"/>
          </p:cNvSpPr>
          <p:nvPr>
            <p:ph type="ctrTitle" idx="4294967295"/>
          </p:nvPr>
        </p:nvSpPr>
        <p:spPr>
          <a:xfrm>
            <a:off x="1068388" y="333375"/>
            <a:ext cx="6646862" cy="1025525"/>
          </a:xfrm>
        </p:spPr>
        <p:txBody>
          <a:bodyPr spcFirstLastPara="1">
            <a:noAutofit/>
          </a:bodyPr>
          <a:lstStyle/>
          <a:p>
            <a:pPr algn="ctr" eaLnBrk="1" fontAlgn="auto" hangingPunct="1">
              <a:lnSpc>
                <a:spcPct val="80000"/>
              </a:lnSpc>
              <a:spcBef>
                <a:spcPts val="0"/>
              </a:spcBef>
              <a:spcAft>
                <a:spcPts val="0"/>
              </a:spcAft>
              <a:buClr>
                <a:schemeClr val="accent2"/>
              </a:buClr>
              <a:buSzPts val="4800"/>
              <a:buFont typeface="Raleway Thin"/>
              <a:buNone/>
              <a:defRPr/>
            </a:pPr>
            <a:r>
              <a:rPr lang="en-US" sz="2800" dirty="0">
                <a:solidFill>
                  <a:schemeClr val="accent2"/>
                </a:solidFill>
                <a:latin typeface="Raleway Thin"/>
                <a:ea typeface="Raleway Thin"/>
                <a:cs typeface="Raleway Thin"/>
                <a:sym typeface="Raleway Thin"/>
              </a:rPr>
              <a:t>UNDERSTANDING THE </a:t>
            </a:r>
            <a:r>
              <a:rPr lang="en-US" sz="2800" b="1" dirty="0">
                <a:solidFill>
                  <a:schemeClr val="accent4"/>
                </a:solidFill>
                <a:latin typeface="Raleway Thin"/>
                <a:ea typeface="Raleway Thin"/>
                <a:cs typeface="Raleway Thin"/>
                <a:sym typeface="Raleway Thin"/>
              </a:rPr>
              <a:t>IMPACT</a:t>
            </a:r>
            <a:r>
              <a:rPr lang="en-US" sz="2800" dirty="0">
                <a:solidFill>
                  <a:schemeClr val="accent2"/>
                </a:solidFill>
                <a:latin typeface="Raleway Thin"/>
                <a:ea typeface="Raleway Thin"/>
                <a:cs typeface="Raleway Thin"/>
                <a:sym typeface="Raleway Thin"/>
              </a:rPr>
              <a:t> ON CONSUMER BEHAVIOR</a:t>
            </a:r>
            <a:endParaRPr sz="2800" dirty="0">
              <a:solidFill>
                <a:schemeClr val="accent2"/>
              </a:solidFill>
              <a:latin typeface="Raleway Thin"/>
              <a:ea typeface="Raleway Thin"/>
              <a:cs typeface="Raleway Thin"/>
              <a:sym typeface="Raleway Thin"/>
            </a:endParaRPr>
          </a:p>
        </p:txBody>
      </p:sp>
      <p:sp>
        <p:nvSpPr>
          <p:cNvPr id="12291" name="Google Shape;381;p14">
            <a:extLst>
              <a:ext uri="{FF2B5EF4-FFF2-40B4-BE49-F238E27FC236}">
                <a16:creationId xmlns:a16="http://schemas.microsoft.com/office/drawing/2014/main" id="{E7FEE4B7-9976-796C-666F-2B4A4E887721}"/>
              </a:ext>
            </a:extLst>
          </p:cNvPr>
          <p:cNvSpPr>
            <a:spLocks noGrp="1" noChangeArrowheads="1"/>
          </p:cNvSpPr>
          <p:nvPr>
            <p:ph type="sldNum" sz="quarter" idx="10"/>
          </p:nvPr>
        </p:nvSpPr>
        <p:spPr>
          <a:noFill/>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B70AD2DA-F5C6-8C4F-B1FF-1FCA54CE055D}" type="slidenum">
              <a:rPr lang="en-US" altLang="en-US" sz="1200">
                <a:solidFill>
                  <a:srgbClr val="FFFFFF"/>
                </a:solidFill>
                <a:latin typeface="Barlow Light" panose="020F0302020204030204" pitchFamily="34" charset="0"/>
                <a:sym typeface="Barlow Light" panose="020F0302020204030204" pitchFamily="34" charset="0"/>
              </a:rPr>
              <a:pPr/>
              <a:t>3</a:t>
            </a:fld>
            <a:endParaRPr lang="en-US" altLang="en-US" sz="1200">
              <a:solidFill>
                <a:srgbClr val="FFFFFF"/>
              </a:solidFill>
              <a:latin typeface="Barlow Light" panose="020F0302020204030204" pitchFamily="34" charset="0"/>
              <a:sym typeface="Barlow Light" panose="020F0302020204030204" pitchFamily="34" charset="0"/>
            </a:endParaRPr>
          </a:p>
        </p:txBody>
      </p:sp>
      <p:pic>
        <p:nvPicPr>
          <p:cNvPr id="3" name="Picture 2">
            <a:extLst>
              <a:ext uri="{FF2B5EF4-FFF2-40B4-BE49-F238E27FC236}">
                <a16:creationId xmlns:a16="http://schemas.microsoft.com/office/drawing/2014/main" id="{24B2DACD-24E8-46E7-AEBE-34A8CB089AA8}"/>
              </a:ext>
            </a:extLst>
          </p:cNvPr>
          <p:cNvPicPr>
            <a:picLocks noChangeAspect="1"/>
          </p:cNvPicPr>
          <p:nvPr/>
        </p:nvPicPr>
        <p:blipFill>
          <a:blip r:embed="rId3"/>
          <a:stretch>
            <a:fillRect/>
          </a:stretch>
        </p:blipFill>
        <p:spPr>
          <a:xfrm>
            <a:off x="1172665" y="1423951"/>
            <a:ext cx="6994261" cy="3525014"/>
          </a:xfrm>
          <a:prstGeom prst="rect">
            <a:avLst/>
          </a:prstGeom>
        </p:spPr>
      </p:pic>
    </p:spTree>
  </p:cSld>
  <p:clrMapOvr>
    <a:masterClrMapping/>
  </p:clrMapOvr>
  <p:transition>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Google Shape;2431;p45">
            <a:extLst>
              <a:ext uri="{FF2B5EF4-FFF2-40B4-BE49-F238E27FC236}">
                <a16:creationId xmlns:a16="http://schemas.microsoft.com/office/drawing/2014/main" id="{02457237-E9C8-0F34-0807-40F508225F69}"/>
              </a:ext>
            </a:extLst>
          </p:cNvPr>
          <p:cNvSpPr txBox="1">
            <a:spLocks noGrp="1" noChangeArrowheads="1"/>
          </p:cNvSpPr>
          <p:nvPr>
            <p:ph type="title" idx="4294967295"/>
          </p:nvPr>
        </p:nvSpPr>
        <p:spPr>
          <a:xfrm>
            <a:off x="1998663" y="528638"/>
            <a:ext cx="8208962" cy="466725"/>
          </a:xfrm>
        </p:spPr>
        <p:txBody>
          <a:bodyPr anchor="ctr"/>
          <a:lstStyle/>
          <a:p>
            <a:pPr eaLnBrk="1" hangingPunct="1">
              <a:lnSpc>
                <a:spcPct val="80000"/>
              </a:lnSpc>
              <a:buClr>
                <a:schemeClr val="accent2"/>
              </a:buClr>
              <a:buSzPts val="4800"/>
              <a:buFont typeface="Raleway Thin" pitchFamily="2" charset="77"/>
              <a:buNone/>
            </a:pPr>
            <a:r>
              <a:rPr lang="en-US" altLang="en-US" sz="3200" b="1">
                <a:solidFill>
                  <a:schemeClr val="accent2"/>
                </a:solidFill>
                <a:latin typeface="Raleway Thin" pitchFamily="2" charset="77"/>
                <a:cs typeface="Arial" panose="020B0604020202020204" pitchFamily="34" charset="0"/>
                <a:sym typeface="Raleway Thin" pitchFamily="2" charset="77"/>
              </a:rPr>
              <a:t>Amber Spiegel </a:t>
            </a:r>
            <a:r>
              <a:rPr lang="en-US" altLang="en-US" sz="3200">
                <a:solidFill>
                  <a:schemeClr val="accent2"/>
                </a:solidFill>
                <a:latin typeface="Raleway Thin" pitchFamily="2" charset="77"/>
                <a:cs typeface="Arial" panose="020B0604020202020204" pitchFamily="34" charset="0"/>
                <a:sym typeface="Raleway Thin" pitchFamily="2" charset="77"/>
              </a:rPr>
              <a:t>- German</a:t>
            </a:r>
          </a:p>
        </p:txBody>
      </p:sp>
      <p:sp>
        <p:nvSpPr>
          <p:cNvPr id="60419" name="Google Shape;2480;p45">
            <a:extLst>
              <a:ext uri="{FF2B5EF4-FFF2-40B4-BE49-F238E27FC236}">
                <a16:creationId xmlns:a16="http://schemas.microsoft.com/office/drawing/2014/main" id="{B4BE20A4-F65F-6448-5E04-5609683633FA}"/>
              </a:ext>
            </a:extLst>
          </p:cNvPr>
          <p:cNvSpPr>
            <a:spLocks noGrp="1" noChangeArrowheads="1"/>
          </p:cNvSpPr>
          <p:nvPr>
            <p:ph type="sldNum" sz="quarter" idx="10"/>
          </p:nvPr>
        </p:nvSpPr>
        <p:spPr>
          <a:noFill/>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E2CB3B5E-55CD-4043-ABE6-90509EC55F08}" type="slidenum">
              <a:rPr lang="en-US" altLang="en-US" sz="1200">
                <a:solidFill>
                  <a:srgbClr val="FFFFFF"/>
                </a:solidFill>
                <a:latin typeface="Barlow Light" panose="020F0302020204030204" pitchFamily="34" charset="0"/>
                <a:sym typeface="Barlow Light" panose="020F0302020204030204" pitchFamily="34" charset="0"/>
              </a:rPr>
              <a:pPr/>
              <a:t>30</a:t>
            </a:fld>
            <a:endParaRPr lang="en-US" altLang="en-US" sz="1200">
              <a:solidFill>
                <a:srgbClr val="FFFFFF"/>
              </a:solidFill>
              <a:latin typeface="Barlow Light" panose="020F0302020204030204" pitchFamily="34" charset="0"/>
              <a:sym typeface="Barlow Light" panose="020F0302020204030204" pitchFamily="34" charset="0"/>
            </a:endParaRPr>
          </a:p>
        </p:txBody>
      </p:sp>
      <p:sp>
        <p:nvSpPr>
          <p:cNvPr id="60420" name="Google Shape;2512;p45">
            <a:extLst>
              <a:ext uri="{FF2B5EF4-FFF2-40B4-BE49-F238E27FC236}">
                <a16:creationId xmlns:a16="http://schemas.microsoft.com/office/drawing/2014/main" id="{80910414-F28C-780D-1ACA-9339CA2F9589}"/>
              </a:ext>
            </a:extLst>
          </p:cNvPr>
          <p:cNvSpPr>
            <a:spLocks noChangeArrowheads="1"/>
          </p:cNvSpPr>
          <p:nvPr/>
        </p:nvSpPr>
        <p:spPr bwMode="auto">
          <a:xfrm>
            <a:off x="3000375" y="1358900"/>
            <a:ext cx="2530475" cy="2474913"/>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en-US" sz="800">
                <a:solidFill>
                  <a:srgbClr val="FFFFFF"/>
                </a:solidFill>
                <a:latin typeface="Barlow" pitchFamily="2" charset="77"/>
                <a:sym typeface="Barlow" pitchFamily="2" charset="77"/>
              </a:rPr>
              <a:t>Competitor</a:t>
            </a:r>
          </a:p>
        </p:txBody>
      </p:sp>
      <p:pic>
        <p:nvPicPr>
          <p:cNvPr id="18434" name="Picture 2" descr="Amber Spiegel on Creative Hudson Valley">
            <a:extLst>
              <a:ext uri="{FF2B5EF4-FFF2-40B4-BE49-F238E27FC236}">
                <a16:creationId xmlns:a16="http://schemas.microsoft.com/office/drawing/2014/main" id="{C32F65CA-F01B-34F1-39E2-0BD99EBD48F4}"/>
              </a:ext>
            </a:extLst>
          </p:cNvPr>
          <p:cNvPicPr>
            <a:picLocks noChangeAspect="1" noChangeArrowheads="1"/>
          </p:cNvPicPr>
          <p:nvPr/>
        </p:nvPicPr>
        <p:blipFill rotWithShape="1">
          <a:blip r:embed="rId3"/>
          <a:srcRect l="32564" r="32422" b="45681"/>
          <a:stretch/>
        </p:blipFill>
        <p:spPr bwMode="auto">
          <a:xfrm>
            <a:off x="3343895" y="1642280"/>
            <a:ext cx="1843434" cy="1908152"/>
          </a:xfrm>
          <a:prstGeom prst="ellipse">
            <a:avLst/>
          </a:prstGeom>
          <a:noFill/>
        </p:spPr>
      </p:pic>
      <p:sp>
        <p:nvSpPr>
          <p:cNvPr id="60422" name="Google Shape;2431;p45">
            <a:extLst>
              <a:ext uri="{FF2B5EF4-FFF2-40B4-BE49-F238E27FC236}">
                <a16:creationId xmlns:a16="http://schemas.microsoft.com/office/drawing/2014/main" id="{D6906BF9-4ED7-FE75-E75A-12294E4576D1}"/>
              </a:ext>
            </a:extLst>
          </p:cNvPr>
          <p:cNvSpPr txBox="1">
            <a:spLocks noChangeArrowheads="1"/>
          </p:cNvSpPr>
          <p:nvPr/>
        </p:nvSpPr>
        <p:spPr bwMode="auto">
          <a:xfrm>
            <a:off x="1765300" y="4351338"/>
            <a:ext cx="8208963"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0000"/>
              </a:lnSpc>
              <a:buClr>
                <a:schemeClr val="accent2"/>
              </a:buClr>
              <a:buSzPts val="4800"/>
              <a:buFont typeface="Raleway Thin" pitchFamily="2" charset="77"/>
              <a:buNone/>
            </a:pPr>
            <a:r>
              <a:rPr lang="en-US" altLang="en-US" sz="3200" b="1">
                <a:solidFill>
                  <a:schemeClr val="accent2"/>
                </a:solidFill>
                <a:latin typeface="Raleway Thin" pitchFamily="2" charset="77"/>
                <a:sym typeface="Raleway Thin" pitchFamily="2" charset="77"/>
              </a:rPr>
              <a:t>Instagram Followers </a:t>
            </a:r>
            <a:r>
              <a:rPr lang="en-US" altLang="en-US" sz="3200">
                <a:solidFill>
                  <a:schemeClr val="accent2"/>
                </a:solidFill>
                <a:latin typeface="Raleway Thin" pitchFamily="2" charset="77"/>
                <a:sym typeface="Raleway Thin" pitchFamily="2" charset="77"/>
              </a:rPr>
              <a:t>1,000,000   </a:t>
            </a:r>
          </a:p>
          <a:p>
            <a:pPr eaLnBrk="1" hangingPunct="1">
              <a:lnSpc>
                <a:spcPct val="80000"/>
              </a:lnSpc>
              <a:buClr>
                <a:schemeClr val="accent2"/>
              </a:buClr>
              <a:buSzPts val="4800"/>
              <a:buFont typeface="Raleway Thin" pitchFamily="2" charset="77"/>
              <a:buNone/>
            </a:pPr>
            <a:endParaRPr lang="en-US" altLang="en-US" sz="3200">
              <a:solidFill>
                <a:schemeClr val="accent2"/>
              </a:solidFill>
              <a:latin typeface="Raleway Thin" pitchFamily="2" charset="77"/>
              <a:sym typeface="Raleway Thin" pitchFamily="2" charset="77"/>
            </a:endParaRPr>
          </a:p>
        </p:txBody>
      </p:sp>
    </p:spTree>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1">
            <a:extLst>
              <a:ext uri="{FF2B5EF4-FFF2-40B4-BE49-F238E27FC236}">
                <a16:creationId xmlns:a16="http://schemas.microsoft.com/office/drawing/2014/main" id="{22ADC86C-8E9E-D249-991C-90960BA345A4}"/>
              </a:ext>
            </a:extLst>
          </p:cNvPr>
          <p:cNvSpPr>
            <a:spLocks noGrp="1"/>
          </p:cNvSpPr>
          <p:nvPr>
            <p:ph type="sldNum" sz="quarter" idx="10"/>
          </p:nvPr>
        </p:nvSpPr>
        <p:spPr>
          <a:noFill/>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534A3D01-BD90-9F45-8E96-D35816EF9899}" type="slidenum">
              <a:rPr lang="en-US" altLang="en-US" sz="1200">
                <a:solidFill>
                  <a:srgbClr val="FFFFFF"/>
                </a:solidFill>
                <a:latin typeface="Barlow Light" panose="020F0302020204030204" pitchFamily="34" charset="0"/>
                <a:sym typeface="Barlow Light" panose="020F0302020204030204" pitchFamily="34" charset="0"/>
              </a:rPr>
              <a:pPr/>
              <a:t>31</a:t>
            </a:fld>
            <a:endParaRPr lang="en-US" altLang="en-US" sz="1200">
              <a:solidFill>
                <a:srgbClr val="FFFFFF"/>
              </a:solidFill>
              <a:latin typeface="Barlow Light" panose="020F0302020204030204" pitchFamily="34" charset="0"/>
              <a:sym typeface="Barlow Light" panose="020F0302020204030204" pitchFamily="34" charset="0"/>
            </a:endParaRPr>
          </a:p>
        </p:txBody>
      </p:sp>
      <p:pic>
        <p:nvPicPr>
          <p:cNvPr id="65539" name="Picture 2">
            <a:extLst>
              <a:ext uri="{FF2B5EF4-FFF2-40B4-BE49-F238E27FC236}">
                <a16:creationId xmlns:a16="http://schemas.microsoft.com/office/drawing/2014/main" id="{74CAE551-35D9-C33C-E46E-F85E4FCE8B5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38238" y="0"/>
            <a:ext cx="68675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Google Shape;1160;p26">
            <a:extLst>
              <a:ext uri="{FF2B5EF4-FFF2-40B4-BE49-F238E27FC236}">
                <a16:creationId xmlns:a16="http://schemas.microsoft.com/office/drawing/2014/main" id="{341857E0-FED7-A73F-8362-9ED56636039F}"/>
              </a:ext>
            </a:extLst>
          </p:cNvPr>
          <p:cNvSpPr txBox="1">
            <a:spLocks noGrp="1" noChangeArrowheads="1"/>
          </p:cNvSpPr>
          <p:nvPr>
            <p:ph type="ctrTitle" idx="4294967295"/>
          </p:nvPr>
        </p:nvSpPr>
        <p:spPr>
          <a:xfrm>
            <a:off x="1079500" y="1052513"/>
            <a:ext cx="8026400" cy="3243262"/>
          </a:xfrm>
        </p:spPr>
        <p:txBody>
          <a:bodyPr anchor="ctr"/>
          <a:lstStyle/>
          <a:p>
            <a:pPr eaLnBrk="1" hangingPunct="1">
              <a:lnSpc>
                <a:spcPct val="80000"/>
              </a:lnSpc>
              <a:buClr>
                <a:schemeClr val="accent2"/>
              </a:buClr>
              <a:buSzPts val="4800"/>
              <a:buFont typeface="Raleway Thin" pitchFamily="2" charset="77"/>
              <a:buNone/>
            </a:pPr>
            <a:r>
              <a:rPr lang="en-US" altLang="en-US" sz="4400" dirty="0">
                <a:solidFill>
                  <a:schemeClr val="accent2"/>
                </a:solidFill>
                <a:latin typeface="Raleway Thin" pitchFamily="2" charset="77"/>
                <a:cs typeface="Arial" panose="020B0604020202020204" pitchFamily="34" charset="0"/>
                <a:sym typeface="Raleway Thin" pitchFamily="2" charset="77"/>
              </a:rPr>
              <a:t>Top 10 Baking Instagrammers have over </a:t>
            </a:r>
            <a:r>
              <a:rPr lang="en-US" altLang="en-US" sz="4400" b="1" dirty="0">
                <a:solidFill>
                  <a:schemeClr val="accent2"/>
                </a:solidFill>
                <a:latin typeface="Raleway Thin" pitchFamily="2" charset="77"/>
                <a:cs typeface="Arial" panose="020B0604020202020204" pitchFamily="34" charset="0"/>
                <a:sym typeface="Raleway Thin" pitchFamily="2" charset="77"/>
              </a:rPr>
              <a:t>13.5  million followers </a:t>
            </a:r>
            <a:r>
              <a:rPr lang="en-US" altLang="en-US" sz="4400" dirty="0">
                <a:solidFill>
                  <a:schemeClr val="accent2"/>
                </a:solidFill>
                <a:latin typeface="Raleway Thin" pitchFamily="2" charset="77"/>
                <a:cs typeface="Arial" panose="020B0604020202020204" pitchFamily="34" charset="0"/>
                <a:sym typeface="Raleway Thin" pitchFamily="2" charset="77"/>
              </a:rPr>
              <a:t>on Instagram</a:t>
            </a:r>
            <a:endParaRPr lang="en-US" altLang="en-US" sz="4400" dirty="0">
              <a:solidFill>
                <a:schemeClr val="accent2"/>
              </a:solidFill>
              <a:latin typeface="Barlow SemiBold" panose="020F0502020204030204" pitchFamily="34" charset="0"/>
              <a:cs typeface="Arial" panose="020B0604020202020204" pitchFamily="34" charset="0"/>
              <a:sym typeface="Barlow SemiBold" panose="020F0502020204030204" pitchFamily="34" charset="0"/>
            </a:endParaRPr>
          </a:p>
        </p:txBody>
      </p:sp>
      <p:sp>
        <p:nvSpPr>
          <p:cNvPr id="66563" name="Google Shape;1162;p26">
            <a:extLst>
              <a:ext uri="{FF2B5EF4-FFF2-40B4-BE49-F238E27FC236}">
                <a16:creationId xmlns:a16="http://schemas.microsoft.com/office/drawing/2014/main" id="{81779244-AC36-CE89-5685-AFDF76CB7943}"/>
              </a:ext>
            </a:extLst>
          </p:cNvPr>
          <p:cNvSpPr>
            <a:spLocks noGrp="1" noChangeArrowheads="1"/>
          </p:cNvSpPr>
          <p:nvPr>
            <p:ph type="sldNum" sz="quarter" idx="10"/>
          </p:nvPr>
        </p:nvSpPr>
        <p:spPr>
          <a:noFill/>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C44BA1B4-49E6-EA43-B64D-93F9F16E83BA}" type="slidenum">
              <a:rPr lang="en-US" altLang="en-US" sz="1200">
                <a:solidFill>
                  <a:srgbClr val="FFFFFF"/>
                </a:solidFill>
                <a:latin typeface="Barlow Light" panose="020F0302020204030204" pitchFamily="34" charset="0"/>
                <a:sym typeface="Barlow Light" panose="020F0302020204030204" pitchFamily="34" charset="0"/>
              </a:rPr>
              <a:pPr/>
              <a:t>32</a:t>
            </a:fld>
            <a:endParaRPr lang="en-US" altLang="en-US" sz="1200">
              <a:solidFill>
                <a:srgbClr val="FFFFFF"/>
              </a:solidFill>
              <a:latin typeface="Barlow Light" panose="020F0302020204030204" pitchFamily="34" charset="0"/>
              <a:sym typeface="Barlow Light" panose="020F0302020204030204" pitchFamily="34" charset="0"/>
            </a:endParaRPr>
          </a:p>
        </p:txBody>
      </p:sp>
      <p:sp>
        <p:nvSpPr>
          <p:cNvPr id="66564" name="Google Shape;1163;p26">
            <a:extLst>
              <a:ext uri="{FF2B5EF4-FFF2-40B4-BE49-F238E27FC236}">
                <a16:creationId xmlns:a16="http://schemas.microsoft.com/office/drawing/2014/main" id="{97E1AB33-64C5-C544-A672-20F8AC5340E6}"/>
              </a:ext>
            </a:extLst>
          </p:cNvPr>
          <p:cNvSpPr>
            <a:spLocks noChangeArrowheads="1"/>
          </p:cNvSpPr>
          <p:nvPr/>
        </p:nvSpPr>
        <p:spPr bwMode="auto">
          <a:xfrm rot="5400000">
            <a:off x="-303212" y="2166937"/>
            <a:ext cx="1416050" cy="809625"/>
          </a:xfrm>
          <a:prstGeom prst="triangle">
            <a:avLst>
              <a:gd name="adj" fmla="val 500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a:p>
        </p:txBody>
      </p:sp>
    </p:spTree>
  </p:cSld>
  <p:clrMapOvr>
    <a:masterClrMapping/>
  </p:clrMapOvr>
  <p:transitio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Google Shape;857;p19">
            <a:extLst>
              <a:ext uri="{FF2B5EF4-FFF2-40B4-BE49-F238E27FC236}">
                <a16:creationId xmlns:a16="http://schemas.microsoft.com/office/drawing/2014/main" id="{14051E93-D6A2-5277-6825-57B9D4C46F42}"/>
              </a:ext>
            </a:extLst>
          </p:cNvPr>
          <p:cNvSpPr txBox="1">
            <a:spLocks noGrp="1" noChangeArrowheads="1"/>
          </p:cNvSpPr>
          <p:nvPr>
            <p:ph type="body" idx="1"/>
          </p:nvPr>
        </p:nvSpPr>
        <p:spPr>
          <a:xfrm>
            <a:off x="1239838" y="2266950"/>
            <a:ext cx="3508375" cy="2678113"/>
          </a:xfrm>
        </p:spPr>
        <p:txBody>
          <a:bodyPr/>
          <a:lstStyle/>
          <a:p>
            <a:pPr marL="0" indent="0" eaLnBrk="1" hangingPunct="1">
              <a:lnSpc>
                <a:spcPct val="110000"/>
              </a:lnSpc>
              <a:spcAft>
                <a:spcPts val="600"/>
              </a:spcAft>
              <a:buClr>
                <a:schemeClr val="accent1"/>
              </a:buClr>
              <a:buFont typeface="Barlow Light" panose="020F0302020204030204" pitchFamily="34" charset="0"/>
              <a:buNone/>
            </a:pPr>
            <a:r>
              <a:rPr lang="en-US" altLang="en-US" b="1">
                <a:solidFill>
                  <a:srgbClr val="3A3F50"/>
                </a:solidFill>
                <a:latin typeface="Barlow Light" panose="020F0302020204030204" pitchFamily="34" charset="0"/>
                <a:cs typeface="Arial" panose="020B0604020202020204" pitchFamily="34" charset="0"/>
                <a:sym typeface="Barlow Light" panose="020F0302020204030204" pitchFamily="34" charset="0"/>
              </a:rPr>
              <a:t>The two types of marketers have distinctive problems.</a:t>
            </a:r>
          </a:p>
          <a:p>
            <a:pPr marL="0" indent="0" eaLnBrk="1" hangingPunct="1">
              <a:lnSpc>
                <a:spcPct val="110000"/>
              </a:lnSpc>
              <a:spcAft>
                <a:spcPts val="600"/>
              </a:spcAft>
              <a:buClr>
                <a:schemeClr val="accent1"/>
              </a:buClr>
              <a:buFont typeface="Barlow Light" panose="020F0302020204030204" pitchFamily="34" charset="0"/>
              <a:buNone/>
            </a:pPr>
            <a:endParaRPr lang="en-US" altLang="en-US" b="1">
              <a:solidFill>
                <a:srgbClr val="3A3F50"/>
              </a:solidFill>
              <a:latin typeface="Barlow Light" panose="020F0302020204030204" pitchFamily="34" charset="0"/>
              <a:cs typeface="Arial" panose="020B0604020202020204" pitchFamily="34" charset="0"/>
              <a:sym typeface="Barlow Light" panose="020F0302020204030204" pitchFamily="34" charset="0"/>
            </a:endParaRPr>
          </a:p>
          <a:p>
            <a:pPr marL="0" indent="0" eaLnBrk="1" hangingPunct="1">
              <a:lnSpc>
                <a:spcPct val="110000"/>
              </a:lnSpc>
              <a:spcAft>
                <a:spcPts val="600"/>
              </a:spcAft>
              <a:buClr>
                <a:schemeClr val="accent1"/>
              </a:buClr>
              <a:buFont typeface="Barlow Light" panose="020F0302020204030204" pitchFamily="34" charset="0"/>
              <a:buNone/>
            </a:pPr>
            <a:r>
              <a:rPr lang="en-US" altLang="en-US">
                <a:solidFill>
                  <a:srgbClr val="3A3F50"/>
                </a:solidFill>
                <a:latin typeface="Barlow Light" panose="020F0302020204030204" pitchFamily="34" charset="0"/>
                <a:cs typeface="Arial" panose="020B0604020202020204" pitchFamily="34" charset="0"/>
                <a:sym typeface="Barlow Light" panose="020F0302020204030204" pitchFamily="34" charset="0"/>
              </a:rPr>
              <a:t> Often, the largest problem that B2B marketers have is a lack of content and the time to create content. executions. </a:t>
            </a:r>
          </a:p>
        </p:txBody>
      </p:sp>
      <p:sp>
        <p:nvSpPr>
          <p:cNvPr id="48131" name="Google Shape;858;p19">
            <a:extLst>
              <a:ext uri="{FF2B5EF4-FFF2-40B4-BE49-F238E27FC236}">
                <a16:creationId xmlns:a16="http://schemas.microsoft.com/office/drawing/2014/main" id="{500E9933-1AF7-4B98-14E8-CAAE2C4EFEE5}"/>
              </a:ext>
            </a:extLst>
          </p:cNvPr>
          <p:cNvSpPr txBox="1">
            <a:spLocks noGrp="1" noChangeArrowheads="1"/>
          </p:cNvSpPr>
          <p:nvPr>
            <p:ph type="title"/>
          </p:nvPr>
        </p:nvSpPr>
        <p:spPr>
          <a:xfrm>
            <a:off x="555625" y="274638"/>
            <a:ext cx="8686800" cy="1082675"/>
          </a:xfrm>
        </p:spPr>
        <p:txBody>
          <a:bodyPr/>
          <a:lstStyle/>
          <a:p>
            <a:pPr eaLnBrk="1" hangingPunct="1">
              <a:lnSpc>
                <a:spcPct val="80000"/>
              </a:lnSpc>
              <a:spcBef>
                <a:spcPct val="0"/>
              </a:spcBef>
              <a:spcAft>
                <a:spcPct val="0"/>
              </a:spcAft>
              <a:buClr>
                <a:schemeClr val="accent2"/>
              </a:buClr>
              <a:buFont typeface="Raleway Thin" pitchFamily="2" charset="77"/>
              <a:buNone/>
            </a:pPr>
            <a:r>
              <a:rPr lang="en-US" altLang="en-US" sz="4800">
                <a:solidFill>
                  <a:schemeClr val="accent2"/>
                </a:solidFill>
                <a:latin typeface="Raleway Thin" pitchFamily="2" charset="77"/>
                <a:cs typeface="Arial" panose="020B0604020202020204" pitchFamily="34" charset="0"/>
                <a:sym typeface="Raleway Thin" pitchFamily="2" charset="77"/>
              </a:rPr>
              <a:t>Sales Increase via online platforms -Is FLOUR a B2C Product ?</a:t>
            </a:r>
          </a:p>
        </p:txBody>
      </p:sp>
      <p:sp>
        <p:nvSpPr>
          <p:cNvPr id="48132" name="Google Shape;859;p19">
            <a:extLst>
              <a:ext uri="{FF2B5EF4-FFF2-40B4-BE49-F238E27FC236}">
                <a16:creationId xmlns:a16="http://schemas.microsoft.com/office/drawing/2014/main" id="{25C46BAF-CD93-0B9F-DCEE-051CD0A9480D}"/>
              </a:ext>
            </a:extLst>
          </p:cNvPr>
          <p:cNvSpPr txBox="1">
            <a:spLocks noGrp="1" noChangeArrowheads="1"/>
          </p:cNvSpPr>
          <p:nvPr>
            <p:ph type="body" idx="2"/>
          </p:nvPr>
        </p:nvSpPr>
        <p:spPr>
          <a:xfrm>
            <a:off x="5646738" y="3440113"/>
            <a:ext cx="2681287" cy="2678112"/>
          </a:xfrm>
        </p:spPr>
        <p:txBody>
          <a:bodyPr/>
          <a:lstStyle/>
          <a:p>
            <a:pPr marL="0" indent="0" eaLnBrk="1" hangingPunct="1">
              <a:lnSpc>
                <a:spcPct val="110000"/>
              </a:lnSpc>
              <a:spcAft>
                <a:spcPts val="600"/>
              </a:spcAft>
              <a:buClr>
                <a:schemeClr val="accent1"/>
              </a:buClr>
              <a:buFont typeface="Barlow Light" panose="020F0302020204030204" pitchFamily="34" charset="0"/>
              <a:buNone/>
            </a:pPr>
            <a:r>
              <a:rPr lang="en-US" altLang="en-US">
                <a:solidFill>
                  <a:srgbClr val="3A3F50"/>
                </a:solidFill>
                <a:latin typeface="Barlow Light" panose="020F0302020204030204" pitchFamily="34" charset="0"/>
                <a:cs typeface="Arial" panose="020B0604020202020204" pitchFamily="34" charset="0"/>
                <a:sym typeface="Barlow Light" panose="020F0302020204030204" pitchFamily="34" charset="0"/>
              </a:rPr>
              <a:t>With over %60 home bakers getting their information from Google – CONTENT is key</a:t>
            </a:r>
          </a:p>
        </p:txBody>
      </p:sp>
      <p:sp>
        <p:nvSpPr>
          <p:cNvPr id="48133" name="Google Shape;860;p19">
            <a:extLst>
              <a:ext uri="{FF2B5EF4-FFF2-40B4-BE49-F238E27FC236}">
                <a16:creationId xmlns:a16="http://schemas.microsoft.com/office/drawing/2014/main" id="{CCE028AA-FDAF-3C3A-F4D5-C703671334BB}"/>
              </a:ext>
            </a:extLst>
          </p:cNvPr>
          <p:cNvSpPr>
            <a:spLocks noGrp="1" noChangeArrowheads="1"/>
          </p:cNvSpPr>
          <p:nvPr>
            <p:ph type="sldNum" sz="quarter" idx="10"/>
          </p:nvPr>
        </p:nvSpPr>
        <p:spPr>
          <a:noFill/>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283DB37F-B7DF-6744-9636-F503C1D219B3}" type="slidenum">
              <a:rPr lang="en-US" altLang="en-US" sz="1200">
                <a:solidFill>
                  <a:srgbClr val="FFFFFF"/>
                </a:solidFill>
                <a:latin typeface="Barlow Light" panose="020F0302020204030204" pitchFamily="34" charset="0"/>
                <a:sym typeface="Barlow Light" panose="020F0302020204030204" pitchFamily="34" charset="0"/>
              </a:rPr>
              <a:pPr/>
              <a:t>33</a:t>
            </a:fld>
            <a:endParaRPr lang="en-US" altLang="en-US" sz="1200">
              <a:solidFill>
                <a:srgbClr val="FFFFFF"/>
              </a:solidFill>
              <a:latin typeface="Barlow Light" panose="020F0302020204030204" pitchFamily="34" charset="0"/>
              <a:sym typeface="Barlow Light" panose="020F0302020204030204" pitchFamily="34" charset="0"/>
            </a:endParaRPr>
          </a:p>
        </p:txBody>
      </p:sp>
    </p:spTree>
  </p:cSld>
  <p:clrMapOvr>
    <a:masterClrMapping/>
  </p:clrMapOvr>
  <p:transition>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5DD"/>
            </a:gs>
            <a:gs pos="50000">
              <a:srgbClr val="00B5DD"/>
            </a:gs>
            <a:gs pos="100000">
              <a:srgbClr val="0070C0"/>
            </a:gs>
          </a:gsLst>
          <a:lin ang="16200000"/>
        </a:gradFill>
        <a:effectLst/>
      </p:bgPr>
    </p:bg>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3C4E86DB-07CB-2AEC-DDAB-C35A628E5CE1}"/>
              </a:ext>
            </a:extLst>
          </p:cNvPr>
          <p:cNvSpPr txBox="1">
            <a:spLocks noGrp="1" noChangeArrowheads="1"/>
          </p:cNvSpPr>
          <p:nvPr>
            <p:ph type="ctrTitle"/>
          </p:nvPr>
        </p:nvSpPr>
        <p:spPr>
          <a:xfrm>
            <a:off x="683782" y="1244627"/>
            <a:ext cx="10282237" cy="1158875"/>
          </a:xfrm>
        </p:spPr>
        <p:txBody>
          <a:bodyPr/>
          <a:lstStyle/>
          <a:p>
            <a:pPr eaLnBrk="1" hangingPunct="1">
              <a:lnSpc>
                <a:spcPct val="80000"/>
              </a:lnSpc>
              <a:spcBef>
                <a:spcPct val="0"/>
              </a:spcBef>
              <a:spcAft>
                <a:spcPct val="0"/>
              </a:spcAft>
              <a:buClr>
                <a:schemeClr val="accent2"/>
              </a:buClr>
              <a:buFont typeface="Raleway Thin" pitchFamily="2" charset="77"/>
              <a:buNone/>
            </a:pPr>
            <a:r>
              <a:rPr lang="en-US" altLang="en-US" sz="4000" dirty="0">
                <a:solidFill>
                  <a:schemeClr val="bg1"/>
                </a:solidFill>
                <a:latin typeface="Raleway Thin" pitchFamily="2" charset="77"/>
                <a:cs typeface="Arial" panose="020B0604020202020204" pitchFamily="34" charset="0"/>
                <a:sym typeface="Raleway Thin" pitchFamily="2" charset="77"/>
              </a:rPr>
              <a:t>FOOD SAFETY-</a:t>
            </a:r>
            <a:br>
              <a:rPr lang="en-US" altLang="en-US" sz="4000" dirty="0">
                <a:solidFill>
                  <a:schemeClr val="bg1"/>
                </a:solidFill>
                <a:latin typeface="Raleway Thin" pitchFamily="2" charset="77"/>
                <a:cs typeface="Arial" panose="020B0604020202020204" pitchFamily="34" charset="0"/>
                <a:sym typeface="Raleway Thin" pitchFamily="2" charset="77"/>
              </a:rPr>
            </a:br>
            <a:br>
              <a:rPr lang="en-US" altLang="en-US" sz="4000" dirty="0">
                <a:solidFill>
                  <a:schemeClr val="bg1"/>
                </a:solidFill>
                <a:latin typeface="Raleway Thin" pitchFamily="2" charset="77"/>
                <a:cs typeface="Arial" panose="020B0604020202020204" pitchFamily="34" charset="0"/>
                <a:sym typeface="Raleway Thin" pitchFamily="2" charset="77"/>
              </a:rPr>
            </a:br>
            <a:r>
              <a:rPr lang="en-US" altLang="en-US" sz="4000" dirty="0">
                <a:solidFill>
                  <a:schemeClr val="bg1"/>
                </a:solidFill>
                <a:latin typeface="Raleway Thin" pitchFamily="2" charset="77"/>
                <a:cs typeface="Arial" panose="020B0604020202020204" pitchFamily="34" charset="0"/>
                <a:sym typeface="Raleway Thin" pitchFamily="2" charset="77"/>
              </a:rPr>
              <a:t>PUSHING THE RESET BUTTON</a:t>
            </a:r>
          </a:p>
        </p:txBody>
      </p:sp>
      <p:pic>
        <p:nvPicPr>
          <p:cNvPr id="8198" name="Picture 6" descr="Reset in BLUE – Nightwing">
            <a:extLst>
              <a:ext uri="{FF2B5EF4-FFF2-40B4-BE49-F238E27FC236}">
                <a16:creationId xmlns:a16="http://schemas.microsoft.com/office/drawing/2014/main" id="{4EB4F3B7-C9A4-EEDE-AD0E-25A5A680857A}"/>
              </a:ext>
            </a:extLst>
          </p:cNvPr>
          <p:cNvPicPr>
            <a:picLocks noChangeAspect="1" noChangeArrowheads="1"/>
          </p:cNvPicPr>
          <p:nvPr/>
        </p:nvPicPr>
        <p:blipFill rotWithShape="1">
          <a:blip r:embed="rId3"/>
          <a:srcRect l="16385" t="16791" r="9157" b="22039"/>
          <a:stretch/>
        </p:blipFill>
        <p:spPr bwMode="auto">
          <a:xfrm>
            <a:off x="2559280" y="3925767"/>
            <a:ext cx="1360967" cy="1084521"/>
          </a:xfrm>
          <a:prstGeom prst="ellipse">
            <a:avLst/>
          </a:prstGeom>
          <a:noFill/>
        </p:spPr>
      </p:pic>
      <p:pic>
        <p:nvPicPr>
          <p:cNvPr id="68612" name="Picture 7184">
            <a:extLst>
              <a:ext uri="{FF2B5EF4-FFF2-40B4-BE49-F238E27FC236}">
                <a16:creationId xmlns:a16="http://schemas.microsoft.com/office/drawing/2014/main" id="{2E1F531D-6D5A-F29E-C81A-1D09809DF0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7137" t="3053" r="25603" b="10298"/>
          <a:stretch>
            <a:fillRect/>
          </a:stretch>
        </p:blipFill>
        <p:spPr bwMode="auto">
          <a:xfrm>
            <a:off x="3919538" y="2487613"/>
            <a:ext cx="1177925" cy="265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Google Shape;1160;p26">
            <a:extLst>
              <a:ext uri="{FF2B5EF4-FFF2-40B4-BE49-F238E27FC236}">
                <a16:creationId xmlns:a16="http://schemas.microsoft.com/office/drawing/2014/main" id="{4D7DD7B9-18FF-0AC6-872F-8FA7EDB6F79C}"/>
              </a:ext>
            </a:extLst>
          </p:cNvPr>
          <p:cNvSpPr txBox="1">
            <a:spLocks noGrp="1" noChangeArrowheads="1"/>
          </p:cNvSpPr>
          <p:nvPr>
            <p:ph type="ctrTitle" idx="4294967295"/>
          </p:nvPr>
        </p:nvSpPr>
        <p:spPr>
          <a:xfrm>
            <a:off x="1079500" y="1628775"/>
            <a:ext cx="8026400" cy="3241675"/>
          </a:xfrm>
        </p:spPr>
        <p:txBody>
          <a:bodyPr anchor="ctr"/>
          <a:lstStyle/>
          <a:p>
            <a:pPr eaLnBrk="1" hangingPunct="1">
              <a:lnSpc>
                <a:spcPct val="80000"/>
              </a:lnSpc>
              <a:spcAft>
                <a:spcPts val="600"/>
              </a:spcAft>
              <a:buClr>
                <a:schemeClr val="accent2"/>
              </a:buClr>
              <a:buSzPts val="4800"/>
              <a:buFont typeface="Raleway Thin" pitchFamily="2" charset="77"/>
              <a:buNone/>
            </a:pPr>
            <a:r>
              <a:rPr lang="en-US" altLang="en-US" sz="2800">
                <a:solidFill>
                  <a:schemeClr val="accent2"/>
                </a:solidFill>
                <a:latin typeface="Raleway Thin" pitchFamily="2" charset="77"/>
                <a:cs typeface="Arial" panose="020B0604020202020204" pitchFamily="34" charset="0"/>
                <a:sym typeface="Raleway Thin" pitchFamily="2" charset="77"/>
              </a:rPr>
              <a:t>The meaning of food safety has changed – everyone is watching the safety protocols in the entire food chain</a:t>
            </a:r>
            <a:br>
              <a:rPr lang="en-US" altLang="en-US" sz="2800">
                <a:solidFill>
                  <a:schemeClr val="accent2"/>
                </a:solidFill>
                <a:latin typeface="Raleway Thin" pitchFamily="2" charset="77"/>
                <a:cs typeface="Arial" panose="020B0604020202020204" pitchFamily="34" charset="0"/>
                <a:sym typeface="Raleway Thin" pitchFamily="2" charset="77"/>
              </a:rPr>
            </a:br>
            <a:br>
              <a:rPr lang="en-US" altLang="en-US" sz="2800">
                <a:solidFill>
                  <a:schemeClr val="accent2"/>
                </a:solidFill>
                <a:latin typeface="Raleway Thin" pitchFamily="2" charset="77"/>
                <a:cs typeface="Arial" panose="020B0604020202020204" pitchFamily="34" charset="0"/>
                <a:sym typeface="Raleway Thin" pitchFamily="2" charset="77"/>
              </a:rPr>
            </a:br>
            <a:r>
              <a:rPr lang="en-US" altLang="en-US" sz="2800">
                <a:solidFill>
                  <a:schemeClr val="accent2"/>
                </a:solidFill>
                <a:latin typeface="Raleway Thin" pitchFamily="2" charset="77"/>
                <a:cs typeface="Arial" panose="020B0604020202020204" pitchFamily="34" charset="0"/>
                <a:sym typeface="Raleway Thin" pitchFamily="2" charset="77"/>
              </a:rPr>
              <a:t>Government Agencies cross the world are re-writing the framework of Food Safety</a:t>
            </a:r>
          </a:p>
        </p:txBody>
      </p:sp>
      <p:sp>
        <p:nvSpPr>
          <p:cNvPr id="70659" name="Google Shape;1162;p26">
            <a:extLst>
              <a:ext uri="{FF2B5EF4-FFF2-40B4-BE49-F238E27FC236}">
                <a16:creationId xmlns:a16="http://schemas.microsoft.com/office/drawing/2014/main" id="{E53466D8-D3DC-1EE5-4291-830AD064106C}"/>
              </a:ext>
            </a:extLst>
          </p:cNvPr>
          <p:cNvSpPr>
            <a:spLocks noGrp="1" noChangeArrowheads="1"/>
          </p:cNvSpPr>
          <p:nvPr>
            <p:ph type="sldNum" sz="quarter" idx="10"/>
          </p:nvPr>
        </p:nvSpPr>
        <p:spPr>
          <a:noFill/>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EF120D4A-CA30-AB4C-ACBE-5CC70859A74F}" type="slidenum">
              <a:rPr lang="en-US" altLang="en-US" sz="1200">
                <a:solidFill>
                  <a:srgbClr val="FFFFFF"/>
                </a:solidFill>
                <a:latin typeface="Barlow Light" panose="020F0302020204030204" pitchFamily="34" charset="0"/>
                <a:sym typeface="Barlow Light" panose="020F0302020204030204" pitchFamily="34" charset="0"/>
              </a:rPr>
              <a:pPr/>
              <a:t>35</a:t>
            </a:fld>
            <a:endParaRPr lang="en-US" altLang="en-US" sz="1200">
              <a:solidFill>
                <a:srgbClr val="FFFFFF"/>
              </a:solidFill>
              <a:latin typeface="Barlow Light" panose="020F0302020204030204" pitchFamily="34" charset="0"/>
              <a:sym typeface="Barlow Light" panose="020F0302020204030204" pitchFamily="34" charset="0"/>
            </a:endParaRPr>
          </a:p>
        </p:txBody>
      </p:sp>
      <p:sp>
        <p:nvSpPr>
          <p:cNvPr id="70660" name="Google Shape;1163;p26">
            <a:extLst>
              <a:ext uri="{FF2B5EF4-FFF2-40B4-BE49-F238E27FC236}">
                <a16:creationId xmlns:a16="http://schemas.microsoft.com/office/drawing/2014/main" id="{D4BE8958-C9CB-0600-3E16-B49C4D184A2A}"/>
              </a:ext>
            </a:extLst>
          </p:cNvPr>
          <p:cNvSpPr>
            <a:spLocks noChangeArrowheads="1"/>
          </p:cNvSpPr>
          <p:nvPr/>
        </p:nvSpPr>
        <p:spPr bwMode="auto">
          <a:xfrm rot="5400000">
            <a:off x="-303212" y="2166937"/>
            <a:ext cx="1416050" cy="809625"/>
          </a:xfrm>
          <a:prstGeom prst="triangle">
            <a:avLst>
              <a:gd name="adj" fmla="val 500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a:p>
        </p:txBody>
      </p:sp>
      <p:sp>
        <p:nvSpPr>
          <p:cNvPr id="70661" name="Google Shape;1160;p26">
            <a:extLst>
              <a:ext uri="{FF2B5EF4-FFF2-40B4-BE49-F238E27FC236}">
                <a16:creationId xmlns:a16="http://schemas.microsoft.com/office/drawing/2014/main" id="{7BD0DB0D-9407-7A14-D427-D0A40B6410ED}"/>
              </a:ext>
            </a:extLst>
          </p:cNvPr>
          <p:cNvSpPr txBox="1">
            <a:spLocks noChangeArrowheads="1"/>
          </p:cNvSpPr>
          <p:nvPr/>
        </p:nvSpPr>
        <p:spPr bwMode="auto">
          <a:xfrm>
            <a:off x="1435100" y="-471488"/>
            <a:ext cx="8026400" cy="3241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0000"/>
              </a:lnSpc>
              <a:buClr>
                <a:schemeClr val="accent2"/>
              </a:buClr>
              <a:buSzPts val="4800"/>
              <a:buFont typeface="Raleway Thin" pitchFamily="2" charset="77"/>
              <a:buNone/>
            </a:pPr>
            <a:r>
              <a:rPr lang="en-US" altLang="en-US" sz="4800" b="1">
                <a:solidFill>
                  <a:schemeClr val="accent2"/>
                </a:solidFill>
                <a:latin typeface="Raleway Thin" pitchFamily="2" charset="77"/>
                <a:sym typeface="Raleway Thin" pitchFamily="2" charset="77"/>
              </a:rPr>
              <a:t>Re-writing the definition</a:t>
            </a:r>
            <a:endParaRPr lang="en-US" altLang="en-US" sz="4800" b="1">
              <a:solidFill>
                <a:schemeClr val="accent2"/>
              </a:solidFill>
              <a:latin typeface="Barlow SemiBold" panose="020F0502020204030204" pitchFamily="34" charset="0"/>
              <a:sym typeface="Barlow SemiBold" panose="020F0502020204030204" pitchFamily="34" charset="0"/>
            </a:endParaRPr>
          </a:p>
        </p:txBody>
      </p:sp>
    </p:spTree>
  </p:cSld>
  <p:clrMapOvr>
    <a:masterClrMapping/>
  </p:clrMapOvr>
  <p:transition>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Google Shape;594;p17">
            <a:extLst>
              <a:ext uri="{FF2B5EF4-FFF2-40B4-BE49-F238E27FC236}">
                <a16:creationId xmlns:a16="http://schemas.microsoft.com/office/drawing/2014/main" id="{1C8DB30F-5743-98B0-3893-B12E12EE23B4}"/>
              </a:ext>
            </a:extLst>
          </p:cNvPr>
          <p:cNvSpPr txBox="1">
            <a:spLocks noGrp="1" noChangeArrowheads="1"/>
          </p:cNvSpPr>
          <p:nvPr>
            <p:ph type="title"/>
          </p:nvPr>
        </p:nvSpPr>
        <p:spPr>
          <a:xfrm>
            <a:off x="366713" y="339725"/>
            <a:ext cx="7874000" cy="1082675"/>
          </a:xfrm>
        </p:spPr>
        <p:txBody>
          <a:bodyPr/>
          <a:lstStyle/>
          <a:p>
            <a:pPr eaLnBrk="1" hangingPunct="1">
              <a:lnSpc>
                <a:spcPct val="80000"/>
              </a:lnSpc>
              <a:spcBef>
                <a:spcPct val="0"/>
              </a:spcBef>
              <a:spcAft>
                <a:spcPct val="0"/>
              </a:spcAft>
              <a:buClr>
                <a:schemeClr val="accent2"/>
              </a:buClr>
              <a:buFont typeface="Raleway Thin" pitchFamily="2" charset="77"/>
              <a:buNone/>
            </a:pPr>
            <a:r>
              <a:rPr lang="en-US" altLang="en-US" sz="4800">
                <a:solidFill>
                  <a:schemeClr val="accent2"/>
                </a:solidFill>
                <a:latin typeface="Raleway Thin" pitchFamily="2" charset="77"/>
                <a:cs typeface="Arial" panose="020B0604020202020204" pitchFamily="34" charset="0"/>
                <a:sym typeface="Raleway Thin" pitchFamily="2" charset="77"/>
              </a:rPr>
              <a:t>Food Safety - Modernization</a:t>
            </a:r>
            <a:endParaRPr lang="en-US" altLang="en-US" sz="4800" b="1">
              <a:solidFill>
                <a:schemeClr val="accent2"/>
              </a:solidFill>
              <a:latin typeface="Raleway Thin" pitchFamily="2" charset="77"/>
              <a:cs typeface="Arial" panose="020B0604020202020204" pitchFamily="34" charset="0"/>
              <a:sym typeface="Raleway Thin" pitchFamily="2" charset="77"/>
            </a:endParaRPr>
          </a:p>
        </p:txBody>
      </p:sp>
      <p:sp>
        <p:nvSpPr>
          <p:cNvPr id="72707" name="Google Shape;595;p17">
            <a:extLst>
              <a:ext uri="{FF2B5EF4-FFF2-40B4-BE49-F238E27FC236}">
                <a16:creationId xmlns:a16="http://schemas.microsoft.com/office/drawing/2014/main" id="{B300C809-3229-C06C-9616-009DD55F5B15}"/>
              </a:ext>
            </a:extLst>
          </p:cNvPr>
          <p:cNvSpPr txBox="1">
            <a:spLocks noGrp="1" noChangeArrowheads="1"/>
          </p:cNvSpPr>
          <p:nvPr>
            <p:ph type="body" idx="1"/>
          </p:nvPr>
        </p:nvSpPr>
        <p:spPr>
          <a:xfrm>
            <a:off x="244475" y="1619250"/>
            <a:ext cx="5568950" cy="3073400"/>
          </a:xfrm>
        </p:spPr>
        <p:txBody>
          <a:bodyPr/>
          <a:lstStyle/>
          <a:p>
            <a:pPr eaLnBrk="1" hangingPunct="1">
              <a:lnSpc>
                <a:spcPct val="110000"/>
              </a:lnSpc>
              <a:spcAft>
                <a:spcPct val="0"/>
              </a:spcAft>
              <a:buClr>
                <a:schemeClr val="accent1"/>
              </a:buClr>
              <a:buFont typeface="Barlow Light" panose="020F0302020204030204" pitchFamily="34" charset="0"/>
              <a:buChar char="▸"/>
            </a:pPr>
            <a:r>
              <a:rPr lang="en-US" altLang="en-US" sz="2000">
                <a:solidFill>
                  <a:srgbClr val="3A3F50"/>
                </a:solidFill>
                <a:latin typeface="Barlow Light" panose="020F0302020204030204" pitchFamily="34" charset="0"/>
                <a:cs typeface="Arial" panose="020B0604020202020204" pitchFamily="34" charset="0"/>
                <a:sym typeface="Barlow Light" panose="020F0302020204030204" pitchFamily="34" charset="0"/>
              </a:rPr>
              <a:t>Food safety is used as a scientific method/discipline describing handling, preparation, and storage of food in ways that prevent food-borne illness.</a:t>
            </a:r>
          </a:p>
          <a:p>
            <a:pPr eaLnBrk="1" hangingPunct="1">
              <a:lnSpc>
                <a:spcPct val="110000"/>
              </a:lnSpc>
              <a:spcAft>
                <a:spcPct val="0"/>
              </a:spcAft>
              <a:buClr>
                <a:schemeClr val="accent1"/>
              </a:buClr>
              <a:buFont typeface="Barlow Light" panose="020F0302020204030204" pitchFamily="34" charset="0"/>
              <a:buChar char="▸"/>
            </a:pPr>
            <a:endParaRPr lang="en-US" altLang="en-US" sz="2000">
              <a:solidFill>
                <a:srgbClr val="3A3F50"/>
              </a:solidFill>
              <a:latin typeface="Barlow Light" panose="020F0302020204030204" pitchFamily="34" charset="0"/>
              <a:cs typeface="Arial" panose="020B0604020202020204" pitchFamily="34" charset="0"/>
              <a:sym typeface="Barlow Light" panose="020F0302020204030204" pitchFamily="34" charset="0"/>
            </a:endParaRPr>
          </a:p>
          <a:p>
            <a:pPr eaLnBrk="1" hangingPunct="1">
              <a:lnSpc>
                <a:spcPct val="110000"/>
              </a:lnSpc>
              <a:spcAft>
                <a:spcPct val="0"/>
              </a:spcAft>
              <a:buClr>
                <a:schemeClr val="accent1"/>
              </a:buClr>
              <a:buFont typeface="Barlow Light" panose="020F0302020204030204" pitchFamily="34" charset="0"/>
              <a:buChar char="▸"/>
            </a:pPr>
            <a:r>
              <a:rPr lang="en-US" altLang="en-US" sz="2000">
                <a:solidFill>
                  <a:srgbClr val="3A3F50"/>
                </a:solidFill>
                <a:latin typeface="Barlow Light" panose="020F0302020204030204" pitchFamily="34" charset="0"/>
                <a:cs typeface="Arial" panose="020B0604020202020204" pitchFamily="34" charset="0"/>
                <a:sym typeface="Barlow Light" panose="020F0302020204030204" pitchFamily="34" charset="0"/>
              </a:rPr>
              <a:t>The entire view of food safety is changing from responding to foodborne illness to preventing it</a:t>
            </a:r>
          </a:p>
        </p:txBody>
      </p:sp>
      <p:sp>
        <p:nvSpPr>
          <p:cNvPr id="72708" name="Google Shape;596;p17">
            <a:extLst>
              <a:ext uri="{FF2B5EF4-FFF2-40B4-BE49-F238E27FC236}">
                <a16:creationId xmlns:a16="http://schemas.microsoft.com/office/drawing/2014/main" id="{2894FDAC-1D0C-16B2-9B9D-8C5429175BB6}"/>
              </a:ext>
            </a:extLst>
          </p:cNvPr>
          <p:cNvSpPr>
            <a:spLocks noGrp="1" noChangeArrowheads="1"/>
          </p:cNvSpPr>
          <p:nvPr>
            <p:ph type="sldNum" sz="quarter" idx="10"/>
          </p:nvPr>
        </p:nvSpPr>
        <p:spPr>
          <a:noFill/>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A0D73A61-88B3-2A41-BB2B-3A8BF48310D7}" type="slidenum">
              <a:rPr lang="en-US" altLang="en-US" sz="1200">
                <a:solidFill>
                  <a:srgbClr val="FFFFFF"/>
                </a:solidFill>
                <a:latin typeface="Barlow Light" panose="020F0302020204030204" pitchFamily="34" charset="0"/>
                <a:sym typeface="Barlow Light" panose="020F0302020204030204" pitchFamily="34" charset="0"/>
              </a:rPr>
              <a:pPr/>
              <a:t>36</a:t>
            </a:fld>
            <a:endParaRPr lang="en-US" altLang="en-US" sz="1200">
              <a:solidFill>
                <a:srgbClr val="FFFFFF"/>
              </a:solidFill>
              <a:latin typeface="Barlow Light" panose="020F0302020204030204" pitchFamily="34" charset="0"/>
              <a:sym typeface="Barlow Light" panose="020F0302020204030204" pitchFamily="34" charset="0"/>
            </a:endParaRPr>
          </a:p>
        </p:txBody>
      </p:sp>
      <p:pic>
        <p:nvPicPr>
          <p:cNvPr id="72709" name="Picture 4" descr="Food safety stamp stock vector. Illustration of isolated - 105405022">
            <a:extLst>
              <a:ext uri="{FF2B5EF4-FFF2-40B4-BE49-F238E27FC236}">
                <a16:creationId xmlns:a16="http://schemas.microsoft.com/office/drawing/2014/main" id="{94C21D1E-6ADF-B692-32AF-203901D5D6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8425" y="2952750"/>
            <a:ext cx="1878013"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a:extLst>
              <a:ext uri="{FF2B5EF4-FFF2-40B4-BE49-F238E27FC236}">
                <a16:creationId xmlns:a16="http://schemas.microsoft.com/office/drawing/2014/main" id="{CA0D69B9-19C3-610F-BF82-AB21240AFFB2}"/>
              </a:ext>
            </a:extLst>
          </p:cNvPr>
          <p:cNvSpPr txBox="1">
            <a:spLocks noGrp="1" noChangeArrowheads="1"/>
          </p:cNvSpPr>
          <p:nvPr>
            <p:ph type="title"/>
          </p:nvPr>
        </p:nvSpPr>
        <p:spPr>
          <a:xfrm>
            <a:off x="855663" y="477838"/>
            <a:ext cx="7432675" cy="1298575"/>
          </a:xfrm>
        </p:spPr>
        <p:txBody>
          <a:bodyPr/>
          <a:lstStyle/>
          <a:p>
            <a:pPr eaLnBrk="1" hangingPunct="1">
              <a:lnSpc>
                <a:spcPct val="80000"/>
              </a:lnSpc>
              <a:spcBef>
                <a:spcPct val="0"/>
              </a:spcBef>
              <a:spcAft>
                <a:spcPct val="0"/>
              </a:spcAft>
              <a:buClr>
                <a:schemeClr val="accent2"/>
              </a:buClr>
              <a:buFont typeface="Raleway Thin" pitchFamily="2" charset="77"/>
              <a:buNone/>
            </a:pPr>
            <a:r>
              <a:rPr lang="en-US" altLang="en-US" sz="2800">
                <a:solidFill>
                  <a:schemeClr val="accent2"/>
                </a:solidFill>
                <a:latin typeface="Raleway Thin" pitchFamily="2" charset="77"/>
                <a:cs typeface="Arial" panose="020B0604020202020204" pitchFamily="34" charset="0"/>
                <a:sym typeface="Raleway Thin" pitchFamily="2" charset="77"/>
              </a:rPr>
              <a:t>What is food insecurity and what does it look like in America?</a:t>
            </a:r>
            <a:br>
              <a:rPr lang="en-US" altLang="en-US" sz="2400">
                <a:solidFill>
                  <a:schemeClr val="accent2"/>
                </a:solidFill>
                <a:latin typeface="Raleway Thin" pitchFamily="2" charset="77"/>
                <a:cs typeface="Arial" panose="020B0604020202020204" pitchFamily="34" charset="0"/>
                <a:sym typeface="Raleway Thin" pitchFamily="2" charset="77"/>
              </a:rPr>
            </a:br>
            <a:endParaRPr lang="en-US" altLang="en-US" sz="2400">
              <a:solidFill>
                <a:schemeClr val="accent2"/>
              </a:solidFill>
              <a:latin typeface="Raleway Thin" pitchFamily="2" charset="77"/>
              <a:cs typeface="Arial" panose="020B0604020202020204" pitchFamily="34" charset="0"/>
              <a:sym typeface="Raleway Thin" pitchFamily="2" charset="77"/>
            </a:endParaRPr>
          </a:p>
        </p:txBody>
      </p:sp>
      <p:sp>
        <p:nvSpPr>
          <p:cNvPr id="76803" name="Text Placeholder 2">
            <a:extLst>
              <a:ext uri="{FF2B5EF4-FFF2-40B4-BE49-F238E27FC236}">
                <a16:creationId xmlns:a16="http://schemas.microsoft.com/office/drawing/2014/main" id="{037D8A23-79F0-D088-E58F-D51E4E98CBFE}"/>
              </a:ext>
            </a:extLst>
          </p:cNvPr>
          <p:cNvSpPr txBox="1">
            <a:spLocks noGrp="1" noChangeArrowheads="1"/>
          </p:cNvSpPr>
          <p:nvPr>
            <p:ph type="body" idx="1"/>
          </p:nvPr>
        </p:nvSpPr>
        <p:spPr>
          <a:xfrm>
            <a:off x="390525" y="1509713"/>
            <a:ext cx="8124825" cy="3716337"/>
          </a:xfrm>
        </p:spPr>
        <p:txBody>
          <a:bodyPr/>
          <a:lstStyle/>
          <a:p>
            <a:pPr algn="just" eaLnBrk="1" hangingPunct="1">
              <a:lnSpc>
                <a:spcPct val="110000"/>
              </a:lnSpc>
              <a:spcAft>
                <a:spcPct val="0"/>
              </a:spcAft>
              <a:buClr>
                <a:schemeClr val="accent1"/>
              </a:buClr>
              <a:buFont typeface="Barlow Light" panose="020F0302020204030204" pitchFamily="34" charset="0"/>
              <a:buChar char="▸"/>
            </a:pPr>
            <a:r>
              <a:rPr lang="en-US" altLang="en-US" sz="2300">
                <a:solidFill>
                  <a:srgbClr val="3A3F50"/>
                </a:solidFill>
                <a:latin typeface="Barlow Light" panose="020F0302020204030204" pitchFamily="34" charset="0"/>
                <a:cs typeface="Arial" panose="020B0604020202020204" pitchFamily="34" charset="0"/>
                <a:sym typeface="Barlow Light" panose="020F0302020204030204" pitchFamily="34" charset="0"/>
              </a:rPr>
              <a:t>Food insecurity refers to </a:t>
            </a:r>
            <a:r>
              <a:rPr lang="en-US" altLang="en-US" sz="2300">
                <a:solidFill>
                  <a:schemeClr val="accent2"/>
                </a:solidFill>
                <a:latin typeface="Barlow Light" panose="020F0302020204030204" pitchFamily="34" charset="0"/>
                <a:cs typeface="Arial" panose="020B0604020202020204" pitchFamily="34" charset="0"/>
                <a:sym typeface="Barlow Light" panose="020F0302020204030204" pitchFamily="34" charset="0"/>
              </a:rPr>
              <a:t>USDA’s measure </a:t>
            </a:r>
            <a:r>
              <a:rPr lang="en-US" altLang="en-US" sz="2300">
                <a:solidFill>
                  <a:srgbClr val="3A3F50"/>
                </a:solidFill>
                <a:latin typeface="Barlow Light" panose="020F0302020204030204" pitchFamily="34" charset="0"/>
                <a:cs typeface="Arial" panose="020B0604020202020204" pitchFamily="34" charset="0"/>
                <a:sym typeface="Barlow Light" panose="020F0302020204030204" pitchFamily="34" charset="0"/>
              </a:rPr>
              <a:t>of lack of access, at times, to enough food for an active, healthy life for all household members and limited or uncertain availability of nutritionally adequate foods. Food-insecure households are not necessarily food insecure all the time. Food insecurity may reflect a household’s need to make trade-offs between important basic needs, such as housing or medical bills, and purchasing nutritionally adequate foods.</a:t>
            </a:r>
          </a:p>
          <a:p>
            <a:pPr eaLnBrk="1" hangingPunct="1">
              <a:lnSpc>
                <a:spcPct val="110000"/>
              </a:lnSpc>
              <a:spcAft>
                <a:spcPct val="0"/>
              </a:spcAft>
              <a:buClr>
                <a:schemeClr val="accent1"/>
              </a:buClr>
              <a:buFont typeface="Barlow Light" panose="020F0302020204030204" pitchFamily="34" charset="0"/>
              <a:buChar char="▸"/>
            </a:pPr>
            <a:endParaRPr lang="en-US" altLang="en-US" sz="2000">
              <a:solidFill>
                <a:srgbClr val="3A3F50"/>
              </a:solidFill>
              <a:latin typeface="Barlow Light" panose="020F0302020204030204" pitchFamily="34" charset="0"/>
              <a:cs typeface="Arial" panose="020B0604020202020204" pitchFamily="34" charset="0"/>
              <a:sym typeface="Barlow Light" panose="020F0302020204030204" pitchFamily="34" charset="0"/>
            </a:endParaRPr>
          </a:p>
        </p:txBody>
      </p:sp>
      <p:sp>
        <p:nvSpPr>
          <p:cNvPr id="76804" name="Slide Number Placeholder 3">
            <a:extLst>
              <a:ext uri="{FF2B5EF4-FFF2-40B4-BE49-F238E27FC236}">
                <a16:creationId xmlns:a16="http://schemas.microsoft.com/office/drawing/2014/main" id="{47CE4652-7840-E9D0-2C55-EA8CC0C7F5A5}"/>
              </a:ext>
            </a:extLst>
          </p:cNvPr>
          <p:cNvSpPr>
            <a:spLocks noGrp="1" noChangeArrowheads="1"/>
          </p:cNvSpPr>
          <p:nvPr>
            <p:ph type="sldNum" sz="quarter" idx="10"/>
          </p:nvPr>
        </p:nvSpPr>
        <p:spPr>
          <a:noFill/>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35FCF86C-931E-584C-86A3-140F2F8B7D06}" type="slidenum">
              <a:rPr lang="en-US" altLang="en-US" sz="1200">
                <a:solidFill>
                  <a:srgbClr val="FFFFFF"/>
                </a:solidFill>
                <a:latin typeface="Barlow Light" panose="020F0302020204030204" pitchFamily="34" charset="0"/>
                <a:sym typeface="Barlow Light" panose="020F0302020204030204" pitchFamily="34" charset="0"/>
              </a:rPr>
              <a:pPr/>
              <a:t>37</a:t>
            </a:fld>
            <a:endParaRPr lang="en-US" altLang="en-US" sz="1200">
              <a:solidFill>
                <a:srgbClr val="FFFFFF"/>
              </a:solidFill>
              <a:latin typeface="Barlow Light" panose="020F0302020204030204" pitchFamily="34" charset="0"/>
              <a:sym typeface="Barlow Light" panose="020F0302020204030204" pitchFamily="34" charset="0"/>
            </a:endParaRPr>
          </a:p>
        </p:txBody>
      </p:sp>
    </p:spTree>
  </p:cSld>
  <p:clrMapOvr>
    <a:masterClrMapping/>
  </p:clrMapOvr>
  <p:transition>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Google Shape;84;p16">
            <a:extLst>
              <a:ext uri="{FF2B5EF4-FFF2-40B4-BE49-F238E27FC236}">
                <a16:creationId xmlns:a16="http://schemas.microsoft.com/office/drawing/2014/main" id="{19759937-8132-09C0-7308-DE0F3BDB0B60}"/>
              </a:ext>
            </a:extLst>
          </p:cNvPr>
          <p:cNvSpPr txBox="1">
            <a:spLocks noGrp="1" noChangeArrowheads="1"/>
          </p:cNvSpPr>
          <p:nvPr>
            <p:ph type="ctrTitle"/>
          </p:nvPr>
        </p:nvSpPr>
        <p:spPr>
          <a:xfrm>
            <a:off x="855663" y="1111250"/>
            <a:ext cx="7735887" cy="646113"/>
          </a:xfrm>
        </p:spPr>
        <p:txBody>
          <a:bodyPr/>
          <a:lstStyle/>
          <a:p>
            <a:pPr eaLnBrk="1" hangingPunct="1">
              <a:lnSpc>
                <a:spcPct val="80000"/>
              </a:lnSpc>
              <a:spcBef>
                <a:spcPct val="0"/>
              </a:spcBef>
              <a:spcAft>
                <a:spcPct val="0"/>
              </a:spcAft>
              <a:buClr>
                <a:schemeClr val="accent2"/>
              </a:buClr>
              <a:buFont typeface="Raleway Thin" pitchFamily="2" charset="77"/>
              <a:buNone/>
            </a:pPr>
            <a:r>
              <a:rPr lang="en-US" altLang="en-US" sz="2800">
                <a:solidFill>
                  <a:schemeClr val="accent2"/>
                </a:solidFill>
                <a:latin typeface="Raleway Thin" pitchFamily="2" charset="77"/>
                <a:cs typeface="Arial" panose="020B0604020202020204" pitchFamily="34" charset="0"/>
                <a:sym typeface="Raleway Thin" pitchFamily="2" charset="77"/>
              </a:rPr>
              <a:t>What is food insecurity and what does it look like in </a:t>
            </a:r>
            <a:r>
              <a:rPr lang="en-US" altLang="en-US" sz="2800" b="1">
                <a:solidFill>
                  <a:srgbClr val="FF0000"/>
                </a:solidFill>
                <a:latin typeface="Raleway Thin" pitchFamily="2" charset="77"/>
                <a:cs typeface="Arial" panose="020B0604020202020204" pitchFamily="34" charset="0"/>
                <a:sym typeface="Raleway Thin" pitchFamily="2" charset="77"/>
              </a:rPr>
              <a:t>Iran</a:t>
            </a:r>
            <a:r>
              <a:rPr lang="en-US" altLang="en-US" sz="2800">
                <a:solidFill>
                  <a:schemeClr val="accent2"/>
                </a:solidFill>
                <a:latin typeface="Raleway Thin" pitchFamily="2" charset="77"/>
                <a:cs typeface="Arial" panose="020B0604020202020204" pitchFamily="34" charset="0"/>
                <a:sym typeface="Raleway Thin" pitchFamily="2" charset="77"/>
              </a:rPr>
              <a:t>?</a:t>
            </a:r>
            <a:br>
              <a:rPr lang="en-US" altLang="en-US" sz="2800">
                <a:solidFill>
                  <a:schemeClr val="accent2"/>
                </a:solidFill>
                <a:latin typeface="Raleway Thin" pitchFamily="2" charset="77"/>
                <a:cs typeface="Arial" panose="020B0604020202020204" pitchFamily="34" charset="0"/>
                <a:sym typeface="Raleway Thin" pitchFamily="2" charset="77"/>
              </a:rPr>
            </a:br>
            <a:endParaRPr lang="en-US" altLang="en-US" sz="2800">
              <a:solidFill>
                <a:schemeClr val="accent2"/>
              </a:solidFill>
              <a:latin typeface="Raleway Thin" pitchFamily="2" charset="77"/>
              <a:cs typeface="Arial" panose="020B0604020202020204" pitchFamily="34" charset="0"/>
              <a:sym typeface="Raleway Thin" pitchFamily="2" charset="77"/>
            </a:endParaRPr>
          </a:p>
        </p:txBody>
      </p:sp>
      <p:sp>
        <p:nvSpPr>
          <p:cNvPr id="64515" name="Google Shape;85;p16">
            <a:extLst>
              <a:ext uri="{FF2B5EF4-FFF2-40B4-BE49-F238E27FC236}">
                <a16:creationId xmlns:a16="http://schemas.microsoft.com/office/drawing/2014/main" id="{5EDA808D-5C5D-2437-6159-57EF2EA60A0A}"/>
              </a:ext>
            </a:extLst>
          </p:cNvPr>
          <p:cNvSpPr txBox="1">
            <a:spLocks noGrp="1" noChangeArrowheads="1"/>
          </p:cNvSpPr>
          <p:nvPr>
            <p:ph type="subTitle" idx="1"/>
          </p:nvPr>
        </p:nvSpPr>
        <p:spPr>
          <a:xfrm>
            <a:off x="855663" y="1874838"/>
            <a:ext cx="7735887" cy="2635250"/>
          </a:xfrm>
        </p:spPr>
        <p:txBody>
          <a:bodyPr/>
          <a:lstStyle/>
          <a:p>
            <a:pPr>
              <a:defRPr/>
            </a:pPr>
            <a:r>
              <a:rPr lang="en-US" sz="1200" dirty="0">
                <a:solidFill>
                  <a:schemeClr val="tx1">
                    <a:lumMod val="50000"/>
                  </a:schemeClr>
                </a:solidFill>
                <a:latin typeface="Barlow Light" panose="020B0604020202020204" charset="0"/>
              </a:rPr>
              <a:t>Food security infected by farmers and also food marketers  by cutting the connections between farmers and food markets, COVID-19 shocked the food supply chain and reduced food accessibility. COVID-19 affects the total food demand and supply system in Iran by creating imbalance due to the following factors: </a:t>
            </a:r>
          </a:p>
          <a:p>
            <a:pPr>
              <a:defRPr/>
            </a:pPr>
            <a:endParaRPr lang="en-US" sz="1200" dirty="0">
              <a:solidFill>
                <a:schemeClr val="tx1">
                  <a:lumMod val="50000"/>
                </a:schemeClr>
              </a:solidFill>
              <a:latin typeface="Barlow Light" panose="020B0604020202020204" charset="0"/>
            </a:endParaRPr>
          </a:p>
          <a:p>
            <a:pPr marL="171450" indent="-171450">
              <a:buFont typeface="Wingdings" panose="05000000000000000000" pitchFamily="2" charset="2"/>
              <a:buChar char="§"/>
              <a:defRPr/>
            </a:pPr>
            <a:r>
              <a:rPr lang="en-US" sz="1200" dirty="0">
                <a:solidFill>
                  <a:schemeClr val="tx1">
                    <a:lumMod val="50000"/>
                  </a:schemeClr>
                </a:solidFill>
                <a:latin typeface="Barlow Light" panose="020B0604020202020204" charset="0"/>
              </a:rPr>
              <a:t>Reduction of household demand due to an unwillingness to use the services sector for preventing</a:t>
            </a:r>
            <a:br>
              <a:rPr lang="en-US" sz="1200" dirty="0">
                <a:solidFill>
                  <a:schemeClr val="tx1">
                    <a:lumMod val="50000"/>
                  </a:schemeClr>
                </a:solidFill>
                <a:latin typeface="Barlow Light" panose="020B0604020202020204" charset="0"/>
              </a:rPr>
            </a:br>
            <a:r>
              <a:rPr lang="en-US" sz="1200" dirty="0">
                <a:solidFill>
                  <a:schemeClr val="tx1">
                    <a:lumMod val="50000"/>
                  </a:schemeClr>
                </a:solidFill>
                <a:latin typeface="Barlow Light" panose="020B0604020202020204" charset="0"/>
              </a:rPr>
              <a:t>the COVID-19 outbreak</a:t>
            </a:r>
          </a:p>
          <a:p>
            <a:pPr marL="171450" indent="-171450">
              <a:buFont typeface="Wingdings" panose="05000000000000000000" pitchFamily="2" charset="2"/>
              <a:buChar char="§"/>
              <a:defRPr/>
            </a:pPr>
            <a:r>
              <a:rPr lang="en-US" sz="1200" dirty="0">
                <a:solidFill>
                  <a:schemeClr val="tx1">
                    <a:lumMod val="50000"/>
                  </a:schemeClr>
                </a:solidFill>
                <a:latin typeface="Barlow Light" panose="020B0604020202020204" charset="0"/>
              </a:rPr>
              <a:t>reduction of consumer demand due to declining incomes for households who lost their jobs in lockdown restriction.</a:t>
            </a:r>
          </a:p>
          <a:p>
            <a:pPr marL="171450" indent="-171450">
              <a:buFont typeface="Wingdings" panose="05000000000000000000" pitchFamily="2" charset="2"/>
              <a:buChar char="§"/>
              <a:defRPr/>
            </a:pPr>
            <a:r>
              <a:rPr lang="en-US" sz="1200" dirty="0">
                <a:solidFill>
                  <a:schemeClr val="tx1">
                    <a:lumMod val="50000"/>
                  </a:schemeClr>
                </a:solidFill>
                <a:latin typeface="Barlow Light" panose="020B0604020202020204" charset="0"/>
              </a:rPr>
              <a:t>reduction of household demand for durable goods and increase of money-savings, </a:t>
            </a:r>
          </a:p>
          <a:p>
            <a:pPr marL="171450" indent="-171450">
              <a:buFont typeface="Wingdings" panose="05000000000000000000" pitchFamily="2" charset="2"/>
              <a:buChar char="§"/>
              <a:defRPr/>
            </a:pPr>
            <a:r>
              <a:rPr lang="en-US" sz="1200" dirty="0">
                <a:solidFill>
                  <a:schemeClr val="tx1">
                    <a:lumMod val="50000"/>
                  </a:schemeClr>
                </a:solidFill>
                <a:latin typeface="Barlow Light" panose="020B0604020202020204" charset="0"/>
              </a:rPr>
              <a:t>reduction of export due to border closure</a:t>
            </a:r>
          </a:p>
          <a:p>
            <a:pPr>
              <a:defRPr/>
            </a:pPr>
            <a:endParaRPr lang="en-US" altLang="en-US" sz="1300" dirty="0">
              <a:solidFill>
                <a:schemeClr val="tx1">
                  <a:lumMod val="50000"/>
                </a:schemeClr>
              </a:solidFill>
              <a:latin typeface="Barlow Light" panose="020B0604020202020204" charset="0"/>
              <a:cs typeface="Arial" panose="020B0604020202020204" pitchFamily="34" charset="0"/>
              <a:sym typeface="Barlow Light"/>
            </a:endParaRPr>
          </a:p>
        </p:txBody>
      </p:sp>
    </p:spTree>
  </p:cSld>
  <p:clrMapOvr>
    <a:masterClrMapping/>
  </p:clrMapOvr>
  <p:transition>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Google Shape;1980;p31">
            <a:extLst>
              <a:ext uri="{FF2B5EF4-FFF2-40B4-BE49-F238E27FC236}">
                <a16:creationId xmlns:a16="http://schemas.microsoft.com/office/drawing/2014/main" id="{6E332409-67DC-6A2A-4E66-DB15DE915C1B}"/>
              </a:ext>
            </a:extLst>
          </p:cNvPr>
          <p:cNvSpPr>
            <a:spLocks noGrp="1" noChangeArrowheads="1"/>
          </p:cNvSpPr>
          <p:nvPr>
            <p:ph type="sldNum" sz="quarter" idx="10"/>
          </p:nvPr>
        </p:nvSpPr>
        <p:spPr>
          <a:noFill/>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65D05CAC-F8B7-7945-A889-8EE72BDA905D}" type="slidenum">
              <a:rPr lang="en-US" altLang="en-US" sz="1200">
                <a:solidFill>
                  <a:schemeClr val="accent2"/>
                </a:solidFill>
                <a:latin typeface="Barlow Light" panose="020F0302020204030204" pitchFamily="34" charset="0"/>
                <a:sym typeface="Barlow Light" panose="020F0302020204030204" pitchFamily="34" charset="0"/>
              </a:rPr>
              <a:pPr/>
              <a:t>39</a:t>
            </a:fld>
            <a:endParaRPr lang="en-US" altLang="en-US" sz="1200">
              <a:solidFill>
                <a:schemeClr val="accent2"/>
              </a:solidFill>
              <a:latin typeface="Barlow Light" panose="020F0302020204030204" pitchFamily="34" charset="0"/>
              <a:sym typeface="Barlow Light" panose="020F0302020204030204" pitchFamily="34" charset="0"/>
            </a:endParaRPr>
          </a:p>
        </p:txBody>
      </p:sp>
      <p:pic>
        <p:nvPicPr>
          <p:cNvPr id="77827" name="Picture 2">
            <a:extLst>
              <a:ext uri="{FF2B5EF4-FFF2-40B4-BE49-F238E27FC236}">
                <a16:creationId xmlns:a16="http://schemas.microsoft.com/office/drawing/2014/main" id="{F8C5D3EC-ECD6-7BDB-8E79-E67DC8D4E1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775" y="19050"/>
            <a:ext cx="7850188"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Google Shape;594;p17">
            <a:extLst>
              <a:ext uri="{FF2B5EF4-FFF2-40B4-BE49-F238E27FC236}">
                <a16:creationId xmlns:a16="http://schemas.microsoft.com/office/drawing/2014/main" id="{C0ED32B7-7409-85B6-12B2-639908D994F9}"/>
              </a:ext>
            </a:extLst>
          </p:cNvPr>
          <p:cNvSpPr txBox="1">
            <a:spLocks noGrp="1" noChangeArrowheads="1"/>
          </p:cNvSpPr>
          <p:nvPr>
            <p:ph type="title"/>
          </p:nvPr>
        </p:nvSpPr>
        <p:spPr>
          <a:xfrm>
            <a:off x="627063" y="352425"/>
            <a:ext cx="6565900" cy="1082675"/>
          </a:xfrm>
        </p:spPr>
        <p:txBody>
          <a:bodyPr/>
          <a:lstStyle/>
          <a:p>
            <a:pPr eaLnBrk="1" hangingPunct="1">
              <a:lnSpc>
                <a:spcPct val="80000"/>
              </a:lnSpc>
              <a:spcBef>
                <a:spcPct val="0"/>
              </a:spcBef>
              <a:spcAft>
                <a:spcPct val="0"/>
              </a:spcAft>
              <a:buClr>
                <a:schemeClr val="accent2"/>
              </a:buClr>
              <a:buFont typeface="Raleway Thin" pitchFamily="2" charset="77"/>
              <a:buNone/>
            </a:pPr>
            <a:r>
              <a:rPr lang="en-US" altLang="en-US" sz="4800">
                <a:solidFill>
                  <a:schemeClr val="accent2"/>
                </a:solidFill>
                <a:latin typeface="Raleway Thin" pitchFamily="2" charset="77"/>
                <a:cs typeface="Arial" panose="020B0604020202020204" pitchFamily="34" charset="0"/>
                <a:sym typeface="Raleway Thin" pitchFamily="2" charset="77"/>
              </a:rPr>
              <a:t>With Disease Comes </a:t>
            </a:r>
            <a:r>
              <a:rPr lang="en-US" altLang="en-US" sz="4800" b="1">
                <a:solidFill>
                  <a:schemeClr val="accent2"/>
                </a:solidFill>
                <a:latin typeface="Raleway Thin" pitchFamily="2" charset="77"/>
                <a:cs typeface="Arial" panose="020B0604020202020204" pitchFamily="34" charset="0"/>
                <a:sym typeface="Raleway Thin" pitchFamily="2" charset="77"/>
              </a:rPr>
              <a:t>Disgust </a:t>
            </a:r>
            <a:r>
              <a:rPr lang="en-US" altLang="en-US" sz="4800">
                <a:solidFill>
                  <a:schemeClr val="accent2"/>
                </a:solidFill>
                <a:latin typeface="Raleway Thin" pitchFamily="2" charset="77"/>
                <a:cs typeface="Arial" panose="020B0604020202020204" pitchFamily="34" charset="0"/>
                <a:sym typeface="Raleway Thin" pitchFamily="2" charset="77"/>
              </a:rPr>
              <a:t>as Well as </a:t>
            </a:r>
            <a:r>
              <a:rPr lang="en-US" altLang="en-US" sz="4800" b="1">
                <a:solidFill>
                  <a:schemeClr val="accent2"/>
                </a:solidFill>
                <a:latin typeface="Raleway Thin" pitchFamily="2" charset="77"/>
                <a:cs typeface="Arial" panose="020B0604020202020204" pitchFamily="34" charset="0"/>
                <a:sym typeface="Raleway Thin" pitchFamily="2" charset="77"/>
              </a:rPr>
              <a:t>Fear</a:t>
            </a:r>
          </a:p>
        </p:txBody>
      </p:sp>
      <p:sp>
        <p:nvSpPr>
          <p:cNvPr id="595" name="Google Shape;595;p17">
            <a:extLst>
              <a:ext uri="{FF2B5EF4-FFF2-40B4-BE49-F238E27FC236}">
                <a16:creationId xmlns:a16="http://schemas.microsoft.com/office/drawing/2014/main" id="{CA08B987-EF0D-E49D-528A-86B3CBA264F5}"/>
              </a:ext>
            </a:extLst>
          </p:cNvPr>
          <p:cNvSpPr txBox="1">
            <a:spLocks noGrp="1"/>
          </p:cNvSpPr>
          <p:nvPr>
            <p:ph type="body" idx="1"/>
          </p:nvPr>
        </p:nvSpPr>
        <p:spPr>
          <a:xfrm>
            <a:off x="158750" y="2051050"/>
            <a:ext cx="5640388" cy="2641600"/>
          </a:xfrm>
        </p:spPr>
        <p:txBody>
          <a:bodyPr/>
          <a:lstStyle/>
          <a:p>
            <a:pPr eaLnBrk="1" fontAlgn="auto" hangingPunct="1">
              <a:lnSpc>
                <a:spcPct val="110000"/>
              </a:lnSpc>
              <a:buClr>
                <a:schemeClr val="accent1"/>
              </a:buClr>
              <a:buFont typeface="Barlow Light"/>
              <a:buChar char="▸"/>
              <a:defRPr/>
            </a:pPr>
            <a:r>
              <a:rPr lang="en-US" sz="2000" dirty="0">
                <a:solidFill>
                  <a:schemeClr val="accent4"/>
                </a:solidFill>
                <a:latin typeface="Barlow Light"/>
                <a:ea typeface="Barlow Light"/>
                <a:cs typeface="Barlow Light"/>
                <a:sym typeface="Barlow Light"/>
              </a:rPr>
              <a:t>Being </a:t>
            </a:r>
            <a:r>
              <a:rPr lang="en-US" sz="2000" b="1" dirty="0">
                <a:solidFill>
                  <a:schemeClr val="accent4"/>
                </a:solidFill>
                <a:latin typeface="Barlow Light"/>
                <a:ea typeface="Barlow Light"/>
                <a:cs typeface="Barlow Light"/>
                <a:sym typeface="Barlow Light"/>
              </a:rPr>
              <a:t>Disgusted: </a:t>
            </a:r>
            <a:r>
              <a:rPr lang="en-US" sz="2000" dirty="0">
                <a:solidFill>
                  <a:schemeClr val="dk1"/>
                </a:solidFill>
                <a:latin typeface="Barlow Light"/>
                <a:ea typeface="Barlow Light"/>
                <a:cs typeface="Barlow Light"/>
                <a:sym typeface="Barlow Light"/>
              </a:rPr>
              <a:t>subconscious reaction is to withdraw-people would want to get away</a:t>
            </a:r>
          </a:p>
          <a:p>
            <a:pPr eaLnBrk="1" fontAlgn="auto" hangingPunct="1">
              <a:lnSpc>
                <a:spcPct val="110000"/>
              </a:lnSpc>
              <a:buClr>
                <a:schemeClr val="accent1"/>
              </a:buClr>
              <a:buFont typeface="Barlow Light"/>
              <a:buChar char="▸"/>
              <a:defRPr/>
            </a:pPr>
            <a:endParaRPr lang="en-US" sz="2000" dirty="0">
              <a:solidFill>
                <a:schemeClr val="accent1"/>
              </a:solidFill>
              <a:latin typeface="Barlow Light"/>
              <a:ea typeface="Barlow Light"/>
              <a:cs typeface="Barlow Light"/>
              <a:sym typeface="Barlow Light"/>
            </a:endParaRPr>
          </a:p>
          <a:p>
            <a:pPr eaLnBrk="1" fontAlgn="auto" hangingPunct="1">
              <a:lnSpc>
                <a:spcPct val="110000"/>
              </a:lnSpc>
              <a:buClr>
                <a:schemeClr val="accent1"/>
              </a:buClr>
              <a:buFont typeface="Barlow Light"/>
              <a:buChar char="▸"/>
              <a:defRPr/>
            </a:pPr>
            <a:r>
              <a:rPr lang="en-US" sz="2000" dirty="0">
                <a:solidFill>
                  <a:schemeClr val="accent4"/>
                </a:solidFill>
                <a:latin typeface="Barlow Light"/>
                <a:ea typeface="Barlow Light"/>
                <a:cs typeface="Barlow Light"/>
                <a:sym typeface="Barlow Light"/>
              </a:rPr>
              <a:t>Being </a:t>
            </a:r>
            <a:r>
              <a:rPr lang="en-US" sz="2000" b="1" dirty="0">
                <a:solidFill>
                  <a:schemeClr val="accent4"/>
                </a:solidFill>
                <a:latin typeface="Barlow Light"/>
                <a:ea typeface="Barlow Light"/>
                <a:cs typeface="Barlow Light"/>
                <a:sym typeface="Barlow Light"/>
              </a:rPr>
              <a:t>Afraid: </a:t>
            </a:r>
            <a:r>
              <a:rPr lang="en-US" sz="2000" dirty="0">
                <a:solidFill>
                  <a:schemeClr val="dk1"/>
                </a:solidFill>
                <a:latin typeface="Barlow Light"/>
                <a:ea typeface="Barlow Light"/>
                <a:cs typeface="Barlow Light"/>
                <a:sym typeface="Barlow Light"/>
              </a:rPr>
              <a:t>It brings about loss of control &amp; makes people take Action</a:t>
            </a:r>
          </a:p>
        </p:txBody>
      </p:sp>
      <p:sp>
        <p:nvSpPr>
          <p:cNvPr id="16388" name="Google Shape;596;p17">
            <a:extLst>
              <a:ext uri="{FF2B5EF4-FFF2-40B4-BE49-F238E27FC236}">
                <a16:creationId xmlns:a16="http://schemas.microsoft.com/office/drawing/2014/main" id="{84520D34-4371-B00F-96F2-49F7A4EFADB4}"/>
              </a:ext>
            </a:extLst>
          </p:cNvPr>
          <p:cNvSpPr>
            <a:spLocks noGrp="1" noChangeArrowheads="1"/>
          </p:cNvSpPr>
          <p:nvPr>
            <p:ph type="sldNum" sz="quarter" idx="10"/>
          </p:nvPr>
        </p:nvSpPr>
        <p:spPr>
          <a:noFill/>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5794A0C0-2B64-F04A-B723-FCC93E0A3502}" type="slidenum">
              <a:rPr lang="en-US" altLang="en-US" sz="1200">
                <a:solidFill>
                  <a:srgbClr val="FFFFFF"/>
                </a:solidFill>
                <a:latin typeface="Barlow Light" panose="020F0302020204030204" pitchFamily="34" charset="0"/>
                <a:sym typeface="Barlow Light" panose="020F0302020204030204" pitchFamily="34" charset="0"/>
              </a:rPr>
              <a:pPr/>
              <a:t>4</a:t>
            </a:fld>
            <a:endParaRPr lang="en-US" altLang="en-US" sz="1200">
              <a:solidFill>
                <a:srgbClr val="FFFFFF"/>
              </a:solidFill>
              <a:latin typeface="Barlow Light" panose="020F0302020204030204" pitchFamily="34" charset="0"/>
              <a:sym typeface="Barlow Light" panose="020F0302020204030204" pitchFamily="34" charset="0"/>
            </a:endParaRPr>
          </a:p>
        </p:txBody>
      </p:sp>
      <p:grpSp>
        <p:nvGrpSpPr>
          <p:cNvPr id="16389" name="Google Shape;597;p17">
            <a:extLst>
              <a:ext uri="{FF2B5EF4-FFF2-40B4-BE49-F238E27FC236}">
                <a16:creationId xmlns:a16="http://schemas.microsoft.com/office/drawing/2014/main" id="{0DDFD12F-5246-DB5B-4382-BF8674CEC769}"/>
              </a:ext>
            </a:extLst>
          </p:cNvPr>
          <p:cNvGrpSpPr>
            <a:grpSpLocks/>
          </p:cNvGrpSpPr>
          <p:nvPr/>
        </p:nvGrpSpPr>
        <p:grpSpPr bwMode="auto">
          <a:xfrm>
            <a:off x="6057900" y="1552575"/>
            <a:ext cx="2927350" cy="3140075"/>
            <a:chOff x="2183550" y="65875"/>
            <a:chExt cx="4483981" cy="4807045"/>
          </a:xfrm>
        </p:grpSpPr>
        <p:sp>
          <p:nvSpPr>
            <p:cNvPr id="16390" name="Google Shape;598;p17">
              <a:extLst>
                <a:ext uri="{FF2B5EF4-FFF2-40B4-BE49-F238E27FC236}">
                  <a16:creationId xmlns:a16="http://schemas.microsoft.com/office/drawing/2014/main" id="{7A38D7E0-BD0A-23FA-C133-623BD7A31474}"/>
                </a:ext>
              </a:extLst>
            </p:cNvPr>
            <p:cNvSpPr>
              <a:spLocks/>
            </p:cNvSpPr>
            <p:nvPr/>
          </p:nvSpPr>
          <p:spPr bwMode="auto">
            <a:xfrm>
              <a:off x="3889897" y="3280283"/>
              <a:ext cx="998038" cy="577710"/>
            </a:xfrm>
            <a:custGeom>
              <a:avLst/>
              <a:gdLst>
                <a:gd name="T0" fmla="*/ 461327 w 998038"/>
                <a:gd name="T1" fmla="*/ 569588 h 577710"/>
                <a:gd name="T2" fmla="*/ 14055 w 998038"/>
                <a:gd name="T3" fmla="*/ 310699 h 577710"/>
                <a:gd name="T4" fmla="*/ 19945 w 998038"/>
                <a:gd name="T5" fmla="*/ 263645 h 577710"/>
                <a:gd name="T6" fmla="*/ 455437 w 998038"/>
                <a:gd name="T7" fmla="*/ 11519 h 577710"/>
                <a:gd name="T8" fmla="*/ 536759 w 998038"/>
                <a:gd name="T9" fmla="*/ 8090 h 577710"/>
                <a:gd name="T10" fmla="*/ 983936 w 998038"/>
                <a:gd name="T11" fmla="*/ 266979 h 577710"/>
                <a:gd name="T12" fmla="*/ 978141 w 998038"/>
                <a:gd name="T13" fmla="*/ 314033 h 577710"/>
                <a:gd name="T14" fmla="*/ 542554 w 998038"/>
                <a:gd name="T15" fmla="*/ 566159 h 577710"/>
                <a:gd name="T16" fmla="*/ 461327 w 998038"/>
                <a:gd name="T17" fmla="*/ 569588 h 5777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98038" h="577710" extrusionOk="0">
                  <a:moveTo>
                    <a:pt x="461327" y="569588"/>
                  </a:moveTo>
                  <a:lnTo>
                    <a:pt x="14055" y="310699"/>
                  </a:lnTo>
                  <a:cubicBezTo>
                    <a:pt x="-6751" y="298602"/>
                    <a:pt x="-4186" y="277552"/>
                    <a:pt x="19945" y="263645"/>
                  </a:cubicBezTo>
                  <a:lnTo>
                    <a:pt x="455437" y="11519"/>
                  </a:lnTo>
                  <a:cubicBezTo>
                    <a:pt x="479568" y="-2388"/>
                    <a:pt x="515954" y="-3912"/>
                    <a:pt x="536759" y="8090"/>
                  </a:cubicBezTo>
                  <a:lnTo>
                    <a:pt x="983936" y="266979"/>
                  </a:lnTo>
                  <a:cubicBezTo>
                    <a:pt x="1004837" y="279076"/>
                    <a:pt x="1002177" y="300126"/>
                    <a:pt x="978141" y="314033"/>
                  </a:cubicBezTo>
                  <a:lnTo>
                    <a:pt x="542554" y="566159"/>
                  </a:lnTo>
                  <a:cubicBezTo>
                    <a:pt x="518519" y="580161"/>
                    <a:pt x="482133" y="581590"/>
                    <a:pt x="461327" y="569588"/>
                  </a:cubicBezTo>
                  <a:close/>
                </a:path>
              </a:pathLst>
            </a:custGeom>
            <a:solidFill>
              <a:srgbClr val="D6D8E5">
                <a:alpha val="39999"/>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6391" name="Google Shape;599;p17">
              <a:extLst>
                <a:ext uri="{FF2B5EF4-FFF2-40B4-BE49-F238E27FC236}">
                  <a16:creationId xmlns:a16="http://schemas.microsoft.com/office/drawing/2014/main" id="{732BDB11-1603-E949-55EF-6F0C6A44B92F}"/>
                </a:ext>
              </a:extLst>
            </p:cNvPr>
            <p:cNvSpPr>
              <a:spLocks/>
            </p:cNvSpPr>
            <p:nvPr/>
          </p:nvSpPr>
          <p:spPr bwMode="auto">
            <a:xfrm>
              <a:off x="2372415" y="3694995"/>
              <a:ext cx="1795739" cy="1039558"/>
            </a:xfrm>
            <a:custGeom>
              <a:avLst/>
              <a:gdLst>
                <a:gd name="T0" fmla="*/ 1781394 w 1795739"/>
                <a:gd name="T1" fmla="*/ 0 h 1039558"/>
                <a:gd name="T2" fmla="*/ 1781394 w 1795739"/>
                <a:gd name="T3" fmla="*/ 95 h 1039558"/>
                <a:gd name="T4" fmla="*/ 651623 w 1795739"/>
                <a:gd name="T5" fmla="*/ 653987 h 1039558"/>
                <a:gd name="T6" fmla="*/ 0 w 1795739"/>
                <a:gd name="T7" fmla="*/ 1031176 h 1039558"/>
                <a:gd name="T8" fmla="*/ 14440 w 1795739"/>
                <a:gd name="T9" fmla="*/ 1039558 h 1039558"/>
                <a:gd name="T10" fmla="*/ 666063 w 1795739"/>
                <a:gd name="T11" fmla="*/ 662273 h 1039558"/>
                <a:gd name="T12" fmla="*/ 1795739 w 1795739"/>
                <a:gd name="T13" fmla="*/ 8382 h 1039558"/>
                <a:gd name="T14" fmla="*/ 1795739 w 1795739"/>
                <a:gd name="T15" fmla="*/ 8382 h 1039558"/>
                <a:gd name="T16" fmla="*/ 1781394 w 1795739"/>
                <a:gd name="T17" fmla="*/ 0 h 10395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95739" h="1039558" extrusionOk="0">
                  <a:moveTo>
                    <a:pt x="1781394" y="0"/>
                  </a:moveTo>
                  <a:lnTo>
                    <a:pt x="1781394" y="95"/>
                  </a:lnTo>
                  <a:lnTo>
                    <a:pt x="651623" y="653987"/>
                  </a:lnTo>
                  <a:lnTo>
                    <a:pt x="0" y="1031176"/>
                  </a:lnTo>
                  <a:lnTo>
                    <a:pt x="14440" y="1039558"/>
                  </a:lnTo>
                  <a:lnTo>
                    <a:pt x="666063" y="662273"/>
                  </a:lnTo>
                  <a:lnTo>
                    <a:pt x="1795739" y="8382"/>
                  </a:lnTo>
                  <a:lnTo>
                    <a:pt x="1781394" y="0"/>
                  </a:lnTo>
                  <a:close/>
                </a:path>
              </a:pathLst>
            </a:custGeom>
            <a:solidFill>
              <a:srgbClr val="D6D8E5">
                <a:alpha val="39999"/>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6392" name="Google Shape;600;p17">
              <a:extLst>
                <a:ext uri="{FF2B5EF4-FFF2-40B4-BE49-F238E27FC236}">
                  <a16:creationId xmlns:a16="http://schemas.microsoft.com/office/drawing/2014/main" id="{F4E62157-9D2E-7D3B-52D6-44FA0CA76021}"/>
                </a:ext>
              </a:extLst>
            </p:cNvPr>
            <p:cNvSpPr>
              <a:spLocks/>
            </p:cNvSpPr>
            <p:nvPr/>
          </p:nvSpPr>
          <p:spPr bwMode="auto">
            <a:xfrm>
              <a:off x="3921527" y="3261804"/>
              <a:ext cx="998857" cy="577329"/>
            </a:xfrm>
            <a:custGeom>
              <a:avLst/>
              <a:gdLst>
                <a:gd name="T0" fmla="*/ 998097 w 998857"/>
                <a:gd name="T1" fmla="*/ 255644 h 577329"/>
                <a:gd name="T2" fmla="*/ 976057 w 998857"/>
                <a:gd name="T3" fmla="*/ 262407 h 577329"/>
                <a:gd name="T4" fmla="*/ 536860 w 998857"/>
                <a:gd name="T5" fmla="*/ 8090 h 577329"/>
                <a:gd name="T6" fmla="*/ 455632 w 998857"/>
                <a:gd name="T7" fmla="*/ 11519 h 577329"/>
                <a:gd name="T8" fmla="*/ 20046 w 998857"/>
                <a:gd name="T9" fmla="*/ 263645 h 577329"/>
                <a:gd name="T10" fmla="*/ 19001 w 998857"/>
                <a:gd name="T11" fmla="*/ 264312 h 577329"/>
                <a:gd name="T12" fmla="*/ 0 w 998857"/>
                <a:gd name="T13" fmla="*/ 258502 h 577329"/>
                <a:gd name="T14" fmla="*/ 0 w 998857"/>
                <a:gd name="T15" fmla="*/ 287077 h 577329"/>
                <a:gd name="T16" fmla="*/ 0 w 998857"/>
                <a:gd name="T17" fmla="*/ 290316 h 577329"/>
                <a:gd name="T18" fmla="*/ 0 w 998857"/>
                <a:gd name="T19" fmla="*/ 292601 h 577329"/>
                <a:gd name="T20" fmla="*/ 0 w 998857"/>
                <a:gd name="T21" fmla="*/ 292601 h 577329"/>
                <a:gd name="T22" fmla="*/ 13680 w 998857"/>
                <a:gd name="T23" fmla="*/ 310318 h 577329"/>
                <a:gd name="T24" fmla="*/ 460953 w 998857"/>
                <a:gd name="T25" fmla="*/ 569208 h 577329"/>
                <a:gd name="T26" fmla="*/ 542275 w 998857"/>
                <a:gd name="T27" fmla="*/ 565778 h 577329"/>
                <a:gd name="T28" fmla="*/ 979097 w 998857"/>
                <a:gd name="T29" fmla="*/ 314033 h 577329"/>
                <a:gd name="T30" fmla="*/ 998857 w 998857"/>
                <a:gd name="T31" fmla="*/ 288887 h 577329"/>
                <a:gd name="T32" fmla="*/ 998857 w 998857"/>
                <a:gd name="T33" fmla="*/ 288887 h 577329"/>
                <a:gd name="T34" fmla="*/ 998097 w 998857"/>
                <a:gd name="T35" fmla="*/ 255644 h 5773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98857" h="577329" extrusionOk="0">
                  <a:moveTo>
                    <a:pt x="998097" y="255644"/>
                  </a:moveTo>
                  <a:lnTo>
                    <a:pt x="976057" y="262407"/>
                  </a:lnTo>
                  <a:lnTo>
                    <a:pt x="536860" y="8090"/>
                  </a:lnTo>
                  <a:cubicBezTo>
                    <a:pt x="516054" y="-3912"/>
                    <a:pt x="479858" y="-2388"/>
                    <a:pt x="455632" y="11519"/>
                  </a:cubicBezTo>
                  <a:lnTo>
                    <a:pt x="20046" y="263645"/>
                  </a:lnTo>
                  <a:lnTo>
                    <a:pt x="19001" y="264312"/>
                  </a:lnTo>
                  <a:lnTo>
                    <a:pt x="0" y="258502"/>
                  </a:lnTo>
                  <a:lnTo>
                    <a:pt x="0" y="287077"/>
                  </a:lnTo>
                  <a:cubicBezTo>
                    <a:pt x="0" y="288125"/>
                    <a:pt x="0" y="289173"/>
                    <a:pt x="0" y="290316"/>
                  </a:cubicBezTo>
                  <a:lnTo>
                    <a:pt x="0" y="292601"/>
                  </a:lnTo>
                  <a:cubicBezTo>
                    <a:pt x="1596" y="300307"/>
                    <a:pt x="6641" y="306841"/>
                    <a:pt x="13680" y="310318"/>
                  </a:cubicBezTo>
                  <a:lnTo>
                    <a:pt x="460953" y="569208"/>
                  </a:lnTo>
                  <a:cubicBezTo>
                    <a:pt x="481758" y="581209"/>
                    <a:pt x="517954" y="579780"/>
                    <a:pt x="542275" y="565778"/>
                  </a:cubicBezTo>
                  <a:lnTo>
                    <a:pt x="979097" y="314033"/>
                  </a:lnTo>
                  <a:cubicBezTo>
                    <a:pt x="989404" y="309413"/>
                    <a:pt x="996786" y="300012"/>
                    <a:pt x="998857" y="288887"/>
                  </a:cubicBezTo>
                  <a:lnTo>
                    <a:pt x="998097" y="255644"/>
                  </a:lnTo>
                  <a:close/>
                </a:path>
              </a:pathLst>
            </a:custGeom>
            <a:solidFill>
              <a:srgbClr val="D5D6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6393" name="Google Shape;601;p17">
              <a:extLst>
                <a:ext uri="{FF2B5EF4-FFF2-40B4-BE49-F238E27FC236}">
                  <a16:creationId xmlns:a16="http://schemas.microsoft.com/office/drawing/2014/main" id="{3A22AB85-B91F-E9B4-4D43-F9DD092146FB}"/>
                </a:ext>
              </a:extLst>
            </p:cNvPr>
            <p:cNvSpPr>
              <a:spLocks/>
            </p:cNvSpPr>
            <p:nvPr/>
          </p:nvSpPr>
          <p:spPr bwMode="auto">
            <a:xfrm>
              <a:off x="3922039" y="3231825"/>
              <a:ext cx="998054" cy="577388"/>
            </a:xfrm>
            <a:custGeom>
              <a:avLst/>
              <a:gdLst>
                <a:gd name="T0" fmla="*/ 461295 w 998054"/>
                <a:gd name="T1" fmla="*/ 569183 h 577388"/>
                <a:gd name="T2" fmla="*/ 14023 w 998054"/>
                <a:gd name="T3" fmla="*/ 310674 h 577388"/>
                <a:gd name="T4" fmla="*/ 19913 w 998054"/>
                <a:gd name="T5" fmla="*/ 263716 h 577388"/>
                <a:gd name="T6" fmla="*/ 455500 w 998054"/>
                <a:gd name="T7" fmla="*/ 11589 h 577388"/>
                <a:gd name="T8" fmla="*/ 536727 w 998054"/>
                <a:gd name="T9" fmla="*/ 8160 h 577388"/>
                <a:gd name="T10" fmla="*/ 984000 w 998054"/>
                <a:gd name="T11" fmla="*/ 267050 h 577388"/>
                <a:gd name="T12" fmla="*/ 978110 w 998054"/>
                <a:gd name="T13" fmla="*/ 314103 h 577388"/>
                <a:gd name="T14" fmla="*/ 542618 w 998054"/>
                <a:gd name="T15" fmla="*/ 566230 h 577388"/>
                <a:gd name="T16" fmla="*/ 461295 w 998054"/>
                <a:gd name="T17" fmla="*/ 569183 h 5773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98054" h="577388" extrusionOk="0">
                  <a:moveTo>
                    <a:pt x="461295" y="569183"/>
                  </a:moveTo>
                  <a:lnTo>
                    <a:pt x="14023" y="310674"/>
                  </a:lnTo>
                  <a:cubicBezTo>
                    <a:pt x="-6783" y="298673"/>
                    <a:pt x="-4123" y="277623"/>
                    <a:pt x="19913" y="263716"/>
                  </a:cubicBezTo>
                  <a:lnTo>
                    <a:pt x="455500" y="11589"/>
                  </a:lnTo>
                  <a:cubicBezTo>
                    <a:pt x="479536" y="-2412"/>
                    <a:pt x="515922" y="-3936"/>
                    <a:pt x="536727" y="8160"/>
                  </a:cubicBezTo>
                  <a:lnTo>
                    <a:pt x="984000" y="267050"/>
                  </a:lnTo>
                  <a:cubicBezTo>
                    <a:pt x="1004805" y="279147"/>
                    <a:pt x="1002240" y="300197"/>
                    <a:pt x="978110" y="314103"/>
                  </a:cubicBezTo>
                  <a:lnTo>
                    <a:pt x="542618" y="566230"/>
                  </a:lnTo>
                  <a:cubicBezTo>
                    <a:pt x="518487" y="579756"/>
                    <a:pt x="482101" y="581280"/>
                    <a:pt x="461295" y="569183"/>
                  </a:cubicBezTo>
                  <a:close/>
                </a:path>
              </a:pathLst>
            </a:custGeom>
            <a:solidFill>
              <a:srgbClr val="E9EAF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6394" name="Google Shape;602;p17">
              <a:extLst>
                <a:ext uri="{FF2B5EF4-FFF2-40B4-BE49-F238E27FC236}">
                  <a16:creationId xmlns:a16="http://schemas.microsoft.com/office/drawing/2014/main" id="{BD2D40EE-DED4-441F-9797-04FC5EDBE493}"/>
                </a:ext>
              </a:extLst>
            </p:cNvPr>
            <p:cNvSpPr>
              <a:spLocks/>
            </p:cNvSpPr>
            <p:nvPr/>
          </p:nvSpPr>
          <p:spPr bwMode="auto">
            <a:xfrm>
              <a:off x="4231770" y="3400376"/>
              <a:ext cx="378145" cy="218912"/>
            </a:xfrm>
            <a:custGeom>
              <a:avLst/>
              <a:gdLst>
                <a:gd name="T0" fmla="*/ 377956 w 378145"/>
                <a:gd name="T1" fmla="*/ 96880 h 218912"/>
                <a:gd name="T2" fmla="*/ 377956 w 378145"/>
                <a:gd name="T3" fmla="*/ 58780 h 218912"/>
                <a:gd name="T4" fmla="*/ 323804 w 378145"/>
                <a:gd name="T5" fmla="*/ 73067 h 218912"/>
                <a:gd name="T6" fmla="*/ 203341 w 378145"/>
                <a:gd name="T7" fmla="*/ 3058 h 218912"/>
                <a:gd name="T8" fmla="*/ 172560 w 378145"/>
                <a:gd name="T9" fmla="*/ 4392 h 218912"/>
                <a:gd name="T10" fmla="*/ 55422 w 378145"/>
                <a:gd name="T11" fmla="*/ 72210 h 218912"/>
                <a:gd name="T12" fmla="*/ 36 w 378145"/>
                <a:gd name="T13" fmla="*/ 57541 h 218912"/>
                <a:gd name="T14" fmla="*/ 36 w 378145"/>
                <a:gd name="T15" fmla="*/ 98594 h 218912"/>
                <a:gd name="T16" fmla="*/ 36 w 378145"/>
                <a:gd name="T17" fmla="*/ 98594 h 218912"/>
                <a:gd name="T18" fmla="*/ 36 w 378145"/>
                <a:gd name="T19" fmla="*/ 108119 h 218912"/>
                <a:gd name="T20" fmla="*/ 36 w 378145"/>
                <a:gd name="T21" fmla="*/ 109262 h 218912"/>
                <a:gd name="T22" fmla="*/ 36 w 378145"/>
                <a:gd name="T23" fmla="*/ 110215 h 218912"/>
                <a:gd name="T24" fmla="*/ 36 w 378145"/>
                <a:gd name="T25" fmla="*/ 110215 h 218912"/>
                <a:gd name="T26" fmla="*/ 5261 w 378145"/>
                <a:gd name="T27" fmla="*/ 116882 h 218912"/>
                <a:gd name="T28" fmla="*/ 174840 w 378145"/>
                <a:gd name="T29" fmla="*/ 215847 h 218912"/>
                <a:gd name="T30" fmla="*/ 205621 w 378145"/>
                <a:gd name="T31" fmla="*/ 214608 h 218912"/>
                <a:gd name="T32" fmla="*/ 370736 w 378145"/>
                <a:gd name="T33" fmla="*/ 119358 h 218912"/>
                <a:gd name="T34" fmla="*/ 378146 w 378145"/>
                <a:gd name="T35" fmla="*/ 109833 h 218912"/>
                <a:gd name="T36" fmla="*/ 378146 w 378145"/>
                <a:gd name="T37" fmla="*/ 109833 h 218912"/>
                <a:gd name="T38" fmla="*/ 378146 w 378145"/>
                <a:gd name="T39" fmla="*/ 97261 h 218912"/>
                <a:gd name="T40" fmla="*/ 377956 w 378145"/>
                <a:gd name="T41" fmla="*/ 96880 h 2189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8145" h="218912" extrusionOk="0">
                  <a:moveTo>
                    <a:pt x="377956" y="96880"/>
                  </a:moveTo>
                  <a:lnTo>
                    <a:pt x="377956" y="58780"/>
                  </a:lnTo>
                  <a:lnTo>
                    <a:pt x="323804" y="73067"/>
                  </a:lnTo>
                  <a:lnTo>
                    <a:pt x="203341" y="3058"/>
                  </a:lnTo>
                  <a:cubicBezTo>
                    <a:pt x="193461" y="-1447"/>
                    <a:pt x="182023" y="-952"/>
                    <a:pt x="172560" y="4392"/>
                  </a:cubicBezTo>
                  <a:lnTo>
                    <a:pt x="55422" y="72210"/>
                  </a:lnTo>
                  <a:lnTo>
                    <a:pt x="36" y="57541"/>
                  </a:lnTo>
                  <a:lnTo>
                    <a:pt x="36" y="98594"/>
                  </a:lnTo>
                  <a:lnTo>
                    <a:pt x="36" y="108119"/>
                  </a:lnTo>
                  <a:cubicBezTo>
                    <a:pt x="-12" y="108500"/>
                    <a:pt x="-12" y="108881"/>
                    <a:pt x="36" y="109262"/>
                  </a:cubicBezTo>
                  <a:lnTo>
                    <a:pt x="36" y="110215"/>
                  </a:lnTo>
                  <a:cubicBezTo>
                    <a:pt x="644" y="113139"/>
                    <a:pt x="2572" y="115606"/>
                    <a:pt x="5261" y="116882"/>
                  </a:cubicBezTo>
                  <a:lnTo>
                    <a:pt x="174840" y="215847"/>
                  </a:lnTo>
                  <a:cubicBezTo>
                    <a:pt x="184721" y="220333"/>
                    <a:pt x="196130" y="219876"/>
                    <a:pt x="205621" y="214608"/>
                  </a:cubicBezTo>
                  <a:lnTo>
                    <a:pt x="370736" y="119358"/>
                  </a:lnTo>
                  <a:cubicBezTo>
                    <a:pt x="374621" y="117606"/>
                    <a:pt x="377395" y="114044"/>
                    <a:pt x="378146" y="109833"/>
                  </a:cubicBezTo>
                  <a:lnTo>
                    <a:pt x="378146" y="97261"/>
                  </a:lnTo>
                  <a:lnTo>
                    <a:pt x="377956" y="96880"/>
                  </a:lnTo>
                  <a:close/>
                </a:path>
              </a:pathLst>
            </a:custGeom>
            <a:solidFill>
              <a:srgbClr val="D5D6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6395" name="Google Shape;603;p17">
              <a:extLst>
                <a:ext uri="{FF2B5EF4-FFF2-40B4-BE49-F238E27FC236}">
                  <a16:creationId xmlns:a16="http://schemas.microsoft.com/office/drawing/2014/main" id="{646BC224-7D28-33C5-60D2-08D8ABF7E474}"/>
                </a:ext>
              </a:extLst>
            </p:cNvPr>
            <p:cNvSpPr>
              <a:spLocks/>
            </p:cNvSpPr>
            <p:nvPr/>
          </p:nvSpPr>
          <p:spPr bwMode="auto">
            <a:xfrm>
              <a:off x="4231502" y="3348848"/>
              <a:ext cx="378432" cy="218803"/>
            </a:xfrm>
            <a:custGeom>
              <a:avLst/>
              <a:gdLst>
                <a:gd name="T0" fmla="*/ 175108 w 378432"/>
                <a:gd name="T1" fmla="*/ 215844 h 218803"/>
                <a:gd name="T2" fmla="*/ 5339 w 378432"/>
                <a:gd name="T3" fmla="*/ 117451 h 218803"/>
                <a:gd name="T4" fmla="*/ 7524 w 378432"/>
                <a:gd name="T5" fmla="*/ 99639 h 218803"/>
                <a:gd name="T6" fmla="*/ 172638 w 378432"/>
                <a:gd name="T7" fmla="*/ 4389 h 218803"/>
                <a:gd name="T8" fmla="*/ 203609 w 378432"/>
                <a:gd name="T9" fmla="*/ 3151 h 218803"/>
                <a:gd name="T10" fmla="*/ 373094 w 378432"/>
                <a:gd name="T11" fmla="*/ 101259 h 218803"/>
                <a:gd name="T12" fmla="*/ 370909 w 378432"/>
                <a:gd name="T13" fmla="*/ 119166 h 218803"/>
                <a:gd name="T14" fmla="*/ 205794 w 378432"/>
                <a:gd name="T15" fmla="*/ 214416 h 218803"/>
                <a:gd name="T16" fmla="*/ 175108 w 378432"/>
                <a:gd name="T17" fmla="*/ 215844 h 2188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8432" h="218803" extrusionOk="0">
                  <a:moveTo>
                    <a:pt x="175108" y="215844"/>
                  </a:moveTo>
                  <a:lnTo>
                    <a:pt x="5339" y="117451"/>
                  </a:lnTo>
                  <a:cubicBezTo>
                    <a:pt x="-2547" y="112879"/>
                    <a:pt x="-1597" y="104878"/>
                    <a:pt x="7524" y="99639"/>
                  </a:cubicBezTo>
                  <a:lnTo>
                    <a:pt x="172638" y="4389"/>
                  </a:lnTo>
                  <a:cubicBezTo>
                    <a:pt x="182167" y="-992"/>
                    <a:pt x="193691" y="-1449"/>
                    <a:pt x="203609" y="3151"/>
                  </a:cubicBezTo>
                  <a:lnTo>
                    <a:pt x="373094" y="101259"/>
                  </a:lnTo>
                  <a:cubicBezTo>
                    <a:pt x="380979" y="105831"/>
                    <a:pt x="380029" y="113832"/>
                    <a:pt x="370909" y="119166"/>
                  </a:cubicBezTo>
                  <a:lnTo>
                    <a:pt x="205794" y="214416"/>
                  </a:lnTo>
                  <a:cubicBezTo>
                    <a:pt x="196360" y="219712"/>
                    <a:pt x="184988" y="220245"/>
                    <a:pt x="175108" y="215844"/>
                  </a:cubicBezTo>
                  <a:close/>
                </a:path>
              </a:pathLst>
            </a:custGeom>
            <a:solidFill>
              <a:srgbClr val="E9EAF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6396" name="Google Shape;604;p17">
              <a:extLst>
                <a:ext uri="{FF2B5EF4-FFF2-40B4-BE49-F238E27FC236}">
                  <a16:creationId xmlns:a16="http://schemas.microsoft.com/office/drawing/2014/main" id="{EB38AA66-A368-3E56-7EA9-ED7745A00C2B}"/>
                </a:ext>
              </a:extLst>
            </p:cNvPr>
            <p:cNvSpPr>
              <a:spLocks/>
            </p:cNvSpPr>
            <p:nvPr/>
          </p:nvSpPr>
          <p:spPr bwMode="auto">
            <a:xfrm>
              <a:off x="3409843" y="2513133"/>
              <a:ext cx="2024410" cy="945165"/>
            </a:xfrm>
            <a:custGeom>
              <a:avLst/>
              <a:gdLst>
                <a:gd name="T0" fmla="*/ 1010828 w 2024410"/>
                <a:gd name="T1" fmla="*/ 945166 h 945165"/>
                <a:gd name="T2" fmla="*/ 0 w 2024410"/>
                <a:gd name="T3" fmla="*/ 38005 h 945165"/>
                <a:gd name="T4" fmla="*/ 2024411 w 2024410"/>
                <a:gd name="T5" fmla="*/ 0 h 945165"/>
                <a:gd name="T6" fmla="*/ 1010828 w 2024410"/>
                <a:gd name="T7" fmla="*/ 945166 h 94516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24410" h="945165" extrusionOk="0">
                  <a:moveTo>
                    <a:pt x="1010828" y="945166"/>
                  </a:moveTo>
                  <a:lnTo>
                    <a:pt x="0" y="38005"/>
                  </a:lnTo>
                  <a:lnTo>
                    <a:pt x="2024411" y="0"/>
                  </a:lnTo>
                  <a:lnTo>
                    <a:pt x="1010828" y="945166"/>
                  </a:lnTo>
                  <a:close/>
                </a:path>
              </a:pathLst>
            </a:custGeom>
            <a:solidFill>
              <a:srgbClr val="3E7EFF">
                <a:alpha val="980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6397" name="Google Shape;605;p17">
              <a:extLst>
                <a:ext uri="{FF2B5EF4-FFF2-40B4-BE49-F238E27FC236}">
                  <a16:creationId xmlns:a16="http://schemas.microsoft.com/office/drawing/2014/main" id="{3172BDF5-BCC0-C100-76D3-C7FA1EFCDF85}"/>
                </a:ext>
              </a:extLst>
            </p:cNvPr>
            <p:cNvSpPr>
              <a:spLocks/>
            </p:cNvSpPr>
            <p:nvPr/>
          </p:nvSpPr>
          <p:spPr bwMode="auto">
            <a:xfrm>
              <a:off x="2963426" y="65875"/>
              <a:ext cx="2875158" cy="2882646"/>
            </a:xfrm>
            <a:custGeom>
              <a:avLst/>
              <a:gdLst>
                <a:gd name="T0" fmla="*/ 2875159 w 2875158"/>
                <a:gd name="T1" fmla="*/ 1441323 h 2882646"/>
                <a:gd name="T2" fmla="*/ 1437579 w 2875158"/>
                <a:gd name="T3" fmla="*/ 2882646 h 2882646"/>
                <a:gd name="T4" fmla="*/ 0 w 2875158"/>
                <a:gd name="T5" fmla="*/ 1441323 h 2882646"/>
                <a:gd name="T6" fmla="*/ 1437579 w 2875158"/>
                <a:gd name="T7" fmla="*/ 0 h 2882646"/>
                <a:gd name="T8" fmla="*/ 2875159 w 2875158"/>
                <a:gd name="T9" fmla="*/ 1441323 h 28826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75158" h="2882646" extrusionOk="0">
                  <a:moveTo>
                    <a:pt x="2875159" y="1441323"/>
                  </a:moveTo>
                  <a:cubicBezTo>
                    <a:pt x="2875159" y="2237344"/>
                    <a:pt x="2231533" y="2882646"/>
                    <a:pt x="1437579" y="2882646"/>
                  </a:cubicBezTo>
                  <a:cubicBezTo>
                    <a:pt x="643626" y="2882646"/>
                    <a:pt x="0" y="2237344"/>
                    <a:pt x="0" y="1441323"/>
                  </a:cubicBezTo>
                  <a:cubicBezTo>
                    <a:pt x="0" y="645302"/>
                    <a:pt x="643626" y="0"/>
                    <a:pt x="1437579" y="0"/>
                  </a:cubicBezTo>
                  <a:cubicBezTo>
                    <a:pt x="2231532" y="0"/>
                    <a:pt x="2875159" y="645302"/>
                    <a:pt x="2875159" y="1441323"/>
                  </a:cubicBezTo>
                  <a:close/>
                </a:path>
              </a:pathLst>
            </a:custGeom>
            <a:solidFill>
              <a:srgbClr val="E9EAF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6398" name="Google Shape;606;p17">
              <a:extLst>
                <a:ext uri="{FF2B5EF4-FFF2-40B4-BE49-F238E27FC236}">
                  <a16:creationId xmlns:a16="http://schemas.microsoft.com/office/drawing/2014/main" id="{64DEE31A-CD74-51C0-4447-67B011EAE32E}"/>
                </a:ext>
              </a:extLst>
            </p:cNvPr>
            <p:cNvSpPr>
              <a:spLocks/>
            </p:cNvSpPr>
            <p:nvPr/>
          </p:nvSpPr>
          <p:spPr bwMode="auto">
            <a:xfrm>
              <a:off x="2986102" y="165506"/>
              <a:ext cx="2752826" cy="2463451"/>
            </a:xfrm>
            <a:custGeom>
              <a:avLst/>
              <a:gdLst>
                <a:gd name="T0" fmla="*/ 1020643 w 2752826"/>
                <a:gd name="T1" fmla="*/ 464725 h 2463451"/>
                <a:gd name="T2" fmla="*/ 1133031 w 2752826"/>
                <a:gd name="T3" fmla="*/ 1504950 h 2463451"/>
                <a:gd name="T4" fmla="*/ 845838 w 2752826"/>
                <a:gd name="T5" fmla="*/ 1303306 h 2463451"/>
                <a:gd name="T6" fmla="*/ 587812 w 2752826"/>
                <a:gd name="T7" fmla="*/ 1163288 h 2463451"/>
                <a:gd name="T8" fmla="*/ 305749 w 2752826"/>
                <a:gd name="T9" fmla="*/ 1079373 h 2463451"/>
                <a:gd name="T10" fmla="*/ 202766 w 2752826"/>
                <a:gd name="T11" fmla="*/ 926973 h 2463451"/>
                <a:gd name="T12" fmla="*/ 453288 w 2752826"/>
                <a:gd name="T13" fmla="*/ 839248 h 2463451"/>
                <a:gd name="T14" fmla="*/ 725470 w 2752826"/>
                <a:gd name="T15" fmla="*/ 577787 h 2463451"/>
                <a:gd name="T16" fmla="*/ 863794 w 2752826"/>
                <a:gd name="T17" fmla="*/ 468440 h 2463451"/>
                <a:gd name="T18" fmla="*/ 1032519 w 2752826"/>
                <a:gd name="T19" fmla="*/ 360712 h 2463451"/>
                <a:gd name="T20" fmla="*/ 856669 w 2752826"/>
                <a:gd name="T21" fmla="*/ 237173 h 2463451"/>
                <a:gd name="T22" fmla="*/ 678444 w 2752826"/>
                <a:gd name="T23" fmla="*/ 403860 h 2463451"/>
                <a:gd name="T24" fmla="*/ 700485 w 2752826"/>
                <a:gd name="T25" fmla="*/ 228409 h 2463451"/>
                <a:gd name="T26" fmla="*/ 783232 w 2752826"/>
                <a:gd name="T27" fmla="*/ 89630 h 2463451"/>
                <a:gd name="T28" fmla="*/ 870824 w 2752826"/>
                <a:gd name="T29" fmla="*/ 152686 h 2463451"/>
                <a:gd name="T30" fmla="*/ 989862 w 2752826"/>
                <a:gd name="T31" fmla="*/ 212789 h 2463451"/>
                <a:gd name="T32" fmla="*/ 981882 w 2752826"/>
                <a:gd name="T33" fmla="*/ 84963 h 2463451"/>
                <a:gd name="T34" fmla="*/ 916520 w 2752826"/>
                <a:gd name="T35" fmla="*/ 48006 h 2463451"/>
                <a:gd name="T36" fmla="*/ 700105 w 2752826"/>
                <a:gd name="T37" fmla="*/ 165925 h 2463451"/>
                <a:gd name="T38" fmla="*/ 321519 w 2752826"/>
                <a:gd name="T39" fmla="*/ 1146143 h 2463451"/>
                <a:gd name="T40" fmla="*/ 428777 w 2752826"/>
                <a:gd name="T41" fmla="*/ 1425797 h 2463451"/>
                <a:gd name="T42" fmla="*/ 661439 w 2752826"/>
                <a:gd name="T43" fmla="*/ 1929194 h 2463451"/>
                <a:gd name="T44" fmla="*/ 837668 w 2752826"/>
                <a:gd name="T45" fmla="*/ 2419445 h 2463451"/>
                <a:gd name="T46" fmla="*/ 874529 w 2752826"/>
                <a:gd name="T47" fmla="*/ 2231993 h 2463451"/>
                <a:gd name="T48" fmla="*/ 1113271 w 2752826"/>
                <a:gd name="T49" fmla="*/ 1914811 h 2463451"/>
                <a:gd name="T50" fmla="*/ 1579924 w 2752826"/>
                <a:gd name="T51" fmla="*/ 413385 h 2463451"/>
                <a:gd name="T52" fmla="*/ 1593319 w 2752826"/>
                <a:gd name="T53" fmla="*/ 345662 h 2463451"/>
                <a:gd name="T54" fmla="*/ 1616690 w 2752826"/>
                <a:gd name="T55" fmla="*/ 443675 h 2463451"/>
                <a:gd name="T56" fmla="*/ 1616215 w 2752826"/>
                <a:gd name="T57" fmla="*/ 335756 h 2463451"/>
                <a:gd name="T58" fmla="*/ 1688322 w 2752826"/>
                <a:gd name="T59" fmla="*/ 349663 h 2463451"/>
                <a:gd name="T60" fmla="*/ 2300883 w 2752826"/>
                <a:gd name="T61" fmla="*/ 208344 h 2463451"/>
                <a:gd name="T62" fmla="*/ 2141579 w 2752826"/>
                <a:gd name="T63" fmla="*/ 254413 h 2463451"/>
                <a:gd name="T64" fmla="*/ 2142529 w 2752826"/>
                <a:gd name="T65" fmla="*/ 205169 h 2463451"/>
                <a:gd name="T66" fmla="*/ 1741048 w 2752826"/>
                <a:gd name="T67" fmla="*/ 323850 h 2463451"/>
                <a:gd name="T68" fmla="*/ 1898372 w 2752826"/>
                <a:gd name="T69" fmla="*/ 299656 h 2463451"/>
                <a:gd name="T70" fmla="*/ 1987580 w 2752826"/>
                <a:gd name="T71" fmla="*/ 304705 h 2463451"/>
                <a:gd name="T72" fmla="*/ 1957559 w 2752826"/>
                <a:gd name="T73" fmla="*/ 345377 h 2463451"/>
                <a:gd name="T74" fmla="*/ 1797575 w 2752826"/>
                <a:gd name="T75" fmla="*/ 353759 h 2463451"/>
                <a:gd name="T76" fmla="*/ 1754063 w 2752826"/>
                <a:gd name="T77" fmla="*/ 433388 h 2463451"/>
                <a:gd name="T78" fmla="*/ 1639965 w 2752826"/>
                <a:gd name="T79" fmla="*/ 463391 h 2463451"/>
                <a:gd name="T80" fmla="*/ 1536032 w 2752826"/>
                <a:gd name="T81" fmla="*/ 569976 h 2463451"/>
                <a:gd name="T82" fmla="*/ 1663621 w 2752826"/>
                <a:gd name="T83" fmla="*/ 671036 h 2463451"/>
                <a:gd name="T84" fmla="*/ 1876522 w 2752826"/>
                <a:gd name="T85" fmla="*/ 669322 h 2463451"/>
                <a:gd name="T86" fmla="*/ 1943879 w 2752826"/>
                <a:gd name="T87" fmla="*/ 641794 h 2463451"/>
                <a:gd name="T88" fmla="*/ 1883932 w 2752826"/>
                <a:gd name="T89" fmla="*/ 548640 h 2463451"/>
                <a:gd name="T90" fmla="*/ 2045436 w 2752826"/>
                <a:gd name="T91" fmla="*/ 666845 h 2463451"/>
                <a:gd name="T92" fmla="*/ 2103483 w 2752826"/>
                <a:gd name="T93" fmla="*/ 690944 h 2463451"/>
                <a:gd name="T94" fmla="*/ 2245797 w 2752826"/>
                <a:gd name="T95" fmla="*/ 749427 h 2463451"/>
                <a:gd name="T96" fmla="*/ 1911008 w 2752826"/>
                <a:gd name="T97" fmla="*/ 786194 h 2463451"/>
                <a:gd name="T98" fmla="*/ 1502971 w 2752826"/>
                <a:gd name="T99" fmla="*/ 813530 h 2463451"/>
                <a:gd name="T100" fmla="*/ 1599304 w 2752826"/>
                <a:gd name="T101" fmla="*/ 1360932 h 2463451"/>
                <a:gd name="T102" fmla="*/ 1859991 w 2752826"/>
                <a:gd name="T103" fmla="*/ 1791176 h 2463451"/>
                <a:gd name="T104" fmla="*/ 2152219 w 2752826"/>
                <a:gd name="T105" fmla="*/ 2114645 h 2463451"/>
                <a:gd name="T106" fmla="*/ 2381651 w 2752826"/>
                <a:gd name="T107" fmla="*/ 1518476 h 2463451"/>
                <a:gd name="T108" fmla="*/ 2345454 w 2752826"/>
                <a:gd name="T109" fmla="*/ 1141857 h 2463451"/>
                <a:gd name="T110" fmla="*/ 2302133 w 2752826"/>
                <a:gd name="T111" fmla="*/ 959644 h 2463451"/>
                <a:gd name="T112" fmla="*/ 2665423 w 2752826"/>
                <a:gd name="T113" fmla="*/ 1038987 h 2463451"/>
                <a:gd name="T114" fmla="*/ 2474183 w 2752826"/>
                <a:gd name="T115" fmla="*/ 834390 h 2463451"/>
                <a:gd name="T116" fmla="*/ 1800710 w 2752826"/>
                <a:gd name="T117" fmla="*/ 606266 h 2463451"/>
                <a:gd name="T118" fmla="*/ 1158397 w 2752826"/>
                <a:gd name="T119" fmla="*/ 64961 h 2463451"/>
                <a:gd name="T120" fmla="*/ 2516459 w 2752826"/>
                <a:gd name="T121" fmla="*/ 1725835 h 2463451"/>
                <a:gd name="T122" fmla="*/ 2376710 w 2752826"/>
                <a:gd name="T123" fmla="*/ 1974533 h 2463451"/>
                <a:gd name="T124" fmla="*/ 385646 w 2752826"/>
                <a:gd name="T125" fmla="*/ 952500 h 24634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752826" h="2463451" extrusionOk="0">
                  <a:moveTo>
                    <a:pt x="1036794" y="484346"/>
                  </a:moveTo>
                  <a:lnTo>
                    <a:pt x="1041639" y="467297"/>
                  </a:lnTo>
                  <a:lnTo>
                    <a:pt x="1041639" y="430340"/>
                  </a:lnTo>
                  <a:cubicBezTo>
                    <a:pt x="1034789" y="431164"/>
                    <a:pt x="1027873" y="431164"/>
                    <a:pt x="1021023" y="430340"/>
                  </a:cubicBezTo>
                  <a:cubicBezTo>
                    <a:pt x="1017413" y="428720"/>
                    <a:pt x="1019883" y="418624"/>
                    <a:pt x="1019883" y="418624"/>
                  </a:cubicBezTo>
                  <a:lnTo>
                    <a:pt x="1036794" y="404051"/>
                  </a:lnTo>
                  <a:lnTo>
                    <a:pt x="1002878" y="411290"/>
                  </a:lnTo>
                  <a:lnTo>
                    <a:pt x="990717" y="430340"/>
                  </a:lnTo>
                  <a:lnTo>
                    <a:pt x="952716" y="453866"/>
                  </a:lnTo>
                  <a:lnTo>
                    <a:pt x="969722" y="463391"/>
                  </a:lnTo>
                  <a:lnTo>
                    <a:pt x="980647" y="470630"/>
                  </a:lnTo>
                  <a:lnTo>
                    <a:pt x="996988" y="473107"/>
                  </a:lnTo>
                  <a:lnTo>
                    <a:pt x="996988" y="462344"/>
                  </a:lnTo>
                  <a:cubicBezTo>
                    <a:pt x="996988" y="462344"/>
                    <a:pt x="1015988" y="457486"/>
                    <a:pt x="1020643" y="464725"/>
                  </a:cubicBezTo>
                  <a:lnTo>
                    <a:pt x="1018268" y="478155"/>
                  </a:lnTo>
                  <a:lnTo>
                    <a:pt x="1036794" y="484346"/>
                  </a:lnTo>
                  <a:close/>
                  <a:moveTo>
                    <a:pt x="616692" y="1010603"/>
                  </a:moveTo>
                  <a:cubicBezTo>
                    <a:pt x="606783" y="1006135"/>
                    <a:pt x="595440" y="1006135"/>
                    <a:pt x="585531" y="1010603"/>
                  </a:cubicBezTo>
                  <a:cubicBezTo>
                    <a:pt x="585702" y="1024414"/>
                    <a:pt x="574967" y="1035891"/>
                    <a:pt x="561211" y="1036606"/>
                  </a:cubicBezTo>
                  <a:lnTo>
                    <a:pt x="588951" y="1052132"/>
                  </a:lnTo>
                  <a:lnTo>
                    <a:pt x="616692" y="1041749"/>
                  </a:lnTo>
                  <a:lnTo>
                    <a:pt x="652983" y="1029653"/>
                  </a:lnTo>
                  <a:lnTo>
                    <a:pt x="684049" y="1052132"/>
                  </a:lnTo>
                  <a:cubicBezTo>
                    <a:pt x="707420" y="1023557"/>
                    <a:pt x="684049" y="1007078"/>
                    <a:pt x="684049" y="1007078"/>
                  </a:cubicBezTo>
                  <a:lnTo>
                    <a:pt x="616692" y="1010603"/>
                  </a:lnTo>
                  <a:close/>
                  <a:moveTo>
                    <a:pt x="1206658" y="1540478"/>
                  </a:moveTo>
                  <a:lnTo>
                    <a:pt x="1179773" y="1534763"/>
                  </a:lnTo>
                  <a:lnTo>
                    <a:pt x="1133031" y="1504950"/>
                  </a:lnTo>
                  <a:lnTo>
                    <a:pt x="1091990" y="1504950"/>
                  </a:lnTo>
                  <a:lnTo>
                    <a:pt x="1056554" y="1486567"/>
                  </a:lnTo>
                  <a:lnTo>
                    <a:pt x="1042399" y="1486567"/>
                  </a:lnTo>
                  <a:cubicBezTo>
                    <a:pt x="1042399" y="1486567"/>
                    <a:pt x="1045249" y="1466660"/>
                    <a:pt x="1040974" y="1465231"/>
                  </a:cubicBezTo>
                  <a:cubicBezTo>
                    <a:pt x="1036699" y="1463802"/>
                    <a:pt x="1005633" y="1445324"/>
                    <a:pt x="1005633" y="1445324"/>
                  </a:cubicBezTo>
                  <a:lnTo>
                    <a:pt x="981502" y="1453896"/>
                  </a:lnTo>
                  <a:lnTo>
                    <a:pt x="981502" y="1436846"/>
                  </a:lnTo>
                  <a:lnTo>
                    <a:pt x="964497" y="1429703"/>
                  </a:lnTo>
                  <a:lnTo>
                    <a:pt x="950341" y="1429703"/>
                  </a:lnTo>
                  <a:lnTo>
                    <a:pt x="951766" y="1415510"/>
                  </a:lnTo>
                  <a:cubicBezTo>
                    <a:pt x="951766" y="1415510"/>
                    <a:pt x="964497" y="1390269"/>
                    <a:pt x="957467" y="1385888"/>
                  </a:cubicBezTo>
                  <a:cubicBezTo>
                    <a:pt x="950436" y="1381506"/>
                    <a:pt x="924881" y="1324642"/>
                    <a:pt x="924881" y="1324642"/>
                  </a:cubicBezTo>
                  <a:lnTo>
                    <a:pt x="886880" y="1303306"/>
                  </a:lnTo>
                  <a:lnTo>
                    <a:pt x="845838" y="1303306"/>
                  </a:lnTo>
                  <a:lnTo>
                    <a:pt x="810403" y="1269302"/>
                  </a:lnTo>
                  <a:lnTo>
                    <a:pt x="775062" y="1240727"/>
                  </a:lnTo>
                  <a:lnTo>
                    <a:pt x="755206" y="1201007"/>
                  </a:lnTo>
                  <a:lnTo>
                    <a:pt x="733925" y="1186815"/>
                  </a:lnTo>
                  <a:cubicBezTo>
                    <a:pt x="733925" y="1186815"/>
                    <a:pt x="709890" y="1202436"/>
                    <a:pt x="704190" y="1201007"/>
                  </a:cubicBezTo>
                  <a:cubicBezTo>
                    <a:pt x="698489" y="1199579"/>
                    <a:pt x="663149" y="1186815"/>
                    <a:pt x="663149" y="1186815"/>
                  </a:cubicBezTo>
                  <a:lnTo>
                    <a:pt x="633413" y="1178338"/>
                  </a:lnTo>
                  <a:lnTo>
                    <a:pt x="596267" y="1195769"/>
                  </a:lnTo>
                  <a:lnTo>
                    <a:pt x="596267" y="1233869"/>
                  </a:lnTo>
                  <a:lnTo>
                    <a:pt x="582111" y="1224344"/>
                  </a:lnTo>
                  <a:lnTo>
                    <a:pt x="582111" y="1210056"/>
                  </a:lnTo>
                  <a:lnTo>
                    <a:pt x="594842" y="1185958"/>
                  </a:lnTo>
                  <a:lnTo>
                    <a:pt x="600542" y="1168908"/>
                  </a:lnTo>
                  <a:lnTo>
                    <a:pt x="587812" y="1163288"/>
                  </a:lnTo>
                  <a:lnTo>
                    <a:pt x="570806" y="1183100"/>
                  </a:lnTo>
                  <a:lnTo>
                    <a:pt x="528340" y="1195769"/>
                  </a:lnTo>
                  <a:lnTo>
                    <a:pt x="519790" y="1214247"/>
                  </a:lnTo>
                  <a:lnTo>
                    <a:pt x="499934" y="1232726"/>
                  </a:lnTo>
                  <a:lnTo>
                    <a:pt x="494329" y="1248347"/>
                  </a:lnTo>
                  <a:lnTo>
                    <a:pt x="463168" y="1222820"/>
                  </a:lnTo>
                  <a:cubicBezTo>
                    <a:pt x="452661" y="1228335"/>
                    <a:pt x="441773" y="1233078"/>
                    <a:pt x="430582" y="1237012"/>
                  </a:cubicBezTo>
                  <a:cubicBezTo>
                    <a:pt x="419096" y="1230897"/>
                    <a:pt x="408190" y="1223762"/>
                    <a:pt x="397996" y="1215676"/>
                  </a:cubicBezTo>
                  <a:lnTo>
                    <a:pt x="382416" y="1185863"/>
                  </a:lnTo>
                  <a:lnTo>
                    <a:pt x="390966" y="1146143"/>
                  </a:lnTo>
                  <a:lnTo>
                    <a:pt x="397996" y="1104900"/>
                  </a:lnTo>
                  <a:lnTo>
                    <a:pt x="371111" y="1087850"/>
                  </a:lnTo>
                  <a:lnTo>
                    <a:pt x="334250" y="1087850"/>
                  </a:lnTo>
                  <a:lnTo>
                    <a:pt x="305749" y="1079373"/>
                  </a:lnTo>
                  <a:lnTo>
                    <a:pt x="319049" y="1058037"/>
                  </a:lnTo>
                  <a:lnTo>
                    <a:pt x="334629" y="1026795"/>
                  </a:lnTo>
                  <a:lnTo>
                    <a:pt x="348785" y="1004126"/>
                  </a:lnTo>
                  <a:cubicBezTo>
                    <a:pt x="348785" y="1004126"/>
                    <a:pt x="352775" y="993743"/>
                    <a:pt x="357335" y="991362"/>
                  </a:cubicBezTo>
                  <a:cubicBezTo>
                    <a:pt x="375386" y="981837"/>
                    <a:pt x="357335" y="972884"/>
                    <a:pt x="357335" y="972884"/>
                  </a:cubicBezTo>
                  <a:cubicBezTo>
                    <a:pt x="357335" y="972884"/>
                    <a:pt x="319334" y="970026"/>
                    <a:pt x="313444" y="972884"/>
                  </a:cubicBezTo>
                  <a:cubicBezTo>
                    <a:pt x="307554" y="975741"/>
                    <a:pt x="292163" y="984218"/>
                    <a:pt x="292163" y="984218"/>
                  </a:cubicBezTo>
                  <a:lnTo>
                    <a:pt x="292163" y="1016889"/>
                  </a:lnTo>
                  <a:lnTo>
                    <a:pt x="263663" y="1029653"/>
                  </a:lnTo>
                  <a:lnTo>
                    <a:pt x="219771" y="1039178"/>
                  </a:lnTo>
                  <a:lnTo>
                    <a:pt x="190036" y="1009269"/>
                  </a:lnTo>
                  <a:cubicBezTo>
                    <a:pt x="185760" y="1005078"/>
                    <a:pt x="175880" y="958215"/>
                    <a:pt x="175880" y="958215"/>
                  </a:cubicBezTo>
                  <a:lnTo>
                    <a:pt x="194216" y="941165"/>
                  </a:lnTo>
                  <a:lnTo>
                    <a:pt x="202766" y="926973"/>
                  </a:lnTo>
                  <a:lnTo>
                    <a:pt x="204191" y="892874"/>
                  </a:lnTo>
                  <a:lnTo>
                    <a:pt x="222526" y="877253"/>
                  </a:lnTo>
                  <a:lnTo>
                    <a:pt x="229652" y="858774"/>
                  </a:lnTo>
                  <a:lnTo>
                    <a:pt x="250742" y="843344"/>
                  </a:lnTo>
                  <a:lnTo>
                    <a:pt x="270978" y="824770"/>
                  </a:lnTo>
                  <a:lnTo>
                    <a:pt x="289408" y="819150"/>
                  </a:lnTo>
                  <a:lnTo>
                    <a:pt x="314869" y="824770"/>
                  </a:lnTo>
                  <a:cubicBezTo>
                    <a:pt x="316294" y="815245"/>
                    <a:pt x="363035" y="819150"/>
                    <a:pt x="363035" y="819150"/>
                  </a:cubicBezTo>
                  <a:lnTo>
                    <a:pt x="381466" y="818198"/>
                  </a:lnTo>
                  <a:lnTo>
                    <a:pt x="380041" y="807815"/>
                  </a:lnTo>
                  <a:cubicBezTo>
                    <a:pt x="388591" y="800671"/>
                    <a:pt x="416902" y="807815"/>
                    <a:pt x="416902" y="807815"/>
                  </a:cubicBezTo>
                  <a:lnTo>
                    <a:pt x="454903" y="804577"/>
                  </a:lnTo>
                  <a:cubicBezTo>
                    <a:pt x="463263" y="806387"/>
                    <a:pt x="470293" y="823627"/>
                    <a:pt x="470293" y="823627"/>
                  </a:cubicBezTo>
                  <a:lnTo>
                    <a:pt x="453288" y="839248"/>
                  </a:lnTo>
                  <a:lnTo>
                    <a:pt x="464688" y="873252"/>
                  </a:lnTo>
                  <a:lnTo>
                    <a:pt x="475993" y="888873"/>
                  </a:lnTo>
                  <a:lnTo>
                    <a:pt x="471718" y="904494"/>
                  </a:lnTo>
                  <a:lnTo>
                    <a:pt x="498984" y="900494"/>
                  </a:lnTo>
                  <a:cubicBezTo>
                    <a:pt x="499427" y="891477"/>
                    <a:pt x="499871" y="882460"/>
                    <a:pt x="500314" y="873443"/>
                  </a:cubicBezTo>
                  <a:lnTo>
                    <a:pt x="501739" y="840772"/>
                  </a:lnTo>
                  <a:lnTo>
                    <a:pt x="497559" y="804958"/>
                  </a:lnTo>
                  <a:lnTo>
                    <a:pt x="523020" y="749903"/>
                  </a:lnTo>
                  <a:lnTo>
                    <a:pt x="626383" y="683228"/>
                  </a:lnTo>
                  <a:cubicBezTo>
                    <a:pt x="625908" y="675164"/>
                    <a:pt x="625432" y="667099"/>
                    <a:pt x="624957" y="659035"/>
                  </a:cubicBezTo>
                  <a:lnTo>
                    <a:pt x="631988" y="624269"/>
                  </a:lnTo>
                  <a:lnTo>
                    <a:pt x="650418" y="630650"/>
                  </a:lnTo>
                  <a:lnTo>
                    <a:pt x="683004" y="591884"/>
                  </a:lnTo>
                  <a:lnTo>
                    <a:pt x="725470" y="577787"/>
                  </a:lnTo>
                  <a:lnTo>
                    <a:pt x="750931" y="560451"/>
                  </a:lnTo>
                  <a:lnTo>
                    <a:pt x="763661" y="534829"/>
                  </a:lnTo>
                  <a:lnTo>
                    <a:pt x="810403" y="520637"/>
                  </a:lnTo>
                  <a:lnTo>
                    <a:pt x="857144" y="496538"/>
                  </a:lnTo>
                  <a:lnTo>
                    <a:pt x="835673" y="519494"/>
                  </a:lnTo>
                  <a:lnTo>
                    <a:pt x="832823" y="539401"/>
                  </a:lnTo>
                  <a:lnTo>
                    <a:pt x="858284" y="533686"/>
                  </a:lnTo>
                  <a:lnTo>
                    <a:pt x="880990" y="520922"/>
                  </a:lnTo>
                  <a:lnTo>
                    <a:pt x="900750" y="515302"/>
                  </a:lnTo>
                  <a:lnTo>
                    <a:pt x="919180" y="509588"/>
                  </a:lnTo>
                  <a:lnTo>
                    <a:pt x="924881" y="496824"/>
                  </a:lnTo>
                  <a:lnTo>
                    <a:pt x="912150" y="496824"/>
                  </a:lnTo>
                  <a:lnTo>
                    <a:pt x="892295" y="489680"/>
                  </a:lnTo>
                  <a:lnTo>
                    <a:pt x="863794" y="468440"/>
                  </a:lnTo>
                  <a:cubicBezTo>
                    <a:pt x="863196" y="463742"/>
                    <a:pt x="864734" y="459023"/>
                    <a:pt x="867974" y="455581"/>
                  </a:cubicBezTo>
                  <a:lnTo>
                    <a:pt x="880799" y="444056"/>
                  </a:lnTo>
                  <a:cubicBezTo>
                    <a:pt x="880799" y="444056"/>
                    <a:pt x="886405" y="437198"/>
                    <a:pt x="882224" y="437198"/>
                  </a:cubicBezTo>
                  <a:cubicBezTo>
                    <a:pt x="878044" y="437198"/>
                    <a:pt x="846789" y="430340"/>
                    <a:pt x="846789" y="430340"/>
                  </a:cubicBezTo>
                  <a:lnTo>
                    <a:pt x="812778" y="444056"/>
                  </a:lnTo>
                  <a:lnTo>
                    <a:pt x="793492" y="444056"/>
                  </a:lnTo>
                  <a:lnTo>
                    <a:pt x="817623" y="423005"/>
                  </a:lnTo>
                  <a:lnTo>
                    <a:pt x="844508" y="423005"/>
                  </a:lnTo>
                  <a:lnTo>
                    <a:pt x="874244" y="415862"/>
                  </a:lnTo>
                  <a:lnTo>
                    <a:pt x="935996" y="415862"/>
                  </a:lnTo>
                  <a:lnTo>
                    <a:pt x="970007" y="408718"/>
                  </a:lnTo>
                  <a:lnTo>
                    <a:pt x="994233" y="395669"/>
                  </a:lnTo>
                  <a:lnTo>
                    <a:pt x="1023968" y="392621"/>
                  </a:lnTo>
                  <a:lnTo>
                    <a:pt x="1032519" y="360712"/>
                  </a:lnTo>
                  <a:lnTo>
                    <a:pt x="1012663" y="343662"/>
                  </a:lnTo>
                  <a:lnTo>
                    <a:pt x="984162" y="328898"/>
                  </a:lnTo>
                  <a:lnTo>
                    <a:pt x="978462" y="295370"/>
                  </a:lnTo>
                  <a:lnTo>
                    <a:pt x="962882" y="261271"/>
                  </a:lnTo>
                  <a:lnTo>
                    <a:pt x="948726" y="261271"/>
                  </a:lnTo>
                  <a:lnTo>
                    <a:pt x="947301" y="279749"/>
                  </a:lnTo>
                  <a:lnTo>
                    <a:pt x="924691" y="279749"/>
                  </a:lnTo>
                  <a:lnTo>
                    <a:pt x="918991" y="291084"/>
                  </a:lnTo>
                  <a:lnTo>
                    <a:pt x="910535" y="296799"/>
                  </a:lnTo>
                  <a:lnTo>
                    <a:pt x="896380" y="299656"/>
                  </a:lnTo>
                  <a:lnTo>
                    <a:pt x="883555" y="286798"/>
                  </a:lnTo>
                  <a:lnTo>
                    <a:pt x="900560" y="268415"/>
                  </a:lnTo>
                  <a:lnTo>
                    <a:pt x="880799" y="249936"/>
                  </a:lnTo>
                  <a:lnTo>
                    <a:pt x="856669" y="237173"/>
                  </a:lnTo>
                  <a:lnTo>
                    <a:pt x="831493" y="237173"/>
                  </a:lnTo>
                  <a:lnTo>
                    <a:pt x="813063" y="242792"/>
                  </a:lnTo>
                  <a:lnTo>
                    <a:pt x="787602" y="272606"/>
                  </a:lnTo>
                  <a:lnTo>
                    <a:pt x="767746" y="289655"/>
                  </a:lnTo>
                  <a:lnTo>
                    <a:pt x="773447" y="305276"/>
                  </a:lnTo>
                  <a:lnTo>
                    <a:pt x="766226" y="328994"/>
                  </a:lnTo>
                  <a:lnTo>
                    <a:pt x="770501" y="338519"/>
                  </a:lnTo>
                  <a:lnTo>
                    <a:pt x="746371" y="347091"/>
                  </a:lnTo>
                  <a:lnTo>
                    <a:pt x="719485" y="352711"/>
                  </a:lnTo>
                  <a:lnTo>
                    <a:pt x="708180" y="349853"/>
                  </a:lnTo>
                  <a:lnTo>
                    <a:pt x="699629" y="361283"/>
                  </a:lnTo>
                  <a:lnTo>
                    <a:pt x="715210" y="393192"/>
                  </a:lnTo>
                  <a:lnTo>
                    <a:pt x="699629" y="403860"/>
                  </a:lnTo>
                  <a:lnTo>
                    <a:pt x="678444" y="403860"/>
                  </a:lnTo>
                  <a:lnTo>
                    <a:pt x="660488" y="380714"/>
                  </a:lnTo>
                  <a:lnTo>
                    <a:pt x="656213" y="367570"/>
                  </a:lnTo>
                  <a:lnTo>
                    <a:pt x="668944" y="360521"/>
                  </a:lnTo>
                  <a:lnTo>
                    <a:pt x="659443" y="343472"/>
                  </a:lnTo>
                  <a:lnTo>
                    <a:pt x="629708" y="342043"/>
                  </a:lnTo>
                  <a:lnTo>
                    <a:pt x="590091" y="317373"/>
                  </a:lnTo>
                  <a:lnTo>
                    <a:pt x="571661" y="317373"/>
                  </a:lnTo>
                  <a:lnTo>
                    <a:pt x="567386" y="302228"/>
                  </a:lnTo>
                  <a:lnTo>
                    <a:pt x="554656" y="296609"/>
                  </a:lnTo>
                  <a:lnTo>
                    <a:pt x="573086" y="275273"/>
                  </a:lnTo>
                  <a:lnTo>
                    <a:pt x="599972" y="259652"/>
                  </a:lnTo>
                  <a:lnTo>
                    <a:pt x="646713" y="242602"/>
                  </a:lnTo>
                  <a:lnTo>
                    <a:pt x="663718" y="236982"/>
                  </a:lnTo>
                  <a:lnTo>
                    <a:pt x="700485" y="228409"/>
                  </a:lnTo>
                  <a:lnTo>
                    <a:pt x="725185" y="214694"/>
                  </a:lnTo>
                  <a:lnTo>
                    <a:pt x="747796" y="194786"/>
                  </a:lnTo>
                  <a:lnTo>
                    <a:pt x="777532" y="194786"/>
                  </a:lnTo>
                  <a:lnTo>
                    <a:pt x="812968" y="185833"/>
                  </a:lnTo>
                  <a:lnTo>
                    <a:pt x="835673" y="185833"/>
                  </a:lnTo>
                  <a:lnTo>
                    <a:pt x="845174" y="159353"/>
                  </a:lnTo>
                  <a:lnTo>
                    <a:pt x="799857" y="159353"/>
                  </a:lnTo>
                  <a:lnTo>
                    <a:pt x="782852" y="172403"/>
                  </a:lnTo>
                  <a:lnTo>
                    <a:pt x="753116" y="172403"/>
                  </a:lnTo>
                  <a:cubicBezTo>
                    <a:pt x="746798" y="166154"/>
                    <a:pt x="738980" y="161657"/>
                    <a:pt x="730410" y="159353"/>
                  </a:cubicBezTo>
                  <a:lnTo>
                    <a:pt x="730410" y="148876"/>
                  </a:lnTo>
                  <a:lnTo>
                    <a:pt x="745991" y="134684"/>
                  </a:lnTo>
                  <a:lnTo>
                    <a:pt x="766226" y="119444"/>
                  </a:lnTo>
                  <a:cubicBezTo>
                    <a:pt x="773304" y="110380"/>
                    <a:pt x="779023" y="100338"/>
                    <a:pt x="783232" y="89630"/>
                  </a:cubicBezTo>
                  <a:lnTo>
                    <a:pt x="824273" y="103823"/>
                  </a:lnTo>
                  <a:lnTo>
                    <a:pt x="855339" y="102203"/>
                  </a:lnTo>
                  <a:lnTo>
                    <a:pt x="876714" y="100965"/>
                  </a:lnTo>
                  <a:lnTo>
                    <a:pt x="903600" y="102394"/>
                  </a:lnTo>
                  <a:lnTo>
                    <a:pt x="919180" y="108109"/>
                  </a:lnTo>
                  <a:cubicBezTo>
                    <a:pt x="914905" y="119444"/>
                    <a:pt x="897995" y="110966"/>
                    <a:pt x="897995" y="110966"/>
                  </a:cubicBezTo>
                  <a:lnTo>
                    <a:pt x="846979" y="116586"/>
                  </a:lnTo>
                  <a:lnTo>
                    <a:pt x="824273" y="128969"/>
                  </a:lnTo>
                  <a:lnTo>
                    <a:pt x="831398" y="113348"/>
                  </a:lnTo>
                  <a:lnTo>
                    <a:pt x="807267" y="114776"/>
                  </a:lnTo>
                  <a:lnTo>
                    <a:pt x="778767" y="133160"/>
                  </a:lnTo>
                  <a:lnTo>
                    <a:pt x="798622" y="143161"/>
                  </a:lnTo>
                  <a:lnTo>
                    <a:pt x="845364" y="143161"/>
                  </a:lnTo>
                  <a:lnTo>
                    <a:pt x="870824" y="152686"/>
                  </a:lnTo>
                  <a:lnTo>
                    <a:pt x="892105" y="144209"/>
                  </a:lnTo>
                  <a:lnTo>
                    <a:pt x="914715" y="152686"/>
                  </a:lnTo>
                  <a:lnTo>
                    <a:pt x="941696" y="161258"/>
                  </a:lnTo>
                  <a:lnTo>
                    <a:pt x="909110" y="171450"/>
                  </a:lnTo>
                  <a:lnTo>
                    <a:pt x="880609" y="184880"/>
                  </a:lnTo>
                  <a:lnTo>
                    <a:pt x="852109" y="191072"/>
                  </a:lnTo>
                  <a:lnTo>
                    <a:pt x="829498" y="199549"/>
                  </a:lnTo>
                  <a:lnTo>
                    <a:pt x="838998" y="219456"/>
                  </a:lnTo>
                  <a:lnTo>
                    <a:pt x="898470" y="218027"/>
                  </a:lnTo>
                  <a:lnTo>
                    <a:pt x="935996" y="241173"/>
                  </a:lnTo>
                  <a:lnTo>
                    <a:pt x="967157" y="241173"/>
                  </a:lnTo>
                  <a:lnTo>
                    <a:pt x="968582" y="228409"/>
                  </a:lnTo>
                  <a:lnTo>
                    <a:pt x="975612" y="215646"/>
                  </a:lnTo>
                  <a:lnTo>
                    <a:pt x="989862" y="212789"/>
                  </a:lnTo>
                  <a:lnTo>
                    <a:pt x="978462" y="197168"/>
                  </a:lnTo>
                  <a:lnTo>
                    <a:pt x="974282" y="185357"/>
                  </a:lnTo>
                  <a:lnTo>
                    <a:pt x="991192" y="185357"/>
                  </a:lnTo>
                  <a:lnTo>
                    <a:pt x="1005443" y="195739"/>
                  </a:lnTo>
                  <a:cubicBezTo>
                    <a:pt x="1016748" y="204311"/>
                    <a:pt x="1040784" y="185357"/>
                    <a:pt x="1040784" y="185357"/>
                  </a:cubicBezTo>
                  <a:lnTo>
                    <a:pt x="1076220" y="171926"/>
                  </a:lnTo>
                  <a:lnTo>
                    <a:pt x="1032329" y="158877"/>
                  </a:lnTo>
                  <a:lnTo>
                    <a:pt x="1018173" y="144685"/>
                  </a:lnTo>
                  <a:cubicBezTo>
                    <a:pt x="1022353" y="136112"/>
                    <a:pt x="971432" y="123349"/>
                    <a:pt x="971432" y="123349"/>
                  </a:cubicBezTo>
                  <a:lnTo>
                    <a:pt x="931721" y="99250"/>
                  </a:lnTo>
                  <a:lnTo>
                    <a:pt x="922221" y="89249"/>
                  </a:lnTo>
                  <a:lnTo>
                    <a:pt x="888495" y="89249"/>
                  </a:lnTo>
                  <a:lnTo>
                    <a:pt x="915380" y="77914"/>
                  </a:lnTo>
                  <a:lnTo>
                    <a:pt x="981882" y="84963"/>
                  </a:lnTo>
                  <a:lnTo>
                    <a:pt x="1015893" y="77914"/>
                  </a:lnTo>
                  <a:lnTo>
                    <a:pt x="1093795" y="58007"/>
                  </a:lnTo>
                  <a:lnTo>
                    <a:pt x="1146142" y="45244"/>
                  </a:lnTo>
                  <a:lnTo>
                    <a:pt x="1184143" y="31052"/>
                  </a:lnTo>
                  <a:lnTo>
                    <a:pt x="1140157" y="24194"/>
                  </a:lnTo>
                  <a:cubicBezTo>
                    <a:pt x="1140157" y="24194"/>
                    <a:pt x="1108996" y="32766"/>
                    <a:pt x="1104721" y="32766"/>
                  </a:cubicBezTo>
                  <a:cubicBezTo>
                    <a:pt x="1100445" y="32766"/>
                    <a:pt x="1063680" y="35623"/>
                    <a:pt x="1059404" y="35623"/>
                  </a:cubicBezTo>
                  <a:lnTo>
                    <a:pt x="960222" y="35623"/>
                  </a:lnTo>
                  <a:lnTo>
                    <a:pt x="929156" y="42672"/>
                  </a:lnTo>
                  <a:lnTo>
                    <a:pt x="957657" y="49816"/>
                  </a:lnTo>
                  <a:lnTo>
                    <a:pt x="940651" y="59341"/>
                  </a:lnTo>
                  <a:lnTo>
                    <a:pt x="910915" y="59341"/>
                  </a:lnTo>
                  <a:lnTo>
                    <a:pt x="893910" y="65056"/>
                  </a:lnTo>
                  <a:lnTo>
                    <a:pt x="916520" y="48006"/>
                  </a:lnTo>
                  <a:lnTo>
                    <a:pt x="892485" y="42291"/>
                  </a:lnTo>
                  <a:lnTo>
                    <a:pt x="862749" y="49435"/>
                  </a:lnTo>
                  <a:lnTo>
                    <a:pt x="825888" y="70675"/>
                  </a:lnTo>
                  <a:lnTo>
                    <a:pt x="842893" y="76390"/>
                  </a:lnTo>
                  <a:lnTo>
                    <a:pt x="867024" y="66865"/>
                  </a:lnTo>
                  <a:lnTo>
                    <a:pt x="886785" y="71057"/>
                  </a:lnTo>
                  <a:lnTo>
                    <a:pt x="865599" y="76772"/>
                  </a:lnTo>
                  <a:lnTo>
                    <a:pt x="857049" y="88106"/>
                  </a:lnTo>
                  <a:lnTo>
                    <a:pt x="871204" y="92393"/>
                  </a:lnTo>
                  <a:lnTo>
                    <a:pt x="833203" y="95250"/>
                  </a:lnTo>
                  <a:lnTo>
                    <a:pt x="766701" y="83915"/>
                  </a:lnTo>
                  <a:lnTo>
                    <a:pt x="739816" y="116491"/>
                  </a:lnTo>
                  <a:lnTo>
                    <a:pt x="685949" y="154591"/>
                  </a:lnTo>
                  <a:lnTo>
                    <a:pt x="700105" y="165925"/>
                  </a:lnTo>
                  <a:lnTo>
                    <a:pt x="690604" y="171926"/>
                  </a:lnTo>
                  <a:lnTo>
                    <a:pt x="677874" y="178689"/>
                  </a:lnTo>
                  <a:lnTo>
                    <a:pt x="641013" y="171926"/>
                  </a:lnTo>
                  <a:lnTo>
                    <a:pt x="590091" y="185357"/>
                  </a:lnTo>
                  <a:lnTo>
                    <a:pt x="477559" y="240252"/>
                  </a:lnTo>
                  <a:cubicBezTo>
                    <a:pt x="181848" y="530352"/>
                    <a:pt x="102036" y="696627"/>
                    <a:pt x="0" y="1091502"/>
                  </a:cubicBezTo>
                  <a:lnTo>
                    <a:pt x="114699" y="1064800"/>
                  </a:lnTo>
                  <a:lnTo>
                    <a:pt x="134554" y="1086041"/>
                  </a:lnTo>
                  <a:lnTo>
                    <a:pt x="168565" y="1091756"/>
                  </a:lnTo>
                  <a:lnTo>
                    <a:pt x="191271" y="1105948"/>
                  </a:lnTo>
                  <a:lnTo>
                    <a:pt x="215306" y="1096423"/>
                  </a:lnTo>
                  <a:lnTo>
                    <a:pt x="235162" y="1116330"/>
                  </a:lnTo>
                  <a:lnTo>
                    <a:pt x="279053" y="1140428"/>
                  </a:lnTo>
                  <a:lnTo>
                    <a:pt x="321519" y="1146143"/>
                  </a:lnTo>
                  <a:lnTo>
                    <a:pt x="334250" y="1188720"/>
                  </a:lnTo>
                  <a:cubicBezTo>
                    <a:pt x="334250" y="1188720"/>
                    <a:pt x="363985" y="1215676"/>
                    <a:pt x="362750" y="1221391"/>
                  </a:cubicBezTo>
                  <a:cubicBezTo>
                    <a:pt x="361515" y="1227106"/>
                    <a:pt x="372251" y="1252633"/>
                    <a:pt x="378331" y="1252633"/>
                  </a:cubicBezTo>
                  <a:cubicBezTo>
                    <a:pt x="392505" y="1257710"/>
                    <a:pt x="406252" y="1263891"/>
                    <a:pt x="419467" y="1271111"/>
                  </a:cubicBezTo>
                  <a:lnTo>
                    <a:pt x="443503" y="1273874"/>
                  </a:lnTo>
                  <a:lnTo>
                    <a:pt x="453003" y="1252633"/>
                  </a:lnTo>
                  <a:lnTo>
                    <a:pt x="474283" y="1252633"/>
                  </a:lnTo>
                  <a:lnTo>
                    <a:pt x="474283" y="1273874"/>
                  </a:lnTo>
                  <a:lnTo>
                    <a:pt x="482834" y="1285304"/>
                  </a:lnTo>
                  <a:lnTo>
                    <a:pt x="485589" y="1317879"/>
                  </a:lnTo>
                  <a:lnTo>
                    <a:pt x="494139" y="1342073"/>
                  </a:lnTo>
                  <a:lnTo>
                    <a:pt x="479983" y="1357694"/>
                  </a:lnTo>
                  <a:lnTo>
                    <a:pt x="457278" y="1386269"/>
                  </a:lnTo>
                  <a:lnTo>
                    <a:pt x="428777" y="1425797"/>
                  </a:lnTo>
                  <a:lnTo>
                    <a:pt x="431627" y="1463897"/>
                  </a:lnTo>
                  <a:lnTo>
                    <a:pt x="424502" y="1489424"/>
                  </a:lnTo>
                  <a:lnTo>
                    <a:pt x="445782" y="1496568"/>
                  </a:lnTo>
                  <a:lnTo>
                    <a:pt x="427352" y="1522095"/>
                  </a:lnTo>
                  <a:cubicBezTo>
                    <a:pt x="431114" y="1532801"/>
                    <a:pt x="434287" y="1543707"/>
                    <a:pt x="436852" y="1554766"/>
                  </a:cubicBezTo>
                  <a:cubicBezTo>
                    <a:pt x="441251" y="1566948"/>
                    <a:pt x="446457" y="1578816"/>
                    <a:pt x="452433" y="1590294"/>
                  </a:cubicBezTo>
                  <a:lnTo>
                    <a:pt x="472288" y="1607344"/>
                  </a:lnTo>
                  <a:lnTo>
                    <a:pt x="480838" y="1635919"/>
                  </a:lnTo>
                  <a:lnTo>
                    <a:pt x="529005" y="1735265"/>
                  </a:lnTo>
                  <a:lnTo>
                    <a:pt x="562921" y="1763840"/>
                  </a:lnTo>
                  <a:lnTo>
                    <a:pt x="612512" y="1789367"/>
                  </a:lnTo>
                  <a:cubicBezTo>
                    <a:pt x="612512" y="1789367"/>
                    <a:pt x="643673" y="1823466"/>
                    <a:pt x="645098" y="1827467"/>
                  </a:cubicBezTo>
                  <a:cubicBezTo>
                    <a:pt x="646523" y="1831467"/>
                    <a:pt x="662103" y="1894142"/>
                    <a:pt x="662103" y="1894142"/>
                  </a:cubicBezTo>
                  <a:cubicBezTo>
                    <a:pt x="661882" y="1905826"/>
                    <a:pt x="661660" y="1917510"/>
                    <a:pt x="661439" y="1929194"/>
                  </a:cubicBezTo>
                  <a:lnTo>
                    <a:pt x="670939" y="1966055"/>
                  </a:lnTo>
                  <a:lnTo>
                    <a:pt x="673789" y="2007299"/>
                  </a:lnTo>
                  <a:lnTo>
                    <a:pt x="678064" y="2064449"/>
                  </a:lnTo>
                  <a:lnTo>
                    <a:pt x="692219" y="2109883"/>
                  </a:lnTo>
                  <a:lnTo>
                    <a:pt x="704950" y="2169509"/>
                  </a:lnTo>
                  <a:lnTo>
                    <a:pt x="689369" y="2189417"/>
                  </a:lnTo>
                  <a:lnTo>
                    <a:pt x="698869" y="2218849"/>
                  </a:lnTo>
                  <a:lnTo>
                    <a:pt x="710270" y="2261807"/>
                  </a:lnTo>
                  <a:lnTo>
                    <a:pt x="730030" y="2283143"/>
                  </a:lnTo>
                  <a:cubicBezTo>
                    <a:pt x="729587" y="2294509"/>
                    <a:pt x="729143" y="2305876"/>
                    <a:pt x="728700" y="2317242"/>
                  </a:cubicBezTo>
                  <a:lnTo>
                    <a:pt x="732880" y="2351246"/>
                  </a:lnTo>
                  <a:lnTo>
                    <a:pt x="820758" y="2444972"/>
                  </a:lnTo>
                  <a:lnTo>
                    <a:pt x="837668" y="2463451"/>
                  </a:lnTo>
                  <a:lnTo>
                    <a:pt x="837668" y="2419445"/>
                  </a:lnTo>
                  <a:lnTo>
                    <a:pt x="866169" y="2402967"/>
                  </a:lnTo>
                  <a:lnTo>
                    <a:pt x="866169" y="2376869"/>
                  </a:lnTo>
                  <a:lnTo>
                    <a:pt x="837668" y="2364105"/>
                  </a:lnTo>
                  <a:lnTo>
                    <a:pt x="837668" y="2344198"/>
                  </a:lnTo>
                  <a:lnTo>
                    <a:pt x="851634" y="2331434"/>
                  </a:lnTo>
                  <a:lnTo>
                    <a:pt x="865694" y="2308670"/>
                  </a:lnTo>
                  <a:lnTo>
                    <a:pt x="865694" y="2290191"/>
                  </a:lnTo>
                  <a:cubicBezTo>
                    <a:pt x="877379" y="2286000"/>
                    <a:pt x="865694" y="2273141"/>
                    <a:pt x="865694" y="2273141"/>
                  </a:cubicBezTo>
                  <a:lnTo>
                    <a:pt x="846219" y="2273141"/>
                  </a:lnTo>
                  <a:lnTo>
                    <a:pt x="844793" y="2254758"/>
                  </a:lnTo>
                  <a:lnTo>
                    <a:pt x="863224" y="2254758"/>
                  </a:lnTo>
                  <a:lnTo>
                    <a:pt x="870824" y="2266093"/>
                  </a:lnTo>
                  <a:lnTo>
                    <a:pt x="885835" y="2254758"/>
                  </a:lnTo>
                  <a:lnTo>
                    <a:pt x="874529" y="2231993"/>
                  </a:lnTo>
                  <a:cubicBezTo>
                    <a:pt x="877379" y="2224945"/>
                    <a:pt x="897235" y="2231993"/>
                    <a:pt x="897235" y="2231993"/>
                  </a:cubicBezTo>
                  <a:lnTo>
                    <a:pt x="931151" y="2212086"/>
                  </a:lnTo>
                  <a:lnTo>
                    <a:pt x="945306" y="2195132"/>
                  </a:lnTo>
                  <a:lnTo>
                    <a:pt x="945306" y="2172367"/>
                  </a:lnTo>
                  <a:lnTo>
                    <a:pt x="929156" y="2157794"/>
                  </a:lnTo>
                  <a:lnTo>
                    <a:pt x="914905" y="2135029"/>
                  </a:lnTo>
                  <a:lnTo>
                    <a:pt x="931911" y="2135029"/>
                  </a:lnTo>
                  <a:cubicBezTo>
                    <a:pt x="931911" y="2135029"/>
                    <a:pt x="957467" y="2147888"/>
                    <a:pt x="965922" y="2135029"/>
                  </a:cubicBezTo>
                  <a:cubicBezTo>
                    <a:pt x="974377" y="2122170"/>
                    <a:pt x="987202" y="2105216"/>
                    <a:pt x="987202" y="2105216"/>
                  </a:cubicBezTo>
                  <a:lnTo>
                    <a:pt x="1002783" y="2068354"/>
                  </a:lnTo>
                  <a:cubicBezTo>
                    <a:pt x="1002783" y="2068354"/>
                    <a:pt x="1032519" y="2014347"/>
                    <a:pt x="1035369" y="2010061"/>
                  </a:cubicBezTo>
                  <a:cubicBezTo>
                    <a:pt x="1038219" y="2005774"/>
                    <a:pt x="1035369" y="1952911"/>
                    <a:pt x="1035369" y="1952911"/>
                  </a:cubicBezTo>
                  <a:lnTo>
                    <a:pt x="1082110" y="1914811"/>
                  </a:lnTo>
                  <a:lnTo>
                    <a:pt x="1113271" y="1914811"/>
                  </a:lnTo>
                  <a:lnTo>
                    <a:pt x="1138732" y="1872139"/>
                  </a:lnTo>
                  <a:lnTo>
                    <a:pt x="1158587" y="1844135"/>
                  </a:lnTo>
                  <a:lnTo>
                    <a:pt x="1158587" y="1796510"/>
                  </a:lnTo>
                  <a:lnTo>
                    <a:pt x="1165617" y="1751076"/>
                  </a:lnTo>
                  <a:lnTo>
                    <a:pt x="1154502" y="1706690"/>
                  </a:lnTo>
                  <a:lnTo>
                    <a:pt x="1194118" y="1654112"/>
                  </a:lnTo>
                  <a:lnTo>
                    <a:pt x="1223854" y="1625537"/>
                  </a:lnTo>
                  <a:lnTo>
                    <a:pt x="1212549" y="1573054"/>
                  </a:lnTo>
                  <a:lnTo>
                    <a:pt x="1206658" y="1540478"/>
                  </a:lnTo>
                  <a:close/>
                  <a:moveTo>
                    <a:pt x="1522257" y="424720"/>
                  </a:moveTo>
                  <a:lnTo>
                    <a:pt x="1531757" y="430340"/>
                  </a:lnTo>
                  <a:lnTo>
                    <a:pt x="1544678" y="419100"/>
                  </a:lnTo>
                  <a:lnTo>
                    <a:pt x="1563013" y="419100"/>
                  </a:lnTo>
                  <a:lnTo>
                    <a:pt x="1579924" y="413385"/>
                  </a:lnTo>
                  <a:lnTo>
                    <a:pt x="1587524" y="402907"/>
                  </a:lnTo>
                  <a:lnTo>
                    <a:pt x="1583914" y="388430"/>
                  </a:lnTo>
                  <a:lnTo>
                    <a:pt x="1591134" y="380714"/>
                  </a:lnTo>
                  <a:cubicBezTo>
                    <a:pt x="1591989" y="368999"/>
                    <a:pt x="1573463" y="360521"/>
                    <a:pt x="1573463" y="360521"/>
                  </a:cubicBezTo>
                  <a:lnTo>
                    <a:pt x="1563013" y="360521"/>
                  </a:lnTo>
                  <a:lnTo>
                    <a:pt x="1550093" y="375476"/>
                  </a:lnTo>
                  <a:lnTo>
                    <a:pt x="1536412" y="375476"/>
                  </a:lnTo>
                  <a:lnTo>
                    <a:pt x="1531567" y="392430"/>
                  </a:lnTo>
                  <a:lnTo>
                    <a:pt x="1533562" y="405194"/>
                  </a:lnTo>
                  <a:lnTo>
                    <a:pt x="1522257" y="412242"/>
                  </a:lnTo>
                  <a:lnTo>
                    <a:pt x="1522257" y="424720"/>
                  </a:lnTo>
                  <a:close/>
                  <a:moveTo>
                    <a:pt x="1607759" y="317373"/>
                  </a:moveTo>
                  <a:lnTo>
                    <a:pt x="1593319" y="323850"/>
                  </a:lnTo>
                  <a:lnTo>
                    <a:pt x="1593319" y="345662"/>
                  </a:lnTo>
                  <a:lnTo>
                    <a:pt x="1594934" y="351282"/>
                  </a:lnTo>
                  <a:cubicBezTo>
                    <a:pt x="1595988" y="355778"/>
                    <a:pt x="1596530" y="360379"/>
                    <a:pt x="1596549" y="364998"/>
                  </a:cubicBezTo>
                  <a:lnTo>
                    <a:pt x="1606999" y="372237"/>
                  </a:lnTo>
                  <a:lnTo>
                    <a:pt x="1617450" y="378714"/>
                  </a:lnTo>
                  <a:lnTo>
                    <a:pt x="1622295" y="388239"/>
                  </a:lnTo>
                  <a:cubicBezTo>
                    <a:pt x="1622295" y="388239"/>
                    <a:pt x="1620680" y="397764"/>
                    <a:pt x="1615075" y="397764"/>
                  </a:cubicBezTo>
                  <a:lnTo>
                    <a:pt x="1602154" y="401860"/>
                  </a:lnTo>
                  <a:lnTo>
                    <a:pt x="1606999" y="410718"/>
                  </a:lnTo>
                  <a:cubicBezTo>
                    <a:pt x="1606999" y="410718"/>
                    <a:pt x="1597499" y="415576"/>
                    <a:pt x="1596549" y="419576"/>
                  </a:cubicBezTo>
                  <a:lnTo>
                    <a:pt x="1605384" y="426053"/>
                  </a:lnTo>
                  <a:lnTo>
                    <a:pt x="1597309" y="434150"/>
                  </a:lnTo>
                  <a:lnTo>
                    <a:pt x="1579639" y="434150"/>
                  </a:lnTo>
                  <a:lnTo>
                    <a:pt x="1579639" y="443675"/>
                  </a:lnTo>
                  <a:lnTo>
                    <a:pt x="1616690" y="443675"/>
                  </a:lnTo>
                  <a:lnTo>
                    <a:pt x="1631985" y="434150"/>
                  </a:lnTo>
                  <a:lnTo>
                    <a:pt x="1654501" y="438150"/>
                  </a:lnTo>
                  <a:cubicBezTo>
                    <a:pt x="1654501" y="438150"/>
                    <a:pt x="1673026" y="434150"/>
                    <a:pt x="1677016" y="434150"/>
                  </a:cubicBezTo>
                  <a:lnTo>
                    <a:pt x="1673786" y="430054"/>
                  </a:lnTo>
                  <a:lnTo>
                    <a:pt x="1679486" y="422815"/>
                  </a:lnTo>
                  <a:lnTo>
                    <a:pt x="1688322" y="412337"/>
                  </a:lnTo>
                  <a:lnTo>
                    <a:pt x="1677016" y="407765"/>
                  </a:lnTo>
                  <a:lnTo>
                    <a:pt x="1664191" y="403765"/>
                  </a:lnTo>
                  <a:lnTo>
                    <a:pt x="1665806" y="390049"/>
                  </a:lnTo>
                  <a:lnTo>
                    <a:pt x="1653646" y="380524"/>
                  </a:lnTo>
                  <a:lnTo>
                    <a:pt x="1635215" y="370427"/>
                  </a:lnTo>
                  <a:lnTo>
                    <a:pt x="1633600" y="351854"/>
                  </a:lnTo>
                  <a:lnTo>
                    <a:pt x="1635215" y="335756"/>
                  </a:lnTo>
                  <a:lnTo>
                    <a:pt x="1616215" y="335756"/>
                  </a:lnTo>
                  <a:lnTo>
                    <a:pt x="1612224" y="327660"/>
                  </a:lnTo>
                  <a:lnTo>
                    <a:pt x="1623435" y="317182"/>
                  </a:lnTo>
                  <a:lnTo>
                    <a:pt x="1607759" y="317373"/>
                  </a:lnTo>
                  <a:close/>
                  <a:moveTo>
                    <a:pt x="1713212" y="386810"/>
                  </a:moveTo>
                  <a:lnTo>
                    <a:pt x="1713212" y="380714"/>
                  </a:lnTo>
                  <a:lnTo>
                    <a:pt x="1726133" y="380714"/>
                  </a:lnTo>
                  <a:lnTo>
                    <a:pt x="1733353" y="375476"/>
                  </a:lnTo>
                  <a:lnTo>
                    <a:pt x="1733353" y="355282"/>
                  </a:lnTo>
                  <a:lnTo>
                    <a:pt x="1742853" y="350425"/>
                  </a:lnTo>
                  <a:lnTo>
                    <a:pt x="1739623" y="334328"/>
                  </a:lnTo>
                  <a:lnTo>
                    <a:pt x="1724518" y="328994"/>
                  </a:lnTo>
                  <a:lnTo>
                    <a:pt x="1702002" y="336232"/>
                  </a:lnTo>
                  <a:lnTo>
                    <a:pt x="1702002" y="348044"/>
                  </a:lnTo>
                  <a:lnTo>
                    <a:pt x="1688322" y="349663"/>
                  </a:lnTo>
                  <a:lnTo>
                    <a:pt x="1685092" y="360521"/>
                  </a:lnTo>
                  <a:lnTo>
                    <a:pt x="1694592" y="364998"/>
                  </a:lnTo>
                  <a:lnTo>
                    <a:pt x="1679296" y="373856"/>
                  </a:lnTo>
                  <a:lnTo>
                    <a:pt x="1675211" y="380714"/>
                  </a:lnTo>
                  <a:lnTo>
                    <a:pt x="1688132" y="392430"/>
                  </a:lnTo>
                  <a:lnTo>
                    <a:pt x="1713212" y="386810"/>
                  </a:lnTo>
                  <a:close/>
                  <a:moveTo>
                    <a:pt x="2524534" y="876110"/>
                  </a:moveTo>
                  <a:lnTo>
                    <a:pt x="2577736" y="904685"/>
                  </a:lnTo>
                  <a:lnTo>
                    <a:pt x="2605192" y="894017"/>
                  </a:lnTo>
                  <a:lnTo>
                    <a:pt x="2623432" y="919925"/>
                  </a:lnTo>
                  <a:lnTo>
                    <a:pt x="2672169" y="930688"/>
                  </a:lnTo>
                  <a:lnTo>
                    <a:pt x="2693449" y="941356"/>
                  </a:lnTo>
                  <a:lnTo>
                    <a:pt x="2752826" y="809593"/>
                  </a:lnTo>
                  <a:cubicBezTo>
                    <a:pt x="2662503" y="608118"/>
                    <a:pt x="2543606" y="384419"/>
                    <a:pt x="2300883" y="208344"/>
                  </a:cubicBezTo>
                  <a:lnTo>
                    <a:pt x="2251877" y="211265"/>
                  </a:lnTo>
                  <a:lnTo>
                    <a:pt x="2241237" y="232696"/>
                  </a:lnTo>
                  <a:lnTo>
                    <a:pt x="2218531" y="224219"/>
                  </a:lnTo>
                  <a:lnTo>
                    <a:pt x="2207796" y="205169"/>
                  </a:lnTo>
                  <a:lnTo>
                    <a:pt x="2186420" y="205169"/>
                  </a:lnTo>
                  <a:lnTo>
                    <a:pt x="2195920" y="214694"/>
                  </a:lnTo>
                  <a:lnTo>
                    <a:pt x="2203616" y="230029"/>
                  </a:lnTo>
                  <a:lnTo>
                    <a:pt x="2170080" y="230029"/>
                  </a:lnTo>
                  <a:lnTo>
                    <a:pt x="2170080" y="248983"/>
                  </a:lnTo>
                  <a:lnTo>
                    <a:pt x="2146139" y="245459"/>
                  </a:lnTo>
                  <a:lnTo>
                    <a:pt x="2131604" y="243269"/>
                  </a:lnTo>
                  <a:lnTo>
                    <a:pt x="2123433" y="247364"/>
                  </a:lnTo>
                  <a:lnTo>
                    <a:pt x="2131034" y="252031"/>
                  </a:lnTo>
                  <a:lnTo>
                    <a:pt x="2141579" y="254413"/>
                  </a:lnTo>
                  <a:lnTo>
                    <a:pt x="2132079" y="257937"/>
                  </a:lnTo>
                  <a:lnTo>
                    <a:pt x="2119348" y="252794"/>
                  </a:lnTo>
                  <a:lnTo>
                    <a:pt x="2103483" y="247459"/>
                  </a:lnTo>
                  <a:lnTo>
                    <a:pt x="2098733" y="236887"/>
                  </a:lnTo>
                  <a:lnTo>
                    <a:pt x="2087048" y="227362"/>
                  </a:lnTo>
                  <a:lnTo>
                    <a:pt x="2073557" y="225552"/>
                  </a:lnTo>
                  <a:lnTo>
                    <a:pt x="2064057" y="214408"/>
                  </a:lnTo>
                  <a:lnTo>
                    <a:pt x="2084768" y="216218"/>
                  </a:lnTo>
                  <a:lnTo>
                    <a:pt x="2103008" y="224409"/>
                  </a:lnTo>
                  <a:lnTo>
                    <a:pt x="2118208" y="226219"/>
                  </a:lnTo>
                  <a:cubicBezTo>
                    <a:pt x="2118208" y="226219"/>
                    <a:pt x="2127709" y="223837"/>
                    <a:pt x="2128754" y="225552"/>
                  </a:cubicBezTo>
                  <a:cubicBezTo>
                    <a:pt x="2136021" y="227877"/>
                    <a:pt x="2143498" y="229473"/>
                    <a:pt x="2151079" y="230315"/>
                  </a:cubicBezTo>
                  <a:lnTo>
                    <a:pt x="2163430" y="220790"/>
                  </a:lnTo>
                  <a:lnTo>
                    <a:pt x="2142529" y="205169"/>
                  </a:lnTo>
                  <a:lnTo>
                    <a:pt x="2105478" y="194215"/>
                  </a:lnTo>
                  <a:lnTo>
                    <a:pt x="2040306" y="185833"/>
                  </a:lnTo>
                  <a:cubicBezTo>
                    <a:pt x="2031376" y="183581"/>
                    <a:pt x="2022560" y="180879"/>
                    <a:pt x="2013895" y="177737"/>
                  </a:cubicBezTo>
                  <a:lnTo>
                    <a:pt x="1992235" y="172403"/>
                  </a:lnTo>
                  <a:lnTo>
                    <a:pt x="1944734" y="172403"/>
                  </a:lnTo>
                  <a:lnTo>
                    <a:pt x="1872531" y="185833"/>
                  </a:lnTo>
                  <a:lnTo>
                    <a:pt x="1832631" y="211265"/>
                  </a:lnTo>
                  <a:lnTo>
                    <a:pt x="1785129" y="254222"/>
                  </a:lnTo>
                  <a:lnTo>
                    <a:pt x="1741713" y="260699"/>
                  </a:lnTo>
                  <a:cubicBezTo>
                    <a:pt x="1734977" y="266327"/>
                    <a:pt x="1728631" y="272405"/>
                    <a:pt x="1722712" y="278892"/>
                  </a:cubicBezTo>
                  <a:lnTo>
                    <a:pt x="1732213" y="299561"/>
                  </a:lnTo>
                  <a:lnTo>
                    <a:pt x="1729838" y="309086"/>
                  </a:lnTo>
                  <a:lnTo>
                    <a:pt x="1736298" y="314325"/>
                  </a:lnTo>
                  <a:lnTo>
                    <a:pt x="1741048" y="323850"/>
                  </a:lnTo>
                  <a:lnTo>
                    <a:pt x="1747508" y="333375"/>
                  </a:lnTo>
                  <a:lnTo>
                    <a:pt x="1771544" y="329851"/>
                  </a:lnTo>
                  <a:lnTo>
                    <a:pt x="1797385" y="315182"/>
                  </a:lnTo>
                  <a:lnTo>
                    <a:pt x="1817335" y="325755"/>
                  </a:lnTo>
                  <a:lnTo>
                    <a:pt x="1832631" y="352235"/>
                  </a:lnTo>
                  <a:lnTo>
                    <a:pt x="1835481" y="368141"/>
                  </a:lnTo>
                  <a:lnTo>
                    <a:pt x="1853721" y="371666"/>
                  </a:lnTo>
                  <a:lnTo>
                    <a:pt x="1866071" y="361093"/>
                  </a:lnTo>
                  <a:lnTo>
                    <a:pt x="1878992" y="358140"/>
                  </a:lnTo>
                  <a:lnTo>
                    <a:pt x="1886022" y="336899"/>
                  </a:lnTo>
                  <a:lnTo>
                    <a:pt x="1887162" y="320421"/>
                  </a:lnTo>
                  <a:lnTo>
                    <a:pt x="1904833" y="315182"/>
                  </a:lnTo>
                  <a:lnTo>
                    <a:pt x="1904833" y="304324"/>
                  </a:lnTo>
                  <a:lnTo>
                    <a:pt x="1898372" y="299656"/>
                  </a:lnTo>
                  <a:lnTo>
                    <a:pt x="1890107" y="294323"/>
                  </a:lnTo>
                  <a:lnTo>
                    <a:pt x="1887162" y="275273"/>
                  </a:lnTo>
                  <a:lnTo>
                    <a:pt x="1914048" y="258223"/>
                  </a:lnTo>
                  <a:cubicBezTo>
                    <a:pt x="1914048" y="258223"/>
                    <a:pt x="1928298" y="245269"/>
                    <a:pt x="1928298" y="242983"/>
                  </a:cubicBezTo>
                  <a:cubicBezTo>
                    <a:pt x="1928298" y="240697"/>
                    <a:pt x="1935328" y="232886"/>
                    <a:pt x="1935328" y="232886"/>
                  </a:cubicBezTo>
                  <a:cubicBezTo>
                    <a:pt x="1935328" y="232886"/>
                    <a:pt x="1946539" y="233553"/>
                    <a:pt x="1950054" y="234125"/>
                  </a:cubicBezTo>
                  <a:cubicBezTo>
                    <a:pt x="1953569" y="234696"/>
                    <a:pt x="1972284" y="241173"/>
                    <a:pt x="1972284" y="241173"/>
                  </a:cubicBezTo>
                  <a:lnTo>
                    <a:pt x="1979409" y="246507"/>
                  </a:lnTo>
                  <a:lnTo>
                    <a:pt x="1957654" y="257080"/>
                  </a:lnTo>
                  <a:lnTo>
                    <a:pt x="1944829" y="270034"/>
                  </a:lnTo>
                  <a:lnTo>
                    <a:pt x="1935328" y="276511"/>
                  </a:lnTo>
                  <a:lnTo>
                    <a:pt x="1944164" y="297085"/>
                  </a:lnTo>
                  <a:lnTo>
                    <a:pt x="1967059" y="308896"/>
                  </a:lnTo>
                  <a:lnTo>
                    <a:pt x="1987580" y="304705"/>
                  </a:lnTo>
                  <a:lnTo>
                    <a:pt x="2020166" y="303086"/>
                  </a:lnTo>
                  <a:cubicBezTo>
                    <a:pt x="2020166" y="303086"/>
                    <a:pt x="2057502" y="310610"/>
                    <a:pt x="2059212" y="311849"/>
                  </a:cubicBezTo>
                  <a:cubicBezTo>
                    <a:pt x="2060922" y="313087"/>
                    <a:pt x="2048476" y="317087"/>
                    <a:pt x="2048476" y="317087"/>
                  </a:cubicBezTo>
                  <a:lnTo>
                    <a:pt x="2033941" y="321183"/>
                  </a:lnTo>
                  <a:lnTo>
                    <a:pt x="2025771" y="326517"/>
                  </a:lnTo>
                  <a:lnTo>
                    <a:pt x="2011900" y="319469"/>
                  </a:lnTo>
                  <a:cubicBezTo>
                    <a:pt x="2006305" y="315543"/>
                    <a:pt x="1999721" y="313296"/>
                    <a:pt x="1992900" y="312992"/>
                  </a:cubicBezTo>
                  <a:cubicBezTo>
                    <a:pt x="1987152" y="314112"/>
                    <a:pt x="1981728" y="316521"/>
                    <a:pt x="1977034" y="320040"/>
                  </a:cubicBezTo>
                  <a:lnTo>
                    <a:pt x="1985870" y="333566"/>
                  </a:lnTo>
                  <a:lnTo>
                    <a:pt x="1998125" y="341852"/>
                  </a:lnTo>
                  <a:cubicBezTo>
                    <a:pt x="1998125" y="341852"/>
                    <a:pt x="1992900" y="357092"/>
                    <a:pt x="1989385" y="356521"/>
                  </a:cubicBezTo>
                  <a:cubicBezTo>
                    <a:pt x="1985870" y="355949"/>
                    <a:pt x="1979885" y="345377"/>
                    <a:pt x="1979885" y="345377"/>
                  </a:cubicBezTo>
                  <a:lnTo>
                    <a:pt x="1966299" y="340043"/>
                  </a:lnTo>
                  <a:lnTo>
                    <a:pt x="1957559" y="345377"/>
                  </a:lnTo>
                  <a:lnTo>
                    <a:pt x="1958699" y="358331"/>
                  </a:lnTo>
                  <a:lnTo>
                    <a:pt x="1954899" y="376619"/>
                  </a:lnTo>
                  <a:lnTo>
                    <a:pt x="1940268" y="386144"/>
                  </a:lnTo>
                  <a:lnTo>
                    <a:pt x="1929628" y="394430"/>
                  </a:lnTo>
                  <a:lnTo>
                    <a:pt x="1915568" y="386144"/>
                  </a:lnTo>
                  <a:lnTo>
                    <a:pt x="1897422" y="391478"/>
                  </a:lnTo>
                  <a:lnTo>
                    <a:pt x="1865691" y="389668"/>
                  </a:lnTo>
                  <a:lnTo>
                    <a:pt x="1858661" y="396145"/>
                  </a:lnTo>
                  <a:lnTo>
                    <a:pt x="1847451" y="391478"/>
                  </a:lnTo>
                  <a:cubicBezTo>
                    <a:pt x="1847451" y="391478"/>
                    <a:pt x="1819900" y="392621"/>
                    <a:pt x="1818095" y="393192"/>
                  </a:cubicBezTo>
                  <a:cubicBezTo>
                    <a:pt x="1811797" y="391068"/>
                    <a:pt x="1805716" y="388324"/>
                    <a:pt x="1799950" y="385001"/>
                  </a:cubicBezTo>
                  <a:lnTo>
                    <a:pt x="1792920" y="369094"/>
                  </a:lnTo>
                  <a:lnTo>
                    <a:pt x="1801660" y="358521"/>
                  </a:lnTo>
                  <a:lnTo>
                    <a:pt x="1797575" y="353759"/>
                  </a:lnTo>
                  <a:lnTo>
                    <a:pt x="1794060" y="344996"/>
                  </a:lnTo>
                  <a:lnTo>
                    <a:pt x="1799950" y="337852"/>
                  </a:lnTo>
                  <a:lnTo>
                    <a:pt x="1791114" y="335566"/>
                  </a:lnTo>
                  <a:lnTo>
                    <a:pt x="1776484" y="350234"/>
                  </a:lnTo>
                  <a:cubicBezTo>
                    <a:pt x="1776262" y="354965"/>
                    <a:pt x="1776041" y="359696"/>
                    <a:pt x="1775819" y="364427"/>
                  </a:cubicBezTo>
                  <a:cubicBezTo>
                    <a:pt x="1775819" y="364427"/>
                    <a:pt x="1783514" y="377952"/>
                    <a:pt x="1784084" y="379667"/>
                  </a:cubicBezTo>
                  <a:cubicBezTo>
                    <a:pt x="1784521" y="383779"/>
                    <a:pt x="1784711" y="387914"/>
                    <a:pt x="1784654" y="392049"/>
                  </a:cubicBezTo>
                  <a:lnTo>
                    <a:pt x="1770024" y="397955"/>
                  </a:lnTo>
                  <a:lnTo>
                    <a:pt x="1754158" y="402622"/>
                  </a:lnTo>
                  <a:lnTo>
                    <a:pt x="1757103" y="408527"/>
                  </a:lnTo>
                  <a:lnTo>
                    <a:pt x="1773539" y="411480"/>
                  </a:lnTo>
                  <a:lnTo>
                    <a:pt x="1768219" y="421005"/>
                  </a:lnTo>
                  <a:lnTo>
                    <a:pt x="1758719" y="421577"/>
                  </a:lnTo>
                  <a:lnTo>
                    <a:pt x="1754063" y="433388"/>
                  </a:lnTo>
                  <a:lnTo>
                    <a:pt x="1751118" y="439865"/>
                  </a:lnTo>
                  <a:lnTo>
                    <a:pt x="1738198" y="436340"/>
                  </a:lnTo>
                  <a:lnTo>
                    <a:pt x="1738768" y="428054"/>
                  </a:lnTo>
                  <a:lnTo>
                    <a:pt x="1739338" y="417481"/>
                  </a:lnTo>
                  <a:lnTo>
                    <a:pt x="1734113" y="412147"/>
                  </a:lnTo>
                  <a:lnTo>
                    <a:pt x="1726418" y="420434"/>
                  </a:lnTo>
                  <a:lnTo>
                    <a:pt x="1718247" y="431006"/>
                  </a:lnTo>
                  <a:lnTo>
                    <a:pt x="1699247" y="434531"/>
                  </a:lnTo>
                  <a:lnTo>
                    <a:pt x="1690412" y="441579"/>
                  </a:lnTo>
                  <a:lnTo>
                    <a:pt x="1684522" y="454533"/>
                  </a:lnTo>
                  <a:lnTo>
                    <a:pt x="1670461" y="461010"/>
                  </a:lnTo>
                  <a:lnTo>
                    <a:pt x="1659346" y="468059"/>
                  </a:lnTo>
                  <a:lnTo>
                    <a:pt x="1642245" y="459296"/>
                  </a:lnTo>
                  <a:lnTo>
                    <a:pt x="1639965" y="463391"/>
                  </a:lnTo>
                  <a:lnTo>
                    <a:pt x="1643480" y="472154"/>
                  </a:lnTo>
                  <a:lnTo>
                    <a:pt x="1639395" y="476917"/>
                  </a:lnTo>
                  <a:lnTo>
                    <a:pt x="1617070" y="475107"/>
                  </a:lnTo>
                  <a:lnTo>
                    <a:pt x="1604719" y="473393"/>
                  </a:lnTo>
                  <a:lnTo>
                    <a:pt x="1602914" y="489871"/>
                  </a:lnTo>
                  <a:lnTo>
                    <a:pt x="1624670" y="493395"/>
                  </a:lnTo>
                  <a:lnTo>
                    <a:pt x="1635215" y="502920"/>
                  </a:lnTo>
                  <a:cubicBezTo>
                    <a:pt x="1635215" y="502920"/>
                    <a:pt x="1643480" y="512921"/>
                    <a:pt x="1645190" y="512921"/>
                  </a:cubicBezTo>
                  <a:cubicBezTo>
                    <a:pt x="1646900" y="512921"/>
                    <a:pt x="1658776" y="515874"/>
                    <a:pt x="1658776" y="515874"/>
                  </a:cubicBezTo>
                  <a:lnTo>
                    <a:pt x="1654026" y="541782"/>
                  </a:lnTo>
                  <a:lnTo>
                    <a:pt x="1643480" y="565880"/>
                  </a:lnTo>
                  <a:lnTo>
                    <a:pt x="1599399" y="565309"/>
                  </a:lnTo>
                  <a:lnTo>
                    <a:pt x="1551328" y="564166"/>
                  </a:lnTo>
                  <a:lnTo>
                    <a:pt x="1536032" y="569976"/>
                  </a:lnTo>
                  <a:lnTo>
                    <a:pt x="1531282" y="583502"/>
                  </a:lnTo>
                  <a:lnTo>
                    <a:pt x="1535462" y="597694"/>
                  </a:lnTo>
                  <a:lnTo>
                    <a:pt x="1526912" y="624269"/>
                  </a:lnTo>
                  <a:lnTo>
                    <a:pt x="1523397" y="638461"/>
                  </a:lnTo>
                  <a:cubicBezTo>
                    <a:pt x="1523416" y="643299"/>
                    <a:pt x="1523958" y="648122"/>
                    <a:pt x="1525012" y="652844"/>
                  </a:cubicBezTo>
                  <a:cubicBezTo>
                    <a:pt x="1526247" y="654558"/>
                    <a:pt x="1533277" y="666941"/>
                    <a:pt x="1533277" y="666941"/>
                  </a:cubicBezTo>
                  <a:lnTo>
                    <a:pt x="1527957" y="686943"/>
                  </a:lnTo>
                  <a:lnTo>
                    <a:pt x="1543823" y="691706"/>
                  </a:lnTo>
                  <a:lnTo>
                    <a:pt x="1570233" y="693420"/>
                  </a:lnTo>
                  <a:lnTo>
                    <a:pt x="1584294" y="701135"/>
                  </a:lnTo>
                  <a:lnTo>
                    <a:pt x="1594934" y="702850"/>
                  </a:lnTo>
                  <a:lnTo>
                    <a:pt x="1612510" y="695230"/>
                  </a:lnTo>
                  <a:lnTo>
                    <a:pt x="1638920" y="691706"/>
                  </a:lnTo>
                  <a:lnTo>
                    <a:pt x="1663621" y="671036"/>
                  </a:lnTo>
                  <a:lnTo>
                    <a:pt x="1659536" y="645795"/>
                  </a:lnTo>
                  <a:lnTo>
                    <a:pt x="1674736" y="626745"/>
                  </a:lnTo>
                  <a:lnTo>
                    <a:pt x="1707037" y="606171"/>
                  </a:lnTo>
                  <a:lnTo>
                    <a:pt x="1721098" y="601409"/>
                  </a:lnTo>
                  <a:lnTo>
                    <a:pt x="1719387" y="580263"/>
                  </a:lnTo>
                  <a:lnTo>
                    <a:pt x="1738388" y="569024"/>
                  </a:lnTo>
                  <a:lnTo>
                    <a:pt x="1757388" y="575501"/>
                  </a:lnTo>
                  <a:lnTo>
                    <a:pt x="1770309" y="568452"/>
                  </a:lnTo>
                  <a:lnTo>
                    <a:pt x="1810020" y="556260"/>
                  </a:lnTo>
                  <a:lnTo>
                    <a:pt x="1849351" y="592836"/>
                  </a:lnTo>
                  <a:lnTo>
                    <a:pt x="1903313" y="629888"/>
                  </a:lnTo>
                  <a:cubicBezTo>
                    <a:pt x="1903313" y="629888"/>
                    <a:pt x="1914523" y="652272"/>
                    <a:pt x="1915093" y="653987"/>
                  </a:cubicBezTo>
                  <a:cubicBezTo>
                    <a:pt x="1912946" y="659405"/>
                    <a:pt x="1910172" y="664553"/>
                    <a:pt x="1906828" y="669322"/>
                  </a:cubicBezTo>
                  <a:lnTo>
                    <a:pt x="1876522" y="669322"/>
                  </a:lnTo>
                  <a:lnTo>
                    <a:pt x="1865121" y="671894"/>
                  </a:lnTo>
                  <a:cubicBezTo>
                    <a:pt x="1865121" y="671894"/>
                    <a:pt x="1868637" y="680657"/>
                    <a:pt x="1870917" y="680657"/>
                  </a:cubicBezTo>
                  <a:cubicBezTo>
                    <a:pt x="1873197" y="680657"/>
                    <a:pt x="1897422" y="691896"/>
                    <a:pt x="1897422" y="691896"/>
                  </a:cubicBezTo>
                  <a:lnTo>
                    <a:pt x="1905022" y="697802"/>
                  </a:lnTo>
                  <a:lnTo>
                    <a:pt x="1909108" y="696563"/>
                  </a:lnTo>
                  <a:lnTo>
                    <a:pt x="1908538" y="685419"/>
                  </a:lnTo>
                  <a:lnTo>
                    <a:pt x="1910913" y="674846"/>
                  </a:lnTo>
                  <a:lnTo>
                    <a:pt x="1919083" y="675989"/>
                  </a:lnTo>
                  <a:cubicBezTo>
                    <a:pt x="1922417" y="672357"/>
                    <a:pt x="1925372" y="668401"/>
                    <a:pt x="1927918" y="664178"/>
                  </a:cubicBezTo>
                  <a:cubicBezTo>
                    <a:pt x="1930379" y="658963"/>
                    <a:pt x="1933105" y="653877"/>
                    <a:pt x="1936088" y="648938"/>
                  </a:cubicBezTo>
                  <a:lnTo>
                    <a:pt x="1929628" y="636556"/>
                  </a:lnTo>
                  <a:lnTo>
                    <a:pt x="1933238" y="628269"/>
                  </a:lnTo>
                  <a:lnTo>
                    <a:pt x="1942739" y="629507"/>
                  </a:lnTo>
                  <a:lnTo>
                    <a:pt x="1943879" y="641794"/>
                  </a:lnTo>
                  <a:lnTo>
                    <a:pt x="1947394" y="641794"/>
                  </a:lnTo>
                  <a:lnTo>
                    <a:pt x="1946254" y="626555"/>
                  </a:lnTo>
                  <a:lnTo>
                    <a:pt x="1936753" y="620649"/>
                  </a:lnTo>
                  <a:lnTo>
                    <a:pt x="1924023" y="612172"/>
                  </a:lnTo>
                  <a:lnTo>
                    <a:pt x="1915188" y="599313"/>
                  </a:lnTo>
                  <a:lnTo>
                    <a:pt x="1899892" y="595122"/>
                  </a:lnTo>
                  <a:lnTo>
                    <a:pt x="1882317" y="582740"/>
                  </a:lnTo>
                  <a:lnTo>
                    <a:pt x="1878232" y="568643"/>
                  </a:lnTo>
                  <a:lnTo>
                    <a:pt x="1861796" y="560451"/>
                  </a:lnTo>
                  <a:lnTo>
                    <a:pt x="1857521" y="547497"/>
                  </a:lnTo>
                  <a:lnTo>
                    <a:pt x="1862271" y="533971"/>
                  </a:lnTo>
                  <a:lnTo>
                    <a:pt x="1872816" y="532162"/>
                  </a:lnTo>
                  <a:cubicBezTo>
                    <a:pt x="1873006" y="536480"/>
                    <a:pt x="1873197" y="540798"/>
                    <a:pt x="1873387" y="545116"/>
                  </a:cubicBezTo>
                  <a:lnTo>
                    <a:pt x="1883932" y="548640"/>
                  </a:lnTo>
                  <a:lnTo>
                    <a:pt x="1891057" y="544544"/>
                  </a:lnTo>
                  <a:lnTo>
                    <a:pt x="1901603" y="563594"/>
                  </a:lnTo>
                  <a:lnTo>
                    <a:pt x="1923263" y="575882"/>
                  </a:lnTo>
                  <a:lnTo>
                    <a:pt x="1940363" y="585407"/>
                  </a:lnTo>
                  <a:lnTo>
                    <a:pt x="1950909" y="586645"/>
                  </a:lnTo>
                  <a:lnTo>
                    <a:pt x="1968484" y="605695"/>
                  </a:lnTo>
                  <a:lnTo>
                    <a:pt x="1972664" y="630365"/>
                  </a:lnTo>
                  <a:lnTo>
                    <a:pt x="2005535" y="664559"/>
                  </a:lnTo>
                  <a:lnTo>
                    <a:pt x="2010190" y="688658"/>
                  </a:lnTo>
                  <a:lnTo>
                    <a:pt x="2033656" y="705136"/>
                  </a:lnTo>
                  <a:lnTo>
                    <a:pt x="2040116" y="699802"/>
                  </a:lnTo>
                  <a:lnTo>
                    <a:pt x="2036601" y="684562"/>
                  </a:lnTo>
                  <a:lnTo>
                    <a:pt x="2049521" y="677513"/>
                  </a:lnTo>
                  <a:lnTo>
                    <a:pt x="2045436" y="666845"/>
                  </a:lnTo>
                  <a:lnTo>
                    <a:pt x="2032421" y="662369"/>
                  </a:lnTo>
                  <a:lnTo>
                    <a:pt x="2027101" y="651796"/>
                  </a:lnTo>
                  <a:lnTo>
                    <a:pt x="2029476" y="634651"/>
                  </a:lnTo>
                  <a:lnTo>
                    <a:pt x="2021876" y="625888"/>
                  </a:lnTo>
                  <a:lnTo>
                    <a:pt x="2028906" y="627031"/>
                  </a:lnTo>
                  <a:lnTo>
                    <a:pt x="2034131" y="633508"/>
                  </a:lnTo>
                  <a:lnTo>
                    <a:pt x="2042396" y="622364"/>
                  </a:lnTo>
                  <a:lnTo>
                    <a:pt x="2056457" y="622935"/>
                  </a:lnTo>
                  <a:lnTo>
                    <a:pt x="2070612" y="628841"/>
                  </a:lnTo>
                  <a:lnTo>
                    <a:pt x="2081157" y="643319"/>
                  </a:lnTo>
                  <a:lnTo>
                    <a:pt x="2091703" y="659797"/>
                  </a:lnTo>
                  <a:cubicBezTo>
                    <a:pt x="2091703" y="659797"/>
                    <a:pt x="2084673" y="663893"/>
                    <a:pt x="2084102" y="665702"/>
                  </a:cubicBezTo>
                  <a:cubicBezTo>
                    <a:pt x="2085499" y="670258"/>
                    <a:pt x="2087475" y="674613"/>
                    <a:pt x="2089993" y="678656"/>
                  </a:cubicBezTo>
                  <a:lnTo>
                    <a:pt x="2103483" y="690944"/>
                  </a:lnTo>
                  <a:lnTo>
                    <a:pt x="2114028" y="705803"/>
                  </a:lnTo>
                  <a:lnTo>
                    <a:pt x="2135119" y="705231"/>
                  </a:lnTo>
                  <a:lnTo>
                    <a:pt x="2137494" y="714756"/>
                  </a:lnTo>
                  <a:lnTo>
                    <a:pt x="2152789" y="716471"/>
                  </a:lnTo>
                  <a:lnTo>
                    <a:pt x="2167420" y="712946"/>
                  </a:lnTo>
                  <a:lnTo>
                    <a:pt x="2171600" y="703421"/>
                  </a:lnTo>
                  <a:lnTo>
                    <a:pt x="2178060" y="712280"/>
                  </a:lnTo>
                  <a:lnTo>
                    <a:pt x="2195065" y="718185"/>
                  </a:lnTo>
                  <a:lnTo>
                    <a:pt x="2209696" y="717042"/>
                  </a:lnTo>
                  <a:lnTo>
                    <a:pt x="2222046" y="703421"/>
                  </a:lnTo>
                  <a:lnTo>
                    <a:pt x="2233162" y="708184"/>
                  </a:lnTo>
                  <a:lnTo>
                    <a:pt x="2241427" y="713423"/>
                  </a:lnTo>
                  <a:lnTo>
                    <a:pt x="2238482" y="725234"/>
                  </a:lnTo>
                  <a:lnTo>
                    <a:pt x="2245797" y="749427"/>
                  </a:lnTo>
                  <a:lnTo>
                    <a:pt x="2235157" y="773906"/>
                  </a:lnTo>
                  <a:lnTo>
                    <a:pt x="2235157" y="805910"/>
                  </a:lnTo>
                  <a:lnTo>
                    <a:pt x="2171030" y="805910"/>
                  </a:lnTo>
                  <a:lnTo>
                    <a:pt x="2146709" y="815435"/>
                  </a:lnTo>
                  <a:lnTo>
                    <a:pt x="2107283" y="795719"/>
                  </a:lnTo>
                  <a:lnTo>
                    <a:pt x="2081442" y="798767"/>
                  </a:lnTo>
                  <a:lnTo>
                    <a:pt x="2037266" y="782765"/>
                  </a:lnTo>
                  <a:lnTo>
                    <a:pt x="2002305" y="782765"/>
                  </a:lnTo>
                  <a:lnTo>
                    <a:pt x="1991665" y="792290"/>
                  </a:lnTo>
                  <a:lnTo>
                    <a:pt x="1997745" y="809054"/>
                  </a:lnTo>
                  <a:lnTo>
                    <a:pt x="1984065" y="822769"/>
                  </a:lnTo>
                  <a:lnTo>
                    <a:pt x="1949009" y="801434"/>
                  </a:lnTo>
                  <a:lnTo>
                    <a:pt x="1921648" y="804482"/>
                  </a:lnTo>
                  <a:lnTo>
                    <a:pt x="1911008" y="786194"/>
                  </a:lnTo>
                  <a:lnTo>
                    <a:pt x="1869871" y="774002"/>
                  </a:lnTo>
                  <a:lnTo>
                    <a:pt x="1841371" y="760190"/>
                  </a:lnTo>
                  <a:lnTo>
                    <a:pt x="1819520" y="749427"/>
                  </a:lnTo>
                  <a:lnTo>
                    <a:pt x="1845361" y="718947"/>
                  </a:lnTo>
                  <a:lnTo>
                    <a:pt x="1837761" y="693039"/>
                  </a:lnTo>
                  <a:lnTo>
                    <a:pt x="1819520" y="682276"/>
                  </a:lnTo>
                  <a:lnTo>
                    <a:pt x="1711407" y="694563"/>
                  </a:lnTo>
                  <a:lnTo>
                    <a:pt x="1668846" y="711327"/>
                  </a:lnTo>
                  <a:lnTo>
                    <a:pt x="1641390" y="712851"/>
                  </a:lnTo>
                  <a:lnTo>
                    <a:pt x="1612890" y="723519"/>
                  </a:lnTo>
                  <a:lnTo>
                    <a:pt x="1577929" y="715899"/>
                  </a:lnTo>
                  <a:lnTo>
                    <a:pt x="1555033" y="743331"/>
                  </a:lnTo>
                  <a:lnTo>
                    <a:pt x="1527672" y="761619"/>
                  </a:lnTo>
                  <a:lnTo>
                    <a:pt x="1502971" y="813530"/>
                  </a:lnTo>
                  <a:lnTo>
                    <a:pt x="1509432" y="836390"/>
                  </a:lnTo>
                  <a:lnTo>
                    <a:pt x="1477511" y="866966"/>
                  </a:lnTo>
                  <a:lnTo>
                    <a:pt x="1445590" y="879158"/>
                  </a:lnTo>
                  <a:lnTo>
                    <a:pt x="1430389" y="907733"/>
                  </a:lnTo>
                  <a:cubicBezTo>
                    <a:pt x="1430389" y="907733"/>
                    <a:pt x="1396854" y="982504"/>
                    <a:pt x="1393814" y="988600"/>
                  </a:cubicBezTo>
                  <a:cubicBezTo>
                    <a:pt x="1390773" y="994696"/>
                    <a:pt x="1393814" y="1032891"/>
                    <a:pt x="1393814" y="1032891"/>
                  </a:cubicBezTo>
                  <a:lnTo>
                    <a:pt x="1407494" y="1077087"/>
                  </a:lnTo>
                  <a:lnTo>
                    <a:pt x="1375573" y="1151858"/>
                  </a:lnTo>
                  <a:lnTo>
                    <a:pt x="1387733" y="1188530"/>
                  </a:lnTo>
                  <a:lnTo>
                    <a:pt x="1404454" y="1222058"/>
                  </a:lnTo>
                  <a:lnTo>
                    <a:pt x="1448630" y="1284637"/>
                  </a:lnTo>
                  <a:cubicBezTo>
                    <a:pt x="1448187" y="1295114"/>
                    <a:pt x="1447743" y="1305592"/>
                    <a:pt x="1447300" y="1316069"/>
                  </a:cubicBezTo>
                  <a:lnTo>
                    <a:pt x="1538312" y="1385507"/>
                  </a:lnTo>
                  <a:lnTo>
                    <a:pt x="1599304" y="1360932"/>
                  </a:lnTo>
                  <a:lnTo>
                    <a:pt x="1658016" y="1379601"/>
                  </a:lnTo>
                  <a:lnTo>
                    <a:pt x="1730978" y="1339977"/>
                  </a:lnTo>
                  <a:cubicBezTo>
                    <a:pt x="1730978" y="1339977"/>
                    <a:pt x="1755393" y="1339977"/>
                    <a:pt x="1762994" y="1353693"/>
                  </a:cubicBezTo>
                  <a:cubicBezTo>
                    <a:pt x="1770594" y="1367409"/>
                    <a:pt x="1775154" y="1379601"/>
                    <a:pt x="1802515" y="1379601"/>
                  </a:cubicBezTo>
                  <a:cubicBezTo>
                    <a:pt x="1829875" y="1379601"/>
                    <a:pt x="1843651" y="1410176"/>
                    <a:pt x="1843651" y="1410176"/>
                  </a:cubicBezTo>
                  <a:lnTo>
                    <a:pt x="1831491" y="1445228"/>
                  </a:lnTo>
                  <a:lnTo>
                    <a:pt x="1837571" y="1463516"/>
                  </a:lnTo>
                  <a:lnTo>
                    <a:pt x="1825410" y="1492091"/>
                  </a:lnTo>
                  <a:lnTo>
                    <a:pt x="1853911" y="1551527"/>
                  </a:lnTo>
                  <a:lnTo>
                    <a:pt x="1875192" y="1597343"/>
                  </a:lnTo>
                  <a:lnTo>
                    <a:pt x="1895047" y="1641634"/>
                  </a:lnTo>
                  <a:lnTo>
                    <a:pt x="1899607" y="1698022"/>
                  </a:lnTo>
                  <a:lnTo>
                    <a:pt x="1895047" y="1730121"/>
                  </a:lnTo>
                  <a:lnTo>
                    <a:pt x="1859991" y="1791176"/>
                  </a:lnTo>
                  <a:lnTo>
                    <a:pt x="1870632" y="1885760"/>
                  </a:lnTo>
                  <a:lnTo>
                    <a:pt x="1882792" y="1907095"/>
                  </a:lnTo>
                  <a:lnTo>
                    <a:pt x="1878232" y="1922336"/>
                  </a:lnTo>
                  <a:lnTo>
                    <a:pt x="1899607" y="1945291"/>
                  </a:lnTo>
                  <a:lnTo>
                    <a:pt x="1913288" y="1998631"/>
                  </a:lnTo>
                  <a:lnTo>
                    <a:pt x="1901127" y="2049018"/>
                  </a:lnTo>
                  <a:lnTo>
                    <a:pt x="1919368" y="2087118"/>
                  </a:lnTo>
                  <a:cubicBezTo>
                    <a:pt x="1919368" y="2087118"/>
                    <a:pt x="1936088" y="2128361"/>
                    <a:pt x="1937608" y="2132933"/>
                  </a:cubicBezTo>
                  <a:cubicBezTo>
                    <a:pt x="1939128" y="2137505"/>
                    <a:pt x="1949769" y="2152745"/>
                    <a:pt x="1948249" y="2160365"/>
                  </a:cubicBezTo>
                  <a:cubicBezTo>
                    <a:pt x="1946729" y="2167985"/>
                    <a:pt x="1942169" y="2187893"/>
                    <a:pt x="1942169" y="2187893"/>
                  </a:cubicBezTo>
                  <a:lnTo>
                    <a:pt x="1948249" y="2218373"/>
                  </a:lnTo>
                  <a:lnTo>
                    <a:pt x="2025866" y="2218373"/>
                  </a:lnTo>
                  <a:lnTo>
                    <a:pt x="2062442" y="2206181"/>
                  </a:lnTo>
                  <a:lnTo>
                    <a:pt x="2152219" y="2114645"/>
                  </a:lnTo>
                  <a:cubicBezTo>
                    <a:pt x="2160428" y="2104920"/>
                    <a:pt x="2168037" y="2094709"/>
                    <a:pt x="2175020" y="2084070"/>
                  </a:cubicBezTo>
                  <a:cubicBezTo>
                    <a:pt x="2176540" y="2079498"/>
                    <a:pt x="2188700" y="2023110"/>
                    <a:pt x="2188700" y="2023110"/>
                  </a:cubicBezTo>
                  <a:lnTo>
                    <a:pt x="2252637" y="1997107"/>
                  </a:lnTo>
                  <a:lnTo>
                    <a:pt x="2252637" y="1947291"/>
                  </a:lnTo>
                  <a:lnTo>
                    <a:pt x="2238957" y="1907572"/>
                  </a:lnTo>
                  <a:lnTo>
                    <a:pt x="2272398" y="1875568"/>
                  </a:lnTo>
                  <a:lnTo>
                    <a:pt x="2362270" y="1823657"/>
                  </a:lnTo>
                  <a:lnTo>
                    <a:pt x="2369870" y="1783937"/>
                  </a:lnTo>
                  <a:lnTo>
                    <a:pt x="2369870" y="1715357"/>
                  </a:lnTo>
                  <a:lnTo>
                    <a:pt x="2353055" y="1663446"/>
                  </a:lnTo>
                  <a:lnTo>
                    <a:pt x="2357615" y="1631442"/>
                  </a:lnTo>
                  <a:lnTo>
                    <a:pt x="2342035" y="1617631"/>
                  </a:lnTo>
                  <a:lnTo>
                    <a:pt x="2371010" y="1574959"/>
                  </a:lnTo>
                  <a:lnTo>
                    <a:pt x="2381651" y="1518476"/>
                  </a:lnTo>
                  <a:lnTo>
                    <a:pt x="2424212" y="1492568"/>
                  </a:lnTo>
                  <a:lnTo>
                    <a:pt x="2433712" y="1466564"/>
                  </a:lnTo>
                  <a:lnTo>
                    <a:pt x="2511329" y="1385888"/>
                  </a:lnTo>
                  <a:lnTo>
                    <a:pt x="2535745" y="1309116"/>
                  </a:lnTo>
                  <a:lnTo>
                    <a:pt x="2558546" y="1266730"/>
                  </a:lnTo>
                  <a:lnTo>
                    <a:pt x="2558546" y="1220915"/>
                  </a:lnTo>
                  <a:lnTo>
                    <a:pt x="2537265" y="1213295"/>
                  </a:lnTo>
                  <a:lnTo>
                    <a:pt x="2512849" y="1233107"/>
                  </a:lnTo>
                  <a:lnTo>
                    <a:pt x="2479408" y="1236155"/>
                  </a:lnTo>
                  <a:lnTo>
                    <a:pt x="2444447" y="1245680"/>
                  </a:lnTo>
                  <a:lnTo>
                    <a:pt x="2415472" y="1227296"/>
                  </a:lnTo>
                  <a:lnTo>
                    <a:pt x="2418511" y="1204436"/>
                  </a:lnTo>
                  <a:lnTo>
                    <a:pt x="2382031" y="1163288"/>
                  </a:lnTo>
                  <a:lnTo>
                    <a:pt x="2345454" y="1141857"/>
                  </a:lnTo>
                  <a:lnTo>
                    <a:pt x="2328734" y="1086993"/>
                  </a:lnTo>
                  <a:lnTo>
                    <a:pt x="2293013" y="1052894"/>
                  </a:lnTo>
                  <a:lnTo>
                    <a:pt x="2289973" y="1010221"/>
                  </a:lnTo>
                  <a:lnTo>
                    <a:pt x="2264037" y="972121"/>
                  </a:lnTo>
                  <a:lnTo>
                    <a:pt x="2232116" y="900494"/>
                  </a:lnTo>
                  <a:lnTo>
                    <a:pt x="2198581" y="866966"/>
                  </a:lnTo>
                  <a:lnTo>
                    <a:pt x="2195540" y="839438"/>
                  </a:lnTo>
                  <a:lnTo>
                    <a:pt x="2209316" y="845630"/>
                  </a:lnTo>
                  <a:lnTo>
                    <a:pt x="2224516" y="857821"/>
                  </a:lnTo>
                  <a:lnTo>
                    <a:pt x="2230596" y="880682"/>
                  </a:lnTo>
                  <a:cubicBezTo>
                    <a:pt x="2242757" y="880682"/>
                    <a:pt x="2247317" y="857821"/>
                    <a:pt x="2247317" y="857821"/>
                  </a:cubicBezTo>
                  <a:lnTo>
                    <a:pt x="2257957" y="880682"/>
                  </a:lnTo>
                  <a:lnTo>
                    <a:pt x="2268597" y="909257"/>
                  </a:lnTo>
                  <a:lnTo>
                    <a:pt x="2302133" y="959644"/>
                  </a:lnTo>
                  <a:lnTo>
                    <a:pt x="2320374" y="962692"/>
                  </a:lnTo>
                  <a:lnTo>
                    <a:pt x="2341654" y="1006983"/>
                  </a:lnTo>
                  <a:lnTo>
                    <a:pt x="2340134" y="1026795"/>
                  </a:lnTo>
                  <a:lnTo>
                    <a:pt x="2401031" y="1089374"/>
                  </a:lnTo>
                  <a:lnTo>
                    <a:pt x="2411671" y="1147286"/>
                  </a:lnTo>
                  <a:lnTo>
                    <a:pt x="2422312" y="1173290"/>
                  </a:lnTo>
                  <a:lnTo>
                    <a:pt x="2442167" y="1193102"/>
                  </a:lnTo>
                  <a:lnTo>
                    <a:pt x="2533465" y="1168718"/>
                  </a:lnTo>
                  <a:lnTo>
                    <a:pt x="2550185" y="1153382"/>
                  </a:lnTo>
                  <a:lnTo>
                    <a:pt x="2589706" y="1141190"/>
                  </a:lnTo>
                  <a:lnTo>
                    <a:pt x="2589706" y="1122902"/>
                  </a:lnTo>
                  <a:lnTo>
                    <a:pt x="2635403" y="1092422"/>
                  </a:lnTo>
                  <a:lnTo>
                    <a:pt x="2654403" y="1056989"/>
                  </a:lnTo>
                  <a:lnTo>
                    <a:pt x="2665423" y="1038987"/>
                  </a:lnTo>
                  <a:lnTo>
                    <a:pt x="2680719" y="1017651"/>
                  </a:lnTo>
                  <a:lnTo>
                    <a:pt x="2655543" y="982885"/>
                  </a:lnTo>
                  <a:lnTo>
                    <a:pt x="2620392" y="953071"/>
                  </a:lnTo>
                  <a:lnTo>
                    <a:pt x="2609182" y="924496"/>
                  </a:lnTo>
                  <a:lnTo>
                    <a:pt x="2596262" y="927544"/>
                  </a:lnTo>
                  <a:lnTo>
                    <a:pt x="2586761" y="954977"/>
                  </a:lnTo>
                  <a:lnTo>
                    <a:pt x="2551800" y="964502"/>
                  </a:lnTo>
                  <a:lnTo>
                    <a:pt x="2533560" y="952310"/>
                  </a:lnTo>
                  <a:lnTo>
                    <a:pt x="2527479" y="926402"/>
                  </a:lnTo>
                  <a:lnTo>
                    <a:pt x="2515319" y="929450"/>
                  </a:lnTo>
                  <a:lnTo>
                    <a:pt x="2496984" y="895826"/>
                  </a:lnTo>
                  <a:lnTo>
                    <a:pt x="2480263" y="886301"/>
                  </a:lnTo>
                  <a:lnTo>
                    <a:pt x="2458983" y="851249"/>
                  </a:lnTo>
                  <a:lnTo>
                    <a:pt x="2474183" y="834390"/>
                  </a:lnTo>
                  <a:lnTo>
                    <a:pt x="2524534" y="876110"/>
                  </a:lnTo>
                  <a:close/>
                  <a:moveTo>
                    <a:pt x="1812015" y="651510"/>
                  </a:moveTo>
                  <a:lnTo>
                    <a:pt x="1815245" y="636937"/>
                  </a:lnTo>
                  <a:lnTo>
                    <a:pt x="1815245" y="615982"/>
                  </a:lnTo>
                  <a:cubicBezTo>
                    <a:pt x="1811948" y="613046"/>
                    <a:pt x="1807901" y="611098"/>
                    <a:pt x="1803560" y="610362"/>
                  </a:cubicBezTo>
                  <a:cubicBezTo>
                    <a:pt x="1800444" y="610367"/>
                    <a:pt x="1797432" y="611519"/>
                    <a:pt x="1795104" y="613601"/>
                  </a:cubicBezTo>
                  <a:lnTo>
                    <a:pt x="1795104" y="636937"/>
                  </a:lnTo>
                  <a:cubicBezTo>
                    <a:pt x="1795921" y="641759"/>
                    <a:pt x="1795921" y="646688"/>
                    <a:pt x="1795104" y="651510"/>
                  </a:cubicBezTo>
                  <a:lnTo>
                    <a:pt x="1812015" y="651510"/>
                  </a:lnTo>
                  <a:close/>
                  <a:moveTo>
                    <a:pt x="1812015" y="588550"/>
                  </a:moveTo>
                  <a:cubicBezTo>
                    <a:pt x="1812642" y="583327"/>
                    <a:pt x="1808927" y="578583"/>
                    <a:pt x="1803721" y="577954"/>
                  </a:cubicBezTo>
                  <a:cubicBezTo>
                    <a:pt x="1802714" y="577832"/>
                    <a:pt x="1801698" y="577872"/>
                    <a:pt x="1800710" y="578072"/>
                  </a:cubicBezTo>
                  <a:lnTo>
                    <a:pt x="1795104" y="594169"/>
                  </a:lnTo>
                  <a:lnTo>
                    <a:pt x="1800710" y="606266"/>
                  </a:lnTo>
                  <a:lnTo>
                    <a:pt x="1812015" y="606266"/>
                  </a:lnTo>
                  <a:lnTo>
                    <a:pt x="1812015" y="588550"/>
                  </a:lnTo>
                  <a:close/>
                  <a:moveTo>
                    <a:pt x="1396854" y="171926"/>
                  </a:moveTo>
                  <a:lnTo>
                    <a:pt x="1453855" y="171926"/>
                  </a:lnTo>
                  <a:lnTo>
                    <a:pt x="1484921" y="127063"/>
                  </a:lnTo>
                  <a:lnTo>
                    <a:pt x="1556458" y="127063"/>
                  </a:lnTo>
                  <a:lnTo>
                    <a:pt x="1567953" y="98488"/>
                  </a:lnTo>
                  <a:lnTo>
                    <a:pt x="1611939" y="75152"/>
                  </a:lnTo>
                  <a:cubicBezTo>
                    <a:pt x="1632745" y="56960"/>
                    <a:pt x="1611939" y="24003"/>
                    <a:pt x="1611939" y="24003"/>
                  </a:cubicBezTo>
                  <a:lnTo>
                    <a:pt x="1522257" y="12764"/>
                  </a:lnTo>
                  <a:lnTo>
                    <a:pt x="1433145" y="24194"/>
                  </a:lnTo>
                  <a:lnTo>
                    <a:pt x="1303561" y="0"/>
                  </a:lnTo>
                  <a:lnTo>
                    <a:pt x="1223664" y="36385"/>
                  </a:lnTo>
                  <a:cubicBezTo>
                    <a:pt x="1223664" y="36385"/>
                    <a:pt x="1166187" y="67532"/>
                    <a:pt x="1158397" y="64961"/>
                  </a:cubicBezTo>
                  <a:cubicBezTo>
                    <a:pt x="1142874" y="63646"/>
                    <a:pt x="1127274" y="63646"/>
                    <a:pt x="1111751" y="64961"/>
                  </a:cubicBezTo>
                  <a:cubicBezTo>
                    <a:pt x="1111751" y="64961"/>
                    <a:pt x="1140252" y="90869"/>
                    <a:pt x="1153172" y="93536"/>
                  </a:cubicBezTo>
                  <a:cubicBezTo>
                    <a:pt x="1162615" y="94992"/>
                    <a:pt x="1172229" y="94992"/>
                    <a:pt x="1181673" y="93536"/>
                  </a:cubicBezTo>
                  <a:cubicBezTo>
                    <a:pt x="1181673" y="93536"/>
                    <a:pt x="1181673" y="118872"/>
                    <a:pt x="1186898" y="124682"/>
                  </a:cubicBezTo>
                  <a:cubicBezTo>
                    <a:pt x="1205043" y="145542"/>
                    <a:pt x="1167897" y="161068"/>
                    <a:pt x="1167897" y="161068"/>
                  </a:cubicBezTo>
                  <a:lnTo>
                    <a:pt x="1167897" y="185642"/>
                  </a:lnTo>
                  <a:cubicBezTo>
                    <a:pt x="1167897" y="185642"/>
                    <a:pt x="1171982" y="232029"/>
                    <a:pt x="1179678" y="229933"/>
                  </a:cubicBezTo>
                  <a:cubicBezTo>
                    <a:pt x="1187373" y="227838"/>
                    <a:pt x="1200008" y="254603"/>
                    <a:pt x="1200008" y="254603"/>
                  </a:cubicBezTo>
                  <a:lnTo>
                    <a:pt x="1223854" y="280606"/>
                  </a:lnTo>
                  <a:lnTo>
                    <a:pt x="1267460" y="280606"/>
                  </a:lnTo>
                  <a:lnTo>
                    <a:pt x="1321897" y="215646"/>
                  </a:lnTo>
                  <a:lnTo>
                    <a:pt x="1375478" y="192310"/>
                  </a:lnTo>
                  <a:lnTo>
                    <a:pt x="1396854" y="171926"/>
                  </a:lnTo>
                  <a:close/>
                  <a:moveTo>
                    <a:pt x="2516459" y="1725835"/>
                  </a:moveTo>
                  <a:lnTo>
                    <a:pt x="2509429" y="1706785"/>
                  </a:lnTo>
                  <a:lnTo>
                    <a:pt x="2501354" y="1714786"/>
                  </a:lnTo>
                  <a:lnTo>
                    <a:pt x="2494324" y="1730978"/>
                  </a:lnTo>
                  <a:lnTo>
                    <a:pt x="2478268" y="1740503"/>
                  </a:lnTo>
                  <a:lnTo>
                    <a:pt x="2471238" y="1761744"/>
                  </a:lnTo>
                  <a:lnTo>
                    <a:pt x="2461168" y="1786890"/>
                  </a:lnTo>
                  <a:lnTo>
                    <a:pt x="2421932" y="1798987"/>
                  </a:lnTo>
                  <a:lnTo>
                    <a:pt x="2404831" y="1828229"/>
                  </a:lnTo>
                  <a:lnTo>
                    <a:pt x="2400841" y="1876616"/>
                  </a:lnTo>
                  <a:lnTo>
                    <a:pt x="2386781" y="1900619"/>
                  </a:lnTo>
                  <a:lnTo>
                    <a:pt x="2370725" y="1917764"/>
                  </a:lnTo>
                  <a:lnTo>
                    <a:pt x="2376710" y="1946339"/>
                  </a:lnTo>
                  <a:lnTo>
                    <a:pt x="2387826" y="1959483"/>
                  </a:lnTo>
                  <a:lnTo>
                    <a:pt x="2376710" y="1974533"/>
                  </a:lnTo>
                  <a:lnTo>
                    <a:pt x="2387826" y="1984058"/>
                  </a:lnTo>
                  <a:lnTo>
                    <a:pt x="2424972" y="1984058"/>
                  </a:lnTo>
                  <a:lnTo>
                    <a:pt x="2446062" y="1952816"/>
                  </a:lnTo>
                  <a:cubicBezTo>
                    <a:pt x="2446062" y="1952816"/>
                    <a:pt x="2463163" y="1916525"/>
                    <a:pt x="2463163" y="1913477"/>
                  </a:cubicBezTo>
                  <a:cubicBezTo>
                    <a:pt x="2463163" y="1910429"/>
                    <a:pt x="2471238" y="1877187"/>
                    <a:pt x="2471238" y="1877187"/>
                  </a:cubicBezTo>
                  <a:lnTo>
                    <a:pt x="2500309" y="1839087"/>
                  </a:lnTo>
                  <a:lnTo>
                    <a:pt x="2500309" y="1786319"/>
                  </a:lnTo>
                  <a:lnTo>
                    <a:pt x="2520449" y="1786319"/>
                  </a:lnTo>
                  <a:lnTo>
                    <a:pt x="2514464" y="1748981"/>
                  </a:lnTo>
                  <a:lnTo>
                    <a:pt x="2516459" y="1725835"/>
                  </a:lnTo>
                  <a:close/>
                  <a:moveTo>
                    <a:pt x="487109" y="952881"/>
                  </a:moveTo>
                  <a:lnTo>
                    <a:pt x="443027" y="937832"/>
                  </a:lnTo>
                  <a:cubicBezTo>
                    <a:pt x="443027" y="937832"/>
                    <a:pt x="430772" y="939546"/>
                    <a:pt x="416427" y="942975"/>
                  </a:cubicBezTo>
                  <a:cubicBezTo>
                    <a:pt x="405872" y="945099"/>
                    <a:pt x="395564" y="948290"/>
                    <a:pt x="385646" y="952500"/>
                  </a:cubicBezTo>
                  <a:lnTo>
                    <a:pt x="448158" y="973836"/>
                  </a:lnTo>
                  <a:lnTo>
                    <a:pt x="473428" y="973836"/>
                  </a:lnTo>
                  <a:lnTo>
                    <a:pt x="515609" y="1010221"/>
                  </a:lnTo>
                  <a:lnTo>
                    <a:pt x="544110" y="1010221"/>
                  </a:lnTo>
                  <a:cubicBezTo>
                    <a:pt x="544110" y="1010221"/>
                    <a:pt x="567386" y="999839"/>
                    <a:pt x="559596" y="981646"/>
                  </a:cubicBezTo>
                  <a:lnTo>
                    <a:pt x="523400" y="968597"/>
                  </a:lnTo>
                  <a:lnTo>
                    <a:pt x="487109" y="95288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6399" name="Google Shape;607;p17">
              <a:extLst>
                <a:ext uri="{FF2B5EF4-FFF2-40B4-BE49-F238E27FC236}">
                  <a16:creationId xmlns:a16="http://schemas.microsoft.com/office/drawing/2014/main" id="{E8698AB9-8C96-F10D-1683-E04B305E59E0}"/>
                </a:ext>
              </a:extLst>
            </p:cNvPr>
            <p:cNvSpPr>
              <a:spLocks/>
            </p:cNvSpPr>
            <p:nvPr/>
          </p:nvSpPr>
          <p:spPr bwMode="auto">
            <a:xfrm>
              <a:off x="2963026" y="773963"/>
              <a:ext cx="2815611" cy="2175092"/>
            </a:xfrm>
            <a:custGeom>
              <a:avLst/>
              <a:gdLst>
                <a:gd name="T0" fmla="*/ 1577728 w 2815611"/>
                <a:gd name="T1" fmla="*/ 1854137 h 2175092"/>
                <a:gd name="T2" fmla="*/ 140258 w 2815611"/>
                <a:gd name="T3" fmla="*/ 410994 h 2175092"/>
                <a:gd name="T4" fmla="*/ 200190 w 2815611"/>
                <a:gd name="T5" fmla="*/ 0 h 2175092"/>
                <a:gd name="T6" fmla="*/ 706545 w 2815611"/>
                <a:gd name="T7" fmla="*/ 1974380 h 2175092"/>
                <a:gd name="T8" fmla="*/ 2675797 w 2815611"/>
                <a:gd name="T9" fmla="*/ 1466707 h 2175092"/>
                <a:gd name="T10" fmla="*/ 2815612 w 2815611"/>
                <a:gd name="T11" fmla="*/ 1145953 h 2175092"/>
                <a:gd name="T12" fmla="*/ 1577728 w 2815611"/>
                <a:gd name="T13" fmla="*/ 1854137 h 217509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5611" h="2175092" extrusionOk="0">
                  <a:moveTo>
                    <a:pt x="1577728" y="1854137"/>
                  </a:moveTo>
                  <a:cubicBezTo>
                    <a:pt x="783307" y="1853603"/>
                    <a:pt x="139725" y="1207484"/>
                    <a:pt x="140258" y="410994"/>
                  </a:cubicBezTo>
                  <a:cubicBezTo>
                    <a:pt x="140350" y="271815"/>
                    <a:pt x="160537" y="133380"/>
                    <a:pt x="200190" y="0"/>
                  </a:cubicBezTo>
                  <a:cubicBezTo>
                    <a:pt x="-203778" y="685400"/>
                    <a:pt x="22925" y="1569358"/>
                    <a:pt x="706545" y="1974380"/>
                  </a:cubicBezTo>
                  <a:cubicBezTo>
                    <a:pt x="1390164" y="2379402"/>
                    <a:pt x="2271836" y="2152107"/>
                    <a:pt x="2675797" y="1466707"/>
                  </a:cubicBezTo>
                  <a:cubicBezTo>
                    <a:pt x="2735230" y="1365885"/>
                    <a:pt x="2782181" y="1258167"/>
                    <a:pt x="2815612" y="1145953"/>
                  </a:cubicBezTo>
                  <a:cubicBezTo>
                    <a:pt x="2557081" y="1585036"/>
                    <a:pt x="2086286" y="1854375"/>
                    <a:pt x="1577728" y="1854137"/>
                  </a:cubicBezTo>
                  <a:close/>
                </a:path>
              </a:pathLst>
            </a:custGeom>
            <a:solidFill>
              <a:srgbClr val="000000">
                <a:alpha val="4706"/>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6400" name="Google Shape;608;p17">
              <a:extLst>
                <a:ext uri="{FF2B5EF4-FFF2-40B4-BE49-F238E27FC236}">
                  <a16:creationId xmlns:a16="http://schemas.microsoft.com/office/drawing/2014/main" id="{07D2310E-C030-9476-FA14-E08706C6D7E5}"/>
                </a:ext>
              </a:extLst>
            </p:cNvPr>
            <p:cNvSpPr>
              <a:spLocks/>
            </p:cNvSpPr>
            <p:nvPr/>
          </p:nvSpPr>
          <p:spPr bwMode="auto">
            <a:xfrm>
              <a:off x="2183550" y="4458424"/>
              <a:ext cx="644687" cy="369950"/>
            </a:xfrm>
            <a:custGeom>
              <a:avLst/>
              <a:gdLst>
                <a:gd name="T0" fmla="*/ 258217 w 644687"/>
                <a:gd name="T1" fmla="*/ 369951 h 369950"/>
                <a:gd name="T2" fmla="*/ 0 w 644687"/>
                <a:gd name="T3" fmla="*/ 221837 h 369950"/>
                <a:gd name="T4" fmla="*/ 386471 w 644687"/>
                <a:gd name="T5" fmla="*/ 0 h 369950"/>
                <a:gd name="T6" fmla="*/ 644688 w 644687"/>
                <a:gd name="T7" fmla="*/ 148114 h 369950"/>
                <a:gd name="T8" fmla="*/ 258217 w 644687"/>
                <a:gd name="T9" fmla="*/ 369951 h 3699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4687" h="369950" extrusionOk="0">
                  <a:moveTo>
                    <a:pt x="258217" y="369951"/>
                  </a:moveTo>
                  <a:lnTo>
                    <a:pt x="0" y="221837"/>
                  </a:lnTo>
                  <a:lnTo>
                    <a:pt x="386471" y="0"/>
                  </a:lnTo>
                  <a:lnTo>
                    <a:pt x="644688" y="148114"/>
                  </a:lnTo>
                  <a:lnTo>
                    <a:pt x="258217" y="369951"/>
                  </a:lnTo>
                  <a:close/>
                </a:path>
              </a:pathLst>
            </a:custGeom>
            <a:solidFill>
              <a:srgbClr val="D6D8E5">
                <a:alpha val="39999"/>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6401" name="Google Shape;609;p17">
              <a:extLst>
                <a:ext uri="{FF2B5EF4-FFF2-40B4-BE49-F238E27FC236}">
                  <a16:creationId xmlns:a16="http://schemas.microsoft.com/office/drawing/2014/main" id="{3F987077-1BC8-308A-5D2E-3F3AC1AC9AF7}"/>
                </a:ext>
              </a:extLst>
            </p:cNvPr>
            <p:cNvSpPr>
              <a:spLocks/>
            </p:cNvSpPr>
            <p:nvPr/>
          </p:nvSpPr>
          <p:spPr bwMode="auto">
            <a:xfrm>
              <a:off x="2233331" y="4282211"/>
              <a:ext cx="427701" cy="247554"/>
            </a:xfrm>
            <a:custGeom>
              <a:avLst/>
              <a:gdLst>
                <a:gd name="T0" fmla="*/ 213851 w 427701"/>
                <a:gd name="T1" fmla="*/ 247555 h 247554"/>
                <a:gd name="T2" fmla="*/ 0 w 427701"/>
                <a:gd name="T3" fmla="*/ 123730 h 247554"/>
                <a:gd name="T4" fmla="*/ 213851 w 427701"/>
                <a:gd name="T5" fmla="*/ 0 h 247554"/>
                <a:gd name="T6" fmla="*/ 427702 w 427701"/>
                <a:gd name="T7" fmla="*/ 123730 h 247554"/>
                <a:gd name="T8" fmla="*/ 213851 w 427701"/>
                <a:gd name="T9" fmla="*/ 247555 h 2475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7701" h="247554" extrusionOk="0">
                  <a:moveTo>
                    <a:pt x="213851" y="247555"/>
                  </a:moveTo>
                  <a:lnTo>
                    <a:pt x="0" y="123730"/>
                  </a:lnTo>
                  <a:lnTo>
                    <a:pt x="213851" y="0"/>
                  </a:lnTo>
                  <a:lnTo>
                    <a:pt x="427702" y="123730"/>
                  </a:lnTo>
                  <a:lnTo>
                    <a:pt x="213851" y="247555"/>
                  </a:lnTo>
                  <a:close/>
                </a:path>
              </a:pathLst>
            </a:custGeom>
            <a:solidFill>
              <a:srgbClr val="E9EAF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6402" name="Google Shape;610;p17">
              <a:extLst>
                <a:ext uri="{FF2B5EF4-FFF2-40B4-BE49-F238E27FC236}">
                  <a16:creationId xmlns:a16="http://schemas.microsoft.com/office/drawing/2014/main" id="{88BC8917-6712-9737-CCF2-A2ABCEBA9BEF}"/>
                </a:ext>
              </a:extLst>
            </p:cNvPr>
            <p:cNvSpPr>
              <a:spLocks/>
            </p:cNvSpPr>
            <p:nvPr/>
          </p:nvSpPr>
          <p:spPr bwMode="auto">
            <a:xfrm>
              <a:off x="2233331" y="4405941"/>
              <a:ext cx="213850" cy="371379"/>
            </a:xfrm>
            <a:custGeom>
              <a:avLst/>
              <a:gdLst>
                <a:gd name="T0" fmla="*/ 213851 w 213850"/>
                <a:gd name="T1" fmla="*/ 371380 h 371379"/>
                <a:gd name="T2" fmla="*/ 0 w 213850"/>
                <a:gd name="T3" fmla="*/ 247555 h 371379"/>
                <a:gd name="T4" fmla="*/ 0 w 213850"/>
                <a:gd name="T5" fmla="*/ 0 h 371379"/>
                <a:gd name="T6" fmla="*/ 213851 w 213850"/>
                <a:gd name="T7" fmla="*/ 123825 h 371379"/>
                <a:gd name="T8" fmla="*/ 213851 w 213850"/>
                <a:gd name="T9" fmla="*/ 371380 h 3713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3850" h="371379" extrusionOk="0">
                  <a:moveTo>
                    <a:pt x="213851" y="371380"/>
                  </a:moveTo>
                  <a:lnTo>
                    <a:pt x="0" y="247555"/>
                  </a:lnTo>
                  <a:lnTo>
                    <a:pt x="0" y="0"/>
                  </a:lnTo>
                  <a:lnTo>
                    <a:pt x="213851" y="123825"/>
                  </a:lnTo>
                  <a:lnTo>
                    <a:pt x="213851" y="371380"/>
                  </a:lnTo>
                  <a:close/>
                </a:path>
              </a:pathLst>
            </a:custGeom>
            <a:solidFill>
              <a:srgbClr val="C5C7D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6403" name="Google Shape;611;p17">
              <a:extLst>
                <a:ext uri="{FF2B5EF4-FFF2-40B4-BE49-F238E27FC236}">
                  <a16:creationId xmlns:a16="http://schemas.microsoft.com/office/drawing/2014/main" id="{0F1339CE-9A22-31FF-A3DC-4FF5272C8D93}"/>
                </a:ext>
              </a:extLst>
            </p:cNvPr>
            <p:cNvSpPr>
              <a:spLocks/>
            </p:cNvSpPr>
            <p:nvPr/>
          </p:nvSpPr>
          <p:spPr bwMode="auto">
            <a:xfrm>
              <a:off x="2447182" y="4405941"/>
              <a:ext cx="213850" cy="371379"/>
            </a:xfrm>
            <a:custGeom>
              <a:avLst/>
              <a:gdLst>
                <a:gd name="T0" fmla="*/ 213851 w 213850"/>
                <a:gd name="T1" fmla="*/ 247555 h 371379"/>
                <a:gd name="T2" fmla="*/ 0 w 213850"/>
                <a:gd name="T3" fmla="*/ 371380 h 371379"/>
                <a:gd name="T4" fmla="*/ 0 w 213850"/>
                <a:gd name="T5" fmla="*/ 123825 h 371379"/>
                <a:gd name="T6" fmla="*/ 213851 w 213850"/>
                <a:gd name="T7" fmla="*/ 0 h 371379"/>
                <a:gd name="T8" fmla="*/ 213851 w 213850"/>
                <a:gd name="T9" fmla="*/ 247555 h 3713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3850" h="371379" extrusionOk="0">
                  <a:moveTo>
                    <a:pt x="213851" y="247555"/>
                  </a:moveTo>
                  <a:lnTo>
                    <a:pt x="0" y="371380"/>
                  </a:lnTo>
                  <a:lnTo>
                    <a:pt x="0" y="123825"/>
                  </a:lnTo>
                  <a:lnTo>
                    <a:pt x="213851" y="0"/>
                  </a:lnTo>
                  <a:lnTo>
                    <a:pt x="213851" y="247555"/>
                  </a:lnTo>
                  <a:close/>
                </a:path>
              </a:pathLst>
            </a:custGeom>
            <a:solidFill>
              <a:srgbClr val="D5D6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6404" name="Google Shape;612;p17">
              <a:extLst>
                <a:ext uri="{FF2B5EF4-FFF2-40B4-BE49-F238E27FC236}">
                  <a16:creationId xmlns:a16="http://schemas.microsoft.com/office/drawing/2014/main" id="{1D40BAC6-A5E2-4FB5-0E7D-5E752D839538}"/>
                </a:ext>
              </a:extLst>
            </p:cNvPr>
            <p:cNvSpPr>
              <a:spLocks/>
            </p:cNvSpPr>
            <p:nvPr/>
          </p:nvSpPr>
          <p:spPr bwMode="auto">
            <a:xfrm>
              <a:off x="2726476" y="4553957"/>
              <a:ext cx="159649" cy="89989"/>
            </a:xfrm>
            <a:custGeom>
              <a:avLst/>
              <a:gdLst>
                <a:gd name="T0" fmla="*/ 8089 w 159649"/>
                <a:gd name="T1" fmla="*/ 21720 h 89989"/>
                <a:gd name="T2" fmla="*/ 63190 w 159649"/>
                <a:gd name="T3" fmla="*/ 15052 h 89989"/>
                <a:gd name="T4" fmla="*/ 158193 w 159649"/>
                <a:gd name="T5" fmla="*/ 10480 h 89989"/>
                <a:gd name="T6" fmla="*/ 118862 w 159649"/>
                <a:gd name="T7" fmla="*/ 58105 h 89989"/>
                <a:gd name="T8" fmla="*/ 40959 w 159649"/>
                <a:gd name="T9" fmla="*/ 88204 h 89989"/>
                <a:gd name="T10" fmla="*/ 7329 w 159649"/>
                <a:gd name="T11" fmla="*/ 83442 h 89989"/>
                <a:gd name="T12" fmla="*/ 8089 w 159649"/>
                <a:gd name="T13" fmla="*/ 21720 h 899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9649" h="89989" extrusionOk="0">
                  <a:moveTo>
                    <a:pt x="8089" y="21720"/>
                  </a:moveTo>
                  <a:cubicBezTo>
                    <a:pt x="26619" y="26806"/>
                    <a:pt x="46400" y="24415"/>
                    <a:pt x="63190" y="15052"/>
                  </a:cubicBezTo>
                  <a:cubicBezTo>
                    <a:pt x="76395" y="15052"/>
                    <a:pt x="148692" y="-15523"/>
                    <a:pt x="158193" y="10480"/>
                  </a:cubicBezTo>
                  <a:cubicBezTo>
                    <a:pt x="166743" y="33150"/>
                    <a:pt x="135582" y="54200"/>
                    <a:pt x="118862" y="58105"/>
                  </a:cubicBezTo>
                  <a:cubicBezTo>
                    <a:pt x="82476" y="66963"/>
                    <a:pt x="55590" y="85156"/>
                    <a:pt x="40959" y="88204"/>
                  </a:cubicBezTo>
                  <a:cubicBezTo>
                    <a:pt x="30034" y="90490"/>
                    <a:pt x="15974" y="92014"/>
                    <a:pt x="7329" y="83442"/>
                  </a:cubicBezTo>
                  <a:cubicBezTo>
                    <a:pt x="-3027" y="73345"/>
                    <a:pt x="-2077" y="35245"/>
                    <a:pt x="8089" y="21720"/>
                  </a:cubicBezTo>
                  <a:close/>
                </a:path>
              </a:pathLst>
            </a:custGeom>
            <a:solidFill>
              <a:srgbClr val="3822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6405" name="Google Shape;613;p17">
              <a:extLst>
                <a:ext uri="{FF2B5EF4-FFF2-40B4-BE49-F238E27FC236}">
                  <a16:creationId xmlns:a16="http://schemas.microsoft.com/office/drawing/2014/main" id="{D0C865A5-3F78-1970-E9C6-66A3FC1AB231}"/>
                </a:ext>
              </a:extLst>
            </p:cNvPr>
            <p:cNvSpPr>
              <a:spLocks/>
            </p:cNvSpPr>
            <p:nvPr/>
          </p:nvSpPr>
          <p:spPr bwMode="auto">
            <a:xfrm>
              <a:off x="2729149" y="4569009"/>
              <a:ext cx="157010" cy="75128"/>
            </a:xfrm>
            <a:custGeom>
              <a:avLst/>
              <a:gdLst>
                <a:gd name="T0" fmla="*/ 38381 w 157010"/>
                <a:gd name="T1" fmla="*/ 67056 h 75128"/>
                <a:gd name="T2" fmla="*/ 116283 w 157010"/>
                <a:gd name="T3" fmla="*/ 36957 h 75128"/>
                <a:gd name="T4" fmla="*/ 156754 w 157010"/>
                <a:gd name="T5" fmla="*/ 0 h 75128"/>
                <a:gd name="T6" fmla="*/ 116283 w 157010"/>
                <a:gd name="T7" fmla="*/ 43244 h 75128"/>
                <a:gd name="T8" fmla="*/ 38381 w 157010"/>
                <a:gd name="T9" fmla="*/ 73343 h 75128"/>
                <a:gd name="T10" fmla="*/ 4750 w 157010"/>
                <a:gd name="T11" fmla="*/ 68580 h 75128"/>
                <a:gd name="T12" fmla="*/ 0 w 157010"/>
                <a:gd name="T13" fmla="*/ 59817 h 75128"/>
                <a:gd name="T14" fmla="*/ 38381 w 157010"/>
                <a:gd name="T15" fmla="*/ 67056 h 751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7010" h="75128" extrusionOk="0">
                  <a:moveTo>
                    <a:pt x="38381" y="67056"/>
                  </a:moveTo>
                  <a:cubicBezTo>
                    <a:pt x="53011" y="63913"/>
                    <a:pt x="79897" y="45815"/>
                    <a:pt x="116283" y="36957"/>
                  </a:cubicBezTo>
                  <a:cubicBezTo>
                    <a:pt x="130249" y="33528"/>
                    <a:pt x="154284" y="17907"/>
                    <a:pt x="156754" y="0"/>
                  </a:cubicBezTo>
                  <a:cubicBezTo>
                    <a:pt x="159984" y="20860"/>
                    <a:pt x="131864" y="39434"/>
                    <a:pt x="116283" y="43244"/>
                  </a:cubicBezTo>
                  <a:cubicBezTo>
                    <a:pt x="79897" y="52102"/>
                    <a:pt x="53011" y="70295"/>
                    <a:pt x="38381" y="73343"/>
                  </a:cubicBezTo>
                  <a:cubicBezTo>
                    <a:pt x="27456" y="75629"/>
                    <a:pt x="13395" y="77153"/>
                    <a:pt x="4750" y="68580"/>
                  </a:cubicBezTo>
                  <a:cubicBezTo>
                    <a:pt x="2496" y="66075"/>
                    <a:pt x="867" y="63075"/>
                    <a:pt x="0" y="59817"/>
                  </a:cubicBezTo>
                  <a:cubicBezTo>
                    <a:pt x="10928" y="68189"/>
                    <a:pt x="25166" y="70876"/>
                    <a:pt x="38381" y="67056"/>
                  </a:cubicBezTo>
                  <a:close/>
                </a:path>
              </a:pathLst>
            </a:custGeom>
            <a:solidFill>
              <a:srgbClr val="757B8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6406" name="Google Shape;614;p17">
              <a:extLst>
                <a:ext uri="{FF2B5EF4-FFF2-40B4-BE49-F238E27FC236}">
                  <a16:creationId xmlns:a16="http://schemas.microsoft.com/office/drawing/2014/main" id="{ED115661-9465-6FA1-183C-795C512D0CC4}"/>
                </a:ext>
              </a:extLst>
            </p:cNvPr>
            <p:cNvSpPr>
              <a:spLocks/>
            </p:cNvSpPr>
            <p:nvPr/>
          </p:nvSpPr>
          <p:spPr bwMode="auto">
            <a:xfrm>
              <a:off x="2596621" y="4484615"/>
              <a:ext cx="159662" cy="89989"/>
            </a:xfrm>
            <a:custGeom>
              <a:avLst/>
              <a:gdLst>
                <a:gd name="T0" fmla="*/ 8075 w 159662"/>
                <a:gd name="T1" fmla="*/ 21720 h 89989"/>
                <a:gd name="T2" fmla="*/ 63177 w 159662"/>
                <a:gd name="T3" fmla="*/ 15052 h 89989"/>
                <a:gd name="T4" fmla="*/ 158179 w 159662"/>
                <a:gd name="T5" fmla="*/ 10480 h 89989"/>
                <a:gd name="T6" fmla="*/ 118943 w 159662"/>
                <a:gd name="T7" fmla="*/ 58105 h 89989"/>
                <a:gd name="T8" fmla="*/ 41041 w 159662"/>
                <a:gd name="T9" fmla="*/ 88204 h 89989"/>
                <a:gd name="T10" fmla="*/ 7410 w 159662"/>
                <a:gd name="T11" fmla="*/ 83442 h 89989"/>
                <a:gd name="T12" fmla="*/ 8075 w 159662"/>
                <a:gd name="T13" fmla="*/ 21720 h 899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9662" h="89989" extrusionOk="0">
                  <a:moveTo>
                    <a:pt x="8075" y="21720"/>
                  </a:moveTo>
                  <a:cubicBezTo>
                    <a:pt x="26602" y="26863"/>
                    <a:pt x="46403" y="24463"/>
                    <a:pt x="63177" y="15052"/>
                  </a:cubicBezTo>
                  <a:cubicBezTo>
                    <a:pt x="76382" y="15052"/>
                    <a:pt x="148679" y="-15523"/>
                    <a:pt x="158179" y="10480"/>
                  </a:cubicBezTo>
                  <a:cubicBezTo>
                    <a:pt x="166825" y="33245"/>
                    <a:pt x="135569" y="54295"/>
                    <a:pt x="118943" y="58105"/>
                  </a:cubicBezTo>
                  <a:cubicBezTo>
                    <a:pt x="82557" y="66963"/>
                    <a:pt x="55672" y="85156"/>
                    <a:pt x="41041" y="88204"/>
                  </a:cubicBezTo>
                  <a:cubicBezTo>
                    <a:pt x="30116" y="90490"/>
                    <a:pt x="16055" y="92014"/>
                    <a:pt x="7410" y="83442"/>
                  </a:cubicBezTo>
                  <a:cubicBezTo>
                    <a:pt x="-3040" y="73345"/>
                    <a:pt x="-2090" y="35245"/>
                    <a:pt x="8075" y="21720"/>
                  </a:cubicBezTo>
                  <a:close/>
                </a:path>
              </a:pathLst>
            </a:custGeom>
            <a:solidFill>
              <a:srgbClr val="3822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6407" name="Google Shape;615;p17">
              <a:extLst>
                <a:ext uri="{FF2B5EF4-FFF2-40B4-BE49-F238E27FC236}">
                  <a16:creationId xmlns:a16="http://schemas.microsoft.com/office/drawing/2014/main" id="{15031FD3-0839-C2F5-A80E-14BEE9274686}"/>
                </a:ext>
              </a:extLst>
            </p:cNvPr>
            <p:cNvSpPr>
              <a:spLocks/>
            </p:cNvSpPr>
            <p:nvPr/>
          </p:nvSpPr>
          <p:spPr bwMode="auto">
            <a:xfrm>
              <a:off x="2599186" y="4499667"/>
              <a:ext cx="157105" cy="75128"/>
            </a:xfrm>
            <a:custGeom>
              <a:avLst/>
              <a:gdLst>
                <a:gd name="T0" fmla="*/ 38476 w 157105"/>
                <a:gd name="T1" fmla="*/ 67056 h 75128"/>
                <a:gd name="T2" fmla="*/ 116378 w 157105"/>
                <a:gd name="T3" fmla="*/ 36957 h 75128"/>
                <a:gd name="T4" fmla="*/ 156849 w 157105"/>
                <a:gd name="T5" fmla="*/ 0 h 75128"/>
                <a:gd name="T6" fmla="*/ 116378 w 157105"/>
                <a:gd name="T7" fmla="*/ 43244 h 75128"/>
                <a:gd name="T8" fmla="*/ 38476 w 157105"/>
                <a:gd name="T9" fmla="*/ 73343 h 75128"/>
                <a:gd name="T10" fmla="*/ 4845 w 157105"/>
                <a:gd name="T11" fmla="*/ 68580 h 75128"/>
                <a:gd name="T12" fmla="*/ 0 w 157105"/>
                <a:gd name="T13" fmla="*/ 59912 h 75128"/>
                <a:gd name="T14" fmla="*/ 38476 w 157105"/>
                <a:gd name="T15" fmla="*/ 67056 h 751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7105" h="75128" extrusionOk="0">
                  <a:moveTo>
                    <a:pt x="38476" y="67056"/>
                  </a:moveTo>
                  <a:cubicBezTo>
                    <a:pt x="53106" y="64008"/>
                    <a:pt x="79992" y="45815"/>
                    <a:pt x="116378" y="36957"/>
                  </a:cubicBezTo>
                  <a:cubicBezTo>
                    <a:pt x="130344" y="33528"/>
                    <a:pt x="154379" y="17907"/>
                    <a:pt x="156849" y="0"/>
                  </a:cubicBezTo>
                  <a:cubicBezTo>
                    <a:pt x="160079" y="20955"/>
                    <a:pt x="131959" y="39434"/>
                    <a:pt x="116378" y="43244"/>
                  </a:cubicBezTo>
                  <a:cubicBezTo>
                    <a:pt x="79992" y="52102"/>
                    <a:pt x="53106" y="70295"/>
                    <a:pt x="38476" y="73343"/>
                  </a:cubicBezTo>
                  <a:cubicBezTo>
                    <a:pt x="27551" y="75629"/>
                    <a:pt x="13490" y="77153"/>
                    <a:pt x="4845" y="68580"/>
                  </a:cubicBezTo>
                  <a:cubicBezTo>
                    <a:pt x="2578" y="66113"/>
                    <a:pt x="919" y="63141"/>
                    <a:pt x="0" y="59912"/>
                  </a:cubicBezTo>
                  <a:cubicBezTo>
                    <a:pt x="10998" y="68209"/>
                    <a:pt x="25243" y="70856"/>
                    <a:pt x="38476" y="67056"/>
                  </a:cubicBezTo>
                  <a:close/>
                </a:path>
              </a:pathLst>
            </a:custGeom>
            <a:solidFill>
              <a:srgbClr val="757B8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6408" name="Google Shape;616;p17">
              <a:extLst>
                <a:ext uri="{FF2B5EF4-FFF2-40B4-BE49-F238E27FC236}">
                  <a16:creationId xmlns:a16="http://schemas.microsoft.com/office/drawing/2014/main" id="{111E7B3B-5610-90C2-E3A9-666DE8F9479A}"/>
                </a:ext>
              </a:extLst>
            </p:cNvPr>
            <p:cNvSpPr>
              <a:spLocks/>
            </p:cNvSpPr>
            <p:nvPr/>
          </p:nvSpPr>
          <p:spPr bwMode="auto">
            <a:xfrm>
              <a:off x="2302147" y="4142110"/>
              <a:ext cx="514696" cy="443940"/>
            </a:xfrm>
            <a:custGeom>
              <a:avLst/>
              <a:gdLst>
                <a:gd name="T0" fmla="*/ 99908 w 514696"/>
                <a:gd name="T1" fmla="*/ 274309 h 443940"/>
                <a:gd name="T2" fmla="*/ 252388 w 514696"/>
                <a:gd name="T3" fmla="*/ 279643 h 443940"/>
                <a:gd name="T4" fmla="*/ 297134 w 514696"/>
                <a:gd name="T5" fmla="*/ 253735 h 443940"/>
                <a:gd name="T6" fmla="*/ 302359 w 514696"/>
                <a:gd name="T7" fmla="*/ 367273 h 443940"/>
                <a:gd name="T8" fmla="*/ 363351 w 514696"/>
                <a:gd name="T9" fmla="*/ 370130 h 443940"/>
                <a:gd name="T10" fmla="*/ 374656 w 514696"/>
                <a:gd name="T11" fmla="*/ 208872 h 443940"/>
                <a:gd name="T12" fmla="*/ 421872 w 514696"/>
                <a:gd name="T13" fmla="*/ 181440 h 443940"/>
                <a:gd name="T14" fmla="*/ 420162 w 514696"/>
                <a:gd name="T15" fmla="*/ 194489 h 443940"/>
                <a:gd name="T16" fmla="*/ 430992 w 514696"/>
                <a:gd name="T17" fmla="*/ 435472 h 443940"/>
                <a:gd name="T18" fmla="*/ 492269 w 514696"/>
                <a:gd name="T19" fmla="*/ 432900 h 443940"/>
                <a:gd name="T20" fmla="*/ 514405 w 514696"/>
                <a:gd name="T21" fmla="*/ 129434 h 443940"/>
                <a:gd name="T22" fmla="*/ 434033 w 514696"/>
                <a:gd name="T23" fmla="*/ 71331 h 443940"/>
                <a:gd name="T24" fmla="*/ 383681 w 514696"/>
                <a:gd name="T25" fmla="*/ 90381 h 443940"/>
                <a:gd name="T26" fmla="*/ 386151 w 514696"/>
                <a:gd name="T27" fmla="*/ 61330 h 443940"/>
                <a:gd name="T28" fmla="*/ 305874 w 514696"/>
                <a:gd name="T29" fmla="*/ 3132 h 443940"/>
                <a:gd name="T30" fmla="*/ 73213 w 514696"/>
                <a:gd name="T31" fmla="*/ 90286 h 443940"/>
                <a:gd name="T32" fmla="*/ 80338 w 514696"/>
                <a:gd name="T33" fmla="*/ 148579 h 443940"/>
                <a:gd name="T34" fmla="*/ 346 w 514696"/>
                <a:gd name="T35" fmla="*/ 141816 h 443940"/>
                <a:gd name="T36" fmla="*/ 99908 w 514696"/>
                <a:gd name="T37" fmla="*/ 274309 h 443940"/>
                <a:gd name="T38" fmla="*/ 240132 w 514696"/>
                <a:gd name="T39" fmla="*/ 144293 h 443940"/>
                <a:gd name="T40" fmla="*/ 293714 w 514696"/>
                <a:gd name="T41" fmla="*/ 113241 h 443940"/>
                <a:gd name="T42" fmla="*/ 291909 w 514696"/>
                <a:gd name="T43" fmla="*/ 124766 h 443940"/>
                <a:gd name="T44" fmla="*/ 240132 w 514696"/>
                <a:gd name="T45" fmla="*/ 144293 h 44394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14696" h="443940" extrusionOk="0">
                  <a:moveTo>
                    <a:pt x="99908" y="274309"/>
                  </a:moveTo>
                  <a:cubicBezTo>
                    <a:pt x="156055" y="299074"/>
                    <a:pt x="209066" y="302884"/>
                    <a:pt x="252388" y="279643"/>
                  </a:cubicBezTo>
                  <a:lnTo>
                    <a:pt x="297134" y="253735"/>
                  </a:lnTo>
                  <a:cubicBezTo>
                    <a:pt x="299794" y="311647"/>
                    <a:pt x="302359" y="367273"/>
                    <a:pt x="302359" y="367273"/>
                  </a:cubicBezTo>
                  <a:cubicBezTo>
                    <a:pt x="302359" y="367273"/>
                    <a:pt x="336655" y="393371"/>
                    <a:pt x="363351" y="370130"/>
                  </a:cubicBezTo>
                  <a:cubicBezTo>
                    <a:pt x="363351" y="370130"/>
                    <a:pt x="368956" y="288787"/>
                    <a:pt x="374656" y="208872"/>
                  </a:cubicBezTo>
                  <a:lnTo>
                    <a:pt x="421872" y="181440"/>
                  </a:lnTo>
                  <a:cubicBezTo>
                    <a:pt x="420813" y="185707"/>
                    <a:pt x="420239" y="190089"/>
                    <a:pt x="420162" y="194489"/>
                  </a:cubicBezTo>
                  <a:cubicBezTo>
                    <a:pt x="420162" y="209729"/>
                    <a:pt x="430992" y="435472"/>
                    <a:pt x="430992" y="435472"/>
                  </a:cubicBezTo>
                  <a:cubicBezTo>
                    <a:pt x="430992" y="435472"/>
                    <a:pt x="465573" y="456141"/>
                    <a:pt x="492269" y="432900"/>
                  </a:cubicBezTo>
                  <a:cubicBezTo>
                    <a:pt x="492269" y="432900"/>
                    <a:pt x="510225" y="171248"/>
                    <a:pt x="514405" y="129434"/>
                  </a:cubicBezTo>
                  <a:cubicBezTo>
                    <a:pt x="519060" y="82475"/>
                    <a:pt x="466903" y="59329"/>
                    <a:pt x="434033" y="71331"/>
                  </a:cubicBezTo>
                  <a:lnTo>
                    <a:pt x="383681" y="90381"/>
                  </a:lnTo>
                  <a:cubicBezTo>
                    <a:pt x="384726" y="77236"/>
                    <a:pt x="385581" y="67045"/>
                    <a:pt x="386151" y="61330"/>
                  </a:cubicBezTo>
                  <a:cubicBezTo>
                    <a:pt x="390806" y="14276"/>
                    <a:pt x="338650" y="-8870"/>
                    <a:pt x="305874" y="3132"/>
                  </a:cubicBezTo>
                  <a:cubicBezTo>
                    <a:pt x="275853" y="14086"/>
                    <a:pt x="73213" y="90286"/>
                    <a:pt x="73213" y="90286"/>
                  </a:cubicBezTo>
                  <a:cubicBezTo>
                    <a:pt x="74494" y="109831"/>
                    <a:pt x="76873" y="129300"/>
                    <a:pt x="80338" y="148579"/>
                  </a:cubicBezTo>
                  <a:lnTo>
                    <a:pt x="346" y="141816"/>
                  </a:lnTo>
                  <a:cubicBezTo>
                    <a:pt x="-4594" y="217254"/>
                    <a:pt x="44142" y="249544"/>
                    <a:pt x="99908" y="274309"/>
                  </a:cubicBezTo>
                  <a:close/>
                  <a:moveTo>
                    <a:pt x="240132" y="144293"/>
                  </a:moveTo>
                  <a:lnTo>
                    <a:pt x="293714" y="113241"/>
                  </a:lnTo>
                  <a:cubicBezTo>
                    <a:pt x="292795" y="117022"/>
                    <a:pt x="292191" y="120880"/>
                    <a:pt x="291909" y="124766"/>
                  </a:cubicBezTo>
                  <a:lnTo>
                    <a:pt x="240132" y="144293"/>
                  </a:lnTo>
                  <a:close/>
                </a:path>
              </a:pathLst>
            </a:custGeom>
            <a:solidFill>
              <a:srgbClr val="616E8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6409" name="Google Shape;617;p17">
              <a:extLst>
                <a:ext uri="{FF2B5EF4-FFF2-40B4-BE49-F238E27FC236}">
                  <a16:creationId xmlns:a16="http://schemas.microsoft.com/office/drawing/2014/main" id="{DF5EC367-9DE3-CA36-068F-3DAF59EAB71A}"/>
                </a:ext>
              </a:extLst>
            </p:cNvPr>
            <p:cNvSpPr>
              <a:spLocks/>
            </p:cNvSpPr>
            <p:nvPr/>
          </p:nvSpPr>
          <p:spPr bwMode="auto">
            <a:xfrm>
              <a:off x="2258507" y="4054849"/>
              <a:ext cx="110678" cy="194691"/>
            </a:xfrm>
            <a:custGeom>
              <a:avLst/>
              <a:gdLst>
                <a:gd name="T0" fmla="*/ 0 w 110678"/>
                <a:gd name="T1" fmla="*/ 0 h 194691"/>
                <a:gd name="T2" fmla="*/ 19666 w 110678"/>
                <a:gd name="T3" fmla="*/ 114300 h 194691"/>
                <a:gd name="T4" fmla="*/ 76667 w 110678"/>
                <a:gd name="T5" fmla="*/ 138493 h 194691"/>
                <a:gd name="T6" fmla="*/ 110678 w 110678"/>
                <a:gd name="T7" fmla="*/ 194691 h 194691"/>
                <a:gd name="T8" fmla="*/ 72677 w 110678"/>
                <a:gd name="T9" fmla="*/ 11906 h 194691"/>
                <a:gd name="T10" fmla="*/ 0 w 110678"/>
                <a:gd name="T11" fmla="*/ 0 h 19469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0678" h="194691" extrusionOk="0">
                  <a:moveTo>
                    <a:pt x="0" y="0"/>
                  </a:moveTo>
                  <a:cubicBezTo>
                    <a:pt x="0" y="0"/>
                    <a:pt x="6555" y="99917"/>
                    <a:pt x="19666" y="114300"/>
                  </a:cubicBezTo>
                  <a:cubicBezTo>
                    <a:pt x="32776" y="128683"/>
                    <a:pt x="76667" y="138493"/>
                    <a:pt x="76667" y="138493"/>
                  </a:cubicBezTo>
                  <a:lnTo>
                    <a:pt x="110678" y="194691"/>
                  </a:lnTo>
                  <a:cubicBezTo>
                    <a:pt x="110678" y="194691"/>
                    <a:pt x="79612" y="16192"/>
                    <a:pt x="72677" y="11906"/>
                  </a:cubicBezTo>
                  <a:cubicBezTo>
                    <a:pt x="65742" y="7620"/>
                    <a:pt x="0" y="0"/>
                    <a:pt x="0" y="0"/>
                  </a:cubicBezTo>
                  <a:close/>
                </a:path>
              </a:pathLst>
            </a:custGeom>
            <a:solidFill>
              <a:srgbClr val="9C644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6410" name="Google Shape;618;p17">
              <a:extLst>
                <a:ext uri="{FF2B5EF4-FFF2-40B4-BE49-F238E27FC236}">
                  <a16:creationId xmlns:a16="http://schemas.microsoft.com/office/drawing/2014/main" id="{4C69BC10-D331-5AE0-0F8A-6BFD4173C7AD}"/>
                </a:ext>
              </a:extLst>
            </p:cNvPr>
            <p:cNvSpPr>
              <a:spLocks/>
            </p:cNvSpPr>
            <p:nvPr/>
          </p:nvSpPr>
          <p:spPr bwMode="auto">
            <a:xfrm>
              <a:off x="2250051" y="3940511"/>
              <a:ext cx="73912" cy="142900"/>
            </a:xfrm>
            <a:custGeom>
              <a:avLst/>
              <a:gdLst>
                <a:gd name="T0" fmla="*/ 73912 w 73912"/>
                <a:gd name="T1" fmla="*/ 3467 h 142900"/>
                <a:gd name="T2" fmla="*/ 26411 w 73912"/>
                <a:gd name="T3" fmla="*/ 17850 h 142900"/>
                <a:gd name="T4" fmla="*/ 0 w 73912"/>
                <a:gd name="T5" fmla="*/ 122149 h 142900"/>
                <a:gd name="T6" fmla="*/ 43891 w 73912"/>
                <a:gd name="T7" fmla="*/ 142437 h 142900"/>
                <a:gd name="T8" fmla="*/ 73912 w 73912"/>
                <a:gd name="T9" fmla="*/ 3467 h 1429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912" h="142900" extrusionOk="0">
                  <a:moveTo>
                    <a:pt x="73912" y="3467"/>
                  </a:moveTo>
                  <a:cubicBezTo>
                    <a:pt x="56731" y="-4505"/>
                    <a:pt x="36318" y="1677"/>
                    <a:pt x="26411" y="17850"/>
                  </a:cubicBezTo>
                  <a:cubicBezTo>
                    <a:pt x="13965" y="38614"/>
                    <a:pt x="950" y="109957"/>
                    <a:pt x="0" y="122149"/>
                  </a:cubicBezTo>
                  <a:cubicBezTo>
                    <a:pt x="0" y="122149"/>
                    <a:pt x="17575" y="146533"/>
                    <a:pt x="43891" y="142437"/>
                  </a:cubicBezTo>
                  <a:lnTo>
                    <a:pt x="73912" y="3467"/>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6411" name="Google Shape;619;p17">
              <a:extLst>
                <a:ext uri="{FF2B5EF4-FFF2-40B4-BE49-F238E27FC236}">
                  <a16:creationId xmlns:a16="http://schemas.microsoft.com/office/drawing/2014/main" id="{52CFC04C-CFED-5E8A-0EB9-CD7FECD71417}"/>
                </a:ext>
              </a:extLst>
            </p:cNvPr>
            <p:cNvSpPr>
              <a:spLocks/>
            </p:cNvSpPr>
            <p:nvPr/>
          </p:nvSpPr>
          <p:spPr bwMode="auto">
            <a:xfrm>
              <a:off x="2326123" y="3751123"/>
              <a:ext cx="169201" cy="272154"/>
            </a:xfrm>
            <a:custGeom>
              <a:avLst/>
              <a:gdLst>
                <a:gd name="T0" fmla="*/ 9431 w 169201"/>
                <a:gd name="T1" fmla="*/ 194093 h 272154"/>
                <a:gd name="T2" fmla="*/ 41542 w 169201"/>
                <a:gd name="T3" fmla="*/ 194093 h 272154"/>
                <a:gd name="T4" fmla="*/ 45532 w 169201"/>
                <a:gd name="T5" fmla="*/ 167138 h 272154"/>
                <a:gd name="T6" fmla="*/ 41827 w 169201"/>
                <a:gd name="T7" fmla="*/ 156755 h 272154"/>
                <a:gd name="T8" fmla="*/ 10571 w 169201"/>
                <a:gd name="T9" fmla="*/ 92748 h 272154"/>
                <a:gd name="T10" fmla="*/ 77073 w 169201"/>
                <a:gd name="T11" fmla="*/ 450 h 272154"/>
                <a:gd name="T12" fmla="*/ 161530 w 169201"/>
                <a:gd name="T13" fmla="*/ 68935 h 272154"/>
                <a:gd name="T14" fmla="*/ 162955 w 169201"/>
                <a:gd name="T15" fmla="*/ 163613 h 272154"/>
                <a:gd name="T16" fmla="*/ 138064 w 169201"/>
                <a:gd name="T17" fmla="*/ 201047 h 272154"/>
                <a:gd name="T18" fmla="*/ 112224 w 169201"/>
                <a:gd name="T19" fmla="*/ 198761 h 272154"/>
                <a:gd name="T20" fmla="*/ 112224 w 169201"/>
                <a:gd name="T21" fmla="*/ 198761 h 272154"/>
                <a:gd name="T22" fmla="*/ 108328 w 169201"/>
                <a:gd name="T23" fmla="*/ 220097 h 272154"/>
                <a:gd name="T24" fmla="*/ 123814 w 169201"/>
                <a:gd name="T25" fmla="*/ 242957 h 272154"/>
                <a:gd name="T26" fmla="*/ 71847 w 169201"/>
                <a:gd name="T27" fmla="*/ 272008 h 272154"/>
                <a:gd name="T28" fmla="*/ 5916 w 169201"/>
                <a:gd name="T29" fmla="*/ 236003 h 272154"/>
                <a:gd name="T30" fmla="*/ 9431 w 169201"/>
                <a:gd name="T31" fmla="*/ 194093 h 2721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69201" h="272154" extrusionOk="0">
                  <a:moveTo>
                    <a:pt x="9431" y="194093"/>
                  </a:moveTo>
                  <a:cubicBezTo>
                    <a:pt x="26626" y="194951"/>
                    <a:pt x="39452" y="199427"/>
                    <a:pt x="41542" y="194093"/>
                  </a:cubicBezTo>
                  <a:cubicBezTo>
                    <a:pt x="43431" y="185197"/>
                    <a:pt x="44764" y="176196"/>
                    <a:pt x="45532" y="167138"/>
                  </a:cubicBezTo>
                  <a:cubicBezTo>
                    <a:pt x="43537" y="162185"/>
                    <a:pt x="41827" y="156755"/>
                    <a:pt x="41827" y="156755"/>
                  </a:cubicBezTo>
                  <a:cubicBezTo>
                    <a:pt x="20166" y="143420"/>
                    <a:pt x="13326" y="119989"/>
                    <a:pt x="10571" y="92748"/>
                  </a:cubicBezTo>
                  <a:cubicBezTo>
                    <a:pt x="5726" y="46170"/>
                    <a:pt x="30806" y="5308"/>
                    <a:pt x="77073" y="450"/>
                  </a:cubicBezTo>
                  <a:cubicBezTo>
                    <a:pt x="120774" y="-4122"/>
                    <a:pt x="153075" y="26644"/>
                    <a:pt x="161530" y="68935"/>
                  </a:cubicBezTo>
                  <a:cubicBezTo>
                    <a:pt x="166185" y="89890"/>
                    <a:pt x="175400" y="129324"/>
                    <a:pt x="162955" y="163613"/>
                  </a:cubicBezTo>
                  <a:cubicBezTo>
                    <a:pt x="156020" y="182663"/>
                    <a:pt x="146995" y="198094"/>
                    <a:pt x="138064" y="201047"/>
                  </a:cubicBezTo>
                  <a:cubicBezTo>
                    <a:pt x="129411" y="200818"/>
                    <a:pt x="120781" y="200056"/>
                    <a:pt x="112224" y="198761"/>
                  </a:cubicBezTo>
                  <a:cubicBezTo>
                    <a:pt x="112224" y="198761"/>
                    <a:pt x="109943" y="211715"/>
                    <a:pt x="108328" y="220097"/>
                  </a:cubicBezTo>
                  <a:cubicBezTo>
                    <a:pt x="106713" y="228479"/>
                    <a:pt x="107378" y="232765"/>
                    <a:pt x="123814" y="242957"/>
                  </a:cubicBezTo>
                  <a:cubicBezTo>
                    <a:pt x="140249" y="253149"/>
                    <a:pt x="98923" y="274103"/>
                    <a:pt x="71847" y="272008"/>
                  </a:cubicBezTo>
                  <a:cubicBezTo>
                    <a:pt x="44772" y="269912"/>
                    <a:pt x="14276" y="253625"/>
                    <a:pt x="5916" y="236003"/>
                  </a:cubicBezTo>
                  <a:cubicBezTo>
                    <a:pt x="-2825" y="216668"/>
                    <a:pt x="-2065" y="193522"/>
                    <a:pt x="9431" y="194093"/>
                  </a:cubicBezTo>
                  <a:close/>
                </a:path>
              </a:pathLst>
            </a:custGeom>
            <a:solidFill>
              <a:srgbClr val="9C644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grpSp>
          <p:nvGrpSpPr>
            <p:cNvPr id="16412" name="Google Shape;620;p17">
              <a:extLst>
                <a:ext uri="{FF2B5EF4-FFF2-40B4-BE49-F238E27FC236}">
                  <a16:creationId xmlns:a16="http://schemas.microsoft.com/office/drawing/2014/main" id="{7DAAC7D9-D17E-E78D-0391-DFA8A94E0CFF}"/>
                </a:ext>
              </a:extLst>
            </p:cNvPr>
            <p:cNvGrpSpPr>
              <a:grpSpLocks/>
            </p:cNvGrpSpPr>
            <p:nvPr/>
          </p:nvGrpSpPr>
          <p:grpSpPr bwMode="auto">
            <a:xfrm>
              <a:off x="2428704" y="3970322"/>
              <a:ext cx="350131" cy="370523"/>
              <a:chOff x="4512354" y="4952197"/>
              <a:chExt cx="350131" cy="370523"/>
            </a:xfrm>
          </p:grpSpPr>
          <p:grpSp>
            <p:nvGrpSpPr>
              <p:cNvPr id="16448" name="Google Shape;621;p17">
                <a:extLst>
                  <a:ext uri="{FF2B5EF4-FFF2-40B4-BE49-F238E27FC236}">
                    <a16:creationId xmlns:a16="http://schemas.microsoft.com/office/drawing/2014/main" id="{EE905245-8120-8EDF-907A-498535F91D85}"/>
                  </a:ext>
                </a:extLst>
              </p:cNvPr>
              <p:cNvGrpSpPr>
                <a:grpSpLocks/>
              </p:cNvGrpSpPr>
              <p:nvPr/>
            </p:nvGrpSpPr>
            <p:grpSpPr bwMode="auto">
              <a:xfrm>
                <a:off x="4512354" y="5116449"/>
                <a:ext cx="343196" cy="206271"/>
                <a:chOff x="4512354" y="5116449"/>
                <a:chExt cx="343196" cy="206271"/>
              </a:xfrm>
            </p:grpSpPr>
            <p:sp>
              <p:nvSpPr>
                <p:cNvPr id="16459" name="Google Shape;622;p17">
                  <a:extLst>
                    <a:ext uri="{FF2B5EF4-FFF2-40B4-BE49-F238E27FC236}">
                      <a16:creationId xmlns:a16="http://schemas.microsoft.com/office/drawing/2014/main" id="{721F3108-0FB4-9DE5-1C94-6979FB0B9FC7}"/>
                    </a:ext>
                  </a:extLst>
                </p:cNvPr>
                <p:cNvSpPr>
                  <a:spLocks/>
                </p:cNvSpPr>
                <p:nvPr/>
              </p:nvSpPr>
              <p:spPr bwMode="auto">
                <a:xfrm>
                  <a:off x="4512496" y="5200650"/>
                  <a:ext cx="343054" cy="122070"/>
                </a:xfrm>
                <a:custGeom>
                  <a:avLst/>
                  <a:gdLst>
                    <a:gd name="T0" fmla="*/ 343054 w 343054"/>
                    <a:gd name="T1" fmla="*/ 31909 h 122070"/>
                    <a:gd name="T2" fmla="*/ 343054 w 343054"/>
                    <a:gd name="T3" fmla="*/ 31909 h 122070"/>
                    <a:gd name="T4" fmla="*/ 336119 w 343054"/>
                    <a:gd name="T5" fmla="*/ 44005 h 122070"/>
                    <a:gd name="T6" fmla="*/ 204921 w 343054"/>
                    <a:gd name="T7" fmla="*/ 120205 h 122070"/>
                    <a:gd name="T8" fmla="*/ 190955 w 343054"/>
                    <a:gd name="T9" fmla="*/ 120205 h 122070"/>
                    <a:gd name="T10" fmla="*/ 7030 w 343054"/>
                    <a:gd name="T11" fmla="*/ 13526 h 122070"/>
                    <a:gd name="T12" fmla="*/ 0 w 343054"/>
                    <a:gd name="T13" fmla="*/ 1429 h 122070"/>
                    <a:gd name="T14" fmla="*/ 0 w 343054"/>
                    <a:gd name="T15" fmla="*/ 0 h 122070"/>
                    <a:gd name="T16" fmla="*/ 343054 w 343054"/>
                    <a:gd name="T17" fmla="*/ 31909 h 1220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3054" h="122070" extrusionOk="0">
                      <a:moveTo>
                        <a:pt x="343054" y="31909"/>
                      </a:moveTo>
                      <a:lnTo>
                        <a:pt x="343054" y="31909"/>
                      </a:lnTo>
                      <a:cubicBezTo>
                        <a:pt x="343053" y="36890"/>
                        <a:pt x="340413" y="41500"/>
                        <a:pt x="336119" y="44005"/>
                      </a:cubicBezTo>
                      <a:lnTo>
                        <a:pt x="204921" y="120205"/>
                      </a:lnTo>
                      <a:cubicBezTo>
                        <a:pt x="200594" y="122692"/>
                        <a:pt x="195282" y="122692"/>
                        <a:pt x="190955" y="120205"/>
                      </a:cubicBezTo>
                      <a:lnTo>
                        <a:pt x="7030" y="13526"/>
                      </a:lnTo>
                      <a:cubicBezTo>
                        <a:pt x="2686" y="11059"/>
                        <a:pt x="0" y="6439"/>
                        <a:pt x="0" y="1429"/>
                      </a:cubicBezTo>
                      <a:lnTo>
                        <a:pt x="0" y="0"/>
                      </a:lnTo>
                      <a:lnTo>
                        <a:pt x="343054" y="31909"/>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6460" name="Google Shape;623;p17">
                  <a:extLst>
                    <a:ext uri="{FF2B5EF4-FFF2-40B4-BE49-F238E27FC236}">
                      <a16:creationId xmlns:a16="http://schemas.microsoft.com/office/drawing/2014/main" id="{5E036E15-1E43-7802-A9BB-CD04ADEF780E}"/>
                    </a:ext>
                  </a:extLst>
                </p:cNvPr>
                <p:cNvSpPr>
                  <a:spLocks/>
                </p:cNvSpPr>
                <p:nvPr/>
              </p:nvSpPr>
              <p:spPr bwMode="auto">
                <a:xfrm>
                  <a:off x="4710387" y="5232749"/>
                  <a:ext cx="145163" cy="89916"/>
                </a:xfrm>
                <a:custGeom>
                  <a:avLst/>
                  <a:gdLst>
                    <a:gd name="T0" fmla="*/ 138229 w 145163"/>
                    <a:gd name="T1" fmla="*/ 11906 h 89916"/>
                    <a:gd name="T2" fmla="*/ 7030 w 145163"/>
                    <a:gd name="T3" fmla="*/ 88106 h 89916"/>
                    <a:gd name="T4" fmla="*/ 0 w 145163"/>
                    <a:gd name="T5" fmla="*/ 89916 h 89916"/>
                    <a:gd name="T6" fmla="*/ 0 w 145163"/>
                    <a:gd name="T7" fmla="*/ 0 h 89916"/>
                    <a:gd name="T8" fmla="*/ 145164 w 145163"/>
                    <a:gd name="T9" fmla="*/ 0 h 89916"/>
                    <a:gd name="T10" fmla="*/ 138229 w 145163"/>
                    <a:gd name="T11" fmla="*/ 11906 h 899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5163" h="89916" extrusionOk="0">
                      <a:moveTo>
                        <a:pt x="138229" y="11906"/>
                      </a:moveTo>
                      <a:lnTo>
                        <a:pt x="7030" y="88106"/>
                      </a:lnTo>
                      <a:cubicBezTo>
                        <a:pt x="4885" y="89316"/>
                        <a:pt x="2461" y="89945"/>
                        <a:pt x="0" y="89916"/>
                      </a:cubicBezTo>
                      <a:lnTo>
                        <a:pt x="0" y="0"/>
                      </a:lnTo>
                      <a:lnTo>
                        <a:pt x="145164" y="0"/>
                      </a:lnTo>
                      <a:cubicBezTo>
                        <a:pt x="145097" y="4915"/>
                        <a:pt x="142464" y="9430"/>
                        <a:pt x="138229" y="11906"/>
                      </a:cubicBez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6461" name="Google Shape;624;p17">
                  <a:extLst>
                    <a:ext uri="{FF2B5EF4-FFF2-40B4-BE49-F238E27FC236}">
                      <a16:creationId xmlns:a16="http://schemas.microsoft.com/office/drawing/2014/main" id="{C2129CE9-FC30-F137-1C39-BFBB97DDD039}"/>
                    </a:ext>
                  </a:extLst>
                </p:cNvPr>
                <p:cNvSpPr>
                  <a:spLocks/>
                </p:cNvSpPr>
                <p:nvPr/>
              </p:nvSpPr>
              <p:spPr bwMode="auto">
                <a:xfrm>
                  <a:off x="4512354" y="5116449"/>
                  <a:ext cx="343006" cy="198541"/>
                </a:xfrm>
                <a:custGeom>
                  <a:avLst/>
                  <a:gdLst>
                    <a:gd name="T0" fmla="*/ 202973 w 343006"/>
                    <a:gd name="T1" fmla="*/ 197263 h 198541"/>
                    <a:gd name="T2" fmla="*/ 193473 w 343006"/>
                    <a:gd name="T3" fmla="*/ 197263 h 198541"/>
                    <a:gd name="T4" fmla="*/ 1853 w 343006"/>
                    <a:gd name="T5" fmla="*/ 86582 h 198541"/>
                    <a:gd name="T6" fmla="*/ 1853 w 343006"/>
                    <a:gd name="T7" fmla="*/ 81534 h 198541"/>
                    <a:gd name="T8" fmla="*/ 142551 w 343006"/>
                    <a:gd name="T9" fmla="*/ 0 h 198541"/>
                    <a:gd name="T10" fmla="*/ 343007 w 343006"/>
                    <a:gd name="T11" fmla="*/ 116110 h 198541"/>
                    <a:gd name="T12" fmla="*/ 202973 w 343006"/>
                    <a:gd name="T13" fmla="*/ 197263 h 1985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3006" h="198541" extrusionOk="0">
                      <a:moveTo>
                        <a:pt x="202973" y="197263"/>
                      </a:moveTo>
                      <a:cubicBezTo>
                        <a:pt x="200034" y="198968"/>
                        <a:pt x="196412" y="198968"/>
                        <a:pt x="193473" y="197263"/>
                      </a:cubicBezTo>
                      <a:lnTo>
                        <a:pt x="1853" y="86582"/>
                      </a:lnTo>
                      <a:cubicBezTo>
                        <a:pt x="-618" y="85249"/>
                        <a:pt x="-618" y="82963"/>
                        <a:pt x="1853" y="81534"/>
                      </a:cubicBezTo>
                      <a:lnTo>
                        <a:pt x="142551" y="0"/>
                      </a:lnTo>
                      <a:lnTo>
                        <a:pt x="343007" y="116110"/>
                      </a:lnTo>
                      <a:lnTo>
                        <a:pt x="202973" y="197263"/>
                      </a:lnTo>
                      <a:close/>
                    </a:path>
                  </a:pathLst>
                </a:custGeom>
                <a:solidFill>
                  <a:srgbClr val="F4F4F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grpSp>
              <p:nvGrpSpPr>
                <p:cNvPr id="16462" name="Google Shape;625;p17">
                  <a:extLst>
                    <a:ext uri="{FF2B5EF4-FFF2-40B4-BE49-F238E27FC236}">
                      <a16:creationId xmlns:a16="http://schemas.microsoft.com/office/drawing/2014/main" id="{C3E98154-8119-3AF4-4A3D-34BA4D2A263E}"/>
                    </a:ext>
                  </a:extLst>
                </p:cNvPr>
                <p:cNvGrpSpPr>
                  <a:grpSpLocks/>
                </p:cNvGrpSpPr>
                <p:nvPr/>
              </p:nvGrpSpPr>
              <p:grpSpPr bwMode="auto">
                <a:xfrm>
                  <a:off x="4592868" y="5212556"/>
                  <a:ext cx="96807" cy="56007"/>
                  <a:chOff x="4592868" y="5212556"/>
                  <a:chExt cx="96807" cy="56007"/>
                </a:xfrm>
              </p:grpSpPr>
              <p:sp>
                <p:nvSpPr>
                  <p:cNvPr id="16527" name="Google Shape;626;p17">
                    <a:extLst>
                      <a:ext uri="{FF2B5EF4-FFF2-40B4-BE49-F238E27FC236}">
                        <a16:creationId xmlns:a16="http://schemas.microsoft.com/office/drawing/2014/main" id="{B67C77FF-6BD8-8E37-B878-341FDD73A57D}"/>
                      </a:ext>
                    </a:extLst>
                  </p:cNvPr>
                  <p:cNvSpPr>
                    <a:spLocks/>
                  </p:cNvSpPr>
                  <p:nvPr/>
                </p:nvSpPr>
                <p:spPr bwMode="auto">
                  <a:xfrm>
                    <a:off x="4592868" y="5212556"/>
                    <a:ext cx="96807" cy="56007"/>
                  </a:xfrm>
                  <a:custGeom>
                    <a:avLst/>
                    <a:gdLst>
                      <a:gd name="T0" fmla="*/ 0 w 96807"/>
                      <a:gd name="T1" fmla="*/ 20003 h 56007"/>
                      <a:gd name="T2" fmla="*/ 950 w 96807"/>
                      <a:gd name="T3" fmla="*/ 20479 h 56007"/>
                      <a:gd name="T4" fmla="*/ 62227 w 96807"/>
                      <a:gd name="T5" fmla="*/ 56007 h 56007"/>
                      <a:gd name="T6" fmla="*/ 95858 w 96807"/>
                      <a:gd name="T7" fmla="*/ 36481 h 56007"/>
                      <a:gd name="T8" fmla="*/ 96808 w 96807"/>
                      <a:gd name="T9" fmla="*/ 36004 h 56007"/>
                      <a:gd name="T10" fmla="*/ 34581 w 96807"/>
                      <a:gd name="T11" fmla="*/ 0 h 56007"/>
                      <a:gd name="T12" fmla="*/ 0 w 96807"/>
                      <a:gd name="T13" fmla="*/ 20003 h 560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6807" h="56007" extrusionOk="0">
                        <a:moveTo>
                          <a:pt x="0" y="20003"/>
                        </a:moveTo>
                        <a:lnTo>
                          <a:pt x="950" y="20479"/>
                        </a:lnTo>
                        <a:lnTo>
                          <a:pt x="62227" y="56007"/>
                        </a:lnTo>
                        <a:lnTo>
                          <a:pt x="95858" y="36481"/>
                        </a:lnTo>
                        <a:lnTo>
                          <a:pt x="96808" y="36004"/>
                        </a:lnTo>
                        <a:lnTo>
                          <a:pt x="34581" y="0"/>
                        </a:lnTo>
                        <a:lnTo>
                          <a:pt x="0" y="20003"/>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6528" name="Google Shape;627;p17">
                    <a:extLst>
                      <a:ext uri="{FF2B5EF4-FFF2-40B4-BE49-F238E27FC236}">
                        <a16:creationId xmlns:a16="http://schemas.microsoft.com/office/drawing/2014/main" id="{90C70330-FB74-6E56-26E6-7AB6E2E72409}"/>
                      </a:ext>
                    </a:extLst>
                  </p:cNvPr>
                  <p:cNvSpPr>
                    <a:spLocks/>
                  </p:cNvSpPr>
                  <p:nvPr/>
                </p:nvSpPr>
                <p:spPr bwMode="auto">
                  <a:xfrm>
                    <a:off x="4593818" y="5213603"/>
                    <a:ext cx="94907" cy="54959"/>
                  </a:xfrm>
                  <a:custGeom>
                    <a:avLst/>
                    <a:gdLst>
                      <a:gd name="T0" fmla="*/ 0 w 94907"/>
                      <a:gd name="T1" fmla="*/ 19431 h 54959"/>
                      <a:gd name="T2" fmla="*/ 61277 w 94907"/>
                      <a:gd name="T3" fmla="*/ 54959 h 54959"/>
                      <a:gd name="T4" fmla="*/ 94908 w 94907"/>
                      <a:gd name="T5" fmla="*/ 35433 h 54959"/>
                      <a:gd name="T6" fmla="*/ 33631 w 94907"/>
                      <a:gd name="T7" fmla="*/ 0 h 54959"/>
                      <a:gd name="T8" fmla="*/ 0 w 94907"/>
                      <a:gd name="T9" fmla="*/ 19431 h 549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4907" h="54959" extrusionOk="0">
                        <a:moveTo>
                          <a:pt x="0" y="19431"/>
                        </a:moveTo>
                        <a:lnTo>
                          <a:pt x="61277" y="54959"/>
                        </a:lnTo>
                        <a:lnTo>
                          <a:pt x="94908" y="35433"/>
                        </a:lnTo>
                        <a:lnTo>
                          <a:pt x="33631" y="0"/>
                        </a:lnTo>
                        <a:lnTo>
                          <a:pt x="0" y="19431"/>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grpSp>
            <p:sp>
              <p:nvSpPr>
                <p:cNvPr id="16463" name="Google Shape;628;p17">
                  <a:extLst>
                    <a:ext uri="{FF2B5EF4-FFF2-40B4-BE49-F238E27FC236}">
                      <a16:creationId xmlns:a16="http://schemas.microsoft.com/office/drawing/2014/main" id="{61A52C94-FF49-6F84-84FE-B6C9AFB8699D}"/>
                    </a:ext>
                  </a:extLst>
                </p:cNvPr>
                <p:cNvSpPr>
                  <a:spLocks/>
                </p:cNvSpPr>
                <p:nvPr/>
              </p:nvSpPr>
              <p:spPr bwMode="auto">
                <a:xfrm>
                  <a:off x="4803130" y="5231915"/>
                  <a:ext cx="21235" cy="12299"/>
                </a:xfrm>
                <a:custGeom>
                  <a:avLst/>
                  <a:gdLst>
                    <a:gd name="T0" fmla="*/ 454 w 21235"/>
                    <a:gd name="T1" fmla="*/ 6834 h 12299"/>
                    <a:gd name="T2" fmla="*/ 9289 w 21235"/>
                    <a:gd name="T3" fmla="*/ 11978 h 12299"/>
                    <a:gd name="T4" fmla="*/ 12139 w 21235"/>
                    <a:gd name="T5" fmla="*/ 11978 h 12299"/>
                    <a:gd name="T6" fmla="*/ 20594 w 21235"/>
                    <a:gd name="T7" fmla="*/ 7120 h 12299"/>
                    <a:gd name="T8" fmla="*/ 20594 w 21235"/>
                    <a:gd name="T9" fmla="*/ 5501 h 12299"/>
                    <a:gd name="T10" fmla="*/ 11759 w 21235"/>
                    <a:gd name="T11" fmla="*/ 357 h 12299"/>
                    <a:gd name="T12" fmla="*/ 8909 w 21235"/>
                    <a:gd name="T13" fmla="*/ 357 h 12299"/>
                    <a:gd name="T14" fmla="*/ 549 w 21235"/>
                    <a:gd name="T15" fmla="*/ 5215 h 12299"/>
                    <a:gd name="T16" fmla="*/ 454 w 21235"/>
                    <a:gd name="T17" fmla="*/ 6834 h 122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235" h="12299" extrusionOk="0">
                      <a:moveTo>
                        <a:pt x="454" y="6834"/>
                      </a:moveTo>
                      <a:lnTo>
                        <a:pt x="9289" y="11978"/>
                      </a:lnTo>
                      <a:cubicBezTo>
                        <a:pt x="10191" y="12406"/>
                        <a:pt x="11238" y="12406"/>
                        <a:pt x="12139" y="11978"/>
                      </a:cubicBezTo>
                      <a:lnTo>
                        <a:pt x="20594" y="7120"/>
                      </a:lnTo>
                      <a:cubicBezTo>
                        <a:pt x="21449" y="7120"/>
                        <a:pt x="21449" y="5882"/>
                        <a:pt x="20594" y="5501"/>
                      </a:cubicBezTo>
                      <a:lnTo>
                        <a:pt x="11759" y="357"/>
                      </a:lnTo>
                      <a:cubicBezTo>
                        <a:pt x="10868" y="-119"/>
                        <a:pt x="9800" y="-119"/>
                        <a:pt x="8909" y="357"/>
                      </a:cubicBezTo>
                      <a:lnTo>
                        <a:pt x="549" y="5215"/>
                      </a:lnTo>
                      <a:cubicBezTo>
                        <a:pt x="-116" y="5215"/>
                        <a:pt x="-211" y="5882"/>
                        <a:pt x="454" y="6834"/>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6464" name="Google Shape;629;p17">
                  <a:extLst>
                    <a:ext uri="{FF2B5EF4-FFF2-40B4-BE49-F238E27FC236}">
                      <a16:creationId xmlns:a16="http://schemas.microsoft.com/office/drawing/2014/main" id="{C0BCD12A-64C2-79F9-ADFA-8E06701EAFBE}"/>
                    </a:ext>
                  </a:extLst>
                </p:cNvPr>
                <p:cNvSpPr>
                  <a:spLocks/>
                </p:cNvSpPr>
                <p:nvPr/>
              </p:nvSpPr>
              <p:spPr bwMode="auto">
                <a:xfrm>
                  <a:off x="4790604" y="5224200"/>
                  <a:ext cx="21257" cy="12299"/>
                </a:xfrm>
                <a:custGeom>
                  <a:avLst/>
                  <a:gdLst>
                    <a:gd name="T0" fmla="*/ 535 w 21257"/>
                    <a:gd name="T1" fmla="*/ 6834 h 12299"/>
                    <a:gd name="T2" fmla="*/ 9370 w 21257"/>
                    <a:gd name="T3" fmla="*/ 11978 h 12299"/>
                    <a:gd name="T4" fmla="*/ 12125 w 21257"/>
                    <a:gd name="T5" fmla="*/ 11978 h 12299"/>
                    <a:gd name="T6" fmla="*/ 20581 w 21257"/>
                    <a:gd name="T7" fmla="*/ 7120 h 12299"/>
                    <a:gd name="T8" fmla="*/ 20581 w 21257"/>
                    <a:gd name="T9" fmla="*/ 5501 h 12299"/>
                    <a:gd name="T10" fmla="*/ 11745 w 21257"/>
                    <a:gd name="T11" fmla="*/ 357 h 12299"/>
                    <a:gd name="T12" fmla="*/ 8990 w 21257"/>
                    <a:gd name="T13" fmla="*/ 357 h 12299"/>
                    <a:gd name="T14" fmla="*/ 535 w 21257"/>
                    <a:gd name="T15" fmla="*/ 5215 h 12299"/>
                    <a:gd name="T16" fmla="*/ 535 w 21257"/>
                    <a:gd name="T17" fmla="*/ 6834 h 122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257" h="12299" extrusionOk="0">
                      <a:moveTo>
                        <a:pt x="535" y="6834"/>
                      </a:moveTo>
                      <a:lnTo>
                        <a:pt x="9370" y="11978"/>
                      </a:lnTo>
                      <a:cubicBezTo>
                        <a:pt x="10240" y="12406"/>
                        <a:pt x="11256" y="12406"/>
                        <a:pt x="12125" y="11978"/>
                      </a:cubicBezTo>
                      <a:lnTo>
                        <a:pt x="20581" y="7120"/>
                      </a:lnTo>
                      <a:cubicBezTo>
                        <a:pt x="21436" y="6644"/>
                        <a:pt x="21531" y="5882"/>
                        <a:pt x="20581" y="5501"/>
                      </a:cubicBezTo>
                      <a:lnTo>
                        <a:pt x="11745" y="357"/>
                      </a:lnTo>
                      <a:cubicBezTo>
                        <a:pt x="10888" y="-119"/>
                        <a:pt x="9847" y="-119"/>
                        <a:pt x="8990" y="357"/>
                      </a:cubicBezTo>
                      <a:lnTo>
                        <a:pt x="535" y="5215"/>
                      </a:lnTo>
                      <a:cubicBezTo>
                        <a:pt x="-130" y="5691"/>
                        <a:pt x="-225" y="6358"/>
                        <a:pt x="535" y="6834"/>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6465" name="Google Shape;630;p17">
                  <a:extLst>
                    <a:ext uri="{FF2B5EF4-FFF2-40B4-BE49-F238E27FC236}">
                      <a16:creationId xmlns:a16="http://schemas.microsoft.com/office/drawing/2014/main" id="{ACC3E801-0846-7CD9-E692-D5CC648BB929}"/>
                    </a:ext>
                  </a:extLst>
                </p:cNvPr>
                <p:cNvSpPr>
                  <a:spLocks/>
                </p:cNvSpPr>
                <p:nvPr/>
              </p:nvSpPr>
              <p:spPr bwMode="auto">
                <a:xfrm>
                  <a:off x="4778123" y="5216961"/>
                  <a:ext cx="21197" cy="12299"/>
                </a:xfrm>
                <a:custGeom>
                  <a:avLst/>
                  <a:gdLst>
                    <a:gd name="T0" fmla="*/ 475 w 21197"/>
                    <a:gd name="T1" fmla="*/ 6834 h 12299"/>
                    <a:gd name="T2" fmla="*/ 9310 w 21197"/>
                    <a:gd name="T3" fmla="*/ 11978 h 12299"/>
                    <a:gd name="T4" fmla="*/ 12160 w 21197"/>
                    <a:gd name="T5" fmla="*/ 11978 h 12299"/>
                    <a:gd name="T6" fmla="*/ 20521 w 21197"/>
                    <a:gd name="T7" fmla="*/ 7120 h 12299"/>
                    <a:gd name="T8" fmla="*/ 20521 w 21197"/>
                    <a:gd name="T9" fmla="*/ 5501 h 12299"/>
                    <a:gd name="T10" fmla="*/ 11685 w 21197"/>
                    <a:gd name="T11" fmla="*/ 357 h 12299"/>
                    <a:gd name="T12" fmla="*/ 8835 w 21197"/>
                    <a:gd name="T13" fmla="*/ 357 h 12299"/>
                    <a:gd name="T14" fmla="*/ 380 w 21197"/>
                    <a:gd name="T15" fmla="*/ 5215 h 12299"/>
                    <a:gd name="T16" fmla="*/ 475 w 21197"/>
                    <a:gd name="T17" fmla="*/ 6834 h 122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197" h="12299" extrusionOk="0">
                      <a:moveTo>
                        <a:pt x="475" y="6834"/>
                      </a:moveTo>
                      <a:lnTo>
                        <a:pt x="9310" y="11978"/>
                      </a:lnTo>
                      <a:cubicBezTo>
                        <a:pt x="10212" y="12406"/>
                        <a:pt x="11259" y="12406"/>
                        <a:pt x="12160" y="11978"/>
                      </a:cubicBezTo>
                      <a:lnTo>
                        <a:pt x="20521" y="7120"/>
                      </a:lnTo>
                      <a:cubicBezTo>
                        <a:pt x="21376" y="6644"/>
                        <a:pt x="21471" y="5881"/>
                        <a:pt x="20521" y="5501"/>
                      </a:cubicBezTo>
                      <a:lnTo>
                        <a:pt x="11685" y="357"/>
                      </a:lnTo>
                      <a:cubicBezTo>
                        <a:pt x="10794" y="-119"/>
                        <a:pt x="9726" y="-119"/>
                        <a:pt x="8835" y="357"/>
                      </a:cubicBezTo>
                      <a:lnTo>
                        <a:pt x="380" y="5215"/>
                      </a:lnTo>
                      <a:cubicBezTo>
                        <a:pt x="-95" y="5691"/>
                        <a:pt x="-190" y="6358"/>
                        <a:pt x="475" y="6834"/>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6466" name="Google Shape;631;p17">
                  <a:extLst>
                    <a:ext uri="{FF2B5EF4-FFF2-40B4-BE49-F238E27FC236}">
                      <a16:creationId xmlns:a16="http://schemas.microsoft.com/office/drawing/2014/main" id="{C35E345E-4A9F-95FF-5E09-40060F5097A4}"/>
                    </a:ext>
                  </a:extLst>
                </p:cNvPr>
                <p:cNvSpPr>
                  <a:spLocks/>
                </p:cNvSpPr>
                <p:nvPr/>
              </p:nvSpPr>
              <p:spPr bwMode="auto">
                <a:xfrm>
                  <a:off x="4765618" y="5209722"/>
                  <a:ext cx="21257" cy="12299"/>
                </a:xfrm>
                <a:custGeom>
                  <a:avLst/>
                  <a:gdLst>
                    <a:gd name="T0" fmla="*/ 535 w 21257"/>
                    <a:gd name="T1" fmla="*/ 6834 h 12299"/>
                    <a:gd name="T2" fmla="*/ 9370 w 21257"/>
                    <a:gd name="T3" fmla="*/ 11978 h 12299"/>
                    <a:gd name="T4" fmla="*/ 12125 w 21257"/>
                    <a:gd name="T5" fmla="*/ 11978 h 12299"/>
                    <a:gd name="T6" fmla="*/ 20581 w 21257"/>
                    <a:gd name="T7" fmla="*/ 7120 h 12299"/>
                    <a:gd name="T8" fmla="*/ 20581 w 21257"/>
                    <a:gd name="T9" fmla="*/ 5501 h 12299"/>
                    <a:gd name="T10" fmla="*/ 11745 w 21257"/>
                    <a:gd name="T11" fmla="*/ 357 h 12299"/>
                    <a:gd name="T12" fmla="*/ 8895 w 21257"/>
                    <a:gd name="T13" fmla="*/ 357 h 12299"/>
                    <a:gd name="T14" fmla="*/ 535 w 21257"/>
                    <a:gd name="T15" fmla="*/ 5215 h 12299"/>
                    <a:gd name="T16" fmla="*/ 535 w 21257"/>
                    <a:gd name="T17" fmla="*/ 6834 h 122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257" h="12299" extrusionOk="0">
                      <a:moveTo>
                        <a:pt x="535" y="6834"/>
                      </a:moveTo>
                      <a:lnTo>
                        <a:pt x="9370" y="11978"/>
                      </a:lnTo>
                      <a:cubicBezTo>
                        <a:pt x="10240" y="12406"/>
                        <a:pt x="11256" y="12406"/>
                        <a:pt x="12125" y="11978"/>
                      </a:cubicBezTo>
                      <a:lnTo>
                        <a:pt x="20581" y="7120"/>
                      </a:lnTo>
                      <a:cubicBezTo>
                        <a:pt x="21436" y="6644"/>
                        <a:pt x="21531" y="5882"/>
                        <a:pt x="20581" y="5501"/>
                      </a:cubicBezTo>
                      <a:lnTo>
                        <a:pt x="11745" y="357"/>
                      </a:lnTo>
                      <a:cubicBezTo>
                        <a:pt x="10854" y="-119"/>
                        <a:pt x="9786" y="-119"/>
                        <a:pt x="8895" y="357"/>
                      </a:cubicBezTo>
                      <a:lnTo>
                        <a:pt x="535" y="5215"/>
                      </a:lnTo>
                      <a:cubicBezTo>
                        <a:pt x="-130" y="5691"/>
                        <a:pt x="-225" y="6358"/>
                        <a:pt x="535" y="6834"/>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6467" name="Google Shape;632;p17">
                  <a:extLst>
                    <a:ext uri="{FF2B5EF4-FFF2-40B4-BE49-F238E27FC236}">
                      <a16:creationId xmlns:a16="http://schemas.microsoft.com/office/drawing/2014/main" id="{23AC1EA5-3114-C7A4-7F3D-82FED63A171F}"/>
                    </a:ext>
                  </a:extLst>
                </p:cNvPr>
                <p:cNvSpPr>
                  <a:spLocks/>
                </p:cNvSpPr>
                <p:nvPr/>
              </p:nvSpPr>
              <p:spPr bwMode="auto">
                <a:xfrm>
                  <a:off x="4753078" y="5202483"/>
                  <a:ext cx="21257" cy="12299"/>
                </a:xfrm>
                <a:custGeom>
                  <a:avLst/>
                  <a:gdLst>
                    <a:gd name="T0" fmla="*/ 535 w 21257"/>
                    <a:gd name="T1" fmla="*/ 6834 h 12299"/>
                    <a:gd name="T2" fmla="*/ 9370 w 21257"/>
                    <a:gd name="T3" fmla="*/ 11978 h 12299"/>
                    <a:gd name="T4" fmla="*/ 12125 w 21257"/>
                    <a:gd name="T5" fmla="*/ 11978 h 12299"/>
                    <a:gd name="T6" fmla="*/ 20581 w 21257"/>
                    <a:gd name="T7" fmla="*/ 7120 h 12299"/>
                    <a:gd name="T8" fmla="*/ 20581 w 21257"/>
                    <a:gd name="T9" fmla="*/ 5501 h 12299"/>
                    <a:gd name="T10" fmla="*/ 11745 w 21257"/>
                    <a:gd name="T11" fmla="*/ 357 h 12299"/>
                    <a:gd name="T12" fmla="*/ 8990 w 21257"/>
                    <a:gd name="T13" fmla="*/ 357 h 12299"/>
                    <a:gd name="T14" fmla="*/ 535 w 21257"/>
                    <a:gd name="T15" fmla="*/ 5215 h 12299"/>
                    <a:gd name="T16" fmla="*/ 535 w 21257"/>
                    <a:gd name="T17" fmla="*/ 6834 h 122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257" h="12299" extrusionOk="0">
                      <a:moveTo>
                        <a:pt x="535" y="6834"/>
                      </a:moveTo>
                      <a:lnTo>
                        <a:pt x="9370" y="11978"/>
                      </a:lnTo>
                      <a:cubicBezTo>
                        <a:pt x="10240" y="12406"/>
                        <a:pt x="11256" y="12406"/>
                        <a:pt x="12125" y="11978"/>
                      </a:cubicBezTo>
                      <a:lnTo>
                        <a:pt x="20581" y="7120"/>
                      </a:lnTo>
                      <a:cubicBezTo>
                        <a:pt x="21436" y="6644"/>
                        <a:pt x="21531" y="5882"/>
                        <a:pt x="20581" y="5501"/>
                      </a:cubicBezTo>
                      <a:lnTo>
                        <a:pt x="11745" y="357"/>
                      </a:lnTo>
                      <a:cubicBezTo>
                        <a:pt x="10888" y="-119"/>
                        <a:pt x="9847" y="-119"/>
                        <a:pt x="8990" y="357"/>
                      </a:cubicBezTo>
                      <a:lnTo>
                        <a:pt x="535" y="5215"/>
                      </a:lnTo>
                      <a:cubicBezTo>
                        <a:pt x="-130" y="5691"/>
                        <a:pt x="-225" y="6358"/>
                        <a:pt x="535" y="6834"/>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6468" name="Google Shape;633;p17">
                  <a:extLst>
                    <a:ext uri="{FF2B5EF4-FFF2-40B4-BE49-F238E27FC236}">
                      <a16:creationId xmlns:a16="http://schemas.microsoft.com/office/drawing/2014/main" id="{3F9AEEEE-6BC2-F55C-12F9-44D5F671E86B}"/>
                    </a:ext>
                  </a:extLst>
                </p:cNvPr>
                <p:cNvSpPr>
                  <a:spLocks/>
                </p:cNvSpPr>
                <p:nvPr/>
              </p:nvSpPr>
              <p:spPr bwMode="auto">
                <a:xfrm>
                  <a:off x="4740609" y="5195244"/>
                  <a:ext cx="21210" cy="12298"/>
                </a:xfrm>
                <a:custGeom>
                  <a:avLst/>
                  <a:gdLst>
                    <a:gd name="T0" fmla="*/ 464 w 21210"/>
                    <a:gd name="T1" fmla="*/ 6834 h 12298"/>
                    <a:gd name="T2" fmla="*/ 9299 w 21210"/>
                    <a:gd name="T3" fmla="*/ 11978 h 12298"/>
                    <a:gd name="T4" fmla="*/ 12149 w 21210"/>
                    <a:gd name="T5" fmla="*/ 11978 h 12298"/>
                    <a:gd name="T6" fmla="*/ 20604 w 21210"/>
                    <a:gd name="T7" fmla="*/ 7120 h 12298"/>
                    <a:gd name="T8" fmla="*/ 20604 w 21210"/>
                    <a:gd name="T9" fmla="*/ 5501 h 12298"/>
                    <a:gd name="T10" fmla="*/ 11769 w 21210"/>
                    <a:gd name="T11" fmla="*/ 357 h 12298"/>
                    <a:gd name="T12" fmla="*/ 8919 w 21210"/>
                    <a:gd name="T13" fmla="*/ 357 h 12298"/>
                    <a:gd name="T14" fmla="*/ 464 w 21210"/>
                    <a:gd name="T15" fmla="*/ 5215 h 12298"/>
                    <a:gd name="T16" fmla="*/ 464 w 21210"/>
                    <a:gd name="T17" fmla="*/ 6834 h 122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210" h="12298" extrusionOk="0">
                      <a:moveTo>
                        <a:pt x="464" y="6834"/>
                      </a:moveTo>
                      <a:lnTo>
                        <a:pt x="9299" y="11978"/>
                      </a:lnTo>
                      <a:cubicBezTo>
                        <a:pt x="10201" y="12406"/>
                        <a:pt x="11248" y="12406"/>
                        <a:pt x="12149" y="11978"/>
                      </a:cubicBezTo>
                      <a:lnTo>
                        <a:pt x="20604" y="7120"/>
                      </a:lnTo>
                      <a:cubicBezTo>
                        <a:pt x="21364" y="6644"/>
                        <a:pt x="21459" y="5881"/>
                        <a:pt x="20604" y="5501"/>
                      </a:cubicBezTo>
                      <a:lnTo>
                        <a:pt x="11769" y="357"/>
                      </a:lnTo>
                      <a:cubicBezTo>
                        <a:pt x="10878" y="-119"/>
                        <a:pt x="9810" y="-119"/>
                        <a:pt x="8919" y="357"/>
                      </a:cubicBezTo>
                      <a:lnTo>
                        <a:pt x="464" y="5215"/>
                      </a:lnTo>
                      <a:cubicBezTo>
                        <a:pt x="-106" y="5405"/>
                        <a:pt x="-201" y="6358"/>
                        <a:pt x="464" y="6834"/>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6469" name="Google Shape;634;p17">
                  <a:extLst>
                    <a:ext uri="{FF2B5EF4-FFF2-40B4-BE49-F238E27FC236}">
                      <a16:creationId xmlns:a16="http://schemas.microsoft.com/office/drawing/2014/main" id="{40932DD4-8B75-1AC0-3776-52876DD280DF}"/>
                    </a:ext>
                  </a:extLst>
                </p:cNvPr>
                <p:cNvSpPr>
                  <a:spLocks/>
                </p:cNvSpPr>
                <p:nvPr/>
              </p:nvSpPr>
              <p:spPr bwMode="auto">
                <a:xfrm>
                  <a:off x="4728092" y="5188005"/>
                  <a:ext cx="21257" cy="12299"/>
                </a:xfrm>
                <a:custGeom>
                  <a:avLst/>
                  <a:gdLst>
                    <a:gd name="T0" fmla="*/ 535 w 21257"/>
                    <a:gd name="T1" fmla="*/ 6834 h 12299"/>
                    <a:gd name="T2" fmla="*/ 9370 w 21257"/>
                    <a:gd name="T3" fmla="*/ 11978 h 12299"/>
                    <a:gd name="T4" fmla="*/ 12125 w 21257"/>
                    <a:gd name="T5" fmla="*/ 11978 h 12299"/>
                    <a:gd name="T6" fmla="*/ 20581 w 21257"/>
                    <a:gd name="T7" fmla="*/ 7120 h 12299"/>
                    <a:gd name="T8" fmla="*/ 20581 w 21257"/>
                    <a:gd name="T9" fmla="*/ 5501 h 12299"/>
                    <a:gd name="T10" fmla="*/ 11745 w 21257"/>
                    <a:gd name="T11" fmla="*/ 357 h 12299"/>
                    <a:gd name="T12" fmla="*/ 8895 w 21257"/>
                    <a:gd name="T13" fmla="*/ 357 h 12299"/>
                    <a:gd name="T14" fmla="*/ 535 w 21257"/>
                    <a:gd name="T15" fmla="*/ 5215 h 12299"/>
                    <a:gd name="T16" fmla="*/ 535 w 21257"/>
                    <a:gd name="T17" fmla="*/ 6834 h 122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257" h="12299" extrusionOk="0">
                      <a:moveTo>
                        <a:pt x="535" y="6834"/>
                      </a:moveTo>
                      <a:lnTo>
                        <a:pt x="9370" y="11978"/>
                      </a:lnTo>
                      <a:cubicBezTo>
                        <a:pt x="10239" y="12406"/>
                        <a:pt x="11256" y="12406"/>
                        <a:pt x="12125" y="11978"/>
                      </a:cubicBezTo>
                      <a:lnTo>
                        <a:pt x="20581" y="7120"/>
                      </a:lnTo>
                      <a:cubicBezTo>
                        <a:pt x="21436" y="7120"/>
                        <a:pt x="21531" y="5882"/>
                        <a:pt x="20581" y="5501"/>
                      </a:cubicBezTo>
                      <a:lnTo>
                        <a:pt x="11745" y="357"/>
                      </a:lnTo>
                      <a:cubicBezTo>
                        <a:pt x="10854" y="-119"/>
                        <a:pt x="9786" y="-119"/>
                        <a:pt x="8895" y="357"/>
                      </a:cubicBezTo>
                      <a:lnTo>
                        <a:pt x="535" y="5215"/>
                      </a:lnTo>
                      <a:cubicBezTo>
                        <a:pt x="-130" y="5691"/>
                        <a:pt x="-225" y="6358"/>
                        <a:pt x="535" y="6834"/>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6470" name="Google Shape;635;p17">
                  <a:extLst>
                    <a:ext uri="{FF2B5EF4-FFF2-40B4-BE49-F238E27FC236}">
                      <a16:creationId xmlns:a16="http://schemas.microsoft.com/office/drawing/2014/main" id="{80F7942A-4465-8D95-FC96-C00A3161474A}"/>
                    </a:ext>
                  </a:extLst>
                </p:cNvPr>
                <p:cNvSpPr>
                  <a:spLocks/>
                </p:cNvSpPr>
                <p:nvPr/>
              </p:nvSpPr>
              <p:spPr bwMode="auto">
                <a:xfrm>
                  <a:off x="4715552" y="5180766"/>
                  <a:ext cx="21257" cy="12299"/>
                </a:xfrm>
                <a:custGeom>
                  <a:avLst/>
                  <a:gdLst>
                    <a:gd name="T0" fmla="*/ 535 w 21257"/>
                    <a:gd name="T1" fmla="*/ 6834 h 12299"/>
                    <a:gd name="T2" fmla="*/ 9370 w 21257"/>
                    <a:gd name="T3" fmla="*/ 11978 h 12299"/>
                    <a:gd name="T4" fmla="*/ 12220 w 21257"/>
                    <a:gd name="T5" fmla="*/ 11978 h 12299"/>
                    <a:gd name="T6" fmla="*/ 20581 w 21257"/>
                    <a:gd name="T7" fmla="*/ 7120 h 12299"/>
                    <a:gd name="T8" fmla="*/ 20581 w 21257"/>
                    <a:gd name="T9" fmla="*/ 5501 h 12299"/>
                    <a:gd name="T10" fmla="*/ 11745 w 21257"/>
                    <a:gd name="T11" fmla="*/ 357 h 12299"/>
                    <a:gd name="T12" fmla="*/ 8990 w 21257"/>
                    <a:gd name="T13" fmla="*/ 357 h 12299"/>
                    <a:gd name="T14" fmla="*/ 535 w 21257"/>
                    <a:gd name="T15" fmla="*/ 5215 h 12299"/>
                    <a:gd name="T16" fmla="*/ 535 w 21257"/>
                    <a:gd name="T17" fmla="*/ 6834 h 122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257" h="12299" extrusionOk="0">
                      <a:moveTo>
                        <a:pt x="535" y="6834"/>
                      </a:moveTo>
                      <a:lnTo>
                        <a:pt x="9370" y="11978"/>
                      </a:lnTo>
                      <a:cubicBezTo>
                        <a:pt x="10272" y="12406"/>
                        <a:pt x="11319" y="12406"/>
                        <a:pt x="12220" y="11978"/>
                      </a:cubicBezTo>
                      <a:lnTo>
                        <a:pt x="20581" y="7120"/>
                      </a:lnTo>
                      <a:cubicBezTo>
                        <a:pt x="21436" y="6644"/>
                        <a:pt x="21531" y="5882"/>
                        <a:pt x="20581" y="5501"/>
                      </a:cubicBezTo>
                      <a:lnTo>
                        <a:pt x="11745" y="357"/>
                      </a:lnTo>
                      <a:cubicBezTo>
                        <a:pt x="10888" y="-119"/>
                        <a:pt x="9847" y="-119"/>
                        <a:pt x="8990" y="357"/>
                      </a:cubicBezTo>
                      <a:lnTo>
                        <a:pt x="535" y="5215"/>
                      </a:lnTo>
                      <a:cubicBezTo>
                        <a:pt x="-130" y="5691"/>
                        <a:pt x="-225" y="6358"/>
                        <a:pt x="535" y="6834"/>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6471" name="Google Shape;636;p17">
                  <a:extLst>
                    <a:ext uri="{FF2B5EF4-FFF2-40B4-BE49-F238E27FC236}">
                      <a16:creationId xmlns:a16="http://schemas.microsoft.com/office/drawing/2014/main" id="{4C76EC6A-8A74-5262-B6A9-A35DE46734F1}"/>
                    </a:ext>
                  </a:extLst>
                </p:cNvPr>
                <p:cNvSpPr>
                  <a:spLocks/>
                </p:cNvSpPr>
                <p:nvPr/>
              </p:nvSpPr>
              <p:spPr bwMode="auto">
                <a:xfrm>
                  <a:off x="4703083" y="5173527"/>
                  <a:ext cx="21210" cy="12298"/>
                </a:xfrm>
                <a:custGeom>
                  <a:avLst/>
                  <a:gdLst>
                    <a:gd name="T0" fmla="*/ 464 w 21210"/>
                    <a:gd name="T1" fmla="*/ 6834 h 12298"/>
                    <a:gd name="T2" fmla="*/ 9299 w 21210"/>
                    <a:gd name="T3" fmla="*/ 11978 h 12298"/>
                    <a:gd name="T4" fmla="*/ 12149 w 21210"/>
                    <a:gd name="T5" fmla="*/ 11978 h 12298"/>
                    <a:gd name="T6" fmla="*/ 20604 w 21210"/>
                    <a:gd name="T7" fmla="*/ 7120 h 12298"/>
                    <a:gd name="T8" fmla="*/ 20604 w 21210"/>
                    <a:gd name="T9" fmla="*/ 5501 h 12298"/>
                    <a:gd name="T10" fmla="*/ 11769 w 21210"/>
                    <a:gd name="T11" fmla="*/ 357 h 12298"/>
                    <a:gd name="T12" fmla="*/ 8919 w 21210"/>
                    <a:gd name="T13" fmla="*/ 357 h 12298"/>
                    <a:gd name="T14" fmla="*/ 464 w 21210"/>
                    <a:gd name="T15" fmla="*/ 5215 h 12298"/>
                    <a:gd name="T16" fmla="*/ 464 w 21210"/>
                    <a:gd name="T17" fmla="*/ 6834 h 122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210" h="12298" extrusionOk="0">
                      <a:moveTo>
                        <a:pt x="464" y="6834"/>
                      </a:moveTo>
                      <a:lnTo>
                        <a:pt x="9299" y="11978"/>
                      </a:lnTo>
                      <a:cubicBezTo>
                        <a:pt x="10201" y="12406"/>
                        <a:pt x="11248" y="12406"/>
                        <a:pt x="12149" y="11978"/>
                      </a:cubicBezTo>
                      <a:lnTo>
                        <a:pt x="20604" y="7120"/>
                      </a:lnTo>
                      <a:cubicBezTo>
                        <a:pt x="21364" y="6644"/>
                        <a:pt x="21459" y="5881"/>
                        <a:pt x="20604" y="5501"/>
                      </a:cubicBezTo>
                      <a:lnTo>
                        <a:pt x="11769" y="357"/>
                      </a:lnTo>
                      <a:cubicBezTo>
                        <a:pt x="10878" y="-119"/>
                        <a:pt x="9810" y="-119"/>
                        <a:pt x="8919" y="357"/>
                      </a:cubicBezTo>
                      <a:lnTo>
                        <a:pt x="464" y="5215"/>
                      </a:lnTo>
                      <a:cubicBezTo>
                        <a:pt x="-106" y="5691"/>
                        <a:pt x="-201" y="6358"/>
                        <a:pt x="464" y="6834"/>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6472" name="Google Shape;637;p17">
                  <a:extLst>
                    <a:ext uri="{FF2B5EF4-FFF2-40B4-BE49-F238E27FC236}">
                      <a16:creationId xmlns:a16="http://schemas.microsoft.com/office/drawing/2014/main" id="{64AAF603-2A95-412B-D322-C0FD6E9716B5}"/>
                    </a:ext>
                  </a:extLst>
                </p:cNvPr>
                <p:cNvSpPr>
                  <a:spLocks/>
                </p:cNvSpPr>
                <p:nvPr/>
              </p:nvSpPr>
              <p:spPr bwMode="auto">
                <a:xfrm>
                  <a:off x="4690566" y="5166324"/>
                  <a:ext cx="21257" cy="12263"/>
                </a:xfrm>
                <a:custGeom>
                  <a:avLst/>
                  <a:gdLst>
                    <a:gd name="T0" fmla="*/ 535 w 21257"/>
                    <a:gd name="T1" fmla="*/ 6798 h 12263"/>
                    <a:gd name="T2" fmla="*/ 9370 w 21257"/>
                    <a:gd name="T3" fmla="*/ 11942 h 12263"/>
                    <a:gd name="T4" fmla="*/ 12125 w 21257"/>
                    <a:gd name="T5" fmla="*/ 11942 h 12263"/>
                    <a:gd name="T6" fmla="*/ 20581 w 21257"/>
                    <a:gd name="T7" fmla="*/ 7084 h 12263"/>
                    <a:gd name="T8" fmla="*/ 20581 w 21257"/>
                    <a:gd name="T9" fmla="*/ 5465 h 12263"/>
                    <a:gd name="T10" fmla="*/ 11745 w 21257"/>
                    <a:gd name="T11" fmla="*/ 321 h 12263"/>
                    <a:gd name="T12" fmla="*/ 8990 w 21257"/>
                    <a:gd name="T13" fmla="*/ 321 h 12263"/>
                    <a:gd name="T14" fmla="*/ 535 w 21257"/>
                    <a:gd name="T15" fmla="*/ 5275 h 12263"/>
                    <a:gd name="T16" fmla="*/ 535 w 21257"/>
                    <a:gd name="T17" fmla="*/ 6798 h 122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257" h="12263" extrusionOk="0">
                      <a:moveTo>
                        <a:pt x="535" y="6798"/>
                      </a:moveTo>
                      <a:lnTo>
                        <a:pt x="9370" y="11942"/>
                      </a:lnTo>
                      <a:cubicBezTo>
                        <a:pt x="10239" y="12371"/>
                        <a:pt x="11256" y="12371"/>
                        <a:pt x="12125" y="11942"/>
                      </a:cubicBezTo>
                      <a:lnTo>
                        <a:pt x="20581" y="7084"/>
                      </a:lnTo>
                      <a:cubicBezTo>
                        <a:pt x="21436" y="6608"/>
                        <a:pt x="21531" y="5846"/>
                        <a:pt x="20581" y="5465"/>
                      </a:cubicBezTo>
                      <a:lnTo>
                        <a:pt x="11745" y="321"/>
                      </a:lnTo>
                      <a:cubicBezTo>
                        <a:pt x="10876" y="-107"/>
                        <a:pt x="9860" y="-107"/>
                        <a:pt x="8990" y="321"/>
                      </a:cubicBezTo>
                      <a:lnTo>
                        <a:pt x="535" y="5275"/>
                      </a:lnTo>
                      <a:cubicBezTo>
                        <a:pt x="-130" y="5751"/>
                        <a:pt x="-225" y="6322"/>
                        <a:pt x="535" y="6798"/>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6473" name="Google Shape;638;p17">
                  <a:extLst>
                    <a:ext uri="{FF2B5EF4-FFF2-40B4-BE49-F238E27FC236}">
                      <a16:creationId xmlns:a16="http://schemas.microsoft.com/office/drawing/2014/main" id="{E6D7C8B0-4B2B-DA4C-9EF2-6BFD47E08848}"/>
                    </a:ext>
                  </a:extLst>
                </p:cNvPr>
                <p:cNvSpPr>
                  <a:spLocks/>
                </p:cNvSpPr>
                <p:nvPr/>
              </p:nvSpPr>
              <p:spPr bwMode="auto">
                <a:xfrm>
                  <a:off x="4678026" y="5159085"/>
                  <a:ext cx="21257" cy="12263"/>
                </a:xfrm>
                <a:custGeom>
                  <a:avLst/>
                  <a:gdLst>
                    <a:gd name="T0" fmla="*/ 535 w 21257"/>
                    <a:gd name="T1" fmla="*/ 6798 h 12263"/>
                    <a:gd name="T2" fmla="*/ 9370 w 21257"/>
                    <a:gd name="T3" fmla="*/ 11942 h 12263"/>
                    <a:gd name="T4" fmla="*/ 12220 w 21257"/>
                    <a:gd name="T5" fmla="*/ 11942 h 12263"/>
                    <a:gd name="T6" fmla="*/ 20581 w 21257"/>
                    <a:gd name="T7" fmla="*/ 7084 h 12263"/>
                    <a:gd name="T8" fmla="*/ 20581 w 21257"/>
                    <a:gd name="T9" fmla="*/ 5465 h 12263"/>
                    <a:gd name="T10" fmla="*/ 11745 w 21257"/>
                    <a:gd name="T11" fmla="*/ 322 h 12263"/>
                    <a:gd name="T12" fmla="*/ 8990 w 21257"/>
                    <a:gd name="T13" fmla="*/ 322 h 12263"/>
                    <a:gd name="T14" fmla="*/ 535 w 21257"/>
                    <a:gd name="T15" fmla="*/ 5274 h 12263"/>
                    <a:gd name="T16" fmla="*/ 535 w 21257"/>
                    <a:gd name="T17" fmla="*/ 6798 h 122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257" h="12263" extrusionOk="0">
                      <a:moveTo>
                        <a:pt x="535" y="6798"/>
                      </a:moveTo>
                      <a:lnTo>
                        <a:pt x="9370" y="11942"/>
                      </a:lnTo>
                      <a:cubicBezTo>
                        <a:pt x="10272" y="12371"/>
                        <a:pt x="11319" y="12371"/>
                        <a:pt x="12220" y="11942"/>
                      </a:cubicBezTo>
                      <a:lnTo>
                        <a:pt x="20581" y="7084"/>
                      </a:lnTo>
                      <a:cubicBezTo>
                        <a:pt x="21436" y="6608"/>
                        <a:pt x="21531" y="5846"/>
                        <a:pt x="20581" y="5465"/>
                      </a:cubicBezTo>
                      <a:lnTo>
                        <a:pt x="11745" y="322"/>
                      </a:lnTo>
                      <a:cubicBezTo>
                        <a:pt x="10876" y="-107"/>
                        <a:pt x="9860" y="-107"/>
                        <a:pt x="8990" y="322"/>
                      </a:cubicBezTo>
                      <a:lnTo>
                        <a:pt x="535" y="5274"/>
                      </a:lnTo>
                      <a:cubicBezTo>
                        <a:pt x="-130" y="5656"/>
                        <a:pt x="-225" y="6322"/>
                        <a:pt x="535" y="6798"/>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6474" name="Google Shape;639;p17">
                  <a:extLst>
                    <a:ext uri="{FF2B5EF4-FFF2-40B4-BE49-F238E27FC236}">
                      <a16:creationId xmlns:a16="http://schemas.microsoft.com/office/drawing/2014/main" id="{EB95BBF6-A12F-D8EB-B6B6-82462872CDD0}"/>
                    </a:ext>
                  </a:extLst>
                </p:cNvPr>
                <p:cNvSpPr>
                  <a:spLocks/>
                </p:cNvSpPr>
                <p:nvPr/>
              </p:nvSpPr>
              <p:spPr bwMode="auto">
                <a:xfrm>
                  <a:off x="4665615" y="5151846"/>
                  <a:ext cx="21342" cy="12263"/>
                </a:xfrm>
                <a:custGeom>
                  <a:avLst/>
                  <a:gdLst>
                    <a:gd name="T0" fmla="*/ 596 w 21342"/>
                    <a:gd name="T1" fmla="*/ 6798 h 12263"/>
                    <a:gd name="T2" fmla="*/ 9431 w 21342"/>
                    <a:gd name="T3" fmla="*/ 11942 h 12263"/>
                    <a:gd name="T4" fmla="*/ 12281 w 21342"/>
                    <a:gd name="T5" fmla="*/ 11942 h 12263"/>
                    <a:gd name="T6" fmla="*/ 20736 w 21342"/>
                    <a:gd name="T7" fmla="*/ 7084 h 12263"/>
                    <a:gd name="T8" fmla="*/ 20736 w 21342"/>
                    <a:gd name="T9" fmla="*/ 5465 h 12263"/>
                    <a:gd name="T10" fmla="*/ 11901 w 21342"/>
                    <a:gd name="T11" fmla="*/ 322 h 12263"/>
                    <a:gd name="T12" fmla="*/ 9051 w 21342"/>
                    <a:gd name="T13" fmla="*/ 322 h 12263"/>
                    <a:gd name="T14" fmla="*/ 691 w 21342"/>
                    <a:gd name="T15" fmla="*/ 5274 h 12263"/>
                    <a:gd name="T16" fmla="*/ 596 w 21342"/>
                    <a:gd name="T17" fmla="*/ 6798 h 122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342" h="12263" extrusionOk="0">
                      <a:moveTo>
                        <a:pt x="596" y="6798"/>
                      </a:moveTo>
                      <a:lnTo>
                        <a:pt x="9431" y="11942"/>
                      </a:lnTo>
                      <a:cubicBezTo>
                        <a:pt x="10333" y="12371"/>
                        <a:pt x="11380" y="12371"/>
                        <a:pt x="12281" y="11942"/>
                      </a:cubicBezTo>
                      <a:lnTo>
                        <a:pt x="20736" y="7084"/>
                      </a:lnTo>
                      <a:cubicBezTo>
                        <a:pt x="21496" y="6608"/>
                        <a:pt x="21591" y="5846"/>
                        <a:pt x="20736" y="5465"/>
                      </a:cubicBezTo>
                      <a:lnTo>
                        <a:pt x="11901" y="322"/>
                      </a:lnTo>
                      <a:cubicBezTo>
                        <a:pt x="10999" y="-107"/>
                        <a:pt x="9953" y="-107"/>
                        <a:pt x="9051" y="322"/>
                      </a:cubicBezTo>
                      <a:lnTo>
                        <a:pt x="691" y="5274"/>
                      </a:lnTo>
                      <a:cubicBezTo>
                        <a:pt x="-164" y="5656"/>
                        <a:pt x="-259" y="6322"/>
                        <a:pt x="596" y="6798"/>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6475" name="Google Shape;640;p17">
                  <a:extLst>
                    <a:ext uri="{FF2B5EF4-FFF2-40B4-BE49-F238E27FC236}">
                      <a16:creationId xmlns:a16="http://schemas.microsoft.com/office/drawing/2014/main" id="{35E6A522-5106-B51B-16C4-7E5650FC520D}"/>
                    </a:ext>
                  </a:extLst>
                </p:cNvPr>
                <p:cNvSpPr>
                  <a:spLocks/>
                </p:cNvSpPr>
                <p:nvPr/>
              </p:nvSpPr>
              <p:spPr bwMode="auto">
                <a:xfrm>
                  <a:off x="4653040" y="5144512"/>
                  <a:ext cx="21257" cy="12299"/>
                </a:xfrm>
                <a:custGeom>
                  <a:avLst/>
                  <a:gdLst>
                    <a:gd name="T0" fmla="*/ 535 w 21257"/>
                    <a:gd name="T1" fmla="*/ 6894 h 12299"/>
                    <a:gd name="T2" fmla="*/ 9370 w 21257"/>
                    <a:gd name="T3" fmla="*/ 11942 h 12299"/>
                    <a:gd name="T4" fmla="*/ 12125 w 21257"/>
                    <a:gd name="T5" fmla="*/ 11942 h 12299"/>
                    <a:gd name="T6" fmla="*/ 20581 w 21257"/>
                    <a:gd name="T7" fmla="*/ 7084 h 12299"/>
                    <a:gd name="T8" fmla="*/ 20581 w 21257"/>
                    <a:gd name="T9" fmla="*/ 5465 h 12299"/>
                    <a:gd name="T10" fmla="*/ 11745 w 21257"/>
                    <a:gd name="T11" fmla="*/ 322 h 12299"/>
                    <a:gd name="T12" fmla="*/ 8990 w 21257"/>
                    <a:gd name="T13" fmla="*/ 322 h 12299"/>
                    <a:gd name="T14" fmla="*/ 535 w 21257"/>
                    <a:gd name="T15" fmla="*/ 5274 h 12299"/>
                    <a:gd name="T16" fmla="*/ 535 w 21257"/>
                    <a:gd name="T17" fmla="*/ 6894 h 122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257" h="12299" extrusionOk="0">
                      <a:moveTo>
                        <a:pt x="535" y="6894"/>
                      </a:moveTo>
                      <a:lnTo>
                        <a:pt x="9370" y="11942"/>
                      </a:lnTo>
                      <a:cubicBezTo>
                        <a:pt x="10227" y="12418"/>
                        <a:pt x="11268" y="12418"/>
                        <a:pt x="12125" y="11942"/>
                      </a:cubicBezTo>
                      <a:lnTo>
                        <a:pt x="20581" y="7084"/>
                      </a:lnTo>
                      <a:cubicBezTo>
                        <a:pt x="21436" y="7084"/>
                        <a:pt x="21531" y="5846"/>
                        <a:pt x="20581" y="5465"/>
                      </a:cubicBezTo>
                      <a:lnTo>
                        <a:pt x="11745" y="322"/>
                      </a:lnTo>
                      <a:cubicBezTo>
                        <a:pt x="10876" y="-107"/>
                        <a:pt x="9860" y="-107"/>
                        <a:pt x="8990" y="322"/>
                      </a:cubicBezTo>
                      <a:lnTo>
                        <a:pt x="535" y="5274"/>
                      </a:lnTo>
                      <a:cubicBezTo>
                        <a:pt x="-130" y="5751"/>
                        <a:pt x="-225" y="6417"/>
                        <a:pt x="535" y="6894"/>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6476" name="Google Shape;641;p17">
                  <a:extLst>
                    <a:ext uri="{FF2B5EF4-FFF2-40B4-BE49-F238E27FC236}">
                      <a16:creationId xmlns:a16="http://schemas.microsoft.com/office/drawing/2014/main" id="{5594D5E1-89DA-F931-C46D-FEEFACB9EE27}"/>
                    </a:ext>
                  </a:extLst>
                </p:cNvPr>
                <p:cNvSpPr>
                  <a:spLocks/>
                </p:cNvSpPr>
                <p:nvPr/>
              </p:nvSpPr>
              <p:spPr bwMode="auto">
                <a:xfrm>
                  <a:off x="4634503" y="5133808"/>
                  <a:ext cx="27254" cy="15763"/>
                </a:xfrm>
                <a:custGeom>
                  <a:avLst/>
                  <a:gdLst>
                    <a:gd name="T0" fmla="*/ 546 w 27254"/>
                    <a:gd name="T1" fmla="*/ 6834 h 15763"/>
                    <a:gd name="T2" fmla="*/ 15367 w 27254"/>
                    <a:gd name="T3" fmla="*/ 15407 h 15763"/>
                    <a:gd name="T4" fmla="*/ 18217 w 27254"/>
                    <a:gd name="T5" fmla="*/ 15407 h 15763"/>
                    <a:gd name="T6" fmla="*/ 26577 w 27254"/>
                    <a:gd name="T7" fmla="*/ 10549 h 15763"/>
                    <a:gd name="T8" fmla="*/ 26577 w 27254"/>
                    <a:gd name="T9" fmla="*/ 8930 h 15763"/>
                    <a:gd name="T10" fmla="*/ 11662 w 27254"/>
                    <a:gd name="T11" fmla="*/ 357 h 15763"/>
                    <a:gd name="T12" fmla="*/ 8906 w 27254"/>
                    <a:gd name="T13" fmla="*/ 357 h 15763"/>
                    <a:gd name="T14" fmla="*/ 451 w 27254"/>
                    <a:gd name="T15" fmla="*/ 5215 h 15763"/>
                    <a:gd name="T16" fmla="*/ 546 w 27254"/>
                    <a:gd name="T17" fmla="*/ 6834 h 157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254" h="15763" extrusionOk="0">
                      <a:moveTo>
                        <a:pt x="546" y="6834"/>
                      </a:moveTo>
                      <a:lnTo>
                        <a:pt x="15367" y="15407"/>
                      </a:lnTo>
                      <a:cubicBezTo>
                        <a:pt x="16258" y="15883"/>
                        <a:pt x="17326" y="15883"/>
                        <a:pt x="18217" y="15407"/>
                      </a:cubicBezTo>
                      <a:lnTo>
                        <a:pt x="26577" y="10549"/>
                      </a:lnTo>
                      <a:cubicBezTo>
                        <a:pt x="27432" y="10073"/>
                        <a:pt x="27527" y="9311"/>
                        <a:pt x="26577" y="8930"/>
                      </a:cubicBezTo>
                      <a:lnTo>
                        <a:pt x="11662" y="357"/>
                      </a:lnTo>
                      <a:cubicBezTo>
                        <a:pt x="10805" y="-119"/>
                        <a:pt x="9763" y="-119"/>
                        <a:pt x="8906" y="357"/>
                      </a:cubicBezTo>
                      <a:lnTo>
                        <a:pt x="451" y="5215"/>
                      </a:lnTo>
                      <a:cubicBezTo>
                        <a:pt x="-119" y="5691"/>
                        <a:pt x="-214" y="6453"/>
                        <a:pt x="546" y="6834"/>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6477" name="Google Shape;642;p17">
                  <a:extLst>
                    <a:ext uri="{FF2B5EF4-FFF2-40B4-BE49-F238E27FC236}">
                      <a16:creationId xmlns:a16="http://schemas.microsoft.com/office/drawing/2014/main" id="{75F542C6-4B83-2D75-90E3-CF7C1CE60B0E}"/>
                    </a:ext>
                  </a:extLst>
                </p:cNvPr>
                <p:cNvSpPr>
                  <a:spLocks/>
                </p:cNvSpPr>
                <p:nvPr/>
              </p:nvSpPr>
              <p:spPr bwMode="auto">
                <a:xfrm>
                  <a:off x="4772458" y="5227665"/>
                  <a:ext cx="21257" cy="12299"/>
                </a:xfrm>
                <a:custGeom>
                  <a:avLst/>
                  <a:gdLst>
                    <a:gd name="T0" fmla="*/ 535 w 21257"/>
                    <a:gd name="T1" fmla="*/ 6894 h 12299"/>
                    <a:gd name="T2" fmla="*/ 9370 w 21257"/>
                    <a:gd name="T3" fmla="*/ 11942 h 12299"/>
                    <a:gd name="T4" fmla="*/ 12125 w 21257"/>
                    <a:gd name="T5" fmla="*/ 11942 h 12299"/>
                    <a:gd name="T6" fmla="*/ 20581 w 21257"/>
                    <a:gd name="T7" fmla="*/ 7084 h 12299"/>
                    <a:gd name="T8" fmla="*/ 20581 w 21257"/>
                    <a:gd name="T9" fmla="*/ 5465 h 12299"/>
                    <a:gd name="T10" fmla="*/ 11745 w 21257"/>
                    <a:gd name="T11" fmla="*/ 321 h 12299"/>
                    <a:gd name="T12" fmla="*/ 8895 w 21257"/>
                    <a:gd name="T13" fmla="*/ 321 h 12299"/>
                    <a:gd name="T14" fmla="*/ 535 w 21257"/>
                    <a:gd name="T15" fmla="*/ 5275 h 12299"/>
                    <a:gd name="T16" fmla="*/ 535 w 21257"/>
                    <a:gd name="T17" fmla="*/ 6894 h 122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257" h="12299" extrusionOk="0">
                      <a:moveTo>
                        <a:pt x="535" y="6894"/>
                      </a:moveTo>
                      <a:lnTo>
                        <a:pt x="9370" y="11942"/>
                      </a:lnTo>
                      <a:cubicBezTo>
                        <a:pt x="10227" y="12418"/>
                        <a:pt x="11268" y="12418"/>
                        <a:pt x="12125" y="11942"/>
                      </a:cubicBezTo>
                      <a:lnTo>
                        <a:pt x="20581" y="7084"/>
                      </a:lnTo>
                      <a:cubicBezTo>
                        <a:pt x="21436" y="6608"/>
                        <a:pt x="21531" y="5846"/>
                        <a:pt x="20581" y="5465"/>
                      </a:cubicBezTo>
                      <a:lnTo>
                        <a:pt x="11745" y="321"/>
                      </a:lnTo>
                      <a:cubicBezTo>
                        <a:pt x="10844" y="-107"/>
                        <a:pt x="9797" y="-107"/>
                        <a:pt x="8895" y="321"/>
                      </a:cubicBezTo>
                      <a:lnTo>
                        <a:pt x="535" y="5275"/>
                      </a:lnTo>
                      <a:cubicBezTo>
                        <a:pt x="-130" y="5751"/>
                        <a:pt x="-225" y="6417"/>
                        <a:pt x="535" y="6894"/>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6478" name="Google Shape;643;p17">
                  <a:extLst>
                    <a:ext uri="{FF2B5EF4-FFF2-40B4-BE49-F238E27FC236}">
                      <a16:creationId xmlns:a16="http://schemas.microsoft.com/office/drawing/2014/main" id="{8FC07D6D-BE76-AD0C-8723-46C0C2D6404C}"/>
                    </a:ext>
                  </a:extLst>
                </p:cNvPr>
                <p:cNvSpPr>
                  <a:spLocks/>
                </p:cNvSpPr>
                <p:nvPr/>
              </p:nvSpPr>
              <p:spPr bwMode="auto">
                <a:xfrm>
                  <a:off x="4759918" y="5220426"/>
                  <a:ext cx="21257" cy="12299"/>
                </a:xfrm>
                <a:custGeom>
                  <a:avLst/>
                  <a:gdLst>
                    <a:gd name="T0" fmla="*/ 535 w 21257"/>
                    <a:gd name="T1" fmla="*/ 6894 h 12299"/>
                    <a:gd name="T2" fmla="*/ 9370 w 21257"/>
                    <a:gd name="T3" fmla="*/ 11942 h 12299"/>
                    <a:gd name="T4" fmla="*/ 12125 w 21257"/>
                    <a:gd name="T5" fmla="*/ 11942 h 12299"/>
                    <a:gd name="T6" fmla="*/ 20581 w 21257"/>
                    <a:gd name="T7" fmla="*/ 7084 h 12299"/>
                    <a:gd name="T8" fmla="*/ 20581 w 21257"/>
                    <a:gd name="T9" fmla="*/ 5465 h 12299"/>
                    <a:gd name="T10" fmla="*/ 11745 w 21257"/>
                    <a:gd name="T11" fmla="*/ 321 h 12299"/>
                    <a:gd name="T12" fmla="*/ 8990 w 21257"/>
                    <a:gd name="T13" fmla="*/ 321 h 12299"/>
                    <a:gd name="T14" fmla="*/ 535 w 21257"/>
                    <a:gd name="T15" fmla="*/ 5275 h 12299"/>
                    <a:gd name="T16" fmla="*/ 535 w 21257"/>
                    <a:gd name="T17" fmla="*/ 6894 h 122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257" h="12299" extrusionOk="0">
                      <a:moveTo>
                        <a:pt x="535" y="6894"/>
                      </a:moveTo>
                      <a:lnTo>
                        <a:pt x="9370" y="11942"/>
                      </a:lnTo>
                      <a:cubicBezTo>
                        <a:pt x="10227" y="12418"/>
                        <a:pt x="11268" y="12418"/>
                        <a:pt x="12125" y="11942"/>
                      </a:cubicBezTo>
                      <a:lnTo>
                        <a:pt x="20581" y="7084"/>
                      </a:lnTo>
                      <a:cubicBezTo>
                        <a:pt x="21436" y="6608"/>
                        <a:pt x="21531" y="5846"/>
                        <a:pt x="20581" y="5465"/>
                      </a:cubicBezTo>
                      <a:lnTo>
                        <a:pt x="11745" y="321"/>
                      </a:lnTo>
                      <a:cubicBezTo>
                        <a:pt x="10876" y="-107"/>
                        <a:pt x="9860" y="-107"/>
                        <a:pt x="8990" y="321"/>
                      </a:cubicBezTo>
                      <a:lnTo>
                        <a:pt x="535" y="5275"/>
                      </a:lnTo>
                      <a:cubicBezTo>
                        <a:pt x="-130" y="5751"/>
                        <a:pt x="-225" y="6417"/>
                        <a:pt x="535" y="6894"/>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6479" name="Google Shape;644;p17">
                  <a:extLst>
                    <a:ext uri="{FF2B5EF4-FFF2-40B4-BE49-F238E27FC236}">
                      <a16:creationId xmlns:a16="http://schemas.microsoft.com/office/drawing/2014/main" id="{373995DC-7BFE-5338-2544-F4B66F6F55B7}"/>
                    </a:ext>
                  </a:extLst>
                </p:cNvPr>
                <p:cNvSpPr>
                  <a:spLocks/>
                </p:cNvSpPr>
                <p:nvPr/>
              </p:nvSpPr>
              <p:spPr bwMode="auto">
                <a:xfrm>
                  <a:off x="4747378" y="5212806"/>
                  <a:ext cx="21257" cy="12298"/>
                </a:xfrm>
                <a:custGeom>
                  <a:avLst/>
                  <a:gdLst>
                    <a:gd name="T0" fmla="*/ 535 w 21257"/>
                    <a:gd name="T1" fmla="*/ 6894 h 12298"/>
                    <a:gd name="T2" fmla="*/ 9370 w 21257"/>
                    <a:gd name="T3" fmla="*/ 11942 h 12298"/>
                    <a:gd name="T4" fmla="*/ 12125 w 21257"/>
                    <a:gd name="T5" fmla="*/ 11942 h 12298"/>
                    <a:gd name="T6" fmla="*/ 20581 w 21257"/>
                    <a:gd name="T7" fmla="*/ 7084 h 12298"/>
                    <a:gd name="T8" fmla="*/ 20581 w 21257"/>
                    <a:gd name="T9" fmla="*/ 5465 h 12298"/>
                    <a:gd name="T10" fmla="*/ 11745 w 21257"/>
                    <a:gd name="T11" fmla="*/ 321 h 12298"/>
                    <a:gd name="T12" fmla="*/ 8990 w 21257"/>
                    <a:gd name="T13" fmla="*/ 321 h 12298"/>
                    <a:gd name="T14" fmla="*/ 535 w 21257"/>
                    <a:gd name="T15" fmla="*/ 5179 h 12298"/>
                    <a:gd name="T16" fmla="*/ 535 w 21257"/>
                    <a:gd name="T17" fmla="*/ 6894 h 122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257" h="12298" extrusionOk="0">
                      <a:moveTo>
                        <a:pt x="535" y="6894"/>
                      </a:moveTo>
                      <a:lnTo>
                        <a:pt x="9370" y="11942"/>
                      </a:lnTo>
                      <a:cubicBezTo>
                        <a:pt x="10227" y="12418"/>
                        <a:pt x="11268" y="12418"/>
                        <a:pt x="12125" y="11942"/>
                      </a:cubicBezTo>
                      <a:lnTo>
                        <a:pt x="20581" y="7084"/>
                      </a:lnTo>
                      <a:cubicBezTo>
                        <a:pt x="21436" y="6608"/>
                        <a:pt x="21531" y="5846"/>
                        <a:pt x="20581" y="5465"/>
                      </a:cubicBezTo>
                      <a:lnTo>
                        <a:pt x="11745" y="321"/>
                      </a:lnTo>
                      <a:cubicBezTo>
                        <a:pt x="10876" y="-107"/>
                        <a:pt x="9860" y="-107"/>
                        <a:pt x="8990" y="321"/>
                      </a:cubicBezTo>
                      <a:lnTo>
                        <a:pt x="535" y="5179"/>
                      </a:lnTo>
                      <a:cubicBezTo>
                        <a:pt x="-130" y="6036"/>
                        <a:pt x="-225" y="6894"/>
                        <a:pt x="535" y="6894"/>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6480" name="Google Shape;645;p17">
                  <a:extLst>
                    <a:ext uri="{FF2B5EF4-FFF2-40B4-BE49-F238E27FC236}">
                      <a16:creationId xmlns:a16="http://schemas.microsoft.com/office/drawing/2014/main" id="{A83E19B9-6C58-AB00-CB9C-447BF7789C67}"/>
                    </a:ext>
                  </a:extLst>
                </p:cNvPr>
                <p:cNvSpPr>
                  <a:spLocks/>
                </p:cNvSpPr>
                <p:nvPr/>
              </p:nvSpPr>
              <p:spPr bwMode="auto">
                <a:xfrm>
                  <a:off x="4734837" y="5205912"/>
                  <a:ext cx="21257" cy="12299"/>
                </a:xfrm>
                <a:custGeom>
                  <a:avLst/>
                  <a:gdLst>
                    <a:gd name="T0" fmla="*/ 535 w 21257"/>
                    <a:gd name="T1" fmla="*/ 6834 h 12299"/>
                    <a:gd name="T2" fmla="*/ 9370 w 21257"/>
                    <a:gd name="T3" fmla="*/ 11978 h 12299"/>
                    <a:gd name="T4" fmla="*/ 12220 w 21257"/>
                    <a:gd name="T5" fmla="*/ 11978 h 12299"/>
                    <a:gd name="T6" fmla="*/ 20581 w 21257"/>
                    <a:gd name="T7" fmla="*/ 7120 h 12299"/>
                    <a:gd name="T8" fmla="*/ 20581 w 21257"/>
                    <a:gd name="T9" fmla="*/ 5501 h 12299"/>
                    <a:gd name="T10" fmla="*/ 11745 w 21257"/>
                    <a:gd name="T11" fmla="*/ 357 h 12299"/>
                    <a:gd name="T12" fmla="*/ 8990 w 21257"/>
                    <a:gd name="T13" fmla="*/ 357 h 12299"/>
                    <a:gd name="T14" fmla="*/ 535 w 21257"/>
                    <a:gd name="T15" fmla="*/ 5215 h 12299"/>
                    <a:gd name="T16" fmla="*/ 535 w 21257"/>
                    <a:gd name="T17" fmla="*/ 6834 h 122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257" h="12299" extrusionOk="0">
                      <a:moveTo>
                        <a:pt x="535" y="6834"/>
                      </a:moveTo>
                      <a:lnTo>
                        <a:pt x="9370" y="11978"/>
                      </a:lnTo>
                      <a:cubicBezTo>
                        <a:pt x="10272" y="12406"/>
                        <a:pt x="11319" y="12406"/>
                        <a:pt x="12220" y="11978"/>
                      </a:cubicBezTo>
                      <a:lnTo>
                        <a:pt x="20581" y="7120"/>
                      </a:lnTo>
                      <a:cubicBezTo>
                        <a:pt x="21436" y="6644"/>
                        <a:pt x="21531" y="5882"/>
                        <a:pt x="20581" y="5501"/>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6481" name="Google Shape;646;p17">
                  <a:extLst>
                    <a:ext uri="{FF2B5EF4-FFF2-40B4-BE49-F238E27FC236}">
                      <a16:creationId xmlns:a16="http://schemas.microsoft.com/office/drawing/2014/main" id="{74A25F71-B03D-BDAC-80A6-C0E3DC8E214C}"/>
                    </a:ext>
                  </a:extLst>
                </p:cNvPr>
                <p:cNvSpPr>
                  <a:spLocks/>
                </p:cNvSpPr>
                <p:nvPr/>
              </p:nvSpPr>
              <p:spPr bwMode="auto">
                <a:xfrm>
                  <a:off x="4722523" y="5198768"/>
                  <a:ext cx="21411" cy="12299"/>
                </a:xfrm>
                <a:custGeom>
                  <a:avLst/>
                  <a:gdLst>
                    <a:gd name="T0" fmla="*/ 689 w 21411"/>
                    <a:gd name="T1" fmla="*/ 6834 h 12299"/>
                    <a:gd name="T2" fmla="*/ 9524 w 21411"/>
                    <a:gd name="T3" fmla="*/ 11978 h 12299"/>
                    <a:gd name="T4" fmla="*/ 12374 w 21411"/>
                    <a:gd name="T5" fmla="*/ 11978 h 12299"/>
                    <a:gd name="T6" fmla="*/ 20734 w 21411"/>
                    <a:gd name="T7" fmla="*/ 7120 h 12299"/>
                    <a:gd name="T8" fmla="*/ 20734 w 21411"/>
                    <a:gd name="T9" fmla="*/ 5501 h 12299"/>
                    <a:gd name="T10" fmla="*/ 11899 w 21411"/>
                    <a:gd name="T11" fmla="*/ 357 h 12299"/>
                    <a:gd name="T12" fmla="*/ 9049 w 21411"/>
                    <a:gd name="T13" fmla="*/ 357 h 12299"/>
                    <a:gd name="T14" fmla="*/ 594 w 21411"/>
                    <a:gd name="T15" fmla="*/ 5215 h 12299"/>
                    <a:gd name="T16" fmla="*/ 689 w 21411"/>
                    <a:gd name="T17" fmla="*/ 6834 h 122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411" h="12299" extrusionOk="0">
                      <a:moveTo>
                        <a:pt x="689" y="6834"/>
                      </a:moveTo>
                      <a:lnTo>
                        <a:pt x="9524" y="11978"/>
                      </a:lnTo>
                      <a:cubicBezTo>
                        <a:pt x="10426" y="12406"/>
                        <a:pt x="11473" y="12406"/>
                        <a:pt x="12374" y="11978"/>
                      </a:cubicBezTo>
                      <a:lnTo>
                        <a:pt x="20734" y="7120"/>
                      </a:lnTo>
                      <a:cubicBezTo>
                        <a:pt x="21589" y="7120"/>
                        <a:pt x="21684" y="5882"/>
                        <a:pt x="20734" y="5501"/>
                      </a:cubicBezTo>
                      <a:lnTo>
                        <a:pt x="11899" y="357"/>
                      </a:lnTo>
                      <a:cubicBezTo>
                        <a:pt x="11008" y="-119"/>
                        <a:pt x="9940" y="-119"/>
                        <a:pt x="9049" y="357"/>
                      </a:cubicBezTo>
                      <a:lnTo>
                        <a:pt x="594" y="5215"/>
                      </a:lnTo>
                      <a:cubicBezTo>
                        <a:pt x="-166" y="5691"/>
                        <a:pt x="-261" y="6358"/>
                        <a:pt x="689" y="6834"/>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6482" name="Google Shape;647;p17">
                  <a:extLst>
                    <a:ext uri="{FF2B5EF4-FFF2-40B4-BE49-F238E27FC236}">
                      <a16:creationId xmlns:a16="http://schemas.microsoft.com/office/drawing/2014/main" id="{ACFB365D-D41A-50A2-F9A7-6C4699C61E46}"/>
                    </a:ext>
                  </a:extLst>
                </p:cNvPr>
                <p:cNvSpPr>
                  <a:spLocks/>
                </p:cNvSpPr>
                <p:nvPr/>
              </p:nvSpPr>
              <p:spPr bwMode="auto">
                <a:xfrm>
                  <a:off x="4709923" y="5191470"/>
                  <a:ext cx="21210" cy="12299"/>
                </a:xfrm>
                <a:custGeom>
                  <a:avLst/>
                  <a:gdLst>
                    <a:gd name="T0" fmla="*/ 464 w 21210"/>
                    <a:gd name="T1" fmla="*/ 6894 h 12299"/>
                    <a:gd name="T2" fmla="*/ 9299 w 21210"/>
                    <a:gd name="T3" fmla="*/ 11942 h 12299"/>
                    <a:gd name="T4" fmla="*/ 12149 w 21210"/>
                    <a:gd name="T5" fmla="*/ 11942 h 12299"/>
                    <a:gd name="T6" fmla="*/ 20604 w 21210"/>
                    <a:gd name="T7" fmla="*/ 7084 h 12299"/>
                    <a:gd name="T8" fmla="*/ 20604 w 21210"/>
                    <a:gd name="T9" fmla="*/ 5465 h 12299"/>
                    <a:gd name="T10" fmla="*/ 11769 w 21210"/>
                    <a:gd name="T11" fmla="*/ 322 h 12299"/>
                    <a:gd name="T12" fmla="*/ 8919 w 21210"/>
                    <a:gd name="T13" fmla="*/ 322 h 12299"/>
                    <a:gd name="T14" fmla="*/ 464 w 21210"/>
                    <a:gd name="T15" fmla="*/ 5274 h 12299"/>
                    <a:gd name="T16" fmla="*/ 464 w 21210"/>
                    <a:gd name="T17" fmla="*/ 6894 h 122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210" h="12299" extrusionOk="0">
                      <a:moveTo>
                        <a:pt x="464" y="6894"/>
                      </a:moveTo>
                      <a:lnTo>
                        <a:pt x="9299" y="11942"/>
                      </a:lnTo>
                      <a:cubicBezTo>
                        <a:pt x="10190" y="12418"/>
                        <a:pt x="11258" y="12418"/>
                        <a:pt x="12149" y="11942"/>
                      </a:cubicBezTo>
                      <a:lnTo>
                        <a:pt x="20604" y="7084"/>
                      </a:lnTo>
                      <a:cubicBezTo>
                        <a:pt x="21364" y="7084"/>
                        <a:pt x="21459" y="5846"/>
                        <a:pt x="20604" y="5465"/>
                      </a:cubicBezTo>
                      <a:lnTo>
                        <a:pt x="11769" y="322"/>
                      </a:lnTo>
                      <a:cubicBezTo>
                        <a:pt x="10868" y="-107"/>
                        <a:pt x="9821" y="-107"/>
                        <a:pt x="8919" y="322"/>
                      </a:cubicBezTo>
                      <a:lnTo>
                        <a:pt x="464" y="5274"/>
                      </a:lnTo>
                      <a:cubicBezTo>
                        <a:pt x="-106" y="5751"/>
                        <a:pt x="-201" y="6417"/>
                        <a:pt x="464" y="6894"/>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6483" name="Google Shape;648;p17">
                  <a:extLst>
                    <a:ext uri="{FF2B5EF4-FFF2-40B4-BE49-F238E27FC236}">
                      <a16:creationId xmlns:a16="http://schemas.microsoft.com/office/drawing/2014/main" id="{4C398F41-A302-276F-1342-44366287B3D0}"/>
                    </a:ext>
                  </a:extLst>
                </p:cNvPr>
                <p:cNvSpPr>
                  <a:spLocks/>
                </p:cNvSpPr>
                <p:nvPr/>
              </p:nvSpPr>
              <p:spPr bwMode="auto">
                <a:xfrm>
                  <a:off x="4697392" y="5184231"/>
                  <a:ext cx="21235" cy="12298"/>
                </a:xfrm>
                <a:custGeom>
                  <a:avLst/>
                  <a:gdLst>
                    <a:gd name="T0" fmla="*/ 454 w 21235"/>
                    <a:gd name="T1" fmla="*/ 6894 h 12298"/>
                    <a:gd name="T2" fmla="*/ 9289 w 21235"/>
                    <a:gd name="T3" fmla="*/ 11942 h 12298"/>
                    <a:gd name="T4" fmla="*/ 12139 w 21235"/>
                    <a:gd name="T5" fmla="*/ 11942 h 12298"/>
                    <a:gd name="T6" fmla="*/ 20594 w 21235"/>
                    <a:gd name="T7" fmla="*/ 7084 h 12298"/>
                    <a:gd name="T8" fmla="*/ 20594 w 21235"/>
                    <a:gd name="T9" fmla="*/ 5465 h 12298"/>
                    <a:gd name="T10" fmla="*/ 11759 w 21235"/>
                    <a:gd name="T11" fmla="*/ 321 h 12298"/>
                    <a:gd name="T12" fmla="*/ 8909 w 21235"/>
                    <a:gd name="T13" fmla="*/ 321 h 12298"/>
                    <a:gd name="T14" fmla="*/ 549 w 21235"/>
                    <a:gd name="T15" fmla="*/ 5179 h 12298"/>
                    <a:gd name="T16" fmla="*/ 454 w 21235"/>
                    <a:gd name="T17" fmla="*/ 6894 h 122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235" h="12298" extrusionOk="0">
                      <a:moveTo>
                        <a:pt x="454" y="6894"/>
                      </a:moveTo>
                      <a:lnTo>
                        <a:pt x="9289" y="11942"/>
                      </a:lnTo>
                      <a:cubicBezTo>
                        <a:pt x="10180" y="12418"/>
                        <a:pt x="11248" y="12418"/>
                        <a:pt x="12139" y="11942"/>
                      </a:cubicBezTo>
                      <a:lnTo>
                        <a:pt x="20594" y="7084"/>
                      </a:lnTo>
                      <a:cubicBezTo>
                        <a:pt x="21449" y="6608"/>
                        <a:pt x="21449" y="5846"/>
                        <a:pt x="20594" y="5465"/>
                      </a:cubicBezTo>
                      <a:lnTo>
                        <a:pt x="11759" y="321"/>
                      </a:lnTo>
                      <a:cubicBezTo>
                        <a:pt x="10858" y="-107"/>
                        <a:pt x="9811" y="-107"/>
                        <a:pt x="8909" y="321"/>
                      </a:cubicBezTo>
                      <a:lnTo>
                        <a:pt x="549" y="5179"/>
                      </a:lnTo>
                      <a:cubicBezTo>
                        <a:pt x="-116" y="5751"/>
                        <a:pt x="-211" y="6894"/>
                        <a:pt x="454" y="6894"/>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6484" name="Google Shape;649;p17">
                  <a:extLst>
                    <a:ext uri="{FF2B5EF4-FFF2-40B4-BE49-F238E27FC236}">
                      <a16:creationId xmlns:a16="http://schemas.microsoft.com/office/drawing/2014/main" id="{F40843AA-CF27-CD2B-AF53-33F18FB13477}"/>
                    </a:ext>
                  </a:extLst>
                </p:cNvPr>
                <p:cNvSpPr>
                  <a:spLocks/>
                </p:cNvSpPr>
                <p:nvPr/>
              </p:nvSpPr>
              <p:spPr bwMode="auto">
                <a:xfrm>
                  <a:off x="4684958" y="5176992"/>
                  <a:ext cx="20976" cy="12299"/>
                </a:xfrm>
                <a:custGeom>
                  <a:avLst/>
                  <a:gdLst>
                    <a:gd name="T0" fmla="*/ 253 w 20976"/>
                    <a:gd name="T1" fmla="*/ 6799 h 12299"/>
                    <a:gd name="T2" fmla="*/ 9089 w 20976"/>
                    <a:gd name="T3" fmla="*/ 11942 h 12299"/>
                    <a:gd name="T4" fmla="*/ 11844 w 20976"/>
                    <a:gd name="T5" fmla="*/ 11942 h 12299"/>
                    <a:gd name="T6" fmla="*/ 20299 w 20976"/>
                    <a:gd name="T7" fmla="*/ 7084 h 12299"/>
                    <a:gd name="T8" fmla="*/ 20299 w 20976"/>
                    <a:gd name="T9" fmla="*/ 5465 h 12299"/>
                    <a:gd name="T10" fmla="*/ 11464 w 20976"/>
                    <a:gd name="T11" fmla="*/ 321 h 12299"/>
                    <a:gd name="T12" fmla="*/ 8614 w 20976"/>
                    <a:gd name="T13" fmla="*/ 321 h 12299"/>
                    <a:gd name="T14" fmla="*/ 253 w 20976"/>
                    <a:gd name="T15" fmla="*/ 5179 h 12299"/>
                    <a:gd name="T16" fmla="*/ 253 w 20976"/>
                    <a:gd name="T17" fmla="*/ 6799 h 122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976" h="12299" extrusionOk="0">
                      <a:moveTo>
                        <a:pt x="253" y="6799"/>
                      </a:moveTo>
                      <a:lnTo>
                        <a:pt x="9089" y="11942"/>
                      </a:lnTo>
                      <a:cubicBezTo>
                        <a:pt x="9946" y="12418"/>
                        <a:pt x="10987" y="12418"/>
                        <a:pt x="11844" y="11942"/>
                      </a:cubicBezTo>
                      <a:lnTo>
                        <a:pt x="20299" y="7084"/>
                      </a:lnTo>
                      <a:cubicBezTo>
                        <a:pt x="21154" y="6608"/>
                        <a:pt x="21249" y="5846"/>
                        <a:pt x="20299" y="5465"/>
                      </a:cubicBezTo>
                      <a:lnTo>
                        <a:pt x="11464" y="321"/>
                      </a:lnTo>
                      <a:cubicBezTo>
                        <a:pt x="10562" y="-107"/>
                        <a:pt x="9515" y="-107"/>
                        <a:pt x="8614" y="321"/>
                      </a:cubicBezTo>
                      <a:lnTo>
                        <a:pt x="253" y="5179"/>
                      </a:lnTo>
                      <a:cubicBezTo>
                        <a:pt x="253" y="5655"/>
                        <a:pt x="-317" y="6417"/>
                        <a:pt x="253" y="6799"/>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6485" name="Google Shape;650;p17">
                  <a:extLst>
                    <a:ext uri="{FF2B5EF4-FFF2-40B4-BE49-F238E27FC236}">
                      <a16:creationId xmlns:a16="http://schemas.microsoft.com/office/drawing/2014/main" id="{A1A99E1E-366F-8608-478D-315BC6DDB8C9}"/>
                    </a:ext>
                  </a:extLst>
                </p:cNvPr>
                <p:cNvSpPr>
                  <a:spLocks/>
                </p:cNvSpPr>
                <p:nvPr/>
              </p:nvSpPr>
              <p:spPr bwMode="auto">
                <a:xfrm>
                  <a:off x="4672326" y="5169717"/>
                  <a:ext cx="21257" cy="12299"/>
                </a:xfrm>
                <a:custGeom>
                  <a:avLst/>
                  <a:gdLst>
                    <a:gd name="T0" fmla="*/ 535 w 21257"/>
                    <a:gd name="T1" fmla="*/ 6834 h 12299"/>
                    <a:gd name="T2" fmla="*/ 9370 w 21257"/>
                    <a:gd name="T3" fmla="*/ 11978 h 12299"/>
                    <a:gd name="T4" fmla="*/ 12125 w 21257"/>
                    <a:gd name="T5" fmla="*/ 11978 h 12299"/>
                    <a:gd name="T6" fmla="*/ 20581 w 21257"/>
                    <a:gd name="T7" fmla="*/ 7120 h 12299"/>
                    <a:gd name="T8" fmla="*/ 20581 w 21257"/>
                    <a:gd name="T9" fmla="*/ 5406 h 12299"/>
                    <a:gd name="T10" fmla="*/ 11745 w 21257"/>
                    <a:gd name="T11" fmla="*/ 357 h 12299"/>
                    <a:gd name="T12" fmla="*/ 8990 w 21257"/>
                    <a:gd name="T13" fmla="*/ 357 h 12299"/>
                    <a:gd name="T14" fmla="*/ 535 w 21257"/>
                    <a:gd name="T15" fmla="*/ 5215 h 12299"/>
                    <a:gd name="T16" fmla="*/ 535 w 21257"/>
                    <a:gd name="T17" fmla="*/ 6834 h 122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257" h="12299" extrusionOk="0">
                      <a:moveTo>
                        <a:pt x="535" y="6834"/>
                      </a:moveTo>
                      <a:lnTo>
                        <a:pt x="9370" y="11978"/>
                      </a:lnTo>
                      <a:cubicBezTo>
                        <a:pt x="10240" y="12406"/>
                        <a:pt x="11256" y="12406"/>
                        <a:pt x="12125" y="11978"/>
                      </a:cubicBezTo>
                      <a:lnTo>
                        <a:pt x="20581" y="7120"/>
                      </a:lnTo>
                      <a:cubicBezTo>
                        <a:pt x="21436" y="6549"/>
                        <a:pt x="21531" y="5882"/>
                        <a:pt x="20581" y="5406"/>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6486" name="Google Shape;651;p17">
                  <a:extLst>
                    <a:ext uri="{FF2B5EF4-FFF2-40B4-BE49-F238E27FC236}">
                      <a16:creationId xmlns:a16="http://schemas.microsoft.com/office/drawing/2014/main" id="{94094128-2527-FB95-4B0C-6E637CD61D87}"/>
                    </a:ext>
                  </a:extLst>
                </p:cNvPr>
                <p:cNvSpPr>
                  <a:spLocks/>
                </p:cNvSpPr>
                <p:nvPr/>
              </p:nvSpPr>
              <p:spPr bwMode="auto">
                <a:xfrm>
                  <a:off x="4659785" y="5162478"/>
                  <a:ext cx="21257" cy="12299"/>
                </a:xfrm>
                <a:custGeom>
                  <a:avLst/>
                  <a:gdLst>
                    <a:gd name="T0" fmla="*/ 535 w 21257"/>
                    <a:gd name="T1" fmla="*/ 6834 h 12299"/>
                    <a:gd name="T2" fmla="*/ 9370 w 21257"/>
                    <a:gd name="T3" fmla="*/ 11978 h 12299"/>
                    <a:gd name="T4" fmla="*/ 12125 w 21257"/>
                    <a:gd name="T5" fmla="*/ 11978 h 12299"/>
                    <a:gd name="T6" fmla="*/ 20581 w 21257"/>
                    <a:gd name="T7" fmla="*/ 7025 h 12299"/>
                    <a:gd name="T8" fmla="*/ 20581 w 21257"/>
                    <a:gd name="T9" fmla="*/ 5405 h 12299"/>
                    <a:gd name="T10" fmla="*/ 11745 w 21257"/>
                    <a:gd name="T11" fmla="*/ 357 h 12299"/>
                    <a:gd name="T12" fmla="*/ 8990 w 21257"/>
                    <a:gd name="T13" fmla="*/ 357 h 12299"/>
                    <a:gd name="T14" fmla="*/ 535 w 21257"/>
                    <a:gd name="T15" fmla="*/ 5215 h 12299"/>
                    <a:gd name="T16" fmla="*/ 535 w 21257"/>
                    <a:gd name="T17" fmla="*/ 6834 h 122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257" h="12299" extrusionOk="0">
                      <a:moveTo>
                        <a:pt x="535" y="6834"/>
                      </a:moveTo>
                      <a:lnTo>
                        <a:pt x="9370" y="11978"/>
                      </a:lnTo>
                      <a:cubicBezTo>
                        <a:pt x="10240" y="12406"/>
                        <a:pt x="11256" y="12406"/>
                        <a:pt x="12125" y="11978"/>
                      </a:cubicBezTo>
                      <a:lnTo>
                        <a:pt x="20581" y="7025"/>
                      </a:lnTo>
                      <a:cubicBezTo>
                        <a:pt x="21436" y="6548"/>
                        <a:pt x="21531" y="5881"/>
                        <a:pt x="20581" y="5405"/>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6487" name="Google Shape;652;p17">
                  <a:extLst>
                    <a:ext uri="{FF2B5EF4-FFF2-40B4-BE49-F238E27FC236}">
                      <a16:creationId xmlns:a16="http://schemas.microsoft.com/office/drawing/2014/main" id="{DDE9A7F6-6EE4-5541-C870-EB8353453EE6}"/>
                    </a:ext>
                  </a:extLst>
                </p:cNvPr>
                <p:cNvSpPr>
                  <a:spLocks/>
                </p:cNvSpPr>
                <p:nvPr/>
              </p:nvSpPr>
              <p:spPr bwMode="auto">
                <a:xfrm>
                  <a:off x="4647352" y="5155656"/>
                  <a:ext cx="21150" cy="12358"/>
                </a:xfrm>
                <a:custGeom>
                  <a:avLst/>
                  <a:gdLst>
                    <a:gd name="T0" fmla="*/ 428 w 21150"/>
                    <a:gd name="T1" fmla="*/ 6894 h 12358"/>
                    <a:gd name="T2" fmla="*/ 9263 w 21150"/>
                    <a:gd name="T3" fmla="*/ 12037 h 12358"/>
                    <a:gd name="T4" fmla="*/ 12113 w 21150"/>
                    <a:gd name="T5" fmla="*/ 12037 h 12358"/>
                    <a:gd name="T6" fmla="*/ 20473 w 21150"/>
                    <a:gd name="T7" fmla="*/ 7084 h 12358"/>
                    <a:gd name="T8" fmla="*/ 20473 w 21150"/>
                    <a:gd name="T9" fmla="*/ 5465 h 12358"/>
                    <a:gd name="T10" fmla="*/ 11638 w 21150"/>
                    <a:gd name="T11" fmla="*/ 321 h 12358"/>
                    <a:gd name="T12" fmla="*/ 8883 w 21150"/>
                    <a:gd name="T13" fmla="*/ 321 h 12358"/>
                    <a:gd name="T14" fmla="*/ 428 w 21150"/>
                    <a:gd name="T15" fmla="*/ 5179 h 12358"/>
                    <a:gd name="T16" fmla="*/ 428 w 21150"/>
                    <a:gd name="T17" fmla="*/ 6894 h 123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150" h="12358" extrusionOk="0">
                      <a:moveTo>
                        <a:pt x="428" y="6894"/>
                      </a:moveTo>
                      <a:lnTo>
                        <a:pt x="9263" y="12037"/>
                      </a:lnTo>
                      <a:cubicBezTo>
                        <a:pt x="10164" y="12466"/>
                        <a:pt x="11211" y="12466"/>
                        <a:pt x="12113" y="12037"/>
                      </a:cubicBezTo>
                      <a:lnTo>
                        <a:pt x="20473" y="7084"/>
                      </a:lnTo>
                      <a:cubicBezTo>
                        <a:pt x="21328" y="7084"/>
                        <a:pt x="21423" y="5941"/>
                        <a:pt x="20473" y="5465"/>
                      </a:cubicBezTo>
                      <a:lnTo>
                        <a:pt x="11638" y="321"/>
                      </a:lnTo>
                      <a:cubicBezTo>
                        <a:pt x="10769" y="-107"/>
                        <a:pt x="9752" y="-107"/>
                        <a:pt x="8883" y="321"/>
                      </a:cubicBezTo>
                      <a:lnTo>
                        <a:pt x="428" y="5179"/>
                      </a:lnTo>
                      <a:cubicBezTo>
                        <a:pt x="-143" y="5274"/>
                        <a:pt x="-143" y="6036"/>
                        <a:pt x="428" y="6894"/>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6488" name="Google Shape;653;p17">
                  <a:extLst>
                    <a:ext uri="{FF2B5EF4-FFF2-40B4-BE49-F238E27FC236}">
                      <a16:creationId xmlns:a16="http://schemas.microsoft.com/office/drawing/2014/main" id="{BBE7023E-A3DD-9613-94F8-79856D92C232}"/>
                    </a:ext>
                  </a:extLst>
                </p:cNvPr>
                <p:cNvSpPr>
                  <a:spLocks/>
                </p:cNvSpPr>
                <p:nvPr/>
              </p:nvSpPr>
              <p:spPr bwMode="auto">
                <a:xfrm>
                  <a:off x="4634693" y="5148036"/>
                  <a:ext cx="21269" cy="12263"/>
                </a:xfrm>
                <a:custGeom>
                  <a:avLst/>
                  <a:gdLst>
                    <a:gd name="T0" fmla="*/ 546 w 21269"/>
                    <a:gd name="T1" fmla="*/ 6798 h 12263"/>
                    <a:gd name="T2" fmla="*/ 9381 w 21269"/>
                    <a:gd name="T3" fmla="*/ 11942 h 12263"/>
                    <a:gd name="T4" fmla="*/ 12232 w 21269"/>
                    <a:gd name="T5" fmla="*/ 11942 h 12263"/>
                    <a:gd name="T6" fmla="*/ 20592 w 21269"/>
                    <a:gd name="T7" fmla="*/ 7084 h 12263"/>
                    <a:gd name="T8" fmla="*/ 20592 w 21269"/>
                    <a:gd name="T9" fmla="*/ 5465 h 12263"/>
                    <a:gd name="T10" fmla="*/ 11757 w 21269"/>
                    <a:gd name="T11" fmla="*/ 322 h 12263"/>
                    <a:gd name="T12" fmla="*/ 8906 w 21269"/>
                    <a:gd name="T13" fmla="*/ 322 h 12263"/>
                    <a:gd name="T14" fmla="*/ 451 w 21269"/>
                    <a:gd name="T15" fmla="*/ 5179 h 12263"/>
                    <a:gd name="T16" fmla="*/ 546 w 21269"/>
                    <a:gd name="T17" fmla="*/ 6798 h 122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269" h="12263" extrusionOk="0">
                      <a:moveTo>
                        <a:pt x="546" y="6798"/>
                      </a:moveTo>
                      <a:lnTo>
                        <a:pt x="9381" y="11942"/>
                      </a:lnTo>
                      <a:cubicBezTo>
                        <a:pt x="10283" y="12371"/>
                        <a:pt x="11330" y="12371"/>
                        <a:pt x="12232" y="11942"/>
                      </a:cubicBezTo>
                      <a:lnTo>
                        <a:pt x="20592" y="7084"/>
                      </a:lnTo>
                      <a:cubicBezTo>
                        <a:pt x="21447" y="6608"/>
                        <a:pt x="21542" y="5846"/>
                        <a:pt x="20592" y="5465"/>
                      </a:cubicBezTo>
                      <a:lnTo>
                        <a:pt x="11757" y="322"/>
                      </a:lnTo>
                      <a:cubicBezTo>
                        <a:pt x="10855" y="-107"/>
                        <a:pt x="9808" y="-107"/>
                        <a:pt x="8906" y="322"/>
                      </a:cubicBezTo>
                      <a:lnTo>
                        <a:pt x="451" y="5179"/>
                      </a:lnTo>
                      <a:cubicBezTo>
                        <a:pt x="-119" y="5656"/>
                        <a:pt x="-214" y="6417"/>
                        <a:pt x="546" y="6798"/>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6489" name="Google Shape;654;p17">
                  <a:extLst>
                    <a:ext uri="{FF2B5EF4-FFF2-40B4-BE49-F238E27FC236}">
                      <a16:creationId xmlns:a16="http://schemas.microsoft.com/office/drawing/2014/main" id="{96F52C17-BCDB-5C32-5789-DE72C68661E1}"/>
                    </a:ext>
                  </a:extLst>
                </p:cNvPr>
                <p:cNvSpPr>
                  <a:spLocks/>
                </p:cNvSpPr>
                <p:nvPr/>
              </p:nvSpPr>
              <p:spPr bwMode="auto">
                <a:xfrm>
                  <a:off x="4784985" y="5234904"/>
                  <a:ext cx="27256" cy="15823"/>
                </a:xfrm>
                <a:custGeom>
                  <a:avLst/>
                  <a:gdLst>
                    <a:gd name="T0" fmla="*/ 454 w 27256"/>
                    <a:gd name="T1" fmla="*/ 6894 h 15823"/>
                    <a:gd name="T2" fmla="*/ 15369 w 27256"/>
                    <a:gd name="T3" fmla="*/ 15466 h 15823"/>
                    <a:gd name="T4" fmla="*/ 18124 w 27256"/>
                    <a:gd name="T5" fmla="*/ 15466 h 15823"/>
                    <a:gd name="T6" fmla="*/ 26580 w 27256"/>
                    <a:gd name="T7" fmla="*/ 10608 h 15823"/>
                    <a:gd name="T8" fmla="*/ 26580 w 27256"/>
                    <a:gd name="T9" fmla="*/ 8989 h 15823"/>
                    <a:gd name="T10" fmla="*/ 11759 w 27256"/>
                    <a:gd name="T11" fmla="*/ 322 h 15823"/>
                    <a:gd name="T12" fmla="*/ 8909 w 27256"/>
                    <a:gd name="T13" fmla="*/ 322 h 15823"/>
                    <a:gd name="T14" fmla="*/ 549 w 27256"/>
                    <a:gd name="T15" fmla="*/ 5179 h 15823"/>
                    <a:gd name="T16" fmla="*/ 454 w 27256"/>
                    <a:gd name="T17" fmla="*/ 6894 h 158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256" h="15823" extrusionOk="0">
                      <a:moveTo>
                        <a:pt x="454" y="6894"/>
                      </a:moveTo>
                      <a:lnTo>
                        <a:pt x="15369" y="15466"/>
                      </a:lnTo>
                      <a:cubicBezTo>
                        <a:pt x="16226" y="15942"/>
                        <a:pt x="17267" y="15942"/>
                        <a:pt x="18124" y="15466"/>
                      </a:cubicBezTo>
                      <a:lnTo>
                        <a:pt x="26580" y="10608"/>
                      </a:lnTo>
                      <a:cubicBezTo>
                        <a:pt x="27435" y="10132"/>
                        <a:pt x="27530" y="9370"/>
                        <a:pt x="26580" y="8989"/>
                      </a:cubicBezTo>
                      <a:lnTo>
                        <a:pt x="11759" y="322"/>
                      </a:lnTo>
                      <a:cubicBezTo>
                        <a:pt x="10858" y="-107"/>
                        <a:pt x="9811" y="-107"/>
                        <a:pt x="8909" y="322"/>
                      </a:cubicBezTo>
                      <a:lnTo>
                        <a:pt x="549" y="5179"/>
                      </a:lnTo>
                      <a:cubicBezTo>
                        <a:pt x="-116" y="5751"/>
                        <a:pt x="-211" y="6513"/>
                        <a:pt x="454" y="6894"/>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6490" name="Google Shape;655;p17">
                  <a:extLst>
                    <a:ext uri="{FF2B5EF4-FFF2-40B4-BE49-F238E27FC236}">
                      <a16:creationId xmlns:a16="http://schemas.microsoft.com/office/drawing/2014/main" id="{2B11BDB5-F4BF-0536-0187-E1A0759B5DE1}"/>
                    </a:ext>
                  </a:extLst>
                </p:cNvPr>
                <p:cNvSpPr>
                  <a:spLocks/>
                </p:cNvSpPr>
                <p:nvPr/>
              </p:nvSpPr>
              <p:spPr bwMode="auto">
                <a:xfrm>
                  <a:off x="4610064" y="5140680"/>
                  <a:ext cx="33535" cy="17487"/>
                </a:xfrm>
                <a:custGeom>
                  <a:avLst/>
                  <a:gdLst>
                    <a:gd name="T0" fmla="*/ 24131 w 33535"/>
                    <a:gd name="T1" fmla="*/ 343 h 17487"/>
                    <a:gd name="T2" fmla="*/ 32966 w 33535"/>
                    <a:gd name="T3" fmla="*/ 5487 h 17487"/>
                    <a:gd name="T4" fmla="*/ 32966 w 33535"/>
                    <a:gd name="T5" fmla="*/ 6915 h 17487"/>
                    <a:gd name="T6" fmla="*/ 24036 w 33535"/>
                    <a:gd name="T7" fmla="*/ 12154 h 17487"/>
                    <a:gd name="T8" fmla="*/ 21471 w 33535"/>
                    <a:gd name="T9" fmla="*/ 12154 h 17487"/>
                    <a:gd name="T10" fmla="*/ 20711 w 33535"/>
                    <a:gd name="T11" fmla="*/ 11678 h 17487"/>
                    <a:gd name="T12" fmla="*/ 18336 w 33535"/>
                    <a:gd name="T13" fmla="*/ 11678 h 17487"/>
                    <a:gd name="T14" fmla="*/ 8835 w 33535"/>
                    <a:gd name="T15" fmla="*/ 17202 h 17487"/>
                    <a:gd name="T16" fmla="*/ 6175 w 33535"/>
                    <a:gd name="T17" fmla="*/ 17202 h 17487"/>
                    <a:gd name="T18" fmla="*/ 570 w 33535"/>
                    <a:gd name="T19" fmla="*/ 13964 h 17487"/>
                    <a:gd name="T20" fmla="*/ 570 w 33535"/>
                    <a:gd name="T21" fmla="*/ 12440 h 17487"/>
                    <a:gd name="T22" fmla="*/ 9405 w 33535"/>
                    <a:gd name="T23" fmla="*/ 7296 h 17487"/>
                    <a:gd name="T24" fmla="*/ 11210 w 33535"/>
                    <a:gd name="T25" fmla="*/ 6248 h 17487"/>
                    <a:gd name="T26" fmla="*/ 12540 w 33535"/>
                    <a:gd name="T27" fmla="*/ 5487 h 17487"/>
                    <a:gd name="T28" fmla="*/ 13870 w 33535"/>
                    <a:gd name="T29" fmla="*/ 4725 h 17487"/>
                    <a:gd name="T30" fmla="*/ 21471 w 33535"/>
                    <a:gd name="T31" fmla="*/ 343 h 17487"/>
                    <a:gd name="T32" fmla="*/ 24131 w 33535"/>
                    <a:gd name="T33" fmla="*/ 343 h 174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535" h="17487" extrusionOk="0">
                      <a:moveTo>
                        <a:pt x="24131" y="343"/>
                      </a:moveTo>
                      <a:lnTo>
                        <a:pt x="32966" y="5487"/>
                      </a:lnTo>
                      <a:cubicBezTo>
                        <a:pt x="33726" y="5487"/>
                        <a:pt x="33726" y="6534"/>
                        <a:pt x="32966" y="6915"/>
                      </a:cubicBezTo>
                      <a:lnTo>
                        <a:pt x="24036" y="12154"/>
                      </a:lnTo>
                      <a:cubicBezTo>
                        <a:pt x="23222" y="12535"/>
                        <a:pt x="22284" y="12535"/>
                        <a:pt x="21471" y="12154"/>
                      </a:cubicBezTo>
                      <a:lnTo>
                        <a:pt x="20711" y="11678"/>
                      </a:lnTo>
                      <a:cubicBezTo>
                        <a:pt x="19963" y="11306"/>
                        <a:pt x="19083" y="11306"/>
                        <a:pt x="18336" y="11678"/>
                      </a:cubicBezTo>
                      <a:lnTo>
                        <a:pt x="8835" y="17202"/>
                      </a:lnTo>
                      <a:cubicBezTo>
                        <a:pt x="7990" y="17583"/>
                        <a:pt x="7021" y="17583"/>
                        <a:pt x="6175" y="17202"/>
                      </a:cubicBezTo>
                      <a:lnTo>
                        <a:pt x="570" y="13964"/>
                      </a:lnTo>
                      <a:cubicBezTo>
                        <a:pt x="-190" y="13487"/>
                        <a:pt x="-190" y="12821"/>
                        <a:pt x="570" y="12440"/>
                      </a:cubicBezTo>
                      <a:lnTo>
                        <a:pt x="9405" y="7296"/>
                      </a:lnTo>
                      <a:lnTo>
                        <a:pt x="11210" y="6248"/>
                      </a:lnTo>
                      <a:lnTo>
                        <a:pt x="12540" y="5487"/>
                      </a:lnTo>
                      <a:lnTo>
                        <a:pt x="13870" y="4725"/>
                      </a:lnTo>
                      <a:lnTo>
                        <a:pt x="21471" y="343"/>
                      </a:lnTo>
                      <a:cubicBezTo>
                        <a:pt x="22298" y="-114"/>
                        <a:pt x="23302" y="-114"/>
                        <a:pt x="24131" y="343"/>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6491" name="Google Shape;656;p17">
                  <a:extLst>
                    <a:ext uri="{FF2B5EF4-FFF2-40B4-BE49-F238E27FC236}">
                      <a16:creationId xmlns:a16="http://schemas.microsoft.com/office/drawing/2014/main" id="{B5A39A2B-7035-150A-2177-739F7FF11BE0}"/>
                    </a:ext>
                  </a:extLst>
                </p:cNvPr>
                <p:cNvSpPr>
                  <a:spLocks/>
                </p:cNvSpPr>
                <p:nvPr/>
              </p:nvSpPr>
              <p:spPr bwMode="auto">
                <a:xfrm>
                  <a:off x="4754598" y="5259443"/>
                  <a:ext cx="21257" cy="12299"/>
                </a:xfrm>
                <a:custGeom>
                  <a:avLst/>
                  <a:gdLst>
                    <a:gd name="T0" fmla="*/ 535 w 21257"/>
                    <a:gd name="T1" fmla="*/ 6834 h 12299"/>
                    <a:gd name="T2" fmla="*/ 9370 w 21257"/>
                    <a:gd name="T3" fmla="*/ 11978 h 12299"/>
                    <a:gd name="T4" fmla="*/ 12125 w 21257"/>
                    <a:gd name="T5" fmla="*/ 11978 h 12299"/>
                    <a:gd name="T6" fmla="*/ 20581 w 21257"/>
                    <a:gd name="T7" fmla="*/ 7025 h 12299"/>
                    <a:gd name="T8" fmla="*/ 20581 w 21257"/>
                    <a:gd name="T9" fmla="*/ 5405 h 12299"/>
                    <a:gd name="T10" fmla="*/ 11745 w 21257"/>
                    <a:gd name="T11" fmla="*/ 357 h 12299"/>
                    <a:gd name="T12" fmla="*/ 8895 w 21257"/>
                    <a:gd name="T13" fmla="*/ 357 h 12299"/>
                    <a:gd name="T14" fmla="*/ 535 w 21257"/>
                    <a:gd name="T15" fmla="*/ 5215 h 12299"/>
                    <a:gd name="T16" fmla="*/ 535 w 21257"/>
                    <a:gd name="T17" fmla="*/ 6834 h 122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257" h="12299" extrusionOk="0">
                      <a:moveTo>
                        <a:pt x="535" y="6834"/>
                      </a:moveTo>
                      <a:lnTo>
                        <a:pt x="9370" y="11978"/>
                      </a:lnTo>
                      <a:cubicBezTo>
                        <a:pt x="10240" y="12406"/>
                        <a:pt x="11256" y="12406"/>
                        <a:pt x="12125" y="11978"/>
                      </a:cubicBezTo>
                      <a:lnTo>
                        <a:pt x="20581" y="7025"/>
                      </a:lnTo>
                      <a:cubicBezTo>
                        <a:pt x="21436" y="7025"/>
                        <a:pt x="21531" y="5882"/>
                        <a:pt x="20581" y="5405"/>
                      </a:cubicBezTo>
                      <a:lnTo>
                        <a:pt x="11745" y="357"/>
                      </a:lnTo>
                      <a:cubicBezTo>
                        <a:pt x="10854" y="-119"/>
                        <a:pt x="9786" y="-119"/>
                        <a:pt x="8895" y="357"/>
                      </a:cubicBezTo>
                      <a:lnTo>
                        <a:pt x="535" y="5215"/>
                      </a:lnTo>
                      <a:cubicBezTo>
                        <a:pt x="-130" y="5691"/>
                        <a:pt x="-225" y="6453"/>
                        <a:pt x="535" y="6834"/>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6492" name="Google Shape;657;p17">
                  <a:extLst>
                    <a:ext uri="{FF2B5EF4-FFF2-40B4-BE49-F238E27FC236}">
                      <a16:creationId xmlns:a16="http://schemas.microsoft.com/office/drawing/2014/main" id="{96FED2EA-1D5D-0314-616A-80C0ABC9B5DB}"/>
                    </a:ext>
                  </a:extLst>
                </p:cNvPr>
                <p:cNvSpPr>
                  <a:spLocks/>
                </p:cNvSpPr>
                <p:nvPr/>
              </p:nvSpPr>
              <p:spPr bwMode="auto">
                <a:xfrm>
                  <a:off x="4742212" y="5252239"/>
                  <a:ext cx="20746" cy="12299"/>
                </a:xfrm>
                <a:custGeom>
                  <a:avLst/>
                  <a:gdLst>
                    <a:gd name="T0" fmla="*/ 0 w 20746"/>
                    <a:gd name="T1" fmla="*/ 6798 h 12299"/>
                    <a:gd name="T2" fmla="*/ 8835 w 20746"/>
                    <a:gd name="T3" fmla="*/ 11942 h 12299"/>
                    <a:gd name="T4" fmla="*/ 11685 w 20746"/>
                    <a:gd name="T5" fmla="*/ 11942 h 12299"/>
                    <a:gd name="T6" fmla="*/ 20141 w 20746"/>
                    <a:gd name="T7" fmla="*/ 7084 h 12299"/>
                    <a:gd name="T8" fmla="*/ 20141 w 20746"/>
                    <a:gd name="T9" fmla="*/ 5465 h 12299"/>
                    <a:gd name="T10" fmla="*/ 11305 w 20746"/>
                    <a:gd name="T11" fmla="*/ 322 h 12299"/>
                    <a:gd name="T12" fmla="*/ 8455 w 20746"/>
                    <a:gd name="T13" fmla="*/ 322 h 12299"/>
                    <a:gd name="T14" fmla="*/ 0 w 20746"/>
                    <a:gd name="T15" fmla="*/ 5179 h 12299"/>
                    <a:gd name="T16" fmla="*/ 0 w 20746"/>
                    <a:gd name="T17" fmla="*/ 6798 h 122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746" h="12299" extrusionOk="0">
                      <a:moveTo>
                        <a:pt x="0" y="6798"/>
                      </a:moveTo>
                      <a:lnTo>
                        <a:pt x="8835" y="11942"/>
                      </a:lnTo>
                      <a:cubicBezTo>
                        <a:pt x="9726" y="12418"/>
                        <a:pt x="10794" y="12418"/>
                        <a:pt x="11685" y="11942"/>
                      </a:cubicBezTo>
                      <a:lnTo>
                        <a:pt x="20141" y="7084"/>
                      </a:lnTo>
                      <a:cubicBezTo>
                        <a:pt x="20901" y="7084"/>
                        <a:pt x="20996" y="5846"/>
                        <a:pt x="20141" y="5465"/>
                      </a:cubicBezTo>
                      <a:lnTo>
                        <a:pt x="11305" y="322"/>
                      </a:lnTo>
                      <a:cubicBezTo>
                        <a:pt x="10404" y="-107"/>
                        <a:pt x="9357" y="-107"/>
                        <a:pt x="8455" y="322"/>
                      </a:cubicBezTo>
                      <a:lnTo>
                        <a:pt x="0" y="5179"/>
                      </a:lnTo>
                      <a:cubicBezTo>
                        <a:pt x="0" y="5560"/>
                        <a:pt x="0" y="6417"/>
                        <a:pt x="0" y="6798"/>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6493" name="Google Shape;658;p17">
                  <a:extLst>
                    <a:ext uri="{FF2B5EF4-FFF2-40B4-BE49-F238E27FC236}">
                      <a16:creationId xmlns:a16="http://schemas.microsoft.com/office/drawing/2014/main" id="{7A481D3F-8CA3-C62F-D672-F8E8C378519C}"/>
                    </a:ext>
                  </a:extLst>
                </p:cNvPr>
                <p:cNvSpPr>
                  <a:spLocks/>
                </p:cNvSpPr>
                <p:nvPr/>
              </p:nvSpPr>
              <p:spPr bwMode="auto">
                <a:xfrm>
                  <a:off x="4729612" y="5245000"/>
                  <a:ext cx="21257" cy="12299"/>
                </a:xfrm>
                <a:custGeom>
                  <a:avLst/>
                  <a:gdLst>
                    <a:gd name="T0" fmla="*/ 535 w 21257"/>
                    <a:gd name="T1" fmla="*/ 6894 h 12299"/>
                    <a:gd name="T2" fmla="*/ 9370 w 21257"/>
                    <a:gd name="T3" fmla="*/ 11942 h 12299"/>
                    <a:gd name="T4" fmla="*/ 12220 w 21257"/>
                    <a:gd name="T5" fmla="*/ 11942 h 12299"/>
                    <a:gd name="T6" fmla="*/ 20581 w 21257"/>
                    <a:gd name="T7" fmla="*/ 7084 h 12299"/>
                    <a:gd name="T8" fmla="*/ 20581 w 21257"/>
                    <a:gd name="T9" fmla="*/ 5465 h 12299"/>
                    <a:gd name="T10" fmla="*/ 11745 w 21257"/>
                    <a:gd name="T11" fmla="*/ 322 h 12299"/>
                    <a:gd name="T12" fmla="*/ 8990 w 21257"/>
                    <a:gd name="T13" fmla="*/ 322 h 12299"/>
                    <a:gd name="T14" fmla="*/ 535 w 21257"/>
                    <a:gd name="T15" fmla="*/ 5274 h 12299"/>
                    <a:gd name="T16" fmla="*/ 535 w 21257"/>
                    <a:gd name="T17" fmla="*/ 6894 h 122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257" h="12299" extrusionOk="0">
                      <a:moveTo>
                        <a:pt x="535" y="6894"/>
                      </a:moveTo>
                      <a:lnTo>
                        <a:pt x="9370" y="11942"/>
                      </a:lnTo>
                      <a:cubicBezTo>
                        <a:pt x="10261" y="12418"/>
                        <a:pt x="11329" y="12418"/>
                        <a:pt x="12220" y="11942"/>
                      </a:cubicBezTo>
                      <a:lnTo>
                        <a:pt x="20581" y="7084"/>
                      </a:lnTo>
                      <a:cubicBezTo>
                        <a:pt x="21436" y="6608"/>
                        <a:pt x="21531" y="5846"/>
                        <a:pt x="20581" y="5465"/>
                      </a:cubicBezTo>
                      <a:lnTo>
                        <a:pt x="11745" y="322"/>
                      </a:lnTo>
                      <a:cubicBezTo>
                        <a:pt x="10876" y="-107"/>
                        <a:pt x="9859" y="-107"/>
                        <a:pt x="8990" y="322"/>
                      </a:cubicBezTo>
                      <a:lnTo>
                        <a:pt x="535" y="5274"/>
                      </a:lnTo>
                      <a:cubicBezTo>
                        <a:pt x="-130" y="5751"/>
                        <a:pt x="-225" y="6417"/>
                        <a:pt x="535" y="6894"/>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6494" name="Google Shape;659;p17">
                  <a:extLst>
                    <a:ext uri="{FF2B5EF4-FFF2-40B4-BE49-F238E27FC236}">
                      <a16:creationId xmlns:a16="http://schemas.microsoft.com/office/drawing/2014/main" id="{0794D6ED-9188-BBE6-8840-505F7685CEDA}"/>
                    </a:ext>
                  </a:extLst>
                </p:cNvPr>
                <p:cNvSpPr>
                  <a:spLocks/>
                </p:cNvSpPr>
                <p:nvPr/>
              </p:nvSpPr>
              <p:spPr bwMode="auto">
                <a:xfrm>
                  <a:off x="4623423" y="5183528"/>
                  <a:ext cx="21234" cy="12299"/>
                </a:xfrm>
                <a:custGeom>
                  <a:avLst/>
                  <a:gdLst>
                    <a:gd name="T0" fmla="*/ 511 w 21234"/>
                    <a:gd name="T1" fmla="*/ 6834 h 12299"/>
                    <a:gd name="T2" fmla="*/ 9347 w 21234"/>
                    <a:gd name="T3" fmla="*/ 11978 h 12299"/>
                    <a:gd name="T4" fmla="*/ 12197 w 21234"/>
                    <a:gd name="T5" fmla="*/ 11978 h 12299"/>
                    <a:gd name="T6" fmla="*/ 20557 w 21234"/>
                    <a:gd name="T7" fmla="*/ 7025 h 12299"/>
                    <a:gd name="T8" fmla="*/ 20557 w 21234"/>
                    <a:gd name="T9" fmla="*/ 5405 h 12299"/>
                    <a:gd name="T10" fmla="*/ 11722 w 21234"/>
                    <a:gd name="T11" fmla="*/ 357 h 12299"/>
                    <a:gd name="T12" fmla="*/ 8872 w 21234"/>
                    <a:gd name="T13" fmla="*/ 357 h 12299"/>
                    <a:gd name="T14" fmla="*/ 416 w 21234"/>
                    <a:gd name="T15" fmla="*/ 5215 h 12299"/>
                    <a:gd name="T16" fmla="*/ 511 w 21234"/>
                    <a:gd name="T17" fmla="*/ 6834 h 122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234" h="12299" extrusionOk="0">
                      <a:moveTo>
                        <a:pt x="511" y="6834"/>
                      </a:moveTo>
                      <a:lnTo>
                        <a:pt x="9347" y="11978"/>
                      </a:lnTo>
                      <a:cubicBezTo>
                        <a:pt x="10248" y="12406"/>
                        <a:pt x="11295" y="12406"/>
                        <a:pt x="12197" y="11978"/>
                      </a:cubicBezTo>
                      <a:lnTo>
                        <a:pt x="20557" y="7025"/>
                      </a:lnTo>
                      <a:cubicBezTo>
                        <a:pt x="21412" y="6549"/>
                        <a:pt x="21507" y="5882"/>
                        <a:pt x="20557" y="5405"/>
                      </a:cubicBezTo>
                      <a:lnTo>
                        <a:pt x="11722" y="357"/>
                      </a:lnTo>
                      <a:cubicBezTo>
                        <a:pt x="10831" y="-119"/>
                        <a:pt x="9763" y="-119"/>
                        <a:pt x="8872" y="357"/>
                      </a:cubicBezTo>
                      <a:lnTo>
                        <a:pt x="416" y="5215"/>
                      </a:lnTo>
                      <a:cubicBezTo>
                        <a:pt x="-154" y="5691"/>
                        <a:pt x="-154" y="6453"/>
                        <a:pt x="511" y="6834"/>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6495" name="Google Shape;660;p17">
                  <a:extLst>
                    <a:ext uri="{FF2B5EF4-FFF2-40B4-BE49-F238E27FC236}">
                      <a16:creationId xmlns:a16="http://schemas.microsoft.com/office/drawing/2014/main" id="{C5B28745-C2DA-A968-D8A9-12720C491823}"/>
                    </a:ext>
                  </a:extLst>
                </p:cNvPr>
                <p:cNvSpPr>
                  <a:spLocks/>
                </p:cNvSpPr>
                <p:nvPr/>
              </p:nvSpPr>
              <p:spPr bwMode="auto">
                <a:xfrm>
                  <a:off x="4610954" y="5176325"/>
                  <a:ext cx="21257" cy="12299"/>
                </a:xfrm>
                <a:custGeom>
                  <a:avLst/>
                  <a:gdLst>
                    <a:gd name="T0" fmla="*/ 535 w 21257"/>
                    <a:gd name="T1" fmla="*/ 6798 h 12299"/>
                    <a:gd name="T2" fmla="*/ 9370 w 21257"/>
                    <a:gd name="T3" fmla="*/ 11942 h 12299"/>
                    <a:gd name="T4" fmla="*/ 12125 w 21257"/>
                    <a:gd name="T5" fmla="*/ 11942 h 12299"/>
                    <a:gd name="T6" fmla="*/ 20581 w 21257"/>
                    <a:gd name="T7" fmla="*/ 7084 h 12299"/>
                    <a:gd name="T8" fmla="*/ 20581 w 21257"/>
                    <a:gd name="T9" fmla="*/ 5465 h 12299"/>
                    <a:gd name="T10" fmla="*/ 11745 w 21257"/>
                    <a:gd name="T11" fmla="*/ 322 h 12299"/>
                    <a:gd name="T12" fmla="*/ 8990 w 21257"/>
                    <a:gd name="T13" fmla="*/ 322 h 12299"/>
                    <a:gd name="T14" fmla="*/ 535 w 21257"/>
                    <a:gd name="T15" fmla="*/ 5179 h 12299"/>
                    <a:gd name="T16" fmla="*/ 535 w 21257"/>
                    <a:gd name="T17" fmla="*/ 6798 h 122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257" h="12299" extrusionOk="0">
                      <a:moveTo>
                        <a:pt x="535" y="6798"/>
                      </a:moveTo>
                      <a:lnTo>
                        <a:pt x="9370" y="11942"/>
                      </a:lnTo>
                      <a:cubicBezTo>
                        <a:pt x="10227" y="12418"/>
                        <a:pt x="11268" y="12418"/>
                        <a:pt x="12125" y="11942"/>
                      </a:cubicBezTo>
                      <a:lnTo>
                        <a:pt x="20581" y="7084"/>
                      </a:lnTo>
                      <a:cubicBezTo>
                        <a:pt x="21436" y="6608"/>
                        <a:pt x="21531" y="5846"/>
                        <a:pt x="20581" y="5465"/>
                      </a:cubicBezTo>
                      <a:lnTo>
                        <a:pt x="11745" y="322"/>
                      </a:lnTo>
                      <a:cubicBezTo>
                        <a:pt x="10876" y="-107"/>
                        <a:pt x="9859" y="-107"/>
                        <a:pt x="8990" y="322"/>
                      </a:cubicBezTo>
                      <a:lnTo>
                        <a:pt x="535" y="5179"/>
                      </a:lnTo>
                      <a:cubicBezTo>
                        <a:pt x="-130" y="5274"/>
                        <a:pt x="-225" y="6417"/>
                        <a:pt x="535" y="6798"/>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6496" name="Google Shape;661;p17">
                  <a:extLst>
                    <a:ext uri="{FF2B5EF4-FFF2-40B4-BE49-F238E27FC236}">
                      <a16:creationId xmlns:a16="http://schemas.microsoft.com/office/drawing/2014/main" id="{E5E6B4D4-6896-2069-97E9-ABE6ABC768AE}"/>
                    </a:ext>
                  </a:extLst>
                </p:cNvPr>
                <p:cNvSpPr>
                  <a:spLocks/>
                </p:cNvSpPr>
                <p:nvPr/>
              </p:nvSpPr>
              <p:spPr bwMode="auto">
                <a:xfrm>
                  <a:off x="4598509" y="5169086"/>
                  <a:ext cx="21257" cy="12299"/>
                </a:xfrm>
                <a:custGeom>
                  <a:avLst/>
                  <a:gdLst>
                    <a:gd name="T0" fmla="*/ 535 w 21257"/>
                    <a:gd name="T1" fmla="*/ 6894 h 12299"/>
                    <a:gd name="T2" fmla="*/ 9370 w 21257"/>
                    <a:gd name="T3" fmla="*/ 11942 h 12299"/>
                    <a:gd name="T4" fmla="*/ 12125 w 21257"/>
                    <a:gd name="T5" fmla="*/ 11942 h 12299"/>
                    <a:gd name="T6" fmla="*/ 20581 w 21257"/>
                    <a:gd name="T7" fmla="*/ 7084 h 12299"/>
                    <a:gd name="T8" fmla="*/ 20581 w 21257"/>
                    <a:gd name="T9" fmla="*/ 5465 h 12299"/>
                    <a:gd name="T10" fmla="*/ 11745 w 21257"/>
                    <a:gd name="T11" fmla="*/ 322 h 12299"/>
                    <a:gd name="T12" fmla="*/ 8895 w 21257"/>
                    <a:gd name="T13" fmla="*/ 322 h 12299"/>
                    <a:gd name="T14" fmla="*/ 535 w 21257"/>
                    <a:gd name="T15" fmla="*/ 5274 h 12299"/>
                    <a:gd name="T16" fmla="*/ 535 w 21257"/>
                    <a:gd name="T17" fmla="*/ 6894 h 122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257" h="12299" extrusionOk="0">
                      <a:moveTo>
                        <a:pt x="535" y="6894"/>
                      </a:moveTo>
                      <a:lnTo>
                        <a:pt x="9370" y="11942"/>
                      </a:lnTo>
                      <a:cubicBezTo>
                        <a:pt x="10227" y="12418"/>
                        <a:pt x="11268" y="12418"/>
                        <a:pt x="12125" y="11942"/>
                      </a:cubicBezTo>
                      <a:lnTo>
                        <a:pt x="20581" y="7084"/>
                      </a:lnTo>
                      <a:cubicBezTo>
                        <a:pt x="21436" y="6608"/>
                        <a:pt x="21531" y="5846"/>
                        <a:pt x="20581" y="5465"/>
                      </a:cubicBezTo>
                      <a:lnTo>
                        <a:pt x="11745" y="322"/>
                      </a:lnTo>
                      <a:cubicBezTo>
                        <a:pt x="10844" y="-107"/>
                        <a:pt x="9797" y="-107"/>
                        <a:pt x="8895" y="322"/>
                      </a:cubicBezTo>
                      <a:lnTo>
                        <a:pt x="535" y="5274"/>
                      </a:lnTo>
                      <a:cubicBezTo>
                        <a:pt x="-130" y="5751"/>
                        <a:pt x="-225" y="6417"/>
                        <a:pt x="535" y="6894"/>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6497" name="Google Shape;662;p17">
                  <a:extLst>
                    <a:ext uri="{FF2B5EF4-FFF2-40B4-BE49-F238E27FC236}">
                      <a16:creationId xmlns:a16="http://schemas.microsoft.com/office/drawing/2014/main" id="{3E30F253-5C6E-B733-E8F2-33BADBE86D2B}"/>
                    </a:ext>
                  </a:extLst>
                </p:cNvPr>
                <p:cNvSpPr>
                  <a:spLocks/>
                </p:cNvSpPr>
                <p:nvPr/>
              </p:nvSpPr>
              <p:spPr bwMode="auto">
                <a:xfrm>
                  <a:off x="4586039" y="5161907"/>
                  <a:ext cx="21210" cy="12298"/>
                </a:xfrm>
                <a:custGeom>
                  <a:avLst/>
                  <a:gdLst>
                    <a:gd name="T0" fmla="*/ 464 w 21210"/>
                    <a:gd name="T1" fmla="*/ 6834 h 12298"/>
                    <a:gd name="T2" fmla="*/ 9299 w 21210"/>
                    <a:gd name="T3" fmla="*/ 11978 h 12298"/>
                    <a:gd name="T4" fmla="*/ 12149 w 21210"/>
                    <a:gd name="T5" fmla="*/ 11978 h 12298"/>
                    <a:gd name="T6" fmla="*/ 20604 w 21210"/>
                    <a:gd name="T7" fmla="*/ 7120 h 12298"/>
                    <a:gd name="T8" fmla="*/ 20604 w 21210"/>
                    <a:gd name="T9" fmla="*/ 5501 h 12298"/>
                    <a:gd name="T10" fmla="*/ 11769 w 21210"/>
                    <a:gd name="T11" fmla="*/ 357 h 12298"/>
                    <a:gd name="T12" fmla="*/ 8919 w 21210"/>
                    <a:gd name="T13" fmla="*/ 357 h 12298"/>
                    <a:gd name="T14" fmla="*/ 464 w 21210"/>
                    <a:gd name="T15" fmla="*/ 5215 h 12298"/>
                    <a:gd name="T16" fmla="*/ 464 w 21210"/>
                    <a:gd name="T17" fmla="*/ 6834 h 122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210" h="12298" extrusionOk="0">
                      <a:moveTo>
                        <a:pt x="464" y="6834"/>
                      </a:moveTo>
                      <a:lnTo>
                        <a:pt x="9299" y="11978"/>
                      </a:lnTo>
                      <a:cubicBezTo>
                        <a:pt x="10201" y="12406"/>
                        <a:pt x="11248" y="12406"/>
                        <a:pt x="12149" y="11978"/>
                      </a:cubicBezTo>
                      <a:lnTo>
                        <a:pt x="20604" y="7120"/>
                      </a:lnTo>
                      <a:cubicBezTo>
                        <a:pt x="21364" y="6644"/>
                        <a:pt x="21459" y="5881"/>
                        <a:pt x="20604" y="5501"/>
                      </a:cubicBezTo>
                      <a:lnTo>
                        <a:pt x="11769" y="357"/>
                      </a:lnTo>
                      <a:cubicBezTo>
                        <a:pt x="10878" y="-119"/>
                        <a:pt x="9810" y="-119"/>
                        <a:pt x="8919" y="357"/>
                      </a:cubicBezTo>
                      <a:lnTo>
                        <a:pt x="464" y="5215"/>
                      </a:lnTo>
                      <a:cubicBezTo>
                        <a:pt x="-106" y="5691"/>
                        <a:pt x="-201" y="6358"/>
                        <a:pt x="464" y="6834"/>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6498" name="Google Shape;663;p17">
                  <a:extLst>
                    <a:ext uri="{FF2B5EF4-FFF2-40B4-BE49-F238E27FC236}">
                      <a16:creationId xmlns:a16="http://schemas.microsoft.com/office/drawing/2014/main" id="{E17D9972-D950-9292-5295-072870FA3745}"/>
                    </a:ext>
                  </a:extLst>
                </p:cNvPr>
                <p:cNvSpPr>
                  <a:spLocks/>
                </p:cNvSpPr>
                <p:nvPr/>
              </p:nvSpPr>
              <p:spPr bwMode="auto">
                <a:xfrm>
                  <a:off x="4713902" y="5236011"/>
                  <a:ext cx="24523" cy="14108"/>
                </a:xfrm>
                <a:custGeom>
                  <a:avLst/>
                  <a:gdLst>
                    <a:gd name="T0" fmla="*/ 570 w 24523"/>
                    <a:gd name="T1" fmla="*/ 6739 h 14108"/>
                    <a:gd name="T2" fmla="*/ 12635 w 24523"/>
                    <a:gd name="T3" fmla="*/ 13787 h 14108"/>
                    <a:gd name="T4" fmla="*/ 15390 w 24523"/>
                    <a:gd name="T5" fmla="*/ 13787 h 14108"/>
                    <a:gd name="T6" fmla="*/ 23846 w 24523"/>
                    <a:gd name="T7" fmla="*/ 8930 h 14108"/>
                    <a:gd name="T8" fmla="*/ 23846 w 24523"/>
                    <a:gd name="T9" fmla="*/ 7310 h 14108"/>
                    <a:gd name="T10" fmla="*/ 11780 w 24523"/>
                    <a:gd name="T11" fmla="*/ 357 h 14108"/>
                    <a:gd name="T12" fmla="*/ 9025 w 24523"/>
                    <a:gd name="T13" fmla="*/ 357 h 14108"/>
                    <a:gd name="T14" fmla="*/ 570 w 24523"/>
                    <a:gd name="T15" fmla="*/ 5215 h 14108"/>
                    <a:gd name="T16" fmla="*/ 570 w 24523"/>
                    <a:gd name="T17" fmla="*/ 6739 h 141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523" h="14108" extrusionOk="0">
                      <a:moveTo>
                        <a:pt x="570" y="6739"/>
                      </a:moveTo>
                      <a:lnTo>
                        <a:pt x="12635" y="13787"/>
                      </a:lnTo>
                      <a:cubicBezTo>
                        <a:pt x="13505" y="14216"/>
                        <a:pt x="14521" y="14216"/>
                        <a:pt x="15390" y="13787"/>
                      </a:cubicBezTo>
                      <a:lnTo>
                        <a:pt x="23846" y="8930"/>
                      </a:lnTo>
                      <a:cubicBezTo>
                        <a:pt x="24701" y="8453"/>
                        <a:pt x="24796" y="7691"/>
                        <a:pt x="23846" y="7310"/>
                      </a:cubicBezTo>
                      <a:lnTo>
                        <a:pt x="11780" y="357"/>
                      </a:lnTo>
                      <a:cubicBezTo>
                        <a:pt x="10923" y="-119"/>
                        <a:pt x="9882" y="-119"/>
                        <a:pt x="9025" y="357"/>
                      </a:cubicBezTo>
                      <a:lnTo>
                        <a:pt x="570" y="5215"/>
                      </a:lnTo>
                      <a:cubicBezTo>
                        <a:pt x="-190" y="5596"/>
                        <a:pt x="-190" y="6358"/>
                        <a:pt x="570" y="6739"/>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6499" name="Google Shape;664;p17">
                  <a:extLst>
                    <a:ext uri="{FF2B5EF4-FFF2-40B4-BE49-F238E27FC236}">
                      <a16:creationId xmlns:a16="http://schemas.microsoft.com/office/drawing/2014/main" id="{1587C60D-DE4B-AB99-C5DC-F7E2C7D1D3FE}"/>
                    </a:ext>
                  </a:extLst>
                </p:cNvPr>
                <p:cNvSpPr>
                  <a:spLocks/>
                </p:cNvSpPr>
                <p:nvPr/>
              </p:nvSpPr>
              <p:spPr bwMode="auto">
                <a:xfrm>
                  <a:off x="4635943" y="5190803"/>
                  <a:ext cx="24413" cy="14108"/>
                </a:xfrm>
                <a:custGeom>
                  <a:avLst/>
                  <a:gdLst>
                    <a:gd name="T0" fmla="*/ 436 w 24413"/>
                    <a:gd name="T1" fmla="*/ 6798 h 14108"/>
                    <a:gd name="T2" fmla="*/ 12502 w 24413"/>
                    <a:gd name="T3" fmla="*/ 13752 h 14108"/>
                    <a:gd name="T4" fmla="*/ 15352 w 24413"/>
                    <a:gd name="T5" fmla="*/ 13752 h 14108"/>
                    <a:gd name="T6" fmla="*/ 23807 w 24413"/>
                    <a:gd name="T7" fmla="*/ 8894 h 14108"/>
                    <a:gd name="T8" fmla="*/ 23807 w 24413"/>
                    <a:gd name="T9" fmla="*/ 7275 h 14108"/>
                    <a:gd name="T10" fmla="*/ 11932 w 24413"/>
                    <a:gd name="T11" fmla="*/ 322 h 14108"/>
                    <a:gd name="T12" fmla="*/ 9082 w 24413"/>
                    <a:gd name="T13" fmla="*/ 322 h 14108"/>
                    <a:gd name="T14" fmla="*/ 721 w 24413"/>
                    <a:gd name="T15" fmla="*/ 5179 h 14108"/>
                    <a:gd name="T16" fmla="*/ 436 w 24413"/>
                    <a:gd name="T17" fmla="*/ 6798 h 141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13" h="14108" extrusionOk="0">
                      <a:moveTo>
                        <a:pt x="436" y="6798"/>
                      </a:moveTo>
                      <a:lnTo>
                        <a:pt x="12502" y="13752"/>
                      </a:lnTo>
                      <a:cubicBezTo>
                        <a:pt x="13393" y="14228"/>
                        <a:pt x="14461" y="14228"/>
                        <a:pt x="15352" y="13752"/>
                      </a:cubicBezTo>
                      <a:lnTo>
                        <a:pt x="23807" y="8894"/>
                      </a:lnTo>
                      <a:cubicBezTo>
                        <a:pt x="24567" y="8418"/>
                        <a:pt x="24662" y="7656"/>
                        <a:pt x="23807" y="7275"/>
                      </a:cubicBezTo>
                      <a:lnTo>
                        <a:pt x="11932" y="322"/>
                      </a:lnTo>
                      <a:cubicBezTo>
                        <a:pt x="11030" y="-107"/>
                        <a:pt x="9983" y="-107"/>
                        <a:pt x="9082" y="322"/>
                      </a:cubicBezTo>
                      <a:lnTo>
                        <a:pt x="721" y="5179"/>
                      </a:lnTo>
                      <a:cubicBezTo>
                        <a:pt x="-134" y="5656"/>
                        <a:pt x="-229" y="6418"/>
                        <a:pt x="436" y="6798"/>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6500" name="Google Shape;665;p17">
                  <a:extLst>
                    <a:ext uri="{FF2B5EF4-FFF2-40B4-BE49-F238E27FC236}">
                      <a16:creationId xmlns:a16="http://schemas.microsoft.com/office/drawing/2014/main" id="{A1C8A713-37BE-EC94-78F5-C1E049DD3415}"/>
                    </a:ext>
                  </a:extLst>
                </p:cNvPr>
                <p:cNvSpPr>
                  <a:spLocks/>
                </p:cNvSpPr>
                <p:nvPr/>
              </p:nvSpPr>
              <p:spPr bwMode="auto">
                <a:xfrm>
                  <a:off x="4651601" y="5199816"/>
                  <a:ext cx="71148" cy="41195"/>
                </a:xfrm>
                <a:custGeom>
                  <a:avLst/>
                  <a:gdLst>
                    <a:gd name="T0" fmla="*/ 454 w 71148"/>
                    <a:gd name="T1" fmla="*/ 6834 h 41195"/>
                    <a:gd name="T2" fmla="*/ 59260 w 71148"/>
                    <a:gd name="T3" fmla="*/ 40839 h 41195"/>
                    <a:gd name="T4" fmla="*/ 62016 w 71148"/>
                    <a:gd name="T5" fmla="*/ 40839 h 41195"/>
                    <a:gd name="T6" fmla="*/ 70471 w 71148"/>
                    <a:gd name="T7" fmla="*/ 35981 h 41195"/>
                    <a:gd name="T8" fmla="*/ 70471 w 71148"/>
                    <a:gd name="T9" fmla="*/ 34361 h 41195"/>
                    <a:gd name="T10" fmla="*/ 11759 w 71148"/>
                    <a:gd name="T11" fmla="*/ 357 h 41195"/>
                    <a:gd name="T12" fmla="*/ 8909 w 71148"/>
                    <a:gd name="T13" fmla="*/ 357 h 41195"/>
                    <a:gd name="T14" fmla="*/ 549 w 71148"/>
                    <a:gd name="T15" fmla="*/ 5215 h 41195"/>
                    <a:gd name="T16" fmla="*/ 454 w 71148"/>
                    <a:gd name="T17" fmla="*/ 6834 h 411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1148" h="41195" extrusionOk="0">
                      <a:moveTo>
                        <a:pt x="454" y="6834"/>
                      </a:moveTo>
                      <a:lnTo>
                        <a:pt x="59260" y="40839"/>
                      </a:lnTo>
                      <a:cubicBezTo>
                        <a:pt x="60117" y="41315"/>
                        <a:pt x="61159" y="41315"/>
                        <a:pt x="62016" y="40839"/>
                      </a:cubicBezTo>
                      <a:lnTo>
                        <a:pt x="70471" y="35981"/>
                      </a:lnTo>
                      <a:cubicBezTo>
                        <a:pt x="71326" y="35505"/>
                        <a:pt x="71421" y="34742"/>
                        <a:pt x="70471" y="34361"/>
                      </a:cubicBezTo>
                      <a:lnTo>
                        <a:pt x="11759" y="357"/>
                      </a:lnTo>
                      <a:cubicBezTo>
                        <a:pt x="10868" y="-119"/>
                        <a:pt x="9800" y="-119"/>
                        <a:pt x="8909" y="357"/>
                      </a:cubicBezTo>
                      <a:lnTo>
                        <a:pt x="549" y="5215"/>
                      </a:lnTo>
                      <a:cubicBezTo>
                        <a:pt x="-116" y="5691"/>
                        <a:pt x="-211" y="6453"/>
                        <a:pt x="454" y="6834"/>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6501" name="Google Shape;666;p17">
                  <a:extLst>
                    <a:ext uri="{FF2B5EF4-FFF2-40B4-BE49-F238E27FC236}">
                      <a16:creationId xmlns:a16="http://schemas.microsoft.com/office/drawing/2014/main" id="{795805E8-2CD6-51AA-C8A1-D10070F879E2}"/>
                    </a:ext>
                  </a:extLst>
                </p:cNvPr>
                <p:cNvSpPr>
                  <a:spLocks/>
                </p:cNvSpPr>
                <p:nvPr/>
              </p:nvSpPr>
              <p:spPr bwMode="auto">
                <a:xfrm>
                  <a:off x="4756949" y="5232713"/>
                  <a:ext cx="21210" cy="12299"/>
                </a:xfrm>
                <a:custGeom>
                  <a:avLst/>
                  <a:gdLst>
                    <a:gd name="T0" fmla="*/ 464 w 21210"/>
                    <a:gd name="T1" fmla="*/ 6894 h 12299"/>
                    <a:gd name="T2" fmla="*/ 9299 w 21210"/>
                    <a:gd name="T3" fmla="*/ 11942 h 12299"/>
                    <a:gd name="T4" fmla="*/ 12149 w 21210"/>
                    <a:gd name="T5" fmla="*/ 11942 h 12299"/>
                    <a:gd name="T6" fmla="*/ 20604 w 21210"/>
                    <a:gd name="T7" fmla="*/ 7084 h 12299"/>
                    <a:gd name="T8" fmla="*/ 20604 w 21210"/>
                    <a:gd name="T9" fmla="*/ 5465 h 12299"/>
                    <a:gd name="T10" fmla="*/ 11769 w 21210"/>
                    <a:gd name="T11" fmla="*/ 321 h 12299"/>
                    <a:gd name="T12" fmla="*/ 8919 w 21210"/>
                    <a:gd name="T13" fmla="*/ 321 h 12299"/>
                    <a:gd name="T14" fmla="*/ 464 w 21210"/>
                    <a:gd name="T15" fmla="*/ 5275 h 12299"/>
                    <a:gd name="T16" fmla="*/ 464 w 21210"/>
                    <a:gd name="T17" fmla="*/ 6894 h 122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210" h="12299" extrusionOk="0">
                      <a:moveTo>
                        <a:pt x="464" y="6894"/>
                      </a:moveTo>
                      <a:lnTo>
                        <a:pt x="9299" y="11942"/>
                      </a:lnTo>
                      <a:cubicBezTo>
                        <a:pt x="10190" y="12418"/>
                        <a:pt x="11258" y="12418"/>
                        <a:pt x="12149" y="11942"/>
                      </a:cubicBezTo>
                      <a:lnTo>
                        <a:pt x="20604" y="7084"/>
                      </a:lnTo>
                      <a:cubicBezTo>
                        <a:pt x="21364" y="6608"/>
                        <a:pt x="21459" y="5846"/>
                        <a:pt x="20604" y="5465"/>
                      </a:cubicBezTo>
                      <a:lnTo>
                        <a:pt x="11769" y="321"/>
                      </a:lnTo>
                      <a:cubicBezTo>
                        <a:pt x="10868" y="-107"/>
                        <a:pt x="9821" y="-107"/>
                        <a:pt x="8919" y="321"/>
                      </a:cubicBezTo>
                      <a:lnTo>
                        <a:pt x="464" y="5275"/>
                      </a:lnTo>
                      <a:cubicBezTo>
                        <a:pt x="-106" y="6036"/>
                        <a:pt x="-201" y="6036"/>
                        <a:pt x="464" y="6894"/>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6502" name="Google Shape;667;p17">
                  <a:extLst>
                    <a:ext uri="{FF2B5EF4-FFF2-40B4-BE49-F238E27FC236}">
                      <a16:creationId xmlns:a16="http://schemas.microsoft.com/office/drawing/2014/main" id="{447491CF-4AD3-ED9E-9DCB-11DF52637CAA}"/>
                    </a:ext>
                  </a:extLst>
                </p:cNvPr>
                <p:cNvSpPr>
                  <a:spLocks/>
                </p:cNvSpPr>
                <p:nvPr/>
              </p:nvSpPr>
              <p:spPr bwMode="auto">
                <a:xfrm>
                  <a:off x="4744433" y="5225534"/>
                  <a:ext cx="21257" cy="12299"/>
                </a:xfrm>
                <a:custGeom>
                  <a:avLst/>
                  <a:gdLst>
                    <a:gd name="T0" fmla="*/ 535 w 21257"/>
                    <a:gd name="T1" fmla="*/ 6834 h 12299"/>
                    <a:gd name="T2" fmla="*/ 9370 w 21257"/>
                    <a:gd name="T3" fmla="*/ 11978 h 12299"/>
                    <a:gd name="T4" fmla="*/ 12125 w 21257"/>
                    <a:gd name="T5" fmla="*/ 11978 h 12299"/>
                    <a:gd name="T6" fmla="*/ 20581 w 21257"/>
                    <a:gd name="T7" fmla="*/ 7120 h 12299"/>
                    <a:gd name="T8" fmla="*/ 20581 w 21257"/>
                    <a:gd name="T9" fmla="*/ 5501 h 12299"/>
                    <a:gd name="T10" fmla="*/ 11745 w 21257"/>
                    <a:gd name="T11" fmla="*/ 357 h 12299"/>
                    <a:gd name="T12" fmla="*/ 8990 w 21257"/>
                    <a:gd name="T13" fmla="*/ 357 h 12299"/>
                    <a:gd name="T14" fmla="*/ 535 w 21257"/>
                    <a:gd name="T15" fmla="*/ 5215 h 12299"/>
                    <a:gd name="T16" fmla="*/ 535 w 21257"/>
                    <a:gd name="T17" fmla="*/ 6834 h 122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257" h="12299" extrusionOk="0">
                      <a:moveTo>
                        <a:pt x="535" y="6834"/>
                      </a:moveTo>
                      <a:lnTo>
                        <a:pt x="9370" y="11978"/>
                      </a:lnTo>
                      <a:cubicBezTo>
                        <a:pt x="10240" y="12406"/>
                        <a:pt x="11256" y="12406"/>
                        <a:pt x="12125" y="11978"/>
                      </a:cubicBezTo>
                      <a:lnTo>
                        <a:pt x="20581" y="7120"/>
                      </a:lnTo>
                      <a:cubicBezTo>
                        <a:pt x="21436" y="7120"/>
                        <a:pt x="21531" y="5882"/>
                        <a:pt x="20581" y="5501"/>
                      </a:cubicBezTo>
                      <a:lnTo>
                        <a:pt x="11745" y="357"/>
                      </a:lnTo>
                      <a:cubicBezTo>
                        <a:pt x="10888" y="-119"/>
                        <a:pt x="9847" y="-119"/>
                        <a:pt x="8990" y="357"/>
                      </a:cubicBezTo>
                      <a:lnTo>
                        <a:pt x="535" y="5215"/>
                      </a:lnTo>
                      <a:cubicBezTo>
                        <a:pt x="-130" y="5691"/>
                        <a:pt x="-225" y="6358"/>
                        <a:pt x="535" y="6834"/>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6503" name="Google Shape;668;p17">
                  <a:extLst>
                    <a:ext uri="{FF2B5EF4-FFF2-40B4-BE49-F238E27FC236}">
                      <a16:creationId xmlns:a16="http://schemas.microsoft.com/office/drawing/2014/main" id="{DF1488E1-0989-C90D-C92B-B75F1A68D38A}"/>
                    </a:ext>
                  </a:extLst>
                </p:cNvPr>
                <p:cNvSpPr>
                  <a:spLocks/>
                </p:cNvSpPr>
                <p:nvPr/>
              </p:nvSpPr>
              <p:spPr bwMode="auto">
                <a:xfrm>
                  <a:off x="4732035" y="5218330"/>
                  <a:ext cx="21424" cy="12263"/>
                </a:xfrm>
                <a:custGeom>
                  <a:avLst/>
                  <a:gdLst>
                    <a:gd name="T0" fmla="*/ 677 w 21424"/>
                    <a:gd name="T1" fmla="*/ 6798 h 12263"/>
                    <a:gd name="T2" fmla="*/ 9513 w 21424"/>
                    <a:gd name="T3" fmla="*/ 11942 h 12263"/>
                    <a:gd name="T4" fmla="*/ 12363 w 21424"/>
                    <a:gd name="T5" fmla="*/ 11942 h 12263"/>
                    <a:gd name="T6" fmla="*/ 20818 w 21424"/>
                    <a:gd name="T7" fmla="*/ 7084 h 12263"/>
                    <a:gd name="T8" fmla="*/ 20818 w 21424"/>
                    <a:gd name="T9" fmla="*/ 5465 h 12263"/>
                    <a:gd name="T10" fmla="*/ 11983 w 21424"/>
                    <a:gd name="T11" fmla="*/ 322 h 12263"/>
                    <a:gd name="T12" fmla="*/ 9133 w 21424"/>
                    <a:gd name="T13" fmla="*/ 322 h 12263"/>
                    <a:gd name="T14" fmla="*/ 677 w 21424"/>
                    <a:gd name="T15" fmla="*/ 5179 h 12263"/>
                    <a:gd name="T16" fmla="*/ 677 w 21424"/>
                    <a:gd name="T17" fmla="*/ 6798 h 122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424" h="12263" extrusionOk="0">
                      <a:moveTo>
                        <a:pt x="677" y="6798"/>
                      </a:moveTo>
                      <a:lnTo>
                        <a:pt x="9513" y="11942"/>
                      </a:lnTo>
                      <a:cubicBezTo>
                        <a:pt x="10414" y="12371"/>
                        <a:pt x="11461" y="12371"/>
                        <a:pt x="12363" y="11942"/>
                      </a:cubicBezTo>
                      <a:lnTo>
                        <a:pt x="20818" y="7084"/>
                      </a:lnTo>
                      <a:cubicBezTo>
                        <a:pt x="21578" y="6608"/>
                        <a:pt x="21673" y="5846"/>
                        <a:pt x="20818" y="5465"/>
                      </a:cubicBezTo>
                      <a:lnTo>
                        <a:pt x="11983" y="322"/>
                      </a:lnTo>
                      <a:cubicBezTo>
                        <a:pt x="11081" y="-107"/>
                        <a:pt x="10034" y="-107"/>
                        <a:pt x="9133" y="322"/>
                      </a:cubicBezTo>
                      <a:lnTo>
                        <a:pt x="677" y="5179"/>
                      </a:lnTo>
                      <a:cubicBezTo>
                        <a:pt x="-178" y="5656"/>
                        <a:pt x="-273" y="6417"/>
                        <a:pt x="677" y="6798"/>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6504" name="Google Shape;669;p17">
                  <a:extLst>
                    <a:ext uri="{FF2B5EF4-FFF2-40B4-BE49-F238E27FC236}">
                      <a16:creationId xmlns:a16="http://schemas.microsoft.com/office/drawing/2014/main" id="{49D62379-68C7-8625-EE5F-C9895619E504}"/>
                    </a:ext>
                  </a:extLst>
                </p:cNvPr>
                <p:cNvSpPr>
                  <a:spLocks/>
                </p:cNvSpPr>
                <p:nvPr/>
              </p:nvSpPr>
              <p:spPr bwMode="auto">
                <a:xfrm>
                  <a:off x="4719447" y="5211091"/>
                  <a:ext cx="21257" cy="12299"/>
                </a:xfrm>
                <a:custGeom>
                  <a:avLst/>
                  <a:gdLst>
                    <a:gd name="T0" fmla="*/ 535 w 21257"/>
                    <a:gd name="T1" fmla="*/ 6798 h 12299"/>
                    <a:gd name="T2" fmla="*/ 9370 w 21257"/>
                    <a:gd name="T3" fmla="*/ 11942 h 12299"/>
                    <a:gd name="T4" fmla="*/ 12125 w 21257"/>
                    <a:gd name="T5" fmla="*/ 11942 h 12299"/>
                    <a:gd name="T6" fmla="*/ 20581 w 21257"/>
                    <a:gd name="T7" fmla="*/ 7084 h 12299"/>
                    <a:gd name="T8" fmla="*/ 20581 w 21257"/>
                    <a:gd name="T9" fmla="*/ 5465 h 12299"/>
                    <a:gd name="T10" fmla="*/ 11745 w 21257"/>
                    <a:gd name="T11" fmla="*/ 322 h 12299"/>
                    <a:gd name="T12" fmla="*/ 8990 w 21257"/>
                    <a:gd name="T13" fmla="*/ 322 h 12299"/>
                    <a:gd name="T14" fmla="*/ 535 w 21257"/>
                    <a:gd name="T15" fmla="*/ 5179 h 12299"/>
                    <a:gd name="T16" fmla="*/ 535 w 21257"/>
                    <a:gd name="T17" fmla="*/ 6798 h 122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257" h="12299" extrusionOk="0">
                      <a:moveTo>
                        <a:pt x="535" y="6798"/>
                      </a:moveTo>
                      <a:lnTo>
                        <a:pt x="9370" y="11942"/>
                      </a:lnTo>
                      <a:cubicBezTo>
                        <a:pt x="10227" y="12418"/>
                        <a:pt x="11268" y="12418"/>
                        <a:pt x="12125" y="11942"/>
                      </a:cubicBezTo>
                      <a:lnTo>
                        <a:pt x="20581" y="7084"/>
                      </a:lnTo>
                      <a:cubicBezTo>
                        <a:pt x="21436" y="6608"/>
                        <a:pt x="21531" y="5941"/>
                        <a:pt x="20581" y="5465"/>
                      </a:cubicBezTo>
                      <a:lnTo>
                        <a:pt x="11745" y="322"/>
                      </a:lnTo>
                      <a:cubicBezTo>
                        <a:pt x="10876" y="-107"/>
                        <a:pt x="9859" y="-107"/>
                        <a:pt x="8990" y="322"/>
                      </a:cubicBezTo>
                      <a:lnTo>
                        <a:pt x="535" y="5179"/>
                      </a:lnTo>
                      <a:cubicBezTo>
                        <a:pt x="-130" y="5656"/>
                        <a:pt x="-225" y="6417"/>
                        <a:pt x="535" y="6798"/>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6505" name="Google Shape;670;p17">
                  <a:extLst>
                    <a:ext uri="{FF2B5EF4-FFF2-40B4-BE49-F238E27FC236}">
                      <a16:creationId xmlns:a16="http://schemas.microsoft.com/office/drawing/2014/main" id="{981FB3AF-FFA4-8EEE-FD55-B9981D5403B4}"/>
                    </a:ext>
                  </a:extLst>
                </p:cNvPr>
                <p:cNvSpPr>
                  <a:spLocks/>
                </p:cNvSpPr>
                <p:nvPr/>
              </p:nvSpPr>
              <p:spPr bwMode="auto">
                <a:xfrm>
                  <a:off x="4706978" y="5203817"/>
                  <a:ext cx="21210" cy="12299"/>
                </a:xfrm>
                <a:custGeom>
                  <a:avLst/>
                  <a:gdLst>
                    <a:gd name="T0" fmla="*/ 464 w 21210"/>
                    <a:gd name="T1" fmla="*/ 6834 h 12299"/>
                    <a:gd name="T2" fmla="*/ 9299 w 21210"/>
                    <a:gd name="T3" fmla="*/ 11978 h 12299"/>
                    <a:gd name="T4" fmla="*/ 12149 w 21210"/>
                    <a:gd name="T5" fmla="*/ 11978 h 12299"/>
                    <a:gd name="T6" fmla="*/ 20604 w 21210"/>
                    <a:gd name="T7" fmla="*/ 7025 h 12299"/>
                    <a:gd name="T8" fmla="*/ 20604 w 21210"/>
                    <a:gd name="T9" fmla="*/ 5405 h 12299"/>
                    <a:gd name="T10" fmla="*/ 11769 w 21210"/>
                    <a:gd name="T11" fmla="*/ 357 h 12299"/>
                    <a:gd name="T12" fmla="*/ 8919 w 21210"/>
                    <a:gd name="T13" fmla="*/ 357 h 12299"/>
                    <a:gd name="T14" fmla="*/ 464 w 21210"/>
                    <a:gd name="T15" fmla="*/ 5215 h 12299"/>
                    <a:gd name="T16" fmla="*/ 464 w 21210"/>
                    <a:gd name="T17" fmla="*/ 6834 h 122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210" h="12299" extrusionOk="0">
                      <a:moveTo>
                        <a:pt x="464" y="6834"/>
                      </a:moveTo>
                      <a:lnTo>
                        <a:pt x="9299" y="11978"/>
                      </a:lnTo>
                      <a:cubicBezTo>
                        <a:pt x="10201" y="12406"/>
                        <a:pt x="11248" y="12406"/>
                        <a:pt x="12149" y="11978"/>
                      </a:cubicBezTo>
                      <a:lnTo>
                        <a:pt x="20604" y="7025"/>
                      </a:lnTo>
                      <a:cubicBezTo>
                        <a:pt x="21364" y="6548"/>
                        <a:pt x="21459" y="5882"/>
                        <a:pt x="20604" y="5405"/>
                      </a:cubicBezTo>
                      <a:lnTo>
                        <a:pt x="11769" y="357"/>
                      </a:lnTo>
                      <a:cubicBezTo>
                        <a:pt x="10878" y="-119"/>
                        <a:pt x="9810" y="-119"/>
                        <a:pt x="8919" y="357"/>
                      </a:cubicBezTo>
                      <a:lnTo>
                        <a:pt x="464" y="5215"/>
                      </a:lnTo>
                      <a:cubicBezTo>
                        <a:pt x="-106" y="5691"/>
                        <a:pt x="-201" y="6358"/>
                        <a:pt x="464" y="6834"/>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6506" name="Google Shape;671;p17">
                  <a:extLst>
                    <a:ext uri="{FF2B5EF4-FFF2-40B4-BE49-F238E27FC236}">
                      <a16:creationId xmlns:a16="http://schemas.microsoft.com/office/drawing/2014/main" id="{686E2220-208C-9A5E-6196-A7BD2001D077}"/>
                    </a:ext>
                  </a:extLst>
                </p:cNvPr>
                <p:cNvSpPr>
                  <a:spLocks/>
                </p:cNvSpPr>
                <p:nvPr/>
              </p:nvSpPr>
              <p:spPr bwMode="auto">
                <a:xfrm>
                  <a:off x="4694711" y="5196578"/>
                  <a:ext cx="20722" cy="12299"/>
                </a:xfrm>
                <a:custGeom>
                  <a:avLst/>
                  <a:gdLst>
                    <a:gd name="T0" fmla="*/ 0 w 20722"/>
                    <a:gd name="T1" fmla="*/ 6834 h 12299"/>
                    <a:gd name="T2" fmla="*/ 8835 w 20722"/>
                    <a:gd name="T3" fmla="*/ 11978 h 12299"/>
                    <a:gd name="T4" fmla="*/ 11590 w 20722"/>
                    <a:gd name="T5" fmla="*/ 11978 h 12299"/>
                    <a:gd name="T6" fmla="*/ 20046 w 20722"/>
                    <a:gd name="T7" fmla="*/ 7025 h 12299"/>
                    <a:gd name="T8" fmla="*/ 20046 w 20722"/>
                    <a:gd name="T9" fmla="*/ 5406 h 12299"/>
                    <a:gd name="T10" fmla="*/ 11210 w 20722"/>
                    <a:gd name="T11" fmla="*/ 357 h 12299"/>
                    <a:gd name="T12" fmla="*/ 8455 w 20722"/>
                    <a:gd name="T13" fmla="*/ 357 h 12299"/>
                    <a:gd name="T14" fmla="*/ 0 w 20722"/>
                    <a:gd name="T15" fmla="*/ 5215 h 12299"/>
                    <a:gd name="T16" fmla="*/ 0 w 20722"/>
                    <a:gd name="T17" fmla="*/ 6834 h 122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722" h="12299" extrusionOk="0">
                      <a:moveTo>
                        <a:pt x="0" y="6834"/>
                      </a:moveTo>
                      <a:lnTo>
                        <a:pt x="8835" y="11978"/>
                      </a:lnTo>
                      <a:cubicBezTo>
                        <a:pt x="9705" y="12406"/>
                        <a:pt x="10721" y="12406"/>
                        <a:pt x="11590" y="11978"/>
                      </a:cubicBezTo>
                      <a:lnTo>
                        <a:pt x="20046" y="7025"/>
                      </a:lnTo>
                      <a:cubicBezTo>
                        <a:pt x="20901" y="6549"/>
                        <a:pt x="20996" y="5882"/>
                        <a:pt x="20046" y="5406"/>
                      </a:cubicBezTo>
                      <a:lnTo>
                        <a:pt x="11210" y="357"/>
                      </a:lnTo>
                      <a:cubicBezTo>
                        <a:pt x="10353" y="-119"/>
                        <a:pt x="9312" y="-119"/>
                        <a:pt x="8455" y="357"/>
                      </a:cubicBezTo>
                      <a:lnTo>
                        <a:pt x="0" y="5215"/>
                      </a:lnTo>
                      <a:cubicBezTo>
                        <a:pt x="0" y="5691"/>
                        <a:pt x="0" y="6453"/>
                        <a:pt x="0" y="6834"/>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6507" name="Google Shape;672;p17">
                  <a:extLst>
                    <a:ext uri="{FF2B5EF4-FFF2-40B4-BE49-F238E27FC236}">
                      <a16:creationId xmlns:a16="http://schemas.microsoft.com/office/drawing/2014/main" id="{D4B81B7C-4504-9744-BBE3-0517D6F18F76}"/>
                    </a:ext>
                  </a:extLst>
                </p:cNvPr>
                <p:cNvSpPr>
                  <a:spLocks/>
                </p:cNvSpPr>
                <p:nvPr/>
              </p:nvSpPr>
              <p:spPr bwMode="auto">
                <a:xfrm>
                  <a:off x="4681992" y="5189338"/>
                  <a:ext cx="21210" cy="12299"/>
                </a:xfrm>
                <a:custGeom>
                  <a:avLst/>
                  <a:gdLst>
                    <a:gd name="T0" fmla="*/ 464 w 21210"/>
                    <a:gd name="T1" fmla="*/ 6834 h 12299"/>
                    <a:gd name="T2" fmla="*/ 9299 w 21210"/>
                    <a:gd name="T3" fmla="*/ 11978 h 12299"/>
                    <a:gd name="T4" fmla="*/ 12149 w 21210"/>
                    <a:gd name="T5" fmla="*/ 11978 h 12299"/>
                    <a:gd name="T6" fmla="*/ 20604 w 21210"/>
                    <a:gd name="T7" fmla="*/ 7025 h 12299"/>
                    <a:gd name="T8" fmla="*/ 20604 w 21210"/>
                    <a:gd name="T9" fmla="*/ 5406 h 12299"/>
                    <a:gd name="T10" fmla="*/ 11769 w 21210"/>
                    <a:gd name="T11" fmla="*/ 357 h 12299"/>
                    <a:gd name="T12" fmla="*/ 8919 w 21210"/>
                    <a:gd name="T13" fmla="*/ 357 h 12299"/>
                    <a:gd name="T14" fmla="*/ 464 w 21210"/>
                    <a:gd name="T15" fmla="*/ 5215 h 12299"/>
                    <a:gd name="T16" fmla="*/ 464 w 21210"/>
                    <a:gd name="T17" fmla="*/ 6834 h 122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210" h="12299" extrusionOk="0">
                      <a:moveTo>
                        <a:pt x="464" y="6834"/>
                      </a:moveTo>
                      <a:lnTo>
                        <a:pt x="9299" y="11978"/>
                      </a:lnTo>
                      <a:cubicBezTo>
                        <a:pt x="10201" y="12406"/>
                        <a:pt x="11248" y="12406"/>
                        <a:pt x="12149" y="11978"/>
                      </a:cubicBezTo>
                      <a:lnTo>
                        <a:pt x="20604" y="7025"/>
                      </a:lnTo>
                      <a:cubicBezTo>
                        <a:pt x="21364" y="6549"/>
                        <a:pt x="21459" y="5882"/>
                        <a:pt x="20604" y="5406"/>
                      </a:cubicBezTo>
                      <a:lnTo>
                        <a:pt x="11769" y="357"/>
                      </a:lnTo>
                      <a:cubicBezTo>
                        <a:pt x="10878" y="-119"/>
                        <a:pt x="9810" y="-119"/>
                        <a:pt x="8919" y="357"/>
                      </a:cubicBezTo>
                      <a:lnTo>
                        <a:pt x="464" y="5215"/>
                      </a:lnTo>
                      <a:cubicBezTo>
                        <a:pt x="-106" y="5691"/>
                        <a:pt x="-201" y="6453"/>
                        <a:pt x="464" y="6834"/>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6508" name="Google Shape;673;p17">
                  <a:extLst>
                    <a:ext uri="{FF2B5EF4-FFF2-40B4-BE49-F238E27FC236}">
                      <a16:creationId xmlns:a16="http://schemas.microsoft.com/office/drawing/2014/main" id="{6422F5E5-F6B7-6814-E097-30E3B8C41E9F}"/>
                    </a:ext>
                  </a:extLst>
                </p:cNvPr>
                <p:cNvSpPr>
                  <a:spLocks/>
                </p:cNvSpPr>
                <p:nvPr/>
              </p:nvSpPr>
              <p:spPr bwMode="auto">
                <a:xfrm>
                  <a:off x="4669476" y="5182100"/>
                  <a:ext cx="21257" cy="12299"/>
                </a:xfrm>
                <a:custGeom>
                  <a:avLst/>
                  <a:gdLst>
                    <a:gd name="T0" fmla="*/ 535 w 21257"/>
                    <a:gd name="T1" fmla="*/ 6834 h 12299"/>
                    <a:gd name="T2" fmla="*/ 9370 w 21257"/>
                    <a:gd name="T3" fmla="*/ 11978 h 12299"/>
                    <a:gd name="T4" fmla="*/ 12125 w 21257"/>
                    <a:gd name="T5" fmla="*/ 11978 h 12299"/>
                    <a:gd name="T6" fmla="*/ 20581 w 21257"/>
                    <a:gd name="T7" fmla="*/ 7120 h 12299"/>
                    <a:gd name="T8" fmla="*/ 20581 w 21257"/>
                    <a:gd name="T9" fmla="*/ 5405 h 12299"/>
                    <a:gd name="T10" fmla="*/ 11745 w 21257"/>
                    <a:gd name="T11" fmla="*/ 357 h 12299"/>
                    <a:gd name="T12" fmla="*/ 8990 w 21257"/>
                    <a:gd name="T13" fmla="*/ 357 h 12299"/>
                    <a:gd name="T14" fmla="*/ 535 w 21257"/>
                    <a:gd name="T15" fmla="*/ 5215 h 12299"/>
                    <a:gd name="T16" fmla="*/ 535 w 21257"/>
                    <a:gd name="T17" fmla="*/ 6834 h 122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257" h="12299" extrusionOk="0">
                      <a:moveTo>
                        <a:pt x="535" y="6834"/>
                      </a:moveTo>
                      <a:lnTo>
                        <a:pt x="9370" y="11978"/>
                      </a:lnTo>
                      <a:cubicBezTo>
                        <a:pt x="10240" y="12406"/>
                        <a:pt x="11256" y="12406"/>
                        <a:pt x="12125" y="11978"/>
                      </a:cubicBezTo>
                      <a:lnTo>
                        <a:pt x="20581" y="7120"/>
                      </a:lnTo>
                      <a:cubicBezTo>
                        <a:pt x="21436" y="6644"/>
                        <a:pt x="21531" y="5882"/>
                        <a:pt x="20581" y="5405"/>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6509" name="Google Shape;674;p17">
                  <a:extLst>
                    <a:ext uri="{FF2B5EF4-FFF2-40B4-BE49-F238E27FC236}">
                      <a16:creationId xmlns:a16="http://schemas.microsoft.com/office/drawing/2014/main" id="{2E7E04F1-BD95-0E6C-0D07-80E0E0F6992F}"/>
                    </a:ext>
                  </a:extLst>
                </p:cNvPr>
                <p:cNvSpPr>
                  <a:spLocks/>
                </p:cNvSpPr>
                <p:nvPr/>
              </p:nvSpPr>
              <p:spPr bwMode="auto">
                <a:xfrm>
                  <a:off x="4656900" y="5174765"/>
                  <a:ext cx="21316" cy="12299"/>
                </a:xfrm>
                <a:custGeom>
                  <a:avLst/>
                  <a:gdLst>
                    <a:gd name="T0" fmla="*/ 570 w 21316"/>
                    <a:gd name="T1" fmla="*/ 6834 h 12299"/>
                    <a:gd name="T2" fmla="*/ 9405 w 21316"/>
                    <a:gd name="T3" fmla="*/ 11978 h 12299"/>
                    <a:gd name="T4" fmla="*/ 12255 w 21316"/>
                    <a:gd name="T5" fmla="*/ 11978 h 12299"/>
                    <a:gd name="T6" fmla="*/ 20711 w 21316"/>
                    <a:gd name="T7" fmla="*/ 7120 h 12299"/>
                    <a:gd name="T8" fmla="*/ 20711 w 21316"/>
                    <a:gd name="T9" fmla="*/ 5501 h 12299"/>
                    <a:gd name="T10" fmla="*/ 11875 w 21316"/>
                    <a:gd name="T11" fmla="*/ 357 h 12299"/>
                    <a:gd name="T12" fmla="*/ 9025 w 21316"/>
                    <a:gd name="T13" fmla="*/ 357 h 12299"/>
                    <a:gd name="T14" fmla="*/ 570 w 21316"/>
                    <a:gd name="T15" fmla="*/ 5215 h 12299"/>
                    <a:gd name="T16" fmla="*/ 570 w 21316"/>
                    <a:gd name="T17" fmla="*/ 6834 h 122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316" h="12299" extrusionOk="0">
                      <a:moveTo>
                        <a:pt x="570" y="6834"/>
                      </a:moveTo>
                      <a:lnTo>
                        <a:pt x="9405" y="11978"/>
                      </a:lnTo>
                      <a:cubicBezTo>
                        <a:pt x="10307" y="12406"/>
                        <a:pt x="11354" y="12406"/>
                        <a:pt x="12255" y="11978"/>
                      </a:cubicBezTo>
                      <a:lnTo>
                        <a:pt x="20711" y="7120"/>
                      </a:lnTo>
                      <a:cubicBezTo>
                        <a:pt x="21471" y="7120"/>
                        <a:pt x="21566" y="5882"/>
                        <a:pt x="20711" y="5501"/>
                      </a:cubicBezTo>
                      <a:lnTo>
                        <a:pt x="11875" y="357"/>
                      </a:lnTo>
                      <a:cubicBezTo>
                        <a:pt x="10984" y="-119"/>
                        <a:pt x="9916" y="-119"/>
                        <a:pt x="9025" y="357"/>
                      </a:cubicBezTo>
                      <a:lnTo>
                        <a:pt x="570" y="5215"/>
                      </a:lnTo>
                      <a:cubicBezTo>
                        <a:pt x="-190" y="5787"/>
                        <a:pt x="-190" y="6834"/>
                        <a:pt x="570" y="6834"/>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6510" name="Google Shape;675;p17">
                  <a:extLst>
                    <a:ext uri="{FF2B5EF4-FFF2-40B4-BE49-F238E27FC236}">
                      <a16:creationId xmlns:a16="http://schemas.microsoft.com/office/drawing/2014/main" id="{4BD2FEBC-E0B6-026E-B46C-AEC81374FE30}"/>
                    </a:ext>
                  </a:extLst>
                </p:cNvPr>
                <p:cNvSpPr>
                  <a:spLocks/>
                </p:cNvSpPr>
                <p:nvPr/>
              </p:nvSpPr>
              <p:spPr bwMode="auto">
                <a:xfrm>
                  <a:off x="4644490" y="5167657"/>
                  <a:ext cx="21257" cy="12299"/>
                </a:xfrm>
                <a:custGeom>
                  <a:avLst/>
                  <a:gdLst>
                    <a:gd name="T0" fmla="*/ 535 w 21257"/>
                    <a:gd name="T1" fmla="*/ 6894 h 12299"/>
                    <a:gd name="T2" fmla="*/ 9370 w 21257"/>
                    <a:gd name="T3" fmla="*/ 11942 h 12299"/>
                    <a:gd name="T4" fmla="*/ 12125 w 21257"/>
                    <a:gd name="T5" fmla="*/ 11942 h 12299"/>
                    <a:gd name="T6" fmla="*/ 20581 w 21257"/>
                    <a:gd name="T7" fmla="*/ 7084 h 12299"/>
                    <a:gd name="T8" fmla="*/ 20581 w 21257"/>
                    <a:gd name="T9" fmla="*/ 5465 h 12299"/>
                    <a:gd name="T10" fmla="*/ 11745 w 21257"/>
                    <a:gd name="T11" fmla="*/ 322 h 12299"/>
                    <a:gd name="T12" fmla="*/ 8990 w 21257"/>
                    <a:gd name="T13" fmla="*/ 322 h 12299"/>
                    <a:gd name="T14" fmla="*/ 535 w 21257"/>
                    <a:gd name="T15" fmla="*/ 5179 h 12299"/>
                    <a:gd name="T16" fmla="*/ 535 w 21257"/>
                    <a:gd name="T17" fmla="*/ 6894 h 122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257" h="12299" extrusionOk="0">
                      <a:moveTo>
                        <a:pt x="535" y="6894"/>
                      </a:moveTo>
                      <a:lnTo>
                        <a:pt x="9370" y="11942"/>
                      </a:lnTo>
                      <a:cubicBezTo>
                        <a:pt x="10227" y="12418"/>
                        <a:pt x="11268" y="12418"/>
                        <a:pt x="12125" y="11942"/>
                      </a:cubicBezTo>
                      <a:lnTo>
                        <a:pt x="20581" y="7084"/>
                      </a:lnTo>
                      <a:cubicBezTo>
                        <a:pt x="21436" y="7084"/>
                        <a:pt x="21531" y="5846"/>
                        <a:pt x="20581" y="5465"/>
                      </a:cubicBezTo>
                      <a:lnTo>
                        <a:pt x="11745" y="322"/>
                      </a:lnTo>
                      <a:cubicBezTo>
                        <a:pt x="10876" y="-107"/>
                        <a:pt x="9859" y="-107"/>
                        <a:pt x="8990" y="322"/>
                      </a:cubicBezTo>
                      <a:lnTo>
                        <a:pt x="535" y="5179"/>
                      </a:lnTo>
                      <a:cubicBezTo>
                        <a:pt x="-130" y="5656"/>
                        <a:pt x="-225" y="6417"/>
                        <a:pt x="535" y="6894"/>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6511" name="Google Shape;676;p17">
                  <a:extLst>
                    <a:ext uri="{FF2B5EF4-FFF2-40B4-BE49-F238E27FC236}">
                      <a16:creationId xmlns:a16="http://schemas.microsoft.com/office/drawing/2014/main" id="{66C0CA66-01A7-543A-5B80-F33FD5B5B255}"/>
                    </a:ext>
                  </a:extLst>
                </p:cNvPr>
                <p:cNvSpPr>
                  <a:spLocks/>
                </p:cNvSpPr>
                <p:nvPr/>
              </p:nvSpPr>
              <p:spPr bwMode="auto">
                <a:xfrm>
                  <a:off x="4632021" y="5160418"/>
                  <a:ext cx="21210" cy="12298"/>
                </a:xfrm>
                <a:custGeom>
                  <a:avLst/>
                  <a:gdLst>
                    <a:gd name="T0" fmla="*/ 464 w 21210"/>
                    <a:gd name="T1" fmla="*/ 6894 h 12298"/>
                    <a:gd name="T2" fmla="*/ 9299 w 21210"/>
                    <a:gd name="T3" fmla="*/ 11942 h 12298"/>
                    <a:gd name="T4" fmla="*/ 12149 w 21210"/>
                    <a:gd name="T5" fmla="*/ 11942 h 12298"/>
                    <a:gd name="T6" fmla="*/ 20604 w 21210"/>
                    <a:gd name="T7" fmla="*/ 7084 h 12298"/>
                    <a:gd name="T8" fmla="*/ 20604 w 21210"/>
                    <a:gd name="T9" fmla="*/ 5465 h 12298"/>
                    <a:gd name="T10" fmla="*/ 11769 w 21210"/>
                    <a:gd name="T11" fmla="*/ 321 h 12298"/>
                    <a:gd name="T12" fmla="*/ 8919 w 21210"/>
                    <a:gd name="T13" fmla="*/ 321 h 12298"/>
                    <a:gd name="T14" fmla="*/ 464 w 21210"/>
                    <a:gd name="T15" fmla="*/ 5179 h 12298"/>
                    <a:gd name="T16" fmla="*/ 464 w 21210"/>
                    <a:gd name="T17" fmla="*/ 6894 h 122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210" h="12298" extrusionOk="0">
                      <a:moveTo>
                        <a:pt x="464" y="6894"/>
                      </a:moveTo>
                      <a:lnTo>
                        <a:pt x="9299" y="11942"/>
                      </a:lnTo>
                      <a:cubicBezTo>
                        <a:pt x="10190" y="12418"/>
                        <a:pt x="11258" y="12418"/>
                        <a:pt x="12149" y="11942"/>
                      </a:cubicBezTo>
                      <a:lnTo>
                        <a:pt x="20604" y="7084"/>
                      </a:lnTo>
                      <a:cubicBezTo>
                        <a:pt x="21364" y="6608"/>
                        <a:pt x="21459" y="5846"/>
                        <a:pt x="20604" y="5465"/>
                      </a:cubicBezTo>
                      <a:lnTo>
                        <a:pt x="11769" y="321"/>
                      </a:lnTo>
                      <a:cubicBezTo>
                        <a:pt x="10868" y="-107"/>
                        <a:pt x="9821" y="-107"/>
                        <a:pt x="8919" y="321"/>
                      </a:cubicBezTo>
                      <a:lnTo>
                        <a:pt x="464" y="5179"/>
                      </a:lnTo>
                      <a:cubicBezTo>
                        <a:pt x="-106" y="5751"/>
                        <a:pt x="-201" y="6417"/>
                        <a:pt x="464" y="6894"/>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6512" name="Google Shape;677;p17">
                  <a:extLst>
                    <a:ext uri="{FF2B5EF4-FFF2-40B4-BE49-F238E27FC236}">
                      <a16:creationId xmlns:a16="http://schemas.microsoft.com/office/drawing/2014/main" id="{E8181121-D1FC-0219-6B33-47F964DBE1FC}"/>
                    </a:ext>
                  </a:extLst>
                </p:cNvPr>
                <p:cNvSpPr>
                  <a:spLocks/>
                </p:cNvSpPr>
                <p:nvPr/>
              </p:nvSpPr>
              <p:spPr bwMode="auto">
                <a:xfrm>
                  <a:off x="4619504" y="5153179"/>
                  <a:ext cx="21257" cy="12299"/>
                </a:xfrm>
                <a:custGeom>
                  <a:avLst/>
                  <a:gdLst>
                    <a:gd name="T0" fmla="*/ 535 w 21257"/>
                    <a:gd name="T1" fmla="*/ 6894 h 12299"/>
                    <a:gd name="T2" fmla="*/ 9370 w 21257"/>
                    <a:gd name="T3" fmla="*/ 11942 h 12299"/>
                    <a:gd name="T4" fmla="*/ 12125 w 21257"/>
                    <a:gd name="T5" fmla="*/ 11942 h 12299"/>
                    <a:gd name="T6" fmla="*/ 20581 w 21257"/>
                    <a:gd name="T7" fmla="*/ 7084 h 12299"/>
                    <a:gd name="T8" fmla="*/ 20581 w 21257"/>
                    <a:gd name="T9" fmla="*/ 5465 h 12299"/>
                    <a:gd name="T10" fmla="*/ 11745 w 21257"/>
                    <a:gd name="T11" fmla="*/ 321 h 12299"/>
                    <a:gd name="T12" fmla="*/ 8990 w 21257"/>
                    <a:gd name="T13" fmla="*/ 321 h 12299"/>
                    <a:gd name="T14" fmla="*/ 535 w 21257"/>
                    <a:gd name="T15" fmla="*/ 5275 h 12299"/>
                    <a:gd name="T16" fmla="*/ 535 w 21257"/>
                    <a:gd name="T17" fmla="*/ 6894 h 122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257" h="12299" extrusionOk="0">
                      <a:moveTo>
                        <a:pt x="535" y="6894"/>
                      </a:moveTo>
                      <a:lnTo>
                        <a:pt x="9370" y="11942"/>
                      </a:lnTo>
                      <a:cubicBezTo>
                        <a:pt x="10227" y="12418"/>
                        <a:pt x="11268" y="12418"/>
                        <a:pt x="12125" y="11942"/>
                      </a:cubicBezTo>
                      <a:lnTo>
                        <a:pt x="20581" y="7084"/>
                      </a:lnTo>
                      <a:cubicBezTo>
                        <a:pt x="21436" y="6608"/>
                        <a:pt x="21531" y="5846"/>
                        <a:pt x="20581" y="5465"/>
                      </a:cubicBezTo>
                      <a:lnTo>
                        <a:pt x="11745" y="321"/>
                      </a:lnTo>
                      <a:cubicBezTo>
                        <a:pt x="10876" y="-107"/>
                        <a:pt x="9859" y="-107"/>
                        <a:pt x="8990" y="321"/>
                      </a:cubicBezTo>
                      <a:lnTo>
                        <a:pt x="535" y="5275"/>
                      </a:lnTo>
                      <a:cubicBezTo>
                        <a:pt x="-130" y="5751"/>
                        <a:pt x="-225" y="6417"/>
                        <a:pt x="535" y="6894"/>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6513" name="Google Shape;678;p17">
                  <a:extLst>
                    <a:ext uri="{FF2B5EF4-FFF2-40B4-BE49-F238E27FC236}">
                      <a16:creationId xmlns:a16="http://schemas.microsoft.com/office/drawing/2014/main" id="{AA327005-B2F6-EA23-1705-ADDD4092F846}"/>
                    </a:ext>
                  </a:extLst>
                </p:cNvPr>
                <p:cNvSpPr>
                  <a:spLocks/>
                </p:cNvSpPr>
                <p:nvPr/>
              </p:nvSpPr>
              <p:spPr bwMode="auto">
                <a:xfrm>
                  <a:off x="4769418" y="5240428"/>
                  <a:ext cx="30663" cy="17728"/>
                </a:xfrm>
                <a:custGeom>
                  <a:avLst/>
                  <a:gdLst>
                    <a:gd name="T0" fmla="*/ 535 w 30663"/>
                    <a:gd name="T1" fmla="*/ 6417 h 17728"/>
                    <a:gd name="T2" fmla="*/ 18775 w 30663"/>
                    <a:gd name="T3" fmla="*/ 17371 h 17728"/>
                    <a:gd name="T4" fmla="*/ 21626 w 30663"/>
                    <a:gd name="T5" fmla="*/ 17371 h 17728"/>
                    <a:gd name="T6" fmla="*/ 29986 w 30663"/>
                    <a:gd name="T7" fmla="*/ 12513 h 17728"/>
                    <a:gd name="T8" fmla="*/ 29986 w 30663"/>
                    <a:gd name="T9" fmla="*/ 10894 h 17728"/>
                    <a:gd name="T10" fmla="*/ 11745 w 30663"/>
                    <a:gd name="T11" fmla="*/ 321 h 17728"/>
                    <a:gd name="T12" fmla="*/ 8990 w 30663"/>
                    <a:gd name="T13" fmla="*/ 321 h 17728"/>
                    <a:gd name="T14" fmla="*/ 535 w 30663"/>
                    <a:gd name="T15" fmla="*/ 5275 h 17728"/>
                    <a:gd name="T16" fmla="*/ 535 w 30663"/>
                    <a:gd name="T17" fmla="*/ 6417 h 177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663" h="17728" extrusionOk="0">
                      <a:moveTo>
                        <a:pt x="535" y="6417"/>
                      </a:moveTo>
                      <a:lnTo>
                        <a:pt x="18775" y="17371"/>
                      </a:lnTo>
                      <a:cubicBezTo>
                        <a:pt x="19667" y="17847"/>
                        <a:pt x="20734" y="17847"/>
                        <a:pt x="21626" y="17371"/>
                      </a:cubicBezTo>
                      <a:lnTo>
                        <a:pt x="29986" y="12513"/>
                      </a:lnTo>
                      <a:cubicBezTo>
                        <a:pt x="30841" y="12037"/>
                        <a:pt x="30936" y="11370"/>
                        <a:pt x="29986" y="10894"/>
                      </a:cubicBezTo>
                      <a:lnTo>
                        <a:pt x="11745" y="321"/>
                      </a:lnTo>
                      <a:cubicBezTo>
                        <a:pt x="10876" y="-107"/>
                        <a:pt x="9860" y="-107"/>
                        <a:pt x="8990" y="321"/>
                      </a:cubicBezTo>
                      <a:lnTo>
                        <a:pt x="535" y="5275"/>
                      </a:lnTo>
                      <a:cubicBezTo>
                        <a:pt x="-130" y="5275"/>
                        <a:pt x="-225" y="5941"/>
                        <a:pt x="535" y="6417"/>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6514" name="Google Shape;679;p17">
                  <a:extLst>
                    <a:ext uri="{FF2B5EF4-FFF2-40B4-BE49-F238E27FC236}">
                      <a16:creationId xmlns:a16="http://schemas.microsoft.com/office/drawing/2014/main" id="{5B69A35B-694A-0DA6-7543-F1C0E748B187}"/>
                    </a:ext>
                  </a:extLst>
                </p:cNvPr>
                <p:cNvSpPr>
                  <a:spLocks/>
                </p:cNvSpPr>
                <p:nvPr/>
              </p:nvSpPr>
              <p:spPr bwMode="auto">
                <a:xfrm>
                  <a:off x="4751035" y="5243345"/>
                  <a:ext cx="21400" cy="12299"/>
                </a:xfrm>
                <a:custGeom>
                  <a:avLst/>
                  <a:gdLst>
                    <a:gd name="T0" fmla="*/ 677 w 21400"/>
                    <a:gd name="T1" fmla="*/ 6834 h 12299"/>
                    <a:gd name="T2" fmla="*/ 9513 w 21400"/>
                    <a:gd name="T3" fmla="*/ 11978 h 12299"/>
                    <a:gd name="T4" fmla="*/ 12268 w 21400"/>
                    <a:gd name="T5" fmla="*/ 11978 h 12299"/>
                    <a:gd name="T6" fmla="*/ 20723 w 21400"/>
                    <a:gd name="T7" fmla="*/ 7025 h 12299"/>
                    <a:gd name="T8" fmla="*/ 20723 w 21400"/>
                    <a:gd name="T9" fmla="*/ 5405 h 12299"/>
                    <a:gd name="T10" fmla="*/ 11888 w 21400"/>
                    <a:gd name="T11" fmla="*/ 357 h 12299"/>
                    <a:gd name="T12" fmla="*/ 9133 w 21400"/>
                    <a:gd name="T13" fmla="*/ 357 h 12299"/>
                    <a:gd name="T14" fmla="*/ 677 w 21400"/>
                    <a:gd name="T15" fmla="*/ 4929 h 12299"/>
                    <a:gd name="T16" fmla="*/ 677 w 21400"/>
                    <a:gd name="T17" fmla="*/ 6834 h 122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400" h="12299" extrusionOk="0">
                      <a:moveTo>
                        <a:pt x="677" y="6834"/>
                      </a:moveTo>
                      <a:lnTo>
                        <a:pt x="9513" y="11978"/>
                      </a:lnTo>
                      <a:cubicBezTo>
                        <a:pt x="10382" y="12406"/>
                        <a:pt x="11398" y="12406"/>
                        <a:pt x="12268" y="11978"/>
                      </a:cubicBezTo>
                      <a:lnTo>
                        <a:pt x="20723" y="7025"/>
                      </a:lnTo>
                      <a:cubicBezTo>
                        <a:pt x="21578" y="7025"/>
                        <a:pt x="21673" y="5882"/>
                        <a:pt x="20723" y="5405"/>
                      </a:cubicBezTo>
                      <a:lnTo>
                        <a:pt x="11888" y="357"/>
                      </a:lnTo>
                      <a:cubicBezTo>
                        <a:pt x="11031" y="-119"/>
                        <a:pt x="9990" y="-119"/>
                        <a:pt x="9133" y="357"/>
                      </a:cubicBezTo>
                      <a:lnTo>
                        <a:pt x="677" y="4929"/>
                      </a:lnTo>
                      <a:cubicBezTo>
                        <a:pt x="-178" y="5691"/>
                        <a:pt x="-273" y="6453"/>
                        <a:pt x="677" y="6834"/>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6515" name="Google Shape;680;p17">
                  <a:extLst>
                    <a:ext uri="{FF2B5EF4-FFF2-40B4-BE49-F238E27FC236}">
                      <a16:creationId xmlns:a16="http://schemas.microsoft.com/office/drawing/2014/main" id="{6C79FD78-B2D0-09CF-F101-696C9B338AEE}"/>
                    </a:ext>
                  </a:extLst>
                </p:cNvPr>
                <p:cNvSpPr>
                  <a:spLocks/>
                </p:cNvSpPr>
                <p:nvPr/>
              </p:nvSpPr>
              <p:spPr bwMode="auto">
                <a:xfrm>
                  <a:off x="4738529" y="5236106"/>
                  <a:ext cx="21200" cy="12299"/>
                </a:xfrm>
                <a:custGeom>
                  <a:avLst/>
                  <a:gdLst>
                    <a:gd name="T0" fmla="*/ 454 w 21200"/>
                    <a:gd name="T1" fmla="*/ 6834 h 12299"/>
                    <a:gd name="T2" fmla="*/ 9289 w 21200"/>
                    <a:gd name="T3" fmla="*/ 11978 h 12299"/>
                    <a:gd name="T4" fmla="*/ 12139 w 21200"/>
                    <a:gd name="T5" fmla="*/ 11978 h 12299"/>
                    <a:gd name="T6" fmla="*/ 20594 w 21200"/>
                    <a:gd name="T7" fmla="*/ 7025 h 12299"/>
                    <a:gd name="T8" fmla="*/ 20594 w 21200"/>
                    <a:gd name="T9" fmla="*/ 5406 h 12299"/>
                    <a:gd name="T10" fmla="*/ 11759 w 21200"/>
                    <a:gd name="T11" fmla="*/ 357 h 12299"/>
                    <a:gd name="T12" fmla="*/ 8909 w 21200"/>
                    <a:gd name="T13" fmla="*/ 357 h 12299"/>
                    <a:gd name="T14" fmla="*/ 549 w 21200"/>
                    <a:gd name="T15" fmla="*/ 5215 h 12299"/>
                    <a:gd name="T16" fmla="*/ 454 w 21200"/>
                    <a:gd name="T17" fmla="*/ 6834 h 122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200" h="12299" extrusionOk="0">
                      <a:moveTo>
                        <a:pt x="454" y="6834"/>
                      </a:moveTo>
                      <a:lnTo>
                        <a:pt x="9289" y="11978"/>
                      </a:lnTo>
                      <a:cubicBezTo>
                        <a:pt x="10191" y="12406"/>
                        <a:pt x="11238" y="12406"/>
                        <a:pt x="12139" y="11978"/>
                      </a:cubicBezTo>
                      <a:lnTo>
                        <a:pt x="20594" y="7025"/>
                      </a:lnTo>
                      <a:cubicBezTo>
                        <a:pt x="21354" y="6549"/>
                        <a:pt x="21449" y="5882"/>
                        <a:pt x="20594" y="5406"/>
                      </a:cubicBezTo>
                      <a:lnTo>
                        <a:pt x="11759" y="357"/>
                      </a:lnTo>
                      <a:cubicBezTo>
                        <a:pt x="10868" y="-119"/>
                        <a:pt x="9800" y="-119"/>
                        <a:pt x="8909" y="357"/>
                      </a:cubicBezTo>
                      <a:lnTo>
                        <a:pt x="549" y="5215"/>
                      </a:lnTo>
                      <a:cubicBezTo>
                        <a:pt x="-116" y="5691"/>
                        <a:pt x="-211" y="6453"/>
                        <a:pt x="454" y="6834"/>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6516" name="Google Shape;681;p17">
                  <a:extLst>
                    <a:ext uri="{FF2B5EF4-FFF2-40B4-BE49-F238E27FC236}">
                      <a16:creationId xmlns:a16="http://schemas.microsoft.com/office/drawing/2014/main" id="{F572E5AD-E92A-2521-D634-2776CD689716}"/>
                    </a:ext>
                  </a:extLst>
                </p:cNvPr>
                <p:cNvSpPr>
                  <a:spLocks/>
                </p:cNvSpPr>
                <p:nvPr/>
              </p:nvSpPr>
              <p:spPr bwMode="auto">
                <a:xfrm>
                  <a:off x="4726002" y="5228867"/>
                  <a:ext cx="21257" cy="12299"/>
                </a:xfrm>
                <a:custGeom>
                  <a:avLst/>
                  <a:gdLst>
                    <a:gd name="T0" fmla="*/ 535 w 21257"/>
                    <a:gd name="T1" fmla="*/ 6834 h 12299"/>
                    <a:gd name="T2" fmla="*/ 9370 w 21257"/>
                    <a:gd name="T3" fmla="*/ 11978 h 12299"/>
                    <a:gd name="T4" fmla="*/ 12125 w 21257"/>
                    <a:gd name="T5" fmla="*/ 11978 h 12299"/>
                    <a:gd name="T6" fmla="*/ 20581 w 21257"/>
                    <a:gd name="T7" fmla="*/ 7120 h 12299"/>
                    <a:gd name="T8" fmla="*/ 20581 w 21257"/>
                    <a:gd name="T9" fmla="*/ 5405 h 12299"/>
                    <a:gd name="T10" fmla="*/ 11745 w 21257"/>
                    <a:gd name="T11" fmla="*/ 357 h 12299"/>
                    <a:gd name="T12" fmla="*/ 8990 w 21257"/>
                    <a:gd name="T13" fmla="*/ 357 h 12299"/>
                    <a:gd name="T14" fmla="*/ 535 w 21257"/>
                    <a:gd name="T15" fmla="*/ 5215 h 12299"/>
                    <a:gd name="T16" fmla="*/ 535 w 21257"/>
                    <a:gd name="T17" fmla="*/ 6834 h 122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257" h="12299" extrusionOk="0">
                      <a:moveTo>
                        <a:pt x="535" y="6834"/>
                      </a:moveTo>
                      <a:lnTo>
                        <a:pt x="9370" y="11978"/>
                      </a:lnTo>
                      <a:cubicBezTo>
                        <a:pt x="10239" y="12406"/>
                        <a:pt x="11256" y="12406"/>
                        <a:pt x="12125" y="11978"/>
                      </a:cubicBezTo>
                      <a:lnTo>
                        <a:pt x="20581" y="7120"/>
                      </a:lnTo>
                      <a:cubicBezTo>
                        <a:pt x="21436" y="6548"/>
                        <a:pt x="21531" y="5881"/>
                        <a:pt x="20581" y="5405"/>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6517" name="Google Shape;682;p17">
                  <a:extLst>
                    <a:ext uri="{FF2B5EF4-FFF2-40B4-BE49-F238E27FC236}">
                      <a16:creationId xmlns:a16="http://schemas.microsoft.com/office/drawing/2014/main" id="{597CD2D4-9C90-E920-5065-D5BD677FF921}"/>
                    </a:ext>
                  </a:extLst>
                </p:cNvPr>
                <p:cNvSpPr>
                  <a:spLocks/>
                </p:cNvSpPr>
                <p:nvPr/>
              </p:nvSpPr>
              <p:spPr bwMode="auto">
                <a:xfrm>
                  <a:off x="4713712" y="5221628"/>
                  <a:ext cx="20781" cy="12299"/>
                </a:xfrm>
                <a:custGeom>
                  <a:avLst/>
                  <a:gdLst>
                    <a:gd name="T0" fmla="*/ 0 w 20781"/>
                    <a:gd name="T1" fmla="*/ 6834 h 12299"/>
                    <a:gd name="T2" fmla="*/ 8835 w 20781"/>
                    <a:gd name="T3" fmla="*/ 11978 h 12299"/>
                    <a:gd name="T4" fmla="*/ 11685 w 20781"/>
                    <a:gd name="T5" fmla="*/ 11978 h 12299"/>
                    <a:gd name="T6" fmla="*/ 20141 w 20781"/>
                    <a:gd name="T7" fmla="*/ 7120 h 12299"/>
                    <a:gd name="T8" fmla="*/ 20141 w 20781"/>
                    <a:gd name="T9" fmla="*/ 5501 h 12299"/>
                    <a:gd name="T10" fmla="*/ 11305 w 20781"/>
                    <a:gd name="T11" fmla="*/ 357 h 12299"/>
                    <a:gd name="T12" fmla="*/ 8455 w 20781"/>
                    <a:gd name="T13" fmla="*/ 357 h 12299"/>
                    <a:gd name="T14" fmla="*/ 95 w 20781"/>
                    <a:gd name="T15" fmla="*/ 5215 h 12299"/>
                    <a:gd name="T16" fmla="*/ 0 w 20781"/>
                    <a:gd name="T17" fmla="*/ 6834 h 122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781" h="12299" extrusionOk="0">
                      <a:moveTo>
                        <a:pt x="0" y="6834"/>
                      </a:moveTo>
                      <a:lnTo>
                        <a:pt x="8835" y="11978"/>
                      </a:lnTo>
                      <a:cubicBezTo>
                        <a:pt x="9737" y="12406"/>
                        <a:pt x="10784" y="12406"/>
                        <a:pt x="11685" y="11978"/>
                      </a:cubicBezTo>
                      <a:lnTo>
                        <a:pt x="20141" y="7120"/>
                      </a:lnTo>
                      <a:cubicBezTo>
                        <a:pt x="20996" y="6644"/>
                        <a:pt x="20996" y="5882"/>
                        <a:pt x="20141" y="5501"/>
                      </a:cubicBezTo>
                      <a:lnTo>
                        <a:pt x="11305" y="357"/>
                      </a:lnTo>
                      <a:cubicBezTo>
                        <a:pt x="10414" y="-119"/>
                        <a:pt x="9346" y="-119"/>
                        <a:pt x="8455" y="357"/>
                      </a:cubicBezTo>
                      <a:lnTo>
                        <a:pt x="95" y="5215"/>
                      </a:lnTo>
                      <a:cubicBezTo>
                        <a:pt x="0" y="5691"/>
                        <a:pt x="0" y="6453"/>
                        <a:pt x="0" y="6834"/>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6518" name="Google Shape;683;p17">
                  <a:extLst>
                    <a:ext uri="{FF2B5EF4-FFF2-40B4-BE49-F238E27FC236}">
                      <a16:creationId xmlns:a16="http://schemas.microsoft.com/office/drawing/2014/main" id="{96902CCF-9966-AC83-6E45-BD281633AD47}"/>
                    </a:ext>
                  </a:extLst>
                </p:cNvPr>
                <p:cNvSpPr>
                  <a:spLocks/>
                </p:cNvSpPr>
                <p:nvPr/>
              </p:nvSpPr>
              <p:spPr bwMode="auto">
                <a:xfrm>
                  <a:off x="4701016" y="5214425"/>
                  <a:ext cx="21257" cy="12299"/>
                </a:xfrm>
                <a:custGeom>
                  <a:avLst/>
                  <a:gdLst>
                    <a:gd name="T0" fmla="*/ 535 w 21257"/>
                    <a:gd name="T1" fmla="*/ 6798 h 12299"/>
                    <a:gd name="T2" fmla="*/ 9370 w 21257"/>
                    <a:gd name="T3" fmla="*/ 11942 h 12299"/>
                    <a:gd name="T4" fmla="*/ 12220 w 21257"/>
                    <a:gd name="T5" fmla="*/ 11942 h 12299"/>
                    <a:gd name="T6" fmla="*/ 20581 w 21257"/>
                    <a:gd name="T7" fmla="*/ 7084 h 12299"/>
                    <a:gd name="T8" fmla="*/ 20581 w 21257"/>
                    <a:gd name="T9" fmla="*/ 5465 h 12299"/>
                    <a:gd name="T10" fmla="*/ 11745 w 21257"/>
                    <a:gd name="T11" fmla="*/ 322 h 12299"/>
                    <a:gd name="T12" fmla="*/ 8990 w 21257"/>
                    <a:gd name="T13" fmla="*/ 322 h 12299"/>
                    <a:gd name="T14" fmla="*/ 535 w 21257"/>
                    <a:gd name="T15" fmla="*/ 5179 h 12299"/>
                    <a:gd name="T16" fmla="*/ 535 w 21257"/>
                    <a:gd name="T17" fmla="*/ 6798 h 122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257" h="12299" extrusionOk="0">
                      <a:moveTo>
                        <a:pt x="535" y="6798"/>
                      </a:moveTo>
                      <a:lnTo>
                        <a:pt x="9370" y="11942"/>
                      </a:lnTo>
                      <a:cubicBezTo>
                        <a:pt x="10261" y="12418"/>
                        <a:pt x="11329" y="12418"/>
                        <a:pt x="12220" y="11942"/>
                      </a:cubicBezTo>
                      <a:lnTo>
                        <a:pt x="20581" y="7084"/>
                      </a:lnTo>
                      <a:cubicBezTo>
                        <a:pt x="21436" y="6608"/>
                        <a:pt x="21531" y="5846"/>
                        <a:pt x="20581" y="5465"/>
                      </a:cubicBezTo>
                      <a:lnTo>
                        <a:pt x="11745" y="322"/>
                      </a:lnTo>
                      <a:cubicBezTo>
                        <a:pt x="10876" y="-107"/>
                        <a:pt x="9859" y="-107"/>
                        <a:pt x="8990" y="322"/>
                      </a:cubicBezTo>
                      <a:lnTo>
                        <a:pt x="535" y="5179"/>
                      </a:lnTo>
                      <a:cubicBezTo>
                        <a:pt x="-130" y="5274"/>
                        <a:pt x="-225" y="6417"/>
                        <a:pt x="535" y="6798"/>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6519" name="Google Shape;684;p17">
                  <a:extLst>
                    <a:ext uri="{FF2B5EF4-FFF2-40B4-BE49-F238E27FC236}">
                      <a16:creationId xmlns:a16="http://schemas.microsoft.com/office/drawing/2014/main" id="{F0374303-1E96-05AD-50FF-6AF228C0192C}"/>
                    </a:ext>
                  </a:extLst>
                </p:cNvPr>
                <p:cNvSpPr>
                  <a:spLocks/>
                </p:cNvSpPr>
                <p:nvPr/>
              </p:nvSpPr>
              <p:spPr bwMode="auto">
                <a:xfrm>
                  <a:off x="4688557" y="5207186"/>
                  <a:ext cx="21271" cy="12299"/>
                </a:xfrm>
                <a:custGeom>
                  <a:avLst/>
                  <a:gdLst>
                    <a:gd name="T0" fmla="*/ 454 w 21271"/>
                    <a:gd name="T1" fmla="*/ 6894 h 12299"/>
                    <a:gd name="T2" fmla="*/ 9289 w 21271"/>
                    <a:gd name="T3" fmla="*/ 11942 h 12299"/>
                    <a:gd name="T4" fmla="*/ 12139 w 21271"/>
                    <a:gd name="T5" fmla="*/ 11942 h 12299"/>
                    <a:gd name="T6" fmla="*/ 20594 w 21271"/>
                    <a:gd name="T7" fmla="*/ 7084 h 12299"/>
                    <a:gd name="T8" fmla="*/ 20594 w 21271"/>
                    <a:gd name="T9" fmla="*/ 5465 h 12299"/>
                    <a:gd name="T10" fmla="*/ 11759 w 21271"/>
                    <a:gd name="T11" fmla="*/ 322 h 12299"/>
                    <a:gd name="T12" fmla="*/ 8909 w 21271"/>
                    <a:gd name="T13" fmla="*/ 322 h 12299"/>
                    <a:gd name="T14" fmla="*/ 549 w 21271"/>
                    <a:gd name="T15" fmla="*/ 5274 h 12299"/>
                    <a:gd name="T16" fmla="*/ 454 w 21271"/>
                    <a:gd name="T17" fmla="*/ 6894 h 122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271" h="12299" extrusionOk="0">
                      <a:moveTo>
                        <a:pt x="454" y="6894"/>
                      </a:moveTo>
                      <a:lnTo>
                        <a:pt x="9289" y="11942"/>
                      </a:lnTo>
                      <a:cubicBezTo>
                        <a:pt x="10180" y="12418"/>
                        <a:pt x="11248" y="12418"/>
                        <a:pt x="12139" y="11942"/>
                      </a:cubicBezTo>
                      <a:lnTo>
                        <a:pt x="20594" y="7084"/>
                      </a:lnTo>
                      <a:cubicBezTo>
                        <a:pt x="21449" y="6608"/>
                        <a:pt x="21544" y="5846"/>
                        <a:pt x="20594" y="5465"/>
                      </a:cubicBezTo>
                      <a:lnTo>
                        <a:pt x="11759" y="322"/>
                      </a:lnTo>
                      <a:cubicBezTo>
                        <a:pt x="10858" y="-107"/>
                        <a:pt x="9811" y="-107"/>
                        <a:pt x="8909" y="322"/>
                      </a:cubicBezTo>
                      <a:lnTo>
                        <a:pt x="549" y="5274"/>
                      </a:lnTo>
                      <a:cubicBezTo>
                        <a:pt x="-116" y="5751"/>
                        <a:pt x="-211" y="6417"/>
                        <a:pt x="454" y="6894"/>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6520" name="Google Shape;685;p17">
                  <a:extLst>
                    <a:ext uri="{FF2B5EF4-FFF2-40B4-BE49-F238E27FC236}">
                      <a16:creationId xmlns:a16="http://schemas.microsoft.com/office/drawing/2014/main" id="{2DF22F0C-A177-604C-7FD7-5220D656C382}"/>
                    </a:ext>
                  </a:extLst>
                </p:cNvPr>
                <p:cNvSpPr>
                  <a:spLocks/>
                </p:cNvSpPr>
                <p:nvPr/>
              </p:nvSpPr>
              <p:spPr bwMode="auto">
                <a:xfrm>
                  <a:off x="4675924" y="5199947"/>
                  <a:ext cx="21364" cy="12299"/>
                </a:xfrm>
                <a:custGeom>
                  <a:avLst/>
                  <a:gdLst>
                    <a:gd name="T0" fmla="*/ 641 w 21364"/>
                    <a:gd name="T1" fmla="*/ 6894 h 12299"/>
                    <a:gd name="T2" fmla="*/ 9477 w 21364"/>
                    <a:gd name="T3" fmla="*/ 11942 h 12299"/>
                    <a:gd name="T4" fmla="*/ 12327 w 21364"/>
                    <a:gd name="T5" fmla="*/ 11942 h 12299"/>
                    <a:gd name="T6" fmla="*/ 20687 w 21364"/>
                    <a:gd name="T7" fmla="*/ 7084 h 12299"/>
                    <a:gd name="T8" fmla="*/ 20687 w 21364"/>
                    <a:gd name="T9" fmla="*/ 5465 h 12299"/>
                    <a:gd name="T10" fmla="*/ 11852 w 21364"/>
                    <a:gd name="T11" fmla="*/ 321 h 12299"/>
                    <a:gd name="T12" fmla="*/ 9096 w 21364"/>
                    <a:gd name="T13" fmla="*/ 321 h 12299"/>
                    <a:gd name="T14" fmla="*/ 641 w 21364"/>
                    <a:gd name="T15" fmla="*/ 5275 h 12299"/>
                    <a:gd name="T16" fmla="*/ 641 w 21364"/>
                    <a:gd name="T17" fmla="*/ 6894 h 122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364" h="12299" extrusionOk="0">
                      <a:moveTo>
                        <a:pt x="641" y="6894"/>
                      </a:moveTo>
                      <a:lnTo>
                        <a:pt x="9477" y="11942"/>
                      </a:lnTo>
                      <a:cubicBezTo>
                        <a:pt x="10368" y="12418"/>
                        <a:pt x="11435" y="12418"/>
                        <a:pt x="12327" y="11942"/>
                      </a:cubicBezTo>
                      <a:lnTo>
                        <a:pt x="20687" y="7084"/>
                      </a:lnTo>
                      <a:cubicBezTo>
                        <a:pt x="21542" y="6608"/>
                        <a:pt x="21637" y="5846"/>
                        <a:pt x="20687" y="5465"/>
                      </a:cubicBezTo>
                      <a:lnTo>
                        <a:pt x="11852" y="321"/>
                      </a:lnTo>
                      <a:cubicBezTo>
                        <a:pt x="10982" y="-107"/>
                        <a:pt x="9966" y="-107"/>
                        <a:pt x="9096" y="321"/>
                      </a:cubicBezTo>
                      <a:lnTo>
                        <a:pt x="641" y="5275"/>
                      </a:lnTo>
                      <a:cubicBezTo>
                        <a:pt x="-214" y="5751"/>
                        <a:pt x="-214" y="6417"/>
                        <a:pt x="641" y="6894"/>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6521" name="Google Shape;686;p17">
                  <a:extLst>
                    <a:ext uri="{FF2B5EF4-FFF2-40B4-BE49-F238E27FC236}">
                      <a16:creationId xmlns:a16="http://schemas.microsoft.com/office/drawing/2014/main" id="{C44D6443-E98B-A0C4-9036-DDD6B885F5A7}"/>
                    </a:ext>
                  </a:extLst>
                </p:cNvPr>
                <p:cNvSpPr>
                  <a:spLocks/>
                </p:cNvSpPr>
                <p:nvPr/>
              </p:nvSpPr>
              <p:spPr bwMode="auto">
                <a:xfrm>
                  <a:off x="4663585" y="5192708"/>
                  <a:ext cx="21257" cy="12299"/>
                </a:xfrm>
                <a:custGeom>
                  <a:avLst/>
                  <a:gdLst>
                    <a:gd name="T0" fmla="*/ 535 w 21257"/>
                    <a:gd name="T1" fmla="*/ 6894 h 12299"/>
                    <a:gd name="T2" fmla="*/ 9370 w 21257"/>
                    <a:gd name="T3" fmla="*/ 11942 h 12299"/>
                    <a:gd name="T4" fmla="*/ 12125 w 21257"/>
                    <a:gd name="T5" fmla="*/ 11942 h 12299"/>
                    <a:gd name="T6" fmla="*/ 20581 w 21257"/>
                    <a:gd name="T7" fmla="*/ 7084 h 12299"/>
                    <a:gd name="T8" fmla="*/ 20581 w 21257"/>
                    <a:gd name="T9" fmla="*/ 5465 h 12299"/>
                    <a:gd name="T10" fmla="*/ 11745 w 21257"/>
                    <a:gd name="T11" fmla="*/ 322 h 12299"/>
                    <a:gd name="T12" fmla="*/ 8895 w 21257"/>
                    <a:gd name="T13" fmla="*/ 322 h 12299"/>
                    <a:gd name="T14" fmla="*/ 535 w 21257"/>
                    <a:gd name="T15" fmla="*/ 5274 h 12299"/>
                    <a:gd name="T16" fmla="*/ 535 w 21257"/>
                    <a:gd name="T17" fmla="*/ 6894 h 122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257" h="12299" extrusionOk="0">
                      <a:moveTo>
                        <a:pt x="535" y="6894"/>
                      </a:moveTo>
                      <a:lnTo>
                        <a:pt x="9370" y="11942"/>
                      </a:lnTo>
                      <a:cubicBezTo>
                        <a:pt x="10227" y="12418"/>
                        <a:pt x="11268" y="12418"/>
                        <a:pt x="12125" y="11942"/>
                      </a:cubicBezTo>
                      <a:lnTo>
                        <a:pt x="20581" y="7084"/>
                      </a:lnTo>
                      <a:cubicBezTo>
                        <a:pt x="21436" y="7084"/>
                        <a:pt x="21531" y="5846"/>
                        <a:pt x="20581" y="5465"/>
                      </a:cubicBezTo>
                      <a:lnTo>
                        <a:pt x="11745" y="322"/>
                      </a:lnTo>
                      <a:cubicBezTo>
                        <a:pt x="10844" y="-107"/>
                        <a:pt x="9797" y="-107"/>
                        <a:pt x="8895" y="322"/>
                      </a:cubicBezTo>
                      <a:lnTo>
                        <a:pt x="535" y="5274"/>
                      </a:lnTo>
                      <a:cubicBezTo>
                        <a:pt x="-130" y="5751"/>
                        <a:pt x="-225" y="6417"/>
                        <a:pt x="535" y="6894"/>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6522" name="Google Shape;687;p17">
                  <a:extLst>
                    <a:ext uri="{FF2B5EF4-FFF2-40B4-BE49-F238E27FC236}">
                      <a16:creationId xmlns:a16="http://schemas.microsoft.com/office/drawing/2014/main" id="{E8C80763-0DCF-D63F-7FC0-AF2ACA916652}"/>
                    </a:ext>
                  </a:extLst>
                </p:cNvPr>
                <p:cNvSpPr>
                  <a:spLocks/>
                </p:cNvSpPr>
                <p:nvPr/>
              </p:nvSpPr>
              <p:spPr bwMode="auto">
                <a:xfrm>
                  <a:off x="4651034" y="5185529"/>
                  <a:ext cx="21269" cy="12299"/>
                </a:xfrm>
                <a:custGeom>
                  <a:avLst/>
                  <a:gdLst>
                    <a:gd name="T0" fmla="*/ 546 w 21269"/>
                    <a:gd name="T1" fmla="*/ 6834 h 12299"/>
                    <a:gd name="T2" fmla="*/ 9381 w 21269"/>
                    <a:gd name="T3" fmla="*/ 11978 h 12299"/>
                    <a:gd name="T4" fmla="*/ 12232 w 21269"/>
                    <a:gd name="T5" fmla="*/ 11978 h 12299"/>
                    <a:gd name="T6" fmla="*/ 20592 w 21269"/>
                    <a:gd name="T7" fmla="*/ 7120 h 12299"/>
                    <a:gd name="T8" fmla="*/ 20592 w 21269"/>
                    <a:gd name="T9" fmla="*/ 5501 h 12299"/>
                    <a:gd name="T10" fmla="*/ 11757 w 21269"/>
                    <a:gd name="T11" fmla="*/ 357 h 12299"/>
                    <a:gd name="T12" fmla="*/ 8906 w 21269"/>
                    <a:gd name="T13" fmla="*/ 357 h 12299"/>
                    <a:gd name="T14" fmla="*/ 451 w 21269"/>
                    <a:gd name="T15" fmla="*/ 5215 h 12299"/>
                    <a:gd name="T16" fmla="*/ 546 w 21269"/>
                    <a:gd name="T17" fmla="*/ 6834 h 122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269" h="12299" extrusionOk="0">
                      <a:moveTo>
                        <a:pt x="546" y="6834"/>
                      </a:moveTo>
                      <a:lnTo>
                        <a:pt x="9381" y="11978"/>
                      </a:lnTo>
                      <a:cubicBezTo>
                        <a:pt x="10283" y="12406"/>
                        <a:pt x="11330" y="12406"/>
                        <a:pt x="12232" y="11978"/>
                      </a:cubicBezTo>
                      <a:lnTo>
                        <a:pt x="20592" y="7120"/>
                      </a:lnTo>
                      <a:cubicBezTo>
                        <a:pt x="21447" y="6644"/>
                        <a:pt x="21542" y="5882"/>
                        <a:pt x="20592" y="5501"/>
                      </a:cubicBezTo>
                      <a:lnTo>
                        <a:pt x="11757" y="357"/>
                      </a:lnTo>
                      <a:cubicBezTo>
                        <a:pt x="10865" y="-119"/>
                        <a:pt x="9798" y="-119"/>
                        <a:pt x="8906" y="357"/>
                      </a:cubicBezTo>
                      <a:lnTo>
                        <a:pt x="451" y="5215"/>
                      </a:lnTo>
                      <a:cubicBezTo>
                        <a:pt x="-119" y="5596"/>
                        <a:pt x="-214" y="6358"/>
                        <a:pt x="546" y="6834"/>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6523" name="Google Shape;688;p17">
                  <a:extLst>
                    <a:ext uri="{FF2B5EF4-FFF2-40B4-BE49-F238E27FC236}">
                      <a16:creationId xmlns:a16="http://schemas.microsoft.com/office/drawing/2014/main" id="{D8002711-4A13-7C74-D4FA-3981FD283A84}"/>
                    </a:ext>
                  </a:extLst>
                </p:cNvPr>
                <p:cNvSpPr>
                  <a:spLocks/>
                </p:cNvSpPr>
                <p:nvPr/>
              </p:nvSpPr>
              <p:spPr bwMode="auto">
                <a:xfrm>
                  <a:off x="4638600" y="5178325"/>
                  <a:ext cx="21257" cy="12263"/>
                </a:xfrm>
                <a:custGeom>
                  <a:avLst/>
                  <a:gdLst>
                    <a:gd name="T0" fmla="*/ 535 w 21257"/>
                    <a:gd name="T1" fmla="*/ 6798 h 12263"/>
                    <a:gd name="T2" fmla="*/ 9370 w 21257"/>
                    <a:gd name="T3" fmla="*/ 11942 h 12263"/>
                    <a:gd name="T4" fmla="*/ 12125 w 21257"/>
                    <a:gd name="T5" fmla="*/ 11942 h 12263"/>
                    <a:gd name="T6" fmla="*/ 20581 w 21257"/>
                    <a:gd name="T7" fmla="*/ 7084 h 12263"/>
                    <a:gd name="T8" fmla="*/ 20581 w 21257"/>
                    <a:gd name="T9" fmla="*/ 5465 h 12263"/>
                    <a:gd name="T10" fmla="*/ 11745 w 21257"/>
                    <a:gd name="T11" fmla="*/ 322 h 12263"/>
                    <a:gd name="T12" fmla="*/ 8895 w 21257"/>
                    <a:gd name="T13" fmla="*/ 322 h 12263"/>
                    <a:gd name="T14" fmla="*/ 535 w 21257"/>
                    <a:gd name="T15" fmla="*/ 5179 h 12263"/>
                    <a:gd name="T16" fmla="*/ 535 w 21257"/>
                    <a:gd name="T17" fmla="*/ 6798 h 122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257" h="12263" extrusionOk="0">
                      <a:moveTo>
                        <a:pt x="535" y="6798"/>
                      </a:moveTo>
                      <a:lnTo>
                        <a:pt x="9370" y="11942"/>
                      </a:lnTo>
                      <a:cubicBezTo>
                        <a:pt x="10240" y="12371"/>
                        <a:pt x="11256" y="12371"/>
                        <a:pt x="12125" y="11942"/>
                      </a:cubicBezTo>
                      <a:lnTo>
                        <a:pt x="20581" y="7084"/>
                      </a:lnTo>
                      <a:cubicBezTo>
                        <a:pt x="21436" y="6608"/>
                        <a:pt x="21531" y="5846"/>
                        <a:pt x="20581" y="5465"/>
                      </a:cubicBezTo>
                      <a:lnTo>
                        <a:pt x="11745" y="322"/>
                      </a:lnTo>
                      <a:cubicBezTo>
                        <a:pt x="10844" y="-107"/>
                        <a:pt x="9797" y="-107"/>
                        <a:pt x="8895" y="322"/>
                      </a:cubicBezTo>
                      <a:lnTo>
                        <a:pt x="535" y="5179"/>
                      </a:lnTo>
                      <a:cubicBezTo>
                        <a:pt x="-130" y="5656"/>
                        <a:pt x="-225" y="6417"/>
                        <a:pt x="535" y="6798"/>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6524" name="Google Shape;689;p17">
                  <a:extLst>
                    <a:ext uri="{FF2B5EF4-FFF2-40B4-BE49-F238E27FC236}">
                      <a16:creationId xmlns:a16="http://schemas.microsoft.com/office/drawing/2014/main" id="{B3317EF9-6DED-F0E4-C134-E25C7A315916}"/>
                    </a:ext>
                  </a:extLst>
                </p:cNvPr>
                <p:cNvSpPr>
                  <a:spLocks/>
                </p:cNvSpPr>
                <p:nvPr/>
              </p:nvSpPr>
              <p:spPr bwMode="auto">
                <a:xfrm>
                  <a:off x="4626083" y="5171051"/>
                  <a:ext cx="21234" cy="12299"/>
                </a:xfrm>
                <a:custGeom>
                  <a:avLst/>
                  <a:gdLst>
                    <a:gd name="T0" fmla="*/ 511 w 21234"/>
                    <a:gd name="T1" fmla="*/ 6834 h 12299"/>
                    <a:gd name="T2" fmla="*/ 9347 w 21234"/>
                    <a:gd name="T3" fmla="*/ 11978 h 12299"/>
                    <a:gd name="T4" fmla="*/ 12197 w 21234"/>
                    <a:gd name="T5" fmla="*/ 11978 h 12299"/>
                    <a:gd name="T6" fmla="*/ 20557 w 21234"/>
                    <a:gd name="T7" fmla="*/ 7025 h 12299"/>
                    <a:gd name="T8" fmla="*/ 20557 w 21234"/>
                    <a:gd name="T9" fmla="*/ 5405 h 12299"/>
                    <a:gd name="T10" fmla="*/ 11722 w 21234"/>
                    <a:gd name="T11" fmla="*/ 357 h 12299"/>
                    <a:gd name="T12" fmla="*/ 8872 w 21234"/>
                    <a:gd name="T13" fmla="*/ 357 h 12299"/>
                    <a:gd name="T14" fmla="*/ 416 w 21234"/>
                    <a:gd name="T15" fmla="*/ 5215 h 12299"/>
                    <a:gd name="T16" fmla="*/ 511 w 21234"/>
                    <a:gd name="T17" fmla="*/ 6834 h 122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234" h="12299" extrusionOk="0">
                      <a:moveTo>
                        <a:pt x="511" y="6834"/>
                      </a:moveTo>
                      <a:lnTo>
                        <a:pt x="9347" y="11978"/>
                      </a:lnTo>
                      <a:cubicBezTo>
                        <a:pt x="10248" y="12406"/>
                        <a:pt x="11295" y="12406"/>
                        <a:pt x="12197" y="11978"/>
                      </a:cubicBezTo>
                      <a:lnTo>
                        <a:pt x="20557" y="7025"/>
                      </a:lnTo>
                      <a:cubicBezTo>
                        <a:pt x="21412" y="6548"/>
                        <a:pt x="21507" y="5882"/>
                        <a:pt x="20557" y="5405"/>
                      </a:cubicBezTo>
                      <a:lnTo>
                        <a:pt x="11722" y="357"/>
                      </a:lnTo>
                      <a:cubicBezTo>
                        <a:pt x="10831" y="-119"/>
                        <a:pt x="9763" y="-119"/>
                        <a:pt x="8872" y="357"/>
                      </a:cubicBezTo>
                      <a:lnTo>
                        <a:pt x="416" y="5215"/>
                      </a:lnTo>
                      <a:cubicBezTo>
                        <a:pt x="-154" y="5691"/>
                        <a:pt x="-154" y="6453"/>
                        <a:pt x="511" y="6834"/>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6525" name="Google Shape;690;p17">
                  <a:extLst>
                    <a:ext uri="{FF2B5EF4-FFF2-40B4-BE49-F238E27FC236}">
                      <a16:creationId xmlns:a16="http://schemas.microsoft.com/office/drawing/2014/main" id="{F7BF8594-3ABC-A32B-0FF9-788CCD10D0FF}"/>
                    </a:ext>
                  </a:extLst>
                </p:cNvPr>
                <p:cNvSpPr>
                  <a:spLocks/>
                </p:cNvSpPr>
                <p:nvPr/>
              </p:nvSpPr>
              <p:spPr bwMode="auto">
                <a:xfrm>
                  <a:off x="4598129" y="5154858"/>
                  <a:ext cx="36743" cy="21252"/>
                </a:xfrm>
                <a:custGeom>
                  <a:avLst/>
                  <a:gdLst>
                    <a:gd name="T0" fmla="*/ 535 w 36743"/>
                    <a:gd name="T1" fmla="*/ 6834 h 21252"/>
                    <a:gd name="T2" fmla="*/ 24856 w 36743"/>
                    <a:gd name="T3" fmla="*/ 20931 h 21252"/>
                    <a:gd name="T4" fmla="*/ 27611 w 36743"/>
                    <a:gd name="T5" fmla="*/ 20931 h 21252"/>
                    <a:gd name="T6" fmla="*/ 36066 w 36743"/>
                    <a:gd name="T7" fmla="*/ 15978 h 21252"/>
                    <a:gd name="T8" fmla="*/ 36066 w 36743"/>
                    <a:gd name="T9" fmla="*/ 14359 h 21252"/>
                    <a:gd name="T10" fmla="*/ 11745 w 36743"/>
                    <a:gd name="T11" fmla="*/ 357 h 21252"/>
                    <a:gd name="T12" fmla="*/ 8990 w 36743"/>
                    <a:gd name="T13" fmla="*/ 357 h 21252"/>
                    <a:gd name="T14" fmla="*/ 535 w 36743"/>
                    <a:gd name="T15" fmla="*/ 5215 h 21252"/>
                    <a:gd name="T16" fmla="*/ 535 w 36743"/>
                    <a:gd name="T17" fmla="*/ 6834 h 21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743" h="21252" extrusionOk="0">
                      <a:moveTo>
                        <a:pt x="535" y="6834"/>
                      </a:moveTo>
                      <a:lnTo>
                        <a:pt x="24856" y="20931"/>
                      </a:lnTo>
                      <a:cubicBezTo>
                        <a:pt x="25725" y="21360"/>
                        <a:pt x="26741" y="21360"/>
                        <a:pt x="27611" y="20931"/>
                      </a:cubicBezTo>
                      <a:lnTo>
                        <a:pt x="36066" y="15978"/>
                      </a:lnTo>
                      <a:cubicBezTo>
                        <a:pt x="36921" y="15502"/>
                        <a:pt x="37016" y="14835"/>
                        <a:pt x="36066" y="14359"/>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6526" name="Google Shape;691;p17">
                  <a:extLst>
                    <a:ext uri="{FF2B5EF4-FFF2-40B4-BE49-F238E27FC236}">
                      <a16:creationId xmlns:a16="http://schemas.microsoft.com/office/drawing/2014/main" id="{AF1DB663-9FB6-A94E-2749-09A794599DDA}"/>
                    </a:ext>
                  </a:extLst>
                </p:cNvPr>
                <p:cNvSpPr>
                  <a:spLocks/>
                </p:cNvSpPr>
                <p:nvPr/>
              </p:nvSpPr>
              <p:spPr bwMode="auto">
                <a:xfrm>
                  <a:off x="4763493" y="5250906"/>
                  <a:ext cx="24428" cy="14204"/>
                </a:xfrm>
                <a:custGeom>
                  <a:avLst/>
                  <a:gdLst>
                    <a:gd name="T0" fmla="*/ 475 w 24428"/>
                    <a:gd name="T1" fmla="*/ 6894 h 14204"/>
                    <a:gd name="T2" fmla="*/ 12540 w 24428"/>
                    <a:gd name="T3" fmla="*/ 13847 h 14204"/>
                    <a:gd name="T4" fmla="*/ 15390 w 24428"/>
                    <a:gd name="T5" fmla="*/ 13847 h 14204"/>
                    <a:gd name="T6" fmla="*/ 23751 w 24428"/>
                    <a:gd name="T7" fmla="*/ 8989 h 14204"/>
                    <a:gd name="T8" fmla="*/ 23751 w 24428"/>
                    <a:gd name="T9" fmla="*/ 7370 h 14204"/>
                    <a:gd name="T10" fmla="*/ 11685 w 24428"/>
                    <a:gd name="T11" fmla="*/ 321 h 14204"/>
                    <a:gd name="T12" fmla="*/ 8835 w 24428"/>
                    <a:gd name="T13" fmla="*/ 321 h 14204"/>
                    <a:gd name="T14" fmla="*/ 380 w 24428"/>
                    <a:gd name="T15" fmla="*/ 5179 h 14204"/>
                    <a:gd name="T16" fmla="*/ 475 w 24428"/>
                    <a:gd name="T17" fmla="*/ 6894 h 142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28" h="14204" extrusionOk="0">
                      <a:moveTo>
                        <a:pt x="475" y="6894"/>
                      </a:moveTo>
                      <a:lnTo>
                        <a:pt x="12540" y="13847"/>
                      </a:lnTo>
                      <a:cubicBezTo>
                        <a:pt x="13431" y="14323"/>
                        <a:pt x="14499" y="14323"/>
                        <a:pt x="15390" y="13847"/>
                      </a:cubicBezTo>
                      <a:lnTo>
                        <a:pt x="23751" y="8989"/>
                      </a:lnTo>
                      <a:cubicBezTo>
                        <a:pt x="24606" y="8513"/>
                        <a:pt x="24701" y="7751"/>
                        <a:pt x="23751" y="7370"/>
                      </a:cubicBezTo>
                      <a:lnTo>
                        <a:pt x="11685" y="321"/>
                      </a:lnTo>
                      <a:cubicBezTo>
                        <a:pt x="10784" y="-107"/>
                        <a:pt x="9737" y="-107"/>
                        <a:pt x="8835" y="321"/>
                      </a:cubicBezTo>
                      <a:lnTo>
                        <a:pt x="380" y="5179"/>
                      </a:lnTo>
                      <a:cubicBezTo>
                        <a:pt x="-95" y="5370"/>
                        <a:pt x="-190" y="6132"/>
                        <a:pt x="475" y="6894"/>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grpSp>
          <p:grpSp>
            <p:nvGrpSpPr>
              <p:cNvPr id="16449" name="Google Shape;692;p17">
                <a:extLst>
                  <a:ext uri="{FF2B5EF4-FFF2-40B4-BE49-F238E27FC236}">
                    <a16:creationId xmlns:a16="http://schemas.microsoft.com/office/drawing/2014/main" id="{6F6637FE-F29D-8077-B1BA-FF74B316252E}"/>
                  </a:ext>
                </a:extLst>
              </p:cNvPr>
              <p:cNvGrpSpPr>
                <a:grpSpLocks/>
              </p:cNvGrpSpPr>
              <p:nvPr/>
            </p:nvGrpSpPr>
            <p:grpSpPr bwMode="auto">
              <a:xfrm>
                <a:off x="4655095" y="4952197"/>
                <a:ext cx="207390" cy="280361"/>
                <a:chOff x="4655095" y="4952197"/>
                <a:chExt cx="207390" cy="280361"/>
              </a:xfrm>
            </p:grpSpPr>
            <p:grpSp>
              <p:nvGrpSpPr>
                <p:cNvPr id="16450" name="Google Shape;693;p17">
                  <a:extLst>
                    <a:ext uri="{FF2B5EF4-FFF2-40B4-BE49-F238E27FC236}">
                      <a16:creationId xmlns:a16="http://schemas.microsoft.com/office/drawing/2014/main" id="{1D163929-7007-2290-C9F7-E17182A48D9D}"/>
                    </a:ext>
                  </a:extLst>
                </p:cNvPr>
                <p:cNvGrpSpPr>
                  <a:grpSpLocks/>
                </p:cNvGrpSpPr>
                <p:nvPr/>
              </p:nvGrpSpPr>
              <p:grpSpPr bwMode="auto">
                <a:xfrm>
                  <a:off x="4655095" y="4952197"/>
                  <a:ext cx="207390" cy="280361"/>
                  <a:chOff x="4655095" y="4952197"/>
                  <a:chExt cx="207390" cy="280361"/>
                </a:xfrm>
              </p:grpSpPr>
              <p:sp>
                <p:nvSpPr>
                  <p:cNvPr id="16454" name="Google Shape;694;p17">
                    <a:extLst>
                      <a:ext uri="{FF2B5EF4-FFF2-40B4-BE49-F238E27FC236}">
                        <a16:creationId xmlns:a16="http://schemas.microsoft.com/office/drawing/2014/main" id="{9DF70CC8-3E1A-701F-54D1-043B33894593}"/>
                      </a:ext>
                    </a:extLst>
                  </p:cNvPr>
                  <p:cNvSpPr>
                    <a:spLocks/>
                  </p:cNvSpPr>
                  <p:nvPr/>
                </p:nvSpPr>
                <p:spPr bwMode="auto">
                  <a:xfrm>
                    <a:off x="4655095" y="4952197"/>
                    <a:ext cx="207390" cy="280361"/>
                  </a:xfrm>
                  <a:custGeom>
                    <a:avLst/>
                    <a:gdLst>
                      <a:gd name="T0" fmla="*/ 200455 w 207390"/>
                      <a:gd name="T1" fmla="*/ 280361 h 280361"/>
                      <a:gd name="T2" fmla="*/ 200455 w 207390"/>
                      <a:gd name="T3" fmla="*/ 280361 h 280361"/>
                      <a:gd name="T4" fmla="*/ 0 w 207390"/>
                      <a:gd name="T5" fmla="*/ 164251 h 280361"/>
                      <a:gd name="T6" fmla="*/ 0 w 207390"/>
                      <a:gd name="T7" fmla="*/ 6232 h 280361"/>
                      <a:gd name="T8" fmla="*/ 1520 w 207390"/>
                      <a:gd name="T9" fmla="*/ 2612 h 280361"/>
                      <a:gd name="T10" fmla="*/ 3230 w 207390"/>
                      <a:gd name="T11" fmla="*/ 1850 h 280361"/>
                      <a:gd name="T12" fmla="*/ 3230 w 207390"/>
                      <a:gd name="T13" fmla="*/ 1850 h 280361"/>
                      <a:gd name="T14" fmla="*/ 17005 w 207390"/>
                      <a:gd name="T15" fmla="*/ 1850 h 280361"/>
                      <a:gd name="T16" fmla="*/ 200455 w 207390"/>
                      <a:gd name="T17" fmla="*/ 108054 h 280361"/>
                      <a:gd name="T18" fmla="*/ 207391 w 207390"/>
                      <a:gd name="T19" fmla="*/ 120055 h 280361"/>
                      <a:gd name="T20" fmla="*/ 207391 w 207390"/>
                      <a:gd name="T21" fmla="*/ 268360 h 280361"/>
                      <a:gd name="T22" fmla="*/ 200455 w 207390"/>
                      <a:gd name="T23" fmla="*/ 280361 h 2803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7390" h="280361" extrusionOk="0">
                        <a:moveTo>
                          <a:pt x="200455" y="280361"/>
                        </a:moveTo>
                        <a:lnTo>
                          <a:pt x="200455" y="280361"/>
                        </a:lnTo>
                        <a:lnTo>
                          <a:pt x="0" y="164251"/>
                        </a:lnTo>
                        <a:lnTo>
                          <a:pt x="0" y="6232"/>
                        </a:lnTo>
                        <a:lnTo>
                          <a:pt x="1520" y="2612"/>
                        </a:lnTo>
                        <a:lnTo>
                          <a:pt x="3230" y="1850"/>
                        </a:lnTo>
                        <a:cubicBezTo>
                          <a:pt x="7492" y="-617"/>
                          <a:pt x="12744" y="-617"/>
                          <a:pt x="17005" y="1850"/>
                        </a:cubicBezTo>
                        <a:lnTo>
                          <a:pt x="200455" y="108054"/>
                        </a:lnTo>
                        <a:cubicBezTo>
                          <a:pt x="204734" y="110530"/>
                          <a:pt x="207375" y="115102"/>
                          <a:pt x="207391" y="120055"/>
                        </a:cubicBezTo>
                        <a:lnTo>
                          <a:pt x="207391" y="268360"/>
                        </a:lnTo>
                        <a:cubicBezTo>
                          <a:pt x="206156" y="275980"/>
                          <a:pt x="204731" y="277885"/>
                          <a:pt x="200455" y="280361"/>
                        </a:cubicBez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6455" name="Google Shape;695;p17">
                    <a:extLst>
                      <a:ext uri="{FF2B5EF4-FFF2-40B4-BE49-F238E27FC236}">
                        <a16:creationId xmlns:a16="http://schemas.microsoft.com/office/drawing/2014/main" id="{A80CAE55-35DE-5FFD-3E21-BBEA15EB8DF6}"/>
                      </a:ext>
                    </a:extLst>
                  </p:cNvPr>
                  <p:cNvSpPr>
                    <a:spLocks/>
                  </p:cNvSpPr>
                  <p:nvPr/>
                </p:nvSpPr>
                <p:spPr bwMode="auto">
                  <a:xfrm>
                    <a:off x="4655095" y="4952197"/>
                    <a:ext cx="205775" cy="127104"/>
                  </a:xfrm>
                  <a:custGeom>
                    <a:avLst/>
                    <a:gdLst>
                      <a:gd name="T0" fmla="*/ 182120 w 205775"/>
                      <a:gd name="T1" fmla="*/ 127104 h 127104"/>
                      <a:gd name="T2" fmla="*/ 0 w 205775"/>
                      <a:gd name="T3" fmla="*/ 11470 h 127104"/>
                      <a:gd name="T4" fmla="*/ 0 w 205775"/>
                      <a:gd name="T5" fmla="*/ 6232 h 127104"/>
                      <a:gd name="T6" fmla="*/ 1520 w 205775"/>
                      <a:gd name="T7" fmla="*/ 2612 h 127104"/>
                      <a:gd name="T8" fmla="*/ 3230 w 205775"/>
                      <a:gd name="T9" fmla="*/ 1850 h 127104"/>
                      <a:gd name="T10" fmla="*/ 17005 w 205775"/>
                      <a:gd name="T11" fmla="*/ 1850 h 127104"/>
                      <a:gd name="T12" fmla="*/ 200455 w 205775"/>
                      <a:gd name="T13" fmla="*/ 108054 h 127104"/>
                      <a:gd name="T14" fmla="*/ 205776 w 205775"/>
                      <a:gd name="T15" fmla="*/ 113483 h 127104"/>
                      <a:gd name="T16" fmla="*/ 182120 w 205775"/>
                      <a:gd name="T17" fmla="*/ 127104 h 127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5775" h="127104" extrusionOk="0">
                        <a:moveTo>
                          <a:pt x="182120" y="127104"/>
                        </a:moveTo>
                        <a:lnTo>
                          <a:pt x="0" y="11470"/>
                        </a:lnTo>
                        <a:lnTo>
                          <a:pt x="0" y="6232"/>
                        </a:lnTo>
                        <a:lnTo>
                          <a:pt x="1520" y="2612"/>
                        </a:lnTo>
                        <a:lnTo>
                          <a:pt x="3230" y="1850"/>
                        </a:lnTo>
                        <a:cubicBezTo>
                          <a:pt x="7492" y="-617"/>
                          <a:pt x="12744" y="-617"/>
                          <a:pt x="17005" y="1850"/>
                        </a:cubicBezTo>
                        <a:lnTo>
                          <a:pt x="200455" y="108054"/>
                        </a:lnTo>
                        <a:cubicBezTo>
                          <a:pt x="202698" y="109330"/>
                          <a:pt x="204541" y="111216"/>
                          <a:pt x="205776" y="113483"/>
                        </a:cubicBezTo>
                        <a:lnTo>
                          <a:pt x="182120" y="127104"/>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6456" name="Google Shape;696;p17">
                    <a:extLst>
                      <a:ext uri="{FF2B5EF4-FFF2-40B4-BE49-F238E27FC236}">
                        <a16:creationId xmlns:a16="http://schemas.microsoft.com/office/drawing/2014/main" id="{7A34155D-F757-ADB4-6871-4784366A57C1}"/>
                      </a:ext>
                    </a:extLst>
                  </p:cNvPr>
                  <p:cNvSpPr>
                    <a:spLocks/>
                  </p:cNvSpPr>
                  <p:nvPr/>
                </p:nvSpPr>
                <p:spPr bwMode="auto">
                  <a:xfrm>
                    <a:off x="4655095" y="4954417"/>
                    <a:ext cx="200455" cy="278140"/>
                  </a:xfrm>
                  <a:custGeom>
                    <a:avLst/>
                    <a:gdLst>
                      <a:gd name="T0" fmla="*/ 4655 w 200455"/>
                      <a:gd name="T1" fmla="*/ 392 h 278140"/>
                      <a:gd name="T2" fmla="*/ 197130 w 200455"/>
                      <a:gd name="T3" fmla="*/ 111834 h 278140"/>
                      <a:gd name="T4" fmla="*/ 200455 w 200455"/>
                      <a:gd name="T5" fmla="*/ 117645 h 278140"/>
                      <a:gd name="T6" fmla="*/ 200455 w 200455"/>
                      <a:gd name="T7" fmla="*/ 278141 h 278140"/>
                      <a:gd name="T8" fmla="*/ 0 w 200455"/>
                      <a:gd name="T9" fmla="*/ 162031 h 278140"/>
                      <a:gd name="T10" fmla="*/ 0 w 200455"/>
                      <a:gd name="T11" fmla="*/ 3059 h 278140"/>
                      <a:gd name="T12" fmla="*/ 3215 w 200455"/>
                      <a:gd name="T13" fmla="*/ 1 h 278140"/>
                      <a:gd name="T14" fmla="*/ 4655 w 200455"/>
                      <a:gd name="T15" fmla="*/ 392 h 2781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0455" h="278140" extrusionOk="0">
                        <a:moveTo>
                          <a:pt x="4655" y="392"/>
                        </a:moveTo>
                        <a:lnTo>
                          <a:pt x="197130" y="111834"/>
                        </a:lnTo>
                        <a:cubicBezTo>
                          <a:pt x="199185" y="113044"/>
                          <a:pt x="200449" y="115254"/>
                          <a:pt x="200455" y="117645"/>
                        </a:cubicBezTo>
                        <a:lnTo>
                          <a:pt x="200455" y="278141"/>
                        </a:lnTo>
                        <a:lnTo>
                          <a:pt x="0" y="162031"/>
                        </a:lnTo>
                        <a:lnTo>
                          <a:pt x="0" y="3059"/>
                        </a:lnTo>
                        <a:cubicBezTo>
                          <a:pt x="45" y="1325"/>
                          <a:pt x="1485" y="-46"/>
                          <a:pt x="3215" y="1"/>
                        </a:cubicBezTo>
                        <a:cubicBezTo>
                          <a:pt x="3720" y="11"/>
                          <a:pt x="4213" y="144"/>
                          <a:pt x="4655" y="392"/>
                        </a:cubicBezTo>
                        <a:close/>
                      </a:path>
                    </a:pathLst>
                  </a:custGeom>
                  <a:solidFill>
                    <a:srgbClr val="DCEE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6457" name="Google Shape;697;p17">
                    <a:extLst>
                      <a:ext uri="{FF2B5EF4-FFF2-40B4-BE49-F238E27FC236}">
                        <a16:creationId xmlns:a16="http://schemas.microsoft.com/office/drawing/2014/main" id="{FE3E0651-3B3C-4848-7FF8-55CC9EE14AF2}"/>
                      </a:ext>
                    </a:extLst>
                  </p:cNvPr>
                  <p:cNvSpPr>
                    <a:spLocks/>
                  </p:cNvSpPr>
                  <p:nvPr/>
                </p:nvSpPr>
                <p:spPr bwMode="auto">
                  <a:xfrm>
                    <a:off x="4655095" y="4954417"/>
                    <a:ext cx="200455" cy="278140"/>
                  </a:xfrm>
                  <a:custGeom>
                    <a:avLst/>
                    <a:gdLst>
                      <a:gd name="T0" fmla="*/ 4655 w 200455"/>
                      <a:gd name="T1" fmla="*/ 392 h 278140"/>
                      <a:gd name="T2" fmla="*/ 197130 w 200455"/>
                      <a:gd name="T3" fmla="*/ 111834 h 278140"/>
                      <a:gd name="T4" fmla="*/ 200455 w 200455"/>
                      <a:gd name="T5" fmla="*/ 117645 h 278140"/>
                      <a:gd name="T6" fmla="*/ 200455 w 200455"/>
                      <a:gd name="T7" fmla="*/ 278141 h 278140"/>
                      <a:gd name="T8" fmla="*/ 0 w 200455"/>
                      <a:gd name="T9" fmla="*/ 162031 h 278140"/>
                      <a:gd name="T10" fmla="*/ 0 w 200455"/>
                      <a:gd name="T11" fmla="*/ 3059 h 278140"/>
                      <a:gd name="T12" fmla="*/ 3215 w 200455"/>
                      <a:gd name="T13" fmla="*/ 1 h 278140"/>
                      <a:gd name="T14" fmla="*/ 4655 w 200455"/>
                      <a:gd name="T15" fmla="*/ 392 h 2781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0455" h="278140" extrusionOk="0">
                        <a:moveTo>
                          <a:pt x="4655" y="392"/>
                        </a:moveTo>
                        <a:lnTo>
                          <a:pt x="197130" y="111834"/>
                        </a:lnTo>
                        <a:cubicBezTo>
                          <a:pt x="199185" y="113044"/>
                          <a:pt x="200449" y="115254"/>
                          <a:pt x="200455" y="117645"/>
                        </a:cubicBezTo>
                        <a:lnTo>
                          <a:pt x="200455" y="278141"/>
                        </a:lnTo>
                        <a:lnTo>
                          <a:pt x="0" y="162031"/>
                        </a:lnTo>
                        <a:lnTo>
                          <a:pt x="0" y="3059"/>
                        </a:lnTo>
                        <a:cubicBezTo>
                          <a:pt x="45" y="1325"/>
                          <a:pt x="1485" y="-46"/>
                          <a:pt x="3215" y="1"/>
                        </a:cubicBezTo>
                        <a:cubicBezTo>
                          <a:pt x="3720" y="11"/>
                          <a:pt x="4213" y="144"/>
                          <a:pt x="4655" y="392"/>
                        </a:cubicBezTo>
                        <a:close/>
                      </a:path>
                    </a:pathLst>
                  </a:custGeom>
                  <a:solidFill>
                    <a:srgbClr val="F4F4F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6458" name="Google Shape;698;p17">
                    <a:extLst>
                      <a:ext uri="{FF2B5EF4-FFF2-40B4-BE49-F238E27FC236}">
                        <a16:creationId xmlns:a16="http://schemas.microsoft.com/office/drawing/2014/main" id="{9D8737A9-2562-A099-C432-DF215E19C344}"/>
                      </a:ext>
                    </a:extLst>
                  </p:cNvPr>
                  <p:cNvSpPr>
                    <a:spLocks/>
                  </p:cNvSpPr>
                  <p:nvPr/>
                </p:nvSpPr>
                <p:spPr bwMode="auto">
                  <a:xfrm>
                    <a:off x="4655095" y="5110733"/>
                    <a:ext cx="200455" cy="121824"/>
                  </a:xfrm>
                  <a:custGeom>
                    <a:avLst/>
                    <a:gdLst>
                      <a:gd name="T0" fmla="*/ 200455 w 200455"/>
                      <a:gd name="T1" fmla="*/ 121825 h 121824"/>
                      <a:gd name="T2" fmla="*/ 200455 w 200455"/>
                      <a:gd name="T3" fmla="*/ 116014 h 121824"/>
                      <a:gd name="T4" fmla="*/ 0 w 200455"/>
                      <a:gd name="T5" fmla="*/ 0 h 121824"/>
                      <a:gd name="T6" fmla="*/ 0 w 200455"/>
                      <a:gd name="T7" fmla="*/ 5715 h 121824"/>
                      <a:gd name="T8" fmla="*/ 200455 w 200455"/>
                      <a:gd name="T9" fmla="*/ 121825 h 1218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455" h="121824" extrusionOk="0">
                        <a:moveTo>
                          <a:pt x="200455" y="121825"/>
                        </a:moveTo>
                        <a:lnTo>
                          <a:pt x="200455" y="116014"/>
                        </a:lnTo>
                        <a:lnTo>
                          <a:pt x="0" y="0"/>
                        </a:lnTo>
                        <a:lnTo>
                          <a:pt x="0" y="5715"/>
                        </a:lnTo>
                        <a:lnTo>
                          <a:pt x="200455" y="121825"/>
                        </a:lnTo>
                        <a:close/>
                      </a:path>
                    </a:pathLst>
                  </a:custGeom>
                  <a:solidFill>
                    <a:srgbClr val="DBDBD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grpSp>
            <p:sp>
              <p:nvSpPr>
                <p:cNvPr id="16451" name="Google Shape;699;p17">
                  <a:extLst>
                    <a:ext uri="{FF2B5EF4-FFF2-40B4-BE49-F238E27FC236}">
                      <a16:creationId xmlns:a16="http://schemas.microsoft.com/office/drawing/2014/main" id="{3C2B835B-C9FC-89A4-C058-3889CF57B830}"/>
                    </a:ext>
                  </a:extLst>
                </p:cNvPr>
                <p:cNvSpPr>
                  <a:spLocks/>
                </p:cNvSpPr>
                <p:nvPr/>
              </p:nvSpPr>
              <p:spPr bwMode="auto">
                <a:xfrm>
                  <a:off x="4660320" y="4963096"/>
                  <a:ext cx="2375" cy="144970"/>
                </a:xfrm>
                <a:custGeom>
                  <a:avLst/>
                  <a:gdLst>
                    <a:gd name="T0" fmla="*/ 0 w 2375"/>
                    <a:gd name="T1" fmla="*/ 144971 h 144970"/>
                    <a:gd name="T2" fmla="*/ 0 w 2375"/>
                    <a:gd name="T3" fmla="*/ 0 h 144970"/>
                    <a:gd name="T4" fmla="*/ 2375 w 2375"/>
                    <a:gd name="T5" fmla="*/ 1429 h 144970"/>
                    <a:gd name="T6" fmla="*/ 2375 w 2375"/>
                    <a:gd name="T7" fmla="*/ 143732 h 144970"/>
                    <a:gd name="T8" fmla="*/ 0 w 2375"/>
                    <a:gd name="T9" fmla="*/ 144971 h 1449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75" h="144970" extrusionOk="0">
                      <a:moveTo>
                        <a:pt x="0" y="144971"/>
                      </a:moveTo>
                      <a:lnTo>
                        <a:pt x="0" y="0"/>
                      </a:lnTo>
                      <a:lnTo>
                        <a:pt x="2375" y="1429"/>
                      </a:lnTo>
                      <a:lnTo>
                        <a:pt x="2375" y="143732"/>
                      </a:lnTo>
                      <a:lnTo>
                        <a:pt x="0" y="14497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6452" name="Google Shape;700;p17">
                  <a:extLst>
                    <a:ext uri="{FF2B5EF4-FFF2-40B4-BE49-F238E27FC236}">
                      <a16:creationId xmlns:a16="http://schemas.microsoft.com/office/drawing/2014/main" id="{E3550FCF-EFD3-E623-066A-12371D65B195}"/>
                    </a:ext>
                  </a:extLst>
                </p:cNvPr>
                <p:cNvSpPr>
                  <a:spLocks/>
                </p:cNvSpPr>
                <p:nvPr/>
              </p:nvSpPr>
              <p:spPr bwMode="auto">
                <a:xfrm>
                  <a:off x="4662695" y="4964525"/>
                  <a:ext cx="186490" cy="249936"/>
                </a:xfrm>
                <a:custGeom>
                  <a:avLst/>
                  <a:gdLst>
                    <a:gd name="T0" fmla="*/ 0 w 186490"/>
                    <a:gd name="T1" fmla="*/ 0 h 249936"/>
                    <a:gd name="T2" fmla="*/ 0 w 186490"/>
                    <a:gd name="T3" fmla="*/ 142304 h 249936"/>
                    <a:gd name="T4" fmla="*/ 186490 w 186490"/>
                    <a:gd name="T5" fmla="*/ 249936 h 249936"/>
                    <a:gd name="T6" fmla="*/ 186490 w 186490"/>
                    <a:gd name="T7" fmla="*/ 107918 h 249936"/>
                    <a:gd name="T8" fmla="*/ 0 w 186490"/>
                    <a:gd name="T9" fmla="*/ 0 h 2499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6490" h="249936" extrusionOk="0">
                      <a:moveTo>
                        <a:pt x="0" y="0"/>
                      </a:moveTo>
                      <a:lnTo>
                        <a:pt x="0" y="142304"/>
                      </a:lnTo>
                      <a:lnTo>
                        <a:pt x="186490" y="249936"/>
                      </a:lnTo>
                      <a:lnTo>
                        <a:pt x="186490" y="107918"/>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6453" name="Google Shape;701;p17">
                  <a:extLst>
                    <a:ext uri="{FF2B5EF4-FFF2-40B4-BE49-F238E27FC236}">
                      <a16:creationId xmlns:a16="http://schemas.microsoft.com/office/drawing/2014/main" id="{92462D0F-07BC-B5C6-F167-17A6D8696702}"/>
                    </a:ext>
                  </a:extLst>
                </p:cNvPr>
                <p:cNvSpPr>
                  <a:spLocks/>
                </p:cNvSpPr>
                <p:nvPr/>
              </p:nvSpPr>
              <p:spPr bwMode="auto">
                <a:xfrm>
                  <a:off x="4660320" y="5106828"/>
                  <a:ext cx="188865" cy="110490"/>
                </a:xfrm>
                <a:custGeom>
                  <a:avLst/>
                  <a:gdLst>
                    <a:gd name="T0" fmla="*/ 0 w 188865"/>
                    <a:gd name="T1" fmla="*/ 1238 h 110490"/>
                    <a:gd name="T2" fmla="*/ 188865 w 188865"/>
                    <a:gd name="T3" fmla="*/ 110490 h 110490"/>
                    <a:gd name="T4" fmla="*/ 188865 w 188865"/>
                    <a:gd name="T5" fmla="*/ 107633 h 110490"/>
                    <a:gd name="T6" fmla="*/ 2375 w 188865"/>
                    <a:gd name="T7" fmla="*/ 0 h 110490"/>
                    <a:gd name="T8" fmla="*/ 0 w 188865"/>
                    <a:gd name="T9" fmla="*/ 1238 h 1104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8865" h="110490" extrusionOk="0">
                      <a:moveTo>
                        <a:pt x="0" y="1238"/>
                      </a:moveTo>
                      <a:lnTo>
                        <a:pt x="188865" y="110490"/>
                      </a:lnTo>
                      <a:lnTo>
                        <a:pt x="188865" y="107633"/>
                      </a:lnTo>
                      <a:lnTo>
                        <a:pt x="2375" y="0"/>
                      </a:lnTo>
                      <a:lnTo>
                        <a:pt x="0" y="123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grpSp>
        </p:grpSp>
        <p:sp>
          <p:nvSpPr>
            <p:cNvPr id="16413" name="Google Shape;702;p17">
              <a:extLst>
                <a:ext uri="{FF2B5EF4-FFF2-40B4-BE49-F238E27FC236}">
                  <a16:creationId xmlns:a16="http://schemas.microsoft.com/office/drawing/2014/main" id="{B8E608AF-C528-640E-0A6B-3BC4CCC034C8}"/>
                </a:ext>
              </a:extLst>
            </p:cNvPr>
            <p:cNvSpPr>
              <a:spLocks/>
            </p:cNvSpPr>
            <p:nvPr/>
          </p:nvSpPr>
          <p:spPr bwMode="auto">
            <a:xfrm>
              <a:off x="2270876" y="3943763"/>
              <a:ext cx="260754" cy="432930"/>
            </a:xfrm>
            <a:custGeom>
              <a:avLst/>
              <a:gdLst>
                <a:gd name="T0" fmla="*/ 89949 w 260754"/>
                <a:gd name="T1" fmla="*/ 4025 h 432930"/>
                <a:gd name="T2" fmla="*/ 129565 w 260754"/>
                <a:gd name="T3" fmla="*/ 40696 h 432930"/>
                <a:gd name="T4" fmla="*/ 164811 w 260754"/>
                <a:gd name="T5" fmla="*/ 37839 h 432930"/>
                <a:gd name="T6" fmla="*/ 227702 w 260754"/>
                <a:gd name="T7" fmla="*/ 70224 h 432930"/>
                <a:gd name="T8" fmla="*/ 258293 w 260754"/>
                <a:gd name="T9" fmla="*/ 189667 h 432930"/>
                <a:gd name="T10" fmla="*/ 259053 w 260754"/>
                <a:gd name="T11" fmla="*/ 400265 h 432930"/>
                <a:gd name="T12" fmla="*/ 176401 w 260754"/>
                <a:gd name="T13" fmla="*/ 432650 h 432930"/>
                <a:gd name="T14" fmla="*/ 32947 w 260754"/>
                <a:gd name="T15" fmla="*/ 355878 h 432930"/>
                <a:gd name="T16" fmla="*/ 30477 w 260754"/>
                <a:gd name="T17" fmla="*/ 238626 h 432930"/>
                <a:gd name="T18" fmla="*/ 4541 w 260754"/>
                <a:gd name="T19" fmla="*/ 54317 h 432930"/>
                <a:gd name="T20" fmla="*/ 47672 w 260754"/>
                <a:gd name="T21" fmla="*/ 24 h 432930"/>
                <a:gd name="T22" fmla="*/ 89949 w 260754"/>
                <a:gd name="T23" fmla="*/ 4025 h 4329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0754" h="432930" extrusionOk="0">
                  <a:moveTo>
                    <a:pt x="89949" y="4025"/>
                  </a:moveTo>
                  <a:cubicBezTo>
                    <a:pt x="85198" y="15931"/>
                    <a:pt x="97264" y="30504"/>
                    <a:pt x="129565" y="40696"/>
                  </a:cubicBezTo>
                  <a:cubicBezTo>
                    <a:pt x="161866" y="50888"/>
                    <a:pt x="164811" y="37839"/>
                    <a:pt x="164811" y="37839"/>
                  </a:cubicBezTo>
                  <a:cubicBezTo>
                    <a:pt x="186348" y="47478"/>
                    <a:pt x="207342" y="58289"/>
                    <a:pt x="227702" y="70224"/>
                  </a:cubicBezTo>
                  <a:cubicBezTo>
                    <a:pt x="246703" y="83844"/>
                    <a:pt x="255633" y="123183"/>
                    <a:pt x="258293" y="189667"/>
                  </a:cubicBezTo>
                  <a:cubicBezTo>
                    <a:pt x="261333" y="266534"/>
                    <a:pt x="261523" y="380167"/>
                    <a:pt x="259053" y="400265"/>
                  </a:cubicBezTo>
                  <a:cubicBezTo>
                    <a:pt x="259053" y="400265"/>
                    <a:pt x="222762" y="436460"/>
                    <a:pt x="176401" y="432650"/>
                  </a:cubicBezTo>
                  <a:cubicBezTo>
                    <a:pt x="130040" y="428840"/>
                    <a:pt x="51948" y="387692"/>
                    <a:pt x="32947" y="355878"/>
                  </a:cubicBezTo>
                  <a:cubicBezTo>
                    <a:pt x="33517" y="288441"/>
                    <a:pt x="41307" y="277488"/>
                    <a:pt x="30477" y="238626"/>
                  </a:cubicBezTo>
                  <a:cubicBezTo>
                    <a:pt x="5586" y="149757"/>
                    <a:pt x="-7524" y="113372"/>
                    <a:pt x="4541" y="54317"/>
                  </a:cubicBezTo>
                  <a:cubicBezTo>
                    <a:pt x="14517" y="5644"/>
                    <a:pt x="28482" y="-452"/>
                    <a:pt x="47672" y="24"/>
                  </a:cubicBezTo>
                  <a:cubicBezTo>
                    <a:pt x="61825" y="605"/>
                    <a:pt x="75937" y="1939"/>
                    <a:pt x="89949" y="4025"/>
                  </a:cubicBezTo>
                  <a:close/>
                </a:path>
              </a:pathLst>
            </a:custGeom>
            <a:solidFill>
              <a:srgbClr val="F4F4F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6414" name="Google Shape;703;p17">
              <a:extLst>
                <a:ext uri="{FF2B5EF4-FFF2-40B4-BE49-F238E27FC236}">
                  <a16:creationId xmlns:a16="http://schemas.microsoft.com/office/drawing/2014/main" id="{62C59E50-0165-0B9D-BC73-F1BEA942484D}"/>
                </a:ext>
              </a:extLst>
            </p:cNvPr>
            <p:cNvSpPr>
              <a:spLocks/>
            </p:cNvSpPr>
            <p:nvPr/>
          </p:nvSpPr>
          <p:spPr bwMode="auto">
            <a:xfrm>
              <a:off x="2458935" y="4016678"/>
              <a:ext cx="330765" cy="258321"/>
            </a:xfrm>
            <a:custGeom>
              <a:avLst/>
              <a:gdLst>
                <a:gd name="T0" fmla="*/ 146521 w 330765"/>
                <a:gd name="T1" fmla="*/ 199144 h 258321"/>
                <a:gd name="T2" fmla="*/ 94460 w 330765"/>
                <a:gd name="T3" fmla="*/ 164759 h 258321"/>
                <a:gd name="T4" fmla="*/ 66814 w 330765"/>
                <a:gd name="T5" fmla="*/ 45506 h 258321"/>
                <a:gd name="T6" fmla="*/ 29383 w 330765"/>
                <a:gd name="T7" fmla="*/ 1786 h 258321"/>
                <a:gd name="T8" fmla="*/ 1357 w 330765"/>
                <a:gd name="T9" fmla="*/ 51031 h 258321"/>
                <a:gd name="T10" fmla="*/ 36223 w 330765"/>
                <a:gd name="T11" fmla="*/ 191429 h 258321"/>
                <a:gd name="T12" fmla="*/ 67479 w 330765"/>
                <a:gd name="T13" fmla="*/ 246102 h 258321"/>
                <a:gd name="T14" fmla="*/ 161437 w 330765"/>
                <a:gd name="T15" fmla="*/ 250103 h 258321"/>
                <a:gd name="T16" fmla="*/ 237439 w 330765"/>
                <a:gd name="T17" fmla="*/ 217051 h 258321"/>
                <a:gd name="T18" fmla="*/ 273255 w 330765"/>
                <a:gd name="T19" fmla="*/ 200763 h 258321"/>
                <a:gd name="T20" fmla="*/ 320756 w 330765"/>
                <a:gd name="T21" fmla="*/ 163425 h 258321"/>
                <a:gd name="T22" fmla="*/ 330256 w 330765"/>
                <a:gd name="T23" fmla="*/ 139423 h 258321"/>
                <a:gd name="T24" fmla="*/ 318096 w 330765"/>
                <a:gd name="T25" fmla="*/ 142185 h 258321"/>
                <a:gd name="T26" fmla="*/ 290735 w 330765"/>
                <a:gd name="T27" fmla="*/ 167616 h 258321"/>
                <a:gd name="T28" fmla="*/ 309261 w 330765"/>
                <a:gd name="T29" fmla="*/ 147042 h 258321"/>
                <a:gd name="T30" fmla="*/ 323701 w 330765"/>
                <a:gd name="T31" fmla="*/ 123516 h 258321"/>
                <a:gd name="T32" fmla="*/ 314201 w 330765"/>
                <a:gd name="T33" fmla="*/ 109895 h 258321"/>
                <a:gd name="T34" fmla="*/ 296340 w 330765"/>
                <a:gd name="T35" fmla="*/ 133612 h 258321"/>
                <a:gd name="T36" fmla="*/ 278765 w 330765"/>
                <a:gd name="T37" fmla="*/ 150471 h 258321"/>
                <a:gd name="T38" fmla="*/ 295010 w 330765"/>
                <a:gd name="T39" fmla="*/ 124277 h 258321"/>
                <a:gd name="T40" fmla="*/ 300900 w 330765"/>
                <a:gd name="T41" fmla="*/ 100560 h 258321"/>
                <a:gd name="T42" fmla="*/ 288835 w 330765"/>
                <a:gd name="T43" fmla="*/ 99322 h 258321"/>
                <a:gd name="T44" fmla="*/ 268409 w 330765"/>
                <a:gd name="T45" fmla="*/ 130659 h 258321"/>
                <a:gd name="T46" fmla="*/ 252069 w 330765"/>
                <a:gd name="T47" fmla="*/ 142375 h 258321"/>
                <a:gd name="T48" fmla="*/ 260429 w 330765"/>
                <a:gd name="T49" fmla="*/ 124373 h 258321"/>
                <a:gd name="T50" fmla="*/ 254634 w 330765"/>
                <a:gd name="T51" fmla="*/ 101513 h 258321"/>
                <a:gd name="T52" fmla="*/ 245134 w 330765"/>
                <a:gd name="T53" fmla="*/ 110466 h 258321"/>
                <a:gd name="T54" fmla="*/ 228128 w 330765"/>
                <a:gd name="T55" fmla="*/ 141994 h 258321"/>
                <a:gd name="T56" fmla="*/ 212453 w 330765"/>
                <a:gd name="T57" fmla="*/ 169045 h 258321"/>
                <a:gd name="T58" fmla="*/ 146521 w 330765"/>
                <a:gd name="T59" fmla="*/ 199144 h 25832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30765" h="258321" extrusionOk="0">
                  <a:moveTo>
                    <a:pt x="146521" y="199144"/>
                  </a:moveTo>
                  <a:cubicBezTo>
                    <a:pt x="108520" y="208669"/>
                    <a:pt x="99495" y="184666"/>
                    <a:pt x="94460" y="164759"/>
                  </a:cubicBezTo>
                  <a:cubicBezTo>
                    <a:pt x="82394" y="116467"/>
                    <a:pt x="75459" y="72938"/>
                    <a:pt x="66814" y="45506"/>
                  </a:cubicBezTo>
                  <a:cubicBezTo>
                    <a:pt x="56174" y="13216"/>
                    <a:pt x="45058" y="8073"/>
                    <a:pt x="29383" y="1786"/>
                  </a:cubicBezTo>
                  <a:cubicBezTo>
                    <a:pt x="11047" y="-5643"/>
                    <a:pt x="-4818" y="9977"/>
                    <a:pt x="1357" y="51031"/>
                  </a:cubicBezTo>
                  <a:cubicBezTo>
                    <a:pt x="8834" y="98770"/>
                    <a:pt x="20501" y="145747"/>
                    <a:pt x="36223" y="191429"/>
                  </a:cubicBezTo>
                  <a:cubicBezTo>
                    <a:pt x="40973" y="206478"/>
                    <a:pt x="51614" y="233148"/>
                    <a:pt x="67479" y="246102"/>
                  </a:cubicBezTo>
                  <a:cubicBezTo>
                    <a:pt x="87144" y="262009"/>
                    <a:pt x="116690" y="261342"/>
                    <a:pt x="161437" y="250103"/>
                  </a:cubicBezTo>
                  <a:cubicBezTo>
                    <a:pt x="180437" y="245340"/>
                    <a:pt x="201528" y="233910"/>
                    <a:pt x="237439" y="217051"/>
                  </a:cubicBezTo>
                  <a:cubicBezTo>
                    <a:pt x="246939" y="212479"/>
                    <a:pt x="254634" y="209526"/>
                    <a:pt x="273255" y="200763"/>
                  </a:cubicBezTo>
                  <a:cubicBezTo>
                    <a:pt x="291856" y="192334"/>
                    <a:pt x="308153" y="179523"/>
                    <a:pt x="320756" y="163425"/>
                  </a:cubicBezTo>
                  <a:cubicBezTo>
                    <a:pt x="330256" y="149328"/>
                    <a:pt x="331776" y="142661"/>
                    <a:pt x="330256" y="139423"/>
                  </a:cubicBezTo>
                  <a:cubicBezTo>
                    <a:pt x="328736" y="136184"/>
                    <a:pt x="323321" y="136279"/>
                    <a:pt x="318096" y="142185"/>
                  </a:cubicBezTo>
                  <a:cubicBezTo>
                    <a:pt x="310637" y="152300"/>
                    <a:pt x="301357" y="160920"/>
                    <a:pt x="290735" y="167616"/>
                  </a:cubicBezTo>
                  <a:cubicBezTo>
                    <a:pt x="290735" y="167616"/>
                    <a:pt x="302800" y="155139"/>
                    <a:pt x="309261" y="147042"/>
                  </a:cubicBezTo>
                  <a:cubicBezTo>
                    <a:pt x="315140" y="139908"/>
                    <a:pt x="320001" y="131993"/>
                    <a:pt x="323701" y="123516"/>
                  </a:cubicBezTo>
                  <a:cubicBezTo>
                    <a:pt x="327121" y="115229"/>
                    <a:pt x="319996" y="103989"/>
                    <a:pt x="314201" y="109895"/>
                  </a:cubicBezTo>
                  <a:cubicBezTo>
                    <a:pt x="308406" y="115800"/>
                    <a:pt x="306221" y="121801"/>
                    <a:pt x="296340" y="133612"/>
                  </a:cubicBezTo>
                  <a:cubicBezTo>
                    <a:pt x="291172" y="139918"/>
                    <a:pt x="285271" y="145576"/>
                    <a:pt x="278765" y="150471"/>
                  </a:cubicBezTo>
                  <a:cubicBezTo>
                    <a:pt x="284870" y="142194"/>
                    <a:pt x="290302" y="133431"/>
                    <a:pt x="295010" y="124277"/>
                  </a:cubicBezTo>
                  <a:cubicBezTo>
                    <a:pt x="299192" y="117096"/>
                    <a:pt x="301237" y="108866"/>
                    <a:pt x="300900" y="100560"/>
                  </a:cubicBezTo>
                  <a:cubicBezTo>
                    <a:pt x="300900" y="96274"/>
                    <a:pt x="294535" y="91035"/>
                    <a:pt x="288835" y="99322"/>
                  </a:cubicBezTo>
                  <a:cubicBezTo>
                    <a:pt x="283306" y="110552"/>
                    <a:pt x="276448" y="121077"/>
                    <a:pt x="268409" y="130659"/>
                  </a:cubicBezTo>
                  <a:cubicBezTo>
                    <a:pt x="259669" y="139708"/>
                    <a:pt x="252354" y="144852"/>
                    <a:pt x="252069" y="142375"/>
                  </a:cubicBezTo>
                  <a:cubicBezTo>
                    <a:pt x="251784" y="139899"/>
                    <a:pt x="257389" y="134946"/>
                    <a:pt x="260429" y="124373"/>
                  </a:cubicBezTo>
                  <a:cubicBezTo>
                    <a:pt x="263469" y="113800"/>
                    <a:pt x="260429" y="102656"/>
                    <a:pt x="254634" y="101513"/>
                  </a:cubicBezTo>
                  <a:cubicBezTo>
                    <a:pt x="248839" y="100370"/>
                    <a:pt x="249979" y="100560"/>
                    <a:pt x="245134" y="110466"/>
                  </a:cubicBezTo>
                  <a:cubicBezTo>
                    <a:pt x="238797" y="120601"/>
                    <a:pt x="233117" y="131126"/>
                    <a:pt x="228128" y="141994"/>
                  </a:cubicBezTo>
                  <a:cubicBezTo>
                    <a:pt x="225144" y="152138"/>
                    <a:pt x="219767" y="161416"/>
                    <a:pt x="212453" y="169045"/>
                  </a:cubicBezTo>
                  <a:cubicBezTo>
                    <a:pt x="203428" y="178951"/>
                    <a:pt x="182717" y="190000"/>
                    <a:pt x="146521" y="199144"/>
                  </a:cubicBezTo>
                  <a:close/>
                </a:path>
              </a:pathLst>
            </a:custGeom>
            <a:solidFill>
              <a:srgbClr val="9C644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6415" name="Google Shape;704;p17">
              <a:extLst>
                <a:ext uri="{FF2B5EF4-FFF2-40B4-BE49-F238E27FC236}">
                  <a16:creationId xmlns:a16="http://schemas.microsoft.com/office/drawing/2014/main" id="{5BA62548-A4A0-192C-C423-FE98677DB0C3}"/>
                </a:ext>
              </a:extLst>
            </p:cNvPr>
            <p:cNvSpPr>
              <a:spLocks/>
            </p:cNvSpPr>
            <p:nvPr/>
          </p:nvSpPr>
          <p:spPr bwMode="auto">
            <a:xfrm>
              <a:off x="2447141" y="4011203"/>
              <a:ext cx="100743" cy="148055"/>
            </a:xfrm>
            <a:custGeom>
              <a:avLst/>
              <a:gdLst>
                <a:gd name="T0" fmla="*/ 27117 w 100743"/>
                <a:gd name="T1" fmla="*/ 689 h 148055"/>
                <a:gd name="T2" fmla="*/ 81743 w 100743"/>
                <a:gd name="T3" fmla="*/ 46981 h 148055"/>
                <a:gd name="T4" fmla="*/ 100744 w 100743"/>
                <a:gd name="T5" fmla="*/ 117370 h 148055"/>
                <a:gd name="T6" fmla="*/ 58088 w 100743"/>
                <a:gd name="T7" fmla="*/ 145945 h 148055"/>
                <a:gd name="T8" fmla="*/ 16761 w 100743"/>
                <a:gd name="T9" fmla="*/ 138801 h 148055"/>
                <a:gd name="T10" fmla="*/ 3081 w 100743"/>
                <a:gd name="T11" fmla="*/ 70793 h 148055"/>
                <a:gd name="T12" fmla="*/ 27117 w 100743"/>
                <a:gd name="T13" fmla="*/ 689 h 14805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743" h="148055" extrusionOk="0">
                  <a:moveTo>
                    <a:pt x="27117" y="689"/>
                  </a:moveTo>
                  <a:cubicBezTo>
                    <a:pt x="52482" y="-3121"/>
                    <a:pt x="70438" y="8404"/>
                    <a:pt x="81743" y="46981"/>
                  </a:cubicBezTo>
                  <a:cubicBezTo>
                    <a:pt x="93049" y="85557"/>
                    <a:pt x="100744" y="117370"/>
                    <a:pt x="100744" y="117370"/>
                  </a:cubicBezTo>
                  <a:cubicBezTo>
                    <a:pt x="90684" y="132001"/>
                    <a:pt x="75423" y="142231"/>
                    <a:pt x="58088" y="145945"/>
                  </a:cubicBezTo>
                  <a:cubicBezTo>
                    <a:pt x="27687" y="153375"/>
                    <a:pt x="16761" y="138801"/>
                    <a:pt x="16761" y="138801"/>
                  </a:cubicBezTo>
                  <a:cubicBezTo>
                    <a:pt x="16761" y="138801"/>
                    <a:pt x="8306" y="98320"/>
                    <a:pt x="3081" y="70793"/>
                  </a:cubicBezTo>
                  <a:cubicBezTo>
                    <a:pt x="-2144" y="43266"/>
                    <a:pt x="-4329" y="5356"/>
                    <a:pt x="27117" y="689"/>
                  </a:cubicBez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6416" name="Google Shape;705;p17">
              <a:extLst>
                <a:ext uri="{FF2B5EF4-FFF2-40B4-BE49-F238E27FC236}">
                  <a16:creationId xmlns:a16="http://schemas.microsoft.com/office/drawing/2014/main" id="{F5CC29BB-6EBC-CF85-091F-3B2184797B74}"/>
                </a:ext>
              </a:extLst>
            </p:cNvPr>
            <p:cNvSpPr>
              <a:spLocks/>
            </p:cNvSpPr>
            <p:nvPr/>
          </p:nvSpPr>
          <p:spPr bwMode="auto">
            <a:xfrm>
              <a:off x="2331622" y="3739152"/>
              <a:ext cx="164429" cy="181621"/>
            </a:xfrm>
            <a:custGeom>
              <a:avLst/>
              <a:gdLst>
                <a:gd name="T0" fmla="*/ 155175 w 164429"/>
                <a:gd name="T1" fmla="*/ 75001 h 181621"/>
                <a:gd name="T2" fmla="*/ 108244 w 164429"/>
                <a:gd name="T3" fmla="*/ 1277 h 181621"/>
                <a:gd name="T4" fmla="*/ 511 w 164429"/>
                <a:gd name="T5" fmla="*/ 76620 h 181621"/>
                <a:gd name="T6" fmla="*/ 40412 w 164429"/>
                <a:gd name="T7" fmla="*/ 179300 h 181621"/>
                <a:gd name="T8" fmla="*/ 94659 w 164429"/>
                <a:gd name="T9" fmla="*/ 172727 h 181621"/>
                <a:gd name="T10" fmla="*/ 95799 w 164429"/>
                <a:gd name="T11" fmla="*/ 138437 h 181621"/>
                <a:gd name="T12" fmla="*/ 155175 w 164429"/>
                <a:gd name="T13" fmla="*/ 75001 h 1816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4429" h="181621" extrusionOk="0">
                  <a:moveTo>
                    <a:pt x="155175" y="75001"/>
                  </a:moveTo>
                  <a:cubicBezTo>
                    <a:pt x="155175" y="75001"/>
                    <a:pt x="195362" y="13755"/>
                    <a:pt x="108244" y="1277"/>
                  </a:cubicBezTo>
                  <a:cubicBezTo>
                    <a:pt x="45447" y="-7771"/>
                    <a:pt x="5166" y="32710"/>
                    <a:pt x="511" y="76620"/>
                  </a:cubicBezTo>
                  <a:cubicBezTo>
                    <a:pt x="-3954" y="118530"/>
                    <a:pt x="21792" y="162345"/>
                    <a:pt x="40412" y="179300"/>
                  </a:cubicBezTo>
                  <a:cubicBezTo>
                    <a:pt x="58682" y="183929"/>
                    <a:pt x="78014" y="181586"/>
                    <a:pt x="94659" y="172727"/>
                  </a:cubicBezTo>
                  <a:cubicBezTo>
                    <a:pt x="95657" y="161326"/>
                    <a:pt x="96038" y="149877"/>
                    <a:pt x="95799" y="138437"/>
                  </a:cubicBezTo>
                  <a:cubicBezTo>
                    <a:pt x="95799" y="138437"/>
                    <a:pt x="65208" y="73858"/>
                    <a:pt x="155175" y="75001"/>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6417" name="Google Shape;706;p17">
              <a:extLst>
                <a:ext uri="{FF2B5EF4-FFF2-40B4-BE49-F238E27FC236}">
                  <a16:creationId xmlns:a16="http://schemas.microsoft.com/office/drawing/2014/main" id="{E713B88B-FE78-DEBA-86DC-AF205616ED69}"/>
                </a:ext>
              </a:extLst>
            </p:cNvPr>
            <p:cNvSpPr>
              <a:spLocks/>
            </p:cNvSpPr>
            <p:nvPr/>
          </p:nvSpPr>
          <p:spPr bwMode="auto">
            <a:xfrm>
              <a:off x="2515394" y="4404988"/>
              <a:ext cx="145638" cy="201549"/>
            </a:xfrm>
            <a:custGeom>
              <a:avLst/>
              <a:gdLst>
                <a:gd name="T0" fmla="*/ 145639 w 145638"/>
                <a:gd name="T1" fmla="*/ 183928 h 201549"/>
                <a:gd name="T2" fmla="*/ 145639 w 145638"/>
                <a:gd name="T3" fmla="*/ 0 h 201549"/>
                <a:gd name="T4" fmla="*/ 0 w 145638"/>
                <a:gd name="T5" fmla="*/ 85249 h 201549"/>
                <a:gd name="T6" fmla="*/ 56052 w 145638"/>
                <a:gd name="T7" fmla="*/ 201549 h 201549"/>
                <a:gd name="T8" fmla="*/ 145639 w 145638"/>
                <a:gd name="T9" fmla="*/ 183928 h 2015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638" h="201549" extrusionOk="0">
                  <a:moveTo>
                    <a:pt x="145639" y="183928"/>
                  </a:moveTo>
                  <a:lnTo>
                    <a:pt x="145639" y="0"/>
                  </a:lnTo>
                  <a:lnTo>
                    <a:pt x="0" y="85249"/>
                  </a:lnTo>
                  <a:lnTo>
                    <a:pt x="56052" y="201549"/>
                  </a:lnTo>
                  <a:lnTo>
                    <a:pt x="145639" y="183928"/>
                  </a:lnTo>
                  <a:close/>
                </a:path>
              </a:pathLst>
            </a:custGeom>
            <a:solidFill>
              <a:srgbClr val="D5D6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6418" name="Google Shape;707;p17">
              <a:extLst>
                <a:ext uri="{FF2B5EF4-FFF2-40B4-BE49-F238E27FC236}">
                  <a16:creationId xmlns:a16="http://schemas.microsoft.com/office/drawing/2014/main" id="{15AB545D-279C-B0B7-F462-A9EE35F9E2B0}"/>
                </a:ext>
              </a:extLst>
            </p:cNvPr>
            <p:cNvSpPr>
              <a:spLocks/>
            </p:cNvSpPr>
            <p:nvPr/>
          </p:nvSpPr>
          <p:spPr bwMode="auto">
            <a:xfrm>
              <a:off x="2565555" y="4383081"/>
              <a:ext cx="95477" cy="55816"/>
            </a:xfrm>
            <a:custGeom>
              <a:avLst/>
              <a:gdLst>
                <a:gd name="T0" fmla="*/ 0 w 95477"/>
                <a:gd name="T1" fmla="*/ 32480 h 55816"/>
                <a:gd name="T2" fmla="*/ 55862 w 95477"/>
                <a:gd name="T3" fmla="*/ 0 h 55816"/>
                <a:gd name="T4" fmla="*/ 95478 w 95477"/>
                <a:gd name="T5" fmla="*/ 22860 h 55816"/>
                <a:gd name="T6" fmla="*/ 37526 w 95477"/>
                <a:gd name="T7" fmla="*/ 55816 h 55816"/>
                <a:gd name="T8" fmla="*/ 0 w 95477"/>
                <a:gd name="T9" fmla="*/ 32480 h 558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477" h="55816" extrusionOk="0">
                  <a:moveTo>
                    <a:pt x="0" y="32480"/>
                  </a:moveTo>
                  <a:lnTo>
                    <a:pt x="55862" y="0"/>
                  </a:lnTo>
                  <a:lnTo>
                    <a:pt x="95478" y="22860"/>
                  </a:lnTo>
                  <a:lnTo>
                    <a:pt x="37526" y="55816"/>
                  </a:lnTo>
                  <a:lnTo>
                    <a:pt x="0" y="32480"/>
                  </a:lnTo>
                  <a:close/>
                </a:path>
              </a:pathLst>
            </a:custGeom>
            <a:solidFill>
              <a:srgbClr val="E9EAF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6419" name="Google Shape;708;p17">
              <a:extLst>
                <a:ext uri="{FF2B5EF4-FFF2-40B4-BE49-F238E27FC236}">
                  <a16:creationId xmlns:a16="http://schemas.microsoft.com/office/drawing/2014/main" id="{1FF4532C-03FB-6079-7DA9-63DD06A8B638}"/>
                </a:ext>
              </a:extLst>
            </p:cNvPr>
            <p:cNvSpPr>
              <a:spLocks/>
            </p:cNvSpPr>
            <p:nvPr/>
          </p:nvSpPr>
          <p:spPr bwMode="auto">
            <a:xfrm>
              <a:off x="4383145" y="3435820"/>
              <a:ext cx="77712" cy="44958"/>
            </a:xfrm>
            <a:custGeom>
              <a:avLst/>
              <a:gdLst>
                <a:gd name="T0" fmla="*/ 77712 w 77712"/>
                <a:gd name="T1" fmla="*/ 22479 h 44958"/>
                <a:gd name="T2" fmla="*/ 38856 w 77712"/>
                <a:gd name="T3" fmla="*/ 44958 h 44958"/>
                <a:gd name="T4" fmla="*/ 0 w 77712"/>
                <a:gd name="T5" fmla="*/ 22479 h 44958"/>
                <a:gd name="T6" fmla="*/ 38856 w 77712"/>
                <a:gd name="T7" fmla="*/ 0 h 44958"/>
                <a:gd name="T8" fmla="*/ 77712 w 77712"/>
                <a:gd name="T9" fmla="*/ 22479 h 449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712" h="44958" extrusionOk="0">
                  <a:moveTo>
                    <a:pt x="77712" y="22479"/>
                  </a:moveTo>
                  <a:cubicBezTo>
                    <a:pt x="77712" y="34894"/>
                    <a:pt x="60316" y="44958"/>
                    <a:pt x="38856" y="44958"/>
                  </a:cubicBezTo>
                  <a:cubicBezTo>
                    <a:pt x="17396" y="44958"/>
                    <a:pt x="0" y="34894"/>
                    <a:pt x="0" y="22479"/>
                  </a:cubicBezTo>
                  <a:cubicBezTo>
                    <a:pt x="0" y="10064"/>
                    <a:pt x="17397" y="0"/>
                    <a:pt x="38856" y="0"/>
                  </a:cubicBezTo>
                  <a:cubicBezTo>
                    <a:pt x="60316" y="0"/>
                    <a:pt x="77712" y="10064"/>
                    <a:pt x="77712" y="22479"/>
                  </a:cubicBezTo>
                  <a:close/>
                </a:path>
              </a:pathLst>
            </a:custGeom>
            <a:solidFill>
              <a:srgbClr val="D5D6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6420" name="Google Shape;709;p17">
              <a:extLst>
                <a:ext uri="{FF2B5EF4-FFF2-40B4-BE49-F238E27FC236}">
                  <a16:creationId xmlns:a16="http://schemas.microsoft.com/office/drawing/2014/main" id="{F2CCE86C-2D68-1FE0-805D-7EC32E8C96E1}"/>
                </a:ext>
              </a:extLst>
            </p:cNvPr>
            <p:cNvSpPr>
              <a:spLocks/>
            </p:cNvSpPr>
            <p:nvPr/>
          </p:nvSpPr>
          <p:spPr bwMode="auto">
            <a:xfrm flipH="1">
              <a:off x="4682927" y="3694995"/>
              <a:ext cx="1795739" cy="1039558"/>
            </a:xfrm>
            <a:custGeom>
              <a:avLst/>
              <a:gdLst>
                <a:gd name="T0" fmla="*/ 1781394 w 1795739"/>
                <a:gd name="T1" fmla="*/ 0 h 1039558"/>
                <a:gd name="T2" fmla="*/ 1781394 w 1795739"/>
                <a:gd name="T3" fmla="*/ 95 h 1039558"/>
                <a:gd name="T4" fmla="*/ 651623 w 1795739"/>
                <a:gd name="T5" fmla="*/ 653987 h 1039558"/>
                <a:gd name="T6" fmla="*/ 0 w 1795739"/>
                <a:gd name="T7" fmla="*/ 1031176 h 1039558"/>
                <a:gd name="T8" fmla="*/ 14440 w 1795739"/>
                <a:gd name="T9" fmla="*/ 1039558 h 1039558"/>
                <a:gd name="T10" fmla="*/ 666063 w 1795739"/>
                <a:gd name="T11" fmla="*/ 662273 h 1039558"/>
                <a:gd name="T12" fmla="*/ 1795739 w 1795739"/>
                <a:gd name="T13" fmla="*/ 8382 h 1039558"/>
                <a:gd name="T14" fmla="*/ 1795739 w 1795739"/>
                <a:gd name="T15" fmla="*/ 8382 h 1039558"/>
                <a:gd name="T16" fmla="*/ 1781394 w 1795739"/>
                <a:gd name="T17" fmla="*/ 0 h 10395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95739" h="1039558" extrusionOk="0">
                  <a:moveTo>
                    <a:pt x="1781394" y="0"/>
                  </a:moveTo>
                  <a:lnTo>
                    <a:pt x="1781394" y="95"/>
                  </a:lnTo>
                  <a:lnTo>
                    <a:pt x="651623" y="653987"/>
                  </a:lnTo>
                  <a:lnTo>
                    <a:pt x="0" y="1031176"/>
                  </a:lnTo>
                  <a:lnTo>
                    <a:pt x="14440" y="1039558"/>
                  </a:lnTo>
                  <a:lnTo>
                    <a:pt x="666063" y="662273"/>
                  </a:lnTo>
                  <a:lnTo>
                    <a:pt x="1795739" y="8382"/>
                  </a:lnTo>
                  <a:lnTo>
                    <a:pt x="1781394" y="0"/>
                  </a:lnTo>
                  <a:close/>
                </a:path>
              </a:pathLst>
            </a:custGeom>
            <a:solidFill>
              <a:srgbClr val="D6D8E5">
                <a:alpha val="39999"/>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6421" name="Google Shape;710;p17">
              <a:extLst>
                <a:ext uri="{FF2B5EF4-FFF2-40B4-BE49-F238E27FC236}">
                  <a16:creationId xmlns:a16="http://schemas.microsoft.com/office/drawing/2014/main" id="{85340BA8-96D5-3E69-037B-E8531777F7D7}"/>
                </a:ext>
              </a:extLst>
            </p:cNvPr>
            <p:cNvSpPr>
              <a:spLocks/>
            </p:cNvSpPr>
            <p:nvPr/>
          </p:nvSpPr>
          <p:spPr bwMode="auto">
            <a:xfrm rot="10800000">
              <a:off x="6022844" y="4502970"/>
              <a:ext cx="644687" cy="369950"/>
            </a:xfrm>
            <a:custGeom>
              <a:avLst/>
              <a:gdLst>
                <a:gd name="T0" fmla="*/ 258217 w 644687"/>
                <a:gd name="T1" fmla="*/ 369951 h 369950"/>
                <a:gd name="T2" fmla="*/ 0 w 644687"/>
                <a:gd name="T3" fmla="*/ 221837 h 369950"/>
                <a:gd name="T4" fmla="*/ 386471 w 644687"/>
                <a:gd name="T5" fmla="*/ 0 h 369950"/>
                <a:gd name="T6" fmla="*/ 644688 w 644687"/>
                <a:gd name="T7" fmla="*/ 148114 h 369950"/>
                <a:gd name="T8" fmla="*/ 258217 w 644687"/>
                <a:gd name="T9" fmla="*/ 369951 h 3699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4687" h="369950" extrusionOk="0">
                  <a:moveTo>
                    <a:pt x="258217" y="369951"/>
                  </a:moveTo>
                  <a:lnTo>
                    <a:pt x="0" y="221837"/>
                  </a:lnTo>
                  <a:lnTo>
                    <a:pt x="386471" y="0"/>
                  </a:lnTo>
                  <a:lnTo>
                    <a:pt x="644688" y="148114"/>
                  </a:lnTo>
                  <a:lnTo>
                    <a:pt x="258217" y="369951"/>
                  </a:lnTo>
                  <a:close/>
                </a:path>
              </a:pathLst>
            </a:custGeom>
            <a:solidFill>
              <a:srgbClr val="D6D8E5">
                <a:alpha val="39999"/>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6422" name="Google Shape;711;p17">
              <a:extLst>
                <a:ext uri="{FF2B5EF4-FFF2-40B4-BE49-F238E27FC236}">
                  <a16:creationId xmlns:a16="http://schemas.microsoft.com/office/drawing/2014/main" id="{0D970051-28C7-B0BB-B155-820C7DA0AC3D}"/>
                </a:ext>
              </a:extLst>
            </p:cNvPr>
            <p:cNvSpPr>
              <a:spLocks/>
            </p:cNvSpPr>
            <p:nvPr/>
          </p:nvSpPr>
          <p:spPr bwMode="auto">
            <a:xfrm flipH="1">
              <a:off x="6190049" y="4282211"/>
              <a:ext cx="427701" cy="247554"/>
            </a:xfrm>
            <a:custGeom>
              <a:avLst/>
              <a:gdLst>
                <a:gd name="T0" fmla="*/ 213851 w 427701"/>
                <a:gd name="T1" fmla="*/ 247555 h 247554"/>
                <a:gd name="T2" fmla="*/ 0 w 427701"/>
                <a:gd name="T3" fmla="*/ 123730 h 247554"/>
                <a:gd name="T4" fmla="*/ 213851 w 427701"/>
                <a:gd name="T5" fmla="*/ 0 h 247554"/>
                <a:gd name="T6" fmla="*/ 427702 w 427701"/>
                <a:gd name="T7" fmla="*/ 123730 h 247554"/>
                <a:gd name="T8" fmla="*/ 213851 w 427701"/>
                <a:gd name="T9" fmla="*/ 247555 h 2475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7701" h="247554" extrusionOk="0">
                  <a:moveTo>
                    <a:pt x="213851" y="247555"/>
                  </a:moveTo>
                  <a:lnTo>
                    <a:pt x="0" y="123730"/>
                  </a:lnTo>
                  <a:lnTo>
                    <a:pt x="213851" y="0"/>
                  </a:lnTo>
                  <a:lnTo>
                    <a:pt x="427702" y="123730"/>
                  </a:lnTo>
                  <a:lnTo>
                    <a:pt x="213851" y="247555"/>
                  </a:lnTo>
                  <a:close/>
                </a:path>
              </a:pathLst>
            </a:custGeom>
            <a:solidFill>
              <a:srgbClr val="E9EAF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6423" name="Google Shape;712;p17">
              <a:extLst>
                <a:ext uri="{FF2B5EF4-FFF2-40B4-BE49-F238E27FC236}">
                  <a16:creationId xmlns:a16="http://schemas.microsoft.com/office/drawing/2014/main" id="{B3EB3209-246F-D49A-AFA8-DED1F2E2C814}"/>
                </a:ext>
              </a:extLst>
            </p:cNvPr>
            <p:cNvSpPr>
              <a:spLocks/>
            </p:cNvSpPr>
            <p:nvPr/>
          </p:nvSpPr>
          <p:spPr bwMode="auto">
            <a:xfrm flipH="1">
              <a:off x="6403900" y="4405941"/>
              <a:ext cx="213850" cy="371379"/>
            </a:xfrm>
            <a:custGeom>
              <a:avLst/>
              <a:gdLst>
                <a:gd name="T0" fmla="*/ 213851 w 213850"/>
                <a:gd name="T1" fmla="*/ 371380 h 371379"/>
                <a:gd name="T2" fmla="*/ 0 w 213850"/>
                <a:gd name="T3" fmla="*/ 247555 h 371379"/>
                <a:gd name="T4" fmla="*/ 0 w 213850"/>
                <a:gd name="T5" fmla="*/ 0 h 371379"/>
                <a:gd name="T6" fmla="*/ 213851 w 213850"/>
                <a:gd name="T7" fmla="*/ 123825 h 371379"/>
                <a:gd name="T8" fmla="*/ 213851 w 213850"/>
                <a:gd name="T9" fmla="*/ 371380 h 3713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3850" h="371379" extrusionOk="0">
                  <a:moveTo>
                    <a:pt x="213851" y="371380"/>
                  </a:moveTo>
                  <a:lnTo>
                    <a:pt x="0" y="247555"/>
                  </a:lnTo>
                  <a:lnTo>
                    <a:pt x="0" y="0"/>
                  </a:lnTo>
                  <a:lnTo>
                    <a:pt x="213851" y="123825"/>
                  </a:lnTo>
                  <a:lnTo>
                    <a:pt x="213851" y="371380"/>
                  </a:lnTo>
                  <a:close/>
                </a:path>
              </a:pathLst>
            </a:custGeom>
            <a:solidFill>
              <a:srgbClr val="C5C7D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6424" name="Google Shape;713;p17">
              <a:extLst>
                <a:ext uri="{FF2B5EF4-FFF2-40B4-BE49-F238E27FC236}">
                  <a16:creationId xmlns:a16="http://schemas.microsoft.com/office/drawing/2014/main" id="{2418F1FC-A4A1-406E-1D00-23057163ECFB}"/>
                </a:ext>
              </a:extLst>
            </p:cNvPr>
            <p:cNvSpPr>
              <a:spLocks/>
            </p:cNvSpPr>
            <p:nvPr/>
          </p:nvSpPr>
          <p:spPr bwMode="auto">
            <a:xfrm flipH="1">
              <a:off x="6190049" y="4405941"/>
              <a:ext cx="213850" cy="371379"/>
            </a:xfrm>
            <a:custGeom>
              <a:avLst/>
              <a:gdLst>
                <a:gd name="T0" fmla="*/ 213851 w 213850"/>
                <a:gd name="T1" fmla="*/ 247555 h 371379"/>
                <a:gd name="T2" fmla="*/ 0 w 213850"/>
                <a:gd name="T3" fmla="*/ 371380 h 371379"/>
                <a:gd name="T4" fmla="*/ 0 w 213850"/>
                <a:gd name="T5" fmla="*/ 123825 h 371379"/>
                <a:gd name="T6" fmla="*/ 213851 w 213850"/>
                <a:gd name="T7" fmla="*/ 0 h 371379"/>
                <a:gd name="T8" fmla="*/ 213851 w 213850"/>
                <a:gd name="T9" fmla="*/ 247555 h 3713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3850" h="371379" extrusionOk="0">
                  <a:moveTo>
                    <a:pt x="213851" y="247555"/>
                  </a:moveTo>
                  <a:lnTo>
                    <a:pt x="0" y="371380"/>
                  </a:lnTo>
                  <a:lnTo>
                    <a:pt x="0" y="123825"/>
                  </a:lnTo>
                  <a:lnTo>
                    <a:pt x="213851" y="0"/>
                  </a:lnTo>
                  <a:lnTo>
                    <a:pt x="213851" y="247555"/>
                  </a:lnTo>
                  <a:close/>
                </a:path>
              </a:pathLst>
            </a:custGeom>
            <a:solidFill>
              <a:srgbClr val="D5D6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6425" name="Google Shape;714;p17">
              <a:extLst>
                <a:ext uri="{FF2B5EF4-FFF2-40B4-BE49-F238E27FC236}">
                  <a16:creationId xmlns:a16="http://schemas.microsoft.com/office/drawing/2014/main" id="{207052FC-B791-368C-DF06-68578E4F8358}"/>
                </a:ext>
              </a:extLst>
            </p:cNvPr>
            <p:cNvSpPr>
              <a:spLocks/>
            </p:cNvSpPr>
            <p:nvPr/>
          </p:nvSpPr>
          <p:spPr bwMode="auto">
            <a:xfrm>
              <a:off x="6351541" y="3874743"/>
              <a:ext cx="217302" cy="317702"/>
            </a:xfrm>
            <a:custGeom>
              <a:avLst/>
              <a:gdLst>
                <a:gd name="T0" fmla="*/ 81244 w 205002"/>
                <a:gd name="T1" fmla="*/ 11127 h 299719"/>
                <a:gd name="T2" fmla="*/ 183451 w 205002"/>
                <a:gd name="T3" fmla="*/ 46124 h 299719"/>
                <a:gd name="T4" fmla="*/ 198113 w 205002"/>
                <a:gd name="T5" fmla="*/ 162244 h 299719"/>
                <a:gd name="T6" fmla="*/ 228828 w 205002"/>
                <a:gd name="T7" fmla="*/ 247862 h 299719"/>
                <a:gd name="T8" fmla="*/ 153913 w 205002"/>
                <a:gd name="T9" fmla="*/ 334978 h 299719"/>
                <a:gd name="T10" fmla="*/ 12643 w 205002"/>
                <a:gd name="T11" fmla="*/ 296557 h 299719"/>
                <a:gd name="T12" fmla="*/ 12643 w 205002"/>
                <a:gd name="T13" fmla="*/ 200237 h 299719"/>
                <a:gd name="T14" fmla="*/ 42716 w 205002"/>
                <a:gd name="T15" fmla="*/ 120184 h 299719"/>
                <a:gd name="T16" fmla="*/ 81244 w 205002"/>
                <a:gd name="T17" fmla="*/ 11127 h 2997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5002" h="299719" extrusionOk="0">
                  <a:moveTo>
                    <a:pt x="72307" y="9903"/>
                  </a:moveTo>
                  <a:cubicBezTo>
                    <a:pt x="80498" y="-3146"/>
                    <a:pt x="142792" y="-11814"/>
                    <a:pt x="163271" y="41050"/>
                  </a:cubicBezTo>
                  <a:cubicBezTo>
                    <a:pt x="171081" y="61052"/>
                    <a:pt x="169843" y="112201"/>
                    <a:pt x="176320" y="144396"/>
                  </a:cubicBezTo>
                  <a:cubicBezTo>
                    <a:pt x="182797" y="176590"/>
                    <a:pt x="198227" y="194783"/>
                    <a:pt x="203657" y="220596"/>
                  </a:cubicBezTo>
                  <a:cubicBezTo>
                    <a:pt x="209086" y="246409"/>
                    <a:pt x="200228" y="290414"/>
                    <a:pt x="136982" y="298129"/>
                  </a:cubicBezTo>
                  <a:cubicBezTo>
                    <a:pt x="73736" y="305845"/>
                    <a:pt x="26111" y="284032"/>
                    <a:pt x="11252" y="263935"/>
                  </a:cubicBezTo>
                  <a:cubicBezTo>
                    <a:pt x="-3607" y="243837"/>
                    <a:pt x="-3893" y="201260"/>
                    <a:pt x="11252" y="178210"/>
                  </a:cubicBezTo>
                  <a:cubicBezTo>
                    <a:pt x="26396" y="155159"/>
                    <a:pt x="38398" y="136776"/>
                    <a:pt x="38017" y="106963"/>
                  </a:cubicBezTo>
                  <a:lnTo>
                    <a:pt x="72307" y="9903"/>
                  </a:lnTo>
                  <a:close/>
                </a:path>
              </a:pathLst>
            </a:custGeom>
            <a:solidFill>
              <a:srgbClr val="2B2A3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6426" name="Google Shape;715;p17">
              <a:extLst>
                <a:ext uri="{FF2B5EF4-FFF2-40B4-BE49-F238E27FC236}">
                  <a16:creationId xmlns:a16="http://schemas.microsoft.com/office/drawing/2014/main" id="{401F7135-F93B-A4C1-FBA8-13CE36793C00}"/>
                </a:ext>
              </a:extLst>
            </p:cNvPr>
            <p:cNvSpPr>
              <a:spLocks/>
            </p:cNvSpPr>
            <p:nvPr/>
          </p:nvSpPr>
          <p:spPr bwMode="auto">
            <a:xfrm>
              <a:off x="6368017" y="3871983"/>
              <a:ext cx="104086" cy="128266"/>
            </a:xfrm>
            <a:custGeom>
              <a:avLst/>
              <a:gdLst>
                <a:gd name="T0" fmla="*/ 110333 w 98194"/>
                <a:gd name="T1" fmla="*/ 3887 h 121006"/>
                <a:gd name="T2" fmla="*/ 25248 w 98194"/>
                <a:gd name="T3" fmla="*/ 17157 h 121006"/>
                <a:gd name="T4" fmla="*/ 2773 w 98194"/>
                <a:gd name="T5" fmla="*/ 95284 h 121006"/>
                <a:gd name="T6" fmla="*/ 28780 w 98194"/>
                <a:gd name="T7" fmla="*/ 135953 h 121006"/>
                <a:gd name="T8" fmla="*/ 110333 w 98194"/>
                <a:gd name="T9" fmla="*/ 3887 h 1210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194" h="121006" extrusionOk="0">
                  <a:moveTo>
                    <a:pt x="98195" y="3459"/>
                  </a:moveTo>
                  <a:cubicBezTo>
                    <a:pt x="98195" y="3459"/>
                    <a:pt x="50570" y="-9685"/>
                    <a:pt x="22471" y="15270"/>
                  </a:cubicBezTo>
                  <a:cubicBezTo>
                    <a:pt x="3316" y="32880"/>
                    <a:pt x="-4399" y="59709"/>
                    <a:pt x="2468" y="84803"/>
                  </a:cubicBezTo>
                  <a:cubicBezTo>
                    <a:pt x="6278" y="99662"/>
                    <a:pt x="13803" y="119855"/>
                    <a:pt x="25614" y="120998"/>
                  </a:cubicBezTo>
                  <a:cubicBezTo>
                    <a:pt x="37425" y="122141"/>
                    <a:pt x="98195" y="3459"/>
                    <a:pt x="98195" y="3459"/>
                  </a:cubicBezTo>
                  <a:close/>
                </a:path>
              </a:pathLst>
            </a:custGeom>
            <a:solidFill>
              <a:srgbClr val="2B2A3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6427" name="Google Shape;716;p17">
              <a:extLst>
                <a:ext uri="{FF2B5EF4-FFF2-40B4-BE49-F238E27FC236}">
                  <a16:creationId xmlns:a16="http://schemas.microsoft.com/office/drawing/2014/main" id="{1A1831FD-7C52-578F-5F3F-637ECACF981F}"/>
                </a:ext>
              </a:extLst>
            </p:cNvPr>
            <p:cNvSpPr>
              <a:spLocks/>
            </p:cNvSpPr>
            <p:nvPr/>
          </p:nvSpPr>
          <p:spPr bwMode="auto">
            <a:xfrm>
              <a:off x="6388363" y="4011215"/>
              <a:ext cx="128390" cy="143694"/>
            </a:xfrm>
            <a:custGeom>
              <a:avLst/>
              <a:gdLst>
                <a:gd name="T0" fmla="*/ 108559 w 121123"/>
                <a:gd name="T1" fmla="*/ 0 h 135560"/>
                <a:gd name="T2" fmla="*/ 106204 w 121123"/>
                <a:gd name="T3" fmla="*/ 63143 h 135560"/>
                <a:gd name="T4" fmla="*/ 135421 w 121123"/>
                <a:gd name="T5" fmla="*/ 76736 h 135560"/>
                <a:gd name="T6" fmla="*/ 84050 w 121123"/>
                <a:gd name="T7" fmla="*/ 150368 h 135560"/>
                <a:gd name="T8" fmla="*/ 465 w 121123"/>
                <a:gd name="T9" fmla="*/ 106702 h 135560"/>
                <a:gd name="T10" fmla="*/ 25830 w 121123"/>
                <a:gd name="T11" fmla="*/ 50408 h 135560"/>
                <a:gd name="T12" fmla="*/ 42311 w 121123"/>
                <a:gd name="T13" fmla="*/ 50408 h 135560"/>
                <a:gd name="T14" fmla="*/ 44130 w 121123"/>
                <a:gd name="T15" fmla="*/ 21940 h 135560"/>
                <a:gd name="T16" fmla="*/ 108559 w 121123"/>
                <a:gd name="T17" fmla="*/ 0 h 1355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1123" h="135560" extrusionOk="0">
                  <a:moveTo>
                    <a:pt x="96617" y="0"/>
                  </a:moveTo>
                  <a:cubicBezTo>
                    <a:pt x="96617" y="0"/>
                    <a:pt x="93569" y="52387"/>
                    <a:pt x="94522" y="56197"/>
                  </a:cubicBezTo>
                  <a:cubicBezTo>
                    <a:pt x="95474" y="60008"/>
                    <a:pt x="115000" y="63722"/>
                    <a:pt x="120525" y="68294"/>
                  </a:cubicBezTo>
                  <a:cubicBezTo>
                    <a:pt x="126049" y="72866"/>
                    <a:pt x="91950" y="125921"/>
                    <a:pt x="74805" y="133826"/>
                  </a:cubicBezTo>
                  <a:cubicBezTo>
                    <a:pt x="57660" y="141732"/>
                    <a:pt x="4129" y="121539"/>
                    <a:pt x="414" y="94964"/>
                  </a:cubicBezTo>
                  <a:cubicBezTo>
                    <a:pt x="-3015" y="70580"/>
                    <a:pt x="15750" y="51530"/>
                    <a:pt x="22989" y="44863"/>
                  </a:cubicBezTo>
                  <a:cubicBezTo>
                    <a:pt x="27875" y="44509"/>
                    <a:pt x="32771" y="44509"/>
                    <a:pt x="37657" y="44863"/>
                  </a:cubicBezTo>
                  <a:lnTo>
                    <a:pt x="39276" y="19526"/>
                  </a:lnTo>
                  <a:cubicBezTo>
                    <a:pt x="62613" y="11335"/>
                    <a:pt x="96617" y="0"/>
                    <a:pt x="96617" y="0"/>
                  </a:cubicBezTo>
                  <a:close/>
                </a:path>
              </a:pathLst>
            </a:custGeom>
            <a:solidFill>
              <a:srgbClr val="FFCE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6428" name="Google Shape;717;p17">
              <a:extLst>
                <a:ext uri="{FF2B5EF4-FFF2-40B4-BE49-F238E27FC236}">
                  <a16:creationId xmlns:a16="http://schemas.microsoft.com/office/drawing/2014/main" id="{576457CE-4753-3C2C-F0F2-5B8B90B882B5}"/>
                </a:ext>
              </a:extLst>
            </p:cNvPr>
            <p:cNvSpPr>
              <a:spLocks/>
            </p:cNvSpPr>
            <p:nvPr/>
          </p:nvSpPr>
          <p:spPr bwMode="auto">
            <a:xfrm>
              <a:off x="6169126" y="4068541"/>
              <a:ext cx="242294" cy="344916"/>
            </a:xfrm>
            <a:custGeom>
              <a:avLst/>
              <a:gdLst>
                <a:gd name="T0" fmla="*/ 168158 w 228579"/>
                <a:gd name="T1" fmla="*/ 252906 h 325392"/>
                <a:gd name="T2" fmla="*/ 109616 w 228579"/>
                <a:gd name="T3" fmla="*/ 313802 h 325392"/>
                <a:gd name="T4" fmla="*/ 89603 w 228579"/>
                <a:gd name="T5" fmla="*/ 337241 h 325392"/>
                <a:gd name="T6" fmla="*/ 50219 w 228579"/>
                <a:gd name="T7" fmla="*/ 363354 h 325392"/>
                <a:gd name="T8" fmla="*/ 28814 w 228579"/>
                <a:gd name="T9" fmla="*/ 363354 h 325392"/>
                <a:gd name="T10" fmla="*/ 33414 w 228579"/>
                <a:gd name="T11" fmla="*/ 354792 h 325392"/>
                <a:gd name="T12" fmla="*/ 59208 w 228579"/>
                <a:gd name="T13" fmla="*/ 340986 h 325392"/>
                <a:gd name="T14" fmla="*/ 39088 w 228579"/>
                <a:gd name="T15" fmla="*/ 349334 h 325392"/>
                <a:gd name="T16" fmla="*/ 17683 w 228579"/>
                <a:gd name="T17" fmla="*/ 353614 h 325392"/>
                <a:gd name="T18" fmla="*/ 8479 w 228579"/>
                <a:gd name="T19" fmla="*/ 342913 h 325392"/>
                <a:gd name="T20" fmla="*/ 30954 w 228579"/>
                <a:gd name="T21" fmla="*/ 335956 h 325392"/>
                <a:gd name="T22" fmla="*/ 47970 w 228579"/>
                <a:gd name="T23" fmla="*/ 327180 h 325392"/>
                <a:gd name="T24" fmla="*/ 23783 w 228579"/>
                <a:gd name="T25" fmla="*/ 332210 h 325392"/>
                <a:gd name="T26" fmla="*/ 3556 w 228579"/>
                <a:gd name="T27" fmla="*/ 329855 h 325392"/>
                <a:gd name="T28" fmla="*/ 4840 w 228579"/>
                <a:gd name="T29" fmla="*/ 320117 h 325392"/>
                <a:gd name="T30" fmla="*/ 33951 w 228579"/>
                <a:gd name="T31" fmla="*/ 313374 h 325392"/>
                <a:gd name="T32" fmla="*/ 46579 w 228579"/>
                <a:gd name="T33" fmla="*/ 304170 h 325392"/>
                <a:gd name="T34" fmla="*/ 30526 w 228579"/>
                <a:gd name="T35" fmla="*/ 305454 h 325392"/>
                <a:gd name="T36" fmla="*/ 13187 w 228579"/>
                <a:gd name="T37" fmla="*/ 294751 h 325392"/>
                <a:gd name="T38" fmla="*/ 23890 w 228579"/>
                <a:gd name="T39" fmla="*/ 291863 h 325392"/>
                <a:gd name="T40" fmla="*/ 52251 w 228579"/>
                <a:gd name="T41" fmla="*/ 287046 h 325392"/>
                <a:gd name="T42" fmla="*/ 80292 w 228579"/>
                <a:gd name="T43" fmla="*/ 283728 h 325392"/>
                <a:gd name="T44" fmla="*/ 127810 w 228579"/>
                <a:gd name="T45" fmla="*/ 231394 h 325392"/>
                <a:gd name="T46" fmla="*/ 169976 w 228579"/>
                <a:gd name="T47" fmla="*/ 145776 h 325392"/>
                <a:gd name="T48" fmla="*/ 200051 w 228579"/>
                <a:gd name="T49" fmla="*/ 31155 h 325392"/>
                <a:gd name="T50" fmla="*/ 236759 w 228579"/>
                <a:gd name="T51" fmla="*/ 11 h 325392"/>
                <a:gd name="T52" fmla="*/ 255595 w 228579"/>
                <a:gd name="T53" fmla="*/ 39180 h 325392"/>
                <a:gd name="T54" fmla="*/ 168158 w 228579"/>
                <a:gd name="T55" fmla="*/ 252906 h 32539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28579" h="325392" extrusionOk="0">
                  <a:moveTo>
                    <a:pt x="149659" y="225085"/>
                  </a:moveTo>
                  <a:cubicBezTo>
                    <a:pt x="134829" y="245426"/>
                    <a:pt x="117303" y="263658"/>
                    <a:pt x="97557" y="279282"/>
                  </a:cubicBezTo>
                  <a:cubicBezTo>
                    <a:pt x="91252" y="285914"/>
                    <a:pt x="85308" y="292878"/>
                    <a:pt x="79746" y="300142"/>
                  </a:cubicBezTo>
                  <a:cubicBezTo>
                    <a:pt x="70392" y="310933"/>
                    <a:pt x="58276" y="318969"/>
                    <a:pt x="44694" y="323383"/>
                  </a:cubicBezTo>
                  <a:cubicBezTo>
                    <a:pt x="32883" y="326431"/>
                    <a:pt x="27930" y="325669"/>
                    <a:pt x="25644" y="323383"/>
                  </a:cubicBezTo>
                  <a:cubicBezTo>
                    <a:pt x="23358" y="321097"/>
                    <a:pt x="24596" y="317858"/>
                    <a:pt x="29739" y="315763"/>
                  </a:cubicBezTo>
                  <a:cubicBezTo>
                    <a:pt x="38150" y="313277"/>
                    <a:pt x="45961" y="309096"/>
                    <a:pt x="52695" y="303475"/>
                  </a:cubicBezTo>
                  <a:cubicBezTo>
                    <a:pt x="52695" y="303475"/>
                    <a:pt x="41741" y="308524"/>
                    <a:pt x="34788" y="310905"/>
                  </a:cubicBezTo>
                  <a:cubicBezTo>
                    <a:pt x="28644" y="313041"/>
                    <a:pt x="22234" y="314323"/>
                    <a:pt x="15738" y="314715"/>
                  </a:cubicBezTo>
                  <a:cubicBezTo>
                    <a:pt x="9165" y="314715"/>
                    <a:pt x="2403" y="307190"/>
                    <a:pt x="7546" y="305190"/>
                  </a:cubicBezTo>
                  <a:cubicBezTo>
                    <a:pt x="12690" y="303190"/>
                    <a:pt x="17071" y="302713"/>
                    <a:pt x="27549" y="298999"/>
                  </a:cubicBezTo>
                  <a:cubicBezTo>
                    <a:pt x="32921" y="297080"/>
                    <a:pt x="38017" y="294454"/>
                    <a:pt x="42693" y="291188"/>
                  </a:cubicBezTo>
                  <a:cubicBezTo>
                    <a:pt x="35655" y="293262"/>
                    <a:pt x="28454" y="294759"/>
                    <a:pt x="21167" y="295665"/>
                  </a:cubicBezTo>
                  <a:cubicBezTo>
                    <a:pt x="15090" y="296657"/>
                    <a:pt x="8851" y="295932"/>
                    <a:pt x="3165" y="293569"/>
                  </a:cubicBezTo>
                  <a:cubicBezTo>
                    <a:pt x="117" y="292236"/>
                    <a:pt x="-2550" y="286711"/>
                    <a:pt x="4308" y="284902"/>
                  </a:cubicBezTo>
                  <a:cubicBezTo>
                    <a:pt x="13166" y="284041"/>
                    <a:pt x="21881" y="282023"/>
                    <a:pt x="30216" y="278901"/>
                  </a:cubicBezTo>
                  <a:cubicBezTo>
                    <a:pt x="38217" y="275281"/>
                    <a:pt x="43265" y="271471"/>
                    <a:pt x="41455" y="270709"/>
                  </a:cubicBezTo>
                  <a:cubicBezTo>
                    <a:pt x="39645" y="269947"/>
                    <a:pt x="35169" y="272424"/>
                    <a:pt x="27168" y="271852"/>
                  </a:cubicBezTo>
                  <a:cubicBezTo>
                    <a:pt x="19167" y="271281"/>
                    <a:pt x="11642" y="266137"/>
                    <a:pt x="11737" y="262327"/>
                  </a:cubicBezTo>
                  <a:cubicBezTo>
                    <a:pt x="11832" y="258517"/>
                    <a:pt x="13452" y="260422"/>
                    <a:pt x="21262" y="259756"/>
                  </a:cubicBezTo>
                  <a:cubicBezTo>
                    <a:pt x="29559" y="257716"/>
                    <a:pt x="37998" y="256284"/>
                    <a:pt x="46503" y="255469"/>
                  </a:cubicBezTo>
                  <a:cubicBezTo>
                    <a:pt x="54924" y="255791"/>
                    <a:pt x="63344" y="254795"/>
                    <a:pt x="71459" y="252517"/>
                  </a:cubicBezTo>
                  <a:cubicBezTo>
                    <a:pt x="79936" y="249945"/>
                    <a:pt x="99081" y="226990"/>
                    <a:pt x="113750" y="205939"/>
                  </a:cubicBezTo>
                  <a:cubicBezTo>
                    <a:pt x="129714" y="182391"/>
                    <a:pt x="142344" y="156747"/>
                    <a:pt x="151278" y="129739"/>
                  </a:cubicBezTo>
                  <a:cubicBezTo>
                    <a:pt x="160041" y="101164"/>
                    <a:pt x="170328" y="46586"/>
                    <a:pt x="178044" y="27727"/>
                  </a:cubicBezTo>
                  <a:cubicBezTo>
                    <a:pt x="185759" y="8867"/>
                    <a:pt x="198427" y="390"/>
                    <a:pt x="210714" y="9"/>
                  </a:cubicBezTo>
                  <a:cubicBezTo>
                    <a:pt x="225097" y="-467"/>
                    <a:pt x="231289" y="18487"/>
                    <a:pt x="227478" y="34870"/>
                  </a:cubicBezTo>
                  <a:cubicBezTo>
                    <a:pt x="220811" y="62969"/>
                    <a:pt x="188807" y="173650"/>
                    <a:pt x="149659" y="225085"/>
                  </a:cubicBezTo>
                  <a:close/>
                </a:path>
              </a:pathLst>
            </a:custGeom>
            <a:solidFill>
              <a:srgbClr val="FFCE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6429" name="Google Shape;718;p17">
              <a:extLst>
                <a:ext uri="{FF2B5EF4-FFF2-40B4-BE49-F238E27FC236}">
                  <a16:creationId xmlns:a16="http://schemas.microsoft.com/office/drawing/2014/main" id="{455AE879-BA03-7F2E-8053-F8900AEFB048}"/>
                </a:ext>
              </a:extLst>
            </p:cNvPr>
            <p:cNvSpPr>
              <a:spLocks/>
            </p:cNvSpPr>
            <p:nvPr/>
          </p:nvSpPr>
          <p:spPr bwMode="auto">
            <a:xfrm>
              <a:off x="6350989" y="4058254"/>
              <a:ext cx="187162" cy="246878"/>
            </a:xfrm>
            <a:custGeom>
              <a:avLst/>
              <a:gdLst>
                <a:gd name="T0" fmla="*/ 156317 w 176568"/>
                <a:gd name="T1" fmla="*/ 18943 h 232904"/>
                <a:gd name="T2" fmla="*/ 194203 w 176568"/>
                <a:gd name="T3" fmla="*/ 39383 h 232904"/>
                <a:gd name="T4" fmla="*/ 189494 w 176568"/>
                <a:gd name="T5" fmla="*/ 137416 h 232904"/>
                <a:gd name="T6" fmla="*/ 150859 w 176568"/>
                <a:gd name="T7" fmla="*/ 259850 h 232904"/>
                <a:gd name="T8" fmla="*/ 27783 w 176568"/>
                <a:gd name="T9" fmla="*/ 235770 h 232904"/>
                <a:gd name="T10" fmla="*/ 24144 w 176568"/>
                <a:gd name="T11" fmla="*/ 148333 h 232904"/>
                <a:gd name="T12" fmla="*/ 61388 w 176568"/>
                <a:gd name="T13" fmla="*/ 320 h 232904"/>
                <a:gd name="T14" fmla="*/ 77656 w 176568"/>
                <a:gd name="T15" fmla="*/ 320 h 232904"/>
                <a:gd name="T16" fmla="*/ 65348 w 176568"/>
                <a:gd name="T17" fmla="*/ 75237 h 232904"/>
                <a:gd name="T18" fmla="*/ 156317 w 176568"/>
                <a:gd name="T19" fmla="*/ 18943 h 2329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6568" h="232904" extrusionOk="0">
                  <a:moveTo>
                    <a:pt x="139122" y="16859"/>
                  </a:moveTo>
                  <a:cubicBezTo>
                    <a:pt x="153790" y="19145"/>
                    <a:pt x="170554" y="26955"/>
                    <a:pt x="172840" y="35051"/>
                  </a:cubicBezTo>
                  <a:cubicBezTo>
                    <a:pt x="178965" y="64011"/>
                    <a:pt x="177526" y="94062"/>
                    <a:pt x="168649" y="122300"/>
                  </a:cubicBezTo>
                  <a:cubicBezTo>
                    <a:pt x="155981" y="156019"/>
                    <a:pt x="141503" y="216693"/>
                    <a:pt x="134264" y="231266"/>
                  </a:cubicBezTo>
                  <a:cubicBezTo>
                    <a:pt x="96383" y="236540"/>
                    <a:pt x="57826" y="228996"/>
                    <a:pt x="24726" y="209835"/>
                  </a:cubicBezTo>
                  <a:cubicBezTo>
                    <a:pt x="24726" y="209835"/>
                    <a:pt x="21678" y="151352"/>
                    <a:pt x="21488" y="132016"/>
                  </a:cubicBezTo>
                  <a:cubicBezTo>
                    <a:pt x="-26137" y="90773"/>
                    <a:pt x="14630" y="39814"/>
                    <a:pt x="54635" y="285"/>
                  </a:cubicBezTo>
                  <a:cubicBezTo>
                    <a:pt x="59455" y="-95"/>
                    <a:pt x="64293" y="-95"/>
                    <a:pt x="69113" y="285"/>
                  </a:cubicBezTo>
                  <a:cubicBezTo>
                    <a:pt x="69113" y="285"/>
                    <a:pt x="33394" y="42576"/>
                    <a:pt x="58159" y="66960"/>
                  </a:cubicBezTo>
                  <a:cubicBezTo>
                    <a:pt x="111499" y="50291"/>
                    <a:pt x="122072" y="26384"/>
                    <a:pt x="139122" y="1685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6430" name="Google Shape;719;p17">
              <a:extLst>
                <a:ext uri="{FF2B5EF4-FFF2-40B4-BE49-F238E27FC236}">
                  <a16:creationId xmlns:a16="http://schemas.microsoft.com/office/drawing/2014/main" id="{F68AFF3F-7B60-5394-6762-11CF77AE1515}"/>
                </a:ext>
              </a:extLst>
            </p:cNvPr>
            <p:cNvSpPr>
              <a:spLocks/>
            </p:cNvSpPr>
            <p:nvPr/>
          </p:nvSpPr>
          <p:spPr bwMode="auto">
            <a:xfrm>
              <a:off x="6384325" y="3881810"/>
              <a:ext cx="137686" cy="169616"/>
            </a:xfrm>
            <a:custGeom>
              <a:avLst/>
              <a:gdLst>
                <a:gd name="T0" fmla="*/ 3035 w 129892"/>
                <a:gd name="T1" fmla="*/ 64316 h 160015"/>
                <a:gd name="T2" fmla="*/ 3035 w 129892"/>
                <a:gd name="T3" fmla="*/ 64316 h 160015"/>
                <a:gd name="T4" fmla="*/ 75276 w 129892"/>
                <a:gd name="T5" fmla="*/ 102 h 160015"/>
                <a:gd name="T6" fmla="*/ 145827 w 129892"/>
                <a:gd name="T7" fmla="*/ 79144 h 160015"/>
                <a:gd name="T8" fmla="*/ 145805 w 129892"/>
                <a:gd name="T9" fmla="*/ 79514 h 160015"/>
                <a:gd name="T10" fmla="*/ 112842 w 129892"/>
                <a:gd name="T11" fmla="*/ 136878 h 160015"/>
                <a:gd name="T12" fmla="*/ 106848 w 129892"/>
                <a:gd name="T13" fmla="*/ 153466 h 160015"/>
                <a:gd name="T14" fmla="*/ 44346 w 129892"/>
                <a:gd name="T15" fmla="*/ 179794 h 160015"/>
                <a:gd name="T16" fmla="*/ 15021 w 129892"/>
                <a:gd name="T17" fmla="*/ 154002 h 160015"/>
                <a:gd name="T18" fmla="*/ 3035 w 129892"/>
                <a:gd name="T19" fmla="*/ 64316 h 1600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9892" h="160015" extrusionOk="0">
                  <a:moveTo>
                    <a:pt x="2701" y="57241"/>
                  </a:moveTo>
                  <a:lnTo>
                    <a:pt x="2701" y="57241"/>
                  </a:lnTo>
                  <a:cubicBezTo>
                    <a:pt x="8035" y="23618"/>
                    <a:pt x="32324" y="-1719"/>
                    <a:pt x="66995" y="91"/>
                  </a:cubicBezTo>
                  <a:cubicBezTo>
                    <a:pt x="103761" y="2178"/>
                    <a:pt x="131870" y="33673"/>
                    <a:pt x="129784" y="70438"/>
                  </a:cubicBezTo>
                  <a:cubicBezTo>
                    <a:pt x="129774" y="70547"/>
                    <a:pt x="129774" y="70657"/>
                    <a:pt x="129765" y="70767"/>
                  </a:cubicBezTo>
                  <a:cubicBezTo>
                    <a:pt x="128441" y="91415"/>
                    <a:pt x="117601" y="110276"/>
                    <a:pt x="100428" y="121821"/>
                  </a:cubicBezTo>
                  <a:cubicBezTo>
                    <a:pt x="99228" y="126932"/>
                    <a:pt x="97437" y="131886"/>
                    <a:pt x="95094" y="136584"/>
                  </a:cubicBezTo>
                  <a:cubicBezTo>
                    <a:pt x="82806" y="150872"/>
                    <a:pt x="50231" y="159921"/>
                    <a:pt x="39468" y="160016"/>
                  </a:cubicBezTo>
                  <a:cubicBezTo>
                    <a:pt x="29943" y="160016"/>
                    <a:pt x="22132" y="151443"/>
                    <a:pt x="13369" y="137061"/>
                  </a:cubicBezTo>
                  <a:cubicBezTo>
                    <a:pt x="-4728" y="107247"/>
                    <a:pt x="-156" y="73910"/>
                    <a:pt x="2701" y="57241"/>
                  </a:cubicBezTo>
                  <a:close/>
                </a:path>
              </a:pathLst>
            </a:custGeom>
            <a:solidFill>
              <a:srgbClr val="FFCE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6431" name="Google Shape;720;p17">
              <a:extLst>
                <a:ext uri="{FF2B5EF4-FFF2-40B4-BE49-F238E27FC236}">
                  <a16:creationId xmlns:a16="http://schemas.microsoft.com/office/drawing/2014/main" id="{1A670AA6-A098-9A69-BC26-49C16AE2D74A}"/>
                </a:ext>
              </a:extLst>
            </p:cNvPr>
            <p:cNvSpPr>
              <a:spLocks/>
            </p:cNvSpPr>
            <p:nvPr/>
          </p:nvSpPr>
          <p:spPr bwMode="auto">
            <a:xfrm>
              <a:off x="6389913" y="3881145"/>
              <a:ext cx="138230" cy="130098"/>
            </a:xfrm>
            <a:custGeom>
              <a:avLst/>
              <a:gdLst>
                <a:gd name="T0" fmla="*/ 81337 w 130406"/>
                <a:gd name="T1" fmla="*/ 1877 h 122734"/>
                <a:gd name="T2" fmla="*/ 138488 w 130406"/>
                <a:gd name="T3" fmla="*/ 41690 h 122734"/>
                <a:gd name="T4" fmla="*/ 143944 w 130406"/>
                <a:gd name="T5" fmla="*/ 110185 h 122734"/>
                <a:gd name="T6" fmla="*/ 139985 w 130406"/>
                <a:gd name="T7" fmla="*/ 120887 h 122734"/>
                <a:gd name="T8" fmla="*/ 106916 w 130406"/>
                <a:gd name="T9" fmla="*/ 137904 h 122734"/>
                <a:gd name="T10" fmla="*/ 96214 w 130406"/>
                <a:gd name="T11" fmla="*/ 87390 h 122734"/>
                <a:gd name="T12" fmla="*/ 91611 w 130406"/>
                <a:gd name="T13" fmla="*/ 73155 h 122734"/>
                <a:gd name="T14" fmla="*/ 87116 w 130406"/>
                <a:gd name="T15" fmla="*/ 61704 h 122734"/>
                <a:gd name="T16" fmla="*/ 65711 w 130406"/>
                <a:gd name="T17" fmla="*/ 38587 h 122734"/>
                <a:gd name="T18" fmla="*/ 0 w 130406"/>
                <a:gd name="T19" fmla="*/ 41584 h 122734"/>
                <a:gd name="T20" fmla="*/ 81337 w 130406"/>
                <a:gd name="T21" fmla="*/ 1877 h 1227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0406" h="122734" extrusionOk="0">
                  <a:moveTo>
                    <a:pt x="72390" y="1671"/>
                  </a:moveTo>
                  <a:cubicBezTo>
                    <a:pt x="96679" y="6339"/>
                    <a:pt x="116681" y="13197"/>
                    <a:pt x="123254" y="37104"/>
                  </a:cubicBezTo>
                  <a:cubicBezTo>
                    <a:pt x="127825" y="53487"/>
                    <a:pt x="133731" y="84729"/>
                    <a:pt x="128111" y="98064"/>
                  </a:cubicBezTo>
                  <a:lnTo>
                    <a:pt x="124587" y="107589"/>
                  </a:lnTo>
                  <a:lnTo>
                    <a:pt x="95155" y="122734"/>
                  </a:lnTo>
                  <a:cubicBezTo>
                    <a:pt x="95155" y="122734"/>
                    <a:pt x="81439" y="111304"/>
                    <a:pt x="85630" y="77776"/>
                  </a:cubicBezTo>
                  <a:cubicBezTo>
                    <a:pt x="85506" y="73249"/>
                    <a:pt x="84077" y="68853"/>
                    <a:pt x="81534" y="65108"/>
                  </a:cubicBezTo>
                  <a:cubicBezTo>
                    <a:pt x="79667" y="61944"/>
                    <a:pt x="78315" y="58504"/>
                    <a:pt x="77533" y="54916"/>
                  </a:cubicBezTo>
                  <a:cubicBezTo>
                    <a:pt x="74028" y="45886"/>
                    <a:pt x="67218" y="38529"/>
                    <a:pt x="58483" y="34342"/>
                  </a:cubicBezTo>
                  <a:cubicBezTo>
                    <a:pt x="39653" y="26020"/>
                    <a:pt x="18002" y="27007"/>
                    <a:pt x="0" y="37009"/>
                  </a:cubicBezTo>
                  <a:cubicBezTo>
                    <a:pt x="12706" y="9565"/>
                    <a:pt x="42939" y="-5191"/>
                    <a:pt x="72390" y="1671"/>
                  </a:cubicBezTo>
                  <a:close/>
                </a:path>
              </a:pathLst>
            </a:custGeom>
            <a:solidFill>
              <a:srgbClr val="2B2A3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6432" name="Google Shape;721;p17">
              <a:extLst>
                <a:ext uri="{FF2B5EF4-FFF2-40B4-BE49-F238E27FC236}">
                  <a16:creationId xmlns:a16="http://schemas.microsoft.com/office/drawing/2014/main" id="{4C1E6E2C-5CCB-292F-118A-04B4A1720C62}"/>
                </a:ext>
              </a:extLst>
            </p:cNvPr>
            <p:cNvSpPr>
              <a:spLocks/>
            </p:cNvSpPr>
            <p:nvPr/>
          </p:nvSpPr>
          <p:spPr bwMode="auto">
            <a:xfrm>
              <a:off x="6223986" y="4735273"/>
              <a:ext cx="108702" cy="82916"/>
            </a:xfrm>
            <a:custGeom>
              <a:avLst/>
              <a:gdLst>
                <a:gd name="T0" fmla="*/ 106890 w 102549"/>
                <a:gd name="T1" fmla="*/ 3 h 78223"/>
                <a:gd name="T2" fmla="*/ 70503 w 102549"/>
                <a:gd name="T3" fmla="*/ 4498 h 78223"/>
                <a:gd name="T4" fmla="*/ 19881 w 102549"/>
                <a:gd name="T5" fmla="*/ 43132 h 78223"/>
                <a:gd name="T6" fmla="*/ 296 w 102549"/>
                <a:gd name="T7" fmla="*/ 72029 h 78223"/>
                <a:gd name="T8" fmla="*/ 56054 w 102549"/>
                <a:gd name="T9" fmla="*/ 81019 h 78223"/>
                <a:gd name="T10" fmla="*/ 94904 w 102549"/>
                <a:gd name="T11" fmla="*/ 53835 h 78223"/>
                <a:gd name="T12" fmla="*/ 115131 w 102549"/>
                <a:gd name="T13" fmla="*/ 32431 h 78223"/>
                <a:gd name="T14" fmla="*/ 106890 w 102549"/>
                <a:gd name="T15" fmla="*/ 3 h 782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549" h="78223" extrusionOk="0">
                  <a:moveTo>
                    <a:pt x="95132" y="3"/>
                  </a:moveTo>
                  <a:cubicBezTo>
                    <a:pt x="82845" y="9528"/>
                    <a:pt x="63699" y="3051"/>
                    <a:pt x="62747" y="4003"/>
                  </a:cubicBezTo>
                  <a:cubicBezTo>
                    <a:pt x="48374" y="16282"/>
                    <a:pt x="33334" y="27761"/>
                    <a:pt x="17694" y="38388"/>
                  </a:cubicBezTo>
                  <a:cubicBezTo>
                    <a:pt x="10074" y="44389"/>
                    <a:pt x="-1928" y="52485"/>
                    <a:pt x="263" y="64106"/>
                  </a:cubicBezTo>
                  <a:cubicBezTo>
                    <a:pt x="4168" y="84775"/>
                    <a:pt x="37315" y="78393"/>
                    <a:pt x="49888" y="72107"/>
                  </a:cubicBezTo>
                  <a:cubicBezTo>
                    <a:pt x="62461" y="65820"/>
                    <a:pt x="72558" y="55248"/>
                    <a:pt x="84464" y="47913"/>
                  </a:cubicBezTo>
                  <a:cubicBezTo>
                    <a:pt x="92846" y="42675"/>
                    <a:pt x="101228" y="39912"/>
                    <a:pt x="102466" y="28863"/>
                  </a:cubicBezTo>
                  <a:cubicBezTo>
                    <a:pt x="103323" y="22767"/>
                    <a:pt x="97323" y="-283"/>
                    <a:pt x="95132" y="3"/>
                  </a:cubicBezTo>
                  <a:close/>
                </a:path>
              </a:pathLst>
            </a:custGeom>
            <a:solidFill>
              <a:srgbClr val="2B2A3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6433" name="Google Shape;722;p17">
              <a:extLst>
                <a:ext uri="{FF2B5EF4-FFF2-40B4-BE49-F238E27FC236}">
                  <a16:creationId xmlns:a16="http://schemas.microsoft.com/office/drawing/2014/main" id="{0BE331C6-56FF-53DC-D2B9-C7606940CDEB}"/>
                </a:ext>
              </a:extLst>
            </p:cNvPr>
            <p:cNvSpPr>
              <a:spLocks/>
            </p:cNvSpPr>
            <p:nvPr/>
          </p:nvSpPr>
          <p:spPr bwMode="auto">
            <a:xfrm>
              <a:off x="6224466" y="4761723"/>
              <a:ext cx="108209" cy="56495"/>
            </a:xfrm>
            <a:custGeom>
              <a:avLst/>
              <a:gdLst>
                <a:gd name="T0" fmla="*/ 114514 w 102084"/>
                <a:gd name="T1" fmla="*/ 0 h 53297"/>
                <a:gd name="T2" fmla="*/ 94073 w 102084"/>
                <a:gd name="T3" fmla="*/ 20442 h 53297"/>
                <a:gd name="T4" fmla="*/ 54474 w 102084"/>
                <a:gd name="T5" fmla="*/ 48161 h 53297"/>
                <a:gd name="T6" fmla="*/ 0 w 102084"/>
                <a:gd name="T7" fmla="*/ 44628 h 53297"/>
                <a:gd name="T8" fmla="*/ 55545 w 102084"/>
                <a:gd name="T9" fmla="*/ 52977 h 53297"/>
                <a:gd name="T10" fmla="*/ 94394 w 102084"/>
                <a:gd name="T11" fmla="*/ 25792 h 53297"/>
                <a:gd name="T12" fmla="*/ 114622 w 102084"/>
                <a:gd name="T13" fmla="*/ 4387 h 53297"/>
                <a:gd name="T14" fmla="*/ 114514 w 102084"/>
                <a:gd name="T15" fmla="*/ 0 h 5329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084" h="53297" extrusionOk="0">
                  <a:moveTo>
                    <a:pt x="101917" y="0"/>
                  </a:moveTo>
                  <a:cubicBezTo>
                    <a:pt x="100298" y="10192"/>
                    <a:pt x="92392" y="13049"/>
                    <a:pt x="83725" y="18193"/>
                  </a:cubicBezTo>
                  <a:cubicBezTo>
                    <a:pt x="71628" y="25717"/>
                    <a:pt x="61055" y="36481"/>
                    <a:pt x="48482" y="42863"/>
                  </a:cubicBezTo>
                  <a:cubicBezTo>
                    <a:pt x="35909" y="49244"/>
                    <a:pt x="8096" y="54483"/>
                    <a:pt x="0" y="39719"/>
                  </a:cubicBezTo>
                  <a:cubicBezTo>
                    <a:pt x="4381" y="59722"/>
                    <a:pt x="36957" y="53435"/>
                    <a:pt x="49435" y="47149"/>
                  </a:cubicBezTo>
                  <a:cubicBezTo>
                    <a:pt x="61913" y="40862"/>
                    <a:pt x="72104" y="30289"/>
                    <a:pt x="84010" y="22955"/>
                  </a:cubicBezTo>
                  <a:cubicBezTo>
                    <a:pt x="92392" y="17716"/>
                    <a:pt x="100775" y="14954"/>
                    <a:pt x="102013" y="3905"/>
                  </a:cubicBezTo>
                  <a:cubicBezTo>
                    <a:pt x="102137" y="2604"/>
                    <a:pt x="102098" y="1293"/>
                    <a:pt x="101917" y="0"/>
                  </a:cubicBezTo>
                  <a:close/>
                </a:path>
              </a:pathLst>
            </a:custGeom>
            <a:solidFill>
              <a:srgbClr val="757B8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6434" name="Google Shape;723;p17">
              <a:extLst>
                <a:ext uri="{FF2B5EF4-FFF2-40B4-BE49-F238E27FC236}">
                  <a16:creationId xmlns:a16="http://schemas.microsoft.com/office/drawing/2014/main" id="{200318EC-0E17-A128-B0F3-04C525B2C60E}"/>
                </a:ext>
              </a:extLst>
            </p:cNvPr>
            <p:cNvSpPr>
              <a:spLocks/>
            </p:cNvSpPr>
            <p:nvPr/>
          </p:nvSpPr>
          <p:spPr bwMode="auto">
            <a:xfrm>
              <a:off x="6169601" y="4699543"/>
              <a:ext cx="99502" cy="77082"/>
            </a:xfrm>
            <a:custGeom>
              <a:avLst/>
              <a:gdLst>
                <a:gd name="T0" fmla="*/ 97233 w 93870"/>
                <a:gd name="T1" fmla="*/ 0 h 72719"/>
                <a:gd name="T2" fmla="*/ 64483 w 93870"/>
                <a:gd name="T3" fmla="*/ 5458 h 72719"/>
                <a:gd name="T4" fmla="*/ 18249 w 93870"/>
                <a:gd name="T5" fmla="*/ 40669 h 72719"/>
                <a:gd name="T6" fmla="*/ 269 w 93870"/>
                <a:gd name="T7" fmla="*/ 67103 h 72719"/>
                <a:gd name="T8" fmla="*/ 51319 w 93870"/>
                <a:gd name="T9" fmla="*/ 75344 h 72719"/>
                <a:gd name="T10" fmla="*/ 86851 w 93870"/>
                <a:gd name="T11" fmla="*/ 50514 h 72719"/>
                <a:gd name="T12" fmla="*/ 105473 w 93870"/>
                <a:gd name="T13" fmla="*/ 31251 h 72719"/>
                <a:gd name="T14" fmla="*/ 97233 w 93870"/>
                <a:gd name="T15" fmla="*/ 0 h 72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3870" h="72719" extrusionOk="0">
                  <a:moveTo>
                    <a:pt x="86537" y="0"/>
                  </a:moveTo>
                  <a:cubicBezTo>
                    <a:pt x="75297" y="9525"/>
                    <a:pt x="57962" y="4000"/>
                    <a:pt x="57390" y="4858"/>
                  </a:cubicBezTo>
                  <a:cubicBezTo>
                    <a:pt x="44255" y="16047"/>
                    <a:pt x="30520" y="26508"/>
                    <a:pt x="16242" y="36195"/>
                  </a:cubicBezTo>
                  <a:cubicBezTo>
                    <a:pt x="9194" y="41719"/>
                    <a:pt x="-1760" y="49149"/>
                    <a:pt x="240" y="59722"/>
                  </a:cubicBezTo>
                  <a:cubicBezTo>
                    <a:pt x="3764" y="78772"/>
                    <a:pt x="34149" y="72866"/>
                    <a:pt x="45674" y="67056"/>
                  </a:cubicBezTo>
                  <a:cubicBezTo>
                    <a:pt x="57200" y="61246"/>
                    <a:pt x="66439" y="51625"/>
                    <a:pt x="77297" y="44958"/>
                  </a:cubicBezTo>
                  <a:cubicBezTo>
                    <a:pt x="85013" y="40100"/>
                    <a:pt x="92633" y="37624"/>
                    <a:pt x="93871" y="27813"/>
                  </a:cubicBezTo>
                  <a:cubicBezTo>
                    <a:pt x="93547" y="18108"/>
                    <a:pt x="91042" y="8600"/>
                    <a:pt x="86537" y="0"/>
                  </a:cubicBezTo>
                  <a:close/>
                </a:path>
              </a:pathLst>
            </a:custGeom>
            <a:solidFill>
              <a:srgbClr val="2B2A3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6435" name="Google Shape;724;p17">
              <a:extLst>
                <a:ext uri="{FF2B5EF4-FFF2-40B4-BE49-F238E27FC236}">
                  <a16:creationId xmlns:a16="http://schemas.microsoft.com/office/drawing/2014/main" id="{6A43AB00-CFEA-19C9-4F1C-8DCF773F5DF6}"/>
                </a:ext>
              </a:extLst>
            </p:cNvPr>
            <p:cNvSpPr>
              <a:spLocks/>
            </p:cNvSpPr>
            <p:nvPr/>
          </p:nvSpPr>
          <p:spPr bwMode="auto">
            <a:xfrm>
              <a:off x="6170058" y="4724979"/>
              <a:ext cx="99108" cy="51736"/>
            </a:xfrm>
            <a:custGeom>
              <a:avLst/>
              <a:gdLst>
                <a:gd name="T0" fmla="*/ 104883 w 93498"/>
                <a:gd name="T1" fmla="*/ 0 h 48808"/>
                <a:gd name="T2" fmla="*/ 86047 w 93498"/>
                <a:gd name="T3" fmla="*/ 18729 h 48808"/>
                <a:gd name="T4" fmla="*/ 49873 w 93498"/>
                <a:gd name="T5" fmla="*/ 44092 h 48808"/>
                <a:gd name="T6" fmla="*/ 0 w 93498"/>
                <a:gd name="T7" fmla="*/ 40882 h 48808"/>
                <a:gd name="T8" fmla="*/ 50837 w 93498"/>
                <a:gd name="T9" fmla="*/ 48480 h 48808"/>
                <a:gd name="T10" fmla="*/ 86368 w 93498"/>
                <a:gd name="T11" fmla="*/ 23652 h 48808"/>
                <a:gd name="T12" fmla="*/ 104990 w 93498"/>
                <a:gd name="T13" fmla="*/ 4387 h 48808"/>
                <a:gd name="T14" fmla="*/ 104883 w 93498"/>
                <a:gd name="T15" fmla="*/ 0 h 488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3498" h="48808" extrusionOk="0">
                  <a:moveTo>
                    <a:pt x="93345" y="0"/>
                  </a:moveTo>
                  <a:cubicBezTo>
                    <a:pt x="91821" y="9525"/>
                    <a:pt x="84296" y="11906"/>
                    <a:pt x="76581" y="16669"/>
                  </a:cubicBezTo>
                  <a:cubicBezTo>
                    <a:pt x="65913" y="23622"/>
                    <a:pt x="56388" y="33147"/>
                    <a:pt x="44387" y="39243"/>
                  </a:cubicBezTo>
                  <a:cubicBezTo>
                    <a:pt x="32385" y="45339"/>
                    <a:pt x="7429" y="49911"/>
                    <a:pt x="0" y="36385"/>
                  </a:cubicBezTo>
                  <a:cubicBezTo>
                    <a:pt x="4000" y="54674"/>
                    <a:pt x="33814" y="48959"/>
                    <a:pt x="45244" y="43148"/>
                  </a:cubicBezTo>
                  <a:cubicBezTo>
                    <a:pt x="56674" y="37338"/>
                    <a:pt x="66008" y="27718"/>
                    <a:pt x="76867" y="21050"/>
                  </a:cubicBezTo>
                  <a:cubicBezTo>
                    <a:pt x="84582" y="16193"/>
                    <a:pt x="92202" y="13716"/>
                    <a:pt x="93440" y="3905"/>
                  </a:cubicBezTo>
                  <a:cubicBezTo>
                    <a:pt x="93545" y="2604"/>
                    <a:pt x="93507" y="1295"/>
                    <a:pt x="93345" y="0"/>
                  </a:cubicBezTo>
                  <a:close/>
                </a:path>
              </a:pathLst>
            </a:custGeom>
            <a:solidFill>
              <a:srgbClr val="757B8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6436" name="Google Shape;725;p17">
              <a:extLst>
                <a:ext uri="{FF2B5EF4-FFF2-40B4-BE49-F238E27FC236}">
                  <a16:creationId xmlns:a16="http://schemas.microsoft.com/office/drawing/2014/main" id="{E20C2D86-C5F4-1991-3396-E7C2895BB172}"/>
                </a:ext>
              </a:extLst>
            </p:cNvPr>
            <p:cNvSpPr>
              <a:spLocks/>
            </p:cNvSpPr>
            <p:nvPr/>
          </p:nvSpPr>
          <p:spPr bwMode="auto">
            <a:xfrm>
              <a:off x="6206498" y="4301929"/>
              <a:ext cx="236938" cy="408660"/>
            </a:xfrm>
            <a:custGeom>
              <a:avLst/>
              <a:gdLst>
                <a:gd name="T0" fmla="*/ 249471 w 223526"/>
                <a:gd name="T1" fmla="*/ 15947 h 385528"/>
                <a:gd name="T2" fmla="*/ 139345 w 223526"/>
                <a:gd name="T3" fmla="*/ 0 h 385528"/>
                <a:gd name="T4" fmla="*/ 140628 w 223526"/>
                <a:gd name="T5" fmla="*/ 22154 h 385528"/>
                <a:gd name="T6" fmla="*/ 0 w 223526"/>
                <a:gd name="T7" fmla="*/ 143946 h 385528"/>
                <a:gd name="T8" fmla="*/ 28576 w 223526"/>
                <a:gd name="T9" fmla="*/ 428627 h 385528"/>
                <a:gd name="T10" fmla="*/ 59077 w 223526"/>
                <a:gd name="T11" fmla="*/ 427558 h 385528"/>
                <a:gd name="T12" fmla="*/ 79091 w 223526"/>
                <a:gd name="T13" fmla="*/ 184614 h 385528"/>
                <a:gd name="T14" fmla="*/ 246154 w 223526"/>
                <a:gd name="T15" fmla="*/ 77591 h 385528"/>
                <a:gd name="T16" fmla="*/ 250435 w 223526"/>
                <a:gd name="T17" fmla="*/ 30287 h 385528"/>
                <a:gd name="T18" fmla="*/ 249471 w 223526"/>
                <a:gd name="T19" fmla="*/ 15947 h 3855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3526" h="385528" extrusionOk="0">
                  <a:moveTo>
                    <a:pt x="222028" y="14192"/>
                  </a:moveTo>
                  <a:cubicBezTo>
                    <a:pt x="188671" y="18631"/>
                    <a:pt x="154743" y="13718"/>
                    <a:pt x="124016" y="0"/>
                  </a:cubicBezTo>
                  <a:cubicBezTo>
                    <a:pt x="124587" y="10477"/>
                    <a:pt x="125158" y="19717"/>
                    <a:pt x="125158" y="19717"/>
                  </a:cubicBezTo>
                  <a:cubicBezTo>
                    <a:pt x="85249" y="48292"/>
                    <a:pt x="5239" y="95345"/>
                    <a:pt x="0" y="128111"/>
                  </a:cubicBezTo>
                  <a:cubicBezTo>
                    <a:pt x="5239" y="231553"/>
                    <a:pt x="20955" y="379381"/>
                    <a:pt x="25432" y="381476"/>
                  </a:cubicBezTo>
                  <a:cubicBezTo>
                    <a:pt x="37909" y="387477"/>
                    <a:pt x="46672" y="386525"/>
                    <a:pt x="52578" y="380524"/>
                  </a:cubicBezTo>
                  <a:cubicBezTo>
                    <a:pt x="52578" y="380524"/>
                    <a:pt x="77724" y="292894"/>
                    <a:pt x="70390" y="164306"/>
                  </a:cubicBezTo>
                  <a:cubicBezTo>
                    <a:pt x="70390" y="164306"/>
                    <a:pt x="209931" y="102489"/>
                    <a:pt x="219075" y="69056"/>
                  </a:cubicBezTo>
                  <a:cubicBezTo>
                    <a:pt x="223152" y="55420"/>
                    <a:pt x="224447" y="41103"/>
                    <a:pt x="222885" y="26956"/>
                  </a:cubicBezTo>
                  <a:cubicBezTo>
                    <a:pt x="222790" y="22765"/>
                    <a:pt x="222504" y="18288"/>
                    <a:pt x="222028" y="14192"/>
                  </a:cubicBezTo>
                  <a:close/>
                </a:path>
              </a:pathLst>
            </a:custGeom>
            <a:solidFill>
              <a:srgbClr val="FFCE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6437" name="Google Shape;726;p17">
              <a:extLst>
                <a:ext uri="{FF2B5EF4-FFF2-40B4-BE49-F238E27FC236}">
                  <a16:creationId xmlns:a16="http://schemas.microsoft.com/office/drawing/2014/main" id="{8B66CA9C-3179-FC32-024F-9551671727D2}"/>
                </a:ext>
              </a:extLst>
            </p:cNvPr>
            <p:cNvSpPr>
              <a:spLocks/>
            </p:cNvSpPr>
            <p:nvPr/>
          </p:nvSpPr>
          <p:spPr bwMode="auto">
            <a:xfrm>
              <a:off x="6271102" y="4302737"/>
              <a:ext cx="235887" cy="442489"/>
            </a:xfrm>
            <a:custGeom>
              <a:avLst/>
              <a:gdLst>
                <a:gd name="T0" fmla="*/ 232988 w 222535"/>
                <a:gd name="T1" fmla="*/ 0 h 417442"/>
                <a:gd name="T2" fmla="*/ 138167 w 222535"/>
                <a:gd name="T3" fmla="*/ 12736 h 417442"/>
                <a:gd name="T4" fmla="*/ 140414 w 222535"/>
                <a:gd name="T5" fmla="*/ 57471 h 417442"/>
                <a:gd name="T6" fmla="*/ 0 w 222535"/>
                <a:gd name="T7" fmla="*/ 179264 h 417442"/>
                <a:gd name="T8" fmla="*/ 21405 w 222535"/>
                <a:gd name="T9" fmla="*/ 466086 h 417442"/>
                <a:gd name="T10" fmla="*/ 58542 w 222535"/>
                <a:gd name="T11" fmla="*/ 461698 h 417442"/>
                <a:gd name="T12" fmla="*/ 78663 w 222535"/>
                <a:gd name="T13" fmla="*/ 219933 h 417442"/>
                <a:gd name="T14" fmla="*/ 230099 w 222535"/>
                <a:gd name="T15" fmla="*/ 133564 h 417442"/>
                <a:gd name="T16" fmla="*/ 250005 w 222535"/>
                <a:gd name="T17" fmla="*/ 65284 h 417442"/>
                <a:gd name="T18" fmla="*/ 232988 w 222535"/>
                <a:gd name="T19" fmla="*/ 0 h 4174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535" h="417442" extrusionOk="0">
                  <a:moveTo>
                    <a:pt x="207359" y="0"/>
                  </a:moveTo>
                  <a:cubicBezTo>
                    <a:pt x="180927" y="11882"/>
                    <a:pt x="151600" y="15820"/>
                    <a:pt x="122968" y="11335"/>
                  </a:cubicBezTo>
                  <a:cubicBezTo>
                    <a:pt x="122968" y="25146"/>
                    <a:pt x="124968" y="51149"/>
                    <a:pt x="124968" y="51149"/>
                  </a:cubicBezTo>
                  <a:cubicBezTo>
                    <a:pt x="84868" y="79153"/>
                    <a:pt x="5144" y="126778"/>
                    <a:pt x="0" y="159544"/>
                  </a:cubicBezTo>
                  <a:cubicBezTo>
                    <a:pt x="5144" y="263081"/>
                    <a:pt x="14859" y="412909"/>
                    <a:pt x="19050" y="414814"/>
                  </a:cubicBezTo>
                  <a:cubicBezTo>
                    <a:pt x="29994" y="419399"/>
                    <a:pt x="42529" y="417917"/>
                    <a:pt x="52102" y="410909"/>
                  </a:cubicBezTo>
                  <a:cubicBezTo>
                    <a:pt x="52102" y="410909"/>
                    <a:pt x="77343" y="324326"/>
                    <a:pt x="70009" y="195739"/>
                  </a:cubicBezTo>
                  <a:cubicBezTo>
                    <a:pt x="70009" y="193358"/>
                    <a:pt x="189643" y="134398"/>
                    <a:pt x="204788" y="118872"/>
                  </a:cubicBezTo>
                  <a:cubicBezTo>
                    <a:pt x="219932" y="103346"/>
                    <a:pt x="222885" y="80105"/>
                    <a:pt x="222504" y="58103"/>
                  </a:cubicBezTo>
                  <a:cubicBezTo>
                    <a:pt x="221466" y="37907"/>
                    <a:pt x="216313" y="18135"/>
                    <a:pt x="207359" y="0"/>
                  </a:cubicBezTo>
                  <a:close/>
                </a:path>
              </a:pathLst>
            </a:custGeom>
            <a:solidFill>
              <a:srgbClr val="FFCE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6438" name="Google Shape;727;p17">
              <a:extLst>
                <a:ext uri="{FF2B5EF4-FFF2-40B4-BE49-F238E27FC236}">
                  <a16:creationId xmlns:a16="http://schemas.microsoft.com/office/drawing/2014/main" id="{4198A339-12EF-0B38-454E-2EA5CBB19218}"/>
                </a:ext>
              </a:extLst>
            </p:cNvPr>
            <p:cNvSpPr>
              <a:spLocks/>
            </p:cNvSpPr>
            <p:nvPr/>
          </p:nvSpPr>
          <p:spPr bwMode="auto">
            <a:xfrm>
              <a:off x="6183254" y="4274877"/>
              <a:ext cx="352749" cy="324700"/>
            </a:xfrm>
            <a:custGeom>
              <a:avLst/>
              <a:gdLst>
                <a:gd name="T0" fmla="*/ 359090 w 332782"/>
                <a:gd name="T1" fmla="*/ 54260 h 306321"/>
                <a:gd name="T2" fmla="*/ 326020 w 332782"/>
                <a:gd name="T3" fmla="*/ 187610 h 306321"/>
                <a:gd name="T4" fmla="*/ 185393 w 332782"/>
                <a:gd name="T5" fmla="*/ 246473 h 306321"/>
                <a:gd name="T6" fmla="*/ 172229 w 332782"/>
                <a:gd name="T7" fmla="*/ 249577 h 306321"/>
                <a:gd name="T8" fmla="*/ 172229 w 332782"/>
                <a:gd name="T9" fmla="*/ 341081 h 306321"/>
                <a:gd name="T10" fmla="*/ 30316 w 332782"/>
                <a:gd name="T11" fmla="*/ 292814 h 306321"/>
                <a:gd name="T12" fmla="*/ 3989 w 332782"/>
                <a:gd name="T13" fmla="*/ 207945 h 306321"/>
                <a:gd name="T14" fmla="*/ 885 w 332782"/>
                <a:gd name="T15" fmla="*/ 185470 h 306321"/>
                <a:gd name="T16" fmla="*/ 14156 w 332782"/>
                <a:gd name="T17" fmla="*/ 142661 h 306321"/>
                <a:gd name="T18" fmla="*/ 131239 w 332782"/>
                <a:gd name="T19" fmla="*/ 55758 h 306321"/>
                <a:gd name="T20" fmla="*/ 199198 w 332782"/>
                <a:gd name="T21" fmla="*/ 6100 h 306321"/>
                <a:gd name="T22" fmla="*/ 205727 w 332782"/>
                <a:gd name="T23" fmla="*/ 0 h 306321"/>
                <a:gd name="T24" fmla="*/ 331800 w 332782"/>
                <a:gd name="T25" fmla="*/ 23652 h 306321"/>
                <a:gd name="T26" fmla="*/ 359090 w 332782"/>
                <a:gd name="T27" fmla="*/ 54260 h 3063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32782" h="306321" extrusionOk="0">
                  <a:moveTo>
                    <a:pt x="319589" y="48292"/>
                  </a:moveTo>
                  <a:cubicBezTo>
                    <a:pt x="319589" y="48292"/>
                    <a:pt x="363881" y="126682"/>
                    <a:pt x="290157" y="166973"/>
                  </a:cubicBezTo>
                  <a:cubicBezTo>
                    <a:pt x="212338" y="209455"/>
                    <a:pt x="164999" y="219361"/>
                    <a:pt x="164999" y="219361"/>
                  </a:cubicBezTo>
                  <a:lnTo>
                    <a:pt x="153283" y="222123"/>
                  </a:lnTo>
                  <a:cubicBezTo>
                    <a:pt x="156950" y="249145"/>
                    <a:pt x="156950" y="276539"/>
                    <a:pt x="153283" y="303562"/>
                  </a:cubicBezTo>
                  <a:cubicBezTo>
                    <a:pt x="153283" y="303562"/>
                    <a:pt x="97752" y="322612"/>
                    <a:pt x="26981" y="260604"/>
                  </a:cubicBezTo>
                  <a:lnTo>
                    <a:pt x="3550" y="185071"/>
                  </a:lnTo>
                  <a:lnTo>
                    <a:pt x="788" y="165068"/>
                  </a:lnTo>
                  <a:cubicBezTo>
                    <a:pt x="-1936" y="151189"/>
                    <a:pt x="2502" y="136869"/>
                    <a:pt x="12599" y="126968"/>
                  </a:cubicBezTo>
                  <a:cubicBezTo>
                    <a:pt x="29553" y="111538"/>
                    <a:pt x="83369" y="72104"/>
                    <a:pt x="116802" y="49625"/>
                  </a:cubicBezTo>
                  <a:cubicBezTo>
                    <a:pt x="150235" y="27146"/>
                    <a:pt x="177286" y="5429"/>
                    <a:pt x="177286" y="5429"/>
                  </a:cubicBezTo>
                  <a:lnTo>
                    <a:pt x="183096" y="0"/>
                  </a:lnTo>
                  <a:cubicBezTo>
                    <a:pt x="183096" y="0"/>
                    <a:pt x="222815" y="31623"/>
                    <a:pt x="295301" y="21050"/>
                  </a:cubicBezTo>
                  <a:cubicBezTo>
                    <a:pt x="304826" y="28750"/>
                    <a:pt x="313027" y="37951"/>
                    <a:pt x="319589" y="48292"/>
                  </a:cubicBezTo>
                  <a:close/>
                </a:path>
              </a:pathLst>
            </a:custGeom>
            <a:solidFill>
              <a:srgbClr val="2B2A3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6439" name="Google Shape;728;p17">
              <a:extLst>
                <a:ext uri="{FF2B5EF4-FFF2-40B4-BE49-F238E27FC236}">
                  <a16:creationId xmlns:a16="http://schemas.microsoft.com/office/drawing/2014/main" id="{E5CF420D-2556-F8FC-FBC0-77FC8C1A5947}"/>
                </a:ext>
              </a:extLst>
            </p:cNvPr>
            <p:cNvSpPr>
              <a:spLocks/>
            </p:cNvSpPr>
            <p:nvPr/>
          </p:nvSpPr>
          <p:spPr bwMode="auto">
            <a:xfrm>
              <a:off x="6466820" y="4083042"/>
              <a:ext cx="122590" cy="429780"/>
            </a:xfrm>
            <a:custGeom>
              <a:avLst/>
              <a:gdLst>
                <a:gd name="T0" fmla="*/ 9217 w 115651"/>
                <a:gd name="T1" fmla="*/ 388218 h 405453"/>
                <a:gd name="T2" fmla="*/ 33190 w 115651"/>
                <a:gd name="T3" fmla="*/ 369275 h 405453"/>
                <a:gd name="T4" fmla="*/ 57484 w 115651"/>
                <a:gd name="T5" fmla="*/ 351937 h 405453"/>
                <a:gd name="T6" fmla="*/ 82206 w 115651"/>
                <a:gd name="T7" fmla="*/ 281196 h 405453"/>
                <a:gd name="T8" fmla="*/ 80493 w 115651"/>
                <a:gd name="T9" fmla="*/ 176206 h 405453"/>
                <a:gd name="T10" fmla="*/ 38862 w 115651"/>
                <a:gd name="T11" fmla="*/ 55269 h 405453"/>
                <a:gd name="T12" fmla="*/ 44106 w 115651"/>
                <a:gd name="T13" fmla="*/ 7324 h 405453"/>
                <a:gd name="T14" fmla="*/ 82420 w 115651"/>
                <a:gd name="T15" fmla="*/ 28087 h 405453"/>
                <a:gd name="T16" fmla="*/ 126086 w 115651"/>
                <a:gd name="T17" fmla="*/ 170427 h 405453"/>
                <a:gd name="T18" fmla="*/ 124587 w 115651"/>
                <a:gd name="T19" fmla="*/ 277450 h 405453"/>
                <a:gd name="T20" fmla="*/ 96120 w 115651"/>
                <a:gd name="T21" fmla="*/ 367348 h 405453"/>
                <a:gd name="T22" fmla="*/ 86808 w 115651"/>
                <a:gd name="T23" fmla="*/ 399456 h 405453"/>
                <a:gd name="T24" fmla="*/ 61123 w 115651"/>
                <a:gd name="T25" fmla="*/ 444512 h 405453"/>
                <a:gd name="T26" fmla="*/ 41965 w 115651"/>
                <a:gd name="T27" fmla="*/ 455214 h 405453"/>
                <a:gd name="T28" fmla="*/ 42822 w 115651"/>
                <a:gd name="T29" fmla="*/ 444512 h 405453"/>
                <a:gd name="T30" fmla="*/ 60908 w 115651"/>
                <a:gd name="T31" fmla="*/ 418185 h 405453"/>
                <a:gd name="T32" fmla="*/ 45818 w 115651"/>
                <a:gd name="T33" fmla="*/ 436377 h 405453"/>
                <a:gd name="T34" fmla="*/ 27625 w 115651"/>
                <a:gd name="T35" fmla="*/ 451576 h 405453"/>
                <a:gd name="T36" fmla="*/ 14996 w 115651"/>
                <a:gd name="T37" fmla="*/ 445582 h 405453"/>
                <a:gd name="T38" fmla="*/ 32868 w 115651"/>
                <a:gd name="T39" fmla="*/ 427496 h 405453"/>
                <a:gd name="T40" fmla="*/ 44962 w 115651"/>
                <a:gd name="T41" fmla="*/ 410478 h 405453"/>
                <a:gd name="T42" fmla="*/ 24842 w 115651"/>
                <a:gd name="T43" fmla="*/ 427496 h 405453"/>
                <a:gd name="T44" fmla="*/ 5471 w 115651"/>
                <a:gd name="T45" fmla="*/ 435522 h 405453"/>
                <a:gd name="T46" fmla="*/ 2902 w 115651"/>
                <a:gd name="T47" fmla="*/ 425356 h 405453"/>
                <a:gd name="T48" fmla="*/ 26875 w 115651"/>
                <a:gd name="T49" fmla="*/ 403951 h 405453"/>
                <a:gd name="T50" fmla="*/ 34794 w 115651"/>
                <a:gd name="T51" fmla="*/ 388753 h 405453"/>
                <a:gd name="T52" fmla="*/ 20668 w 115651"/>
                <a:gd name="T53" fmla="*/ 398064 h 405453"/>
                <a:gd name="T54" fmla="*/ 547 w 115651"/>
                <a:gd name="T55" fmla="*/ 395924 h 405453"/>
                <a:gd name="T56" fmla="*/ 9217 w 115651"/>
                <a:gd name="T57" fmla="*/ 388218 h 40545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15651" h="405453" extrusionOk="0">
                  <a:moveTo>
                    <a:pt x="8203" y="345513"/>
                  </a:moveTo>
                  <a:cubicBezTo>
                    <a:pt x="14946" y="339437"/>
                    <a:pt x="22071" y="333806"/>
                    <a:pt x="29539" y="328654"/>
                  </a:cubicBezTo>
                  <a:cubicBezTo>
                    <a:pt x="37482" y="324626"/>
                    <a:pt x="44769" y="319424"/>
                    <a:pt x="51160" y="313223"/>
                  </a:cubicBezTo>
                  <a:cubicBezTo>
                    <a:pt x="57923" y="306460"/>
                    <a:pt x="67924" y="277981"/>
                    <a:pt x="73163" y="250263"/>
                  </a:cubicBezTo>
                  <a:cubicBezTo>
                    <a:pt x="77992" y="219257"/>
                    <a:pt x="77478" y="187654"/>
                    <a:pt x="71639" y="156823"/>
                  </a:cubicBezTo>
                  <a:cubicBezTo>
                    <a:pt x="62447" y="119935"/>
                    <a:pt x="50046" y="83921"/>
                    <a:pt x="34587" y="49190"/>
                  </a:cubicBezTo>
                  <a:cubicBezTo>
                    <a:pt x="25062" y="28426"/>
                    <a:pt x="30301" y="15757"/>
                    <a:pt x="39254" y="6518"/>
                  </a:cubicBezTo>
                  <a:cubicBezTo>
                    <a:pt x="49827" y="-4245"/>
                    <a:pt x="60781" y="-3959"/>
                    <a:pt x="73354" y="24997"/>
                  </a:cubicBezTo>
                  <a:cubicBezTo>
                    <a:pt x="90984" y="65646"/>
                    <a:pt x="104015" y="108137"/>
                    <a:pt x="112216" y="151679"/>
                  </a:cubicBezTo>
                  <a:cubicBezTo>
                    <a:pt x="117207" y="183273"/>
                    <a:pt x="116759" y="215488"/>
                    <a:pt x="110882" y="246929"/>
                  </a:cubicBezTo>
                  <a:cubicBezTo>
                    <a:pt x="105701" y="274524"/>
                    <a:pt x="97195" y="301390"/>
                    <a:pt x="85546" y="326939"/>
                  </a:cubicBezTo>
                  <a:cubicBezTo>
                    <a:pt x="82307" y="334464"/>
                    <a:pt x="81736" y="340750"/>
                    <a:pt x="77259" y="355514"/>
                  </a:cubicBezTo>
                  <a:cubicBezTo>
                    <a:pt x="72992" y="370530"/>
                    <a:pt x="65143" y="384289"/>
                    <a:pt x="54399" y="395614"/>
                  </a:cubicBezTo>
                  <a:cubicBezTo>
                    <a:pt x="44874" y="404568"/>
                    <a:pt x="39921" y="406282"/>
                    <a:pt x="37349" y="405139"/>
                  </a:cubicBezTo>
                  <a:cubicBezTo>
                    <a:pt x="34777" y="403996"/>
                    <a:pt x="34206" y="400186"/>
                    <a:pt x="38111" y="395614"/>
                  </a:cubicBezTo>
                  <a:cubicBezTo>
                    <a:pt x="44836" y="388828"/>
                    <a:pt x="50284" y="380892"/>
                    <a:pt x="54208" y="372183"/>
                  </a:cubicBezTo>
                  <a:cubicBezTo>
                    <a:pt x="54208" y="372183"/>
                    <a:pt x="46112" y="382565"/>
                    <a:pt x="40778" y="388375"/>
                  </a:cubicBezTo>
                  <a:cubicBezTo>
                    <a:pt x="36044" y="393624"/>
                    <a:pt x="30596" y="398178"/>
                    <a:pt x="24586" y="401901"/>
                  </a:cubicBezTo>
                  <a:cubicBezTo>
                    <a:pt x="18775" y="405425"/>
                    <a:pt x="9536" y="401234"/>
                    <a:pt x="13346" y="396567"/>
                  </a:cubicBezTo>
                  <a:cubicBezTo>
                    <a:pt x="17156" y="391900"/>
                    <a:pt x="21442" y="389233"/>
                    <a:pt x="29253" y="380470"/>
                  </a:cubicBezTo>
                  <a:cubicBezTo>
                    <a:pt x="33444" y="375880"/>
                    <a:pt x="37063" y="370793"/>
                    <a:pt x="40016" y="365325"/>
                  </a:cubicBezTo>
                  <a:cubicBezTo>
                    <a:pt x="34473" y="370853"/>
                    <a:pt x="28481" y="375918"/>
                    <a:pt x="22109" y="380470"/>
                  </a:cubicBezTo>
                  <a:cubicBezTo>
                    <a:pt x="17156" y="384430"/>
                    <a:pt x="11174" y="386907"/>
                    <a:pt x="4869" y="387613"/>
                  </a:cubicBezTo>
                  <a:cubicBezTo>
                    <a:pt x="1630" y="387613"/>
                    <a:pt x="-2942" y="383803"/>
                    <a:pt x="2583" y="378565"/>
                  </a:cubicBezTo>
                  <a:cubicBezTo>
                    <a:pt x="10451" y="373116"/>
                    <a:pt x="17613" y="366718"/>
                    <a:pt x="23919" y="359515"/>
                  </a:cubicBezTo>
                  <a:cubicBezTo>
                    <a:pt x="29824" y="351990"/>
                    <a:pt x="32872" y="345799"/>
                    <a:pt x="30967" y="345989"/>
                  </a:cubicBezTo>
                  <a:cubicBezTo>
                    <a:pt x="29062" y="346180"/>
                    <a:pt x="25919" y="350752"/>
                    <a:pt x="18394" y="354276"/>
                  </a:cubicBezTo>
                  <a:cubicBezTo>
                    <a:pt x="10870" y="357800"/>
                    <a:pt x="2011" y="356562"/>
                    <a:pt x="487" y="352371"/>
                  </a:cubicBezTo>
                  <a:cubicBezTo>
                    <a:pt x="-1037" y="348180"/>
                    <a:pt x="1249" y="350085"/>
                    <a:pt x="8203" y="345513"/>
                  </a:cubicBezTo>
                  <a:close/>
                </a:path>
              </a:pathLst>
            </a:custGeom>
            <a:solidFill>
              <a:srgbClr val="FFCE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6440" name="Google Shape;729;p17">
              <a:extLst>
                <a:ext uri="{FF2B5EF4-FFF2-40B4-BE49-F238E27FC236}">
                  <a16:creationId xmlns:a16="http://schemas.microsoft.com/office/drawing/2014/main" id="{736EE755-0D6E-4B8C-203A-ABD2B80436E6}"/>
                </a:ext>
              </a:extLst>
            </p:cNvPr>
            <p:cNvSpPr>
              <a:spLocks/>
            </p:cNvSpPr>
            <p:nvPr/>
          </p:nvSpPr>
          <p:spPr bwMode="auto">
            <a:xfrm>
              <a:off x="6490841" y="4077626"/>
              <a:ext cx="74124" cy="94270"/>
            </a:xfrm>
            <a:custGeom>
              <a:avLst/>
              <a:gdLst>
                <a:gd name="T0" fmla="*/ 78572 w 69928"/>
                <a:gd name="T1" fmla="*/ 77815 h 88934"/>
                <a:gd name="T2" fmla="*/ 15000 w 69928"/>
                <a:gd name="T3" fmla="*/ 99219 h 88934"/>
                <a:gd name="T4" fmla="*/ 1515 w 69928"/>
                <a:gd name="T5" fmla="*/ 43033 h 88934"/>
                <a:gd name="T6" fmla="*/ 17889 w 69928"/>
                <a:gd name="T7" fmla="*/ 2364 h 88934"/>
                <a:gd name="T8" fmla="*/ 78572 w 69928"/>
                <a:gd name="T9" fmla="*/ 77815 h 889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928" h="88934" extrusionOk="0">
                  <a:moveTo>
                    <a:pt x="69928" y="69255"/>
                  </a:moveTo>
                  <a:cubicBezTo>
                    <a:pt x="69928" y="69255"/>
                    <a:pt x="43163" y="93068"/>
                    <a:pt x="13350" y="88305"/>
                  </a:cubicBezTo>
                  <a:lnTo>
                    <a:pt x="1348" y="38299"/>
                  </a:lnTo>
                  <a:cubicBezTo>
                    <a:pt x="1348" y="38299"/>
                    <a:pt x="-6558" y="12105"/>
                    <a:pt x="15921" y="2104"/>
                  </a:cubicBezTo>
                  <a:cubicBezTo>
                    <a:pt x="38400" y="-7897"/>
                    <a:pt x="60212" y="18296"/>
                    <a:pt x="69928" y="69255"/>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6441" name="Google Shape;730;p17">
              <a:extLst>
                <a:ext uri="{FF2B5EF4-FFF2-40B4-BE49-F238E27FC236}">
                  <a16:creationId xmlns:a16="http://schemas.microsoft.com/office/drawing/2014/main" id="{0E64254C-F4ED-DD0C-7848-7CAE7D09C050}"/>
                </a:ext>
              </a:extLst>
            </p:cNvPr>
            <p:cNvSpPr>
              <a:spLocks/>
            </p:cNvSpPr>
            <p:nvPr/>
          </p:nvSpPr>
          <p:spPr bwMode="auto">
            <a:xfrm>
              <a:off x="6345497" y="4058119"/>
              <a:ext cx="63405" cy="66570"/>
            </a:xfrm>
            <a:custGeom>
              <a:avLst/>
              <a:gdLst>
                <a:gd name="T0" fmla="*/ 67210 w 59816"/>
                <a:gd name="T1" fmla="*/ 464 h 62802"/>
                <a:gd name="T2" fmla="*/ 0 w 59816"/>
                <a:gd name="T3" fmla="*/ 62752 h 62802"/>
                <a:gd name="T4" fmla="*/ 12950 w 59816"/>
                <a:gd name="T5" fmla="*/ 70564 h 62802"/>
                <a:gd name="T6" fmla="*/ 67210 w 59816"/>
                <a:gd name="T7" fmla="*/ 464 h 6280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816" h="62802" extrusionOk="0">
                  <a:moveTo>
                    <a:pt x="59817" y="413"/>
                  </a:moveTo>
                  <a:cubicBezTo>
                    <a:pt x="59817" y="413"/>
                    <a:pt x="30766" y="-8445"/>
                    <a:pt x="0" y="55849"/>
                  </a:cubicBezTo>
                  <a:lnTo>
                    <a:pt x="11525" y="62802"/>
                  </a:lnTo>
                  <a:cubicBezTo>
                    <a:pt x="25917" y="40743"/>
                    <a:pt x="42072" y="19879"/>
                    <a:pt x="59817" y="41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grpSp>
          <p:nvGrpSpPr>
            <p:cNvPr id="16442" name="Google Shape;731;p17">
              <a:extLst>
                <a:ext uri="{FF2B5EF4-FFF2-40B4-BE49-F238E27FC236}">
                  <a16:creationId xmlns:a16="http://schemas.microsoft.com/office/drawing/2014/main" id="{3DA4163D-7B04-9C16-727C-836B0D7DA43E}"/>
                </a:ext>
              </a:extLst>
            </p:cNvPr>
            <p:cNvGrpSpPr>
              <a:grpSpLocks/>
            </p:cNvGrpSpPr>
            <p:nvPr/>
          </p:nvGrpSpPr>
          <p:grpSpPr bwMode="auto">
            <a:xfrm>
              <a:off x="6161836" y="4215479"/>
              <a:ext cx="350682" cy="265782"/>
              <a:chOff x="6621095" y="1452181"/>
              <a:chExt cx="330894" cy="250785"/>
            </a:xfrm>
          </p:grpSpPr>
          <p:sp>
            <p:nvSpPr>
              <p:cNvPr id="16443" name="Google Shape;732;p17">
                <a:extLst>
                  <a:ext uri="{FF2B5EF4-FFF2-40B4-BE49-F238E27FC236}">
                    <a16:creationId xmlns:a16="http://schemas.microsoft.com/office/drawing/2014/main" id="{1AB06D32-D79C-1EF0-017D-6F212D9242FB}"/>
                  </a:ext>
                </a:extLst>
              </p:cNvPr>
              <p:cNvSpPr>
                <a:spLocks/>
              </p:cNvSpPr>
              <p:nvPr/>
            </p:nvSpPr>
            <p:spPr bwMode="auto">
              <a:xfrm>
                <a:off x="6648789" y="1521520"/>
                <a:ext cx="303199" cy="174500"/>
              </a:xfrm>
              <a:custGeom>
                <a:avLst/>
                <a:gdLst>
                  <a:gd name="T0" fmla="*/ 0 w 303199"/>
                  <a:gd name="T1" fmla="*/ 63249 h 174500"/>
                  <a:gd name="T2" fmla="*/ 107878 w 303199"/>
                  <a:gd name="T3" fmla="*/ 860 h 174500"/>
                  <a:gd name="T4" fmla="*/ 114056 w 303199"/>
                  <a:gd name="T5" fmla="*/ 860 h 174500"/>
                  <a:gd name="T6" fmla="*/ 303200 w 303199"/>
                  <a:gd name="T7" fmla="*/ 110302 h 174500"/>
                  <a:gd name="T8" fmla="*/ 192280 w 303199"/>
                  <a:gd name="T9" fmla="*/ 174501 h 174500"/>
                  <a:gd name="T10" fmla="*/ 0 w 303199"/>
                  <a:gd name="T11" fmla="*/ 63249 h 174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3199" h="174500" extrusionOk="0">
                    <a:moveTo>
                      <a:pt x="0" y="63249"/>
                    </a:moveTo>
                    <a:lnTo>
                      <a:pt x="107878" y="860"/>
                    </a:lnTo>
                    <a:cubicBezTo>
                      <a:pt x="109779" y="-287"/>
                      <a:pt x="112155" y="-287"/>
                      <a:pt x="114056" y="860"/>
                    </a:cubicBezTo>
                    <a:lnTo>
                      <a:pt x="303200" y="110302"/>
                    </a:lnTo>
                    <a:lnTo>
                      <a:pt x="192280" y="174501"/>
                    </a:lnTo>
                    <a:lnTo>
                      <a:pt x="0" y="63249"/>
                    </a:lnTo>
                    <a:close/>
                  </a:path>
                </a:pathLst>
              </a:custGeom>
              <a:solidFill>
                <a:srgbClr val="F4F4F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6444" name="Google Shape;733;p17">
                <a:extLst>
                  <a:ext uri="{FF2B5EF4-FFF2-40B4-BE49-F238E27FC236}">
                    <a16:creationId xmlns:a16="http://schemas.microsoft.com/office/drawing/2014/main" id="{FD0627CF-E832-AD77-1AE0-350FACDD9DEC}"/>
                  </a:ext>
                </a:extLst>
              </p:cNvPr>
              <p:cNvSpPr>
                <a:spLocks/>
              </p:cNvSpPr>
              <p:nvPr/>
            </p:nvSpPr>
            <p:spPr bwMode="auto">
              <a:xfrm>
                <a:off x="6790409" y="1564671"/>
                <a:ext cx="79173" cy="45815"/>
              </a:xfrm>
              <a:custGeom>
                <a:avLst/>
                <a:gdLst>
                  <a:gd name="T0" fmla="*/ 79174 w 79173"/>
                  <a:gd name="T1" fmla="*/ 29242 h 45815"/>
                  <a:gd name="T2" fmla="*/ 50660 w 79173"/>
                  <a:gd name="T3" fmla="*/ 45815 h 45815"/>
                  <a:gd name="T4" fmla="*/ 0 w 79173"/>
                  <a:gd name="T5" fmla="*/ 16478 h 45815"/>
                  <a:gd name="T6" fmla="*/ 28514 w 79173"/>
                  <a:gd name="T7" fmla="*/ 0 h 45815"/>
                  <a:gd name="T8" fmla="*/ 79174 w 79173"/>
                  <a:gd name="T9" fmla="*/ 29242 h 458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173" h="45815" extrusionOk="0">
                    <a:moveTo>
                      <a:pt x="79174" y="29242"/>
                    </a:moveTo>
                    <a:lnTo>
                      <a:pt x="50660" y="45815"/>
                    </a:lnTo>
                    <a:lnTo>
                      <a:pt x="0" y="16478"/>
                    </a:lnTo>
                    <a:lnTo>
                      <a:pt x="28514" y="0"/>
                    </a:lnTo>
                    <a:lnTo>
                      <a:pt x="79174" y="29242"/>
                    </a:lnTo>
                    <a:close/>
                  </a:path>
                </a:pathLst>
              </a:custGeom>
              <a:solidFill>
                <a:srgbClr val="000000">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6445" name="Google Shape;734;p17">
                <a:extLst>
                  <a:ext uri="{FF2B5EF4-FFF2-40B4-BE49-F238E27FC236}">
                    <a16:creationId xmlns:a16="http://schemas.microsoft.com/office/drawing/2014/main" id="{E9B05208-E821-3500-2535-0B54DE8DAB3E}"/>
                  </a:ext>
                </a:extLst>
              </p:cNvPr>
              <p:cNvSpPr>
                <a:spLocks/>
              </p:cNvSpPr>
              <p:nvPr/>
            </p:nvSpPr>
            <p:spPr bwMode="auto">
              <a:xfrm>
                <a:off x="6648780" y="1584674"/>
                <a:ext cx="303209" cy="118292"/>
              </a:xfrm>
              <a:custGeom>
                <a:avLst/>
                <a:gdLst>
                  <a:gd name="T0" fmla="*/ 303209 w 303209"/>
                  <a:gd name="T1" fmla="*/ 47149 h 118292"/>
                  <a:gd name="T2" fmla="*/ 303209 w 303209"/>
                  <a:gd name="T3" fmla="*/ 49721 h 118292"/>
                  <a:gd name="T4" fmla="*/ 298076 w 303209"/>
                  <a:gd name="T5" fmla="*/ 58769 h 118292"/>
                  <a:gd name="T6" fmla="*/ 197517 w 303209"/>
                  <a:gd name="T7" fmla="*/ 116872 h 118292"/>
                  <a:gd name="T8" fmla="*/ 187157 w 303209"/>
                  <a:gd name="T9" fmla="*/ 116872 h 118292"/>
                  <a:gd name="T10" fmla="*/ 5237 w 303209"/>
                  <a:gd name="T11" fmla="*/ 12097 h 118292"/>
                  <a:gd name="T12" fmla="*/ 9 w 303209"/>
                  <a:gd name="T13" fmla="*/ 2572 h 118292"/>
                  <a:gd name="T14" fmla="*/ 9 w 303209"/>
                  <a:gd name="T15" fmla="*/ 0 h 118292"/>
                  <a:gd name="T16" fmla="*/ 192289 w 303209"/>
                  <a:gd name="T17" fmla="*/ 111252 h 118292"/>
                  <a:gd name="T18" fmla="*/ 303209 w 303209"/>
                  <a:gd name="T19" fmla="*/ 47149 h 1182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lnTo>
                      <a:pt x="303209" y="47149"/>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6446" name="Google Shape;735;p17">
                <a:extLst>
                  <a:ext uri="{FF2B5EF4-FFF2-40B4-BE49-F238E27FC236}">
                    <a16:creationId xmlns:a16="http://schemas.microsoft.com/office/drawing/2014/main" id="{C960E79B-B803-8D58-6C8C-7F449386C1BE}"/>
                  </a:ext>
                </a:extLst>
              </p:cNvPr>
              <p:cNvSpPr>
                <a:spLocks/>
              </p:cNvSpPr>
              <p:nvPr/>
            </p:nvSpPr>
            <p:spPr bwMode="auto">
              <a:xfrm>
                <a:off x="6621095" y="1454086"/>
                <a:ext cx="217122" cy="244320"/>
              </a:xfrm>
              <a:custGeom>
                <a:avLst/>
                <a:gdLst>
                  <a:gd name="T0" fmla="*/ 217123 w 217122"/>
                  <a:gd name="T1" fmla="*/ 243459 h 244320"/>
                  <a:gd name="T2" fmla="*/ 206478 w 217122"/>
                  <a:gd name="T3" fmla="*/ 242697 h 244320"/>
                  <a:gd name="T4" fmla="*/ 25888 w 217122"/>
                  <a:gd name="T5" fmla="*/ 137922 h 244320"/>
                  <a:gd name="T6" fmla="*/ 19900 w 217122"/>
                  <a:gd name="T7" fmla="*/ 129254 h 244320"/>
                  <a:gd name="T8" fmla="*/ 36 w 217122"/>
                  <a:gd name="T9" fmla="*/ 10763 h 244320"/>
                  <a:gd name="T10" fmla="*/ 36 w 217122"/>
                  <a:gd name="T11" fmla="*/ 8763 h 244320"/>
                  <a:gd name="T12" fmla="*/ 3743 w 217122"/>
                  <a:gd name="T13" fmla="*/ 0 h 244320"/>
                  <a:gd name="T14" fmla="*/ 191935 w 217122"/>
                  <a:gd name="T15" fmla="*/ 108871 h 244320"/>
                  <a:gd name="T16" fmla="*/ 196307 w 217122"/>
                  <a:gd name="T17" fmla="*/ 115252 h 244320"/>
                  <a:gd name="T18" fmla="*/ 217123 w 217122"/>
                  <a:gd name="T19" fmla="*/ 243459 h 24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lnTo>
                      <a:pt x="217123" y="243459"/>
                    </a:lnTo>
                    <a:close/>
                  </a:path>
                </a:pathLst>
              </a:custGeom>
              <a:solidFill>
                <a:srgbClr val="F4F4F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16447" name="Google Shape;736;p17">
                <a:extLst>
                  <a:ext uri="{FF2B5EF4-FFF2-40B4-BE49-F238E27FC236}">
                    <a16:creationId xmlns:a16="http://schemas.microsoft.com/office/drawing/2014/main" id="{3BC7CAE0-56BE-66B3-1D15-C2A1CCE663BD}"/>
                  </a:ext>
                </a:extLst>
              </p:cNvPr>
              <p:cNvSpPr>
                <a:spLocks/>
              </p:cNvSpPr>
              <p:nvPr/>
            </p:nvSpPr>
            <p:spPr bwMode="auto">
              <a:xfrm>
                <a:off x="6624647" y="1452181"/>
                <a:ext cx="216421" cy="245364"/>
              </a:xfrm>
              <a:custGeom>
                <a:avLst/>
                <a:gdLst>
                  <a:gd name="T0" fmla="*/ 216422 w 216421"/>
                  <a:gd name="T1" fmla="*/ 243840 h 245364"/>
                  <a:gd name="T2" fmla="*/ 215186 w 216421"/>
                  <a:gd name="T3" fmla="*/ 244602 h 245364"/>
                  <a:gd name="T4" fmla="*/ 213570 w 216421"/>
                  <a:gd name="T5" fmla="*/ 245364 h 245364"/>
                  <a:gd name="T6" fmla="*/ 192090 w 216421"/>
                  <a:gd name="T7" fmla="*/ 117157 h 245364"/>
                  <a:gd name="T8" fmla="*/ 187718 w 216421"/>
                  <a:gd name="T9" fmla="*/ 110776 h 245364"/>
                  <a:gd name="T10" fmla="*/ 0 w 216421"/>
                  <a:gd name="T11" fmla="*/ 1905 h 245364"/>
                  <a:gd name="T12" fmla="*/ 2471 w 216421"/>
                  <a:gd name="T13" fmla="*/ 0 h 245364"/>
                  <a:gd name="T14" fmla="*/ 191044 w 216421"/>
                  <a:gd name="T15" fmla="*/ 109061 h 245364"/>
                  <a:gd name="T16" fmla="*/ 195512 w 216421"/>
                  <a:gd name="T17" fmla="*/ 115443 h 245364"/>
                  <a:gd name="T18" fmla="*/ 216422 w 216421"/>
                  <a:gd name="T19" fmla="*/ 243840 h 2453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lnTo>
                      <a:pt x="216422" y="24384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grpSp>
      </p:grpSp>
    </p:spTree>
  </p:cSld>
  <p:clrMapOvr>
    <a:masterClrMapping/>
  </p:clrMapOvr>
  <p:transition>
    <p:fade thruBlk="1"/>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3">
            <a:extLst>
              <a:ext uri="{FF2B5EF4-FFF2-40B4-BE49-F238E27FC236}">
                <a16:creationId xmlns:a16="http://schemas.microsoft.com/office/drawing/2014/main" id="{82EB64A4-CD80-5BAB-4309-190986E34A4B}"/>
              </a:ext>
            </a:extLst>
          </p:cNvPr>
          <p:cNvPicPr>
            <a:picLocks noChangeAspect="1"/>
          </p:cNvPicPr>
          <p:nvPr/>
        </p:nvPicPr>
        <p:blipFill>
          <a:blip r:embed="rId2">
            <a:extLst>
              <a:ext uri="{28A0092B-C50C-407E-A947-70E740481C1C}">
                <a14:useLocalDpi xmlns:a14="http://schemas.microsoft.com/office/drawing/2010/main" val="0"/>
              </a:ext>
            </a:extLst>
          </a:blip>
          <a:srcRect l="20448" t="18440" r="24998" b="31676"/>
          <a:stretch>
            <a:fillRect/>
          </a:stretch>
        </p:blipFill>
        <p:spPr bwMode="auto">
          <a:xfrm>
            <a:off x="990600" y="157163"/>
            <a:ext cx="7283450" cy="374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3" name="Title 1">
            <a:extLst>
              <a:ext uri="{FF2B5EF4-FFF2-40B4-BE49-F238E27FC236}">
                <a16:creationId xmlns:a16="http://schemas.microsoft.com/office/drawing/2014/main" id="{FF5D2C75-6DE4-9B6B-ACC4-904A56EBD20F}"/>
              </a:ext>
            </a:extLst>
          </p:cNvPr>
          <p:cNvSpPr txBox="1">
            <a:spLocks noGrp="1"/>
          </p:cNvSpPr>
          <p:nvPr>
            <p:ph type="ctrTitle"/>
          </p:nvPr>
        </p:nvSpPr>
        <p:spPr>
          <a:xfrm>
            <a:off x="1085850" y="2030413"/>
            <a:ext cx="4676775" cy="1160462"/>
          </a:xfrm>
        </p:spPr>
        <p:txBody>
          <a:bodyPr/>
          <a:lstStyle/>
          <a:p>
            <a:pPr>
              <a:spcBef>
                <a:spcPct val="0"/>
              </a:spcBef>
              <a:spcAft>
                <a:spcPct val="0"/>
              </a:spcAft>
            </a:pPr>
            <a:br>
              <a:rPr lang="en-US" altLang="en-US">
                <a:latin typeface="Arial" panose="020B0604020202020204" pitchFamily="34" charset="0"/>
                <a:cs typeface="Arial" panose="020B0604020202020204" pitchFamily="34" charset="0"/>
              </a:rPr>
            </a:br>
            <a:endParaRPr lang="en-US" altLang="en-US">
              <a:latin typeface="Arial" panose="020B0604020202020204" pitchFamily="34" charset="0"/>
              <a:cs typeface="Arial" panose="020B0604020202020204" pitchFamily="34" charset="0"/>
            </a:endParaRPr>
          </a:p>
        </p:txBody>
      </p:sp>
      <p:sp>
        <p:nvSpPr>
          <p:cNvPr id="81924" name="Subtitle 2">
            <a:extLst>
              <a:ext uri="{FF2B5EF4-FFF2-40B4-BE49-F238E27FC236}">
                <a16:creationId xmlns:a16="http://schemas.microsoft.com/office/drawing/2014/main" id="{E8AC63C3-E36A-91A6-825B-093CAD66E166}"/>
              </a:ext>
            </a:extLst>
          </p:cNvPr>
          <p:cNvSpPr txBox="1">
            <a:spLocks noGrp="1"/>
          </p:cNvSpPr>
          <p:nvPr>
            <p:ph type="subTitle" idx="1"/>
          </p:nvPr>
        </p:nvSpPr>
        <p:spPr>
          <a:xfrm>
            <a:off x="1085850" y="3287713"/>
            <a:ext cx="4676775" cy="384175"/>
          </a:xfrm>
        </p:spPr>
        <p:txBody>
          <a:bodyPr/>
          <a:lstStyle/>
          <a:p>
            <a:pPr>
              <a:spcBef>
                <a:spcPct val="0"/>
              </a:spcBef>
              <a:spcAft>
                <a:spcPct val="0"/>
              </a:spcAft>
              <a:buClr>
                <a:srgbClr val="757B89"/>
              </a:buClr>
            </a:pPr>
            <a:endParaRPr lang="en-US" altLang="en-US">
              <a:solidFill>
                <a:srgbClr val="757B89"/>
              </a:solidFill>
              <a:latin typeface="Arial" panose="020B0604020202020204" pitchFamily="34" charset="0"/>
              <a:cs typeface="Arial" panose="020B0604020202020204" pitchFamily="34" charset="0"/>
            </a:endParaRPr>
          </a:p>
          <a:p>
            <a:pPr>
              <a:spcBef>
                <a:spcPct val="0"/>
              </a:spcBef>
              <a:spcAft>
                <a:spcPct val="0"/>
              </a:spcAft>
              <a:buClr>
                <a:srgbClr val="757B89"/>
              </a:buClr>
            </a:pPr>
            <a:endParaRPr lang="en-US" altLang="en-US">
              <a:solidFill>
                <a:srgbClr val="757B89"/>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C8E24DD3-B4DF-0AE1-72BA-C8956E37BCC7}"/>
              </a:ext>
            </a:extLst>
          </p:cNvPr>
          <p:cNvSpPr/>
          <p:nvPr/>
        </p:nvSpPr>
        <p:spPr>
          <a:xfrm>
            <a:off x="1282700" y="3994150"/>
            <a:ext cx="7321550" cy="954088"/>
          </a:xfrm>
          <a:prstGeom prst="rect">
            <a:avLst/>
          </a:prstGeom>
        </p:spPr>
        <p:txBody>
          <a:bodyPr>
            <a:spAutoFit/>
          </a:bodyPr>
          <a:lstStyle/>
          <a:p>
            <a:pPr algn="just">
              <a:defRPr/>
            </a:pPr>
            <a:r>
              <a:rPr lang="en-US" altLang="en-US" dirty="0">
                <a:solidFill>
                  <a:schemeClr val="tx1">
                    <a:lumMod val="50000"/>
                  </a:schemeClr>
                </a:solidFill>
                <a:latin typeface="Barlow Light"/>
                <a:sym typeface="Barlow Light"/>
              </a:rPr>
              <a:t>Iranian families reduced the consumption of some food groups during the outbreak of the disease due to new conditions. Therefore, COVID-19 can negatively affect food security by reducing people's incomes. As a result, inflation leads to food insecurity through the spread of poverty and declining incomes.</a:t>
            </a:r>
          </a:p>
        </p:txBody>
      </p:sp>
    </p:spTree>
  </p:cSld>
  <p:clrMapOvr>
    <a:masterClrMapping/>
  </p:clrMapOvr>
  <p:transition>
    <p:fade thruBlk="1"/>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3">
            <a:extLst>
              <a:ext uri="{FF2B5EF4-FFF2-40B4-BE49-F238E27FC236}">
                <a16:creationId xmlns:a16="http://schemas.microsoft.com/office/drawing/2014/main" id="{2FF7C012-6B85-077F-FC11-4CF5F1AB6A51}"/>
              </a:ext>
            </a:extLst>
          </p:cNvPr>
          <p:cNvPicPr>
            <a:picLocks noChangeAspect="1"/>
          </p:cNvPicPr>
          <p:nvPr/>
        </p:nvPicPr>
        <p:blipFill>
          <a:blip r:embed="rId2">
            <a:extLst>
              <a:ext uri="{28A0092B-C50C-407E-A947-70E740481C1C}">
                <a14:useLocalDpi xmlns:a14="http://schemas.microsoft.com/office/drawing/2010/main" val="0"/>
              </a:ext>
            </a:extLst>
          </a:blip>
          <a:srcRect l="24329" t="18440" r="25298" b="28093"/>
          <a:stretch>
            <a:fillRect/>
          </a:stretch>
        </p:blipFill>
        <p:spPr bwMode="auto">
          <a:xfrm>
            <a:off x="930275" y="1296988"/>
            <a:ext cx="7408863" cy="334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Google Shape;84;p16">
            <a:extLst>
              <a:ext uri="{FF2B5EF4-FFF2-40B4-BE49-F238E27FC236}">
                <a16:creationId xmlns:a16="http://schemas.microsoft.com/office/drawing/2014/main" id="{FDA94B32-EEBF-5F31-03AB-4FB3E32DF7AD}"/>
              </a:ext>
            </a:extLst>
          </p:cNvPr>
          <p:cNvSpPr txBox="1">
            <a:spLocks noGrp="1" noChangeArrowheads="1"/>
          </p:cNvSpPr>
          <p:nvPr>
            <p:ph type="ctrTitle"/>
          </p:nvPr>
        </p:nvSpPr>
        <p:spPr>
          <a:xfrm>
            <a:off x="966788" y="450850"/>
            <a:ext cx="7432675" cy="646113"/>
          </a:xfrm>
        </p:spPr>
        <p:txBody>
          <a:bodyPr/>
          <a:lstStyle/>
          <a:p>
            <a:pPr eaLnBrk="1" hangingPunct="1">
              <a:lnSpc>
                <a:spcPct val="80000"/>
              </a:lnSpc>
              <a:spcBef>
                <a:spcPct val="0"/>
              </a:spcBef>
              <a:spcAft>
                <a:spcPct val="0"/>
              </a:spcAft>
              <a:buClr>
                <a:schemeClr val="accent2"/>
              </a:buClr>
              <a:defRPr/>
            </a:pPr>
            <a:r>
              <a:rPr lang="en-US" sz="1300" b="1" dirty="0">
                <a:solidFill>
                  <a:srgbClr val="FF0000"/>
                </a:solidFill>
                <a:latin typeface="Barlow Light" panose="020B0604020202020204" charset="0"/>
              </a:rPr>
              <a:t>Below </a:t>
            </a:r>
            <a:r>
              <a:rPr lang="en-US" sz="1300" dirty="0">
                <a:solidFill>
                  <a:schemeClr val="tx1">
                    <a:lumMod val="50000"/>
                  </a:schemeClr>
                </a:solidFill>
                <a:latin typeface="Barlow Light" panose="020B0604020202020204" charset="0"/>
              </a:rPr>
              <a:t>figure show that Food security</a:t>
            </a:r>
            <a:r>
              <a:rPr lang="en-US" sz="1300" b="1" dirty="0">
                <a:solidFill>
                  <a:srgbClr val="FF0000"/>
                </a:solidFill>
                <a:latin typeface="Barlow Light" panose="020B0604020202020204" charset="0"/>
              </a:rPr>
              <a:t> </a:t>
            </a:r>
            <a:r>
              <a:rPr lang="en-US" sz="1300" dirty="0">
                <a:latin typeface="Barlow Light" panose="020B0604020202020204" charset="0"/>
              </a:rPr>
              <a:t>depends on the economy, household income, employment, food supply chain, and healthy diet, and the impact mechanism of the lockdown restrictions and economic crisis on food security in Iran has also been indicated.</a:t>
            </a:r>
            <a:br>
              <a:rPr lang="en-US" altLang="en-US" sz="1300" dirty="0">
                <a:solidFill>
                  <a:schemeClr val="accent2"/>
                </a:solidFill>
                <a:latin typeface="Barlow Light" panose="020B0604020202020204" charset="0"/>
                <a:cs typeface="Arial" panose="020B0604020202020204" pitchFamily="34" charset="0"/>
                <a:sym typeface="Raleway Thin" panose="020B0604020202020204" charset="0"/>
              </a:rPr>
            </a:br>
            <a:endParaRPr lang="en-US" altLang="en-US" sz="1300" dirty="0">
              <a:solidFill>
                <a:schemeClr val="accent2"/>
              </a:solidFill>
              <a:latin typeface="Barlow Light" panose="020B0604020202020204" charset="0"/>
              <a:cs typeface="Arial" panose="020B0604020202020204" pitchFamily="34" charset="0"/>
              <a:sym typeface="Raleway Thin" panose="020B0604020202020204" charset="0"/>
            </a:endParaRPr>
          </a:p>
        </p:txBody>
      </p:sp>
    </p:spTree>
  </p:cSld>
  <p:clrMapOvr>
    <a:masterClrMapping/>
  </p:clrMapOvr>
  <p:transition>
    <p:fade thruBlk="1"/>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Google Shape;84;p16">
            <a:extLst>
              <a:ext uri="{FF2B5EF4-FFF2-40B4-BE49-F238E27FC236}">
                <a16:creationId xmlns:a16="http://schemas.microsoft.com/office/drawing/2014/main" id="{54D81F40-CD5F-6F1C-7BB9-D39347A30DDC}"/>
              </a:ext>
            </a:extLst>
          </p:cNvPr>
          <p:cNvSpPr txBox="1">
            <a:spLocks noGrp="1" noChangeArrowheads="1"/>
          </p:cNvSpPr>
          <p:nvPr>
            <p:ph type="ctrTitle" idx="4294967295"/>
          </p:nvPr>
        </p:nvSpPr>
        <p:spPr>
          <a:xfrm>
            <a:off x="66675" y="425450"/>
            <a:ext cx="9010650" cy="646113"/>
          </a:xfrm>
        </p:spPr>
        <p:txBody>
          <a:bodyPr anchor="b"/>
          <a:lstStyle/>
          <a:p>
            <a:pPr eaLnBrk="1" hangingPunct="1">
              <a:lnSpc>
                <a:spcPct val="80000"/>
              </a:lnSpc>
              <a:buClr>
                <a:schemeClr val="accent2"/>
              </a:buClr>
              <a:buSzPts val="4800"/>
              <a:buFont typeface="Raleway Thin" pitchFamily="2" charset="77"/>
              <a:buNone/>
            </a:pPr>
            <a:r>
              <a:rPr lang="en-US" altLang="en-US" sz="3200">
                <a:solidFill>
                  <a:schemeClr val="accent2"/>
                </a:solidFill>
                <a:latin typeface="Raleway Thin" pitchFamily="2" charset="77"/>
                <a:cs typeface="Arial" panose="020B0604020202020204" pitchFamily="34" charset="0"/>
                <a:sym typeface="Raleway Thin" pitchFamily="2" charset="77"/>
              </a:rPr>
              <a:t>Focusing on Middle East &amp; Africa – Food Security</a:t>
            </a:r>
            <a:br>
              <a:rPr lang="en-US" altLang="en-US" sz="3200">
                <a:solidFill>
                  <a:schemeClr val="accent2"/>
                </a:solidFill>
                <a:latin typeface="Raleway Thin" pitchFamily="2" charset="77"/>
                <a:cs typeface="Arial" panose="020B0604020202020204" pitchFamily="34" charset="0"/>
                <a:sym typeface="Raleway Thin" pitchFamily="2" charset="77"/>
              </a:rPr>
            </a:br>
            <a:endParaRPr lang="en-US" altLang="en-US" sz="3200">
              <a:solidFill>
                <a:schemeClr val="accent2"/>
              </a:solidFill>
              <a:latin typeface="Raleway Thin" pitchFamily="2" charset="77"/>
              <a:cs typeface="Arial" panose="020B0604020202020204" pitchFamily="34" charset="0"/>
              <a:sym typeface="Raleway Thin" pitchFamily="2" charset="77"/>
            </a:endParaRPr>
          </a:p>
        </p:txBody>
      </p:sp>
      <p:sp>
        <p:nvSpPr>
          <p:cNvPr id="83971" name="Google Shape;85;p16">
            <a:extLst>
              <a:ext uri="{FF2B5EF4-FFF2-40B4-BE49-F238E27FC236}">
                <a16:creationId xmlns:a16="http://schemas.microsoft.com/office/drawing/2014/main" id="{1DFF904A-4EEF-9B4B-4AFF-EB6DDC938748}"/>
              </a:ext>
            </a:extLst>
          </p:cNvPr>
          <p:cNvSpPr txBox="1">
            <a:spLocks noGrp="1" noChangeArrowheads="1"/>
          </p:cNvSpPr>
          <p:nvPr>
            <p:ph type="subTitle" idx="4294967295"/>
          </p:nvPr>
        </p:nvSpPr>
        <p:spPr>
          <a:xfrm>
            <a:off x="541338" y="847725"/>
            <a:ext cx="2754312" cy="646113"/>
          </a:xfrm>
        </p:spPr>
        <p:txBody>
          <a:bodyPr/>
          <a:lstStyle/>
          <a:p>
            <a:pPr eaLnBrk="1" hangingPunct="1">
              <a:lnSpc>
                <a:spcPct val="110000"/>
              </a:lnSpc>
              <a:spcBef>
                <a:spcPts val="600"/>
              </a:spcBef>
              <a:spcAft>
                <a:spcPts val="600"/>
              </a:spcAft>
              <a:buClr>
                <a:schemeClr val="accent1"/>
              </a:buClr>
              <a:buSzPts val="1800"/>
              <a:buFont typeface="Barlow Light" panose="020F0302020204030204" pitchFamily="34" charset="0"/>
              <a:buChar char="▸"/>
            </a:pPr>
            <a:r>
              <a:rPr lang="en-US" altLang="en-US" sz="2000">
                <a:solidFill>
                  <a:srgbClr val="3A3F50"/>
                </a:solidFill>
                <a:latin typeface="Barlow Light" panose="020F0302020204030204" pitchFamily="34" charset="0"/>
                <a:cs typeface="Arial" panose="020B0604020202020204" pitchFamily="34" charset="0"/>
                <a:sym typeface="Barlow Light" panose="020F0302020204030204" pitchFamily="34" charset="0"/>
              </a:rPr>
              <a:t>In our region the definition of Food Safety includes </a:t>
            </a:r>
          </a:p>
          <a:p>
            <a:pPr marL="457200" lvl="1" eaLnBrk="1" hangingPunct="1">
              <a:lnSpc>
                <a:spcPct val="110000"/>
              </a:lnSpc>
              <a:spcBef>
                <a:spcPts val="600"/>
              </a:spcBef>
              <a:spcAft>
                <a:spcPts val="600"/>
              </a:spcAft>
              <a:buClr>
                <a:schemeClr val="accent1"/>
              </a:buClr>
              <a:buSzPts val="1800"/>
              <a:buFont typeface="Barlow Light" panose="020F0302020204030204" pitchFamily="34" charset="0"/>
              <a:buChar char="▹"/>
            </a:pPr>
            <a:r>
              <a:rPr lang="en-US" altLang="en-US" sz="2000">
                <a:solidFill>
                  <a:srgbClr val="3A3F50"/>
                </a:solidFill>
                <a:latin typeface="Barlow Light" panose="020F0302020204030204" pitchFamily="34" charset="0"/>
                <a:cs typeface="Arial" panose="020B0604020202020204" pitchFamily="34" charset="0"/>
                <a:sym typeface="Barlow Light" panose="020F0302020204030204" pitchFamily="34" charset="0"/>
              </a:rPr>
              <a:t>Security </a:t>
            </a:r>
          </a:p>
          <a:p>
            <a:pPr marL="457200" lvl="1" eaLnBrk="1" hangingPunct="1">
              <a:lnSpc>
                <a:spcPct val="110000"/>
              </a:lnSpc>
              <a:spcBef>
                <a:spcPts val="600"/>
              </a:spcBef>
              <a:spcAft>
                <a:spcPts val="600"/>
              </a:spcAft>
              <a:buClr>
                <a:schemeClr val="accent1"/>
              </a:buClr>
              <a:buSzPts val="1800"/>
              <a:buFont typeface="Barlow Light" panose="020F0302020204030204" pitchFamily="34" charset="0"/>
              <a:buChar char="▹"/>
            </a:pPr>
            <a:r>
              <a:rPr lang="en-US" altLang="en-US" sz="2000">
                <a:solidFill>
                  <a:srgbClr val="3A3F50"/>
                </a:solidFill>
                <a:latin typeface="Barlow Light" panose="020F0302020204030204" pitchFamily="34" charset="0"/>
                <a:cs typeface="Arial" panose="020B0604020202020204" pitchFamily="34" charset="0"/>
                <a:sym typeface="Barlow Light" panose="020F0302020204030204" pitchFamily="34" charset="0"/>
              </a:rPr>
              <a:t>Managing food crisis </a:t>
            </a:r>
          </a:p>
          <a:p>
            <a:pPr marL="457200" lvl="1" eaLnBrk="1" hangingPunct="1">
              <a:lnSpc>
                <a:spcPct val="110000"/>
              </a:lnSpc>
              <a:spcBef>
                <a:spcPts val="600"/>
              </a:spcBef>
              <a:spcAft>
                <a:spcPts val="600"/>
              </a:spcAft>
              <a:buClr>
                <a:schemeClr val="accent1"/>
              </a:buClr>
              <a:buSzPts val="1800"/>
              <a:buFont typeface="Barlow Light" panose="020F0302020204030204" pitchFamily="34" charset="0"/>
              <a:buChar char="▹"/>
            </a:pPr>
            <a:r>
              <a:rPr lang="en-US" altLang="en-US" sz="2000">
                <a:solidFill>
                  <a:srgbClr val="3A3F50"/>
                </a:solidFill>
                <a:latin typeface="Barlow Light" panose="020F0302020204030204" pitchFamily="34" charset="0"/>
                <a:cs typeface="Arial" panose="020B0604020202020204" pitchFamily="34" charset="0"/>
                <a:sym typeface="Barlow Light" panose="020F0302020204030204" pitchFamily="34" charset="0"/>
              </a:rPr>
              <a:t> Food Insecurity</a:t>
            </a:r>
          </a:p>
          <a:p>
            <a:pPr eaLnBrk="1" hangingPunct="1">
              <a:lnSpc>
                <a:spcPct val="110000"/>
              </a:lnSpc>
              <a:spcAft>
                <a:spcPts val="600"/>
              </a:spcAft>
              <a:buClr>
                <a:schemeClr val="accent1"/>
              </a:buClr>
              <a:buSzPts val="1800"/>
              <a:buFont typeface="Barlow Light" panose="020F0302020204030204" pitchFamily="34" charset="0"/>
              <a:buNone/>
            </a:pPr>
            <a:r>
              <a:rPr lang="en-US" altLang="en-US" sz="2000">
                <a:solidFill>
                  <a:schemeClr val="accent2"/>
                </a:solidFill>
                <a:latin typeface="Barlow Light" panose="020F0302020204030204" pitchFamily="34" charset="0"/>
                <a:cs typeface="Arial" panose="020B0604020202020204" pitchFamily="34" charset="0"/>
                <a:sym typeface="Barlow Light" panose="020F0302020204030204" pitchFamily="34" charset="0"/>
              </a:rPr>
              <a:t>The region remains one of the most vulnerable to food crisis </a:t>
            </a:r>
          </a:p>
          <a:p>
            <a:pPr eaLnBrk="1" hangingPunct="1">
              <a:lnSpc>
                <a:spcPct val="110000"/>
              </a:lnSpc>
              <a:spcAft>
                <a:spcPts val="600"/>
              </a:spcAft>
              <a:buClr>
                <a:schemeClr val="accent1"/>
              </a:buClr>
              <a:buSzPts val="1800"/>
              <a:buFont typeface="Barlow Light" panose="020F0302020204030204" pitchFamily="34" charset="0"/>
              <a:buNone/>
            </a:pPr>
            <a:endParaRPr lang="en-US" altLang="en-US" sz="2000">
              <a:solidFill>
                <a:srgbClr val="3A3F50"/>
              </a:solidFill>
              <a:latin typeface="Barlow Light" panose="020F0302020204030204" pitchFamily="34" charset="0"/>
              <a:cs typeface="Arial" panose="020B0604020202020204" pitchFamily="34" charset="0"/>
              <a:sym typeface="Barlow Light" panose="020F0302020204030204" pitchFamily="34" charset="0"/>
            </a:endParaRPr>
          </a:p>
        </p:txBody>
      </p:sp>
      <p:sp>
        <p:nvSpPr>
          <p:cNvPr id="6" name="Google Shape;1145;p25">
            <a:extLst>
              <a:ext uri="{FF2B5EF4-FFF2-40B4-BE49-F238E27FC236}">
                <a16:creationId xmlns:a16="http://schemas.microsoft.com/office/drawing/2014/main" id="{D03F0CBA-A6B6-9613-DCA9-60808A502B34}"/>
              </a:ext>
            </a:extLst>
          </p:cNvPr>
          <p:cNvSpPr/>
          <p:nvPr/>
        </p:nvSpPr>
        <p:spPr>
          <a:xfrm>
            <a:off x="3041650" y="1385888"/>
            <a:ext cx="6289675" cy="3290887"/>
          </a:xfrm>
          <a:custGeom>
            <a:avLst/>
            <a:gdLst/>
            <a:ahLst/>
            <a:cxnLst/>
            <a:rect l="l" t="t" r="r" b="b"/>
            <a:pathLst>
              <a:path w="285750" h="136125" extrusionOk="0">
                <a:moveTo>
                  <a:pt x="74830" y="1313"/>
                </a:moveTo>
                <a:lnTo>
                  <a:pt x="74352" y="1330"/>
                </a:lnTo>
                <a:lnTo>
                  <a:pt x="74864" y="1330"/>
                </a:lnTo>
                <a:lnTo>
                  <a:pt x="74830" y="1313"/>
                </a:lnTo>
                <a:close/>
                <a:moveTo>
                  <a:pt x="77830" y="1739"/>
                </a:moveTo>
                <a:lnTo>
                  <a:pt x="77830" y="1739"/>
                </a:lnTo>
                <a:lnTo>
                  <a:pt x="77830" y="1739"/>
                </a:lnTo>
                <a:close/>
                <a:moveTo>
                  <a:pt x="176011" y="1432"/>
                </a:moveTo>
                <a:lnTo>
                  <a:pt x="176114" y="1636"/>
                </a:lnTo>
                <a:lnTo>
                  <a:pt x="175500" y="1841"/>
                </a:lnTo>
                <a:lnTo>
                  <a:pt x="175807" y="1943"/>
                </a:lnTo>
                <a:lnTo>
                  <a:pt x="178875" y="1943"/>
                </a:lnTo>
                <a:lnTo>
                  <a:pt x="178773" y="1636"/>
                </a:lnTo>
                <a:lnTo>
                  <a:pt x="176011" y="1432"/>
                </a:lnTo>
                <a:close/>
                <a:moveTo>
                  <a:pt x="135102" y="1841"/>
                </a:moveTo>
                <a:lnTo>
                  <a:pt x="134898" y="1943"/>
                </a:lnTo>
                <a:lnTo>
                  <a:pt x="135102" y="2045"/>
                </a:lnTo>
                <a:lnTo>
                  <a:pt x="134489" y="2045"/>
                </a:lnTo>
                <a:lnTo>
                  <a:pt x="134795" y="2148"/>
                </a:lnTo>
                <a:lnTo>
                  <a:pt x="134489" y="2148"/>
                </a:lnTo>
                <a:lnTo>
                  <a:pt x="135920" y="2352"/>
                </a:lnTo>
                <a:lnTo>
                  <a:pt x="135307" y="2455"/>
                </a:lnTo>
                <a:lnTo>
                  <a:pt x="137148" y="2557"/>
                </a:lnTo>
                <a:lnTo>
                  <a:pt x="137148" y="2659"/>
                </a:lnTo>
                <a:lnTo>
                  <a:pt x="139500" y="2148"/>
                </a:lnTo>
                <a:lnTo>
                  <a:pt x="137148" y="2045"/>
                </a:lnTo>
                <a:lnTo>
                  <a:pt x="137250" y="1841"/>
                </a:lnTo>
                <a:lnTo>
                  <a:pt x="136739" y="1841"/>
                </a:lnTo>
                <a:lnTo>
                  <a:pt x="136739" y="2045"/>
                </a:lnTo>
                <a:lnTo>
                  <a:pt x="135102" y="1841"/>
                </a:lnTo>
                <a:close/>
                <a:moveTo>
                  <a:pt x="178466" y="2045"/>
                </a:moveTo>
                <a:lnTo>
                  <a:pt x="177443" y="2148"/>
                </a:lnTo>
                <a:lnTo>
                  <a:pt x="177136" y="2455"/>
                </a:lnTo>
                <a:lnTo>
                  <a:pt x="181534" y="2864"/>
                </a:lnTo>
                <a:lnTo>
                  <a:pt x="181534" y="2864"/>
                </a:lnTo>
                <a:lnTo>
                  <a:pt x="180716" y="2659"/>
                </a:lnTo>
                <a:lnTo>
                  <a:pt x="181023" y="2659"/>
                </a:lnTo>
                <a:lnTo>
                  <a:pt x="180818" y="2250"/>
                </a:lnTo>
                <a:lnTo>
                  <a:pt x="178466" y="2045"/>
                </a:lnTo>
                <a:close/>
                <a:moveTo>
                  <a:pt x="75068" y="3170"/>
                </a:moveTo>
                <a:lnTo>
                  <a:pt x="74870" y="3225"/>
                </a:lnTo>
                <a:lnTo>
                  <a:pt x="75022" y="3201"/>
                </a:lnTo>
                <a:lnTo>
                  <a:pt x="75022" y="3201"/>
                </a:lnTo>
                <a:lnTo>
                  <a:pt x="75068" y="3170"/>
                </a:lnTo>
                <a:close/>
                <a:moveTo>
                  <a:pt x="72920" y="1227"/>
                </a:moveTo>
                <a:lnTo>
                  <a:pt x="72102" y="1330"/>
                </a:lnTo>
                <a:lnTo>
                  <a:pt x="72511" y="1330"/>
                </a:lnTo>
                <a:lnTo>
                  <a:pt x="70977" y="1534"/>
                </a:lnTo>
                <a:lnTo>
                  <a:pt x="71591" y="1739"/>
                </a:lnTo>
                <a:lnTo>
                  <a:pt x="70364" y="1739"/>
                </a:lnTo>
                <a:lnTo>
                  <a:pt x="70568" y="1841"/>
                </a:lnTo>
                <a:lnTo>
                  <a:pt x="70057" y="1943"/>
                </a:lnTo>
                <a:lnTo>
                  <a:pt x="71080" y="2045"/>
                </a:lnTo>
                <a:lnTo>
                  <a:pt x="69648" y="2045"/>
                </a:lnTo>
                <a:lnTo>
                  <a:pt x="69750" y="2352"/>
                </a:lnTo>
                <a:lnTo>
                  <a:pt x="70670" y="2352"/>
                </a:lnTo>
                <a:lnTo>
                  <a:pt x="69545" y="2557"/>
                </a:lnTo>
                <a:lnTo>
                  <a:pt x="70568" y="2557"/>
                </a:lnTo>
                <a:lnTo>
                  <a:pt x="70466" y="2659"/>
                </a:lnTo>
                <a:lnTo>
                  <a:pt x="72102" y="2557"/>
                </a:lnTo>
                <a:lnTo>
                  <a:pt x="70773" y="2761"/>
                </a:lnTo>
                <a:lnTo>
                  <a:pt x="70466" y="2966"/>
                </a:lnTo>
                <a:lnTo>
                  <a:pt x="70159" y="3068"/>
                </a:lnTo>
                <a:lnTo>
                  <a:pt x="70977" y="3170"/>
                </a:lnTo>
                <a:lnTo>
                  <a:pt x="70364" y="3273"/>
                </a:lnTo>
                <a:lnTo>
                  <a:pt x="72102" y="3477"/>
                </a:lnTo>
                <a:lnTo>
                  <a:pt x="72102" y="3170"/>
                </a:lnTo>
                <a:lnTo>
                  <a:pt x="72307" y="3273"/>
                </a:lnTo>
                <a:lnTo>
                  <a:pt x="73330" y="3170"/>
                </a:lnTo>
                <a:lnTo>
                  <a:pt x="73227" y="3068"/>
                </a:lnTo>
                <a:lnTo>
                  <a:pt x="73739" y="2864"/>
                </a:lnTo>
                <a:lnTo>
                  <a:pt x="73432" y="3068"/>
                </a:lnTo>
                <a:lnTo>
                  <a:pt x="75580" y="2557"/>
                </a:lnTo>
                <a:lnTo>
                  <a:pt x="74557" y="2455"/>
                </a:lnTo>
                <a:lnTo>
                  <a:pt x="74659" y="2045"/>
                </a:lnTo>
                <a:lnTo>
                  <a:pt x="74966" y="1841"/>
                </a:lnTo>
                <a:lnTo>
                  <a:pt x="74352" y="1943"/>
                </a:lnTo>
                <a:lnTo>
                  <a:pt x="74455" y="2045"/>
                </a:lnTo>
                <a:lnTo>
                  <a:pt x="73534" y="1739"/>
                </a:lnTo>
                <a:lnTo>
                  <a:pt x="73534" y="1636"/>
                </a:lnTo>
                <a:lnTo>
                  <a:pt x="72920" y="1227"/>
                </a:lnTo>
                <a:close/>
                <a:moveTo>
                  <a:pt x="74870" y="3225"/>
                </a:moveTo>
                <a:lnTo>
                  <a:pt x="73227" y="3477"/>
                </a:lnTo>
                <a:lnTo>
                  <a:pt x="74301" y="3380"/>
                </a:lnTo>
                <a:lnTo>
                  <a:pt x="74301" y="3380"/>
                </a:lnTo>
                <a:lnTo>
                  <a:pt x="74870" y="3225"/>
                </a:lnTo>
                <a:close/>
                <a:moveTo>
                  <a:pt x="74352" y="3375"/>
                </a:moveTo>
                <a:lnTo>
                  <a:pt x="74301" y="3380"/>
                </a:lnTo>
                <a:lnTo>
                  <a:pt x="74301" y="3380"/>
                </a:lnTo>
                <a:lnTo>
                  <a:pt x="73943" y="3477"/>
                </a:lnTo>
                <a:lnTo>
                  <a:pt x="74352" y="3375"/>
                </a:lnTo>
                <a:close/>
                <a:moveTo>
                  <a:pt x="182148" y="2557"/>
                </a:moveTo>
                <a:lnTo>
                  <a:pt x="182250" y="2966"/>
                </a:lnTo>
                <a:lnTo>
                  <a:pt x="182148" y="3170"/>
                </a:lnTo>
                <a:lnTo>
                  <a:pt x="182045" y="3580"/>
                </a:lnTo>
                <a:lnTo>
                  <a:pt x="185114" y="3170"/>
                </a:lnTo>
                <a:lnTo>
                  <a:pt x="183682" y="2761"/>
                </a:lnTo>
                <a:lnTo>
                  <a:pt x="183170" y="2864"/>
                </a:lnTo>
                <a:lnTo>
                  <a:pt x="182966" y="2761"/>
                </a:lnTo>
                <a:lnTo>
                  <a:pt x="183068" y="2659"/>
                </a:lnTo>
                <a:lnTo>
                  <a:pt x="182455" y="2557"/>
                </a:lnTo>
                <a:lnTo>
                  <a:pt x="182455" y="2557"/>
                </a:lnTo>
                <a:lnTo>
                  <a:pt x="182557" y="2659"/>
                </a:lnTo>
                <a:lnTo>
                  <a:pt x="182148" y="2557"/>
                </a:lnTo>
                <a:close/>
                <a:moveTo>
                  <a:pt x="64739" y="2557"/>
                </a:moveTo>
                <a:lnTo>
                  <a:pt x="63614" y="2864"/>
                </a:lnTo>
                <a:lnTo>
                  <a:pt x="64023" y="2864"/>
                </a:lnTo>
                <a:lnTo>
                  <a:pt x="63716" y="2966"/>
                </a:lnTo>
                <a:lnTo>
                  <a:pt x="63716" y="2966"/>
                </a:lnTo>
                <a:lnTo>
                  <a:pt x="64432" y="2864"/>
                </a:lnTo>
                <a:lnTo>
                  <a:pt x="64125" y="2966"/>
                </a:lnTo>
                <a:lnTo>
                  <a:pt x="64534" y="3068"/>
                </a:lnTo>
                <a:lnTo>
                  <a:pt x="64125" y="3068"/>
                </a:lnTo>
                <a:lnTo>
                  <a:pt x="64330" y="3170"/>
                </a:lnTo>
                <a:lnTo>
                  <a:pt x="63511" y="3375"/>
                </a:lnTo>
                <a:lnTo>
                  <a:pt x="65352" y="3477"/>
                </a:lnTo>
                <a:lnTo>
                  <a:pt x="65352" y="3580"/>
                </a:lnTo>
                <a:lnTo>
                  <a:pt x="66068" y="3682"/>
                </a:lnTo>
                <a:lnTo>
                  <a:pt x="66273" y="3375"/>
                </a:lnTo>
                <a:lnTo>
                  <a:pt x="66580" y="3170"/>
                </a:lnTo>
                <a:lnTo>
                  <a:pt x="65966" y="2966"/>
                </a:lnTo>
                <a:lnTo>
                  <a:pt x="66068" y="2864"/>
                </a:lnTo>
                <a:lnTo>
                  <a:pt x="65148" y="2966"/>
                </a:lnTo>
                <a:lnTo>
                  <a:pt x="65148" y="2864"/>
                </a:lnTo>
                <a:lnTo>
                  <a:pt x="64739" y="2557"/>
                </a:lnTo>
                <a:close/>
                <a:moveTo>
                  <a:pt x="67705" y="2966"/>
                </a:moveTo>
                <a:lnTo>
                  <a:pt x="67295" y="3273"/>
                </a:lnTo>
                <a:lnTo>
                  <a:pt x="67705" y="3477"/>
                </a:lnTo>
                <a:lnTo>
                  <a:pt x="67398" y="3682"/>
                </a:lnTo>
                <a:lnTo>
                  <a:pt x="69136" y="3273"/>
                </a:lnTo>
                <a:lnTo>
                  <a:pt x="67705" y="2966"/>
                </a:lnTo>
                <a:close/>
                <a:moveTo>
                  <a:pt x="136943" y="3170"/>
                </a:moveTo>
                <a:lnTo>
                  <a:pt x="135818" y="3273"/>
                </a:lnTo>
                <a:lnTo>
                  <a:pt x="136841" y="3682"/>
                </a:lnTo>
                <a:lnTo>
                  <a:pt x="136432" y="3886"/>
                </a:lnTo>
                <a:lnTo>
                  <a:pt x="137557" y="3886"/>
                </a:lnTo>
                <a:lnTo>
                  <a:pt x="137352" y="3989"/>
                </a:lnTo>
                <a:lnTo>
                  <a:pt x="137761" y="4091"/>
                </a:lnTo>
                <a:lnTo>
                  <a:pt x="138784" y="3784"/>
                </a:lnTo>
                <a:lnTo>
                  <a:pt x="137659" y="3477"/>
                </a:lnTo>
                <a:lnTo>
                  <a:pt x="137761" y="3477"/>
                </a:lnTo>
                <a:lnTo>
                  <a:pt x="137148" y="3375"/>
                </a:lnTo>
                <a:lnTo>
                  <a:pt x="136943" y="3170"/>
                </a:lnTo>
                <a:close/>
                <a:moveTo>
                  <a:pt x="131114" y="2250"/>
                </a:moveTo>
                <a:lnTo>
                  <a:pt x="131114" y="2352"/>
                </a:lnTo>
                <a:lnTo>
                  <a:pt x="130295" y="2352"/>
                </a:lnTo>
                <a:lnTo>
                  <a:pt x="131318" y="2864"/>
                </a:lnTo>
                <a:lnTo>
                  <a:pt x="130705" y="2864"/>
                </a:lnTo>
                <a:lnTo>
                  <a:pt x="131625" y="3375"/>
                </a:lnTo>
                <a:lnTo>
                  <a:pt x="132648" y="3273"/>
                </a:lnTo>
                <a:lnTo>
                  <a:pt x="132545" y="3170"/>
                </a:lnTo>
                <a:lnTo>
                  <a:pt x="132545" y="3068"/>
                </a:lnTo>
                <a:lnTo>
                  <a:pt x="132955" y="3068"/>
                </a:lnTo>
                <a:lnTo>
                  <a:pt x="133261" y="3273"/>
                </a:lnTo>
                <a:lnTo>
                  <a:pt x="133875" y="3068"/>
                </a:lnTo>
                <a:lnTo>
                  <a:pt x="133670" y="3170"/>
                </a:lnTo>
                <a:lnTo>
                  <a:pt x="134080" y="3273"/>
                </a:lnTo>
                <a:lnTo>
                  <a:pt x="132443" y="3580"/>
                </a:lnTo>
                <a:lnTo>
                  <a:pt x="132750" y="3784"/>
                </a:lnTo>
                <a:lnTo>
                  <a:pt x="134080" y="3784"/>
                </a:lnTo>
                <a:lnTo>
                  <a:pt x="132545" y="4091"/>
                </a:lnTo>
                <a:lnTo>
                  <a:pt x="134284" y="4602"/>
                </a:lnTo>
                <a:lnTo>
                  <a:pt x="134386" y="4398"/>
                </a:lnTo>
                <a:lnTo>
                  <a:pt x="134284" y="4295"/>
                </a:lnTo>
                <a:lnTo>
                  <a:pt x="134898" y="3886"/>
                </a:lnTo>
                <a:lnTo>
                  <a:pt x="134898" y="3580"/>
                </a:lnTo>
                <a:lnTo>
                  <a:pt x="135205" y="3477"/>
                </a:lnTo>
                <a:lnTo>
                  <a:pt x="135511" y="3170"/>
                </a:lnTo>
                <a:lnTo>
                  <a:pt x="136432" y="3068"/>
                </a:lnTo>
                <a:lnTo>
                  <a:pt x="135920" y="2864"/>
                </a:lnTo>
                <a:lnTo>
                  <a:pt x="136023" y="2761"/>
                </a:lnTo>
                <a:lnTo>
                  <a:pt x="134795" y="2659"/>
                </a:lnTo>
                <a:lnTo>
                  <a:pt x="134795" y="2455"/>
                </a:lnTo>
                <a:lnTo>
                  <a:pt x="134182" y="2557"/>
                </a:lnTo>
                <a:lnTo>
                  <a:pt x="134386" y="2352"/>
                </a:lnTo>
                <a:lnTo>
                  <a:pt x="133261" y="2250"/>
                </a:lnTo>
                <a:lnTo>
                  <a:pt x="133261" y="2250"/>
                </a:lnTo>
                <a:lnTo>
                  <a:pt x="133568" y="2864"/>
                </a:lnTo>
                <a:lnTo>
                  <a:pt x="133568" y="2864"/>
                </a:lnTo>
                <a:lnTo>
                  <a:pt x="132750" y="2455"/>
                </a:lnTo>
                <a:lnTo>
                  <a:pt x="131318" y="2455"/>
                </a:lnTo>
                <a:lnTo>
                  <a:pt x="131932" y="2250"/>
                </a:lnTo>
                <a:close/>
                <a:moveTo>
                  <a:pt x="66682" y="4398"/>
                </a:moveTo>
                <a:lnTo>
                  <a:pt x="66784" y="4500"/>
                </a:lnTo>
                <a:lnTo>
                  <a:pt x="66477" y="4500"/>
                </a:lnTo>
                <a:lnTo>
                  <a:pt x="67091" y="4705"/>
                </a:lnTo>
                <a:lnTo>
                  <a:pt x="66784" y="4705"/>
                </a:lnTo>
                <a:lnTo>
                  <a:pt x="68232" y="4795"/>
                </a:lnTo>
                <a:lnTo>
                  <a:pt x="68232" y="4795"/>
                </a:lnTo>
                <a:lnTo>
                  <a:pt x="68625" y="4500"/>
                </a:lnTo>
                <a:lnTo>
                  <a:pt x="66682" y="4398"/>
                </a:lnTo>
                <a:close/>
                <a:moveTo>
                  <a:pt x="68232" y="4795"/>
                </a:moveTo>
                <a:lnTo>
                  <a:pt x="68216" y="4807"/>
                </a:lnTo>
                <a:lnTo>
                  <a:pt x="68324" y="4801"/>
                </a:lnTo>
                <a:lnTo>
                  <a:pt x="68324" y="4801"/>
                </a:lnTo>
                <a:lnTo>
                  <a:pt x="68232" y="4795"/>
                </a:lnTo>
                <a:close/>
                <a:moveTo>
                  <a:pt x="71489" y="4500"/>
                </a:moveTo>
                <a:lnTo>
                  <a:pt x="70568" y="4705"/>
                </a:lnTo>
                <a:lnTo>
                  <a:pt x="71080" y="4807"/>
                </a:lnTo>
                <a:lnTo>
                  <a:pt x="71489" y="4500"/>
                </a:lnTo>
                <a:close/>
                <a:moveTo>
                  <a:pt x="81102" y="205"/>
                </a:moveTo>
                <a:lnTo>
                  <a:pt x="81614" y="409"/>
                </a:lnTo>
                <a:lnTo>
                  <a:pt x="80386" y="307"/>
                </a:lnTo>
                <a:lnTo>
                  <a:pt x="80489" y="409"/>
                </a:lnTo>
                <a:lnTo>
                  <a:pt x="79773" y="409"/>
                </a:lnTo>
                <a:lnTo>
                  <a:pt x="79977" y="511"/>
                </a:lnTo>
                <a:lnTo>
                  <a:pt x="79466" y="511"/>
                </a:lnTo>
                <a:lnTo>
                  <a:pt x="80693" y="920"/>
                </a:lnTo>
                <a:lnTo>
                  <a:pt x="80693" y="920"/>
                </a:lnTo>
                <a:lnTo>
                  <a:pt x="79159" y="716"/>
                </a:lnTo>
                <a:lnTo>
                  <a:pt x="77011" y="716"/>
                </a:lnTo>
                <a:lnTo>
                  <a:pt x="77727" y="818"/>
                </a:lnTo>
                <a:lnTo>
                  <a:pt x="73841" y="1023"/>
                </a:lnTo>
                <a:lnTo>
                  <a:pt x="73943" y="1125"/>
                </a:lnTo>
                <a:lnTo>
                  <a:pt x="74864" y="1023"/>
                </a:lnTo>
                <a:lnTo>
                  <a:pt x="74864" y="1023"/>
                </a:lnTo>
                <a:lnTo>
                  <a:pt x="74250" y="1125"/>
                </a:lnTo>
                <a:lnTo>
                  <a:pt x="75989" y="1125"/>
                </a:lnTo>
                <a:lnTo>
                  <a:pt x="74659" y="1227"/>
                </a:lnTo>
                <a:lnTo>
                  <a:pt x="74830" y="1313"/>
                </a:lnTo>
                <a:lnTo>
                  <a:pt x="74830" y="1313"/>
                </a:lnTo>
                <a:lnTo>
                  <a:pt x="77216" y="1227"/>
                </a:lnTo>
                <a:lnTo>
                  <a:pt x="74557" y="1534"/>
                </a:lnTo>
                <a:lnTo>
                  <a:pt x="74557" y="1534"/>
                </a:lnTo>
                <a:lnTo>
                  <a:pt x="78034" y="1330"/>
                </a:lnTo>
                <a:lnTo>
                  <a:pt x="75784" y="1739"/>
                </a:lnTo>
                <a:lnTo>
                  <a:pt x="75784" y="1739"/>
                </a:lnTo>
                <a:lnTo>
                  <a:pt x="78341" y="1636"/>
                </a:lnTo>
                <a:lnTo>
                  <a:pt x="78341" y="1636"/>
                </a:lnTo>
                <a:lnTo>
                  <a:pt x="77830" y="1739"/>
                </a:lnTo>
                <a:lnTo>
                  <a:pt x="81818" y="1125"/>
                </a:lnTo>
                <a:lnTo>
                  <a:pt x="81818" y="1125"/>
                </a:lnTo>
                <a:lnTo>
                  <a:pt x="80386" y="1534"/>
                </a:lnTo>
                <a:lnTo>
                  <a:pt x="81409" y="1534"/>
                </a:lnTo>
                <a:lnTo>
                  <a:pt x="77523" y="1943"/>
                </a:lnTo>
                <a:lnTo>
                  <a:pt x="78648" y="2352"/>
                </a:lnTo>
                <a:lnTo>
                  <a:pt x="78648" y="2352"/>
                </a:lnTo>
                <a:lnTo>
                  <a:pt x="75375" y="2045"/>
                </a:lnTo>
                <a:lnTo>
                  <a:pt x="75375" y="2352"/>
                </a:lnTo>
                <a:lnTo>
                  <a:pt x="76193" y="2761"/>
                </a:lnTo>
                <a:lnTo>
                  <a:pt x="75682" y="2761"/>
                </a:lnTo>
                <a:lnTo>
                  <a:pt x="77216" y="2864"/>
                </a:lnTo>
                <a:lnTo>
                  <a:pt x="75022" y="3201"/>
                </a:lnTo>
                <a:lnTo>
                  <a:pt x="75022" y="3201"/>
                </a:lnTo>
                <a:lnTo>
                  <a:pt x="74761" y="3375"/>
                </a:lnTo>
                <a:lnTo>
                  <a:pt x="75170" y="3477"/>
                </a:lnTo>
                <a:lnTo>
                  <a:pt x="74148" y="3682"/>
                </a:lnTo>
                <a:lnTo>
                  <a:pt x="74045" y="3886"/>
                </a:lnTo>
                <a:lnTo>
                  <a:pt x="75989" y="3580"/>
                </a:lnTo>
                <a:lnTo>
                  <a:pt x="73739" y="3989"/>
                </a:lnTo>
                <a:lnTo>
                  <a:pt x="73432" y="3682"/>
                </a:lnTo>
                <a:lnTo>
                  <a:pt x="72716" y="3682"/>
                </a:lnTo>
                <a:lnTo>
                  <a:pt x="72818" y="4193"/>
                </a:lnTo>
                <a:lnTo>
                  <a:pt x="71489" y="4500"/>
                </a:lnTo>
                <a:lnTo>
                  <a:pt x="71489" y="4500"/>
                </a:lnTo>
                <a:lnTo>
                  <a:pt x="71489" y="4500"/>
                </a:lnTo>
                <a:lnTo>
                  <a:pt x="71284" y="4807"/>
                </a:lnTo>
                <a:lnTo>
                  <a:pt x="71898" y="4705"/>
                </a:lnTo>
                <a:lnTo>
                  <a:pt x="71898" y="4807"/>
                </a:lnTo>
                <a:lnTo>
                  <a:pt x="75784" y="4807"/>
                </a:lnTo>
                <a:lnTo>
                  <a:pt x="75477" y="5011"/>
                </a:lnTo>
                <a:lnTo>
                  <a:pt x="75477" y="5011"/>
                </a:lnTo>
                <a:lnTo>
                  <a:pt x="77318" y="4705"/>
                </a:lnTo>
                <a:lnTo>
                  <a:pt x="77727" y="4398"/>
                </a:lnTo>
                <a:lnTo>
                  <a:pt x="77114" y="4398"/>
                </a:lnTo>
                <a:lnTo>
                  <a:pt x="77216" y="4193"/>
                </a:lnTo>
                <a:lnTo>
                  <a:pt x="75682" y="4091"/>
                </a:lnTo>
                <a:lnTo>
                  <a:pt x="76193" y="4091"/>
                </a:lnTo>
                <a:lnTo>
                  <a:pt x="76091" y="3989"/>
                </a:lnTo>
                <a:lnTo>
                  <a:pt x="78341" y="3886"/>
                </a:lnTo>
                <a:lnTo>
                  <a:pt x="78545" y="3580"/>
                </a:lnTo>
                <a:lnTo>
                  <a:pt x="80489" y="3375"/>
                </a:lnTo>
                <a:lnTo>
                  <a:pt x="79977" y="3170"/>
                </a:lnTo>
                <a:lnTo>
                  <a:pt x="81205" y="3068"/>
                </a:lnTo>
                <a:lnTo>
                  <a:pt x="79159" y="2761"/>
                </a:lnTo>
                <a:lnTo>
                  <a:pt x="81614" y="2659"/>
                </a:lnTo>
                <a:lnTo>
                  <a:pt x="80386" y="2455"/>
                </a:lnTo>
                <a:lnTo>
                  <a:pt x="82534" y="2352"/>
                </a:lnTo>
                <a:lnTo>
                  <a:pt x="81920" y="2250"/>
                </a:lnTo>
                <a:lnTo>
                  <a:pt x="83966" y="2250"/>
                </a:lnTo>
                <a:lnTo>
                  <a:pt x="83864" y="2148"/>
                </a:lnTo>
                <a:lnTo>
                  <a:pt x="84375" y="2045"/>
                </a:lnTo>
                <a:lnTo>
                  <a:pt x="83557" y="2045"/>
                </a:lnTo>
                <a:lnTo>
                  <a:pt x="84682" y="1943"/>
                </a:lnTo>
                <a:lnTo>
                  <a:pt x="84580" y="1739"/>
                </a:lnTo>
                <a:lnTo>
                  <a:pt x="88466" y="1125"/>
                </a:lnTo>
                <a:lnTo>
                  <a:pt x="86216" y="1330"/>
                </a:lnTo>
                <a:lnTo>
                  <a:pt x="90920" y="614"/>
                </a:lnTo>
                <a:lnTo>
                  <a:pt x="89898" y="511"/>
                </a:lnTo>
                <a:lnTo>
                  <a:pt x="90000" y="409"/>
                </a:lnTo>
                <a:lnTo>
                  <a:pt x="89795" y="409"/>
                </a:lnTo>
                <a:lnTo>
                  <a:pt x="89898" y="307"/>
                </a:lnTo>
                <a:lnTo>
                  <a:pt x="89898" y="307"/>
                </a:lnTo>
                <a:lnTo>
                  <a:pt x="87136" y="409"/>
                </a:lnTo>
                <a:lnTo>
                  <a:pt x="88466" y="205"/>
                </a:lnTo>
                <a:lnTo>
                  <a:pt x="84682" y="205"/>
                </a:lnTo>
                <a:lnTo>
                  <a:pt x="84989" y="409"/>
                </a:lnTo>
                <a:lnTo>
                  <a:pt x="82739" y="205"/>
                </a:lnTo>
                <a:lnTo>
                  <a:pt x="83352" y="409"/>
                </a:lnTo>
                <a:lnTo>
                  <a:pt x="83352" y="409"/>
                </a:lnTo>
                <a:lnTo>
                  <a:pt x="81102" y="205"/>
                </a:lnTo>
                <a:close/>
                <a:moveTo>
                  <a:pt x="62898" y="4909"/>
                </a:moveTo>
                <a:lnTo>
                  <a:pt x="63205" y="5011"/>
                </a:lnTo>
                <a:lnTo>
                  <a:pt x="63205" y="4909"/>
                </a:lnTo>
                <a:close/>
                <a:moveTo>
                  <a:pt x="55227" y="3989"/>
                </a:moveTo>
                <a:lnTo>
                  <a:pt x="55330" y="4091"/>
                </a:lnTo>
                <a:lnTo>
                  <a:pt x="50318" y="5011"/>
                </a:lnTo>
                <a:lnTo>
                  <a:pt x="50523" y="5011"/>
                </a:lnTo>
                <a:lnTo>
                  <a:pt x="50318" y="5216"/>
                </a:lnTo>
                <a:lnTo>
                  <a:pt x="50318" y="5216"/>
                </a:lnTo>
                <a:lnTo>
                  <a:pt x="51545" y="5011"/>
                </a:lnTo>
                <a:lnTo>
                  <a:pt x="51443" y="5318"/>
                </a:lnTo>
                <a:lnTo>
                  <a:pt x="54102" y="4500"/>
                </a:lnTo>
                <a:lnTo>
                  <a:pt x="53591" y="4909"/>
                </a:lnTo>
                <a:lnTo>
                  <a:pt x="53591" y="4909"/>
                </a:lnTo>
                <a:lnTo>
                  <a:pt x="56045" y="4091"/>
                </a:lnTo>
                <a:lnTo>
                  <a:pt x="55227" y="3989"/>
                </a:lnTo>
                <a:close/>
                <a:moveTo>
                  <a:pt x="65761" y="4705"/>
                </a:moveTo>
                <a:lnTo>
                  <a:pt x="63818" y="4807"/>
                </a:lnTo>
                <a:lnTo>
                  <a:pt x="64227" y="4909"/>
                </a:lnTo>
                <a:lnTo>
                  <a:pt x="63920" y="4909"/>
                </a:lnTo>
                <a:lnTo>
                  <a:pt x="64330" y="5011"/>
                </a:lnTo>
                <a:lnTo>
                  <a:pt x="64023" y="5216"/>
                </a:lnTo>
                <a:lnTo>
                  <a:pt x="63205" y="5011"/>
                </a:lnTo>
                <a:lnTo>
                  <a:pt x="62898" y="5114"/>
                </a:lnTo>
                <a:lnTo>
                  <a:pt x="63000" y="5114"/>
                </a:lnTo>
                <a:lnTo>
                  <a:pt x="63102" y="5318"/>
                </a:lnTo>
                <a:lnTo>
                  <a:pt x="63102" y="5318"/>
                </a:lnTo>
                <a:lnTo>
                  <a:pt x="62489" y="5216"/>
                </a:lnTo>
                <a:lnTo>
                  <a:pt x="61875" y="5420"/>
                </a:lnTo>
                <a:lnTo>
                  <a:pt x="64125" y="5420"/>
                </a:lnTo>
                <a:lnTo>
                  <a:pt x="62898" y="5625"/>
                </a:lnTo>
                <a:lnTo>
                  <a:pt x="63102" y="5727"/>
                </a:lnTo>
                <a:lnTo>
                  <a:pt x="63000" y="5932"/>
                </a:lnTo>
                <a:lnTo>
                  <a:pt x="63000" y="5932"/>
                </a:lnTo>
                <a:lnTo>
                  <a:pt x="65148" y="5420"/>
                </a:lnTo>
                <a:lnTo>
                  <a:pt x="64943" y="5318"/>
                </a:lnTo>
                <a:lnTo>
                  <a:pt x="65761" y="4705"/>
                </a:lnTo>
                <a:close/>
                <a:moveTo>
                  <a:pt x="209148" y="5011"/>
                </a:moveTo>
                <a:lnTo>
                  <a:pt x="209455" y="5420"/>
                </a:lnTo>
                <a:lnTo>
                  <a:pt x="207102" y="5216"/>
                </a:lnTo>
                <a:lnTo>
                  <a:pt x="207409" y="5318"/>
                </a:lnTo>
                <a:lnTo>
                  <a:pt x="207205" y="5318"/>
                </a:lnTo>
                <a:lnTo>
                  <a:pt x="207716" y="5625"/>
                </a:lnTo>
                <a:lnTo>
                  <a:pt x="207511" y="5625"/>
                </a:lnTo>
                <a:lnTo>
                  <a:pt x="211705" y="5932"/>
                </a:lnTo>
                <a:lnTo>
                  <a:pt x="210170" y="5420"/>
                </a:lnTo>
                <a:lnTo>
                  <a:pt x="210170" y="5420"/>
                </a:lnTo>
                <a:lnTo>
                  <a:pt x="212420" y="5727"/>
                </a:lnTo>
                <a:lnTo>
                  <a:pt x="212318" y="5523"/>
                </a:lnTo>
                <a:lnTo>
                  <a:pt x="209148" y="5011"/>
                </a:lnTo>
                <a:close/>
                <a:moveTo>
                  <a:pt x="65148" y="5932"/>
                </a:moveTo>
                <a:lnTo>
                  <a:pt x="65966" y="6239"/>
                </a:lnTo>
                <a:lnTo>
                  <a:pt x="66989" y="5932"/>
                </a:lnTo>
                <a:close/>
                <a:moveTo>
                  <a:pt x="59523" y="4500"/>
                </a:moveTo>
                <a:lnTo>
                  <a:pt x="58193" y="4807"/>
                </a:lnTo>
                <a:lnTo>
                  <a:pt x="58295" y="5011"/>
                </a:lnTo>
                <a:lnTo>
                  <a:pt x="57886" y="5216"/>
                </a:lnTo>
                <a:lnTo>
                  <a:pt x="58193" y="5420"/>
                </a:lnTo>
                <a:lnTo>
                  <a:pt x="56455" y="5216"/>
                </a:lnTo>
                <a:lnTo>
                  <a:pt x="56659" y="5216"/>
                </a:lnTo>
                <a:lnTo>
                  <a:pt x="55739" y="4909"/>
                </a:lnTo>
                <a:lnTo>
                  <a:pt x="55841" y="4807"/>
                </a:lnTo>
                <a:lnTo>
                  <a:pt x="54716" y="4909"/>
                </a:lnTo>
                <a:lnTo>
                  <a:pt x="55227" y="5011"/>
                </a:lnTo>
                <a:lnTo>
                  <a:pt x="53795" y="5216"/>
                </a:lnTo>
                <a:lnTo>
                  <a:pt x="54818" y="5216"/>
                </a:lnTo>
                <a:lnTo>
                  <a:pt x="53182" y="5420"/>
                </a:lnTo>
                <a:lnTo>
                  <a:pt x="54511" y="5318"/>
                </a:lnTo>
                <a:lnTo>
                  <a:pt x="52466" y="5727"/>
                </a:lnTo>
                <a:lnTo>
                  <a:pt x="53386" y="5932"/>
                </a:lnTo>
                <a:lnTo>
                  <a:pt x="53693" y="5830"/>
                </a:lnTo>
                <a:lnTo>
                  <a:pt x="53898" y="5932"/>
                </a:lnTo>
                <a:lnTo>
                  <a:pt x="54307" y="5830"/>
                </a:lnTo>
                <a:lnTo>
                  <a:pt x="54409" y="5727"/>
                </a:lnTo>
                <a:lnTo>
                  <a:pt x="55227" y="5625"/>
                </a:lnTo>
                <a:lnTo>
                  <a:pt x="54614" y="5830"/>
                </a:lnTo>
                <a:lnTo>
                  <a:pt x="56455" y="5727"/>
                </a:lnTo>
                <a:lnTo>
                  <a:pt x="56455" y="5727"/>
                </a:lnTo>
                <a:lnTo>
                  <a:pt x="54102" y="6136"/>
                </a:lnTo>
                <a:lnTo>
                  <a:pt x="54102" y="6341"/>
                </a:lnTo>
                <a:lnTo>
                  <a:pt x="57784" y="5932"/>
                </a:lnTo>
                <a:lnTo>
                  <a:pt x="57682" y="5932"/>
                </a:lnTo>
                <a:lnTo>
                  <a:pt x="59625" y="5727"/>
                </a:lnTo>
                <a:lnTo>
                  <a:pt x="60443" y="5114"/>
                </a:lnTo>
                <a:lnTo>
                  <a:pt x="58909" y="5318"/>
                </a:lnTo>
                <a:lnTo>
                  <a:pt x="59216" y="5114"/>
                </a:lnTo>
                <a:lnTo>
                  <a:pt x="58909" y="5114"/>
                </a:lnTo>
                <a:lnTo>
                  <a:pt x="59523" y="4500"/>
                </a:lnTo>
                <a:close/>
                <a:moveTo>
                  <a:pt x="70057" y="4705"/>
                </a:moveTo>
                <a:lnTo>
                  <a:pt x="68324" y="4801"/>
                </a:lnTo>
                <a:lnTo>
                  <a:pt x="68324" y="4801"/>
                </a:lnTo>
                <a:lnTo>
                  <a:pt x="68420" y="4807"/>
                </a:lnTo>
                <a:lnTo>
                  <a:pt x="68420" y="5318"/>
                </a:lnTo>
                <a:lnTo>
                  <a:pt x="67909" y="5625"/>
                </a:lnTo>
                <a:lnTo>
                  <a:pt x="67807" y="5830"/>
                </a:lnTo>
                <a:lnTo>
                  <a:pt x="68420" y="6034"/>
                </a:lnTo>
                <a:lnTo>
                  <a:pt x="68318" y="6136"/>
                </a:lnTo>
                <a:lnTo>
                  <a:pt x="69955" y="6136"/>
                </a:lnTo>
                <a:lnTo>
                  <a:pt x="69648" y="6341"/>
                </a:lnTo>
                <a:lnTo>
                  <a:pt x="75580" y="6034"/>
                </a:lnTo>
                <a:lnTo>
                  <a:pt x="75068" y="5932"/>
                </a:lnTo>
                <a:lnTo>
                  <a:pt x="75580" y="5523"/>
                </a:lnTo>
                <a:lnTo>
                  <a:pt x="74966" y="5420"/>
                </a:lnTo>
                <a:lnTo>
                  <a:pt x="75068" y="5318"/>
                </a:lnTo>
                <a:lnTo>
                  <a:pt x="71898" y="5523"/>
                </a:lnTo>
                <a:lnTo>
                  <a:pt x="72000" y="5625"/>
                </a:lnTo>
                <a:lnTo>
                  <a:pt x="70261" y="5420"/>
                </a:lnTo>
                <a:lnTo>
                  <a:pt x="70159" y="5523"/>
                </a:lnTo>
                <a:lnTo>
                  <a:pt x="69750" y="5523"/>
                </a:lnTo>
                <a:lnTo>
                  <a:pt x="70261" y="5318"/>
                </a:lnTo>
                <a:lnTo>
                  <a:pt x="69239" y="4909"/>
                </a:lnTo>
                <a:lnTo>
                  <a:pt x="70568" y="4909"/>
                </a:lnTo>
                <a:lnTo>
                  <a:pt x="69443" y="4807"/>
                </a:lnTo>
                <a:lnTo>
                  <a:pt x="70057" y="4705"/>
                </a:lnTo>
                <a:close/>
                <a:moveTo>
                  <a:pt x="165273" y="4705"/>
                </a:moveTo>
                <a:lnTo>
                  <a:pt x="160773" y="4909"/>
                </a:lnTo>
                <a:lnTo>
                  <a:pt x="160875" y="5011"/>
                </a:lnTo>
                <a:lnTo>
                  <a:pt x="160364" y="5114"/>
                </a:lnTo>
                <a:lnTo>
                  <a:pt x="159341" y="5420"/>
                </a:lnTo>
                <a:lnTo>
                  <a:pt x="158727" y="5625"/>
                </a:lnTo>
                <a:lnTo>
                  <a:pt x="158830" y="5727"/>
                </a:lnTo>
                <a:lnTo>
                  <a:pt x="158216" y="5830"/>
                </a:lnTo>
                <a:lnTo>
                  <a:pt x="158727" y="5932"/>
                </a:lnTo>
                <a:lnTo>
                  <a:pt x="158318" y="6239"/>
                </a:lnTo>
                <a:lnTo>
                  <a:pt x="158727" y="6341"/>
                </a:lnTo>
                <a:lnTo>
                  <a:pt x="158318" y="6443"/>
                </a:lnTo>
                <a:lnTo>
                  <a:pt x="158114" y="6648"/>
                </a:lnTo>
                <a:lnTo>
                  <a:pt x="157602" y="6955"/>
                </a:lnTo>
                <a:lnTo>
                  <a:pt x="158114" y="7261"/>
                </a:lnTo>
                <a:lnTo>
                  <a:pt x="160057" y="7057"/>
                </a:lnTo>
                <a:lnTo>
                  <a:pt x="159750" y="6852"/>
                </a:lnTo>
                <a:lnTo>
                  <a:pt x="160159" y="6341"/>
                </a:lnTo>
                <a:lnTo>
                  <a:pt x="160875" y="6239"/>
                </a:lnTo>
                <a:lnTo>
                  <a:pt x="160875" y="6136"/>
                </a:lnTo>
                <a:lnTo>
                  <a:pt x="161182" y="6034"/>
                </a:lnTo>
                <a:lnTo>
                  <a:pt x="160977" y="5932"/>
                </a:lnTo>
                <a:lnTo>
                  <a:pt x="165273" y="4705"/>
                </a:lnTo>
                <a:close/>
                <a:moveTo>
                  <a:pt x="212114" y="6852"/>
                </a:moveTo>
                <a:lnTo>
                  <a:pt x="211500" y="7261"/>
                </a:lnTo>
                <a:lnTo>
                  <a:pt x="214057" y="7364"/>
                </a:lnTo>
                <a:lnTo>
                  <a:pt x="212114" y="6852"/>
                </a:lnTo>
                <a:close/>
                <a:moveTo>
                  <a:pt x="177955" y="7159"/>
                </a:moveTo>
                <a:lnTo>
                  <a:pt x="178568" y="7466"/>
                </a:lnTo>
                <a:lnTo>
                  <a:pt x="177852" y="7261"/>
                </a:lnTo>
                <a:lnTo>
                  <a:pt x="177955" y="7159"/>
                </a:lnTo>
                <a:close/>
                <a:moveTo>
                  <a:pt x="58602" y="6955"/>
                </a:moveTo>
                <a:lnTo>
                  <a:pt x="57375" y="7159"/>
                </a:lnTo>
                <a:lnTo>
                  <a:pt x="57784" y="7568"/>
                </a:lnTo>
                <a:lnTo>
                  <a:pt x="58602" y="7261"/>
                </a:lnTo>
                <a:lnTo>
                  <a:pt x="58602" y="6955"/>
                </a:lnTo>
                <a:close/>
                <a:moveTo>
                  <a:pt x="108307" y="7568"/>
                </a:moveTo>
                <a:lnTo>
                  <a:pt x="108211" y="7587"/>
                </a:lnTo>
                <a:lnTo>
                  <a:pt x="108211" y="7587"/>
                </a:lnTo>
                <a:lnTo>
                  <a:pt x="108381" y="7603"/>
                </a:lnTo>
                <a:lnTo>
                  <a:pt x="108381" y="7603"/>
                </a:lnTo>
                <a:lnTo>
                  <a:pt x="108307" y="7568"/>
                </a:lnTo>
                <a:close/>
                <a:moveTo>
                  <a:pt x="73636" y="7159"/>
                </a:moveTo>
                <a:lnTo>
                  <a:pt x="74659" y="7670"/>
                </a:lnTo>
                <a:lnTo>
                  <a:pt x="76193" y="7670"/>
                </a:lnTo>
                <a:lnTo>
                  <a:pt x="76193" y="7466"/>
                </a:lnTo>
                <a:lnTo>
                  <a:pt x="75989" y="7261"/>
                </a:lnTo>
                <a:lnTo>
                  <a:pt x="73636" y="7159"/>
                </a:lnTo>
                <a:close/>
                <a:moveTo>
                  <a:pt x="108381" y="7603"/>
                </a:moveTo>
                <a:lnTo>
                  <a:pt x="109841" y="8284"/>
                </a:lnTo>
                <a:lnTo>
                  <a:pt x="110250" y="7773"/>
                </a:lnTo>
                <a:lnTo>
                  <a:pt x="108381" y="7603"/>
                </a:lnTo>
                <a:close/>
                <a:moveTo>
                  <a:pt x="68011" y="6852"/>
                </a:moveTo>
                <a:lnTo>
                  <a:pt x="64227" y="7364"/>
                </a:lnTo>
                <a:lnTo>
                  <a:pt x="63511" y="8386"/>
                </a:lnTo>
                <a:lnTo>
                  <a:pt x="63511" y="8386"/>
                </a:lnTo>
                <a:lnTo>
                  <a:pt x="64534" y="8182"/>
                </a:lnTo>
                <a:lnTo>
                  <a:pt x="64739" y="7773"/>
                </a:lnTo>
                <a:lnTo>
                  <a:pt x="65352" y="7773"/>
                </a:lnTo>
                <a:lnTo>
                  <a:pt x="68011" y="6852"/>
                </a:lnTo>
                <a:close/>
                <a:moveTo>
                  <a:pt x="216716" y="8182"/>
                </a:moveTo>
                <a:lnTo>
                  <a:pt x="217227" y="8489"/>
                </a:lnTo>
                <a:lnTo>
                  <a:pt x="217330" y="8182"/>
                </a:lnTo>
                <a:close/>
                <a:moveTo>
                  <a:pt x="62080" y="6852"/>
                </a:moveTo>
                <a:lnTo>
                  <a:pt x="60852" y="7159"/>
                </a:lnTo>
                <a:lnTo>
                  <a:pt x="61568" y="7364"/>
                </a:lnTo>
                <a:lnTo>
                  <a:pt x="61057" y="7466"/>
                </a:lnTo>
                <a:lnTo>
                  <a:pt x="61057" y="7568"/>
                </a:lnTo>
                <a:lnTo>
                  <a:pt x="60341" y="7773"/>
                </a:lnTo>
                <a:lnTo>
                  <a:pt x="60034" y="7466"/>
                </a:lnTo>
                <a:lnTo>
                  <a:pt x="59420" y="7773"/>
                </a:lnTo>
                <a:lnTo>
                  <a:pt x="59727" y="8182"/>
                </a:lnTo>
                <a:lnTo>
                  <a:pt x="60136" y="8284"/>
                </a:lnTo>
                <a:lnTo>
                  <a:pt x="60443" y="8898"/>
                </a:lnTo>
                <a:lnTo>
                  <a:pt x="61159" y="8898"/>
                </a:lnTo>
                <a:lnTo>
                  <a:pt x="61364" y="8489"/>
                </a:lnTo>
                <a:lnTo>
                  <a:pt x="62182" y="8591"/>
                </a:lnTo>
                <a:lnTo>
                  <a:pt x="63205" y="7773"/>
                </a:lnTo>
                <a:lnTo>
                  <a:pt x="62795" y="7875"/>
                </a:lnTo>
                <a:lnTo>
                  <a:pt x="62795" y="7670"/>
                </a:lnTo>
                <a:lnTo>
                  <a:pt x="62898" y="7670"/>
                </a:lnTo>
                <a:lnTo>
                  <a:pt x="62182" y="7568"/>
                </a:lnTo>
                <a:lnTo>
                  <a:pt x="63409" y="7261"/>
                </a:lnTo>
                <a:lnTo>
                  <a:pt x="63205" y="7159"/>
                </a:lnTo>
                <a:lnTo>
                  <a:pt x="63511" y="6852"/>
                </a:lnTo>
                <a:close/>
                <a:moveTo>
                  <a:pt x="47250" y="6443"/>
                </a:moveTo>
                <a:lnTo>
                  <a:pt x="47148" y="6852"/>
                </a:lnTo>
                <a:lnTo>
                  <a:pt x="43977" y="8386"/>
                </a:lnTo>
                <a:lnTo>
                  <a:pt x="44284" y="8386"/>
                </a:lnTo>
                <a:lnTo>
                  <a:pt x="44898" y="8693"/>
                </a:lnTo>
                <a:lnTo>
                  <a:pt x="44795" y="9102"/>
                </a:lnTo>
                <a:lnTo>
                  <a:pt x="44795" y="9102"/>
                </a:lnTo>
                <a:lnTo>
                  <a:pt x="51955" y="7159"/>
                </a:lnTo>
                <a:lnTo>
                  <a:pt x="51545" y="6545"/>
                </a:lnTo>
                <a:lnTo>
                  <a:pt x="50318" y="6750"/>
                </a:lnTo>
                <a:lnTo>
                  <a:pt x="50420" y="6545"/>
                </a:lnTo>
                <a:lnTo>
                  <a:pt x="50011" y="6648"/>
                </a:lnTo>
                <a:lnTo>
                  <a:pt x="50216" y="6545"/>
                </a:lnTo>
                <a:lnTo>
                  <a:pt x="47250" y="6443"/>
                </a:lnTo>
                <a:close/>
                <a:moveTo>
                  <a:pt x="158625" y="7261"/>
                </a:moveTo>
                <a:lnTo>
                  <a:pt x="157602" y="7875"/>
                </a:lnTo>
                <a:lnTo>
                  <a:pt x="157500" y="8182"/>
                </a:lnTo>
                <a:lnTo>
                  <a:pt x="156989" y="8284"/>
                </a:lnTo>
                <a:lnTo>
                  <a:pt x="159034" y="9102"/>
                </a:lnTo>
                <a:lnTo>
                  <a:pt x="158830" y="9102"/>
                </a:lnTo>
                <a:lnTo>
                  <a:pt x="158830" y="9205"/>
                </a:lnTo>
                <a:lnTo>
                  <a:pt x="158727" y="9205"/>
                </a:lnTo>
                <a:lnTo>
                  <a:pt x="158727" y="9307"/>
                </a:lnTo>
                <a:lnTo>
                  <a:pt x="158625" y="9307"/>
                </a:lnTo>
                <a:lnTo>
                  <a:pt x="160773" y="9614"/>
                </a:lnTo>
                <a:lnTo>
                  <a:pt x="160773" y="9614"/>
                </a:lnTo>
                <a:lnTo>
                  <a:pt x="160568" y="9511"/>
                </a:lnTo>
                <a:lnTo>
                  <a:pt x="161489" y="9511"/>
                </a:lnTo>
                <a:lnTo>
                  <a:pt x="159239" y="8080"/>
                </a:lnTo>
                <a:lnTo>
                  <a:pt x="159341" y="7773"/>
                </a:lnTo>
                <a:lnTo>
                  <a:pt x="159545" y="7670"/>
                </a:lnTo>
                <a:lnTo>
                  <a:pt x="159545" y="7466"/>
                </a:lnTo>
                <a:lnTo>
                  <a:pt x="158625" y="7261"/>
                </a:lnTo>
                <a:close/>
                <a:moveTo>
                  <a:pt x="18920" y="9818"/>
                </a:moveTo>
                <a:lnTo>
                  <a:pt x="18511" y="9920"/>
                </a:lnTo>
                <a:lnTo>
                  <a:pt x="18511" y="9920"/>
                </a:lnTo>
                <a:lnTo>
                  <a:pt x="18637" y="9901"/>
                </a:lnTo>
                <a:lnTo>
                  <a:pt x="18637" y="9901"/>
                </a:lnTo>
                <a:lnTo>
                  <a:pt x="18920" y="9818"/>
                </a:lnTo>
                <a:close/>
                <a:moveTo>
                  <a:pt x="137352" y="10125"/>
                </a:moveTo>
                <a:lnTo>
                  <a:pt x="137352" y="10125"/>
                </a:lnTo>
                <a:lnTo>
                  <a:pt x="137352" y="10125"/>
                </a:lnTo>
                <a:close/>
                <a:moveTo>
                  <a:pt x="88977" y="9818"/>
                </a:moveTo>
                <a:lnTo>
                  <a:pt x="88670" y="10125"/>
                </a:lnTo>
                <a:lnTo>
                  <a:pt x="88466" y="10125"/>
                </a:lnTo>
                <a:lnTo>
                  <a:pt x="88364" y="10432"/>
                </a:lnTo>
                <a:lnTo>
                  <a:pt x="88875" y="10534"/>
                </a:lnTo>
                <a:lnTo>
                  <a:pt x="88568" y="10636"/>
                </a:lnTo>
                <a:lnTo>
                  <a:pt x="89489" y="10636"/>
                </a:lnTo>
                <a:lnTo>
                  <a:pt x="90000" y="10227"/>
                </a:lnTo>
                <a:lnTo>
                  <a:pt x="88977" y="9818"/>
                </a:lnTo>
                <a:close/>
                <a:moveTo>
                  <a:pt x="52466" y="7261"/>
                </a:moveTo>
                <a:lnTo>
                  <a:pt x="48170" y="8591"/>
                </a:lnTo>
                <a:lnTo>
                  <a:pt x="48784" y="8693"/>
                </a:lnTo>
                <a:lnTo>
                  <a:pt x="48375" y="8898"/>
                </a:lnTo>
                <a:lnTo>
                  <a:pt x="50216" y="8795"/>
                </a:lnTo>
                <a:lnTo>
                  <a:pt x="50216" y="8795"/>
                </a:lnTo>
                <a:lnTo>
                  <a:pt x="49705" y="8898"/>
                </a:lnTo>
                <a:lnTo>
                  <a:pt x="49807" y="8898"/>
                </a:lnTo>
                <a:lnTo>
                  <a:pt x="47761" y="9307"/>
                </a:lnTo>
                <a:lnTo>
                  <a:pt x="51545" y="9818"/>
                </a:lnTo>
                <a:lnTo>
                  <a:pt x="48273" y="9920"/>
                </a:lnTo>
                <a:lnTo>
                  <a:pt x="47557" y="10534"/>
                </a:lnTo>
                <a:lnTo>
                  <a:pt x="49193" y="10739"/>
                </a:lnTo>
                <a:lnTo>
                  <a:pt x="48989" y="11352"/>
                </a:lnTo>
                <a:lnTo>
                  <a:pt x="54102" y="10534"/>
                </a:lnTo>
                <a:lnTo>
                  <a:pt x="54102" y="10739"/>
                </a:lnTo>
                <a:lnTo>
                  <a:pt x="54818" y="10841"/>
                </a:lnTo>
                <a:lnTo>
                  <a:pt x="54614" y="10943"/>
                </a:lnTo>
                <a:lnTo>
                  <a:pt x="56148" y="11045"/>
                </a:lnTo>
                <a:lnTo>
                  <a:pt x="57170" y="10534"/>
                </a:lnTo>
                <a:lnTo>
                  <a:pt x="56250" y="10739"/>
                </a:lnTo>
                <a:lnTo>
                  <a:pt x="56455" y="10534"/>
                </a:lnTo>
                <a:lnTo>
                  <a:pt x="56352" y="10432"/>
                </a:lnTo>
                <a:lnTo>
                  <a:pt x="58295" y="10023"/>
                </a:lnTo>
                <a:lnTo>
                  <a:pt x="57989" y="9920"/>
                </a:lnTo>
                <a:lnTo>
                  <a:pt x="57989" y="9818"/>
                </a:lnTo>
                <a:lnTo>
                  <a:pt x="56864" y="9409"/>
                </a:lnTo>
                <a:lnTo>
                  <a:pt x="57682" y="7670"/>
                </a:lnTo>
                <a:lnTo>
                  <a:pt x="56455" y="7364"/>
                </a:lnTo>
                <a:lnTo>
                  <a:pt x="55739" y="8489"/>
                </a:lnTo>
                <a:lnTo>
                  <a:pt x="55023" y="8693"/>
                </a:lnTo>
                <a:lnTo>
                  <a:pt x="55023" y="8693"/>
                </a:lnTo>
                <a:lnTo>
                  <a:pt x="55227" y="7875"/>
                </a:lnTo>
                <a:lnTo>
                  <a:pt x="54614" y="7773"/>
                </a:lnTo>
                <a:lnTo>
                  <a:pt x="53591" y="8080"/>
                </a:lnTo>
                <a:lnTo>
                  <a:pt x="53693" y="7977"/>
                </a:lnTo>
                <a:lnTo>
                  <a:pt x="53182" y="8080"/>
                </a:lnTo>
                <a:lnTo>
                  <a:pt x="53182" y="8080"/>
                </a:lnTo>
                <a:lnTo>
                  <a:pt x="53898" y="7773"/>
                </a:lnTo>
                <a:lnTo>
                  <a:pt x="51750" y="7875"/>
                </a:lnTo>
                <a:lnTo>
                  <a:pt x="52466" y="7261"/>
                </a:lnTo>
                <a:close/>
                <a:moveTo>
                  <a:pt x="60341" y="10330"/>
                </a:moveTo>
                <a:lnTo>
                  <a:pt x="58602" y="10841"/>
                </a:lnTo>
                <a:lnTo>
                  <a:pt x="59114" y="11148"/>
                </a:lnTo>
                <a:lnTo>
                  <a:pt x="60136" y="11352"/>
                </a:lnTo>
                <a:lnTo>
                  <a:pt x="61159" y="11045"/>
                </a:lnTo>
                <a:lnTo>
                  <a:pt x="60239" y="10432"/>
                </a:lnTo>
                <a:lnTo>
                  <a:pt x="60341" y="10330"/>
                </a:lnTo>
                <a:close/>
                <a:moveTo>
                  <a:pt x="175193" y="11250"/>
                </a:moveTo>
                <a:lnTo>
                  <a:pt x="176114" y="11557"/>
                </a:lnTo>
                <a:lnTo>
                  <a:pt x="176114" y="12068"/>
                </a:lnTo>
                <a:lnTo>
                  <a:pt x="177136" y="12170"/>
                </a:lnTo>
                <a:lnTo>
                  <a:pt x="177136" y="12170"/>
                </a:lnTo>
                <a:lnTo>
                  <a:pt x="176011" y="12068"/>
                </a:lnTo>
                <a:lnTo>
                  <a:pt x="175193" y="11250"/>
                </a:lnTo>
                <a:close/>
                <a:moveTo>
                  <a:pt x="73023" y="11557"/>
                </a:moveTo>
                <a:lnTo>
                  <a:pt x="72307" y="12375"/>
                </a:lnTo>
                <a:lnTo>
                  <a:pt x="73432" y="12375"/>
                </a:lnTo>
                <a:lnTo>
                  <a:pt x="74148" y="11659"/>
                </a:lnTo>
                <a:lnTo>
                  <a:pt x="73023" y="11557"/>
                </a:lnTo>
                <a:close/>
                <a:moveTo>
                  <a:pt x="108409" y="13295"/>
                </a:moveTo>
                <a:lnTo>
                  <a:pt x="108716" y="13398"/>
                </a:lnTo>
                <a:lnTo>
                  <a:pt x="108818" y="13398"/>
                </a:lnTo>
                <a:lnTo>
                  <a:pt x="108409" y="13295"/>
                </a:lnTo>
                <a:close/>
                <a:moveTo>
                  <a:pt x="9205" y="13807"/>
                </a:moveTo>
                <a:lnTo>
                  <a:pt x="9102" y="13909"/>
                </a:lnTo>
                <a:lnTo>
                  <a:pt x="9205" y="13909"/>
                </a:lnTo>
                <a:lnTo>
                  <a:pt x="9205" y="13807"/>
                </a:lnTo>
                <a:close/>
                <a:moveTo>
                  <a:pt x="5420" y="11045"/>
                </a:moveTo>
                <a:lnTo>
                  <a:pt x="0" y="14420"/>
                </a:lnTo>
                <a:lnTo>
                  <a:pt x="511" y="14318"/>
                </a:lnTo>
                <a:lnTo>
                  <a:pt x="1227" y="13909"/>
                </a:lnTo>
                <a:lnTo>
                  <a:pt x="1227" y="13705"/>
                </a:lnTo>
                <a:lnTo>
                  <a:pt x="1739" y="13398"/>
                </a:lnTo>
                <a:lnTo>
                  <a:pt x="1636" y="13500"/>
                </a:lnTo>
                <a:lnTo>
                  <a:pt x="2352" y="13295"/>
                </a:lnTo>
                <a:lnTo>
                  <a:pt x="2148" y="13398"/>
                </a:lnTo>
                <a:lnTo>
                  <a:pt x="2761" y="13193"/>
                </a:lnTo>
                <a:lnTo>
                  <a:pt x="2761" y="13193"/>
                </a:lnTo>
                <a:lnTo>
                  <a:pt x="1636" y="14011"/>
                </a:lnTo>
                <a:lnTo>
                  <a:pt x="3273" y="14114"/>
                </a:lnTo>
                <a:lnTo>
                  <a:pt x="3068" y="14625"/>
                </a:lnTo>
                <a:lnTo>
                  <a:pt x="3375" y="15034"/>
                </a:lnTo>
                <a:lnTo>
                  <a:pt x="3989" y="14932"/>
                </a:lnTo>
                <a:lnTo>
                  <a:pt x="3682" y="15136"/>
                </a:lnTo>
                <a:lnTo>
                  <a:pt x="4295" y="14932"/>
                </a:lnTo>
                <a:lnTo>
                  <a:pt x="4193" y="15034"/>
                </a:lnTo>
                <a:lnTo>
                  <a:pt x="4193" y="15034"/>
                </a:lnTo>
                <a:lnTo>
                  <a:pt x="4602" y="14727"/>
                </a:lnTo>
                <a:lnTo>
                  <a:pt x="4500" y="14625"/>
                </a:lnTo>
                <a:lnTo>
                  <a:pt x="5523" y="14318"/>
                </a:lnTo>
                <a:lnTo>
                  <a:pt x="5318" y="14318"/>
                </a:lnTo>
                <a:lnTo>
                  <a:pt x="5830" y="14114"/>
                </a:lnTo>
                <a:lnTo>
                  <a:pt x="5727" y="14114"/>
                </a:lnTo>
                <a:lnTo>
                  <a:pt x="5727" y="13909"/>
                </a:lnTo>
                <a:lnTo>
                  <a:pt x="6136" y="14011"/>
                </a:lnTo>
                <a:lnTo>
                  <a:pt x="6750" y="14011"/>
                </a:lnTo>
                <a:lnTo>
                  <a:pt x="6852" y="13807"/>
                </a:lnTo>
                <a:lnTo>
                  <a:pt x="7159" y="13909"/>
                </a:lnTo>
                <a:lnTo>
                  <a:pt x="8386" y="13500"/>
                </a:lnTo>
                <a:lnTo>
                  <a:pt x="8080" y="13398"/>
                </a:lnTo>
                <a:lnTo>
                  <a:pt x="7977" y="13398"/>
                </a:lnTo>
                <a:lnTo>
                  <a:pt x="8080" y="13193"/>
                </a:lnTo>
                <a:lnTo>
                  <a:pt x="8080" y="12886"/>
                </a:lnTo>
                <a:lnTo>
                  <a:pt x="7364" y="12682"/>
                </a:lnTo>
                <a:lnTo>
                  <a:pt x="7364" y="12682"/>
                </a:lnTo>
                <a:lnTo>
                  <a:pt x="7568" y="12784"/>
                </a:lnTo>
                <a:lnTo>
                  <a:pt x="6852" y="12886"/>
                </a:lnTo>
                <a:lnTo>
                  <a:pt x="7261" y="12682"/>
                </a:lnTo>
                <a:lnTo>
                  <a:pt x="6341" y="12682"/>
                </a:lnTo>
                <a:lnTo>
                  <a:pt x="6034" y="12989"/>
                </a:lnTo>
                <a:lnTo>
                  <a:pt x="6034" y="13193"/>
                </a:lnTo>
                <a:lnTo>
                  <a:pt x="5625" y="13398"/>
                </a:lnTo>
                <a:lnTo>
                  <a:pt x="5625" y="13398"/>
                </a:lnTo>
                <a:lnTo>
                  <a:pt x="5932" y="13193"/>
                </a:lnTo>
                <a:lnTo>
                  <a:pt x="5523" y="13295"/>
                </a:lnTo>
                <a:lnTo>
                  <a:pt x="5523" y="13091"/>
                </a:lnTo>
                <a:lnTo>
                  <a:pt x="6545" y="12375"/>
                </a:lnTo>
                <a:lnTo>
                  <a:pt x="6136" y="12375"/>
                </a:lnTo>
                <a:lnTo>
                  <a:pt x="6648" y="12068"/>
                </a:lnTo>
                <a:lnTo>
                  <a:pt x="5830" y="11659"/>
                </a:lnTo>
                <a:lnTo>
                  <a:pt x="5932" y="11557"/>
                </a:lnTo>
                <a:lnTo>
                  <a:pt x="5727" y="11352"/>
                </a:lnTo>
                <a:lnTo>
                  <a:pt x="5523" y="11557"/>
                </a:lnTo>
                <a:lnTo>
                  <a:pt x="5523" y="11352"/>
                </a:lnTo>
                <a:lnTo>
                  <a:pt x="5625" y="11250"/>
                </a:lnTo>
                <a:lnTo>
                  <a:pt x="5420" y="11045"/>
                </a:lnTo>
                <a:close/>
                <a:moveTo>
                  <a:pt x="113011" y="13193"/>
                </a:moveTo>
                <a:lnTo>
                  <a:pt x="112807" y="13398"/>
                </a:lnTo>
                <a:lnTo>
                  <a:pt x="112500" y="13398"/>
                </a:lnTo>
                <a:lnTo>
                  <a:pt x="112193" y="13602"/>
                </a:lnTo>
                <a:lnTo>
                  <a:pt x="111682" y="13500"/>
                </a:lnTo>
                <a:lnTo>
                  <a:pt x="111682" y="13500"/>
                </a:lnTo>
                <a:lnTo>
                  <a:pt x="111784" y="13807"/>
                </a:lnTo>
                <a:lnTo>
                  <a:pt x="111170" y="13500"/>
                </a:lnTo>
                <a:lnTo>
                  <a:pt x="110864" y="13500"/>
                </a:lnTo>
                <a:lnTo>
                  <a:pt x="110864" y="13807"/>
                </a:lnTo>
                <a:lnTo>
                  <a:pt x="110250" y="13602"/>
                </a:lnTo>
                <a:lnTo>
                  <a:pt x="110148" y="14011"/>
                </a:lnTo>
                <a:lnTo>
                  <a:pt x="109739" y="14011"/>
                </a:lnTo>
                <a:lnTo>
                  <a:pt x="109636" y="14216"/>
                </a:lnTo>
                <a:lnTo>
                  <a:pt x="109432" y="14114"/>
                </a:lnTo>
                <a:lnTo>
                  <a:pt x="109534" y="14011"/>
                </a:lnTo>
                <a:lnTo>
                  <a:pt x="109330" y="13807"/>
                </a:lnTo>
                <a:lnTo>
                  <a:pt x="109534" y="13602"/>
                </a:lnTo>
                <a:lnTo>
                  <a:pt x="108716" y="13398"/>
                </a:lnTo>
                <a:lnTo>
                  <a:pt x="108511" y="13398"/>
                </a:lnTo>
                <a:lnTo>
                  <a:pt x="108716" y="13705"/>
                </a:lnTo>
                <a:lnTo>
                  <a:pt x="108102" y="13500"/>
                </a:lnTo>
                <a:lnTo>
                  <a:pt x="108102" y="13500"/>
                </a:lnTo>
                <a:lnTo>
                  <a:pt x="108205" y="13602"/>
                </a:lnTo>
                <a:lnTo>
                  <a:pt x="108102" y="13705"/>
                </a:lnTo>
                <a:lnTo>
                  <a:pt x="107898" y="13705"/>
                </a:lnTo>
                <a:lnTo>
                  <a:pt x="108205" y="13807"/>
                </a:lnTo>
                <a:lnTo>
                  <a:pt x="107693" y="13807"/>
                </a:lnTo>
                <a:lnTo>
                  <a:pt x="107795" y="14011"/>
                </a:lnTo>
                <a:lnTo>
                  <a:pt x="107386" y="14011"/>
                </a:lnTo>
                <a:lnTo>
                  <a:pt x="109125" y="14114"/>
                </a:lnTo>
                <a:lnTo>
                  <a:pt x="108614" y="14318"/>
                </a:lnTo>
                <a:lnTo>
                  <a:pt x="109125" y="14318"/>
                </a:lnTo>
                <a:lnTo>
                  <a:pt x="109125" y="14420"/>
                </a:lnTo>
                <a:lnTo>
                  <a:pt x="107898" y="14523"/>
                </a:lnTo>
                <a:lnTo>
                  <a:pt x="107795" y="14727"/>
                </a:lnTo>
                <a:lnTo>
                  <a:pt x="109227" y="14830"/>
                </a:lnTo>
                <a:lnTo>
                  <a:pt x="108818" y="15136"/>
                </a:lnTo>
                <a:lnTo>
                  <a:pt x="109227" y="15034"/>
                </a:lnTo>
                <a:lnTo>
                  <a:pt x="108307" y="15341"/>
                </a:lnTo>
                <a:lnTo>
                  <a:pt x="108716" y="15545"/>
                </a:lnTo>
                <a:lnTo>
                  <a:pt x="109432" y="15443"/>
                </a:lnTo>
                <a:lnTo>
                  <a:pt x="111375" y="15852"/>
                </a:lnTo>
                <a:lnTo>
                  <a:pt x="114648" y="14625"/>
                </a:lnTo>
                <a:lnTo>
                  <a:pt x="114648" y="14216"/>
                </a:lnTo>
                <a:lnTo>
                  <a:pt x="114034" y="13807"/>
                </a:lnTo>
                <a:lnTo>
                  <a:pt x="113830" y="13500"/>
                </a:lnTo>
                <a:lnTo>
                  <a:pt x="114239" y="13295"/>
                </a:lnTo>
                <a:lnTo>
                  <a:pt x="113011" y="13193"/>
                </a:lnTo>
                <a:close/>
                <a:moveTo>
                  <a:pt x="65557" y="13705"/>
                </a:moveTo>
                <a:lnTo>
                  <a:pt x="63102" y="15750"/>
                </a:lnTo>
                <a:lnTo>
                  <a:pt x="63818" y="15750"/>
                </a:lnTo>
                <a:lnTo>
                  <a:pt x="64023" y="16159"/>
                </a:lnTo>
                <a:lnTo>
                  <a:pt x="66309" y="15364"/>
                </a:lnTo>
                <a:lnTo>
                  <a:pt x="66309" y="15364"/>
                </a:lnTo>
                <a:lnTo>
                  <a:pt x="67091" y="15852"/>
                </a:lnTo>
                <a:lnTo>
                  <a:pt x="68114" y="15545"/>
                </a:lnTo>
                <a:lnTo>
                  <a:pt x="67091" y="15443"/>
                </a:lnTo>
                <a:lnTo>
                  <a:pt x="67295" y="14830"/>
                </a:lnTo>
                <a:lnTo>
                  <a:pt x="65659" y="14011"/>
                </a:lnTo>
                <a:lnTo>
                  <a:pt x="65557" y="13705"/>
                </a:lnTo>
                <a:close/>
                <a:moveTo>
                  <a:pt x="128864" y="16773"/>
                </a:moveTo>
                <a:lnTo>
                  <a:pt x="128455" y="16875"/>
                </a:lnTo>
                <a:lnTo>
                  <a:pt x="128455" y="16875"/>
                </a:lnTo>
                <a:lnTo>
                  <a:pt x="128785" y="16804"/>
                </a:lnTo>
                <a:lnTo>
                  <a:pt x="128785" y="16804"/>
                </a:lnTo>
                <a:lnTo>
                  <a:pt x="128864" y="16773"/>
                </a:lnTo>
                <a:close/>
                <a:moveTo>
                  <a:pt x="73227" y="6955"/>
                </a:moveTo>
                <a:lnTo>
                  <a:pt x="70773" y="7364"/>
                </a:lnTo>
                <a:lnTo>
                  <a:pt x="71080" y="7670"/>
                </a:lnTo>
                <a:lnTo>
                  <a:pt x="70159" y="7773"/>
                </a:lnTo>
                <a:lnTo>
                  <a:pt x="70466" y="8080"/>
                </a:lnTo>
                <a:lnTo>
                  <a:pt x="70466" y="8386"/>
                </a:lnTo>
                <a:lnTo>
                  <a:pt x="69443" y="8386"/>
                </a:lnTo>
                <a:lnTo>
                  <a:pt x="69955" y="8693"/>
                </a:lnTo>
                <a:lnTo>
                  <a:pt x="69545" y="9205"/>
                </a:lnTo>
                <a:lnTo>
                  <a:pt x="68318" y="9205"/>
                </a:lnTo>
                <a:lnTo>
                  <a:pt x="69545" y="8898"/>
                </a:lnTo>
                <a:lnTo>
                  <a:pt x="69136" y="8489"/>
                </a:lnTo>
                <a:lnTo>
                  <a:pt x="69443" y="7773"/>
                </a:lnTo>
                <a:lnTo>
                  <a:pt x="71284" y="6955"/>
                </a:lnTo>
                <a:lnTo>
                  <a:pt x="71284" y="6955"/>
                </a:lnTo>
                <a:lnTo>
                  <a:pt x="67193" y="8284"/>
                </a:lnTo>
                <a:lnTo>
                  <a:pt x="66682" y="8898"/>
                </a:lnTo>
                <a:lnTo>
                  <a:pt x="67909" y="9205"/>
                </a:lnTo>
                <a:lnTo>
                  <a:pt x="66477" y="9205"/>
                </a:lnTo>
                <a:lnTo>
                  <a:pt x="68114" y="9716"/>
                </a:lnTo>
                <a:lnTo>
                  <a:pt x="67909" y="9920"/>
                </a:lnTo>
                <a:lnTo>
                  <a:pt x="70875" y="10125"/>
                </a:lnTo>
                <a:lnTo>
                  <a:pt x="70875" y="10023"/>
                </a:lnTo>
                <a:lnTo>
                  <a:pt x="72205" y="10227"/>
                </a:lnTo>
                <a:lnTo>
                  <a:pt x="72614" y="9716"/>
                </a:lnTo>
                <a:lnTo>
                  <a:pt x="73534" y="9920"/>
                </a:lnTo>
                <a:lnTo>
                  <a:pt x="73432" y="10227"/>
                </a:lnTo>
                <a:lnTo>
                  <a:pt x="73841" y="10330"/>
                </a:lnTo>
                <a:lnTo>
                  <a:pt x="73636" y="10432"/>
                </a:lnTo>
                <a:lnTo>
                  <a:pt x="74148" y="10330"/>
                </a:lnTo>
                <a:lnTo>
                  <a:pt x="74250" y="10739"/>
                </a:lnTo>
                <a:lnTo>
                  <a:pt x="73432" y="11148"/>
                </a:lnTo>
                <a:lnTo>
                  <a:pt x="74685" y="10969"/>
                </a:lnTo>
                <a:lnTo>
                  <a:pt x="74761" y="11045"/>
                </a:lnTo>
                <a:lnTo>
                  <a:pt x="74557" y="11148"/>
                </a:lnTo>
                <a:lnTo>
                  <a:pt x="75375" y="11557"/>
                </a:lnTo>
                <a:lnTo>
                  <a:pt x="75477" y="12273"/>
                </a:lnTo>
                <a:lnTo>
                  <a:pt x="73534" y="13398"/>
                </a:lnTo>
                <a:lnTo>
                  <a:pt x="73636" y="13807"/>
                </a:lnTo>
                <a:lnTo>
                  <a:pt x="72000" y="14216"/>
                </a:lnTo>
                <a:lnTo>
                  <a:pt x="72000" y="14318"/>
                </a:lnTo>
                <a:lnTo>
                  <a:pt x="72000" y="14420"/>
                </a:lnTo>
                <a:lnTo>
                  <a:pt x="71898" y="14625"/>
                </a:lnTo>
                <a:lnTo>
                  <a:pt x="72000" y="14318"/>
                </a:lnTo>
                <a:lnTo>
                  <a:pt x="71080" y="14114"/>
                </a:lnTo>
                <a:lnTo>
                  <a:pt x="70057" y="14727"/>
                </a:lnTo>
                <a:lnTo>
                  <a:pt x="70977" y="15136"/>
                </a:lnTo>
                <a:lnTo>
                  <a:pt x="72307" y="14727"/>
                </a:lnTo>
                <a:lnTo>
                  <a:pt x="72818" y="14830"/>
                </a:lnTo>
                <a:lnTo>
                  <a:pt x="72716" y="15034"/>
                </a:lnTo>
                <a:lnTo>
                  <a:pt x="72716" y="15034"/>
                </a:lnTo>
                <a:lnTo>
                  <a:pt x="73330" y="14830"/>
                </a:lnTo>
                <a:lnTo>
                  <a:pt x="73125" y="15034"/>
                </a:lnTo>
                <a:lnTo>
                  <a:pt x="73739" y="15545"/>
                </a:lnTo>
                <a:lnTo>
                  <a:pt x="73636" y="15648"/>
                </a:lnTo>
                <a:lnTo>
                  <a:pt x="74148" y="15750"/>
                </a:lnTo>
                <a:lnTo>
                  <a:pt x="73636" y="15955"/>
                </a:lnTo>
                <a:lnTo>
                  <a:pt x="74250" y="16261"/>
                </a:lnTo>
                <a:lnTo>
                  <a:pt x="74045" y="16364"/>
                </a:lnTo>
                <a:lnTo>
                  <a:pt x="76909" y="17386"/>
                </a:lnTo>
                <a:lnTo>
                  <a:pt x="77318" y="17080"/>
                </a:lnTo>
                <a:lnTo>
                  <a:pt x="76398" y="16364"/>
                </a:lnTo>
                <a:lnTo>
                  <a:pt x="76500" y="16261"/>
                </a:lnTo>
                <a:lnTo>
                  <a:pt x="75989" y="15648"/>
                </a:lnTo>
                <a:lnTo>
                  <a:pt x="76705" y="15648"/>
                </a:lnTo>
                <a:lnTo>
                  <a:pt x="78034" y="16568"/>
                </a:lnTo>
                <a:lnTo>
                  <a:pt x="78239" y="16364"/>
                </a:lnTo>
                <a:lnTo>
                  <a:pt x="78545" y="16364"/>
                </a:lnTo>
                <a:lnTo>
                  <a:pt x="78545" y="15648"/>
                </a:lnTo>
                <a:lnTo>
                  <a:pt x="78955" y="15955"/>
                </a:lnTo>
                <a:lnTo>
                  <a:pt x="78955" y="15443"/>
                </a:lnTo>
                <a:lnTo>
                  <a:pt x="79057" y="15341"/>
                </a:lnTo>
                <a:lnTo>
                  <a:pt x="78750" y="15341"/>
                </a:lnTo>
                <a:lnTo>
                  <a:pt x="78545" y="15136"/>
                </a:lnTo>
                <a:lnTo>
                  <a:pt x="78955" y="14932"/>
                </a:lnTo>
                <a:lnTo>
                  <a:pt x="78648" y="14932"/>
                </a:lnTo>
                <a:lnTo>
                  <a:pt x="78955" y="14830"/>
                </a:lnTo>
                <a:lnTo>
                  <a:pt x="78648" y="14625"/>
                </a:lnTo>
                <a:lnTo>
                  <a:pt x="78034" y="14625"/>
                </a:lnTo>
                <a:lnTo>
                  <a:pt x="77830" y="14216"/>
                </a:lnTo>
                <a:lnTo>
                  <a:pt x="78034" y="14114"/>
                </a:lnTo>
                <a:lnTo>
                  <a:pt x="77523" y="14011"/>
                </a:lnTo>
                <a:lnTo>
                  <a:pt x="77727" y="13807"/>
                </a:lnTo>
                <a:lnTo>
                  <a:pt x="77318" y="13398"/>
                </a:lnTo>
                <a:lnTo>
                  <a:pt x="78341" y="13602"/>
                </a:lnTo>
                <a:lnTo>
                  <a:pt x="78136" y="13193"/>
                </a:lnTo>
                <a:lnTo>
                  <a:pt x="78545" y="13091"/>
                </a:lnTo>
                <a:lnTo>
                  <a:pt x="79466" y="13398"/>
                </a:lnTo>
                <a:lnTo>
                  <a:pt x="79159" y="13602"/>
                </a:lnTo>
                <a:lnTo>
                  <a:pt x="79159" y="13602"/>
                </a:lnTo>
                <a:lnTo>
                  <a:pt x="80284" y="13295"/>
                </a:lnTo>
                <a:lnTo>
                  <a:pt x="79466" y="13909"/>
                </a:lnTo>
                <a:lnTo>
                  <a:pt x="79568" y="14318"/>
                </a:lnTo>
                <a:lnTo>
                  <a:pt x="79977" y="14114"/>
                </a:lnTo>
                <a:lnTo>
                  <a:pt x="80182" y="14420"/>
                </a:lnTo>
                <a:lnTo>
                  <a:pt x="80489" y="14420"/>
                </a:lnTo>
                <a:lnTo>
                  <a:pt x="80693" y="13909"/>
                </a:lnTo>
                <a:lnTo>
                  <a:pt x="80489" y="13909"/>
                </a:lnTo>
                <a:lnTo>
                  <a:pt x="81818" y="13602"/>
                </a:lnTo>
                <a:lnTo>
                  <a:pt x="81511" y="13398"/>
                </a:lnTo>
                <a:lnTo>
                  <a:pt x="81716" y="13295"/>
                </a:lnTo>
                <a:lnTo>
                  <a:pt x="81614" y="13193"/>
                </a:lnTo>
                <a:lnTo>
                  <a:pt x="82023" y="13295"/>
                </a:lnTo>
                <a:lnTo>
                  <a:pt x="82023" y="12989"/>
                </a:lnTo>
                <a:lnTo>
                  <a:pt x="82227" y="12989"/>
                </a:lnTo>
                <a:lnTo>
                  <a:pt x="82227" y="12682"/>
                </a:lnTo>
                <a:lnTo>
                  <a:pt x="81000" y="12886"/>
                </a:lnTo>
                <a:lnTo>
                  <a:pt x="81716" y="12477"/>
                </a:lnTo>
                <a:lnTo>
                  <a:pt x="80591" y="12375"/>
                </a:lnTo>
                <a:lnTo>
                  <a:pt x="81307" y="12170"/>
                </a:lnTo>
                <a:lnTo>
                  <a:pt x="80591" y="11966"/>
                </a:lnTo>
                <a:lnTo>
                  <a:pt x="80795" y="11864"/>
                </a:lnTo>
                <a:lnTo>
                  <a:pt x="80284" y="12068"/>
                </a:lnTo>
                <a:lnTo>
                  <a:pt x="80386" y="11864"/>
                </a:lnTo>
                <a:lnTo>
                  <a:pt x="80080" y="11864"/>
                </a:lnTo>
                <a:lnTo>
                  <a:pt x="80182" y="11761"/>
                </a:lnTo>
                <a:lnTo>
                  <a:pt x="79670" y="11966"/>
                </a:lnTo>
                <a:lnTo>
                  <a:pt x="80080" y="11557"/>
                </a:lnTo>
                <a:lnTo>
                  <a:pt x="79670" y="11761"/>
                </a:lnTo>
                <a:lnTo>
                  <a:pt x="79466" y="11761"/>
                </a:lnTo>
                <a:lnTo>
                  <a:pt x="79568" y="11557"/>
                </a:lnTo>
                <a:lnTo>
                  <a:pt x="79773" y="11455"/>
                </a:lnTo>
                <a:lnTo>
                  <a:pt x="79057" y="11352"/>
                </a:lnTo>
                <a:lnTo>
                  <a:pt x="78955" y="11148"/>
                </a:lnTo>
                <a:lnTo>
                  <a:pt x="78239" y="11045"/>
                </a:lnTo>
                <a:lnTo>
                  <a:pt x="79466" y="10943"/>
                </a:lnTo>
                <a:lnTo>
                  <a:pt x="78648" y="10841"/>
                </a:lnTo>
                <a:lnTo>
                  <a:pt x="80284" y="10739"/>
                </a:lnTo>
                <a:lnTo>
                  <a:pt x="78648" y="10534"/>
                </a:lnTo>
                <a:lnTo>
                  <a:pt x="80080" y="10330"/>
                </a:lnTo>
                <a:lnTo>
                  <a:pt x="79670" y="10023"/>
                </a:lnTo>
                <a:lnTo>
                  <a:pt x="79057" y="10125"/>
                </a:lnTo>
                <a:lnTo>
                  <a:pt x="79364" y="9920"/>
                </a:lnTo>
                <a:lnTo>
                  <a:pt x="78443" y="10023"/>
                </a:lnTo>
                <a:lnTo>
                  <a:pt x="79568" y="9716"/>
                </a:lnTo>
                <a:lnTo>
                  <a:pt x="79466" y="9409"/>
                </a:lnTo>
                <a:lnTo>
                  <a:pt x="78750" y="9409"/>
                </a:lnTo>
                <a:lnTo>
                  <a:pt x="77625" y="10023"/>
                </a:lnTo>
                <a:lnTo>
                  <a:pt x="77420" y="9716"/>
                </a:lnTo>
                <a:lnTo>
                  <a:pt x="78545" y="9205"/>
                </a:lnTo>
                <a:lnTo>
                  <a:pt x="77216" y="9409"/>
                </a:lnTo>
                <a:lnTo>
                  <a:pt x="77216" y="9409"/>
                </a:lnTo>
                <a:lnTo>
                  <a:pt x="78341" y="8898"/>
                </a:lnTo>
                <a:lnTo>
                  <a:pt x="76500" y="8898"/>
                </a:lnTo>
                <a:lnTo>
                  <a:pt x="77011" y="8591"/>
                </a:lnTo>
                <a:lnTo>
                  <a:pt x="75886" y="9000"/>
                </a:lnTo>
                <a:lnTo>
                  <a:pt x="76398" y="8693"/>
                </a:lnTo>
                <a:lnTo>
                  <a:pt x="76091" y="8693"/>
                </a:lnTo>
                <a:lnTo>
                  <a:pt x="76807" y="8386"/>
                </a:lnTo>
                <a:lnTo>
                  <a:pt x="76807" y="8386"/>
                </a:lnTo>
                <a:lnTo>
                  <a:pt x="75580" y="8591"/>
                </a:lnTo>
                <a:lnTo>
                  <a:pt x="75580" y="8591"/>
                </a:lnTo>
                <a:lnTo>
                  <a:pt x="76500" y="8182"/>
                </a:lnTo>
                <a:lnTo>
                  <a:pt x="74761" y="7875"/>
                </a:lnTo>
                <a:lnTo>
                  <a:pt x="74761" y="7875"/>
                </a:lnTo>
                <a:lnTo>
                  <a:pt x="74864" y="8182"/>
                </a:lnTo>
                <a:lnTo>
                  <a:pt x="74045" y="8489"/>
                </a:lnTo>
                <a:lnTo>
                  <a:pt x="73739" y="8080"/>
                </a:lnTo>
                <a:lnTo>
                  <a:pt x="72511" y="8489"/>
                </a:lnTo>
                <a:lnTo>
                  <a:pt x="72818" y="8284"/>
                </a:lnTo>
                <a:lnTo>
                  <a:pt x="72716" y="8182"/>
                </a:lnTo>
                <a:lnTo>
                  <a:pt x="73125" y="7977"/>
                </a:lnTo>
                <a:lnTo>
                  <a:pt x="72614" y="8182"/>
                </a:lnTo>
                <a:lnTo>
                  <a:pt x="73534" y="7773"/>
                </a:lnTo>
                <a:lnTo>
                  <a:pt x="73227" y="6955"/>
                </a:lnTo>
                <a:close/>
                <a:moveTo>
                  <a:pt x="103500" y="0"/>
                </a:moveTo>
                <a:lnTo>
                  <a:pt x="103807" y="102"/>
                </a:lnTo>
                <a:lnTo>
                  <a:pt x="99205" y="205"/>
                </a:lnTo>
                <a:lnTo>
                  <a:pt x="101864" y="307"/>
                </a:lnTo>
                <a:lnTo>
                  <a:pt x="99614" y="409"/>
                </a:lnTo>
                <a:lnTo>
                  <a:pt x="100125" y="511"/>
                </a:lnTo>
                <a:lnTo>
                  <a:pt x="99818" y="818"/>
                </a:lnTo>
                <a:lnTo>
                  <a:pt x="97057" y="511"/>
                </a:lnTo>
                <a:lnTo>
                  <a:pt x="97057" y="818"/>
                </a:lnTo>
                <a:lnTo>
                  <a:pt x="94705" y="1023"/>
                </a:lnTo>
                <a:lnTo>
                  <a:pt x="94705" y="614"/>
                </a:lnTo>
                <a:lnTo>
                  <a:pt x="91841" y="818"/>
                </a:lnTo>
                <a:lnTo>
                  <a:pt x="92966" y="1227"/>
                </a:lnTo>
                <a:lnTo>
                  <a:pt x="90716" y="920"/>
                </a:lnTo>
                <a:lnTo>
                  <a:pt x="86625" y="1841"/>
                </a:lnTo>
                <a:lnTo>
                  <a:pt x="86932" y="2148"/>
                </a:lnTo>
                <a:lnTo>
                  <a:pt x="87955" y="2045"/>
                </a:lnTo>
                <a:lnTo>
                  <a:pt x="87955" y="2045"/>
                </a:lnTo>
                <a:lnTo>
                  <a:pt x="81818" y="3477"/>
                </a:lnTo>
                <a:lnTo>
                  <a:pt x="83148" y="3682"/>
                </a:lnTo>
                <a:lnTo>
                  <a:pt x="82841" y="3784"/>
                </a:lnTo>
                <a:lnTo>
                  <a:pt x="85091" y="3989"/>
                </a:lnTo>
                <a:lnTo>
                  <a:pt x="82023" y="4295"/>
                </a:lnTo>
                <a:lnTo>
                  <a:pt x="82125" y="4398"/>
                </a:lnTo>
                <a:lnTo>
                  <a:pt x="82125" y="4500"/>
                </a:lnTo>
                <a:lnTo>
                  <a:pt x="83557" y="4602"/>
                </a:lnTo>
                <a:lnTo>
                  <a:pt x="82534" y="4807"/>
                </a:lnTo>
                <a:lnTo>
                  <a:pt x="88568" y="5318"/>
                </a:lnTo>
                <a:lnTo>
                  <a:pt x="88568" y="5625"/>
                </a:lnTo>
                <a:lnTo>
                  <a:pt x="89489" y="6341"/>
                </a:lnTo>
                <a:lnTo>
                  <a:pt x="88670" y="6648"/>
                </a:lnTo>
                <a:lnTo>
                  <a:pt x="89386" y="6750"/>
                </a:lnTo>
                <a:lnTo>
                  <a:pt x="89182" y="7057"/>
                </a:lnTo>
                <a:lnTo>
                  <a:pt x="89386" y="7466"/>
                </a:lnTo>
                <a:lnTo>
                  <a:pt x="89386" y="7568"/>
                </a:lnTo>
                <a:lnTo>
                  <a:pt x="89591" y="7773"/>
                </a:lnTo>
                <a:lnTo>
                  <a:pt x="88977" y="7977"/>
                </a:lnTo>
                <a:lnTo>
                  <a:pt x="89080" y="8080"/>
                </a:lnTo>
                <a:lnTo>
                  <a:pt x="88773" y="8182"/>
                </a:lnTo>
                <a:lnTo>
                  <a:pt x="88773" y="8182"/>
                </a:lnTo>
                <a:lnTo>
                  <a:pt x="89386" y="8080"/>
                </a:lnTo>
                <a:lnTo>
                  <a:pt x="88568" y="8795"/>
                </a:lnTo>
                <a:lnTo>
                  <a:pt x="90102" y="8489"/>
                </a:lnTo>
                <a:lnTo>
                  <a:pt x="90102" y="8591"/>
                </a:lnTo>
                <a:lnTo>
                  <a:pt x="90205" y="8591"/>
                </a:lnTo>
                <a:lnTo>
                  <a:pt x="90205" y="8693"/>
                </a:lnTo>
                <a:lnTo>
                  <a:pt x="91023" y="8693"/>
                </a:lnTo>
                <a:lnTo>
                  <a:pt x="90000" y="9102"/>
                </a:lnTo>
                <a:lnTo>
                  <a:pt x="91227" y="9205"/>
                </a:lnTo>
                <a:lnTo>
                  <a:pt x="90716" y="9205"/>
                </a:lnTo>
                <a:lnTo>
                  <a:pt x="91023" y="9409"/>
                </a:lnTo>
                <a:lnTo>
                  <a:pt x="91227" y="9716"/>
                </a:lnTo>
                <a:lnTo>
                  <a:pt x="88875" y="9614"/>
                </a:lnTo>
                <a:lnTo>
                  <a:pt x="91330" y="10125"/>
                </a:lnTo>
                <a:lnTo>
                  <a:pt x="90511" y="10739"/>
                </a:lnTo>
                <a:lnTo>
                  <a:pt x="91023" y="10739"/>
                </a:lnTo>
                <a:lnTo>
                  <a:pt x="90511" y="10841"/>
                </a:lnTo>
                <a:lnTo>
                  <a:pt x="90205" y="11148"/>
                </a:lnTo>
                <a:lnTo>
                  <a:pt x="90511" y="11148"/>
                </a:lnTo>
                <a:lnTo>
                  <a:pt x="88568" y="11557"/>
                </a:lnTo>
                <a:lnTo>
                  <a:pt x="90102" y="11455"/>
                </a:lnTo>
                <a:lnTo>
                  <a:pt x="88057" y="12170"/>
                </a:lnTo>
                <a:lnTo>
                  <a:pt x="90102" y="11966"/>
                </a:lnTo>
                <a:lnTo>
                  <a:pt x="89898" y="12068"/>
                </a:lnTo>
                <a:lnTo>
                  <a:pt x="90205" y="12273"/>
                </a:lnTo>
                <a:lnTo>
                  <a:pt x="88261" y="12273"/>
                </a:lnTo>
                <a:lnTo>
                  <a:pt x="87955" y="12784"/>
                </a:lnTo>
                <a:lnTo>
                  <a:pt x="88773" y="12784"/>
                </a:lnTo>
                <a:lnTo>
                  <a:pt x="87648" y="13500"/>
                </a:lnTo>
                <a:lnTo>
                  <a:pt x="89489" y="12784"/>
                </a:lnTo>
                <a:lnTo>
                  <a:pt x="89489" y="12784"/>
                </a:lnTo>
                <a:lnTo>
                  <a:pt x="87750" y="13602"/>
                </a:lnTo>
                <a:lnTo>
                  <a:pt x="87852" y="13602"/>
                </a:lnTo>
                <a:lnTo>
                  <a:pt x="87750" y="14011"/>
                </a:lnTo>
                <a:lnTo>
                  <a:pt x="89182" y="13807"/>
                </a:lnTo>
                <a:lnTo>
                  <a:pt x="88261" y="14114"/>
                </a:lnTo>
                <a:lnTo>
                  <a:pt x="88057" y="15239"/>
                </a:lnTo>
                <a:lnTo>
                  <a:pt x="88773" y="14727"/>
                </a:lnTo>
                <a:lnTo>
                  <a:pt x="89080" y="14318"/>
                </a:lnTo>
                <a:lnTo>
                  <a:pt x="89489" y="15034"/>
                </a:lnTo>
                <a:lnTo>
                  <a:pt x="88466" y="15034"/>
                </a:lnTo>
                <a:lnTo>
                  <a:pt x="88364" y="15341"/>
                </a:lnTo>
                <a:lnTo>
                  <a:pt x="89080" y="15136"/>
                </a:lnTo>
                <a:lnTo>
                  <a:pt x="88977" y="15239"/>
                </a:lnTo>
                <a:lnTo>
                  <a:pt x="89182" y="15239"/>
                </a:lnTo>
                <a:lnTo>
                  <a:pt x="88261" y="15443"/>
                </a:lnTo>
                <a:lnTo>
                  <a:pt x="88568" y="16466"/>
                </a:lnTo>
                <a:lnTo>
                  <a:pt x="89080" y="16261"/>
                </a:lnTo>
                <a:lnTo>
                  <a:pt x="88568" y="16773"/>
                </a:lnTo>
                <a:lnTo>
                  <a:pt x="89386" y="17182"/>
                </a:lnTo>
                <a:lnTo>
                  <a:pt x="88977" y="17591"/>
                </a:lnTo>
                <a:lnTo>
                  <a:pt x="89386" y="18205"/>
                </a:lnTo>
                <a:lnTo>
                  <a:pt x="89795" y="18205"/>
                </a:lnTo>
                <a:lnTo>
                  <a:pt x="89386" y="18409"/>
                </a:lnTo>
                <a:lnTo>
                  <a:pt x="89795" y="18409"/>
                </a:lnTo>
                <a:lnTo>
                  <a:pt x="89795" y="18307"/>
                </a:lnTo>
                <a:lnTo>
                  <a:pt x="91227" y="18000"/>
                </a:lnTo>
                <a:lnTo>
                  <a:pt x="91023" y="18614"/>
                </a:lnTo>
                <a:lnTo>
                  <a:pt x="91943" y="18511"/>
                </a:lnTo>
                <a:lnTo>
                  <a:pt x="91943" y="18511"/>
                </a:lnTo>
                <a:lnTo>
                  <a:pt x="91330" y="18920"/>
                </a:lnTo>
                <a:lnTo>
                  <a:pt x="91330" y="18920"/>
                </a:lnTo>
                <a:lnTo>
                  <a:pt x="92148" y="18818"/>
                </a:lnTo>
                <a:lnTo>
                  <a:pt x="92148" y="19227"/>
                </a:lnTo>
                <a:lnTo>
                  <a:pt x="92455" y="19227"/>
                </a:lnTo>
                <a:lnTo>
                  <a:pt x="92250" y="19125"/>
                </a:lnTo>
                <a:lnTo>
                  <a:pt x="92966" y="18920"/>
                </a:lnTo>
                <a:lnTo>
                  <a:pt x="92455" y="18614"/>
                </a:lnTo>
                <a:lnTo>
                  <a:pt x="93375" y="18409"/>
                </a:lnTo>
                <a:lnTo>
                  <a:pt x="93989" y="17591"/>
                </a:lnTo>
                <a:lnTo>
                  <a:pt x="93784" y="17489"/>
                </a:lnTo>
                <a:lnTo>
                  <a:pt x="94091" y="17386"/>
                </a:lnTo>
                <a:lnTo>
                  <a:pt x="94295" y="16670"/>
                </a:lnTo>
                <a:lnTo>
                  <a:pt x="93784" y="16568"/>
                </a:lnTo>
                <a:lnTo>
                  <a:pt x="94807" y="16364"/>
                </a:lnTo>
                <a:lnTo>
                  <a:pt x="94500" y="16159"/>
                </a:lnTo>
                <a:lnTo>
                  <a:pt x="95830" y="15648"/>
                </a:lnTo>
                <a:lnTo>
                  <a:pt x="95830" y="15239"/>
                </a:lnTo>
                <a:lnTo>
                  <a:pt x="95216" y="15136"/>
                </a:lnTo>
                <a:lnTo>
                  <a:pt x="96136" y="15034"/>
                </a:lnTo>
                <a:lnTo>
                  <a:pt x="95830" y="14625"/>
                </a:lnTo>
                <a:lnTo>
                  <a:pt x="96955" y="14216"/>
                </a:lnTo>
                <a:lnTo>
                  <a:pt x="96545" y="14011"/>
                </a:lnTo>
                <a:lnTo>
                  <a:pt x="98489" y="13398"/>
                </a:lnTo>
                <a:lnTo>
                  <a:pt x="98182" y="13295"/>
                </a:lnTo>
                <a:lnTo>
                  <a:pt x="98795" y="13295"/>
                </a:lnTo>
                <a:lnTo>
                  <a:pt x="98386" y="13909"/>
                </a:lnTo>
                <a:lnTo>
                  <a:pt x="99205" y="13602"/>
                </a:lnTo>
                <a:lnTo>
                  <a:pt x="99307" y="13705"/>
                </a:lnTo>
                <a:lnTo>
                  <a:pt x="102580" y="11659"/>
                </a:lnTo>
                <a:lnTo>
                  <a:pt x="102682" y="11455"/>
                </a:lnTo>
                <a:lnTo>
                  <a:pt x="109125" y="10227"/>
                </a:lnTo>
                <a:lnTo>
                  <a:pt x="109023" y="10227"/>
                </a:lnTo>
                <a:lnTo>
                  <a:pt x="109636" y="10023"/>
                </a:lnTo>
                <a:lnTo>
                  <a:pt x="106159" y="10023"/>
                </a:lnTo>
                <a:lnTo>
                  <a:pt x="106977" y="9716"/>
                </a:lnTo>
                <a:lnTo>
                  <a:pt x="105239" y="9716"/>
                </a:lnTo>
                <a:lnTo>
                  <a:pt x="105852" y="9205"/>
                </a:lnTo>
                <a:lnTo>
                  <a:pt x="107386" y="9205"/>
                </a:lnTo>
                <a:lnTo>
                  <a:pt x="106773" y="8693"/>
                </a:lnTo>
                <a:lnTo>
                  <a:pt x="108409" y="9102"/>
                </a:lnTo>
                <a:lnTo>
                  <a:pt x="109023" y="9716"/>
                </a:lnTo>
                <a:lnTo>
                  <a:pt x="109636" y="9307"/>
                </a:lnTo>
                <a:lnTo>
                  <a:pt x="109636" y="9716"/>
                </a:lnTo>
                <a:lnTo>
                  <a:pt x="110148" y="9307"/>
                </a:lnTo>
                <a:lnTo>
                  <a:pt x="110148" y="8795"/>
                </a:lnTo>
                <a:lnTo>
                  <a:pt x="109739" y="9000"/>
                </a:lnTo>
                <a:lnTo>
                  <a:pt x="110148" y="8591"/>
                </a:lnTo>
                <a:lnTo>
                  <a:pt x="108205" y="8080"/>
                </a:lnTo>
                <a:lnTo>
                  <a:pt x="108511" y="7977"/>
                </a:lnTo>
                <a:lnTo>
                  <a:pt x="108307" y="7670"/>
                </a:lnTo>
                <a:lnTo>
                  <a:pt x="107284" y="7773"/>
                </a:lnTo>
                <a:lnTo>
                  <a:pt x="107284" y="7773"/>
                </a:lnTo>
                <a:lnTo>
                  <a:pt x="108211" y="7587"/>
                </a:lnTo>
                <a:lnTo>
                  <a:pt x="108211" y="7587"/>
                </a:lnTo>
                <a:lnTo>
                  <a:pt x="106875" y="7466"/>
                </a:lnTo>
                <a:lnTo>
                  <a:pt x="107489" y="7364"/>
                </a:lnTo>
                <a:lnTo>
                  <a:pt x="107080" y="7159"/>
                </a:lnTo>
                <a:lnTo>
                  <a:pt x="108716" y="7159"/>
                </a:lnTo>
                <a:lnTo>
                  <a:pt x="108307" y="6852"/>
                </a:lnTo>
                <a:lnTo>
                  <a:pt x="111375" y="7159"/>
                </a:lnTo>
                <a:lnTo>
                  <a:pt x="111068" y="6750"/>
                </a:lnTo>
                <a:lnTo>
                  <a:pt x="110352" y="6750"/>
                </a:lnTo>
                <a:lnTo>
                  <a:pt x="110352" y="6545"/>
                </a:lnTo>
                <a:lnTo>
                  <a:pt x="110659" y="6239"/>
                </a:lnTo>
                <a:lnTo>
                  <a:pt x="110557" y="6545"/>
                </a:lnTo>
                <a:lnTo>
                  <a:pt x="112295" y="6443"/>
                </a:lnTo>
                <a:lnTo>
                  <a:pt x="111989" y="6034"/>
                </a:lnTo>
                <a:lnTo>
                  <a:pt x="111273" y="6239"/>
                </a:lnTo>
                <a:lnTo>
                  <a:pt x="111273" y="5830"/>
                </a:lnTo>
                <a:lnTo>
                  <a:pt x="110557" y="5830"/>
                </a:lnTo>
                <a:lnTo>
                  <a:pt x="111784" y="5727"/>
                </a:lnTo>
                <a:lnTo>
                  <a:pt x="112091" y="5830"/>
                </a:lnTo>
                <a:lnTo>
                  <a:pt x="112193" y="5011"/>
                </a:lnTo>
                <a:lnTo>
                  <a:pt x="111375" y="4909"/>
                </a:lnTo>
                <a:lnTo>
                  <a:pt x="111068" y="4705"/>
                </a:lnTo>
                <a:lnTo>
                  <a:pt x="110659" y="4602"/>
                </a:lnTo>
                <a:lnTo>
                  <a:pt x="113011" y="4500"/>
                </a:lnTo>
                <a:lnTo>
                  <a:pt x="113216" y="4091"/>
                </a:lnTo>
                <a:lnTo>
                  <a:pt x="111989" y="3886"/>
                </a:lnTo>
                <a:lnTo>
                  <a:pt x="112807" y="3886"/>
                </a:lnTo>
                <a:lnTo>
                  <a:pt x="111580" y="3784"/>
                </a:lnTo>
                <a:lnTo>
                  <a:pt x="112091" y="3170"/>
                </a:lnTo>
                <a:lnTo>
                  <a:pt x="111989" y="3068"/>
                </a:lnTo>
                <a:lnTo>
                  <a:pt x="113114" y="2557"/>
                </a:lnTo>
                <a:lnTo>
                  <a:pt x="112909" y="2352"/>
                </a:lnTo>
                <a:lnTo>
                  <a:pt x="113216" y="1943"/>
                </a:lnTo>
                <a:lnTo>
                  <a:pt x="115261" y="1841"/>
                </a:lnTo>
                <a:lnTo>
                  <a:pt x="114750" y="1739"/>
                </a:lnTo>
                <a:lnTo>
                  <a:pt x="116284" y="1534"/>
                </a:lnTo>
                <a:lnTo>
                  <a:pt x="116080" y="1432"/>
                </a:lnTo>
                <a:lnTo>
                  <a:pt x="117818" y="1125"/>
                </a:lnTo>
                <a:lnTo>
                  <a:pt x="111273" y="1636"/>
                </a:lnTo>
                <a:lnTo>
                  <a:pt x="111273" y="1636"/>
                </a:lnTo>
                <a:lnTo>
                  <a:pt x="112398" y="1125"/>
                </a:lnTo>
                <a:lnTo>
                  <a:pt x="107898" y="818"/>
                </a:lnTo>
                <a:lnTo>
                  <a:pt x="112500" y="409"/>
                </a:lnTo>
                <a:lnTo>
                  <a:pt x="106977" y="205"/>
                </a:lnTo>
                <a:lnTo>
                  <a:pt x="110352" y="0"/>
                </a:lnTo>
                <a:close/>
                <a:moveTo>
                  <a:pt x="5114" y="22807"/>
                </a:moveTo>
                <a:lnTo>
                  <a:pt x="5069" y="22823"/>
                </a:lnTo>
                <a:lnTo>
                  <a:pt x="5069" y="22823"/>
                </a:lnTo>
                <a:lnTo>
                  <a:pt x="5011" y="22909"/>
                </a:lnTo>
                <a:lnTo>
                  <a:pt x="5114" y="22807"/>
                </a:lnTo>
                <a:close/>
                <a:moveTo>
                  <a:pt x="133057" y="23011"/>
                </a:moveTo>
                <a:lnTo>
                  <a:pt x="132955" y="23216"/>
                </a:lnTo>
                <a:lnTo>
                  <a:pt x="132443" y="23216"/>
                </a:lnTo>
                <a:lnTo>
                  <a:pt x="132955" y="23727"/>
                </a:lnTo>
                <a:lnTo>
                  <a:pt x="133261" y="23727"/>
                </a:lnTo>
                <a:lnTo>
                  <a:pt x="133568" y="23216"/>
                </a:lnTo>
                <a:lnTo>
                  <a:pt x="133057" y="23011"/>
                </a:lnTo>
                <a:close/>
                <a:moveTo>
                  <a:pt x="1125" y="23625"/>
                </a:moveTo>
                <a:lnTo>
                  <a:pt x="102" y="24034"/>
                </a:lnTo>
                <a:lnTo>
                  <a:pt x="1120" y="23634"/>
                </a:lnTo>
                <a:lnTo>
                  <a:pt x="1120" y="23634"/>
                </a:lnTo>
                <a:lnTo>
                  <a:pt x="1125" y="23625"/>
                </a:lnTo>
                <a:close/>
                <a:moveTo>
                  <a:pt x="102" y="24034"/>
                </a:moveTo>
                <a:lnTo>
                  <a:pt x="102" y="24034"/>
                </a:lnTo>
                <a:lnTo>
                  <a:pt x="102" y="24034"/>
                </a:lnTo>
                <a:close/>
                <a:moveTo>
                  <a:pt x="138170" y="24136"/>
                </a:moveTo>
                <a:lnTo>
                  <a:pt x="138375" y="24239"/>
                </a:lnTo>
                <a:lnTo>
                  <a:pt x="138477" y="24239"/>
                </a:lnTo>
                <a:lnTo>
                  <a:pt x="138170" y="24136"/>
                </a:lnTo>
                <a:close/>
                <a:moveTo>
                  <a:pt x="118534" y="23523"/>
                </a:moveTo>
                <a:lnTo>
                  <a:pt x="118636" y="23625"/>
                </a:lnTo>
                <a:lnTo>
                  <a:pt x="118330" y="23932"/>
                </a:lnTo>
                <a:lnTo>
                  <a:pt x="118330" y="23727"/>
                </a:lnTo>
                <a:lnTo>
                  <a:pt x="117818" y="23830"/>
                </a:lnTo>
                <a:lnTo>
                  <a:pt x="117511" y="24239"/>
                </a:lnTo>
                <a:lnTo>
                  <a:pt x="117920" y="24239"/>
                </a:lnTo>
                <a:lnTo>
                  <a:pt x="117614" y="24648"/>
                </a:lnTo>
                <a:lnTo>
                  <a:pt x="116489" y="24750"/>
                </a:lnTo>
                <a:lnTo>
                  <a:pt x="116591" y="24852"/>
                </a:lnTo>
                <a:lnTo>
                  <a:pt x="116591" y="25057"/>
                </a:lnTo>
                <a:lnTo>
                  <a:pt x="116795" y="24955"/>
                </a:lnTo>
                <a:lnTo>
                  <a:pt x="116693" y="25261"/>
                </a:lnTo>
                <a:lnTo>
                  <a:pt x="116386" y="25364"/>
                </a:lnTo>
                <a:lnTo>
                  <a:pt x="116386" y="25466"/>
                </a:lnTo>
                <a:lnTo>
                  <a:pt x="116591" y="25466"/>
                </a:lnTo>
                <a:lnTo>
                  <a:pt x="116591" y="25568"/>
                </a:lnTo>
                <a:lnTo>
                  <a:pt x="117307" y="25670"/>
                </a:lnTo>
                <a:lnTo>
                  <a:pt x="116489" y="26284"/>
                </a:lnTo>
                <a:lnTo>
                  <a:pt x="116489" y="26284"/>
                </a:lnTo>
                <a:lnTo>
                  <a:pt x="117409" y="26182"/>
                </a:lnTo>
                <a:lnTo>
                  <a:pt x="116489" y="26489"/>
                </a:lnTo>
                <a:lnTo>
                  <a:pt x="116591" y="26591"/>
                </a:lnTo>
                <a:lnTo>
                  <a:pt x="116080" y="26693"/>
                </a:lnTo>
                <a:lnTo>
                  <a:pt x="116489" y="26693"/>
                </a:lnTo>
                <a:lnTo>
                  <a:pt x="116080" y="27000"/>
                </a:lnTo>
                <a:lnTo>
                  <a:pt x="116693" y="27000"/>
                </a:lnTo>
                <a:lnTo>
                  <a:pt x="116284" y="27205"/>
                </a:lnTo>
                <a:lnTo>
                  <a:pt x="116284" y="27205"/>
                </a:lnTo>
                <a:lnTo>
                  <a:pt x="116693" y="27102"/>
                </a:lnTo>
                <a:lnTo>
                  <a:pt x="116489" y="27307"/>
                </a:lnTo>
                <a:lnTo>
                  <a:pt x="119250" y="26591"/>
                </a:lnTo>
                <a:lnTo>
                  <a:pt x="119148" y="26489"/>
                </a:lnTo>
                <a:lnTo>
                  <a:pt x="119455" y="24852"/>
                </a:lnTo>
                <a:lnTo>
                  <a:pt x="119352" y="24750"/>
                </a:lnTo>
                <a:lnTo>
                  <a:pt x="119966" y="24545"/>
                </a:lnTo>
                <a:lnTo>
                  <a:pt x="119864" y="24341"/>
                </a:lnTo>
                <a:lnTo>
                  <a:pt x="119659" y="24239"/>
                </a:lnTo>
                <a:lnTo>
                  <a:pt x="119455" y="23727"/>
                </a:lnTo>
                <a:lnTo>
                  <a:pt x="118636" y="23830"/>
                </a:lnTo>
                <a:lnTo>
                  <a:pt x="118841" y="23625"/>
                </a:lnTo>
                <a:lnTo>
                  <a:pt x="118534" y="23523"/>
                </a:lnTo>
                <a:close/>
                <a:moveTo>
                  <a:pt x="121398" y="20455"/>
                </a:moveTo>
                <a:lnTo>
                  <a:pt x="120477" y="20761"/>
                </a:lnTo>
                <a:lnTo>
                  <a:pt x="119966" y="21682"/>
                </a:lnTo>
                <a:lnTo>
                  <a:pt x="119761" y="22091"/>
                </a:lnTo>
                <a:lnTo>
                  <a:pt x="119864" y="22091"/>
                </a:lnTo>
                <a:lnTo>
                  <a:pt x="119557" y="22295"/>
                </a:lnTo>
                <a:lnTo>
                  <a:pt x="120273" y="22193"/>
                </a:lnTo>
                <a:lnTo>
                  <a:pt x="119966" y="23523"/>
                </a:lnTo>
                <a:lnTo>
                  <a:pt x="120170" y="23011"/>
                </a:lnTo>
                <a:lnTo>
                  <a:pt x="120580" y="22807"/>
                </a:lnTo>
                <a:lnTo>
                  <a:pt x="120682" y="23011"/>
                </a:lnTo>
                <a:lnTo>
                  <a:pt x="120375" y="24239"/>
                </a:lnTo>
                <a:lnTo>
                  <a:pt x="121807" y="23932"/>
                </a:lnTo>
                <a:lnTo>
                  <a:pt x="122011" y="25568"/>
                </a:lnTo>
                <a:lnTo>
                  <a:pt x="120580" y="26080"/>
                </a:lnTo>
                <a:lnTo>
                  <a:pt x="120580" y="26080"/>
                </a:lnTo>
                <a:lnTo>
                  <a:pt x="120989" y="25977"/>
                </a:lnTo>
                <a:lnTo>
                  <a:pt x="121091" y="26284"/>
                </a:lnTo>
                <a:lnTo>
                  <a:pt x="120068" y="27000"/>
                </a:lnTo>
                <a:lnTo>
                  <a:pt x="120989" y="27205"/>
                </a:lnTo>
                <a:lnTo>
                  <a:pt x="120886" y="27307"/>
                </a:lnTo>
                <a:lnTo>
                  <a:pt x="121602" y="27409"/>
                </a:lnTo>
                <a:lnTo>
                  <a:pt x="122216" y="27102"/>
                </a:lnTo>
                <a:lnTo>
                  <a:pt x="121602" y="27614"/>
                </a:lnTo>
                <a:lnTo>
                  <a:pt x="120989" y="27614"/>
                </a:lnTo>
                <a:lnTo>
                  <a:pt x="119761" y="28739"/>
                </a:lnTo>
                <a:lnTo>
                  <a:pt x="120068" y="28841"/>
                </a:lnTo>
                <a:lnTo>
                  <a:pt x="120375" y="28534"/>
                </a:lnTo>
                <a:lnTo>
                  <a:pt x="121091" y="28534"/>
                </a:lnTo>
                <a:lnTo>
                  <a:pt x="121807" y="28125"/>
                </a:lnTo>
                <a:lnTo>
                  <a:pt x="122625" y="28227"/>
                </a:lnTo>
                <a:lnTo>
                  <a:pt x="122523" y="28125"/>
                </a:lnTo>
                <a:lnTo>
                  <a:pt x="123136" y="28023"/>
                </a:lnTo>
                <a:lnTo>
                  <a:pt x="123034" y="27920"/>
                </a:lnTo>
                <a:lnTo>
                  <a:pt x="124773" y="27920"/>
                </a:lnTo>
                <a:lnTo>
                  <a:pt x="125182" y="27409"/>
                </a:lnTo>
                <a:lnTo>
                  <a:pt x="124466" y="27409"/>
                </a:lnTo>
                <a:lnTo>
                  <a:pt x="125080" y="26898"/>
                </a:lnTo>
                <a:lnTo>
                  <a:pt x="125284" y="25977"/>
                </a:lnTo>
                <a:lnTo>
                  <a:pt x="124159" y="25977"/>
                </a:lnTo>
                <a:lnTo>
                  <a:pt x="123648" y="25159"/>
                </a:lnTo>
                <a:lnTo>
                  <a:pt x="124261" y="25261"/>
                </a:lnTo>
                <a:lnTo>
                  <a:pt x="124261" y="25261"/>
                </a:lnTo>
                <a:lnTo>
                  <a:pt x="124057" y="24750"/>
                </a:lnTo>
                <a:lnTo>
                  <a:pt x="123239" y="24239"/>
                </a:lnTo>
                <a:lnTo>
                  <a:pt x="122932" y="23420"/>
                </a:lnTo>
                <a:lnTo>
                  <a:pt x="121295" y="22807"/>
                </a:lnTo>
                <a:lnTo>
                  <a:pt x="122011" y="22705"/>
                </a:lnTo>
                <a:lnTo>
                  <a:pt x="121705" y="22602"/>
                </a:lnTo>
                <a:lnTo>
                  <a:pt x="122318" y="22295"/>
                </a:lnTo>
                <a:lnTo>
                  <a:pt x="122830" y="21580"/>
                </a:lnTo>
                <a:lnTo>
                  <a:pt x="121091" y="21375"/>
                </a:lnTo>
                <a:lnTo>
                  <a:pt x="121295" y="21170"/>
                </a:lnTo>
                <a:lnTo>
                  <a:pt x="121193" y="21170"/>
                </a:lnTo>
                <a:lnTo>
                  <a:pt x="121807" y="20659"/>
                </a:lnTo>
                <a:lnTo>
                  <a:pt x="121398" y="20455"/>
                </a:lnTo>
                <a:close/>
                <a:moveTo>
                  <a:pt x="23830" y="27920"/>
                </a:moveTo>
                <a:lnTo>
                  <a:pt x="23523" y="28330"/>
                </a:lnTo>
                <a:lnTo>
                  <a:pt x="24034" y="28227"/>
                </a:lnTo>
                <a:lnTo>
                  <a:pt x="23932" y="28432"/>
                </a:lnTo>
                <a:lnTo>
                  <a:pt x="23523" y="28534"/>
                </a:lnTo>
                <a:lnTo>
                  <a:pt x="23625" y="28534"/>
                </a:lnTo>
                <a:lnTo>
                  <a:pt x="23420" y="28739"/>
                </a:lnTo>
                <a:lnTo>
                  <a:pt x="23830" y="28739"/>
                </a:lnTo>
                <a:lnTo>
                  <a:pt x="23932" y="28636"/>
                </a:lnTo>
                <a:lnTo>
                  <a:pt x="24034" y="28943"/>
                </a:lnTo>
                <a:lnTo>
                  <a:pt x="24443" y="29148"/>
                </a:lnTo>
                <a:lnTo>
                  <a:pt x="24034" y="29455"/>
                </a:lnTo>
                <a:lnTo>
                  <a:pt x="24443" y="29455"/>
                </a:lnTo>
                <a:lnTo>
                  <a:pt x="24341" y="29557"/>
                </a:lnTo>
                <a:lnTo>
                  <a:pt x="24545" y="29659"/>
                </a:lnTo>
                <a:lnTo>
                  <a:pt x="24341" y="29761"/>
                </a:lnTo>
                <a:lnTo>
                  <a:pt x="25261" y="29557"/>
                </a:lnTo>
                <a:lnTo>
                  <a:pt x="25057" y="30273"/>
                </a:lnTo>
                <a:lnTo>
                  <a:pt x="25057" y="30273"/>
                </a:lnTo>
                <a:lnTo>
                  <a:pt x="25875" y="30170"/>
                </a:lnTo>
                <a:lnTo>
                  <a:pt x="25466" y="28534"/>
                </a:lnTo>
                <a:lnTo>
                  <a:pt x="23830" y="27920"/>
                </a:lnTo>
                <a:close/>
                <a:moveTo>
                  <a:pt x="25875" y="30170"/>
                </a:moveTo>
                <a:lnTo>
                  <a:pt x="25875" y="30273"/>
                </a:lnTo>
                <a:lnTo>
                  <a:pt x="25977" y="30170"/>
                </a:lnTo>
                <a:close/>
                <a:moveTo>
                  <a:pt x="72102" y="30989"/>
                </a:moveTo>
                <a:lnTo>
                  <a:pt x="72146" y="31003"/>
                </a:lnTo>
                <a:lnTo>
                  <a:pt x="72146" y="31003"/>
                </a:lnTo>
                <a:lnTo>
                  <a:pt x="72205" y="30989"/>
                </a:lnTo>
                <a:close/>
                <a:moveTo>
                  <a:pt x="25568" y="31398"/>
                </a:moveTo>
                <a:lnTo>
                  <a:pt x="25364" y="31500"/>
                </a:lnTo>
                <a:lnTo>
                  <a:pt x="25364" y="31500"/>
                </a:lnTo>
                <a:lnTo>
                  <a:pt x="25466" y="31398"/>
                </a:lnTo>
                <a:close/>
                <a:moveTo>
                  <a:pt x="80386" y="31500"/>
                </a:moveTo>
                <a:lnTo>
                  <a:pt x="80386" y="31500"/>
                </a:lnTo>
                <a:lnTo>
                  <a:pt x="80386" y="31500"/>
                </a:lnTo>
                <a:close/>
                <a:moveTo>
                  <a:pt x="80693" y="27307"/>
                </a:moveTo>
                <a:lnTo>
                  <a:pt x="80182" y="27409"/>
                </a:lnTo>
                <a:lnTo>
                  <a:pt x="78136" y="29864"/>
                </a:lnTo>
                <a:lnTo>
                  <a:pt x="77625" y="29966"/>
                </a:lnTo>
                <a:lnTo>
                  <a:pt x="77318" y="30170"/>
                </a:lnTo>
                <a:lnTo>
                  <a:pt x="77420" y="30068"/>
                </a:lnTo>
                <a:lnTo>
                  <a:pt x="77011" y="30273"/>
                </a:lnTo>
                <a:lnTo>
                  <a:pt x="77727" y="30273"/>
                </a:lnTo>
                <a:lnTo>
                  <a:pt x="76705" y="30989"/>
                </a:lnTo>
                <a:lnTo>
                  <a:pt x="79466" y="30989"/>
                </a:lnTo>
                <a:lnTo>
                  <a:pt x="79159" y="31295"/>
                </a:lnTo>
                <a:lnTo>
                  <a:pt x="80284" y="31193"/>
                </a:lnTo>
                <a:lnTo>
                  <a:pt x="79261" y="32011"/>
                </a:lnTo>
                <a:lnTo>
                  <a:pt x="80489" y="31295"/>
                </a:lnTo>
                <a:lnTo>
                  <a:pt x="80386" y="31500"/>
                </a:lnTo>
                <a:lnTo>
                  <a:pt x="80795" y="30989"/>
                </a:lnTo>
                <a:lnTo>
                  <a:pt x="81000" y="31398"/>
                </a:lnTo>
                <a:lnTo>
                  <a:pt x="80591" y="32011"/>
                </a:lnTo>
                <a:lnTo>
                  <a:pt x="81102" y="31705"/>
                </a:lnTo>
                <a:lnTo>
                  <a:pt x="81000" y="32216"/>
                </a:lnTo>
                <a:lnTo>
                  <a:pt x="81000" y="32216"/>
                </a:lnTo>
                <a:lnTo>
                  <a:pt x="81409" y="32114"/>
                </a:lnTo>
                <a:lnTo>
                  <a:pt x="81920" y="31091"/>
                </a:lnTo>
                <a:lnTo>
                  <a:pt x="81511" y="31398"/>
                </a:lnTo>
                <a:lnTo>
                  <a:pt x="81920" y="30682"/>
                </a:lnTo>
                <a:lnTo>
                  <a:pt x="81205" y="31193"/>
                </a:lnTo>
                <a:lnTo>
                  <a:pt x="81205" y="31193"/>
                </a:lnTo>
                <a:lnTo>
                  <a:pt x="81307" y="30784"/>
                </a:lnTo>
                <a:lnTo>
                  <a:pt x="81102" y="30784"/>
                </a:lnTo>
                <a:lnTo>
                  <a:pt x="81920" y="30170"/>
                </a:lnTo>
                <a:lnTo>
                  <a:pt x="81920" y="30170"/>
                </a:lnTo>
                <a:lnTo>
                  <a:pt x="81000" y="30477"/>
                </a:lnTo>
                <a:lnTo>
                  <a:pt x="81409" y="30170"/>
                </a:lnTo>
                <a:lnTo>
                  <a:pt x="81205" y="30068"/>
                </a:lnTo>
                <a:lnTo>
                  <a:pt x="81307" y="29966"/>
                </a:lnTo>
                <a:lnTo>
                  <a:pt x="81102" y="30068"/>
                </a:lnTo>
                <a:lnTo>
                  <a:pt x="81716" y="29557"/>
                </a:lnTo>
                <a:lnTo>
                  <a:pt x="81000" y="29455"/>
                </a:lnTo>
                <a:lnTo>
                  <a:pt x="81102" y="29250"/>
                </a:lnTo>
                <a:lnTo>
                  <a:pt x="80284" y="29761"/>
                </a:lnTo>
                <a:lnTo>
                  <a:pt x="80489" y="29250"/>
                </a:lnTo>
                <a:lnTo>
                  <a:pt x="80489" y="29250"/>
                </a:lnTo>
                <a:lnTo>
                  <a:pt x="80284" y="29455"/>
                </a:lnTo>
                <a:lnTo>
                  <a:pt x="80386" y="29352"/>
                </a:lnTo>
                <a:lnTo>
                  <a:pt x="79773" y="29352"/>
                </a:lnTo>
                <a:lnTo>
                  <a:pt x="79977" y="29148"/>
                </a:lnTo>
                <a:lnTo>
                  <a:pt x="79773" y="29250"/>
                </a:lnTo>
                <a:lnTo>
                  <a:pt x="80386" y="28841"/>
                </a:lnTo>
                <a:lnTo>
                  <a:pt x="79261" y="29250"/>
                </a:lnTo>
                <a:lnTo>
                  <a:pt x="80489" y="27716"/>
                </a:lnTo>
                <a:lnTo>
                  <a:pt x="80591" y="27511"/>
                </a:lnTo>
                <a:lnTo>
                  <a:pt x="80898" y="27307"/>
                </a:lnTo>
                <a:close/>
                <a:moveTo>
                  <a:pt x="239523" y="32216"/>
                </a:moveTo>
                <a:lnTo>
                  <a:pt x="240239" y="32830"/>
                </a:lnTo>
                <a:lnTo>
                  <a:pt x="239727" y="32318"/>
                </a:lnTo>
                <a:lnTo>
                  <a:pt x="239523" y="32216"/>
                </a:lnTo>
                <a:close/>
                <a:moveTo>
                  <a:pt x="232875" y="24443"/>
                </a:moveTo>
                <a:lnTo>
                  <a:pt x="232773" y="24648"/>
                </a:lnTo>
                <a:lnTo>
                  <a:pt x="233591" y="25159"/>
                </a:lnTo>
                <a:lnTo>
                  <a:pt x="233489" y="25261"/>
                </a:lnTo>
                <a:lnTo>
                  <a:pt x="233386" y="25364"/>
                </a:lnTo>
                <a:lnTo>
                  <a:pt x="234511" y="27102"/>
                </a:lnTo>
                <a:lnTo>
                  <a:pt x="239216" y="32932"/>
                </a:lnTo>
                <a:lnTo>
                  <a:pt x="239114" y="32114"/>
                </a:lnTo>
                <a:lnTo>
                  <a:pt x="239523" y="32216"/>
                </a:lnTo>
                <a:lnTo>
                  <a:pt x="239523" y="32216"/>
                </a:lnTo>
                <a:lnTo>
                  <a:pt x="238193" y="31091"/>
                </a:lnTo>
                <a:lnTo>
                  <a:pt x="237784" y="29557"/>
                </a:lnTo>
                <a:lnTo>
                  <a:pt x="239318" y="30170"/>
                </a:lnTo>
                <a:lnTo>
                  <a:pt x="232875" y="24443"/>
                </a:lnTo>
                <a:close/>
                <a:moveTo>
                  <a:pt x="244841" y="33341"/>
                </a:moveTo>
                <a:lnTo>
                  <a:pt x="244330" y="33443"/>
                </a:lnTo>
                <a:lnTo>
                  <a:pt x="244432" y="33648"/>
                </a:lnTo>
                <a:lnTo>
                  <a:pt x="244125" y="34364"/>
                </a:lnTo>
                <a:lnTo>
                  <a:pt x="244125" y="34466"/>
                </a:lnTo>
                <a:lnTo>
                  <a:pt x="244330" y="33955"/>
                </a:lnTo>
                <a:lnTo>
                  <a:pt x="245045" y="33545"/>
                </a:lnTo>
                <a:lnTo>
                  <a:pt x="244841" y="33341"/>
                </a:lnTo>
                <a:close/>
                <a:moveTo>
                  <a:pt x="243409" y="34466"/>
                </a:moveTo>
                <a:lnTo>
                  <a:pt x="243409" y="35080"/>
                </a:lnTo>
                <a:lnTo>
                  <a:pt x="243614" y="35284"/>
                </a:lnTo>
                <a:lnTo>
                  <a:pt x="243920" y="34466"/>
                </a:lnTo>
                <a:close/>
                <a:moveTo>
                  <a:pt x="54102" y="29864"/>
                </a:moveTo>
                <a:lnTo>
                  <a:pt x="56352" y="30886"/>
                </a:lnTo>
                <a:lnTo>
                  <a:pt x="56045" y="31193"/>
                </a:lnTo>
                <a:lnTo>
                  <a:pt x="56250" y="31602"/>
                </a:lnTo>
                <a:lnTo>
                  <a:pt x="56045" y="31807"/>
                </a:lnTo>
                <a:lnTo>
                  <a:pt x="56250" y="32011"/>
                </a:lnTo>
                <a:lnTo>
                  <a:pt x="56045" y="32114"/>
                </a:lnTo>
                <a:lnTo>
                  <a:pt x="56148" y="32114"/>
                </a:lnTo>
                <a:lnTo>
                  <a:pt x="55943" y="32318"/>
                </a:lnTo>
                <a:lnTo>
                  <a:pt x="58193" y="32727"/>
                </a:lnTo>
                <a:lnTo>
                  <a:pt x="58091" y="32830"/>
                </a:lnTo>
                <a:lnTo>
                  <a:pt x="58500" y="32830"/>
                </a:lnTo>
                <a:lnTo>
                  <a:pt x="58500" y="32932"/>
                </a:lnTo>
                <a:lnTo>
                  <a:pt x="58909" y="33239"/>
                </a:lnTo>
                <a:lnTo>
                  <a:pt x="59114" y="34057"/>
                </a:lnTo>
                <a:lnTo>
                  <a:pt x="59216" y="34057"/>
                </a:lnTo>
                <a:lnTo>
                  <a:pt x="59216" y="34159"/>
                </a:lnTo>
                <a:lnTo>
                  <a:pt x="59011" y="34057"/>
                </a:lnTo>
                <a:lnTo>
                  <a:pt x="58807" y="34364"/>
                </a:lnTo>
                <a:lnTo>
                  <a:pt x="58091" y="34261"/>
                </a:lnTo>
                <a:lnTo>
                  <a:pt x="57989" y="34159"/>
                </a:lnTo>
                <a:lnTo>
                  <a:pt x="58193" y="33955"/>
                </a:lnTo>
                <a:lnTo>
                  <a:pt x="58091" y="33955"/>
                </a:lnTo>
                <a:lnTo>
                  <a:pt x="58091" y="33648"/>
                </a:lnTo>
                <a:lnTo>
                  <a:pt x="57682" y="33648"/>
                </a:lnTo>
                <a:lnTo>
                  <a:pt x="56250" y="35898"/>
                </a:lnTo>
                <a:lnTo>
                  <a:pt x="56045" y="34875"/>
                </a:lnTo>
                <a:lnTo>
                  <a:pt x="55330" y="35182"/>
                </a:lnTo>
                <a:lnTo>
                  <a:pt x="55330" y="35182"/>
                </a:lnTo>
                <a:lnTo>
                  <a:pt x="56352" y="33750"/>
                </a:lnTo>
                <a:lnTo>
                  <a:pt x="56250" y="33443"/>
                </a:lnTo>
                <a:lnTo>
                  <a:pt x="55330" y="33136"/>
                </a:lnTo>
                <a:lnTo>
                  <a:pt x="54409" y="34159"/>
                </a:lnTo>
                <a:lnTo>
                  <a:pt x="54614" y="33648"/>
                </a:lnTo>
                <a:lnTo>
                  <a:pt x="52568" y="36818"/>
                </a:lnTo>
                <a:lnTo>
                  <a:pt x="51545" y="37125"/>
                </a:lnTo>
                <a:lnTo>
                  <a:pt x="52773" y="34364"/>
                </a:lnTo>
                <a:lnTo>
                  <a:pt x="52364" y="34364"/>
                </a:lnTo>
                <a:lnTo>
                  <a:pt x="53693" y="32932"/>
                </a:lnTo>
                <a:lnTo>
                  <a:pt x="53693" y="33136"/>
                </a:lnTo>
                <a:lnTo>
                  <a:pt x="54102" y="32932"/>
                </a:lnTo>
                <a:lnTo>
                  <a:pt x="53898" y="33239"/>
                </a:lnTo>
                <a:lnTo>
                  <a:pt x="53898" y="33239"/>
                </a:lnTo>
                <a:lnTo>
                  <a:pt x="55125" y="32727"/>
                </a:lnTo>
                <a:lnTo>
                  <a:pt x="55534" y="32932"/>
                </a:lnTo>
                <a:lnTo>
                  <a:pt x="55636" y="32830"/>
                </a:lnTo>
                <a:lnTo>
                  <a:pt x="56250" y="32830"/>
                </a:lnTo>
                <a:lnTo>
                  <a:pt x="55534" y="32318"/>
                </a:lnTo>
                <a:lnTo>
                  <a:pt x="55739" y="32114"/>
                </a:lnTo>
                <a:lnTo>
                  <a:pt x="53693" y="32318"/>
                </a:lnTo>
                <a:lnTo>
                  <a:pt x="53591" y="32011"/>
                </a:lnTo>
                <a:lnTo>
                  <a:pt x="52977" y="32011"/>
                </a:lnTo>
                <a:lnTo>
                  <a:pt x="52977" y="31602"/>
                </a:lnTo>
                <a:lnTo>
                  <a:pt x="50830" y="32216"/>
                </a:lnTo>
                <a:lnTo>
                  <a:pt x="50830" y="31909"/>
                </a:lnTo>
                <a:lnTo>
                  <a:pt x="50011" y="32011"/>
                </a:lnTo>
                <a:lnTo>
                  <a:pt x="53489" y="30273"/>
                </a:lnTo>
                <a:lnTo>
                  <a:pt x="53489" y="30273"/>
                </a:lnTo>
                <a:lnTo>
                  <a:pt x="53693" y="30068"/>
                </a:lnTo>
                <a:lnTo>
                  <a:pt x="53898" y="30068"/>
                </a:lnTo>
                <a:lnTo>
                  <a:pt x="53591" y="30375"/>
                </a:lnTo>
                <a:lnTo>
                  <a:pt x="54102" y="30068"/>
                </a:lnTo>
                <a:lnTo>
                  <a:pt x="54102" y="29864"/>
                </a:lnTo>
                <a:close/>
                <a:moveTo>
                  <a:pt x="131932" y="36000"/>
                </a:moveTo>
                <a:lnTo>
                  <a:pt x="131830" y="36205"/>
                </a:lnTo>
                <a:lnTo>
                  <a:pt x="131216" y="36511"/>
                </a:lnTo>
                <a:lnTo>
                  <a:pt x="131318" y="36614"/>
                </a:lnTo>
                <a:lnTo>
                  <a:pt x="131318" y="37023"/>
                </a:lnTo>
                <a:lnTo>
                  <a:pt x="131830" y="37432"/>
                </a:lnTo>
                <a:lnTo>
                  <a:pt x="131932" y="36000"/>
                </a:lnTo>
                <a:close/>
                <a:moveTo>
                  <a:pt x="239216" y="33443"/>
                </a:moveTo>
                <a:lnTo>
                  <a:pt x="240341" y="35693"/>
                </a:lnTo>
                <a:lnTo>
                  <a:pt x="239625" y="35591"/>
                </a:lnTo>
                <a:lnTo>
                  <a:pt x="239625" y="36205"/>
                </a:lnTo>
                <a:lnTo>
                  <a:pt x="240750" y="37432"/>
                </a:lnTo>
                <a:lnTo>
                  <a:pt x="240750" y="37125"/>
                </a:lnTo>
                <a:lnTo>
                  <a:pt x="241159" y="37125"/>
                </a:lnTo>
                <a:lnTo>
                  <a:pt x="240239" y="36614"/>
                </a:lnTo>
                <a:lnTo>
                  <a:pt x="240341" y="36307"/>
                </a:lnTo>
                <a:lnTo>
                  <a:pt x="240750" y="36511"/>
                </a:lnTo>
                <a:lnTo>
                  <a:pt x="241364" y="36409"/>
                </a:lnTo>
                <a:lnTo>
                  <a:pt x="242795" y="36920"/>
                </a:lnTo>
                <a:lnTo>
                  <a:pt x="242693" y="36409"/>
                </a:lnTo>
                <a:lnTo>
                  <a:pt x="244023" y="35489"/>
                </a:lnTo>
                <a:lnTo>
                  <a:pt x="243716" y="35591"/>
                </a:lnTo>
                <a:lnTo>
                  <a:pt x="243205" y="35284"/>
                </a:lnTo>
                <a:lnTo>
                  <a:pt x="242898" y="34568"/>
                </a:lnTo>
                <a:lnTo>
                  <a:pt x="242284" y="34875"/>
                </a:lnTo>
                <a:lnTo>
                  <a:pt x="239216" y="33443"/>
                </a:lnTo>
                <a:close/>
                <a:moveTo>
                  <a:pt x="143693" y="38659"/>
                </a:moveTo>
                <a:lnTo>
                  <a:pt x="144000" y="38864"/>
                </a:lnTo>
                <a:lnTo>
                  <a:pt x="143740" y="38678"/>
                </a:lnTo>
                <a:lnTo>
                  <a:pt x="143740" y="38678"/>
                </a:lnTo>
                <a:lnTo>
                  <a:pt x="143693" y="38659"/>
                </a:lnTo>
                <a:close/>
                <a:moveTo>
                  <a:pt x="155250" y="31602"/>
                </a:moveTo>
                <a:lnTo>
                  <a:pt x="155148" y="31705"/>
                </a:lnTo>
                <a:lnTo>
                  <a:pt x="155659" y="31705"/>
                </a:lnTo>
                <a:lnTo>
                  <a:pt x="155148" y="32011"/>
                </a:lnTo>
                <a:lnTo>
                  <a:pt x="155148" y="32216"/>
                </a:lnTo>
                <a:lnTo>
                  <a:pt x="154636" y="32216"/>
                </a:lnTo>
                <a:lnTo>
                  <a:pt x="155250" y="32727"/>
                </a:lnTo>
                <a:lnTo>
                  <a:pt x="154943" y="32932"/>
                </a:lnTo>
                <a:lnTo>
                  <a:pt x="154739" y="33341"/>
                </a:lnTo>
                <a:lnTo>
                  <a:pt x="154023" y="33443"/>
                </a:lnTo>
                <a:lnTo>
                  <a:pt x="154125" y="33545"/>
                </a:lnTo>
                <a:lnTo>
                  <a:pt x="153920" y="33648"/>
                </a:lnTo>
                <a:lnTo>
                  <a:pt x="158318" y="36205"/>
                </a:lnTo>
                <a:lnTo>
                  <a:pt x="158318" y="37636"/>
                </a:lnTo>
                <a:lnTo>
                  <a:pt x="148398" y="37636"/>
                </a:lnTo>
                <a:lnTo>
                  <a:pt x="149011" y="38148"/>
                </a:lnTo>
                <a:lnTo>
                  <a:pt x="148193" y="38352"/>
                </a:lnTo>
                <a:lnTo>
                  <a:pt x="148398" y="38455"/>
                </a:lnTo>
                <a:lnTo>
                  <a:pt x="147477" y="38557"/>
                </a:lnTo>
                <a:lnTo>
                  <a:pt x="147273" y="38455"/>
                </a:lnTo>
                <a:lnTo>
                  <a:pt x="147273" y="38455"/>
                </a:lnTo>
                <a:lnTo>
                  <a:pt x="147375" y="38557"/>
                </a:lnTo>
                <a:lnTo>
                  <a:pt x="146761" y="38455"/>
                </a:lnTo>
                <a:lnTo>
                  <a:pt x="146045" y="38864"/>
                </a:lnTo>
                <a:lnTo>
                  <a:pt x="146045" y="38864"/>
                </a:lnTo>
                <a:lnTo>
                  <a:pt x="147580" y="37841"/>
                </a:lnTo>
                <a:lnTo>
                  <a:pt x="148091" y="37943"/>
                </a:lnTo>
                <a:lnTo>
                  <a:pt x="148091" y="37943"/>
                </a:lnTo>
                <a:lnTo>
                  <a:pt x="146864" y="36409"/>
                </a:lnTo>
                <a:lnTo>
                  <a:pt x="147682" y="34364"/>
                </a:lnTo>
                <a:lnTo>
                  <a:pt x="147886" y="33955"/>
                </a:lnTo>
                <a:lnTo>
                  <a:pt x="147886" y="34159"/>
                </a:lnTo>
                <a:lnTo>
                  <a:pt x="148295" y="33545"/>
                </a:lnTo>
                <a:lnTo>
                  <a:pt x="148193" y="33239"/>
                </a:lnTo>
                <a:lnTo>
                  <a:pt x="149523" y="32011"/>
                </a:lnTo>
                <a:lnTo>
                  <a:pt x="149830" y="32114"/>
                </a:lnTo>
                <a:lnTo>
                  <a:pt x="149625" y="31602"/>
                </a:lnTo>
                <a:lnTo>
                  <a:pt x="150443" y="32216"/>
                </a:lnTo>
                <a:lnTo>
                  <a:pt x="149625" y="32318"/>
                </a:lnTo>
                <a:lnTo>
                  <a:pt x="150341" y="32727"/>
                </a:lnTo>
                <a:lnTo>
                  <a:pt x="151159" y="32727"/>
                </a:lnTo>
                <a:lnTo>
                  <a:pt x="151261" y="33034"/>
                </a:lnTo>
                <a:lnTo>
                  <a:pt x="150545" y="33443"/>
                </a:lnTo>
                <a:lnTo>
                  <a:pt x="151466" y="33852"/>
                </a:lnTo>
                <a:lnTo>
                  <a:pt x="151466" y="34364"/>
                </a:lnTo>
                <a:lnTo>
                  <a:pt x="152080" y="34364"/>
                </a:lnTo>
                <a:lnTo>
                  <a:pt x="153102" y="33750"/>
                </a:lnTo>
                <a:lnTo>
                  <a:pt x="153614" y="33852"/>
                </a:lnTo>
                <a:lnTo>
                  <a:pt x="153818" y="33443"/>
                </a:lnTo>
                <a:lnTo>
                  <a:pt x="152795" y="33443"/>
                </a:lnTo>
                <a:lnTo>
                  <a:pt x="152386" y="32830"/>
                </a:lnTo>
                <a:lnTo>
                  <a:pt x="152591" y="32420"/>
                </a:lnTo>
                <a:lnTo>
                  <a:pt x="152489" y="32727"/>
                </a:lnTo>
                <a:lnTo>
                  <a:pt x="152489" y="32727"/>
                </a:lnTo>
                <a:lnTo>
                  <a:pt x="155250" y="31602"/>
                </a:lnTo>
                <a:close/>
                <a:moveTo>
                  <a:pt x="144000" y="38864"/>
                </a:moveTo>
                <a:lnTo>
                  <a:pt x="144000" y="38864"/>
                </a:lnTo>
                <a:lnTo>
                  <a:pt x="144000" y="38864"/>
                </a:lnTo>
                <a:close/>
                <a:moveTo>
                  <a:pt x="144000" y="38864"/>
                </a:moveTo>
                <a:lnTo>
                  <a:pt x="144000" y="38864"/>
                </a:lnTo>
                <a:lnTo>
                  <a:pt x="144000" y="38864"/>
                </a:lnTo>
                <a:close/>
                <a:moveTo>
                  <a:pt x="131011" y="37943"/>
                </a:moveTo>
                <a:lnTo>
                  <a:pt x="131011" y="38250"/>
                </a:lnTo>
                <a:lnTo>
                  <a:pt x="131216" y="39580"/>
                </a:lnTo>
                <a:lnTo>
                  <a:pt x="132136" y="39682"/>
                </a:lnTo>
                <a:lnTo>
                  <a:pt x="132136" y="37943"/>
                </a:lnTo>
                <a:close/>
                <a:moveTo>
                  <a:pt x="165580" y="31807"/>
                </a:moveTo>
                <a:lnTo>
                  <a:pt x="166091" y="32011"/>
                </a:lnTo>
                <a:lnTo>
                  <a:pt x="166295" y="31909"/>
                </a:lnTo>
                <a:lnTo>
                  <a:pt x="166705" y="31909"/>
                </a:lnTo>
                <a:lnTo>
                  <a:pt x="167420" y="33545"/>
                </a:lnTo>
                <a:lnTo>
                  <a:pt x="165886" y="33545"/>
                </a:lnTo>
                <a:lnTo>
                  <a:pt x="166193" y="34364"/>
                </a:lnTo>
                <a:lnTo>
                  <a:pt x="165273" y="34568"/>
                </a:lnTo>
                <a:lnTo>
                  <a:pt x="165682" y="34670"/>
                </a:lnTo>
                <a:lnTo>
                  <a:pt x="166398" y="35693"/>
                </a:lnTo>
                <a:lnTo>
                  <a:pt x="166705" y="35795"/>
                </a:lnTo>
                <a:lnTo>
                  <a:pt x="166909" y="36000"/>
                </a:lnTo>
                <a:lnTo>
                  <a:pt x="167420" y="36102"/>
                </a:lnTo>
                <a:lnTo>
                  <a:pt x="168136" y="37739"/>
                </a:lnTo>
                <a:lnTo>
                  <a:pt x="168136" y="36818"/>
                </a:lnTo>
                <a:lnTo>
                  <a:pt x="169670" y="37841"/>
                </a:lnTo>
                <a:lnTo>
                  <a:pt x="169466" y="38250"/>
                </a:lnTo>
                <a:lnTo>
                  <a:pt x="168239" y="37841"/>
                </a:lnTo>
                <a:lnTo>
                  <a:pt x="168648" y="39068"/>
                </a:lnTo>
                <a:lnTo>
                  <a:pt x="168955" y="38864"/>
                </a:lnTo>
                <a:lnTo>
                  <a:pt x="169159" y="39273"/>
                </a:lnTo>
                <a:lnTo>
                  <a:pt x="168852" y="39273"/>
                </a:lnTo>
                <a:lnTo>
                  <a:pt x="168852" y="39580"/>
                </a:lnTo>
                <a:lnTo>
                  <a:pt x="169261" y="39682"/>
                </a:lnTo>
                <a:lnTo>
                  <a:pt x="169773" y="42034"/>
                </a:lnTo>
                <a:lnTo>
                  <a:pt x="169977" y="42034"/>
                </a:lnTo>
                <a:lnTo>
                  <a:pt x="169773" y="42136"/>
                </a:lnTo>
                <a:lnTo>
                  <a:pt x="169773" y="42034"/>
                </a:lnTo>
                <a:lnTo>
                  <a:pt x="167420" y="42136"/>
                </a:lnTo>
                <a:lnTo>
                  <a:pt x="165580" y="41114"/>
                </a:lnTo>
                <a:lnTo>
                  <a:pt x="165375" y="39682"/>
                </a:lnTo>
                <a:lnTo>
                  <a:pt x="165375" y="39682"/>
                </a:lnTo>
                <a:lnTo>
                  <a:pt x="165477" y="39886"/>
                </a:lnTo>
                <a:lnTo>
                  <a:pt x="166295" y="38659"/>
                </a:lnTo>
                <a:lnTo>
                  <a:pt x="163227" y="35693"/>
                </a:lnTo>
                <a:lnTo>
                  <a:pt x="163227" y="35080"/>
                </a:lnTo>
                <a:lnTo>
                  <a:pt x="163125" y="35386"/>
                </a:lnTo>
                <a:lnTo>
                  <a:pt x="162307" y="34261"/>
                </a:lnTo>
                <a:lnTo>
                  <a:pt x="162409" y="34057"/>
                </a:lnTo>
                <a:lnTo>
                  <a:pt x="162511" y="34057"/>
                </a:lnTo>
                <a:lnTo>
                  <a:pt x="162614" y="33136"/>
                </a:lnTo>
                <a:lnTo>
                  <a:pt x="162818" y="33239"/>
                </a:lnTo>
                <a:lnTo>
                  <a:pt x="163636" y="32932"/>
                </a:lnTo>
                <a:lnTo>
                  <a:pt x="163534" y="32727"/>
                </a:lnTo>
                <a:lnTo>
                  <a:pt x="163943" y="32523"/>
                </a:lnTo>
                <a:lnTo>
                  <a:pt x="164045" y="32420"/>
                </a:lnTo>
                <a:lnTo>
                  <a:pt x="163943" y="32318"/>
                </a:lnTo>
                <a:lnTo>
                  <a:pt x="165580" y="31807"/>
                </a:lnTo>
                <a:close/>
                <a:moveTo>
                  <a:pt x="137352" y="40602"/>
                </a:moveTo>
                <a:lnTo>
                  <a:pt x="135511" y="40807"/>
                </a:lnTo>
                <a:lnTo>
                  <a:pt x="134898" y="40705"/>
                </a:lnTo>
                <a:lnTo>
                  <a:pt x="137045" y="42239"/>
                </a:lnTo>
                <a:lnTo>
                  <a:pt x="137148" y="41932"/>
                </a:lnTo>
                <a:lnTo>
                  <a:pt x="137045" y="41625"/>
                </a:lnTo>
                <a:lnTo>
                  <a:pt x="137352" y="40602"/>
                </a:lnTo>
                <a:close/>
                <a:moveTo>
                  <a:pt x="146659" y="43670"/>
                </a:moveTo>
                <a:lnTo>
                  <a:pt x="146148" y="43875"/>
                </a:lnTo>
                <a:lnTo>
                  <a:pt x="146250" y="43875"/>
                </a:lnTo>
                <a:lnTo>
                  <a:pt x="146659" y="43670"/>
                </a:lnTo>
                <a:close/>
                <a:moveTo>
                  <a:pt x="144409" y="43364"/>
                </a:moveTo>
                <a:lnTo>
                  <a:pt x="144307" y="43466"/>
                </a:lnTo>
                <a:lnTo>
                  <a:pt x="144307" y="43773"/>
                </a:lnTo>
                <a:lnTo>
                  <a:pt x="145330" y="44080"/>
                </a:lnTo>
                <a:lnTo>
                  <a:pt x="146148" y="43875"/>
                </a:lnTo>
                <a:lnTo>
                  <a:pt x="146045" y="43670"/>
                </a:lnTo>
                <a:lnTo>
                  <a:pt x="144716" y="43568"/>
                </a:lnTo>
                <a:lnTo>
                  <a:pt x="144818" y="43466"/>
                </a:lnTo>
                <a:lnTo>
                  <a:pt x="144409" y="43364"/>
                </a:lnTo>
                <a:close/>
                <a:moveTo>
                  <a:pt x="153614" y="43364"/>
                </a:moveTo>
                <a:lnTo>
                  <a:pt x="151773" y="43977"/>
                </a:lnTo>
                <a:lnTo>
                  <a:pt x="152489" y="44489"/>
                </a:lnTo>
                <a:lnTo>
                  <a:pt x="153307" y="44080"/>
                </a:lnTo>
                <a:lnTo>
                  <a:pt x="153614" y="43466"/>
                </a:lnTo>
                <a:lnTo>
                  <a:pt x="153614" y="43364"/>
                </a:lnTo>
                <a:close/>
                <a:moveTo>
                  <a:pt x="241568" y="37534"/>
                </a:moveTo>
                <a:lnTo>
                  <a:pt x="241261" y="37636"/>
                </a:lnTo>
                <a:lnTo>
                  <a:pt x="241670" y="37739"/>
                </a:lnTo>
                <a:lnTo>
                  <a:pt x="241466" y="38045"/>
                </a:lnTo>
                <a:lnTo>
                  <a:pt x="240955" y="37636"/>
                </a:lnTo>
                <a:lnTo>
                  <a:pt x="241057" y="37943"/>
                </a:lnTo>
                <a:lnTo>
                  <a:pt x="240955" y="38148"/>
                </a:lnTo>
                <a:lnTo>
                  <a:pt x="241261" y="38864"/>
                </a:lnTo>
                <a:lnTo>
                  <a:pt x="241159" y="38864"/>
                </a:lnTo>
                <a:lnTo>
                  <a:pt x="241875" y="40807"/>
                </a:lnTo>
                <a:lnTo>
                  <a:pt x="241670" y="41114"/>
                </a:lnTo>
                <a:lnTo>
                  <a:pt x="241466" y="41727"/>
                </a:lnTo>
                <a:lnTo>
                  <a:pt x="240955" y="42136"/>
                </a:lnTo>
                <a:lnTo>
                  <a:pt x="240443" y="41932"/>
                </a:lnTo>
                <a:lnTo>
                  <a:pt x="240545" y="41420"/>
                </a:lnTo>
                <a:lnTo>
                  <a:pt x="240545" y="41420"/>
                </a:lnTo>
                <a:lnTo>
                  <a:pt x="240136" y="41727"/>
                </a:lnTo>
                <a:lnTo>
                  <a:pt x="240341" y="43261"/>
                </a:lnTo>
                <a:lnTo>
                  <a:pt x="239727" y="43466"/>
                </a:lnTo>
                <a:lnTo>
                  <a:pt x="239420" y="43364"/>
                </a:lnTo>
                <a:lnTo>
                  <a:pt x="237477" y="43977"/>
                </a:lnTo>
                <a:lnTo>
                  <a:pt x="236761" y="45102"/>
                </a:lnTo>
                <a:lnTo>
                  <a:pt x="237886" y="45205"/>
                </a:lnTo>
                <a:lnTo>
                  <a:pt x="237784" y="44795"/>
                </a:lnTo>
                <a:lnTo>
                  <a:pt x="240341" y="44489"/>
                </a:lnTo>
                <a:lnTo>
                  <a:pt x="240239" y="44795"/>
                </a:lnTo>
                <a:lnTo>
                  <a:pt x="240955" y="45614"/>
                </a:lnTo>
                <a:lnTo>
                  <a:pt x="241670" y="44795"/>
                </a:lnTo>
                <a:lnTo>
                  <a:pt x="241261" y="44080"/>
                </a:lnTo>
                <a:lnTo>
                  <a:pt x="241568" y="44386"/>
                </a:lnTo>
                <a:lnTo>
                  <a:pt x="241568" y="44182"/>
                </a:lnTo>
                <a:lnTo>
                  <a:pt x="241670" y="44489"/>
                </a:lnTo>
                <a:lnTo>
                  <a:pt x="242693" y="44489"/>
                </a:lnTo>
                <a:lnTo>
                  <a:pt x="243102" y="43977"/>
                </a:lnTo>
                <a:lnTo>
                  <a:pt x="243307" y="43977"/>
                </a:lnTo>
                <a:lnTo>
                  <a:pt x="243409" y="43773"/>
                </a:lnTo>
                <a:lnTo>
                  <a:pt x="243614" y="43773"/>
                </a:lnTo>
                <a:lnTo>
                  <a:pt x="243511" y="43364"/>
                </a:lnTo>
                <a:lnTo>
                  <a:pt x="243818" y="43466"/>
                </a:lnTo>
                <a:lnTo>
                  <a:pt x="243818" y="43773"/>
                </a:lnTo>
                <a:lnTo>
                  <a:pt x="244023" y="44182"/>
                </a:lnTo>
                <a:lnTo>
                  <a:pt x="244432" y="43261"/>
                </a:lnTo>
                <a:lnTo>
                  <a:pt x="244023" y="42852"/>
                </a:lnTo>
                <a:lnTo>
                  <a:pt x="243205" y="40602"/>
                </a:lnTo>
                <a:lnTo>
                  <a:pt x="243511" y="40500"/>
                </a:lnTo>
                <a:lnTo>
                  <a:pt x="243409" y="39886"/>
                </a:lnTo>
                <a:lnTo>
                  <a:pt x="243409" y="39784"/>
                </a:lnTo>
                <a:lnTo>
                  <a:pt x="241568" y="37534"/>
                </a:lnTo>
                <a:close/>
                <a:moveTo>
                  <a:pt x="238909" y="44795"/>
                </a:moveTo>
                <a:lnTo>
                  <a:pt x="238807" y="45102"/>
                </a:lnTo>
                <a:lnTo>
                  <a:pt x="238398" y="45000"/>
                </a:lnTo>
                <a:lnTo>
                  <a:pt x="238295" y="45307"/>
                </a:lnTo>
                <a:lnTo>
                  <a:pt x="237989" y="45716"/>
                </a:lnTo>
                <a:lnTo>
                  <a:pt x="238398" y="45920"/>
                </a:lnTo>
                <a:lnTo>
                  <a:pt x="238705" y="46330"/>
                </a:lnTo>
                <a:lnTo>
                  <a:pt x="239523" y="45614"/>
                </a:lnTo>
                <a:lnTo>
                  <a:pt x="239830" y="45818"/>
                </a:lnTo>
                <a:lnTo>
                  <a:pt x="240034" y="45307"/>
                </a:lnTo>
                <a:lnTo>
                  <a:pt x="239625" y="44795"/>
                </a:lnTo>
                <a:close/>
                <a:moveTo>
                  <a:pt x="151875" y="47659"/>
                </a:moveTo>
                <a:lnTo>
                  <a:pt x="151773" y="47761"/>
                </a:lnTo>
                <a:lnTo>
                  <a:pt x="152080" y="47864"/>
                </a:lnTo>
                <a:lnTo>
                  <a:pt x="151875" y="47659"/>
                </a:lnTo>
                <a:close/>
                <a:moveTo>
                  <a:pt x="236455" y="45307"/>
                </a:moveTo>
                <a:lnTo>
                  <a:pt x="236045" y="45614"/>
                </a:lnTo>
                <a:lnTo>
                  <a:pt x="236045" y="45818"/>
                </a:lnTo>
                <a:lnTo>
                  <a:pt x="235943" y="45716"/>
                </a:lnTo>
                <a:lnTo>
                  <a:pt x="236352" y="46227"/>
                </a:lnTo>
                <a:lnTo>
                  <a:pt x="236045" y="46023"/>
                </a:lnTo>
                <a:lnTo>
                  <a:pt x="236352" y="46534"/>
                </a:lnTo>
                <a:lnTo>
                  <a:pt x="236659" y="46227"/>
                </a:lnTo>
                <a:lnTo>
                  <a:pt x="236455" y="46023"/>
                </a:lnTo>
                <a:lnTo>
                  <a:pt x="236659" y="46125"/>
                </a:lnTo>
                <a:lnTo>
                  <a:pt x="236966" y="46534"/>
                </a:lnTo>
                <a:lnTo>
                  <a:pt x="237068" y="47761"/>
                </a:lnTo>
                <a:lnTo>
                  <a:pt x="237580" y="47966"/>
                </a:lnTo>
                <a:lnTo>
                  <a:pt x="237580" y="47455"/>
                </a:lnTo>
                <a:lnTo>
                  <a:pt x="237784" y="48170"/>
                </a:lnTo>
                <a:lnTo>
                  <a:pt x="237886" y="47966"/>
                </a:lnTo>
                <a:lnTo>
                  <a:pt x="237886" y="47761"/>
                </a:lnTo>
                <a:lnTo>
                  <a:pt x="238193" y="47761"/>
                </a:lnTo>
                <a:lnTo>
                  <a:pt x="237886" y="45818"/>
                </a:lnTo>
                <a:lnTo>
                  <a:pt x="237580" y="45818"/>
                </a:lnTo>
                <a:lnTo>
                  <a:pt x="237477" y="45409"/>
                </a:lnTo>
                <a:lnTo>
                  <a:pt x="237273" y="45511"/>
                </a:lnTo>
                <a:lnTo>
                  <a:pt x="236864" y="45307"/>
                </a:lnTo>
                <a:close/>
                <a:moveTo>
                  <a:pt x="49602" y="49398"/>
                </a:moveTo>
                <a:lnTo>
                  <a:pt x="49705" y="49500"/>
                </a:lnTo>
                <a:lnTo>
                  <a:pt x="49655" y="49401"/>
                </a:lnTo>
                <a:lnTo>
                  <a:pt x="49655" y="49401"/>
                </a:lnTo>
                <a:lnTo>
                  <a:pt x="49602" y="49398"/>
                </a:lnTo>
                <a:close/>
                <a:moveTo>
                  <a:pt x="53489" y="53386"/>
                </a:moveTo>
                <a:lnTo>
                  <a:pt x="53485" y="53390"/>
                </a:lnTo>
                <a:lnTo>
                  <a:pt x="53485" y="53390"/>
                </a:lnTo>
                <a:lnTo>
                  <a:pt x="53489" y="53489"/>
                </a:lnTo>
                <a:lnTo>
                  <a:pt x="53489" y="53386"/>
                </a:lnTo>
                <a:close/>
                <a:moveTo>
                  <a:pt x="231648" y="54102"/>
                </a:moveTo>
                <a:lnTo>
                  <a:pt x="231239" y="54205"/>
                </a:lnTo>
                <a:lnTo>
                  <a:pt x="230625" y="55739"/>
                </a:lnTo>
                <a:lnTo>
                  <a:pt x="231648" y="57477"/>
                </a:lnTo>
                <a:lnTo>
                  <a:pt x="231852" y="54511"/>
                </a:lnTo>
                <a:lnTo>
                  <a:pt x="231648" y="54102"/>
                </a:lnTo>
                <a:close/>
                <a:moveTo>
                  <a:pt x="46432" y="57886"/>
                </a:moveTo>
                <a:lnTo>
                  <a:pt x="46432" y="57989"/>
                </a:lnTo>
                <a:lnTo>
                  <a:pt x="46636" y="57886"/>
                </a:lnTo>
                <a:close/>
                <a:moveTo>
                  <a:pt x="176216" y="59114"/>
                </a:moveTo>
                <a:lnTo>
                  <a:pt x="176216" y="59114"/>
                </a:lnTo>
                <a:lnTo>
                  <a:pt x="176216" y="59114"/>
                </a:lnTo>
                <a:close/>
                <a:moveTo>
                  <a:pt x="52057" y="56250"/>
                </a:moveTo>
                <a:lnTo>
                  <a:pt x="49193" y="57170"/>
                </a:lnTo>
                <a:lnTo>
                  <a:pt x="49091" y="57375"/>
                </a:lnTo>
                <a:lnTo>
                  <a:pt x="48682" y="57580"/>
                </a:lnTo>
                <a:lnTo>
                  <a:pt x="48989" y="57477"/>
                </a:lnTo>
                <a:lnTo>
                  <a:pt x="48989" y="57682"/>
                </a:lnTo>
                <a:lnTo>
                  <a:pt x="51443" y="56761"/>
                </a:lnTo>
                <a:lnTo>
                  <a:pt x="51443" y="56761"/>
                </a:lnTo>
                <a:lnTo>
                  <a:pt x="51239" y="56966"/>
                </a:lnTo>
                <a:lnTo>
                  <a:pt x="54205" y="57886"/>
                </a:lnTo>
                <a:lnTo>
                  <a:pt x="54307" y="58500"/>
                </a:lnTo>
                <a:lnTo>
                  <a:pt x="55330" y="58807"/>
                </a:lnTo>
                <a:lnTo>
                  <a:pt x="54818" y="59625"/>
                </a:lnTo>
                <a:lnTo>
                  <a:pt x="54818" y="59625"/>
                </a:lnTo>
                <a:lnTo>
                  <a:pt x="57068" y="59420"/>
                </a:lnTo>
                <a:lnTo>
                  <a:pt x="57170" y="59523"/>
                </a:lnTo>
                <a:lnTo>
                  <a:pt x="57886" y="59420"/>
                </a:lnTo>
                <a:lnTo>
                  <a:pt x="57886" y="59114"/>
                </a:lnTo>
                <a:lnTo>
                  <a:pt x="55739" y="58091"/>
                </a:lnTo>
                <a:lnTo>
                  <a:pt x="55534" y="57886"/>
                </a:lnTo>
                <a:lnTo>
                  <a:pt x="55330" y="57784"/>
                </a:lnTo>
                <a:lnTo>
                  <a:pt x="55534" y="57784"/>
                </a:lnTo>
                <a:lnTo>
                  <a:pt x="55125" y="57580"/>
                </a:lnTo>
                <a:lnTo>
                  <a:pt x="55227" y="57682"/>
                </a:lnTo>
                <a:lnTo>
                  <a:pt x="52057" y="56250"/>
                </a:lnTo>
                <a:close/>
                <a:moveTo>
                  <a:pt x="207307" y="59625"/>
                </a:moveTo>
                <a:lnTo>
                  <a:pt x="207307" y="59625"/>
                </a:lnTo>
                <a:lnTo>
                  <a:pt x="207307" y="59625"/>
                </a:lnTo>
                <a:close/>
                <a:moveTo>
                  <a:pt x="222648" y="59420"/>
                </a:moveTo>
                <a:lnTo>
                  <a:pt x="222648" y="59523"/>
                </a:lnTo>
                <a:lnTo>
                  <a:pt x="221625" y="59727"/>
                </a:lnTo>
                <a:lnTo>
                  <a:pt x="221727" y="59727"/>
                </a:lnTo>
                <a:lnTo>
                  <a:pt x="221216" y="60341"/>
                </a:lnTo>
                <a:lnTo>
                  <a:pt x="221727" y="61159"/>
                </a:lnTo>
                <a:lnTo>
                  <a:pt x="222750" y="60852"/>
                </a:lnTo>
                <a:lnTo>
                  <a:pt x="223159" y="59932"/>
                </a:lnTo>
                <a:lnTo>
                  <a:pt x="222648" y="59420"/>
                </a:lnTo>
                <a:close/>
                <a:moveTo>
                  <a:pt x="54511" y="60955"/>
                </a:moveTo>
                <a:lnTo>
                  <a:pt x="54205" y="61057"/>
                </a:lnTo>
                <a:lnTo>
                  <a:pt x="54614" y="61670"/>
                </a:lnTo>
                <a:lnTo>
                  <a:pt x="55023" y="61773"/>
                </a:lnTo>
                <a:lnTo>
                  <a:pt x="55534" y="61568"/>
                </a:lnTo>
                <a:lnTo>
                  <a:pt x="55943" y="61568"/>
                </a:lnTo>
                <a:lnTo>
                  <a:pt x="54511" y="60955"/>
                </a:lnTo>
                <a:close/>
                <a:moveTo>
                  <a:pt x="58602" y="59727"/>
                </a:moveTo>
                <a:lnTo>
                  <a:pt x="59114" y="60034"/>
                </a:lnTo>
                <a:lnTo>
                  <a:pt x="59114" y="60443"/>
                </a:lnTo>
                <a:lnTo>
                  <a:pt x="59420" y="60955"/>
                </a:lnTo>
                <a:lnTo>
                  <a:pt x="59114" y="61057"/>
                </a:lnTo>
                <a:lnTo>
                  <a:pt x="57784" y="60852"/>
                </a:lnTo>
                <a:lnTo>
                  <a:pt x="57580" y="61159"/>
                </a:lnTo>
                <a:lnTo>
                  <a:pt x="57989" y="61466"/>
                </a:lnTo>
                <a:lnTo>
                  <a:pt x="59420" y="61261"/>
                </a:lnTo>
                <a:lnTo>
                  <a:pt x="59932" y="61568"/>
                </a:lnTo>
                <a:lnTo>
                  <a:pt x="60239" y="61875"/>
                </a:lnTo>
                <a:lnTo>
                  <a:pt x="60545" y="61261"/>
                </a:lnTo>
                <a:lnTo>
                  <a:pt x="62693" y="61261"/>
                </a:lnTo>
                <a:lnTo>
                  <a:pt x="63000" y="60750"/>
                </a:lnTo>
                <a:lnTo>
                  <a:pt x="61977" y="60341"/>
                </a:lnTo>
                <a:lnTo>
                  <a:pt x="62284" y="60239"/>
                </a:lnTo>
                <a:lnTo>
                  <a:pt x="58602" y="59727"/>
                </a:lnTo>
                <a:close/>
                <a:moveTo>
                  <a:pt x="208739" y="63614"/>
                </a:moveTo>
                <a:lnTo>
                  <a:pt x="208739" y="63614"/>
                </a:lnTo>
                <a:lnTo>
                  <a:pt x="208739" y="63614"/>
                </a:lnTo>
                <a:close/>
                <a:moveTo>
                  <a:pt x="48989" y="64227"/>
                </a:moveTo>
                <a:lnTo>
                  <a:pt x="48989" y="64330"/>
                </a:lnTo>
                <a:lnTo>
                  <a:pt x="49091" y="64432"/>
                </a:lnTo>
                <a:lnTo>
                  <a:pt x="49091" y="64432"/>
                </a:lnTo>
                <a:lnTo>
                  <a:pt x="48989" y="64227"/>
                </a:lnTo>
                <a:close/>
                <a:moveTo>
                  <a:pt x="44182" y="66375"/>
                </a:moveTo>
                <a:lnTo>
                  <a:pt x="44386" y="66477"/>
                </a:lnTo>
                <a:lnTo>
                  <a:pt x="44386" y="66477"/>
                </a:lnTo>
                <a:lnTo>
                  <a:pt x="44284" y="66375"/>
                </a:lnTo>
                <a:close/>
                <a:moveTo>
                  <a:pt x="232261" y="60955"/>
                </a:moveTo>
                <a:lnTo>
                  <a:pt x="231955" y="61670"/>
                </a:lnTo>
                <a:lnTo>
                  <a:pt x="232159" y="63511"/>
                </a:lnTo>
                <a:lnTo>
                  <a:pt x="231648" y="63307"/>
                </a:lnTo>
                <a:lnTo>
                  <a:pt x="232364" y="64943"/>
                </a:lnTo>
                <a:lnTo>
                  <a:pt x="232568" y="64739"/>
                </a:lnTo>
                <a:lnTo>
                  <a:pt x="232977" y="65148"/>
                </a:lnTo>
                <a:lnTo>
                  <a:pt x="232773" y="65864"/>
                </a:lnTo>
                <a:lnTo>
                  <a:pt x="233591" y="65966"/>
                </a:lnTo>
                <a:lnTo>
                  <a:pt x="233795" y="65659"/>
                </a:lnTo>
                <a:lnTo>
                  <a:pt x="234716" y="66375"/>
                </a:lnTo>
                <a:lnTo>
                  <a:pt x="234409" y="65761"/>
                </a:lnTo>
                <a:lnTo>
                  <a:pt x="236045" y="67091"/>
                </a:lnTo>
                <a:lnTo>
                  <a:pt x="235432" y="65966"/>
                </a:lnTo>
                <a:lnTo>
                  <a:pt x="235739" y="65864"/>
                </a:lnTo>
                <a:lnTo>
                  <a:pt x="235125" y="65659"/>
                </a:lnTo>
                <a:lnTo>
                  <a:pt x="235125" y="65864"/>
                </a:lnTo>
                <a:lnTo>
                  <a:pt x="234511" y="65352"/>
                </a:lnTo>
                <a:lnTo>
                  <a:pt x="234205" y="65455"/>
                </a:lnTo>
                <a:lnTo>
                  <a:pt x="234307" y="65659"/>
                </a:lnTo>
                <a:lnTo>
                  <a:pt x="233284" y="64330"/>
                </a:lnTo>
                <a:lnTo>
                  <a:pt x="233489" y="63511"/>
                </a:lnTo>
                <a:lnTo>
                  <a:pt x="233795" y="63205"/>
                </a:lnTo>
                <a:lnTo>
                  <a:pt x="233591" y="61159"/>
                </a:lnTo>
                <a:lnTo>
                  <a:pt x="233284" y="61261"/>
                </a:lnTo>
                <a:lnTo>
                  <a:pt x="232261" y="60955"/>
                </a:lnTo>
                <a:close/>
                <a:moveTo>
                  <a:pt x="236045" y="67091"/>
                </a:moveTo>
                <a:lnTo>
                  <a:pt x="236045" y="67091"/>
                </a:lnTo>
                <a:lnTo>
                  <a:pt x="236045" y="67091"/>
                </a:lnTo>
                <a:close/>
                <a:moveTo>
                  <a:pt x="232670" y="66170"/>
                </a:moveTo>
                <a:lnTo>
                  <a:pt x="233693" y="67398"/>
                </a:lnTo>
                <a:lnTo>
                  <a:pt x="233693" y="66580"/>
                </a:lnTo>
                <a:lnTo>
                  <a:pt x="233080" y="66170"/>
                </a:lnTo>
                <a:close/>
                <a:moveTo>
                  <a:pt x="222750" y="67705"/>
                </a:moveTo>
                <a:lnTo>
                  <a:pt x="222750" y="67705"/>
                </a:lnTo>
                <a:lnTo>
                  <a:pt x="222750" y="67705"/>
                </a:lnTo>
                <a:close/>
                <a:moveTo>
                  <a:pt x="222750" y="67705"/>
                </a:moveTo>
                <a:lnTo>
                  <a:pt x="222737" y="67743"/>
                </a:lnTo>
                <a:lnTo>
                  <a:pt x="222750" y="67807"/>
                </a:lnTo>
                <a:lnTo>
                  <a:pt x="222750" y="67705"/>
                </a:lnTo>
                <a:close/>
                <a:moveTo>
                  <a:pt x="235330" y="67091"/>
                </a:moveTo>
                <a:lnTo>
                  <a:pt x="235330" y="67807"/>
                </a:lnTo>
                <a:lnTo>
                  <a:pt x="235739" y="67602"/>
                </a:lnTo>
                <a:lnTo>
                  <a:pt x="236148" y="67909"/>
                </a:lnTo>
                <a:lnTo>
                  <a:pt x="235534" y="67193"/>
                </a:lnTo>
                <a:lnTo>
                  <a:pt x="235330" y="67091"/>
                </a:lnTo>
                <a:close/>
                <a:moveTo>
                  <a:pt x="236250" y="67091"/>
                </a:moveTo>
                <a:lnTo>
                  <a:pt x="237068" y="68420"/>
                </a:lnTo>
                <a:lnTo>
                  <a:pt x="237682" y="68625"/>
                </a:lnTo>
                <a:lnTo>
                  <a:pt x="237784" y="68625"/>
                </a:lnTo>
                <a:lnTo>
                  <a:pt x="237170" y="67295"/>
                </a:lnTo>
                <a:lnTo>
                  <a:pt x="236250" y="67091"/>
                </a:lnTo>
                <a:close/>
                <a:moveTo>
                  <a:pt x="234307" y="67807"/>
                </a:moveTo>
                <a:lnTo>
                  <a:pt x="234205" y="67909"/>
                </a:lnTo>
                <a:lnTo>
                  <a:pt x="234409" y="68011"/>
                </a:lnTo>
                <a:lnTo>
                  <a:pt x="234409" y="69341"/>
                </a:lnTo>
                <a:lnTo>
                  <a:pt x="235330" y="68420"/>
                </a:lnTo>
                <a:lnTo>
                  <a:pt x="234307" y="67807"/>
                </a:lnTo>
                <a:close/>
                <a:moveTo>
                  <a:pt x="236455" y="68216"/>
                </a:moveTo>
                <a:lnTo>
                  <a:pt x="236557" y="68625"/>
                </a:lnTo>
                <a:lnTo>
                  <a:pt x="236864" y="68932"/>
                </a:lnTo>
                <a:lnTo>
                  <a:pt x="237170" y="69750"/>
                </a:lnTo>
                <a:lnTo>
                  <a:pt x="237170" y="69341"/>
                </a:lnTo>
                <a:lnTo>
                  <a:pt x="237273" y="69545"/>
                </a:lnTo>
                <a:lnTo>
                  <a:pt x="237273" y="69443"/>
                </a:lnTo>
                <a:lnTo>
                  <a:pt x="237273" y="69136"/>
                </a:lnTo>
                <a:lnTo>
                  <a:pt x="237170" y="68932"/>
                </a:lnTo>
                <a:lnTo>
                  <a:pt x="236966" y="68318"/>
                </a:lnTo>
                <a:lnTo>
                  <a:pt x="236761" y="68420"/>
                </a:lnTo>
                <a:lnTo>
                  <a:pt x="236455" y="68216"/>
                </a:lnTo>
                <a:close/>
                <a:moveTo>
                  <a:pt x="193091" y="69852"/>
                </a:moveTo>
                <a:lnTo>
                  <a:pt x="193295" y="70261"/>
                </a:lnTo>
                <a:lnTo>
                  <a:pt x="193160" y="69965"/>
                </a:lnTo>
                <a:lnTo>
                  <a:pt x="193091" y="69852"/>
                </a:lnTo>
                <a:close/>
                <a:moveTo>
                  <a:pt x="235636" y="68830"/>
                </a:moveTo>
                <a:lnTo>
                  <a:pt x="235227" y="69034"/>
                </a:lnTo>
                <a:lnTo>
                  <a:pt x="235125" y="69239"/>
                </a:lnTo>
                <a:lnTo>
                  <a:pt x="235227" y="69648"/>
                </a:lnTo>
                <a:lnTo>
                  <a:pt x="234818" y="69955"/>
                </a:lnTo>
                <a:lnTo>
                  <a:pt x="235636" y="70670"/>
                </a:lnTo>
                <a:lnTo>
                  <a:pt x="235636" y="68830"/>
                </a:lnTo>
                <a:close/>
                <a:moveTo>
                  <a:pt x="232057" y="68420"/>
                </a:moveTo>
                <a:lnTo>
                  <a:pt x="230318" y="71284"/>
                </a:lnTo>
                <a:lnTo>
                  <a:pt x="230318" y="71386"/>
                </a:lnTo>
                <a:lnTo>
                  <a:pt x="232261" y="69341"/>
                </a:lnTo>
                <a:lnTo>
                  <a:pt x="232057" y="68420"/>
                </a:lnTo>
                <a:close/>
                <a:moveTo>
                  <a:pt x="196568" y="70159"/>
                </a:moveTo>
                <a:lnTo>
                  <a:pt x="196364" y="71795"/>
                </a:lnTo>
                <a:lnTo>
                  <a:pt x="196364" y="72000"/>
                </a:lnTo>
                <a:lnTo>
                  <a:pt x="197591" y="73739"/>
                </a:lnTo>
                <a:lnTo>
                  <a:pt x="198102" y="72102"/>
                </a:lnTo>
                <a:lnTo>
                  <a:pt x="196875" y="70261"/>
                </a:lnTo>
                <a:lnTo>
                  <a:pt x="196568" y="70159"/>
                </a:lnTo>
                <a:close/>
                <a:moveTo>
                  <a:pt x="237580" y="70261"/>
                </a:moveTo>
                <a:lnTo>
                  <a:pt x="237580" y="70773"/>
                </a:lnTo>
                <a:lnTo>
                  <a:pt x="237068" y="70977"/>
                </a:lnTo>
                <a:lnTo>
                  <a:pt x="237068" y="71182"/>
                </a:lnTo>
                <a:lnTo>
                  <a:pt x="236761" y="71182"/>
                </a:lnTo>
                <a:lnTo>
                  <a:pt x="236659" y="71591"/>
                </a:lnTo>
                <a:lnTo>
                  <a:pt x="236250" y="71795"/>
                </a:lnTo>
                <a:lnTo>
                  <a:pt x="236148" y="71182"/>
                </a:lnTo>
                <a:lnTo>
                  <a:pt x="235739" y="71284"/>
                </a:lnTo>
                <a:lnTo>
                  <a:pt x="235432" y="71693"/>
                </a:lnTo>
                <a:lnTo>
                  <a:pt x="234818" y="71898"/>
                </a:lnTo>
                <a:lnTo>
                  <a:pt x="234818" y="72818"/>
                </a:lnTo>
                <a:lnTo>
                  <a:pt x="235227" y="72000"/>
                </a:lnTo>
                <a:lnTo>
                  <a:pt x="235636" y="72102"/>
                </a:lnTo>
                <a:lnTo>
                  <a:pt x="235943" y="72409"/>
                </a:lnTo>
                <a:lnTo>
                  <a:pt x="236045" y="72000"/>
                </a:lnTo>
                <a:lnTo>
                  <a:pt x="236455" y="72205"/>
                </a:lnTo>
                <a:lnTo>
                  <a:pt x="236557" y="73125"/>
                </a:lnTo>
                <a:lnTo>
                  <a:pt x="237580" y="73943"/>
                </a:lnTo>
                <a:lnTo>
                  <a:pt x="237682" y="73841"/>
                </a:lnTo>
                <a:lnTo>
                  <a:pt x="237682" y="74045"/>
                </a:lnTo>
                <a:lnTo>
                  <a:pt x="238091" y="73841"/>
                </a:lnTo>
                <a:lnTo>
                  <a:pt x="237784" y="73227"/>
                </a:lnTo>
                <a:lnTo>
                  <a:pt x="237989" y="72614"/>
                </a:lnTo>
                <a:lnTo>
                  <a:pt x="238295" y="72818"/>
                </a:lnTo>
                <a:lnTo>
                  <a:pt x="238500" y="73534"/>
                </a:lnTo>
                <a:lnTo>
                  <a:pt x="238500" y="73023"/>
                </a:lnTo>
                <a:lnTo>
                  <a:pt x="238807" y="72614"/>
                </a:lnTo>
                <a:lnTo>
                  <a:pt x="238500" y="71284"/>
                </a:lnTo>
                <a:lnTo>
                  <a:pt x="238398" y="71182"/>
                </a:lnTo>
                <a:lnTo>
                  <a:pt x="238500" y="70977"/>
                </a:lnTo>
                <a:lnTo>
                  <a:pt x="238295" y="70466"/>
                </a:lnTo>
                <a:lnTo>
                  <a:pt x="237580" y="70261"/>
                </a:lnTo>
                <a:close/>
                <a:moveTo>
                  <a:pt x="240443" y="77727"/>
                </a:moveTo>
                <a:lnTo>
                  <a:pt x="240034" y="78545"/>
                </a:lnTo>
                <a:lnTo>
                  <a:pt x="240136" y="80284"/>
                </a:lnTo>
                <a:lnTo>
                  <a:pt x="240852" y="81000"/>
                </a:lnTo>
                <a:lnTo>
                  <a:pt x="240341" y="79568"/>
                </a:lnTo>
                <a:lnTo>
                  <a:pt x="241261" y="79773"/>
                </a:lnTo>
                <a:lnTo>
                  <a:pt x="240750" y="79057"/>
                </a:lnTo>
                <a:lnTo>
                  <a:pt x="241057" y="78852"/>
                </a:lnTo>
                <a:lnTo>
                  <a:pt x="241057" y="78545"/>
                </a:lnTo>
                <a:lnTo>
                  <a:pt x="240136" y="78955"/>
                </a:lnTo>
                <a:lnTo>
                  <a:pt x="240443" y="78648"/>
                </a:lnTo>
                <a:lnTo>
                  <a:pt x="240443" y="78341"/>
                </a:lnTo>
                <a:lnTo>
                  <a:pt x="240341" y="78136"/>
                </a:lnTo>
                <a:lnTo>
                  <a:pt x="240443" y="77727"/>
                </a:lnTo>
                <a:close/>
                <a:moveTo>
                  <a:pt x="79875" y="80284"/>
                </a:moveTo>
                <a:lnTo>
                  <a:pt x="78136" y="80591"/>
                </a:lnTo>
                <a:lnTo>
                  <a:pt x="78136" y="81511"/>
                </a:lnTo>
                <a:lnTo>
                  <a:pt x="78443" y="81818"/>
                </a:lnTo>
                <a:lnTo>
                  <a:pt x="79466" y="81511"/>
                </a:lnTo>
                <a:lnTo>
                  <a:pt x="80080" y="80693"/>
                </a:lnTo>
                <a:lnTo>
                  <a:pt x="79875" y="80284"/>
                </a:lnTo>
                <a:close/>
                <a:moveTo>
                  <a:pt x="261102" y="82636"/>
                </a:moveTo>
                <a:lnTo>
                  <a:pt x="261000" y="82841"/>
                </a:lnTo>
                <a:lnTo>
                  <a:pt x="261205" y="82943"/>
                </a:lnTo>
                <a:lnTo>
                  <a:pt x="261307" y="82943"/>
                </a:lnTo>
                <a:lnTo>
                  <a:pt x="261102" y="82636"/>
                </a:lnTo>
                <a:close/>
                <a:moveTo>
                  <a:pt x="220500" y="81818"/>
                </a:moveTo>
                <a:lnTo>
                  <a:pt x="219784" y="81920"/>
                </a:lnTo>
                <a:lnTo>
                  <a:pt x="219886" y="82227"/>
                </a:lnTo>
                <a:lnTo>
                  <a:pt x="220295" y="82534"/>
                </a:lnTo>
                <a:lnTo>
                  <a:pt x="220295" y="82841"/>
                </a:lnTo>
                <a:lnTo>
                  <a:pt x="221011" y="83148"/>
                </a:lnTo>
                <a:lnTo>
                  <a:pt x="221114" y="82636"/>
                </a:lnTo>
                <a:lnTo>
                  <a:pt x="220500" y="81818"/>
                </a:lnTo>
                <a:close/>
                <a:moveTo>
                  <a:pt x="222034" y="82636"/>
                </a:moveTo>
                <a:lnTo>
                  <a:pt x="221830" y="83045"/>
                </a:lnTo>
                <a:lnTo>
                  <a:pt x="221830" y="83352"/>
                </a:lnTo>
                <a:lnTo>
                  <a:pt x="222341" y="83148"/>
                </a:lnTo>
                <a:lnTo>
                  <a:pt x="222034" y="82636"/>
                </a:lnTo>
                <a:close/>
                <a:moveTo>
                  <a:pt x="240443" y="83352"/>
                </a:moveTo>
                <a:lnTo>
                  <a:pt x="240239" y="83659"/>
                </a:lnTo>
                <a:lnTo>
                  <a:pt x="240239" y="83659"/>
                </a:lnTo>
                <a:lnTo>
                  <a:pt x="240545" y="83352"/>
                </a:lnTo>
                <a:close/>
                <a:moveTo>
                  <a:pt x="240852" y="82943"/>
                </a:moveTo>
                <a:lnTo>
                  <a:pt x="240545" y="83352"/>
                </a:lnTo>
                <a:lnTo>
                  <a:pt x="240750" y="83557"/>
                </a:lnTo>
                <a:lnTo>
                  <a:pt x="241261" y="83455"/>
                </a:lnTo>
                <a:lnTo>
                  <a:pt x="241670" y="83557"/>
                </a:lnTo>
                <a:lnTo>
                  <a:pt x="241977" y="83455"/>
                </a:lnTo>
                <a:lnTo>
                  <a:pt x="242898" y="83966"/>
                </a:lnTo>
                <a:lnTo>
                  <a:pt x="241568" y="82943"/>
                </a:lnTo>
                <a:close/>
                <a:moveTo>
                  <a:pt x="230011" y="72818"/>
                </a:moveTo>
                <a:lnTo>
                  <a:pt x="228989" y="74250"/>
                </a:lnTo>
                <a:lnTo>
                  <a:pt x="228989" y="74761"/>
                </a:lnTo>
                <a:lnTo>
                  <a:pt x="228477" y="74966"/>
                </a:lnTo>
                <a:lnTo>
                  <a:pt x="228477" y="74864"/>
                </a:lnTo>
                <a:lnTo>
                  <a:pt x="227557" y="75375"/>
                </a:lnTo>
                <a:lnTo>
                  <a:pt x="227045" y="76398"/>
                </a:lnTo>
                <a:lnTo>
                  <a:pt x="225409" y="77216"/>
                </a:lnTo>
                <a:lnTo>
                  <a:pt x="225307" y="77420"/>
                </a:lnTo>
                <a:lnTo>
                  <a:pt x="225205" y="77523"/>
                </a:lnTo>
                <a:lnTo>
                  <a:pt x="225205" y="78648"/>
                </a:lnTo>
                <a:lnTo>
                  <a:pt x="223670" y="77932"/>
                </a:lnTo>
                <a:lnTo>
                  <a:pt x="223159" y="78750"/>
                </a:lnTo>
                <a:lnTo>
                  <a:pt x="223261" y="78750"/>
                </a:lnTo>
                <a:lnTo>
                  <a:pt x="224182" y="83045"/>
                </a:lnTo>
                <a:lnTo>
                  <a:pt x="225511" y="83045"/>
                </a:lnTo>
                <a:lnTo>
                  <a:pt x="225818" y="83659"/>
                </a:lnTo>
                <a:lnTo>
                  <a:pt x="226023" y="83455"/>
                </a:lnTo>
                <a:lnTo>
                  <a:pt x="226330" y="83557"/>
                </a:lnTo>
                <a:lnTo>
                  <a:pt x="226739" y="83045"/>
                </a:lnTo>
                <a:lnTo>
                  <a:pt x="227352" y="83557"/>
                </a:lnTo>
                <a:lnTo>
                  <a:pt x="227966" y="83352"/>
                </a:lnTo>
                <a:lnTo>
                  <a:pt x="228068" y="83557"/>
                </a:lnTo>
                <a:lnTo>
                  <a:pt x="228375" y="84273"/>
                </a:lnTo>
                <a:lnTo>
                  <a:pt x="229398" y="83659"/>
                </a:lnTo>
                <a:lnTo>
                  <a:pt x="229705" y="83250"/>
                </a:lnTo>
                <a:lnTo>
                  <a:pt x="229602" y="83045"/>
                </a:lnTo>
                <a:lnTo>
                  <a:pt x="229807" y="82739"/>
                </a:lnTo>
                <a:lnTo>
                  <a:pt x="229705" y="81920"/>
                </a:lnTo>
                <a:lnTo>
                  <a:pt x="230216" y="81102"/>
                </a:lnTo>
                <a:lnTo>
                  <a:pt x="230523" y="81102"/>
                </a:lnTo>
                <a:lnTo>
                  <a:pt x="231239" y="78955"/>
                </a:lnTo>
                <a:lnTo>
                  <a:pt x="231852" y="79159"/>
                </a:lnTo>
                <a:lnTo>
                  <a:pt x="232159" y="79159"/>
                </a:lnTo>
                <a:lnTo>
                  <a:pt x="232057" y="78955"/>
                </a:lnTo>
                <a:lnTo>
                  <a:pt x="231136" y="77932"/>
                </a:lnTo>
                <a:lnTo>
                  <a:pt x="231034" y="77114"/>
                </a:lnTo>
                <a:lnTo>
                  <a:pt x="230932" y="77011"/>
                </a:lnTo>
                <a:lnTo>
                  <a:pt x="230420" y="76295"/>
                </a:lnTo>
                <a:lnTo>
                  <a:pt x="230830" y="76193"/>
                </a:lnTo>
                <a:lnTo>
                  <a:pt x="230932" y="76091"/>
                </a:lnTo>
                <a:lnTo>
                  <a:pt x="230932" y="75580"/>
                </a:lnTo>
                <a:lnTo>
                  <a:pt x="231750" y="75580"/>
                </a:lnTo>
                <a:lnTo>
                  <a:pt x="231443" y="74864"/>
                </a:lnTo>
                <a:lnTo>
                  <a:pt x="232261" y="74761"/>
                </a:lnTo>
                <a:lnTo>
                  <a:pt x="231136" y="73841"/>
                </a:lnTo>
                <a:lnTo>
                  <a:pt x="230727" y="73943"/>
                </a:lnTo>
                <a:lnTo>
                  <a:pt x="230420" y="72920"/>
                </a:lnTo>
                <a:lnTo>
                  <a:pt x="230011" y="73227"/>
                </a:lnTo>
                <a:lnTo>
                  <a:pt x="230011" y="72818"/>
                </a:lnTo>
                <a:close/>
                <a:moveTo>
                  <a:pt x="261307" y="82943"/>
                </a:moveTo>
                <a:lnTo>
                  <a:pt x="262841" y="84989"/>
                </a:lnTo>
                <a:lnTo>
                  <a:pt x="262330" y="83761"/>
                </a:lnTo>
                <a:lnTo>
                  <a:pt x="261307" y="82943"/>
                </a:lnTo>
                <a:close/>
                <a:moveTo>
                  <a:pt x="237682" y="78239"/>
                </a:moveTo>
                <a:lnTo>
                  <a:pt x="237170" y="78852"/>
                </a:lnTo>
                <a:lnTo>
                  <a:pt x="234614" y="78955"/>
                </a:lnTo>
                <a:lnTo>
                  <a:pt x="234409" y="78750"/>
                </a:lnTo>
                <a:lnTo>
                  <a:pt x="233489" y="79057"/>
                </a:lnTo>
                <a:lnTo>
                  <a:pt x="232977" y="79875"/>
                </a:lnTo>
                <a:lnTo>
                  <a:pt x="232977" y="80080"/>
                </a:lnTo>
                <a:lnTo>
                  <a:pt x="232875" y="80182"/>
                </a:lnTo>
                <a:lnTo>
                  <a:pt x="232977" y="80898"/>
                </a:lnTo>
                <a:lnTo>
                  <a:pt x="232875" y="80693"/>
                </a:lnTo>
                <a:lnTo>
                  <a:pt x="232057" y="83455"/>
                </a:lnTo>
                <a:lnTo>
                  <a:pt x="232364" y="83659"/>
                </a:lnTo>
                <a:lnTo>
                  <a:pt x="232568" y="83864"/>
                </a:lnTo>
                <a:lnTo>
                  <a:pt x="232670" y="85909"/>
                </a:lnTo>
                <a:lnTo>
                  <a:pt x="233386" y="85807"/>
                </a:lnTo>
                <a:lnTo>
                  <a:pt x="233591" y="82841"/>
                </a:lnTo>
                <a:lnTo>
                  <a:pt x="234409" y="84784"/>
                </a:lnTo>
                <a:lnTo>
                  <a:pt x="235636" y="84375"/>
                </a:lnTo>
                <a:lnTo>
                  <a:pt x="235125" y="83761"/>
                </a:lnTo>
                <a:lnTo>
                  <a:pt x="235227" y="83148"/>
                </a:lnTo>
                <a:lnTo>
                  <a:pt x="234409" y="82023"/>
                </a:lnTo>
                <a:lnTo>
                  <a:pt x="234614" y="82023"/>
                </a:lnTo>
                <a:lnTo>
                  <a:pt x="235739" y="81000"/>
                </a:lnTo>
                <a:lnTo>
                  <a:pt x="236148" y="81102"/>
                </a:lnTo>
                <a:lnTo>
                  <a:pt x="235739" y="80693"/>
                </a:lnTo>
                <a:lnTo>
                  <a:pt x="235739" y="80795"/>
                </a:lnTo>
                <a:lnTo>
                  <a:pt x="233591" y="81205"/>
                </a:lnTo>
                <a:lnTo>
                  <a:pt x="233284" y="80693"/>
                </a:lnTo>
                <a:lnTo>
                  <a:pt x="233182" y="80182"/>
                </a:lnTo>
                <a:lnTo>
                  <a:pt x="235943" y="79568"/>
                </a:lnTo>
                <a:lnTo>
                  <a:pt x="236455" y="79773"/>
                </a:lnTo>
                <a:lnTo>
                  <a:pt x="236966" y="79670"/>
                </a:lnTo>
                <a:lnTo>
                  <a:pt x="237580" y="79057"/>
                </a:lnTo>
                <a:lnTo>
                  <a:pt x="237682" y="78239"/>
                </a:lnTo>
                <a:close/>
                <a:moveTo>
                  <a:pt x="210580" y="74659"/>
                </a:moveTo>
                <a:lnTo>
                  <a:pt x="219068" y="86114"/>
                </a:lnTo>
                <a:lnTo>
                  <a:pt x="219068" y="85705"/>
                </a:lnTo>
                <a:lnTo>
                  <a:pt x="219989" y="86011"/>
                </a:lnTo>
                <a:lnTo>
                  <a:pt x="220398" y="83250"/>
                </a:lnTo>
                <a:lnTo>
                  <a:pt x="219273" y="82636"/>
                </a:lnTo>
                <a:lnTo>
                  <a:pt x="218966" y="81102"/>
                </a:lnTo>
                <a:lnTo>
                  <a:pt x="218352" y="80898"/>
                </a:lnTo>
                <a:lnTo>
                  <a:pt x="218148" y="80489"/>
                </a:lnTo>
                <a:lnTo>
                  <a:pt x="218455" y="79977"/>
                </a:lnTo>
                <a:lnTo>
                  <a:pt x="218045" y="79466"/>
                </a:lnTo>
                <a:lnTo>
                  <a:pt x="217330" y="79773"/>
                </a:lnTo>
                <a:lnTo>
                  <a:pt x="217739" y="79568"/>
                </a:lnTo>
                <a:lnTo>
                  <a:pt x="216102" y="77830"/>
                </a:lnTo>
                <a:lnTo>
                  <a:pt x="215795" y="78034"/>
                </a:lnTo>
                <a:lnTo>
                  <a:pt x="212625" y="74659"/>
                </a:lnTo>
                <a:close/>
                <a:moveTo>
                  <a:pt x="246170" y="85602"/>
                </a:moveTo>
                <a:lnTo>
                  <a:pt x="245864" y="85909"/>
                </a:lnTo>
                <a:lnTo>
                  <a:pt x="245761" y="86216"/>
                </a:lnTo>
                <a:lnTo>
                  <a:pt x="246273" y="86523"/>
                </a:lnTo>
                <a:lnTo>
                  <a:pt x="246375" y="86011"/>
                </a:lnTo>
                <a:lnTo>
                  <a:pt x="246170" y="85602"/>
                </a:lnTo>
                <a:close/>
                <a:moveTo>
                  <a:pt x="261818" y="84375"/>
                </a:moveTo>
                <a:lnTo>
                  <a:pt x="261716" y="84886"/>
                </a:lnTo>
                <a:lnTo>
                  <a:pt x="260693" y="85705"/>
                </a:lnTo>
                <a:lnTo>
                  <a:pt x="260386" y="85705"/>
                </a:lnTo>
                <a:lnTo>
                  <a:pt x="260284" y="85193"/>
                </a:lnTo>
                <a:lnTo>
                  <a:pt x="260080" y="85705"/>
                </a:lnTo>
                <a:lnTo>
                  <a:pt x="258648" y="85909"/>
                </a:lnTo>
                <a:lnTo>
                  <a:pt x="259773" y="86523"/>
                </a:lnTo>
                <a:lnTo>
                  <a:pt x="262125" y="85500"/>
                </a:lnTo>
                <a:lnTo>
                  <a:pt x="262023" y="85295"/>
                </a:lnTo>
                <a:lnTo>
                  <a:pt x="262227" y="85193"/>
                </a:lnTo>
                <a:lnTo>
                  <a:pt x="262432" y="84477"/>
                </a:lnTo>
                <a:lnTo>
                  <a:pt x="261818" y="84375"/>
                </a:lnTo>
                <a:close/>
                <a:moveTo>
                  <a:pt x="249239" y="87852"/>
                </a:moveTo>
                <a:lnTo>
                  <a:pt x="248727" y="88670"/>
                </a:lnTo>
                <a:lnTo>
                  <a:pt x="249648" y="88466"/>
                </a:lnTo>
                <a:lnTo>
                  <a:pt x="249239" y="87852"/>
                </a:lnTo>
                <a:close/>
                <a:moveTo>
                  <a:pt x="220500" y="86216"/>
                </a:moveTo>
                <a:lnTo>
                  <a:pt x="219682" y="86932"/>
                </a:lnTo>
                <a:lnTo>
                  <a:pt x="219784" y="87136"/>
                </a:lnTo>
                <a:lnTo>
                  <a:pt x="227250" y="88875"/>
                </a:lnTo>
                <a:lnTo>
                  <a:pt x="227761" y="88977"/>
                </a:lnTo>
                <a:lnTo>
                  <a:pt x="227761" y="88057"/>
                </a:lnTo>
                <a:lnTo>
                  <a:pt x="226330" y="87648"/>
                </a:lnTo>
                <a:lnTo>
                  <a:pt x="226125" y="87136"/>
                </a:lnTo>
                <a:lnTo>
                  <a:pt x="224591" y="86727"/>
                </a:lnTo>
                <a:lnTo>
                  <a:pt x="224284" y="87136"/>
                </a:lnTo>
                <a:lnTo>
                  <a:pt x="222648" y="87034"/>
                </a:lnTo>
                <a:lnTo>
                  <a:pt x="222239" y="86523"/>
                </a:lnTo>
                <a:lnTo>
                  <a:pt x="220500" y="86216"/>
                </a:lnTo>
                <a:close/>
                <a:moveTo>
                  <a:pt x="227761" y="88364"/>
                </a:moveTo>
                <a:lnTo>
                  <a:pt x="228273" y="89080"/>
                </a:lnTo>
                <a:lnTo>
                  <a:pt x="228886" y="88670"/>
                </a:lnTo>
                <a:lnTo>
                  <a:pt x="228375" y="88364"/>
                </a:lnTo>
                <a:close/>
                <a:moveTo>
                  <a:pt x="229398" y="88568"/>
                </a:moveTo>
                <a:lnTo>
                  <a:pt x="228989" y="88977"/>
                </a:lnTo>
                <a:lnTo>
                  <a:pt x="229705" y="89182"/>
                </a:lnTo>
                <a:lnTo>
                  <a:pt x="229807" y="88670"/>
                </a:lnTo>
                <a:lnTo>
                  <a:pt x="229398" y="88568"/>
                </a:lnTo>
                <a:close/>
                <a:moveTo>
                  <a:pt x="235432" y="88466"/>
                </a:moveTo>
                <a:lnTo>
                  <a:pt x="234920" y="88875"/>
                </a:lnTo>
                <a:lnTo>
                  <a:pt x="233182" y="88568"/>
                </a:lnTo>
                <a:lnTo>
                  <a:pt x="232670" y="88670"/>
                </a:lnTo>
                <a:lnTo>
                  <a:pt x="232670" y="89182"/>
                </a:lnTo>
                <a:lnTo>
                  <a:pt x="234716" y="88977"/>
                </a:lnTo>
                <a:lnTo>
                  <a:pt x="235330" y="88773"/>
                </a:lnTo>
                <a:lnTo>
                  <a:pt x="235534" y="88466"/>
                </a:lnTo>
                <a:close/>
                <a:moveTo>
                  <a:pt x="230932" y="88364"/>
                </a:moveTo>
                <a:lnTo>
                  <a:pt x="230727" y="88568"/>
                </a:lnTo>
                <a:lnTo>
                  <a:pt x="231034" y="88977"/>
                </a:lnTo>
                <a:lnTo>
                  <a:pt x="231034" y="88977"/>
                </a:lnTo>
                <a:lnTo>
                  <a:pt x="230420" y="88670"/>
                </a:lnTo>
                <a:lnTo>
                  <a:pt x="230011" y="89386"/>
                </a:lnTo>
                <a:lnTo>
                  <a:pt x="231341" y="88977"/>
                </a:lnTo>
                <a:lnTo>
                  <a:pt x="231750" y="89080"/>
                </a:lnTo>
                <a:lnTo>
                  <a:pt x="231648" y="88977"/>
                </a:lnTo>
                <a:lnTo>
                  <a:pt x="231750" y="88977"/>
                </a:lnTo>
                <a:lnTo>
                  <a:pt x="231648" y="88670"/>
                </a:lnTo>
                <a:lnTo>
                  <a:pt x="231239" y="88568"/>
                </a:lnTo>
                <a:lnTo>
                  <a:pt x="230932" y="88364"/>
                </a:lnTo>
                <a:close/>
                <a:moveTo>
                  <a:pt x="232670" y="89591"/>
                </a:moveTo>
                <a:lnTo>
                  <a:pt x="231750" y="89898"/>
                </a:lnTo>
                <a:lnTo>
                  <a:pt x="232670" y="90409"/>
                </a:lnTo>
                <a:lnTo>
                  <a:pt x="233284" y="90205"/>
                </a:lnTo>
                <a:lnTo>
                  <a:pt x="232670" y="89591"/>
                </a:lnTo>
                <a:close/>
                <a:moveTo>
                  <a:pt x="239420" y="88670"/>
                </a:moveTo>
                <a:lnTo>
                  <a:pt x="237989" y="88773"/>
                </a:lnTo>
                <a:lnTo>
                  <a:pt x="235943" y="90102"/>
                </a:lnTo>
                <a:lnTo>
                  <a:pt x="235943" y="90511"/>
                </a:lnTo>
                <a:lnTo>
                  <a:pt x="237068" y="90102"/>
                </a:lnTo>
                <a:lnTo>
                  <a:pt x="239420" y="88670"/>
                </a:lnTo>
                <a:close/>
                <a:moveTo>
                  <a:pt x="244636" y="80386"/>
                </a:moveTo>
                <a:lnTo>
                  <a:pt x="243205" y="81409"/>
                </a:lnTo>
                <a:lnTo>
                  <a:pt x="243920" y="81614"/>
                </a:lnTo>
                <a:lnTo>
                  <a:pt x="244125" y="82125"/>
                </a:lnTo>
                <a:lnTo>
                  <a:pt x="244432" y="82330"/>
                </a:lnTo>
                <a:lnTo>
                  <a:pt x="245761" y="82227"/>
                </a:lnTo>
                <a:lnTo>
                  <a:pt x="245557" y="82739"/>
                </a:lnTo>
                <a:lnTo>
                  <a:pt x="244023" y="82943"/>
                </a:lnTo>
                <a:lnTo>
                  <a:pt x="244534" y="83250"/>
                </a:lnTo>
                <a:lnTo>
                  <a:pt x="244739" y="84068"/>
                </a:lnTo>
                <a:lnTo>
                  <a:pt x="245659" y="83148"/>
                </a:lnTo>
                <a:lnTo>
                  <a:pt x="245761" y="83966"/>
                </a:lnTo>
                <a:lnTo>
                  <a:pt x="246580" y="84068"/>
                </a:lnTo>
                <a:lnTo>
                  <a:pt x="246784" y="84580"/>
                </a:lnTo>
                <a:lnTo>
                  <a:pt x="249648" y="85909"/>
                </a:lnTo>
                <a:lnTo>
                  <a:pt x="249443" y="86011"/>
                </a:lnTo>
                <a:lnTo>
                  <a:pt x="249648" y="86011"/>
                </a:lnTo>
                <a:lnTo>
                  <a:pt x="250261" y="87443"/>
                </a:lnTo>
                <a:lnTo>
                  <a:pt x="249852" y="87545"/>
                </a:lnTo>
                <a:lnTo>
                  <a:pt x="250057" y="88057"/>
                </a:lnTo>
                <a:lnTo>
                  <a:pt x="249852" y="88466"/>
                </a:lnTo>
                <a:lnTo>
                  <a:pt x="251080" y="88159"/>
                </a:lnTo>
                <a:lnTo>
                  <a:pt x="251080" y="88670"/>
                </a:lnTo>
                <a:lnTo>
                  <a:pt x="251693" y="89386"/>
                </a:lnTo>
                <a:lnTo>
                  <a:pt x="253534" y="89386"/>
                </a:lnTo>
                <a:lnTo>
                  <a:pt x="253841" y="88977"/>
                </a:lnTo>
                <a:lnTo>
                  <a:pt x="252920" y="88466"/>
                </a:lnTo>
                <a:lnTo>
                  <a:pt x="254455" y="88261"/>
                </a:lnTo>
                <a:lnTo>
                  <a:pt x="254455" y="88159"/>
                </a:lnTo>
                <a:lnTo>
                  <a:pt x="254557" y="88159"/>
                </a:lnTo>
                <a:lnTo>
                  <a:pt x="254250" y="87750"/>
                </a:lnTo>
                <a:lnTo>
                  <a:pt x="254864" y="87955"/>
                </a:lnTo>
                <a:lnTo>
                  <a:pt x="255375" y="87852"/>
                </a:lnTo>
                <a:lnTo>
                  <a:pt x="257625" y="90307"/>
                </a:lnTo>
                <a:lnTo>
                  <a:pt x="260080" y="91023"/>
                </a:lnTo>
                <a:lnTo>
                  <a:pt x="260080" y="90716"/>
                </a:lnTo>
                <a:lnTo>
                  <a:pt x="260489" y="90614"/>
                </a:lnTo>
                <a:lnTo>
                  <a:pt x="259670" y="90307"/>
                </a:lnTo>
                <a:lnTo>
                  <a:pt x="259670" y="90102"/>
                </a:lnTo>
                <a:lnTo>
                  <a:pt x="259159" y="89386"/>
                </a:lnTo>
                <a:lnTo>
                  <a:pt x="258648" y="89386"/>
                </a:lnTo>
                <a:lnTo>
                  <a:pt x="257318" y="87034"/>
                </a:lnTo>
                <a:lnTo>
                  <a:pt x="258136" y="86932"/>
                </a:lnTo>
                <a:lnTo>
                  <a:pt x="256500" y="85705"/>
                </a:lnTo>
                <a:lnTo>
                  <a:pt x="256398" y="84989"/>
                </a:lnTo>
                <a:lnTo>
                  <a:pt x="251898" y="82636"/>
                </a:lnTo>
                <a:lnTo>
                  <a:pt x="249545" y="81716"/>
                </a:lnTo>
                <a:lnTo>
                  <a:pt x="248727" y="81920"/>
                </a:lnTo>
                <a:lnTo>
                  <a:pt x="248727" y="82125"/>
                </a:lnTo>
                <a:lnTo>
                  <a:pt x="246989" y="83455"/>
                </a:lnTo>
                <a:lnTo>
                  <a:pt x="246375" y="82636"/>
                </a:lnTo>
                <a:lnTo>
                  <a:pt x="246273" y="82943"/>
                </a:lnTo>
                <a:lnTo>
                  <a:pt x="245864" y="80795"/>
                </a:lnTo>
                <a:lnTo>
                  <a:pt x="244636" y="80386"/>
                </a:lnTo>
                <a:close/>
                <a:moveTo>
                  <a:pt x="242693" y="91534"/>
                </a:moveTo>
                <a:lnTo>
                  <a:pt x="241977" y="91636"/>
                </a:lnTo>
                <a:lnTo>
                  <a:pt x="241977" y="91841"/>
                </a:lnTo>
                <a:lnTo>
                  <a:pt x="242386" y="92352"/>
                </a:lnTo>
                <a:lnTo>
                  <a:pt x="242693" y="91534"/>
                </a:lnTo>
                <a:close/>
                <a:moveTo>
                  <a:pt x="285750" y="96648"/>
                </a:moveTo>
                <a:lnTo>
                  <a:pt x="285545" y="96750"/>
                </a:lnTo>
                <a:lnTo>
                  <a:pt x="284420" y="97159"/>
                </a:lnTo>
                <a:lnTo>
                  <a:pt x="284216" y="97261"/>
                </a:lnTo>
                <a:lnTo>
                  <a:pt x="285239" y="97261"/>
                </a:lnTo>
                <a:lnTo>
                  <a:pt x="285750" y="96648"/>
                </a:lnTo>
                <a:close/>
                <a:moveTo>
                  <a:pt x="285648" y="97057"/>
                </a:moveTo>
                <a:lnTo>
                  <a:pt x="285239" y="97261"/>
                </a:lnTo>
                <a:lnTo>
                  <a:pt x="285545" y="97261"/>
                </a:lnTo>
                <a:lnTo>
                  <a:pt x="285648" y="97057"/>
                </a:lnTo>
                <a:close/>
                <a:moveTo>
                  <a:pt x="284011" y="98080"/>
                </a:moveTo>
                <a:lnTo>
                  <a:pt x="282886" y="98591"/>
                </a:lnTo>
                <a:lnTo>
                  <a:pt x="283807" y="98693"/>
                </a:lnTo>
                <a:lnTo>
                  <a:pt x="284114" y="98386"/>
                </a:lnTo>
                <a:lnTo>
                  <a:pt x="284011" y="98080"/>
                </a:lnTo>
                <a:close/>
                <a:moveTo>
                  <a:pt x="168852" y="92761"/>
                </a:moveTo>
                <a:lnTo>
                  <a:pt x="168136" y="92864"/>
                </a:lnTo>
                <a:lnTo>
                  <a:pt x="168136" y="93682"/>
                </a:lnTo>
                <a:lnTo>
                  <a:pt x="167318" y="94295"/>
                </a:lnTo>
                <a:lnTo>
                  <a:pt x="167318" y="95114"/>
                </a:lnTo>
                <a:lnTo>
                  <a:pt x="166807" y="95420"/>
                </a:lnTo>
                <a:lnTo>
                  <a:pt x="166705" y="95318"/>
                </a:lnTo>
                <a:lnTo>
                  <a:pt x="165886" y="96341"/>
                </a:lnTo>
                <a:lnTo>
                  <a:pt x="165375" y="96239"/>
                </a:lnTo>
                <a:lnTo>
                  <a:pt x="164966" y="96443"/>
                </a:lnTo>
                <a:lnTo>
                  <a:pt x="164761" y="96443"/>
                </a:lnTo>
                <a:lnTo>
                  <a:pt x="164045" y="96955"/>
                </a:lnTo>
                <a:lnTo>
                  <a:pt x="163330" y="105955"/>
                </a:lnTo>
                <a:lnTo>
                  <a:pt x="163943" y="106261"/>
                </a:lnTo>
                <a:lnTo>
                  <a:pt x="165477" y="105852"/>
                </a:lnTo>
                <a:lnTo>
                  <a:pt x="168750" y="96034"/>
                </a:lnTo>
                <a:lnTo>
                  <a:pt x="169159" y="96341"/>
                </a:lnTo>
                <a:lnTo>
                  <a:pt x="169364" y="96136"/>
                </a:lnTo>
                <a:lnTo>
                  <a:pt x="168852" y="92761"/>
                </a:lnTo>
                <a:close/>
                <a:moveTo>
                  <a:pt x="79364" y="112500"/>
                </a:moveTo>
                <a:lnTo>
                  <a:pt x="79057" y="112807"/>
                </a:lnTo>
                <a:lnTo>
                  <a:pt x="79057" y="113011"/>
                </a:lnTo>
                <a:lnTo>
                  <a:pt x="79364" y="112500"/>
                </a:lnTo>
                <a:close/>
                <a:moveTo>
                  <a:pt x="185114" y="3784"/>
                </a:moveTo>
                <a:lnTo>
                  <a:pt x="184091" y="4398"/>
                </a:lnTo>
                <a:lnTo>
                  <a:pt x="184909" y="4705"/>
                </a:lnTo>
                <a:lnTo>
                  <a:pt x="183273" y="4705"/>
                </a:lnTo>
                <a:lnTo>
                  <a:pt x="183989" y="5011"/>
                </a:lnTo>
                <a:lnTo>
                  <a:pt x="184193" y="5318"/>
                </a:lnTo>
                <a:lnTo>
                  <a:pt x="184193" y="5318"/>
                </a:lnTo>
                <a:lnTo>
                  <a:pt x="183784" y="5011"/>
                </a:lnTo>
                <a:lnTo>
                  <a:pt x="180102" y="5114"/>
                </a:lnTo>
                <a:lnTo>
                  <a:pt x="180920" y="5216"/>
                </a:lnTo>
                <a:lnTo>
                  <a:pt x="177341" y="5727"/>
                </a:lnTo>
                <a:lnTo>
                  <a:pt x="177545" y="5932"/>
                </a:lnTo>
                <a:lnTo>
                  <a:pt x="177341" y="6239"/>
                </a:lnTo>
                <a:lnTo>
                  <a:pt x="176830" y="6136"/>
                </a:lnTo>
                <a:lnTo>
                  <a:pt x="177955" y="6443"/>
                </a:lnTo>
                <a:lnTo>
                  <a:pt x="177239" y="6443"/>
                </a:lnTo>
                <a:lnTo>
                  <a:pt x="178568" y="6852"/>
                </a:lnTo>
                <a:lnTo>
                  <a:pt x="178057" y="7057"/>
                </a:lnTo>
                <a:lnTo>
                  <a:pt x="178261" y="6852"/>
                </a:lnTo>
                <a:lnTo>
                  <a:pt x="178261" y="6852"/>
                </a:lnTo>
                <a:lnTo>
                  <a:pt x="174477" y="7057"/>
                </a:lnTo>
                <a:lnTo>
                  <a:pt x="174682" y="7466"/>
                </a:lnTo>
                <a:lnTo>
                  <a:pt x="174989" y="7568"/>
                </a:lnTo>
                <a:lnTo>
                  <a:pt x="175091" y="7773"/>
                </a:lnTo>
                <a:lnTo>
                  <a:pt x="177648" y="8795"/>
                </a:lnTo>
                <a:lnTo>
                  <a:pt x="177852" y="9205"/>
                </a:lnTo>
                <a:lnTo>
                  <a:pt x="178261" y="9511"/>
                </a:lnTo>
                <a:lnTo>
                  <a:pt x="178169" y="9789"/>
                </a:lnTo>
                <a:lnTo>
                  <a:pt x="177852" y="9409"/>
                </a:lnTo>
                <a:lnTo>
                  <a:pt x="177545" y="9716"/>
                </a:lnTo>
                <a:lnTo>
                  <a:pt x="177034" y="8591"/>
                </a:lnTo>
                <a:lnTo>
                  <a:pt x="173352" y="8182"/>
                </a:lnTo>
                <a:lnTo>
                  <a:pt x="173352" y="8182"/>
                </a:lnTo>
                <a:lnTo>
                  <a:pt x="173966" y="8489"/>
                </a:lnTo>
                <a:lnTo>
                  <a:pt x="172636" y="8489"/>
                </a:lnTo>
                <a:lnTo>
                  <a:pt x="175193" y="9205"/>
                </a:lnTo>
                <a:lnTo>
                  <a:pt x="175193" y="9205"/>
                </a:lnTo>
                <a:lnTo>
                  <a:pt x="172432" y="8898"/>
                </a:lnTo>
                <a:lnTo>
                  <a:pt x="172432" y="8693"/>
                </a:lnTo>
                <a:lnTo>
                  <a:pt x="172227" y="8591"/>
                </a:lnTo>
                <a:lnTo>
                  <a:pt x="172227" y="8182"/>
                </a:lnTo>
                <a:lnTo>
                  <a:pt x="171307" y="7670"/>
                </a:lnTo>
                <a:lnTo>
                  <a:pt x="171307" y="7670"/>
                </a:lnTo>
                <a:lnTo>
                  <a:pt x="171716" y="8284"/>
                </a:lnTo>
                <a:lnTo>
                  <a:pt x="171102" y="8898"/>
                </a:lnTo>
                <a:lnTo>
                  <a:pt x="172227" y="9511"/>
                </a:lnTo>
                <a:lnTo>
                  <a:pt x="172330" y="10330"/>
                </a:lnTo>
                <a:lnTo>
                  <a:pt x="174886" y="11148"/>
                </a:lnTo>
                <a:lnTo>
                  <a:pt x="173966" y="11045"/>
                </a:lnTo>
                <a:lnTo>
                  <a:pt x="174170" y="12068"/>
                </a:lnTo>
                <a:lnTo>
                  <a:pt x="173966" y="12375"/>
                </a:lnTo>
                <a:lnTo>
                  <a:pt x="173966" y="12580"/>
                </a:lnTo>
                <a:lnTo>
                  <a:pt x="173250" y="13398"/>
                </a:lnTo>
                <a:lnTo>
                  <a:pt x="170898" y="12886"/>
                </a:lnTo>
                <a:lnTo>
                  <a:pt x="172023" y="12886"/>
                </a:lnTo>
                <a:lnTo>
                  <a:pt x="172125" y="13091"/>
                </a:lnTo>
                <a:lnTo>
                  <a:pt x="172636" y="12989"/>
                </a:lnTo>
                <a:lnTo>
                  <a:pt x="172330" y="12784"/>
                </a:lnTo>
                <a:lnTo>
                  <a:pt x="173045" y="11761"/>
                </a:lnTo>
                <a:lnTo>
                  <a:pt x="173045" y="11352"/>
                </a:lnTo>
                <a:lnTo>
                  <a:pt x="172330" y="11045"/>
                </a:lnTo>
                <a:lnTo>
                  <a:pt x="171307" y="9920"/>
                </a:lnTo>
                <a:lnTo>
                  <a:pt x="171307" y="9716"/>
                </a:lnTo>
                <a:lnTo>
                  <a:pt x="171102" y="9307"/>
                </a:lnTo>
                <a:lnTo>
                  <a:pt x="170284" y="8898"/>
                </a:lnTo>
                <a:lnTo>
                  <a:pt x="170182" y="7875"/>
                </a:lnTo>
                <a:lnTo>
                  <a:pt x="168545" y="7670"/>
                </a:lnTo>
                <a:lnTo>
                  <a:pt x="167727" y="8080"/>
                </a:lnTo>
                <a:lnTo>
                  <a:pt x="167625" y="8795"/>
                </a:lnTo>
                <a:lnTo>
                  <a:pt x="167114" y="9205"/>
                </a:lnTo>
                <a:lnTo>
                  <a:pt x="167727" y="9409"/>
                </a:lnTo>
                <a:lnTo>
                  <a:pt x="168034" y="10432"/>
                </a:lnTo>
                <a:lnTo>
                  <a:pt x="169875" y="10943"/>
                </a:lnTo>
                <a:lnTo>
                  <a:pt x="169568" y="11557"/>
                </a:lnTo>
                <a:lnTo>
                  <a:pt x="164148" y="10227"/>
                </a:lnTo>
                <a:lnTo>
                  <a:pt x="163636" y="10432"/>
                </a:lnTo>
                <a:lnTo>
                  <a:pt x="164352" y="10841"/>
                </a:lnTo>
                <a:lnTo>
                  <a:pt x="163841" y="11250"/>
                </a:lnTo>
                <a:lnTo>
                  <a:pt x="159648" y="11557"/>
                </a:lnTo>
                <a:lnTo>
                  <a:pt x="159648" y="11557"/>
                </a:lnTo>
                <a:lnTo>
                  <a:pt x="159955" y="11455"/>
                </a:lnTo>
                <a:lnTo>
                  <a:pt x="159852" y="11045"/>
                </a:lnTo>
                <a:lnTo>
                  <a:pt x="159750" y="11045"/>
                </a:lnTo>
                <a:lnTo>
                  <a:pt x="158830" y="11250"/>
                </a:lnTo>
                <a:lnTo>
                  <a:pt x="159136" y="11352"/>
                </a:lnTo>
                <a:lnTo>
                  <a:pt x="158830" y="11455"/>
                </a:lnTo>
                <a:lnTo>
                  <a:pt x="158625" y="11352"/>
                </a:lnTo>
                <a:lnTo>
                  <a:pt x="156682" y="11966"/>
                </a:lnTo>
                <a:lnTo>
                  <a:pt x="156886" y="12068"/>
                </a:lnTo>
                <a:lnTo>
                  <a:pt x="155250" y="12886"/>
                </a:lnTo>
                <a:lnTo>
                  <a:pt x="154330" y="12273"/>
                </a:lnTo>
                <a:lnTo>
                  <a:pt x="155352" y="11966"/>
                </a:lnTo>
                <a:lnTo>
                  <a:pt x="152898" y="11250"/>
                </a:lnTo>
                <a:lnTo>
                  <a:pt x="153614" y="11659"/>
                </a:lnTo>
                <a:lnTo>
                  <a:pt x="153614" y="12375"/>
                </a:lnTo>
                <a:lnTo>
                  <a:pt x="154227" y="12784"/>
                </a:lnTo>
                <a:lnTo>
                  <a:pt x="154227" y="13602"/>
                </a:lnTo>
                <a:lnTo>
                  <a:pt x="152795" y="13193"/>
                </a:lnTo>
                <a:lnTo>
                  <a:pt x="151466" y="14011"/>
                </a:lnTo>
                <a:lnTo>
                  <a:pt x="152080" y="14727"/>
                </a:lnTo>
                <a:lnTo>
                  <a:pt x="151568" y="14932"/>
                </a:lnTo>
                <a:lnTo>
                  <a:pt x="149625" y="14318"/>
                </a:lnTo>
                <a:lnTo>
                  <a:pt x="149420" y="14523"/>
                </a:lnTo>
                <a:lnTo>
                  <a:pt x="150545" y="15239"/>
                </a:lnTo>
                <a:lnTo>
                  <a:pt x="150341" y="15545"/>
                </a:lnTo>
                <a:lnTo>
                  <a:pt x="146864" y="13295"/>
                </a:lnTo>
                <a:lnTo>
                  <a:pt x="147068" y="13193"/>
                </a:lnTo>
                <a:lnTo>
                  <a:pt x="145636" y="12580"/>
                </a:lnTo>
                <a:lnTo>
                  <a:pt x="151057" y="13398"/>
                </a:lnTo>
                <a:lnTo>
                  <a:pt x="151977" y="12886"/>
                </a:lnTo>
                <a:lnTo>
                  <a:pt x="151875" y="12375"/>
                </a:lnTo>
                <a:lnTo>
                  <a:pt x="150648" y="11659"/>
                </a:lnTo>
                <a:lnTo>
                  <a:pt x="150750" y="11761"/>
                </a:lnTo>
                <a:lnTo>
                  <a:pt x="150750" y="11761"/>
                </a:lnTo>
                <a:lnTo>
                  <a:pt x="146455" y="10636"/>
                </a:lnTo>
                <a:lnTo>
                  <a:pt x="146045" y="10841"/>
                </a:lnTo>
                <a:lnTo>
                  <a:pt x="145841" y="10636"/>
                </a:lnTo>
                <a:lnTo>
                  <a:pt x="145841" y="10534"/>
                </a:lnTo>
                <a:lnTo>
                  <a:pt x="145227" y="10432"/>
                </a:lnTo>
                <a:lnTo>
                  <a:pt x="145739" y="10330"/>
                </a:lnTo>
                <a:lnTo>
                  <a:pt x="145023" y="10125"/>
                </a:lnTo>
                <a:lnTo>
                  <a:pt x="145023" y="10125"/>
                </a:lnTo>
                <a:lnTo>
                  <a:pt x="145125" y="10227"/>
                </a:lnTo>
                <a:lnTo>
                  <a:pt x="143591" y="10330"/>
                </a:lnTo>
                <a:lnTo>
                  <a:pt x="143489" y="10125"/>
                </a:lnTo>
                <a:lnTo>
                  <a:pt x="142875" y="9920"/>
                </a:lnTo>
                <a:lnTo>
                  <a:pt x="144102" y="9920"/>
                </a:lnTo>
                <a:lnTo>
                  <a:pt x="143080" y="9409"/>
                </a:lnTo>
                <a:lnTo>
                  <a:pt x="142466" y="9920"/>
                </a:lnTo>
                <a:lnTo>
                  <a:pt x="141955" y="9409"/>
                </a:lnTo>
                <a:lnTo>
                  <a:pt x="141443" y="9716"/>
                </a:lnTo>
                <a:lnTo>
                  <a:pt x="141341" y="9511"/>
                </a:lnTo>
                <a:lnTo>
                  <a:pt x="141136" y="9409"/>
                </a:lnTo>
                <a:lnTo>
                  <a:pt x="140727" y="9920"/>
                </a:lnTo>
                <a:lnTo>
                  <a:pt x="140830" y="9409"/>
                </a:lnTo>
                <a:lnTo>
                  <a:pt x="140318" y="9307"/>
                </a:lnTo>
                <a:lnTo>
                  <a:pt x="139398" y="10023"/>
                </a:lnTo>
                <a:lnTo>
                  <a:pt x="138886" y="9716"/>
                </a:lnTo>
                <a:lnTo>
                  <a:pt x="138068" y="9920"/>
                </a:lnTo>
                <a:lnTo>
                  <a:pt x="138477" y="10227"/>
                </a:lnTo>
                <a:lnTo>
                  <a:pt x="137864" y="10125"/>
                </a:lnTo>
                <a:lnTo>
                  <a:pt x="137557" y="10330"/>
                </a:lnTo>
                <a:lnTo>
                  <a:pt x="137761" y="10534"/>
                </a:lnTo>
                <a:lnTo>
                  <a:pt x="137352" y="10636"/>
                </a:lnTo>
                <a:lnTo>
                  <a:pt x="137352" y="10125"/>
                </a:lnTo>
                <a:lnTo>
                  <a:pt x="137045" y="10534"/>
                </a:lnTo>
                <a:lnTo>
                  <a:pt x="136330" y="10534"/>
                </a:lnTo>
                <a:lnTo>
                  <a:pt x="136636" y="10636"/>
                </a:lnTo>
                <a:lnTo>
                  <a:pt x="136125" y="10636"/>
                </a:lnTo>
                <a:lnTo>
                  <a:pt x="136125" y="10841"/>
                </a:lnTo>
                <a:lnTo>
                  <a:pt x="135818" y="10841"/>
                </a:lnTo>
                <a:lnTo>
                  <a:pt x="135716" y="11045"/>
                </a:lnTo>
                <a:lnTo>
                  <a:pt x="135102" y="11352"/>
                </a:lnTo>
                <a:lnTo>
                  <a:pt x="135818" y="11455"/>
                </a:lnTo>
                <a:lnTo>
                  <a:pt x="135307" y="11455"/>
                </a:lnTo>
                <a:lnTo>
                  <a:pt x="135102" y="11761"/>
                </a:lnTo>
                <a:lnTo>
                  <a:pt x="135102" y="11966"/>
                </a:lnTo>
                <a:lnTo>
                  <a:pt x="134795" y="11659"/>
                </a:lnTo>
                <a:lnTo>
                  <a:pt x="134386" y="11761"/>
                </a:lnTo>
                <a:lnTo>
                  <a:pt x="134591" y="11864"/>
                </a:lnTo>
                <a:lnTo>
                  <a:pt x="134080" y="12068"/>
                </a:lnTo>
                <a:lnTo>
                  <a:pt x="134386" y="12068"/>
                </a:lnTo>
                <a:lnTo>
                  <a:pt x="134693" y="12273"/>
                </a:lnTo>
                <a:lnTo>
                  <a:pt x="134693" y="12375"/>
                </a:lnTo>
                <a:lnTo>
                  <a:pt x="133875" y="12477"/>
                </a:lnTo>
                <a:lnTo>
                  <a:pt x="134591" y="12477"/>
                </a:lnTo>
                <a:lnTo>
                  <a:pt x="133364" y="12784"/>
                </a:lnTo>
                <a:lnTo>
                  <a:pt x="133568" y="12886"/>
                </a:lnTo>
                <a:lnTo>
                  <a:pt x="133057" y="13091"/>
                </a:lnTo>
                <a:lnTo>
                  <a:pt x="133670" y="13295"/>
                </a:lnTo>
                <a:lnTo>
                  <a:pt x="132852" y="13500"/>
                </a:lnTo>
                <a:lnTo>
                  <a:pt x="133057" y="13602"/>
                </a:lnTo>
                <a:lnTo>
                  <a:pt x="133057" y="14216"/>
                </a:lnTo>
                <a:lnTo>
                  <a:pt x="132750" y="14420"/>
                </a:lnTo>
                <a:lnTo>
                  <a:pt x="132545" y="14318"/>
                </a:lnTo>
                <a:lnTo>
                  <a:pt x="131932" y="14727"/>
                </a:lnTo>
                <a:lnTo>
                  <a:pt x="132239" y="14625"/>
                </a:lnTo>
                <a:lnTo>
                  <a:pt x="130909" y="15750"/>
                </a:lnTo>
                <a:lnTo>
                  <a:pt x="131114" y="15852"/>
                </a:lnTo>
                <a:lnTo>
                  <a:pt x="131830" y="15545"/>
                </a:lnTo>
                <a:lnTo>
                  <a:pt x="131727" y="15443"/>
                </a:lnTo>
                <a:lnTo>
                  <a:pt x="132136" y="15443"/>
                </a:lnTo>
                <a:lnTo>
                  <a:pt x="131932" y="15545"/>
                </a:lnTo>
                <a:lnTo>
                  <a:pt x="132136" y="15545"/>
                </a:lnTo>
                <a:lnTo>
                  <a:pt x="131727" y="15852"/>
                </a:lnTo>
                <a:lnTo>
                  <a:pt x="130091" y="15955"/>
                </a:lnTo>
                <a:lnTo>
                  <a:pt x="129886" y="16057"/>
                </a:lnTo>
                <a:lnTo>
                  <a:pt x="130193" y="16466"/>
                </a:lnTo>
                <a:lnTo>
                  <a:pt x="128864" y="16568"/>
                </a:lnTo>
                <a:lnTo>
                  <a:pt x="129886" y="16568"/>
                </a:lnTo>
                <a:lnTo>
                  <a:pt x="128785" y="16804"/>
                </a:lnTo>
                <a:lnTo>
                  <a:pt x="128785" y="16804"/>
                </a:lnTo>
                <a:lnTo>
                  <a:pt x="127841" y="17182"/>
                </a:lnTo>
                <a:lnTo>
                  <a:pt x="128966" y="17386"/>
                </a:lnTo>
                <a:lnTo>
                  <a:pt x="127739" y="17386"/>
                </a:lnTo>
                <a:lnTo>
                  <a:pt x="128045" y="18102"/>
                </a:lnTo>
                <a:lnTo>
                  <a:pt x="129477" y="17795"/>
                </a:lnTo>
                <a:lnTo>
                  <a:pt x="129580" y="18000"/>
                </a:lnTo>
                <a:lnTo>
                  <a:pt x="129273" y="18205"/>
                </a:lnTo>
                <a:lnTo>
                  <a:pt x="127739" y="18307"/>
                </a:lnTo>
                <a:lnTo>
                  <a:pt x="128250" y="18511"/>
                </a:lnTo>
                <a:lnTo>
                  <a:pt x="127943" y="18818"/>
                </a:lnTo>
                <a:lnTo>
                  <a:pt x="128250" y="19023"/>
                </a:lnTo>
                <a:lnTo>
                  <a:pt x="127943" y="19227"/>
                </a:lnTo>
                <a:lnTo>
                  <a:pt x="128045" y="19330"/>
                </a:lnTo>
                <a:lnTo>
                  <a:pt x="129170" y="18614"/>
                </a:lnTo>
                <a:lnTo>
                  <a:pt x="128864" y="19023"/>
                </a:lnTo>
                <a:lnTo>
                  <a:pt x="128557" y="19023"/>
                </a:lnTo>
                <a:lnTo>
                  <a:pt x="128659" y="19330"/>
                </a:lnTo>
                <a:lnTo>
                  <a:pt x="127943" y="19841"/>
                </a:lnTo>
                <a:lnTo>
                  <a:pt x="128864" y="19534"/>
                </a:lnTo>
                <a:lnTo>
                  <a:pt x="128557" y="19841"/>
                </a:lnTo>
                <a:lnTo>
                  <a:pt x="128864" y="20045"/>
                </a:lnTo>
                <a:lnTo>
                  <a:pt x="128250" y="20352"/>
                </a:lnTo>
                <a:lnTo>
                  <a:pt x="129068" y="20761"/>
                </a:lnTo>
                <a:lnTo>
                  <a:pt x="128966" y="20864"/>
                </a:lnTo>
                <a:lnTo>
                  <a:pt x="131011" y="20148"/>
                </a:lnTo>
                <a:lnTo>
                  <a:pt x="131114" y="19943"/>
                </a:lnTo>
                <a:lnTo>
                  <a:pt x="131727" y="19841"/>
                </a:lnTo>
                <a:lnTo>
                  <a:pt x="131727" y="19534"/>
                </a:lnTo>
                <a:lnTo>
                  <a:pt x="131830" y="19330"/>
                </a:lnTo>
                <a:lnTo>
                  <a:pt x="132034" y="19841"/>
                </a:lnTo>
                <a:lnTo>
                  <a:pt x="132443" y="20045"/>
                </a:lnTo>
                <a:lnTo>
                  <a:pt x="132443" y="20659"/>
                </a:lnTo>
                <a:lnTo>
                  <a:pt x="133670" y="22295"/>
                </a:lnTo>
                <a:lnTo>
                  <a:pt x="133670" y="22500"/>
                </a:lnTo>
                <a:lnTo>
                  <a:pt x="133773" y="22705"/>
                </a:lnTo>
                <a:lnTo>
                  <a:pt x="133466" y="22705"/>
                </a:lnTo>
                <a:lnTo>
                  <a:pt x="133875" y="23523"/>
                </a:lnTo>
                <a:lnTo>
                  <a:pt x="135000" y="23318"/>
                </a:lnTo>
                <a:lnTo>
                  <a:pt x="135205" y="22909"/>
                </a:lnTo>
                <a:lnTo>
                  <a:pt x="136023" y="22807"/>
                </a:lnTo>
                <a:lnTo>
                  <a:pt x="136432" y="20557"/>
                </a:lnTo>
                <a:lnTo>
                  <a:pt x="136636" y="20557"/>
                </a:lnTo>
                <a:lnTo>
                  <a:pt x="136023" y="20455"/>
                </a:lnTo>
                <a:lnTo>
                  <a:pt x="137761" y="19739"/>
                </a:lnTo>
                <a:lnTo>
                  <a:pt x="137250" y="19739"/>
                </a:lnTo>
                <a:lnTo>
                  <a:pt x="137966" y="19227"/>
                </a:lnTo>
                <a:lnTo>
                  <a:pt x="136636" y="18307"/>
                </a:lnTo>
                <a:lnTo>
                  <a:pt x="136432" y="17489"/>
                </a:lnTo>
                <a:lnTo>
                  <a:pt x="136636" y="17591"/>
                </a:lnTo>
                <a:lnTo>
                  <a:pt x="136636" y="17080"/>
                </a:lnTo>
                <a:lnTo>
                  <a:pt x="136432" y="16773"/>
                </a:lnTo>
                <a:lnTo>
                  <a:pt x="136943" y="16670"/>
                </a:lnTo>
                <a:lnTo>
                  <a:pt x="136841" y="16670"/>
                </a:lnTo>
                <a:lnTo>
                  <a:pt x="136739" y="16466"/>
                </a:lnTo>
                <a:lnTo>
                  <a:pt x="137148" y="16364"/>
                </a:lnTo>
                <a:lnTo>
                  <a:pt x="137045" y="16364"/>
                </a:lnTo>
                <a:lnTo>
                  <a:pt x="137455" y="16159"/>
                </a:lnTo>
                <a:lnTo>
                  <a:pt x="137352" y="16057"/>
                </a:lnTo>
                <a:lnTo>
                  <a:pt x="137864" y="15955"/>
                </a:lnTo>
                <a:lnTo>
                  <a:pt x="137864" y="15852"/>
                </a:lnTo>
                <a:lnTo>
                  <a:pt x="139091" y="15034"/>
                </a:lnTo>
                <a:lnTo>
                  <a:pt x="138784" y="14625"/>
                </a:lnTo>
                <a:lnTo>
                  <a:pt x="138886" y="14216"/>
                </a:lnTo>
                <a:lnTo>
                  <a:pt x="138989" y="14216"/>
                </a:lnTo>
                <a:lnTo>
                  <a:pt x="139193" y="14011"/>
                </a:lnTo>
                <a:lnTo>
                  <a:pt x="139398" y="14011"/>
                </a:lnTo>
                <a:lnTo>
                  <a:pt x="139295" y="13909"/>
                </a:lnTo>
                <a:lnTo>
                  <a:pt x="141034" y="13705"/>
                </a:lnTo>
                <a:lnTo>
                  <a:pt x="141545" y="14011"/>
                </a:lnTo>
                <a:lnTo>
                  <a:pt x="141648" y="14625"/>
                </a:lnTo>
                <a:lnTo>
                  <a:pt x="139807" y="15852"/>
                </a:lnTo>
                <a:lnTo>
                  <a:pt x="139807" y="15955"/>
                </a:lnTo>
                <a:lnTo>
                  <a:pt x="139295" y="16159"/>
                </a:lnTo>
                <a:lnTo>
                  <a:pt x="139602" y="18511"/>
                </a:lnTo>
                <a:lnTo>
                  <a:pt x="140523" y="18716"/>
                </a:lnTo>
                <a:lnTo>
                  <a:pt x="140523" y="18920"/>
                </a:lnTo>
                <a:lnTo>
                  <a:pt x="140727" y="18920"/>
                </a:lnTo>
                <a:lnTo>
                  <a:pt x="140830" y="19330"/>
                </a:lnTo>
                <a:lnTo>
                  <a:pt x="142977" y="18818"/>
                </a:lnTo>
                <a:lnTo>
                  <a:pt x="142875" y="18716"/>
                </a:lnTo>
                <a:lnTo>
                  <a:pt x="143386" y="18511"/>
                </a:lnTo>
                <a:lnTo>
                  <a:pt x="143284" y="18716"/>
                </a:lnTo>
                <a:lnTo>
                  <a:pt x="144731" y="18619"/>
                </a:lnTo>
                <a:lnTo>
                  <a:pt x="144731" y="18619"/>
                </a:lnTo>
                <a:lnTo>
                  <a:pt x="146045" y="19125"/>
                </a:lnTo>
                <a:lnTo>
                  <a:pt x="144920" y="19227"/>
                </a:lnTo>
                <a:lnTo>
                  <a:pt x="144818" y="19432"/>
                </a:lnTo>
                <a:lnTo>
                  <a:pt x="144614" y="19330"/>
                </a:lnTo>
                <a:lnTo>
                  <a:pt x="144511" y="19636"/>
                </a:lnTo>
                <a:lnTo>
                  <a:pt x="141750" y="19739"/>
                </a:lnTo>
                <a:lnTo>
                  <a:pt x="141341" y="20045"/>
                </a:lnTo>
                <a:lnTo>
                  <a:pt x="142261" y="20864"/>
                </a:lnTo>
                <a:lnTo>
                  <a:pt x="142261" y="21784"/>
                </a:lnTo>
                <a:lnTo>
                  <a:pt x="140318" y="21375"/>
                </a:lnTo>
                <a:lnTo>
                  <a:pt x="139909" y="22398"/>
                </a:lnTo>
                <a:lnTo>
                  <a:pt x="140011" y="23318"/>
                </a:lnTo>
                <a:lnTo>
                  <a:pt x="140114" y="23932"/>
                </a:lnTo>
                <a:lnTo>
                  <a:pt x="139807" y="23932"/>
                </a:lnTo>
                <a:lnTo>
                  <a:pt x="140011" y="23318"/>
                </a:lnTo>
                <a:lnTo>
                  <a:pt x="138886" y="24545"/>
                </a:lnTo>
                <a:lnTo>
                  <a:pt x="138375" y="24239"/>
                </a:lnTo>
                <a:lnTo>
                  <a:pt x="134693" y="24750"/>
                </a:lnTo>
                <a:lnTo>
                  <a:pt x="135307" y="25261"/>
                </a:lnTo>
                <a:lnTo>
                  <a:pt x="134795" y="25057"/>
                </a:lnTo>
                <a:lnTo>
                  <a:pt x="134693" y="24750"/>
                </a:lnTo>
                <a:lnTo>
                  <a:pt x="133773" y="24443"/>
                </a:lnTo>
                <a:lnTo>
                  <a:pt x="132852" y="24955"/>
                </a:lnTo>
                <a:lnTo>
                  <a:pt x="131625" y="24443"/>
                </a:lnTo>
                <a:lnTo>
                  <a:pt x="131625" y="24136"/>
                </a:lnTo>
                <a:lnTo>
                  <a:pt x="131318" y="23830"/>
                </a:lnTo>
                <a:lnTo>
                  <a:pt x="131420" y="23420"/>
                </a:lnTo>
                <a:lnTo>
                  <a:pt x="131727" y="23216"/>
                </a:lnTo>
                <a:lnTo>
                  <a:pt x="131625" y="23114"/>
                </a:lnTo>
                <a:lnTo>
                  <a:pt x="132341" y="22500"/>
                </a:lnTo>
                <a:lnTo>
                  <a:pt x="131932" y="22398"/>
                </a:lnTo>
                <a:lnTo>
                  <a:pt x="132034" y="21273"/>
                </a:lnTo>
                <a:lnTo>
                  <a:pt x="132034" y="21273"/>
                </a:lnTo>
                <a:lnTo>
                  <a:pt x="130602" y="21886"/>
                </a:lnTo>
                <a:lnTo>
                  <a:pt x="130602" y="22193"/>
                </a:lnTo>
                <a:lnTo>
                  <a:pt x="131011" y="22295"/>
                </a:lnTo>
                <a:lnTo>
                  <a:pt x="130705" y="22398"/>
                </a:lnTo>
                <a:lnTo>
                  <a:pt x="130295" y="22398"/>
                </a:lnTo>
                <a:lnTo>
                  <a:pt x="130295" y="23318"/>
                </a:lnTo>
                <a:lnTo>
                  <a:pt x="130909" y="24341"/>
                </a:lnTo>
                <a:lnTo>
                  <a:pt x="130807" y="24545"/>
                </a:lnTo>
                <a:lnTo>
                  <a:pt x="131625" y="25261"/>
                </a:lnTo>
                <a:lnTo>
                  <a:pt x="131011" y="25057"/>
                </a:lnTo>
                <a:lnTo>
                  <a:pt x="130705" y="25466"/>
                </a:lnTo>
                <a:lnTo>
                  <a:pt x="128864" y="25466"/>
                </a:lnTo>
                <a:lnTo>
                  <a:pt x="127739" y="26080"/>
                </a:lnTo>
                <a:lnTo>
                  <a:pt x="127432" y="27205"/>
                </a:lnTo>
                <a:lnTo>
                  <a:pt x="127227" y="27205"/>
                </a:lnTo>
                <a:lnTo>
                  <a:pt x="127534" y="27409"/>
                </a:lnTo>
                <a:lnTo>
                  <a:pt x="127534" y="27409"/>
                </a:lnTo>
                <a:lnTo>
                  <a:pt x="126818" y="27307"/>
                </a:lnTo>
                <a:lnTo>
                  <a:pt x="126818" y="27307"/>
                </a:lnTo>
                <a:lnTo>
                  <a:pt x="127432" y="27409"/>
                </a:lnTo>
                <a:lnTo>
                  <a:pt x="125386" y="28023"/>
                </a:lnTo>
                <a:lnTo>
                  <a:pt x="124977" y="28841"/>
                </a:lnTo>
                <a:lnTo>
                  <a:pt x="124261" y="29148"/>
                </a:lnTo>
                <a:lnTo>
                  <a:pt x="124466" y="29352"/>
                </a:lnTo>
                <a:lnTo>
                  <a:pt x="123239" y="29455"/>
                </a:lnTo>
                <a:lnTo>
                  <a:pt x="123136" y="29148"/>
                </a:lnTo>
                <a:lnTo>
                  <a:pt x="122727" y="29352"/>
                </a:lnTo>
                <a:lnTo>
                  <a:pt x="123034" y="30170"/>
                </a:lnTo>
                <a:lnTo>
                  <a:pt x="120375" y="30375"/>
                </a:lnTo>
                <a:lnTo>
                  <a:pt x="120784" y="30477"/>
                </a:lnTo>
                <a:lnTo>
                  <a:pt x="120477" y="30580"/>
                </a:lnTo>
                <a:lnTo>
                  <a:pt x="120682" y="30682"/>
                </a:lnTo>
                <a:lnTo>
                  <a:pt x="120375" y="30784"/>
                </a:lnTo>
                <a:lnTo>
                  <a:pt x="122011" y="31193"/>
                </a:lnTo>
                <a:lnTo>
                  <a:pt x="121909" y="31295"/>
                </a:lnTo>
                <a:lnTo>
                  <a:pt x="122114" y="31295"/>
                </a:lnTo>
                <a:lnTo>
                  <a:pt x="122114" y="31398"/>
                </a:lnTo>
                <a:lnTo>
                  <a:pt x="122727" y="31602"/>
                </a:lnTo>
                <a:lnTo>
                  <a:pt x="122420" y="31705"/>
                </a:lnTo>
                <a:lnTo>
                  <a:pt x="122523" y="32114"/>
                </a:lnTo>
                <a:lnTo>
                  <a:pt x="123239" y="32523"/>
                </a:lnTo>
                <a:lnTo>
                  <a:pt x="123341" y="33136"/>
                </a:lnTo>
                <a:lnTo>
                  <a:pt x="123136" y="33034"/>
                </a:lnTo>
                <a:lnTo>
                  <a:pt x="123750" y="33852"/>
                </a:lnTo>
                <a:lnTo>
                  <a:pt x="123750" y="33852"/>
                </a:lnTo>
                <a:lnTo>
                  <a:pt x="123239" y="33341"/>
                </a:lnTo>
                <a:lnTo>
                  <a:pt x="123136" y="34261"/>
                </a:lnTo>
                <a:lnTo>
                  <a:pt x="123239" y="34159"/>
                </a:lnTo>
                <a:lnTo>
                  <a:pt x="123239" y="34261"/>
                </a:lnTo>
                <a:lnTo>
                  <a:pt x="122830" y="35386"/>
                </a:lnTo>
                <a:lnTo>
                  <a:pt x="117409" y="35284"/>
                </a:lnTo>
                <a:lnTo>
                  <a:pt x="117307" y="35489"/>
                </a:lnTo>
                <a:lnTo>
                  <a:pt x="116898" y="35591"/>
                </a:lnTo>
                <a:lnTo>
                  <a:pt x="116693" y="36307"/>
                </a:lnTo>
                <a:lnTo>
                  <a:pt x="116898" y="36307"/>
                </a:lnTo>
                <a:lnTo>
                  <a:pt x="116898" y="36614"/>
                </a:lnTo>
                <a:lnTo>
                  <a:pt x="117000" y="36614"/>
                </a:lnTo>
                <a:lnTo>
                  <a:pt x="116182" y="40091"/>
                </a:lnTo>
                <a:lnTo>
                  <a:pt x="116795" y="39784"/>
                </a:lnTo>
                <a:lnTo>
                  <a:pt x="116386" y="40295"/>
                </a:lnTo>
                <a:lnTo>
                  <a:pt x="116687" y="40446"/>
                </a:lnTo>
                <a:lnTo>
                  <a:pt x="116687" y="40446"/>
                </a:lnTo>
                <a:lnTo>
                  <a:pt x="116489" y="41932"/>
                </a:lnTo>
                <a:lnTo>
                  <a:pt x="118330" y="41625"/>
                </a:lnTo>
                <a:lnTo>
                  <a:pt x="118739" y="42136"/>
                </a:lnTo>
                <a:lnTo>
                  <a:pt x="118841" y="42034"/>
                </a:lnTo>
                <a:lnTo>
                  <a:pt x="119455" y="42955"/>
                </a:lnTo>
                <a:lnTo>
                  <a:pt x="122420" y="42034"/>
                </a:lnTo>
                <a:lnTo>
                  <a:pt x="122727" y="41625"/>
                </a:lnTo>
                <a:lnTo>
                  <a:pt x="123545" y="41318"/>
                </a:lnTo>
                <a:lnTo>
                  <a:pt x="123852" y="40500"/>
                </a:lnTo>
                <a:lnTo>
                  <a:pt x="124261" y="40193"/>
                </a:lnTo>
                <a:lnTo>
                  <a:pt x="123955" y="39784"/>
                </a:lnTo>
                <a:lnTo>
                  <a:pt x="124773" y="38045"/>
                </a:lnTo>
                <a:lnTo>
                  <a:pt x="126818" y="36920"/>
                </a:lnTo>
                <a:lnTo>
                  <a:pt x="126818" y="35693"/>
                </a:lnTo>
                <a:lnTo>
                  <a:pt x="129682" y="35591"/>
                </a:lnTo>
                <a:lnTo>
                  <a:pt x="131318" y="34466"/>
                </a:lnTo>
                <a:lnTo>
                  <a:pt x="136943" y="38864"/>
                </a:lnTo>
                <a:lnTo>
                  <a:pt x="137250" y="38864"/>
                </a:lnTo>
                <a:lnTo>
                  <a:pt x="137761" y="40091"/>
                </a:lnTo>
                <a:lnTo>
                  <a:pt x="137557" y="40193"/>
                </a:lnTo>
                <a:lnTo>
                  <a:pt x="137352" y="40807"/>
                </a:lnTo>
                <a:lnTo>
                  <a:pt x="137761" y="41011"/>
                </a:lnTo>
                <a:lnTo>
                  <a:pt x="138170" y="39989"/>
                </a:lnTo>
                <a:lnTo>
                  <a:pt x="138580" y="39886"/>
                </a:lnTo>
                <a:lnTo>
                  <a:pt x="138477" y="39375"/>
                </a:lnTo>
                <a:lnTo>
                  <a:pt x="138068" y="39170"/>
                </a:lnTo>
                <a:lnTo>
                  <a:pt x="138375" y="38455"/>
                </a:lnTo>
                <a:lnTo>
                  <a:pt x="139602" y="38966"/>
                </a:lnTo>
                <a:lnTo>
                  <a:pt x="137455" y="37432"/>
                </a:lnTo>
                <a:lnTo>
                  <a:pt x="137557" y="37023"/>
                </a:lnTo>
                <a:lnTo>
                  <a:pt x="136432" y="36818"/>
                </a:lnTo>
                <a:lnTo>
                  <a:pt x="134182" y="34057"/>
                </a:lnTo>
                <a:lnTo>
                  <a:pt x="134284" y="33341"/>
                </a:lnTo>
                <a:lnTo>
                  <a:pt x="135307" y="33239"/>
                </a:lnTo>
                <a:lnTo>
                  <a:pt x="135205" y="33750"/>
                </a:lnTo>
                <a:lnTo>
                  <a:pt x="135716" y="33750"/>
                </a:lnTo>
                <a:lnTo>
                  <a:pt x="135818" y="33545"/>
                </a:lnTo>
                <a:lnTo>
                  <a:pt x="136841" y="34670"/>
                </a:lnTo>
                <a:lnTo>
                  <a:pt x="136534" y="34670"/>
                </a:lnTo>
                <a:lnTo>
                  <a:pt x="138784" y="36102"/>
                </a:lnTo>
                <a:lnTo>
                  <a:pt x="138170" y="35898"/>
                </a:lnTo>
                <a:lnTo>
                  <a:pt x="140420" y="37330"/>
                </a:lnTo>
                <a:lnTo>
                  <a:pt x="140420" y="38557"/>
                </a:lnTo>
                <a:lnTo>
                  <a:pt x="140318" y="38557"/>
                </a:lnTo>
                <a:lnTo>
                  <a:pt x="141955" y="39989"/>
                </a:lnTo>
                <a:lnTo>
                  <a:pt x="141648" y="39989"/>
                </a:lnTo>
                <a:lnTo>
                  <a:pt x="141955" y="40398"/>
                </a:lnTo>
                <a:lnTo>
                  <a:pt x="143080" y="40500"/>
                </a:lnTo>
                <a:lnTo>
                  <a:pt x="143489" y="40807"/>
                </a:lnTo>
                <a:lnTo>
                  <a:pt x="143489" y="40909"/>
                </a:lnTo>
                <a:lnTo>
                  <a:pt x="142159" y="40909"/>
                </a:lnTo>
                <a:lnTo>
                  <a:pt x="142773" y="42239"/>
                </a:lnTo>
                <a:lnTo>
                  <a:pt x="143284" y="42545"/>
                </a:lnTo>
                <a:lnTo>
                  <a:pt x="143898" y="42545"/>
                </a:lnTo>
                <a:lnTo>
                  <a:pt x="143489" y="41318"/>
                </a:lnTo>
                <a:lnTo>
                  <a:pt x="144102" y="41523"/>
                </a:lnTo>
                <a:lnTo>
                  <a:pt x="144102" y="41523"/>
                </a:lnTo>
                <a:lnTo>
                  <a:pt x="143591" y="41011"/>
                </a:lnTo>
                <a:lnTo>
                  <a:pt x="144205" y="41011"/>
                </a:lnTo>
                <a:lnTo>
                  <a:pt x="144409" y="40807"/>
                </a:lnTo>
                <a:lnTo>
                  <a:pt x="143182" y="39989"/>
                </a:lnTo>
                <a:lnTo>
                  <a:pt x="143591" y="39784"/>
                </a:lnTo>
                <a:lnTo>
                  <a:pt x="143386" y="39682"/>
                </a:lnTo>
                <a:lnTo>
                  <a:pt x="143591" y="39580"/>
                </a:lnTo>
                <a:lnTo>
                  <a:pt x="143693" y="39784"/>
                </a:lnTo>
                <a:lnTo>
                  <a:pt x="143591" y="39477"/>
                </a:lnTo>
                <a:lnTo>
                  <a:pt x="143080" y="38761"/>
                </a:lnTo>
                <a:lnTo>
                  <a:pt x="143284" y="38352"/>
                </a:lnTo>
                <a:lnTo>
                  <a:pt x="143740" y="38678"/>
                </a:lnTo>
                <a:lnTo>
                  <a:pt x="143740" y="38678"/>
                </a:lnTo>
                <a:lnTo>
                  <a:pt x="144205" y="38864"/>
                </a:lnTo>
                <a:lnTo>
                  <a:pt x="144102" y="38557"/>
                </a:lnTo>
                <a:lnTo>
                  <a:pt x="144511" y="38761"/>
                </a:lnTo>
                <a:lnTo>
                  <a:pt x="144000" y="38250"/>
                </a:lnTo>
                <a:lnTo>
                  <a:pt x="145636" y="38045"/>
                </a:lnTo>
                <a:lnTo>
                  <a:pt x="145943" y="38250"/>
                </a:lnTo>
                <a:lnTo>
                  <a:pt x="146557" y="38250"/>
                </a:lnTo>
                <a:lnTo>
                  <a:pt x="146045" y="38864"/>
                </a:lnTo>
                <a:lnTo>
                  <a:pt x="146864" y="39989"/>
                </a:lnTo>
                <a:lnTo>
                  <a:pt x="146761" y="40295"/>
                </a:lnTo>
                <a:lnTo>
                  <a:pt x="147068" y="40398"/>
                </a:lnTo>
                <a:lnTo>
                  <a:pt x="146659" y="40602"/>
                </a:lnTo>
                <a:lnTo>
                  <a:pt x="146455" y="40295"/>
                </a:lnTo>
                <a:lnTo>
                  <a:pt x="146352" y="40705"/>
                </a:lnTo>
                <a:lnTo>
                  <a:pt x="146864" y="40807"/>
                </a:lnTo>
                <a:lnTo>
                  <a:pt x="147477" y="41727"/>
                </a:lnTo>
                <a:lnTo>
                  <a:pt x="147375" y="41830"/>
                </a:lnTo>
                <a:lnTo>
                  <a:pt x="147273" y="41932"/>
                </a:lnTo>
                <a:lnTo>
                  <a:pt x="148091" y="41932"/>
                </a:lnTo>
                <a:lnTo>
                  <a:pt x="147477" y="42239"/>
                </a:lnTo>
                <a:lnTo>
                  <a:pt x="147989" y="42239"/>
                </a:lnTo>
                <a:lnTo>
                  <a:pt x="147989" y="42341"/>
                </a:lnTo>
                <a:lnTo>
                  <a:pt x="148602" y="42239"/>
                </a:lnTo>
                <a:lnTo>
                  <a:pt x="149523" y="42852"/>
                </a:lnTo>
                <a:lnTo>
                  <a:pt x="150136" y="42648"/>
                </a:lnTo>
                <a:lnTo>
                  <a:pt x="150341" y="42136"/>
                </a:lnTo>
                <a:lnTo>
                  <a:pt x="152080" y="42955"/>
                </a:lnTo>
                <a:lnTo>
                  <a:pt x="152898" y="42852"/>
                </a:lnTo>
                <a:lnTo>
                  <a:pt x="153511" y="42239"/>
                </a:lnTo>
                <a:lnTo>
                  <a:pt x="154227" y="42443"/>
                </a:lnTo>
                <a:lnTo>
                  <a:pt x="154636" y="42136"/>
                </a:lnTo>
                <a:lnTo>
                  <a:pt x="154023" y="47659"/>
                </a:lnTo>
                <a:lnTo>
                  <a:pt x="152489" y="48068"/>
                </a:lnTo>
                <a:lnTo>
                  <a:pt x="152080" y="47864"/>
                </a:lnTo>
                <a:lnTo>
                  <a:pt x="151773" y="47864"/>
                </a:lnTo>
                <a:lnTo>
                  <a:pt x="151773" y="47761"/>
                </a:lnTo>
                <a:lnTo>
                  <a:pt x="151261" y="47557"/>
                </a:lnTo>
                <a:lnTo>
                  <a:pt x="150648" y="47761"/>
                </a:lnTo>
                <a:lnTo>
                  <a:pt x="150955" y="47557"/>
                </a:lnTo>
                <a:lnTo>
                  <a:pt x="150955" y="47557"/>
                </a:lnTo>
                <a:lnTo>
                  <a:pt x="149114" y="48170"/>
                </a:lnTo>
                <a:lnTo>
                  <a:pt x="146148" y="47659"/>
                </a:lnTo>
                <a:lnTo>
                  <a:pt x="145739" y="47148"/>
                </a:lnTo>
                <a:lnTo>
                  <a:pt x="144102" y="46739"/>
                </a:lnTo>
                <a:lnTo>
                  <a:pt x="144000" y="46432"/>
                </a:lnTo>
                <a:lnTo>
                  <a:pt x="143489" y="46227"/>
                </a:lnTo>
                <a:lnTo>
                  <a:pt x="141955" y="46534"/>
                </a:lnTo>
                <a:lnTo>
                  <a:pt x="141443" y="47250"/>
                </a:lnTo>
                <a:lnTo>
                  <a:pt x="141648" y="48170"/>
                </a:lnTo>
                <a:lnTo>
                  <a:pt x="140114" y="48580"/>
                </a:lnTo>
                <a:lnTo>
                  <a:pt x="133773" y="45818"/>
                </a:lnTo>
                <a:lnTo>
                  <a:pt x="133875" y="45818"/>
                </a:lnTo>
                <a:lnTo>
                  <a:pt x="132750" y="44898"/>
                </a:lnTo>
                <a:lnTo>
                  <a:pt x="133568" y="43670"/>
                </a:lnTo>
                <a:lnTo>
                  <a:pt x="133159" y="43057"/>
                </a:lnTo>
                <a:lnTo>
                  <a:pt x="133466" y="41932"/>
                </a:lnTo>
                <a:lnTo>
                  <a:pt x="132852" y="42136"/>
                </a:lnTo>
                <a:lnTo>
                  <a:pt x="132852" y="41830"/>
                </a:lnTo>
                <a:lnTo>
                  <a:pt x="132545" y="41727"/>
                </a:lnTo>
                <a:lnTo>
                  <a:pt x="132545" y="41625"/>
                </a:lnTo>
                <a:lnTo>
                  <a:pt x="130807" y="42136"/>
                </a:lnTo>
                <a:lnTo>
                  <a:pt x="130295" y="41830"/>
                </a:lnTo>
                <a:lnTo>
                  <a:pt x="122318" y="43977"/>
                </a:lnTo>
                <a:lnTo>
                  <a:pt x="121602" y="43670"/>
                </a:lnTo>
                <a:lnTo>
                  <a:pt x="120477" y="43875"/>
                </a:lnTo>
                <a:lnTo>
                  <a:pt x="119659" y="43057"/>
                </a:lnTo>
                <a:lnTo>
                  <a:pt x="115568" y="48477"/>
                </a:lnTo>
                <a:lnTo>
                  <a:pt x="115773" y="48784"/>
                </a:lnTo>
                <a:lnTo>
                  <a:pt x="114034" y="50932"/>
                </a:lnTo>
                <a:lnTo>
                  <a:pt x="112909" y="51239"/>
                </a:lnTo>
                <a:lnTo>
                  <a:pt x="109943" y="55739"/>
                </a:lnTo>
                <a:lnTo>
                  <a:pt x="109943" y="55739"/>
                </a:lnTo>
                <a:lnTo>
                  <a:pt x="110148" y="55534"/>
                </a:lnTo>
                <a:lnTo>
                  <a:pt x="110148" y="55534"/>
                </a:lnTo>
                <a:lnTo>
                  <a:pt x="108920" y="58602"/>
                </a:lnTo>
                <a:lnTo>
                  <a:pt x="109432" y="58807"/>
                </a:lnTo>
                <a:lnTo>
                  <a:pt x="109432" y="60034"/>
                </a:lnTo>
                <a:lnTo>
                  <a:pt x="109636" y="59932"/>
                </a:lnTo>
                <a:lnTo>
                  <a:pt x="109330" y="63716"/>
                </a:lnTo>
                <a:lnTo>
                  <a:pt x="108409" y="64841"/>
                </a:lnTo>
                <a:lnTo>
                  <a:pt x="109023" y="65659"/>
                </a:lnTo>
                <a:lnTo>
                  <a:pt x="109227" y="65557"/>
                </a:lnTo>
                <a:lnTo>
                  <a:pt x="109227" y="66170"/>
                </a:lnTo>
                <a:lnTo>
                  <a:pt x="110250" y="66170"/>
                </a:lnTo>
                <a:lnTo>
                  <a:pt x="109330" y="66375"/>
                </a:lnTo>
                <a:lnTo>
                  <a:pt x="109227" y="66273"/>
                </a:lnTo>
                <a:lnTo>
                  <a:pt x="109023" y="67091"/>
                </a:lnTo>
                <a:lnTo>
                  <a:pt x="109023" y="67091"/>
                </a:lnTo>
                <a:lnTo>
                  <a:pt x="109227" y="66989"/>
                </a:lnTo>
                <a:lnTo>
                  <a:pt x="109739" y="67909"/>
                </a:lnTo>
                <a:lnTo>
                  <a:pt x="110557" y="67705"/>
                </a:lnTo>
                <a:lnTo>
                  <a:pt x="110557" y="67705"/>
                </a:lnTo>
                <a:lnTo>
                  <a:pt x="110148" y="67909"/>
                </a:lnTo>
                <a:lnTo>
                  <a:pt x="110557" y="68114"/>
                </a:lnTo>
                <a:lnTo>
                  <a:pt x="110148" y="68318"/>
                </a:lnTo>
                <a:lnTo>
                  <a:pt x="110250" y="68318"/>
                </a:lnTo>
                <a:lnTo>
                  <a:pt x="110455" y="68523"/>
                </a:lnTo>
                <a:lnTo>
                  <a:pt x="110352" y="68727"/>
                </a:lnTo>
                <a:lnTo>
                  <a:pt x="110557" y="68625"/>
                </a:lnTo>
                <a:lnTo>
                  <a:pt x="110659" y="68932"/>
                </a:lnTo>
                <a:lnTo>
                  <a:pt x="110864" y="69034"/>
                </a:lnTo>
                <a:lnTo>
                  <a:pt x="110966" y="68932"/>
                </a:lnTo>
                <a:lnTo>
                  <a:pt x="111375" y="69648"/>
                </a:lnTo>
                <a:lnTo>
                  <a:pt x="111784" y="69852"/>
                </a:lnTo>
                <a:lnTo>
                  <a:pt x="111784" y="70261"/>
                </a:lnTo>
                <a:lnTo>
                  <a:pt x="112295" y="70875"/>
                </a:lnTo>
                <a:lnTo>
                  <a:pt x="112193" y="71182"/>
                </a:lnTo>
                <a:lnTo>
                  <a:pt x="112500" y="71182"/>
                </a:lnTo>
                <a:lnTo>
                  <a:pt x="112193" y="71284"/>
                </a:lnTo>
                <a:lnTo>
                  <a:pt x="117511" y="75477"/>
                </a:lnTo>
                <a:lnTo>
                  <a:pt x="119557" y="74761"/>
                </a:lnTo>
                <a:lnTo>
                  <a:pt x="119250" y="74761"/>
                </a:lnTo>
                <a:lnTo>
                  <a:pt x="120477" y="74659"/>
                </a:lnTo>
                <a:lnTo>
                  <a:pt x="119966" y="74659"/>
                </a:lnTo>
                <a:lnTo>
                  <a:pt x="121295" y="74557"/>
                </a:lnTo>
                <a:lnTo>
                  <a:pt x="121398" y="74761"/>
                </a:lnTo>
                <a:lnTo>
                  <a:pt x="127534" y="73227"/>
                </a:lnTo>
                <a:lnTo>
                  <a:pt x="127330" y="73432"/>
                </a:lnTo>
                <a:lnTo>
                  <a:pt x="129170" y="74455"/>
                </a:lnTo>
                <a:lnTo>
                  <a:pt x="129170" y="74761"/>
                </a:lnTo>
                <a:lnTo>
                  <a:pt x="129068" y="74761"/>
                </a:lnTo>
                <a:lnTo>
                  <a:pt x="129886" y="75477"/>
                </a:lnTo>
                <a:lnTo>
                  <a:pt x="130091" y="75477"/>
                </a:lnTo>
                <a:lnTo>
                  <a:pt x="130398" y="75580"/>
                </a:lnTo>
                <a:lnTo>
                  <a:pt x="130295" y="75170"/>
                </a:lnTo>
                <a:lnTo>
                  <a:pt x="130398" y="75477"/>
                </a:lnTo>
                <a:lnTo>
                  <a:pt x="130602" y="75170"/>
                </a:lnTo>
                <a:lnTo>
                  <a:pt x="131420" y="75375"/>
                </a:lnTo>
                <a:lnTo>
                  <a:pt x="131625" y="74966"/>
                </a:lnTo>
                <a:lnTo>
                  <a:pt x="132341" y="75784"/>
                </a:lnTo>
                <a:lnTo>
                  <a:pt x="132955" y="75886"/>
                </a:lnTo>
                <a:lnTo>
                  <a:pt x="132852" y="79466"/>
                </a:lnTo>
                <a:lnTo>
                  <a:pt x="132648" y="79568"/>
                </a:lnTo>
                <a:lnTo>
                  <a:pt x="133261" y="79875"/>
                </a:lnTo>
                <a:lnTo>
                  <a:pt x="133057" y="79977"/>
                </a:lnTo>
                <a:lnTo>
                  <a:pt x="132648" y="79670"/>
                </a:lnTo>
                <a:lnTo>
                  <a:pt x="132443" y="80591"/>
                </a:lnTo>
                <a:lnTo>
                  <a:pt x="132034" y="80693"/>
                </a:lnTo>
                <a:lnTo>
                  <a:pt x="132852" y="81716"/>
                </a:lnTo>
                <a:lnTo>
                  <a:pt x="132852" y="81716"/>
                </a:lnTo>
                <a:lnTo>
                  <a:pt x="132341" y="81409"/>
                </a:lnTo>
                <a:lnTo>
                  <a:pt x="132750" y="82023"/>
                </a:lnTo>
                <a:lnTo>
                  <a:pt x="132648" y="82023"/>
                </a:lnTo>
                <a:lnTo>
                  <a:pt x="133261" y="82636"/>
                </a:lnTo>
                <a:lnTo>
                  <a:pt x="132955" y="82534"/>
                </a:lnTo>
                <a:lnTo>
                  <a:pt x="135205" y="85909"/>
                </a:lnTo>
                <a:lnTo>
                  <a:pt x="136023" y="86114"/>
                </a:lnTo>
                <a:lnTo>
                  <a:pt x="135307" y="86318"/>
                </a:lnTo>
                <a:lnTo>
                  <a:pt x="135920" y="89284"/>
                </a:lnTo>
                <a:lnTo>
                  <a:pt x="136023" y="89182"/>
                </a:lnTo>
                <a:lnTo>
                  <a:pt x="136432" y="92557"/>
                </a:lnTo>
                <a:lnTo>
                  <a:pt x="134795" y="96648"/>
                </a:lnTo>
                <a:lnTo>
                  <a:pt x="137045" y="103602"/>
                </a:lnTo>
                <a:lnTo>
                  <a:pt x="136943" y="103602"/>
                </a:lnTo>
                <a:lnTo>
                  <a:pt x="140011" y="115364"/>
                </a:lnTo>
                <a:lnTo>
                  <a:pt x="146148" y="114955"/>
                </a:lnTo>
                <a:lnTo>
                  <a:pt x="146557" y="114648"/>
                </a:lnTo>
                <a:lnTo>
                  <a:pt x="147068" y="114648"/>
                </a:lnTo>
                <a:lnTo>
                  <a:pt x="152693" y="109125"/>
                </a:lnTo>
                <a:lnTo>
                  <a:pt x="153205" y="106977"/>
                </a:lnTo>
                <a:lnTo>
                  <a:pt x="153102" y="107080"/>
                </a:lnTo>
                <a:lnTo>
                  <a:pt x="153205" y="106875"/>
                </a:lnTo>
                <a:lnTo>
                  <a:pt x="153205" y="106977"/>
                </a:lnTo>
                <a:lnTo>
                  <a:pt x="155659" y="104523"/>
                </a:lnTo>
                <a:lnTo>
                  <a:pt x="155659" y="102784"/>
                </a:lnTo>
                <a:lnTo>
                  <a:pt x="155557" y="103091"/>
                </a:lnTo>
                <a:lnTo>
                  <a:pt x="155045" y="100330"/>
                </a:lnTo>
                <a:lnTo>
                  <a:pt x="160670" y="95932"/>
                </a:lnTo>
                <a:lnTo>
                  <a:pt x="160875" y="91125"/>
                </a:lnTo>
                <a:lnTo>
                  <a:pt x="160057" y="90307"/>
                </a:lnTo>
                <a:lnTo>
                  <a:pt x="159955" y="87136"/>
                </a:lnTo>
                <a:lnTo>
                  <a:pt x="159341" y="86523"/>
                </a:lnTo>
                <a:lnTo>
                  <a:pt x="161284" y="82125"/>
                </a:lnTo>
                <a:lnTo>
                  <a:pt x="161693" y="82023"/>
                </a:lnTo>
                <a:lnTo>
                  <a:pt x="170591" y="69341"/>
                </a:lnTo>
                <a:lnTo>
                  <a:pt x="170386" y="69136"/>
                </a:lnTo>
                <a:lnTo>
                  <a:pt x="170284" y="69341"/>
                </a:lnTo>
                <a:lnTo>
                  <a:pt x="170182" y="67807"/>
                </a:lnTo>
                <a:lnTo>
                  <a:pt x="164557" y="69341"/>
                </a:lnTo>
                <a:lnTo>
                  <a:pt x="162511" y="68114"/>
                </a:lnTo>
                <a:lnTo>
                  <a:pt x="163330" y="67602"/>
                </a:lnTo>
                <a:lnTo>
                  <a:pt x="162920" y="66784"/>
                </a:lnTo>
                <a:lnTo>
                  <a:pt x="162920" y="66886"/>
                </a:lnTo>
                <a:lnTo>
                  <a:pt x="159955" y="64125"/>
                </a:lnTo>
                <a:lnTo>
                  <a:pt x="159955" y="64534"/>
                </a:lnTo>
                <a:lnTo>
                  <a:pt x="157193" y="58295"/>
                </a:lnTo>
                <a:lnTo>
                  <a:pt x="157193" y="58295"/>
                </a:lnTo>
                <a:lnTo>
                  <a:pt x="157295" y="58398"/>
                </a:lnTo>
                <a:lnTo>
                  <a:pt x="156375" y="56761"/>
                </a:lnTo>
                <a:lnTo>
                  <a:pt x="155966" y="56557"/>
                </a:lnTo>
                <a:lnTo>
                  <a:pt x="155659" y="56148"/>
                </a:lnTo>
                <a:lnTo>
                  <a:pt x="155864" y="55432"/>
                </a:lnTo>
                <a:lnTo>
                  <a:pt x="152591" y="49193"/>
                </a:lnTo>
                <a:lnTo>
                  <a:pt x="152591" y="49193"/>
                </a:lnTo>
                <a:lnTo>
                  <a:pt x="153716" y="51136"/>
                </a:lnTo>
                <a:lnTo>
                  <a:pt x="154330" y="50830"/>
                </a:lnTo>
                <a:lnTo>
                  <a:pt x="154739" y="49602"/>
                </a:lnTo>
                <a:lnTo>
                  <a:pt x="154534" y="51136"/>
                </a:lnTo>
                <a:lnTo>
                  <a:pt x="158727" y="56557"/>
                </a:lnTo>
                <a:lnTo>
                  <a:pt x="158625" y="56557"/>
                </a:lnTo>
                <a:lnTo>
                  <a:pt x="162614" y="64330"/>
                </a:lnTo>
                <a:lnTo>
                  <a:pt x="162511" y="64227"/>
                </a:lnTo>
                <a:lnTo>
                  <a:pt x="162511" y="64227"/>
                </a:lnTo>
                <a:lnTo>
                  <a:pt x="163330" y="66989"/>
                </a:lnTo>
                <a:lnTo>
                  <a:pt x="171102" y="63818"/>
                </a:lnTo>
                <a:lnTo>
                  <a:pt x="171102" y="63409"/>
                </a:lnTo>
                <a:lnTo>
                  <a:pt x="173557" y="62489"/>
                </a:lnTo>
                <a:lnTo>
                  <a:pt x="173659" y="61977"/>
                </a:lnTo>
                <a:lnTo>
                  <a:pt x="174580" y="61568"/>
                </a:lnTo>
                <a:lnTo>
                  <a:pt x="174989" y="60750"/>
                </a:lnTo>
                <a:lnTo>
                  <a:pt x="175807" y="60443"/>
                </a:lnTo>
                <a:lnTo>
                  <a:pt x="175705" y="59625"/>
                </a:lnTo>
                <a:lnTo>
                  <a:pt x="176114" y="58807"/>
                </a:lnTo>
                <a:lnTo>
                  <a:pt x="176216" y="59114"/>
                </a:lnTo>
                <a:lnTo>
                  <a:pt x="177341" y="57170"/>
                </a:lnTo>
                <a:lnTo>
                  <a:pt x="174273" y="54920"/>
                </a:lnTo>
                <a:lnTo>
                  <a:pt x="173864" y="52977"/>
                </a:lnTo>
                <a:lnTo>
                  <a:pt x="172330" y="55023"/>
                </a:lnTo>
                <a:lnTo>
                  <a:pt x="170080" y="55330"/>
                </a:lnTo>
                <a:lnTo>
                  <a:pt x="169875" y="55023"/>
                </a:lnTo>
                <a:lnTo>
                  <a:pt x="169568" y="55023"/>
                </a:lnTo>
                <a:lnTo>
                  <a:pt x="169670" y="54818"/>
                </a:lnTo>
                <a:lnTo>
                  <a:pt x="169466" y="54716"/>
                </a:lnTo>
                <a:lnTo>
                  <a:pt x="169670" y="54000"/>
                </a:lnTo>
                <a:lnTo>
                  <a:pt x="169466" y="53284"/>
                </a:lnTo>
                <a:lnTo>
                  <a:pt x="169057" y="53795"/>
                </a:lnTo>
                <a:lnTo>
                  <a:pt x="169057" y="54511"/>
                </a:lnTo>
                <a:lnTo>
                  <a:pt x="168239" y="53182"/>
                </a:lnTo>
                <a:lnTo>
                  <a:pt x="168341" y="53182"/>
                </a:lnTo>
                <a:lnTo>
                  <a:pt x="168239" y="52568"/>
                </a:lnTo>
                <a:lnTo>
                  <a:pt x="168341" y="52568"/>
                </a:lnTo>
                <a:lnTo>
                  <a:pt x="165886" y="49807"/>
                </a:lnTo>
                <a:lnTo>
                  <a:pt x="166193" y="49602"/>
                </a:lnTo>
                <a:lnTo>
                  <a:pt x="165989" y="49193"/>
                </a:lnTo>
                <a:lnTo>
                  <a:pt x="166398" y="49295"/>
                </a:lnTo>
                <a:lnTo>
                  <a:pt x="166807" y="48682"/>
                </a:lnTo>
                <a:lnTo>
                  <a:pt x="166807" y="48784"/>
                </a:lnTo>
                <a:lnTo>
                  <a:pt x="171409" y="52568"/>
                </a:lnTo>
                <a:lnTo>
                  <a:pt x="172943" y="52466"/>
                </a:lnTo>
                <a:lnTo>
                  <a:pt x="173557" y="52057"/>
                </a:lnTo>
                <a:lnTo>
                  <a:pt x="174273" y="52364"/>
                </a:lnTo>
                <a:lnTo>
                  <a:pt x="174580" y="53182"/>
                </a:lnTo>
                <a:lnTo>
                  <a:pt x="177545" y="54000"/>
                </a:lnTo>
                <a:lnTo>
                  <a:pt x="177648" y="53898"/>
                </a:lnTo>
                <a:lnTo>
                  <a:pt x="177750" y="54000"/>
                </a:lnTo>
                <a:lnTo>
                  <a:pt x="182761" y="53898"/>
                </a:lnTo>
                <a:lnTo>
                  <a:pt x="182557" y="53795"/>
                </a:lnTo>
                <a:lnTo>
                  <a:pt x="182557" y="53795"/>
                </a:lnTo>
                <a:lnTo>
                  <a:pt x="182864" y="53898"/>
                </a:lnTo>
                <a:lnTo>
                  <a:pt x="182966" y="53898"/>
                </a:lnTo>
                <a:lnTo>
                  <a:pt x="184091" y="55432"/>
                </a:lnTo>
                <a:lnTo>
                  <a:pt x="184500" y="55636"/>
                </a:lnTo>
                <a:lnTo>
                  <a:pt x="184500" y="55534"/>
                </a:lnTo>
                <a:lnTo>
                  <a:pt x="185114" y="55534"/>
                </a:lnTo>
                <a:lnTo>
                  <a:pt x="184909" y="56045"/>
                </a:lnTo>
                <a:lnTo>
                  <a:pt x="185727" y="56557"/>
                </a:lnTo>
                <a:lnTo>
                  <a:pt x="186750" y="56250"/>
                </a:lnTo>
                <a:lnTo>
                  <a:pt x="185727" y="57068"/>
                </a:lnTo>
                <a:lnTo>
                  <a:pt x="185420" y="57068"/>
                </a:lnTo>
                <a:lnTo>
                  <a:pt x="187568" y="58602"/>
                </a:lnTo>
                <a:lnTo>
                  <a:pt x="188386" y="58193"/>
                </a:lnTo>
                <a:lnTo>
                  <a:pt x="188284" y="57170"/>
                </a:lnTo>
                <a:lnTo>
                  <a:pt x="188898" y="57170"/>
                </a:lnTo>
                <a:lnTo>
                  <a:pt x="188693" y="57682"/>
                </a:lnTo>
                <a:lnTo>
                  <a:pt x="189205" y="57682"/>
                </a:lnTo>
                <a:lnTo>
                  <a:pt x="188795" y="57989"/>
                </a:lnTo>
                <a:lnTo>
                  <a:pt x="188898" y="57989"/>
                </a:lnTo>
                <a:lnTo>
                  <a:pt x="189307" y="60239"/>
                </a:lnTo>
                <a:lnTo>
                  <a:pt x="189205" y="60239"/>
                </a:lnTo>
                <a:lnTo>
                  <a:pt x="189205" y="60545"/>
                </a:lnTo>
                <a:lnTo>
                  <a:pt x="189307" y="60341"/>
                </a:lnTo>
                <a:lnTo>
                  <a:pt x="190636" y="64227"/>
                </a:lnTo>
                <a:lnTo>
                  <a:pt x="190534" y="64227"/>
                </a:lnTo>
                <a:lnTo>
                  <a:pt x="193160" y="69965"/>
                </a:lnTo>
                <a:lnTo>
                  <a:pt x="194216" y="71693"/>
                </a:lnTo>
                <a:lnTo>
                  <a:pt x="195955" y="70568"/>
                </a:lnTo>
                <a:lnTo>
                  <a:pt x="195545" y="70261"/>
                </a:lnTo>
                <a:lnTo>
                  <a:pt x="195852" y="69443"/>
                </a:lnTo>
                <a:lnTo>
                  <a:pt x="196364" y="69239"/>
                </a:lnTo>
                <a:lnTo>
                  <a:pt x="196568" y="66375"/>
                </a:lnTo>
                <a:lnTo>
                  <a:pt x="196466" y="66170"/>
                </a:lnTo>
                <a:lnTo>
                  <a:pt x="196261" y="63920"/>
                </a:lnTo>
                <a:lnTo>
                  <a:pt x="196875" y="63818"/>
                </a:lnTo>
                <a:lnTo>
                  <a:pt x="200455" y="59830"/>
                </a:lnTo>
                <a:lnTo>
                  <a:pt x="200250" y="59932"/>
                </a:lnTo>
                <a:lnTo>
                  <a:pt x="200250" y="59932"/>
                </a:lnTo>
                <a:lnTo>
                  <a:pt x="201580" y="58705"/>
                </a:lnTo>
                <a:lnTo>
                  <a:pt x="201477" y="58091"/>
                </a:lnTo>
                <a:lnTo>
                  <a:pt x="202398" y="57580"/>
                </a:lnTo>
                <a:lnTo>
                  <a:pt x="202295" y="57068"/>
                </a:lnTo>
                <a:lnTo>
                  <a:pt x="202500" y="57580"/>
                </a:lnTo>
                <a:lnTo>
                  <a:pt x="202705" y="57682"/>
                </a:lnTo>
                <a:lnTo>
                  <a:pt x="202909" y="57273"/>
                </a:lnTo>
                <a:lnTo>
                  <a:pt x="203114" y="57886"/>
                </a:lnTo>
                <a:lnTo>
                  <a:pt x="203216" y="57682"/>
                </a:lnTo>
                <a:lnTo>
                  <a:pt x="203420" y="57784"/>
                </a:lnTo>
                <a:lnTo>
                  <a:pt x="203420" y="57784"/>
                </a:lnTo>
                <a:lnTo>
                  <a:pt x="203216" y="57477"/>
                </a:lnTo>
                <a:lnTo>
                  <a:pt x="203318" y="57273"/>
                </a:lnTo>
                <a:lnTo>
                  <a:pt x="203625" y="57682"/>
                </a:lnTo>
                <a:lnTo>
                  <a:pt x="203625" y="57170"/>
                </a:lnTo>
                <a:lnTo>
                  <a:pt x="203830" y="57682"/>
                </a:lnTo>
                <a:lnTo>
                  <a:pt x="204136" y="56966"/>
                </a:lnTo>
                <a:lnTo>
                  <a:pt x="204136" y="57375"/>
                </a:lnTo>
                <a:lnTo>
                  <a:pt x="204341" y="57273"/>
                </a:lnTo>
                <a:lnTo>
                  <a:pt x="204341" y="57580"/>
                </a:lnTo>
                <a:lnTo>
                  <a:pt x="204648" y="57170"/>
                </a:lnTo>
                <a:lnTo>
                  <a:pt x="204545" y="56250"/>
                </a:lnTo>
                <a:lnTo>
                  <a:pt x="204239" y="55943"/>
                </a:lnTo>
                <a:lnTo>
                  <a:pt x="204443" y="55943"/>
                </a:lnTo>
                <a:lnTo>
                  <a:pt x="204443" y="55739"/>
                </a:lnTo>
                <a:lnTo>
                  <a:pt x="205773" y="57068"/>
                </a:lnTo>
                <a:lnTo>
                  <a:pt x="206795" y="59216"/>
                </a:lnTo>
                <a:lnTo>
                  <a:pt x="206795" y="58909"/>
                </a:lnTo>
                <a:lnTo>
                  <a:pt x="207102" y="59011"/>
                </a:lnTo>
                <a:lnTo>
                  <a:pt x="207307" y="59625"/>
                </a:lnTo>
                <a:lnTo>
                  <a:pt x="207307" y="59420"/>
                </a:lnTo>
                <a:lnTo>
                  <a:pt x="207818" y="59523"/>
                </a:lnTo>
                <a:lnTo>
                  <a:pt x="208125" y="60136"/>
                </a:lnTo>
                <a:lnTo>
                  <a:pt x="207716" y="60136"/>
                </a:lnTo>
                <a:lnTo>
                  <a:pt x="208125" y="60648"/>
                </a:lnTo>
                <a:lnTo>
                  <a:pt x="208125" y="60239"/>
                </a:lnTo>
                <a:lnTo>
                  <a:pt x="208432" y="60750"/>
                </a:lnTo>
                <a:lnTo>
                  <a:pt x="208330" y="60750"/>
                </a:lnTo>
                <a:lnTo>
                  <a:pt x="208739" y="63614"/>
                </a:lnTo>
                <a:lnTo>
                  <a:pt x="209148" y="63102"/>
                </a:lnTo>
                <a:lnTo>
                  <a:pt x="209148" y="63716"/>
                </a:lnTo>
                <a:lnTo>
                  <a:pt x="209352" y="63409"/>
                </a:lnTo>
                <a:lnTo>
                  <a:pt x="210170" y="63409"/>
                </a:lnTo>
                <a:lnTo>
                  <a:pt x="210477" y="63205"/>
                </a:lnTo>
                <a:lnTo>
                  <a:pt x="210477" y="62795"/>
                </a:lnTo>
                <a:lnTo>
                  <a:pt x="210886" y="62898"/>
                </a:lnTo>
                <a:lnTo>
                  <a:pt x="210989" y="62182"/>
                </a:lnTo>
                <a:lnTo>
                  <a:pt x="211807" y="63000"/>
                </a:lnTo>
                <a:lnTo>
                  <a:pt x="212318" y="64943"/>
                </a:lnTo>
                <a:lnTo>
                  <a:pt x="212216" y="64943"/>
                </a:lnTo>
                <a:lnTo>
                  <a:pt x="212523" y="65966"/>
                </a:lnTo>
                <a:lnTo>
                  <a:pt x="212625" y="65659"/>
                </a:lnTo>
                <a:lnTo>
                  <a:pt x="213239" y="69750"/>
                </a:lnTo>
                <a:lnTo>
                  <a:pt x="213341" y="69545"/>
                </a:lnTo>
                <a:lnTo>
                  <a:pt x="213136" y="71386"/>
                </a:lnTo>
                <a:lnTo>
                  <a:pt x="218045" y="78545"/>
                </a:lnTo>
                <a:lnTo>
                  <a:pt x="218455" y="78545"/>
                </a:lnTo>
                <a:lnTo>
                  <a:pt x="218557" y="78341"/>
                </a:lnTo>
                <a:lnTo>
                  <a:pt x="218864" y="78341"/>
                </a:lnTo>
                <a:lnTo>
                  <a:pt x="217739" y="74659"/>
                </a:lnTo>
                <a:lnTo>
                  <a:pt x="215182" y="72307"/>
                </a:lnTo>
                <a:lnTo>
                  <a:pt x="215284" y="72614"/>
                </a:lnTo>
                <a:lnTo>
                  <a:pt x="214875" y="72102"/>
                </a:lnTo>
                <a:lnTo>
                  <a:pt x="215182" y="72307"/>
                </a:lnTo>
                <a:lnTo>
                  <a:pt x="214875" y="71284"/>
                </a:lnTo>
                <a:lnTo>
                  <a:pt x="214773" y="71386"/>
                </a:lnTo>
                <a:lnTo>
                  <a:pt x="213852" y="69852"/>
                </a:lnTo>
                <a:lnTo>
                  <a:pt x="214364" y="66580"/>
                </a:lnTo>
                <a:lnTo>
                  <a:pt x="214261" y="66375"/>
                </a:lnTo>
                <a:lnTo>
                  <a:pt x="215080" y="66273"/>
                </a:lnTo>
                <a:lnTo>
                  <a:pt x="215080" y="66784"/>
                </a:lnTo>
                <a:lnTo>
                  <a:pt x="216409" y="67398"/>
                </a:lnTo>
                <a:lnTo>
                  <a:pt x="216409" y="67295"/>
                </a:lnTo>
                <a:lnTo>
                  <a:pt x="216716" y="67602"/>
                </a:lnTo>
                <a:lnTo>
                  <a:pt x="216716" y="67500"/>
                </a:lnTo>
                <a:lnTo>
                  <a:pt x="217023" y="68011"/>
                </a:lnTo>
                <a:lnTo>
                  <a:pt x="217125" y="67909"/>
                </a:lnTo>
                <a:lnTo>
                  <a:pt x="217330" y="68625"/>
                </a:lnTo>
                <a:lnTo>
                  <a:pt x="217636" y="68625"/>
                </a:lnTo>
                <a:lnTo>
                  <a:pt x="217739" y="69034"/>
                </a:lnTo>
                <a:lnTo>
                  <a:pt x="219068" y="69648"/>
                </a:lnTo>
                <a:lnTo>
                  <a:pt x="218966" y="71182"/>
                </a:lnTo>
                <a:lnTo>
                  <a:pt x="218966" y="71182"/>
                </a:lnTo>
                <a:lnTo>
                  <a:pt x="219886" y="70568"/>
                </a:lnTo>
                <a:lnTo>
                  <a:pt x="219886" y="69750"/>
                </a:lnTo>
                <a:lnTo>
                  <a:pt x="220500" y="70159"/>
                </a:lnTo>
                <a:lnTo>
                  <a:pt x="220091" y="69545"/>
                </a:lnTo>
                <a:lnTo>
                  <a:pt x="220602" y="69852"/>
                </a:lnTo>
                <a:lnTo>
                  <a:pt x="220398" y="69443"/>
                </a:lnTo>
                <a:lnTo>
                  <a:pt x="222545" y="68318"/>
                </a:lnTo>
                <a:lnTo>
                  <a:pt x="222737" y="67743"/>
                </a:lnTo>
                <a:lnTo>
                  <a:pt x="222648" y="67295"/>
                </a:lnTo>
                <a:lnTo>
                  <a:pt x="222750" y="67295"/>
                </a:lnTo>
                <a:lnTo>
                  <a:pt x="222750" y="66886"/>
                </a:lnTo>
                <a:lnTo>
                  <a:pt x="222852" y="67091"/>
                </a:lnTo>
                <a:lnTo>
                  <a:pt x="222545" y="65864"/>
                </a:lnTo>
                <a:lnTo>
                  <a:pt x="219375" y="61773"/>
                </a:lnTo>
                <a:lnTo>
                  <a:pt x="219477" y="61773"/>
                </a:lnTo>
                <a:lnTo>
                  <a:pt x="218659" y="60239"/>
                </a:lnTo>
                <a:lnTo>
                  <a:pt x="219170" y="58398"/>
                </a:lnTo>
                <a:lnTo>
                  <a:pt x="219682" y="58500"/>
                </a:lnTo>
                <a:lnTo>
                  <a:pt x="220602" y="57477"/>
                </a:lnTo>
                <a:lnTo>
                  <a:pt x="221216" y="57989"/>
                </a:lnTo>
                <a:lnTo>
                  <a:pt x="221625" y="57682"/>
                </a:lnTo>
                <a:lnTo>
                  <a:pt x="221830" y="57886"/>
                </a:lnTo>
                <a:lnTo>
                  <a:pt x="221830" y="58500"/>
                </a:lnTo>
                <a:lnTo>
                  <a:pt x="222239" y="59011"/>
                </a:lnTo>
                <a:lnTo>
                  <a:pt x="222136" y="59011"/>
                </a:lnTo>
                <a:lnTo>
                  <a:pt x="222545" y="59114"/>
                </a:lnTo>
                <a:lnTo>
                  <a:pt x="222239" y="58500"/>
                </a:lnTo>
                <a:lnTo>
                  <a:pt x="222443" y="58091"/>
                </a:lnTo>
                <a:lnTo>
                  <a:pt x="224080" y="57477"/>
                </a:lnTo>
                <a:lnTo>
                  <a:pt x="224591" y="57477"/>
                </a:lnTo>
                <a:lnTo>
                  <a:pt x="224693" y="57170"/>
                </a:lnTo>
                <a:lnTo>
                  <a:pt x="225102" y="57068"/>
                </a:lnTo>
                <a:lnTo>
                  <a:pt x="224795" y="56455"/>
                </a:lnTo>
                <a:lnTo>
                  <a:pt x="225000" y="56250"/>
                </a:lnTo>
                <a:lnTo>
                  <a:pt x="225716" y="57068"/>
                </a:lnTo>
                <a:lnTo>
                  <a:pt x="226023" y="56659"/>
                </a:lnTo>
                <a:lnTo>
                  <a:pt x="226125" y="56761"/>
                </a:lnTo>
                <a:lnTo>
                  <a:pt x="226534" y="56659"/>
                </a:lnTo>
                <a:lnTo>
                  <a:pt x="226739" y="56659"/>
                </a:lnTo>
                <a:lnTo>
                  <a:pt x="226739" y="56557"/>
                </a:lnTo>
                <a:lnTo>
                  <a:pt x="227352" y="56455"/>
                </a:lnTo>
                <a:lnTo>
                  <a:pt x="227761" y="55739"/>
                </a:lnTo>
                <a:lnTo>
                  <a:pt x="228170" y="55739"/>
                </a:lnTo>
                <a:lnTo>
                  <a:pt x="228375" y="55534"/>
                </a:lnTo>
                <a:lnTo>
                  <a:pt x="228477" y="54920"/>
                </a:lnTo>
                <a:lnTo>
                  <a:pt x="229807" y="54000"/>
                </a:lnTo>
                <a:lnTo>
                  <a:pt x="229705" y="53386"/>
                </a:lnTo>
                <a:lnTo>
                  <a:pt x="229193" y="53182"/>
                </a:lnTo>
                <a:lnTo>
                  <a:pt x="229807" y="52977"/>
                </a:lnTo>
                <a:lnTo>
                  <a:pt x="229398" y="52466"/>
                </a:lnTo>
                <a:lnTo>
                  <a:pt x="229602" y="52466"/>
                </a:lnTo>
                <a:lnTo>
                  <a:pt x="229807" y="52670"/>
                </a:lnTo>
                <a:lnTo>
                  <a:pt x="230318" y="50932"/>
                </a:lnTo>
                <a:lnTo>
                  <a:pt x="230727" y="50932"/>
                </a:lnTo>
                <a:lnTo>
                  <a:pt x="230523" y="50318"/>
                </a:lnTo>
                <a:lnTo>
                  <a:pt x="230625" y="50318"/>
                </a:lnTo>
                <a:lnTo>
                  <a:pt x="230318" y="50114"/>
                </a:lnTo>
                <a:lnTo>
                  <a:pt x="230727" y="50114"/>
                </a:lnTo>
                <a:lnTo>
                  <a:pt x="230625" y="49602"/>
                </a:lnTo>
                <a:lnTo>
                  <a:pt x="230318" y="49705"/>
                </a:lnTo>
                <a:lnTo>
                  <a:pt x="230625" y="49295"/>
                </a:lnTo>
                <a:lnTo>
                  <a:pt x="229807" y="48886"/>
                </a:lnTo>
                <a:lnTo>
                  <a:pt x="229295" y="49091"/>
                </a:lnTo>
                <a:lnTo>
                  <a:pt x="228886" y="48989"/>
                </a:lnTo>
                <a:lnTo>
                  <a:pt x="230011" y="48273"/>
                </a:lnTo>
                <a:lnTo>
                  <a:pt x="229909" y="47966"/>
                </a:lnTo>
                <a:lnTo>
                  <a:pt x="228682" y="47148"/>
                </a:lnTo>
                <a:lnTo>
                  <a:pt x="228170" y="47250"/>
                </a:lnTo>
                <a:lnTo>
                  <a:pt x="228477" y="47045"/>
                </a:lnTo>
                <a:lnTo>
                  <a:pt x="229807" y="47455"/>
                </a:lnTo>
                <a:lnTo>
                  <a:pt x="226227" y="44080"/>
                </a:lnTo>
                <a:lnTo>
                  <a:pt x="226739" y="43057"/>
                </a:lnTo>
                <a:lnTo>
                  <a:pt x="226534" y="42750"/>
                </a:lnTo>
                <a:lnTo>
                  <a:pt x="226534" y="42750"/>
                </a:lnTo>
                <a:lnTo>
                  <a:pt x="226739" y="42955"/>
                </a:lnTo>
                <a:lnTo>
                  <a:pt x="227045" y="42545"/>
                </a:lnTo>
                <a:lnTo>
                  <a:pt x="226943" y="42341"/>
                </a:lnTo>
                <a:lnTo>
                  <a:pt x="228170" y="41932"/>
                </a:lnTo>
                <a:lnTo>
                  <a:pt x="228170" y="41523"/>
                </a:lnTo>
                <a:lnTo>
                  <a:pt x="225920" y="41216"/>
                </a:lnTo>
                <a:lnTo>
                  <a:pt x="225511" y="41830"/>
                </a:lnTo>
                <a:lnTo>
                  <a:pt x="225000" y="41625"/>
                </a:lnTo>
                <a:lnTo>
                  <a:pt x="224898" y="41216"/>
                </a:lnTo>
                <a:lnTo>
                  <a:pt x="223159" y="39989"/>
                </a:lnTo>
                <a:lnTo>
                  <a:pt x="224182" y="39580"/>
                </a:lnTo>
                <a:lnTo>
                  <a:pt x="224284" y="38966"/>
                </a:lnTo>
                <a:lnTo>
                  <a:pt x="224898" y="38659"/>
                </a:lnTo>
                <a:lnTo>
                  <a:pt x="225000" y="38250"/>
                </a:lnTo>
                <a:lnTo>
                  <a:pt x="225614" y="37943"/>
                </a:lnTo>
                <a:lnTo>
                  <a:pt x="226227" y="38557"/>
                </a:lnTo>
                <a:lnTo>
                  <a:pt x="226023" y="39477"/>
                </a:lnTo>
                <a:lnTo>
                  <a:pt x="226432" y="39477"/>
                </a:lnTo>
                <a:lnTo>
                  <a:pt x="226432" y="39784"/>
                </a:lnTo>
                <a:lnTo>
                  <a:pt x="226125" y="39989"/>
                </a:lnTo>
                <a:lnTo>
                  <a:pt x="226534" y="39989"/>
                </a:lnTo>
                <a:lnTo>
                  <a:pt x="226636" y="39886"/>
                </a:lnTo>
                <a:lnTo>
                  <a:pt x="228273" y="38864"/>
                </a:lnTo>
                <a:lnTo>
                  <a:pt x="228682" y="39273"/>
                </a:lnTo>
                <a:lnTo>
                  <a:pt x="228784" y="39068"/>
                </a:lnTo>
                <a:lnTo>
                  <a:pt x="229500" y="39580"/>
                </a:lnTo>
                <a:lnTo>
                  <a:pt x="229602" y="40091"/>
                </a:lnTo>
                <a:lnTo>
                  <a:pt x="229909" y="40193"/>
                </a:lnTo>
                <a:lnTo>
                  <a:pt x="229500" y="40807"/>
                </a:lnTo>
                <a:lnTo>
                  <a:pt x="230011" y="40807"/>
                </a:lnTo>
                <a:lnTo>
                  <a:pt x="229807" y="41011"/>
                </a:lnTo>
                <a:lnTo>
                  <a:pt x="230114" y="41114"/>
                </a:lnTo>
                <a:lnTo>
                  <a:pt x="230216" y="41216"/>
                </a:lnTo>
                <a:lnTo>
                  <a:pt x="230420" y="41114"/>
                </a:lnTo>
                <a:lnTo>
                  <a:pt x="230523" y="40909"/>
                </a:lnTo>
                <a:lnTo>
                  <a:pt x="231955" y="42136"/>
                </a:lnTo>
                <a:lnTo>
                  <a:pt x="231341" y="42136"/>
                </a:lnTo>
                <a:lnTo>
                  <a:pt x="232670" y="44182"/>
                </a:lnTo>
                <a:lnTo>
                  <a:pt x="232568" y="44284"/>
                </a:lnTo>
                <a:lnTo>
                  <a:pt x="232670" y="44386"/>
                </a:lnTo>
                <a:lnTo>
                  <a:pt x="232466" y="44386"/>
                </a:lnTo>
                <a:lnTo>
                  <a:pt x="232875" y="44795"/>
                </a:lnTo>
                <a:lnTo>
                  <a:pt x="233080" y="44591"/>
                </a:lnTo>
                <a:lnTo>
                  <a:pt x="233182" y="44284"/>
                </a:lnTo>
                <a:lnTo>
                  <a:pt x="233489" y="44489"/>
                </a:lnTo>
                <a:lnTo>
                  <a:pt x="233386" y="44284"/>
                </a:lnTo>
                <a:lnTo>
                  <a:pt x="233591" y="44284"/>
                </a:lnTo>
                <a:lnTo>
                  <a:pt x="233693" y="44080"/>
                </a:lnTo>
                <a:lnTo>
                  <a:pt x="234205" y="44182"/>
                </a:lnTo>
                <a:lnTo>
                  <a:pt x="234614" y="43875"/>
                </a:lnTo>
                <a:lnTo>
                  <a:pt x="234614" y="42955"/>
                </a:lnTo>
                <a:lnTo>
                  <a:pt x="231034" y="39170"/>
                </a:lnTo>
                <a:lnTo>
                  <a:pt x="232261" y="38045"/>
                </a:lnTo>
                <a:lnTo>
                  <a:pt x="232057" y="36205"/>
                </a:lnTo>
                <a:lnTo>
                  <a:pt x="232057" y="36205"/>
                </a:lnTo>
                <a:lnTo>
                  <a:pt x="232364" y="36307"/>
                </a:lnTo>
                <a:lnTo>
                  <a:pt x="232670" y="35591"/>
                </a:lnTo>
                <a:lnTo>
                  <a:pt x="232977" y="35591"/>
                </a:lnTo>
                <a:lnTo>
                  <a:pt x="234102" y="36102"/>
                </a:lnTo>
                <a:lnTo>
                  <a:pt x="235739" y="30273"/>
                </a:lnTo>
                <a:lnTo>
                  <a:pt x="232670" y="25773"/>
                </a:lnTo>
                <a:lnTo>
                  <a:pt x="232670" y="25466"/>
                </a:lnTo>
                <a:lnTo>
                  <a:pt x="229909" y="24545"/>
                </a:lnTo>
                <a:lnTo>
                  <a:pt x="230420" y="25159"/>
                </a:lnTo>
                <a:lnTo>
                  <a:pt x="230318" y="25364"/>
                </a:lnTo>
                <a:lnTo>
                  <a:pt x="230114" y="24955"/>
                </a:lnTo>
                <a:lnTo>
                  <a:pt x="230114" y="25159"/>
                </a:lnTo>
                <a:lnTo>
                  <a:pt x="229500" y="25261"/>
                </a:lnTo>
                <a:lnTo>
                  <a:pt x="229602" y="24955"/>
                </a:lnTo>
                <a:lnTo>
                  <a:pt x="228886" y="24648"/>
                </a:lnTo>
                <a:lnTo>
                  <a:pt x="229193" y="25057"/>
                </a:lnTo>
                <a:lnTo>
                  <a:pt x="226841" y="23830"/>
                </a:lnTo>
                <a:lnTo>
                  <a:pt x="228068" y="21068"/>
                </a:lnTo>
                <a:lnTo>
                  <a:pt x="227864" y="20761"/>
                </a:lnTo>
                <a:lnTo>
                  <a:pt x="228170" y="20455"/>
                </a:lnTo>
                <a:lnTo>
                  <a:pt x="228170" y="20045"/>
                </a:lnTo>
                <a:lnTo>
                  <a:pt x="231034" y="19841"/>
                </a:lnTo>
                <a:lnTo>
                  <a:pt x="231034" y="19636"/>
                </a:lnTo>
                <a:lnTo>
                  <a:pt x="232875" y="19841"/>
                </a:lnTo>
                <a:lnTo>
                  <a:pt x="232568" y="19534"/>
                </a:lnTo>
                <a:lnTo>
                  <a:pt x="232875" y="19636"/>
                </a:lnTo>
                <a:lnTo>
                  <a:pt x="232670" y="19432"/>
                </a:lnTo>
                <a:lnTo>
                  <a:pt x="233898" y="19534"/>
                </a:lnTo>
                <a:lnTo>
                  <a:pt x="233795" y="19636"/>
                </a:lnTo>
                <a:lnTo>
                  <a:pt x="235432" y="19841"/>
                </a:lnTo>
                <a:lnTo>
                  <a:pt x="234716" y="19943"/>
                </a:lnTo>
                <a:lnTo>
                  <a:pt x="236250" y="19943"/>
                </a:lnTo>
                <a:lnTo>
                  <a:pt x="236250" y="19841"/>
                </a:lnTo>
                <a:lnTo>
                  <a:pt x="236966" y="19943"/>
                </a:lnTo>
                <a:lnTo>
                  <a:pt x="237068" y="19841"/>
                </a:lnTo>
                <a:lnTo>
                  <a:pt x="237580" y="19841"/>
                </a:lnTo>
                <a:lnTo>
                  <a:pt x="236557" y="19636"/>
                </a:lnTo>
                <a:lnTo>
                  <a:pt x="236148" y="18818"/>
                </a:lnTo>
                <a:lnTo>
                  <a:pt x="236352" y="17489"/>
                </a:lnTo>
                <a:lnTo>
                  <a:pt x="238602" y="17693"/>
                </a:lnTo>
                <a:lnTo>
                  <a:pt x="239011" y="18205"/>
                </a:lnTo>
                <a:lnTo>
                  <a:pt x="239216" y="18102"/>
                </a:lnTo>
                <a:lnTo>
                  <a:pt x="239625" y="18511"/>
                </a:lnTo>
                <a:lnTo>
                  <a:pt x="239932" y="18409"/>
                </a:lnTo>
                <a:lnTo>
                  <a:pt x="240341" y="17591"/>
                </a:lnTo>
                <a:lnTo>
                  <a:pt x="240239" y="17489"/>
                </a:lnTo>
                <a:lnTo>
                  <a:pt x="240648" y="17693"/>
                </a:lnTo>
                <a:lnTo>
                  <a:pt x="239727" y="16773"/>
                </a:lnTo>
                <a:lnTo>
                  <a:pt x="241364" y="16875"/>
                </a:lnTo>
                <a:lnTo>
                  <a:pt x="240648" y="16875"/>
                </a:lnTo>
                <a:lnTo>
                  <a:pt x="241875" y="18307"/>
                </a:lnTo>
                <a:lnTo>
                  <a:pt x="241261" y="18614"/>
                </a:lnTo>
                <a:lnTo>
                  <a:pt x="241261" y="19432"/>
                </a:lnTo>
                <a:lnTo>
                  <a:pt x="241159" y="19534"/>
                </a:lnTo>
                <a:lnTo>
                  <a:pt x="241057" y="20966"/>
                </a:lnTo>
                <a:lnTo>
                  <a:pt x="240648" y="20966"/>
                </a:lnTo>
                <a:lnTo>
                  <a:pt x="240750" y="21170"/>
                </a:lnTo>
                <a:lnTo>
                  <a:pt x="240443" y="21273"/>
                </a:lnTo>
                <a:lnTo>
                  <a:pt x="240852" y="21784"/>
                </a:lnTo>
                <a:lnTo>
                  <a:pt x="240852" y="22398"/>
                </a:lnTo>
                <a:lnTo>
                  <a:pt x="246784" y="27716"/>
                </a:lnTo>
                <a:lnTo>
                  <a:pt x="247091" y="26898"/>
                </a:lnTo>
                <a:lnTo>
                  <a:pt x="246273" y="25773"/>
                </a:lnTo>
                <a:lnTo>
                  <a:pt x="246273" y="25773"/>
                </a:lnTo>
                <a:lnTo>
                  <a:pt x="246580" y="25977"/>
                </a:lnTo>
                <a:lnTo>
                  <a:pt x="247398" y="25773"/>
                </a:lnTo>
                <a:lnTo>
                  <a:pt x="246477" y="24852"/>
                </a:lnTo>
                <a:lnTo>
                  <a:pt x="246580" y="24341"/>
                </a:lnTo>
                <a:lnTo>
                  <a:pt x="247193" y="24341"/>
                </a:lnTo>
                <a:lnTo>
                  <a:pt x="246068" y="22705"/>
                </a:lnTo>
                <a:lnTo>
                  <a:pt x="246170" y="22398"/>
                </a:lnTo>
                <a:lnTo>
                  <a:pt x="246375" y="22807"/>
                </a:lnTo>
                <a:lnTo>
                  <a:pt x="246784" y="22705"/>
                </a:lnTo>
                <a:lnTo>
                  <a:pt x="245045" y="21170"/>
                </a:lnTo>
                <a:lnTo>
                  <a:pt x="244330" y="21068"/>
                </a:lnTo>
                <a:lnTo>
                  <a:pt x="244432" y="21273"/>
                </a:lnTo>
                <a:lnTo>
                  <a:pt x="243614" y="20761"/>
                </a:lnTo>
                <a:lnTo>
                  <a:pt x="243307" y="19943"/>
                </a:lnTo>
                <a:lnTo>
                  <a:pt x="243409" y="19943"/>
                </a:lnTo>
                <a:lnTo>
                  <a:pt x="242898" y="19227"/>
                </a:lnTo>
                <a:lnTo>
                  <a:pt x="244023" y="19227"/>
                </a:lnTo>
                <a:lnTo>
                  <a:pt x="243818" y="19023"/>
                </a:lnTo>
                <a:lnTo>
                  <a:pt x="244330" y="18716"/>
                </a:lnTo>
                <a:lnTo>
                  <a:pt x="244943" y="19227"/>
                </a:lnTo>
                <a:lnTo>
                  <a:pt x="244943" y="18920"/>
                </a:lnTo>
                <a:lnTo>
                  <a:pt x="245250" y="18716"/>
                </a:lnTo>
                <a:lnTo>
                  <a:pt x="247807" y="19125"/>
                </a:lnTo>
                <a:lnTo>
                  <a:pt x="247398" y="18716"/>
                </a:lnTo>
                <a:lnTo>
                  <a:pt x="247909" y="18102"/>
                </a:lnTo>
                <a:lnTo>
                  <a:pt x="247807" y="18000"/>
                </a:lnTo>
                <a:lnTo>
                  <a:pt x="247909" y="17898"/>
                </a:lnTo>
                <a:lnTo>
                  <a:pt x="248011" y="17898"/>
                </a:lnTo>
                <a:lnTo>
                  <a:pt x="247807" y="17693"/>
                </a:lnTo>
                <a:lnTo>
                  <a:pt x="248011" y="17795"/>
                </a:lnTo>
                <a:lnTo>
                  <a:pt x="248011" y="17489"/>
                </a:lnTo>
                <a:lnTo>
                  <a:pt x="249545" y="16773"/>
                </a:lnTo>
                <a:lnTo>
                  <a:pt x="249136" y="16568"/>
                </a:lnTo>
                <a:lnTo>
                  <a:pt x="251182" y="16977"/>
                </a:lnTo>
                <a:lnTo>
                  <a:pt x="251080" y="16670"/>
                </a:lnTo>
                <a:lnTo>
                  <a:pt x="249443" y="15852"/>
                </a:lnTo>
                <a:lnTo>
                  <a:pt x="249443" y="15852"/>
                </a:lnTo>
                <a:lnTo>
                  <a:pt x="249545" y="15955"/>
                </a:lnTo>
                <a:lnTo>
                  <a:pt x="249545" y="15955"/>
                </a:lnTo>
                <a:lnTo>
                  <a:pt x="249136" y="15750"/>
                </a:lnTo>
                <a:lnTo>
                  <a:pt x="249239" y="15750"/>
                </a:lnTo>
                <a:lnTo>
                  <a:pt x="248011" y="15034"/>
                </a:lnTo>
                <a:lnTo>
                  <a:pt x="248114" y="15239"/>
                </a:lnTo>
                <a:lnTo>
                  <a:pt x="245045" y="14830"/>
                </a:lnTo>
                <a:lnTo>
                  <a:pt x="246682" y="14625"/>
                </a:lnTo>
                <a:lnTo>
                  <a:pt x="245761" y="14420"/>
                </a:lnTo>
                <a:lnTo>
                  <a:pt x="248318" y="14420"/>
                </a:lnTo>
                <a:lnTo>
                  <a:pt x="237375" y="10125"/>
                </a:lnTo>
                <a:lnTo>
                  <a:pt x="237477" y="10227"/>
                </a:lnTo>
                <a:lnTo>
                  <a:pt x="235330" y="10023"/>
                </a:lnTo>
                <a:lnTo>
                  <a:pt x="236864" y="11148"/>
                </a:lnTo>
                <a:lnTo>
                  <a:pt x="236864" y="11148"/>
                </a:lnTo>
                <a:lnTo>
                  <a:pt x="234000" y="10330"/>
                </a:lnTo>
                <a:lnTo>
                  <a:pt x="233795" y="10432"/>
                </a:lnTo>
                <a:lnTo>
                  <a:pt x="230523" y="10432"/>
                </a:lnTo>
                <a:lnTo>
                  <a:pt x="231136" y="11352"/>
                </a:lnTo>
                <a:lnTo>
                  <a:pt x="231136" y="11352"/>
                </a:lnTo>
                <a:lnTo>
                  <a:pt x="222034" y="9205"/>
                </a:lnTo>
                <a:lnTo>
                  <a:pt x="222239" y="9205"/>
                </a:lnTo>
                <a:lnTo>
                  <a:pt x="219375" y="8591"/>
                </a:lnTo>
                <a:lnTo>
                  <a:pt x="219886" y="8489"/>
                </a:lnTo>
                <a:lnTo>
                  <a:pt x="217636" y="8080"/>
                </a:lnTo>
                <a:lnTo>
                  <a:pt x="217330" y="8591"/>
                </a:lnTo>
                <a:lnTo>
                  <a:pt x="216614" y="8489"/>
                </a:lnTo>
                <a:lnTo>
                  <a:pt x="217023" y="8489"/>
                </a:lnTo>
                <a:lnTo>
                  <a:pt x="216716" y="8182"/>
                </a:lnTo>
                <a:lnTo>
                  <a:pt x="215693" y="8182"/>
                </a:lnTo>
                <a:lnTo>
                  <a:pt x="216920" y="8080"/>
                </a:lnTo>
                <a:lnTo>
                  <a:pt x="212727" y="7670"/>
                </a:lnTo>
                <a:lnTo>
                  <a:pt x="213341" y="7875"/>
                </a:lnTo>
                <a:lnTo>
                  <a:pt x="212420" y="8080"/>
                </a:lnTo>
                <a:lnTo>
                  <a:pt x="213239" y="8182"/>
                </a:lnTo>
                <a:lnTo>
                  <a:pt x="213034" y="8284"/>
                </a:lnTo>
                <a:lnTo>
                  <a:pt x="212932" y="8386"/>
                </a:lnTo>
                <a:lnTo>
                  <a:pt x="213852" y="8795"/>
                </a:lnTo>
                <a:lnTo>
                  <a:pt x="212830" y="8795"/>
                </a:lnTo>
                <a:lnTo>
                  <a:pt x="213034" y="9000"/>
                </a:lnTo>
                <a:lnTo>
                  <a:pt x="212830" y="9000"/>
                </a:lnTo>
                <a:lnTo>
                  <a:pt x="213034" y="9102"/>
                </a:lnTo>
                <a:lnTo>
                  <a:pt x="210886" y="8693"/>
                </a:lnTo>
                <a:lnTo>
                  <a:pt x="210580" y="8898"/>
                </a:lnTo>
                <a:lnTo>
                  <a:pt x="208739" y="8591"/>
                </a:lnTo>
                <a:lnTo>
                  <a:pt x="209045" y="9000"/>
                </a:lnTo>
                <a:lnTo>
                  <a:pt x="209045" y="9409"/>
                </a:lnTo>
                <a:lnTo>
                  <a:pt x="208534" y="9307"/>
                </a:lnTo>
                <a:lnTo>
                  <a:pt x="206591" y="8693"/>
                </a:lnTo>
                <a:lnTo>
                  <a:pt x="206898" y="8591"/>
                </a:lnTo>
                <a:lnTo>
                  <a:pt x="205057" y="8080"/>
                </a:lnTo>
                <a:lnTo>
                  <a:pt x="206386" y="8284"/>
                </a:lnTo>
                <a:lnTo>
                  <a:pt x="205364" y="7977"/>
                </a:lnTo>
                <a:lnTo>
                  <a:pt x="205773" y="7773"/>
                </a:lnTo>
                <a:lnTo>
                  <a:pt x="201068" y="7057"/>
                </a:lnTo>
                <a:lnTo>
                  <a:pt x="201682" y="7364"/>
                </a:lnTo>
                <a:lnTo>
                  <a:pt x="201170" y="7568"/>
                </a:lnTo>
                <a:lnTo>
                  <a:pt x="201477" y="7670"/>
                </a:lnTo>
                <a:lnTo>
                  <a:pt x="198205" y="7159"/>
                </a:lnTo>
                <a:lnTo>
                  <a:pt x="195034" y="7159"/>
                </a:lnTo>
                <a:lnTo>
                  <a:pt x="195443" y="7261"/>
                </a:lnTo>
                <a:lnTo>
                  <a:pt x="195545" y="7568"/>
                </a:lnTo>
                <a:lnTo>
                  <a:pt x="195955" y="7875"/>
                </a:lnTo>
                <a:lnTo>
                  <a:pt x="195545" y="7670"/>
                </a:lnTo>
                <a:lnTo>
                  <a:pt x="195545" y="7568"/>
                </a:lnTo>
                <a:lnTo>
                  <a:pt x="194830" y="7159"/>
                </a:lnTo>
                <a:lnTo>
                  <a:pt x="194830" y="6955"/>
                </a:lnTo>
                <a:lnTo>
                  <a:pt x="194216" y="6750"/>
                </a:lnTo>
                <a:lnTo>
                  <a:pt x="194011" y="6955"/>
                </a:lnTo>
                <a:lnTo>
                  <a:pt x="193193" y="6750"/>
                </a:lnTo>
                <a:lnTo>
                  <a:pt x="193295" y="6750"/>
                </a:lnTo>
                <a:lnTo>
                  <a:pt x="192989" y="6648"/>
                </a:lnTo>
                <a:lnTo>
                  <a:pt x="193091" y="6750"/>
                </a:lnTo>
                <a:lnTo>
                  <a:pt x="192375" y="6955"/>
                </a:lnTo>
                <a:lnTo>
                  <a:pt x="193193" y="6955"/>
                </a:lnTo>
                <a:lnTo>
                  <a:pt x="190432" y="7773"/>
                </a:lnTo>
                <a:lnTo>
                  <a:pt x="191966" y="6648"/>
                </a:lnTo>
                <a:lnTo>
                  <a:pt x="191966" y="6443"/>
                </a:lnTo>
                <a:lnTo>
                  <a:pt x="193193" y="5830"/>
                </a:lnTo>
                <a:lnTo>
                  <a:pt x="192068" y="5216"/>
                </a:lnTo>
                <a:lnTo>
                  <a:pt x="192068" y="5216"/>
                </a:lnTo>
                <a:lnTo>
                  <a:pt x="192989" y="5523"/>
                </a:lnTo>
                <a:lnTo>
                  <a:pt x="191966" y="4909"/>
                </a:lnTo>
                <a:lnTo>
                  <a:pt x="191966" y="5114"/>
                </a:lnTo>
                <a:lnTo>
                  <a:pt x="188489" y="4602"/>
                </a:lnTo>
                <a:lnTo>
                  <a:pt x="188489" y="4602"/>
                </a:lnTo>
                <a:lnTo>
                  <a:pt x="188591" y="4705"/>
                </a:lnTo>
                <a:lnTo>
                  <a:pt x="187670" y="4705"/>
                </a:lnTo>
                <a:lnTo>
                  <a:pt x="187977" y="4398"/>
                </a:lnTo>
                <a:lnTo>
                  <a:pt x="185830" y="4295"/>
                </a:lnTo>
                <a:lnTo>
                  <a:pt x="186648" y="4091"/>
                </a:lnTo>
                <a:lnTo>
                  <a:pt x="185114" y="3784"/>
                </a:lnTo>
                <a:close/>
                <a:moveTo>
                  <a:pt x="252818" y="91125"/>
                </a:moveTo>
                <a:lnTo>
                  <a:pt x="252307" y="92455"/>
                </a:lnTo>
                <a:lnTo>
                  <a:pt x="252205" y="92352"/>
                </a:lnTo>
                <a:lnTo>
                  <a:pt x="252000" y="92966"/>
                </a:lnTo>
                <a:lnTo>
                  <a:pt x="252102" y="93170"/>
                </a:lnTo>
                <a:lnTo>
                  <a:pt x="250364" y="97875"/>
                </a:lnTo>
                <a:lnTo>
                  <a:pt x="249341" y="98080"/>
                </a:lnTo>
                <a:lnTo>
                  <a:pt x="246375" y="95727"/>
                </a:lnTo>
                <a:lnTo>
                  <a:pt x="246170" y="95011"/>
                </a:lnTo>
                <a:lnTo>
                  <a:pt x="246886" y="93580"/>
                </a:lnTo>
                <a:lnTo>
                  <a:pt x="247091" y="93682"/>
                </a:lnTo>
                <a:lnTo>
                  <a:pt x="247705" y="92761"/>
                </a:lnTo>
                <a:lnTo>
                  <a:pt x="247193" y="92455"/>
                </a:lnTo>
                <a:lnTo>
                  <a:pt x="247091" y="92864"/>
                </a:lnTo>
                <a:lnTo>
                  <a:pt x="246784" y="92352"/>
                </a:lnTo>
                <a:lnTo>
                  <a:pt x="246886" y="92148"/>
                </a:lnTo>
                <a:lnTo>
                  <a:pt x="246886" y="92148"/>
                </a:lnTo>
                <a:lnTo>
                  <a:pt x="246170" y="92557"/>
                </a:lnTo>
                <a:lnTo>
                  <a:pt x="244227" y="91841"/>
                </a:lnTo>
                <a:lnTo>
                  <a:pt x="244023" y="91841"/>
                </a:lnTo>
                <a:lnTo>
                  <a:pt x="243716" y="91534"/>
                </a:lnTo>
                <a:lnTo>
                  <a:pt x="243307" y="91534"/>
                </a:lnTo>
                <a:lnTo>
                  <a:pt x="243818" y="91841"/>
                </a:lnTo>
                <a:lnTo>
                  <a:pt x="243920" y="92455"/>
                </a:lnTo>
                <a:lnTo>
                  <a:pt x="243614" y="92659"/>
                </a:lnTo>
                <a:lnTo>
                  <a:pt x="242591" y="92455"/>
                </a:lnTo>
                <a:lnTo>
                  <a:pt x="242182" y="92966"/>
                </a:lnTo>
                <a:lnTo>
                  <a:pt x="241977" y="92864"/>
                </a:lnTo>
                <a:lnTo>
                  <a:pt x="241977" y="93068"/>
                </a:lnTo>
                <a:lnTo>
                  <a:pt x="241773" y="93068"/>
                </a:lnTo>
                <a:lnTo>
                  <a:pt x="241466" y="93375"/>
                </a:lnTo>
                <a:lnTo>
                  <a:pt x="241466" y="93784"/>
                </a:lnTo>
                <a:lnTo>
                  <a:pt x="241159" y="93989"/>
                </a:lnTo>
                <a:lnTo>
                  <a:pt x="240852" y="95011"/>
                </a:lnTo>
                <a:lnTo>
                  <a:pt x="240955" y="95318"/>
                </a:lnTo>
                <a:lnTo>
                  <a:pt x="240750" y="95625"/>
                </a:lnTo>
                <a:lnTo>
                  <a:pt x="239420" y="95727"/>
                </a:lnTo>
                <a:lnTo>
                  <a:pt x="239318" y="95727"/>
                </a:lnTo>
                <a:lnTo>
                  <a:pt x="239318" y="95011"/>
                </a:lnTo>
                <a:lnTo>
                  <a:pt x="238500" y="94193"/>
                </a:lnTo>
                <a:lnTo>
                  <a:pt x="238295" y="94500"/>
                </a:lnTo>
                <a:lnTo>
                  <a:pt x="237784" y="94602"/>
                </a:lnTo>
                <a:lnTo>
                  <a:pt x="237375" y="95114"/>
                </a:lnTo>
                <a:lnTo>
                  <a:pt x="237273" y="95011"/>
                </a:lnTo>
                <a:lnTo>
                  <a:pt x="237273" y="94705"/>
                </a:lnTo>
                <a:lnTo>
                  <a:pt x="236557" y="95932"/>
                </a:lnTo>
                <a:lnTo>
                  <a:pt x="236250" y="95727"/>
                </a:lnTo>
                <a:lnTo>
                  <a:pt x="235943" y="96443"/>
                </a:lnTo>
                <a:lnTo>
                  <a:pt x="236148" y="96341"/>
                </a:lnTo>
                <a:lnTo>
                  <a:pt x="236045" y="96545"/>
                </a:lnTo>
                <a:lnTo>
                  <a:pt x="235841" y="96648"/>
                </a:lnTo>
                <a:lnTo>
                  <a:pt x="236148" y="96955"/>
                </a:lnTo>
                <a:lnTo>
                  <a:pt x="235023" y="97057"/>
                </a:lnTo>
                <a:lnTo>
                  <a:pt x="235125" y="97670"/>
                </a:lnTo>
                <a:lnTo>
                  <a:pt x="234818" y="98080"/>
                </a:lnTo>
                <a:lnTo>
                  <a:pt x="234614" y="97364"/>
                </a:lnTo>
                <a:lnTo>
                  <a:pt x="234307" y="97159"/>
                </a:lnTo>
                <a:lnTo>
                  <a:pt x="233795" y="97568"/>
                </a:lnTo>
                <a:lnTo>
                  <a:pt x="233489" y="98795"/>
                </a:lnTo>
                <a:lnTo>
                  <a:pt x="225511" y="103193"/>
                </a:lnTo>
                <a:lnTo>
                  <a:pt x="225614" y="102477"/>
                </a:lnTo>
                <a:lnTo>
                  <a:pt x="224591" y="105034"/>
                </a:lnTo>
                <a:lnTo>
                  <a:pt x="224795" y="106466"/>
                </a:lnTo>
                <a:lnTo>
                  <a:pt x="224386" y="106977"/>
                </a:lnTo>
                <a:lnTo>
                  <a:pt x="224386" y="107386"/>
                </a:lnTo>
                <a:lnTo>
                  <a:pt x="224080" y="106875"/>
                </a:lnTo>
                <a:lnTo>
                  <a:pt x="223977" y="106977"/>
                </a:lnTo>
                <a:lnTo>
                  <a:pt x="223875" y="106977"/>
                </a:lnTo>
                <a:lnTo>
                  <a:pt x="224284" y="113318"/>
                </a:lnTo>
                <a:lnTo>
                  <a:pt x="222955" y="115261"/>
                </a:lnTo>
                <a:lnTo>
                  <a:pt x="223159" y="115364"/>
                </a:lnTo>
                <a:lnTo>
                  <a:pt x="223568" y="115773"/>
                </a:lnTo>
                <a:lnTo>
                  <a:pt x="228989" y="114852"/>
                </a:lnTo>
                <a:lnTo>
                  <a:pt x="229193" y="114955"/>
                </a:lnTo>
                <a:lnTo>
                  <a:pt x="237068" y="112500"/>
                </a:lnTo>
                <a:lnTo>
                  <a:pt x="239932" y="113216"/>
                </a:lnTo>
                <a:lnTo>
                  <a:pt x="240136" y="113523"/>
                </a:lnTo>
                <a:lnTo>
                  <a:pt x="240034" y="113727"/>
                </a:lnTo>
                <a:lnTo>
                  <a:pt x="240341" y="115364"/>
                </a:lnTo>
                <a:lnTo>
                  <a:pt x="240034" y="115568"/>
                </a:lnTo>
                <a:lnTo>
                  <a:pt x="240341" y="115977"/>
                </a:lnTo>
                <a:lnTo>
                  <a:pt x="240648" y="115977"/>
                </a:lnTo>
                <a:lnTo>
                  <a:pt x="240648" y="115670"/>
                </a:lnTo>
                <a:lnTo>
                  <a:pt x="243205" y="113523"/>
                </a:lnTo>
                <a:lnTo>
                  <a:pt x="241261" y="116284"/>
                </a:lnTo>
                <a:lnTo>
                  <a:pt x="242795" y="115159"/>
                </a:lnTo>
                <a:lnTo>
                  <a:pt x="242795" y="115977"/>
                </a:lnTo>
                <a:lnTo>
                  <a:pt x="242182" y="116693"/>
                </a:lnTo>
                <a:lnTo>
                  <a:pt x="242182" y="116693"/>
                </a:lnTo>
                <a:lnTo>
                  <a:pt x="242898" y="116489"/>
                </a:lnTo>
                <a:lnTo>
                  <a:pt x="243000" y="116591"/>
                </a:lnTo>
                <a:lnTo>
                  <a:pt x="243102" y="116591"/>
                </a:lnTo>
                <a:lnTo>
                  <a:pt x="243102" y="116693"/>
                </a:lnTo>
                <a:lnTo>
                  <a:pt x="243000" y="116591"/>
                </a:lnTo>
                <a:lnTo>
                  <a:pt x="242898" y="116591"/>
                </a:lnTo>
                <a:lnTo>
                  <a:pt x="243000" y="119148"/>
                </a:lnTo>
                <a:lnTo>
                  <a:pt x="244739" y="119864"/>
                </a:lnTo>
                <a:lnTo>
                  <a:pt x="246273" y="119352"/>
                </a:lnTo>
                <a:lnTo>
                  <a:pt x="246170" y="119352"/>
                </a:lnTo>
                <a:lnTo>
                  <a:pt x="246784" y="119148"/>
                </a:lnTo>
                <a:lnTo>
                  <a:pt x="246784" y="119148"/>
                </a:lnTo>
                <a:lnTo>
                  <a:pt x="246273" y="119557"/>
                </a:lnTo>
                <a:lnTo>
                  <a:pt x="246989" y="119557"/>
                </a:lnTo>
                <a:lnTo>
                  <a:pt x="246784" y="119761"/>
                </a:lnTo>
                <a:lnTo>
                  <a:pt x="247193" y="120375"/>
                </a:lnTo>
                <a:lnTo>
                  <a:pt x="247500" y="120068"/>
                </a:lnTo>
                <a:lnTo>
                  <a:pt x="247295" y="120068"/>
                </a:lnTo>
                <a:lnTo>
                  <a:pt x="254148" y="115057"/>
                </a:lnTo>
                <a:lnTo>
                  <a:pt x="254045" y="114955"/>
                </a:lnTo>
                <a:lnTo>
                  <a:pt x="258648" y="109432"/>
                </a:lnTo>
                <a:lnTo>
                  <a:pt x="259261" y="106773"/>
                </a:lnTo>
                <a:lnTo>
                  <a:pt x="258648" y="104932"/>
                </a:lnTo>
                <a:lnTo>
                  <a:pt x="258034" y="104420"/>
                </a:lnTo>
                <a:lnTo>
                  <a:pt x="257932" y="103193"/>
                </a:lnTo>
                <a:lnTo>
                  <a:pt x="257318" y="103193"/>
                </a:lnTo>
                <a:lnTo>
                  <a:pt x="257318" y="103091"/>
                </a:lnTo>
                <a:lnTo>
                  <a:pt x="257114" y="103091"/>
                </a:lnTo>
                <a:lnTo>
                  <a:pt x="256909" y="101148"/>
                </a:lnTo>
                <a:lnTo>
                  <a:pt x="254966" y="99614"/>
                </a:lnTo>
                <a:lnTo>
                  <a:pt x="254761" y="95318"/>
                </a:lnTo>
                <a:lnTo>
                  <a:pt x="254250" y="94807"/>
                </a:lnTo>
                <a:lnTo>
                  <a:pt x="253739" y="94909"/>
                </a:lnTo>
                <a:lnTo>
                  <a:pt x="252920" y="91227"/>
                </a:lnTo>
                <a:lnTo>
                  <a:pt x="252818" y="91125"/>
                </a:lnTo>
                <a:close/>
                <a:moveTo>
                  <a:pt x="272352" y="115466"/>
                </a:moveTo>
                <a:lnTo>
                  <a:pt x="272352" y="116591"/>
                </a:lnTo>
                <a:lnTo>
                  <a:pt x="272659" y="116386"/>
                </a:lnTo>
                <a:lnTo>
                  <a:pt x="272352" y="116693"/>
                </a:lnTo>
                <a:lnTo>
                  <a:pt x="272352" y="117511"/>
                </a:lnTo>
                <a:lnTo>
                  <a:pt x="272557" y="117000"/>
                </a:lnTo>
                <a:lnTo>
                  <a:pt x="272557" y="117307"/>
                </a:lnTo>
                <a:lnTo>
                  <a:pt x="272659" y="117205"/>
                </a:lnTo>
                <a:lnTo>
                  <a:pt x="272455" y="117716"/>
                </a:lnTo>
                <a:lnTo>
                  <a:pt x="272352" y="117614"/>
                </a:lnTo>
                <a:lnTo>
                  <a:pt x="272352" y="118125"/>
                </a:lnTo>
                <a:lnTo>
                  <a:pt x="272659" y="118227"/>
                </a:lnTo>
                <a:lnTo>
                  <a:pt x="272352" y="118330"/>
                </a:lnTo>
                <a:lnTo>
                  <a:pt x="272352" y="118227"/>
                </a:lnTo>
                <a:lnTo>
                  <a:pt x="270920" y="120170"/>
                </a:lnTo>
                <a:lnTo>
                  <a:pt x="270205" y="120477"/>
                </a:lnTo>
                <a:lnTo>
                  <a:pt x="270716" y="121398"/>
                </a:lnTo>
                <a:lnTo>
                  <a:pt x="269386" y="122523"/>
                </a:lnTo>
                <a:lnTo>
                  <a:pt x="269591" y="122420"/>
                </a:lnTo>
                <a:lnTo>
                  <a:pt x="269489" y="122625"/>
                </a:lnTo>
                <a:lnTo>
                  <a:pt x="270102" y="122625"/>
                </a:lnTo>
                <a:lnTo>
                  <a:pt x="275216" y="118739"/>
                </a:lnTo>
                <a:lnTo>
                  <a:pt x="274091" y="119148"/>
                </a:lnTo>
                <a:lnTo>
                  <a:pt x="273273" y="118739"/>
                </a:lnTo>
                <a:lnTo>
                  <a:pt x="273580" y="117818"/>
                </a:lnTo>
                <a:lnTo>
                  <a:pt x="273477" y="117818"/>
                </a:lnTo>
                <a:lnTo>
                  <a:pt x="273477" y="117614"/>
                </a:lnTo>
                <a:lnTo>
                  <a:pt x="273170" y="118330"/>
                </a:lnTo>
                <a:lnTo>
                  <a:pt x="272659" y="117920"/>
                </a:lnTo>
                <a:lnTo>
                  <a:pt x="273273" y="116284"/>
                </a:lnTo>
                <a:lnTo>
                  <a:pt x="273068" y="116386"/>
                </a:lnTo>
                <a:lnTo>
                  <a:pt x="272761" y="115875"/>
                </a:lnTo>
                <a:lnTo>
                  <a:pt x="272557" y="115977"/>
                </a:lnTo>
                <a:lnTo>
                  <a:pt x="272557" y="115977"/>
                </a:lnTo>
                <a:lnTo>
                  <a:pt x="272659" y="115466"/>
                </a:lnTo>
                <a:close/>
                <a:moveTo>
                  <a:pt x="246959" y="123166"/>
                </a:moveTo>
                <a:lnTo>
                  <a:pt x="246901" y="123224"/>
                </a:lnTo>
                <a:lnTo>
                  <a:pt x="246901" y="123224"/>
                </a:lnTo>
                <a:lnTo>
                  <a:pt x="246959" y="123166"/>
                </a:lnTo>
                <a:close/>
                <a:moveTo>
                  <a:pt x="246901" y="123224"/>
                </a:moveTo>
                <a:lnTo>
                  <a:pt x="246886" y="123239"/>
                </a:lnTo>
                <a:lnTo>
                  <a:pt x="246784" y="123443"/>
                </a:lnTo>
                <a:lnTo>
                  <a:pt x="246784" y="123443"/>
                </a:lnTo>
                <a:lnTo>
                  <a:pt x="246901" y="123224"/>
                </a:lnTo>
                <a:close/>
                <a:moveTo>
                  <a:pt x="244841" y="121807"/>
                </a:moveTo>
                <a:lnTo>
                  <a:pt x="244330" y="123341"/>
                </a:lnTo>
                <a:lnTo>
                  <a:pt x="244432" y="123341"/>
                </a:lnTo>
                <a:lnTo>
                  <a:pt x="244330" y="123648"/>
                </a:lnTo>
                <a:lnTo>
                  <a:pt x="244227" y="123443"/>
                </a:lnTo>
                <a:lnTo>
                  <a:pt x="244330" y="124466"/>
                </a:lnTo>
                <a:lnTo>
                  <a:pt x="244023" y="124670"/>
                </a:lnTo>
                <a:lnTo>
                  <a:pt x="244739" y="124670"/>
                </a:lnTo>
                <a:lnTo>
                  <a:pt x="245659" y="123955"/>
                </a:lnTo>
                <a:lnTo>
                  <a:pt x="245557" y="124159"/>
                </a:lnTo>
                <a:lnTo>
                  <a:pt x="245557" y="124159"/>
                </a:lnTo>
                <a:lnTo>
                  <a:pt x="245966" y="124057"/>
                </a:lnTo>
                <a:lnTo>
                  <a:pt x="245761" y="124364"/>
                </a:lnTo>
                <a:lnTo>
                  <a:pt x="246901" y="123224"/>
                </a:lnTo>
                <a:lnTo>
                  <a:pt x="247602" y="121909"/>
                </a:lnTo>
                <a:lnTo>
                  <a:pt x="246375" y="122318"/>
                </a:lnTo>
                <a:lnTo>
                  <a:pt x="244841" y="121807"/>
                </a:lnTo>
                <a:close/>
                <a:moveTo>
                  <a:pt x="265623" y="124957"/>
                </a:moveTo>
                <a:lnTo>
                  <a:pt x="265500" y="124977"/>
                </a:lnTo>
                <a:lnTo>
                  <a:pt x="265705" y="124977"/>
                </a:lnTo>
                <a:lnTo>
                  <a:pt x="265623" y="124957"/>
                </a:lnTo>
                <a:close/>
                <a:moveTo>
                  <a:pt x="268568" y="121705"/>
                </a:moveTo>
                <a:lnTo>
                  <a:pt x="265091" y="124057"/>
                </a:lnTo>
                <a:lnTo>
                  <a:pt x="265193" y="123852"/>
                </a:lnTo>
                <a:lnTo>
                  <a:pt x="265193" y="123852"/>
                </a:lnTo>
                <a:lnTo>
                  <a:pt x="264784" y="124159"/>
                </a:lnTo>
                <a:lnTo>
                  <a:pt x="264580" y="124261"/>
                </a:lnTo>
                <a:lnTo>
                  <a:pt x="264375" y="124261"/>
                </a:lnTo>
                <a:lnTo>
                  <a:pt x="264375" y="124364"/>
                </a:lnTo>
                <a:lnTo>
                  <a:pt x="260489" y="126102"/>
                </a:lnTo>
                <a:lnTo>
                  <a:pt x="260489" y="126102"/>
                </a:lnTo>
                <a:lnTo>
                  <a:pt x="260591" y="126000"/>
                </a:lnTo>
                <a:lnTo>
                  <a:pt x="259466" y="126818"/>
                </a:lnTo>
                <a:lnTo>
                  <a:pt x="259670" y="126818"/>
                </a:lnTo>
                <a:lnTo>
                  <a:pt x="259364" y="126920"/>
                </a:lnTo>
                <a:lnTo>
                  <a:pt x="259568" y="126920"/>
                </a:lnTo>
                <a:lnTo>
                  <a:pt x="259063" y="127173"/>
                </a:lnTo>
                <a:lnTo>
                  <a:pt x="259063" y="127173"/>
                </a:lnTo>
                <a:lnTo>
                  <a:pt x="259159" y="127125"/>
                </a:lnTo>
                <a:lnTo>
                  <a:pt x="258955" y="127330"/>
                </a:lnTo>
                <a:lnTo>
                  <a:pt x="259261" y="127227"/>
                </a:lnTo>
                <a:lnTo>
                  <a:pt x="258955" y="127432"/>
                </a:lnTo>
                <a:lnTo>
                  <a:pt x="259670" y="127636"/>
                </a:lnTo>
                <a:lnTo>
                  <a:pt x="259875" y="127841"/>
                </a:lnTo>
                <a:lnTo>
                  <a:pt x="265295" y="124875"/>
                </a:lnTo>
                <a:lnTo>
                  <a:pt x="265623" y="124957"/>
                </a:lnTo>
                <a:lnTo>
                  <a:pt x="265623" y="124957"/>
                </a:lnTo>
                <a:lnTo>
                  <a:pt x="266114" y="124875"/>
                </a:lnTo>
                <a:lnTo>
                  <a:pt x="266011" y="124670"/>
                </a:lnTo>
                <a:lnTo>
                  <a:pt x="265909" y="124670"/>
                </a:lnTo>
                <a:lnTo>
                  <a:pt x="269284" y="122318"/>
                </a:lnTo>
                <a:lnTo>
                  <a:pt x="268875" y="122420"/>
                </a:lnTo>
                <a:lnTo>
                  <a:pt x="268875" y="122420"/>
                </a:lnTo>
                <a:lnTo>
                  <a:pt x="269080" y="122318"/>
                </a:lnTo>
                <a:lnTo>
                  <a:pt x="269284" y="122216"/>
                </a:lnTo>
                <a:lnTo>
                  <a:pt x="269284" y="122216"/>
                </a:lnTo>
                <a:lnTo>
                  <a:pt x="268670" y="122420"/>
                </a:lnTo>
                <a:lnTo>
                  <a:pt x="269080" y="122114"/>
                </a:lnTo>
                <a:lnTo>
                  <a:pt x="268159" y="122420"/>
                </a:lnTo>
                <a:lnTo>
                  <a:pt x="268261" y="122011"/>
                </a:lnTo>
                <a:lnTo>
                  <a:pt x="268568" y="121705"/>
                </a:lnTo>
                <a:close/>
                <a:moveTo>
                  <a:pt x="76909" y="132648"/>
                </a:moveTo>
                <a:lnTo>
                  <a:pt x="77216" y="132852"/>
                </a:lnTo>
                <a:lnTo>
                  <a:pt x="77011" y="132955"/>
                </a:lnTo>
                <a:lnTo>
                  <a:pt x="77216" y="133057"/>
                </a:lnTo>
                <a:lnTo>
                  <a:pt x="76807" y="133261"/>
                </a:lnTo>
                <a:lnTo>
                  <a:pt x="77625" y="133057"/>
                </a:lnTo>
                <a:lnTo>
                  <a:pt x="77830" y="132750"/>
                </a:lnTo>
                <a:lnTo>
                  <a:pt x="76909" y="132648"/>
                </a:lnTo>
                <a:close/>
                <a:moveTo>
                  <a:pt x="78136" y="132545"/>
                </a:moveTo>
                <a:lnTo>
                  <a:pt x="78136" y="133261"/>
                </a:lnTo>
                <a:lnTo>
                  <a:pt x="78648" y="133364"/>
                </a:lnTo>
                <a:lnTo>
                  <a:pt x="78545" y="133159"/>
                </a:lnTo>
                <a:lnTo>
                  <a:pt x="78852" y="133057"/>
                </a:lnTo>
                <a:lnTo>
                  <a:pt x="78955" y="132852"/>
                </a:lnTo>
                <a:lnTo>
                  <a:pt x="79057" y="132750"/>
                </a:lnTo>
                <a:lnTo>
                  <a:pt x="78750" y="132852"/>
                </a:lnTo>
                <a:lnTo>
                  <a:pt x="78443" y="132648"/>
                </a:lnTo>
                <a:lnTo>
                  <a:pt x="78545" y="132648"/>
                </a:lnTo>
                <a:lnTo>
                  <a:pt x="78136" y="132545"/>
                </a:lnTo>
                <a:close/>
                <a:moveTo>
                  <a:pt x="78136" y="133261"/>
                </a:moveTo>
                <a:lnTo>
                  <a:pt x="78136" y="133568"/>
                </a:lnTo>
                <a:lnTo>
                  <a:pt x="78341" y="133364"/>
                </a:lnTo>
                <a:lnTo>
                  <a:pt x="78136" y="133261"/>
                </a:lnTo>
                <a:close/>
                <a:moveTo>
                  <a:pt x="68830" y="133875"/>
                </a:moveTo>
                <a:lnTo>
                  <a:pt x="67970" y="133970"/>
                </a:lnTo>
                <a:lnTo>
                  <a:pt x="67970" y="133970"/>
                </a:lnTo>
                <a:lnTo>
                  <a:pt x="68114" y="133875"/>
                </a:lnTo>
                <a:close/>
                <a:moveTo>
                  <a:pt x="63920" y="8386"/>
                </a:moveTo>
                <a:lnTo>
                  <a:pt x="62795" y="8795"/>
                </a:lnTo>
                <a:lnTo>
                  <a:pt x="63000" y="8795"/>
                </a:lnTo>
                <a:lnTo>
                  <a:pt x="62182" y="9000"/>
                </a:lnTo>
                <a:lnTo>
                  <a:pt x="61568" y="10330"/>
                </a:lnTo>
                <a:lnTo>
                  <a:pt x="62693" y="10534"/>
                </a:lnTo>
                <a:lnTo>
                  <a:pt x="62693" y="10636"/>
                </a:lnTo>
                <a:lnTo>
                  <a:pt x="62386" y="10739"/>
                </a:lnTo>
                <a:lnTo>
                  <a:pt x="62591" y="10636"/>
                </a:lnTo>
                <a:lnTo>
                  <a:pt x="61977" y="10841"/>
                </a:lnTo>
                <a:lnTo>
                  <a:pt x="62080" y="10841"/>
                </a:lnTo>
                <a:lnTo>
                  <a:pt x="61568" y="11148"/>
                </a:lnTo>
                <a:lnTo>
                  <a:pt x="62182" y="11250"/>
                </a:lnTo>
                <a:lnTo>
                  <a:pt x="60136" y="12068"/>
                </a:lnTo>
                <a:lnTo>
                  <a:pt x="59727" y="12784"/>
                </a:lnTo>
                <a:lnTo>
                  <a:pt x="59216" y="12784"/>
                </a:lnTo>
                <a:lnTo>
                  <a:pt x="59216" y="13091"/>
                </a:lnTo>
                <a:lnTo>
                  <a:pt x="59114" y="12682"/>
                </a:lnTo>
                <a:lnTo>
                  <a:pt x="59420" y="12682"/>
                </a:lnTo>
                <a:lnTo>
                  <a:pt x="59727" y="12477"/>
                </a:lnTo>
                <a:lnTo>
                  <a:pt x="59420" y="12477"/>
                </a:lnTo>
                <a:lnTo>
                  <a:pt x="60239" y="11557"/>
                </a:lnTo>
                <a:lnTo>
                  <a:pt x="59523" y="11761"/>
                </a:lnTo>
                <a:lnTo>
                  <a:pt x="59523" y="11761"/>
                </a:lnTo>
                <a:lnTo>
                  <a:pt x="59932" y="11557"/>
                </a:lnTo>
                <a:lnTo>
                  <a:pt x="59523" y="11557"/>
                </a:lnTo>
                <a:lnTo>
                  <a:pt x="59420" y="11352"/>
                </a:lnTo>
                <a:lnTo>
                  <a:pt x="58602" y="11455"/>
                </a:lnTo>
                <a:lnTo>
                  <a:pt x="58500" y="11864"/>
                </a:lnTo>
                <a:lnTo>
                  <a:pt x="59114" y="11966"/>
                </a:lnTo>
                <a:lnTo>
                  <a:pt x="58500" y="12068"/>
                </a:lnTo>
                <a:lnTo>
                  <a:pt x="58295" y="11761"/>
                </a:lnTo>
                <a:lnTo>
                  <a:pt x="58295" y="11966"/>
                </a:lnTo>
                <a:lnTo>
                  <a:pt x="54307" y="11557"/>
                </a:lnTo>
                <a:lnTo>
                  <a:pt x="53795" y="11045"/>
                </a:lnTo>
                <a:lnTo>
                  <a:pt x="51750" y="11557"/>
                </a:lnTo>
                <a:lnTo>
                  <a:pt x="54000" y="11250"/>
                </a:lnTo>
                <a:lnTo>
                  <a:pt x="54000" y="11250"/>
                </a:lnTo>
                <a:lnTo>
                  <a:pt x="52057" y="11966"/>
                </a:lnTo>
                <a:lnTo>
                  <a:pt x="51239" y="13193"/>
                </a:lnTo>
                <a:lnTo>
                  <a:pt x="50932" y="12068"/>
                </a:lnTo>
                <a:lnTo>
                  <a:pt x="50727" y="11966"/>
                </a:lnTo>
                <a:lnTo>
                  <a:pt x="50625" y="11864"/>
                </a:lnTo>
                <a:lnTo>
                  <a:pt x="46943" y="11864"/>
                </a:lnTo>
                <a:lnTo>
                  <a:pt x="48375" y="11455"/>
                </a:lnTo>
                <a:lnTo>
                  <a:pt x="42341" y="10636"/>
                </a:lnTo>
                <a:lnTo>
                  <a:pt x="42852" y="10330"/>
                </a:lnTo>
                <a:lnTo>
                  <a:pt x="43057" y="9920"/>
                </a:lnTo>
                <a:lnTo>
                  <a:pt x="42545" y="10023"/>
                </a:lnTo>
                <a:lnTo>
                  <a:pt x="42750" y="10125"/>
                </a:lnTo>
                <a:lnTo>
                  <a:pt x="41420" y="10636"/>
                </a:lnTo>
                <a:lnTo>
                  <a:pt x="41420" y="9920"/>
                </a:lnTo>
                <a:lnTo>
                  <a:pt x="40909" y="9716"/>
                </a:lnTo>
                <a:lnTo>
                  <a:pt x="40909" y="9716"/>
                </a:lnTo>
                <a:lnTo>
                  <a:pt x="41011" y="9818"/>
                </a:lnTo>
                <a:lnTo>
                  <a:pt x="41114" y="9818"/>
                </a:lnTo>
                <a:lnTo>
                  <a:pt x="39580" y="10330"/>
                </a:lnTo>
                <a:lnTo>
                  <a:pt x="39989" y="10125"/>
                </a:lnTo>
                <a:lnTo>
                  <a:pt x="37841" y="10739"/>
                </a:lnTo>
                <a:lnTo>
                  <a:pt x="38045" y="10534"/>
                </a:lnTo>
                <a:lnTo>
                  <a:pt x="37739" y="10636"/>
                </a:lnTo>
                <a:lnTo>
                  <a:pt x="37841" y="10636"/>
                </a:lnTo>
                <a:lnTo>
                  <a:pt x="36409" y="11045"/>
                </a:lnTo>
                <a:lnTo>
                  <a:pt x="36102" y="11045"/>
                </a:lnTo>
                <a:lnTo>
                  <a:pt x="35898" y="11148"/>
                </a:lnTo>
                <a:lnTo>
                  <a:pt x="35898" y="11045"/>
                </a:lnTo>
                <a:lnTo>
                  <a:pt x="36102" y="11045"/>
                </a:lnTo>
                <a:lnTo>
                  <a:pt x="39682" y="9920"/>
                </a:lnTo>
                <a:lnTo>
                  <a:pt x="37330" y="10330"/>
                </a:lnTo>
                <a:lnTo>
                  <a:pt x="37432" y="10330"/>
                </a:lnTo>
                <a:lnTo>
                  <a:pt x="35795" y="10739"/>
                </a:lnTo>
                <a:lnTo>
                  <a:pt x="36307" y="10534"/>
                </a:lnTo>
                <a:lnTo>
                  <a:pt x="34466" y="10841"/>
                </a:lnTo>
                <a:lnTo>
                  <a:pt x="34670" y="10943"/>
                </a:lnTo>
                <a:lnTo>
                  <a:pt x="34364" y="11045"/>
                </a:lnTo>
                <a:lnTo>
                  <a:pt x="34568" y="11148"/>
                </a:lnTo>
                <a:lnTo>
                  <a:pt x="25466" y="9716"/>
                </a:lnTo>
                <a:lnTo>
                  <a:pt x="25773" y="9614"/>
                </a:lnTo>
                <a:lnTo>
                  <a:pt x="25466" y="9614"/>
                </a:lnTo>
                <a:lnTo>
                  <a:pt x="25466" y="9511"/>
                </a:lnTo>
                <a:lnTo>
                  <a:pt x="25364" y="9511"/>
                </a:lnTo>
                <a:lnTo>
                  <a:pt x="25773" y="9409"/>
                </a:lnTo>
                <a:lnTo>
                  <a:pt x="24239" y="9307"/>
                </a:lnTo>
                <a:lnTo>
                  <a:pt x="24341" y="9205"/>
                </a:lnTo>
                <a:lnTo>
                  <a:pt x="23318" y="9409"/>
                </a:lnTo>
                <a:lnTo>
                  <a:pt x="23318" y="9307"/>
                </a:lnTo>
                <a:lnTo>
                  <a:pt x="24034" y="9102"/>
                </a:lnTo>
                <a:lnTo>
                  <a:pt x="23625" y="9000"/>
                </a:lnTo>
                <a:lnTo>
                  <a:pt x="23727" y="8898"/>
                </a:lnTo>
                <a:lnTo>
                  <a:pt x="23727" y="8898"/>
                </a:lnTo>
                <a:lnTo>
                  <a:pt x="21068" y="9409"/>
                </a:lnTo>
                <a:lnTo>
                  <a:pt x="21068" y="9409"/>
                </a:lnTo>
                <a:lnTo>
                  <a:pt x="21273" y="9307"/>
                </a:lnTo>
                <a:lnTo>
                  <a:pt x="20455" y="9511"/>
                </a:lnTo>
                <a:lnTo>
                  <a:pt x="20761" y="9614"/>
                </a:lnTo>
                <a:lnTo>
                  <a:pt x="20148" y="9818"/>
                </a:lnTo>
                <a:lnTo>
                  <a:pt x="20045" y="9818"/>
                </a:lnTo>
                <a:lnTo>
                  <a:pt x="20455" y="9614"/>
                </a:lnTo>
                <a:lnTo>
                  <a:pt x="18637" y="9901"/>
                </a:lnTo>
                <a:lnTo>
                  <a:pt x="18637" y="9901"/>
                </a:lnTo>
                <a:lnTo>
                  <a:pt x="13295" y="11455"/>
                </a:lnTo>
                <a:lnTo>
                  <a:pt x="13398" y="11455"/>
                </a:lnTo>
                <a:lnTo>
                  <a:pt x="13193" y="11557"/>
                </a:lnTo>
                <a:lnTo>
                  <a:pt x="14011" y="12273"/>
                </a:lnTo>
                <a:lnTo>
                  <a:pt x="13909" y="12682"/>
                </a:lnTo>
                <a:lnTo>
                  <a:pt x="14625" y="12580"/>
                </a:lnTo>
                <a:lnTo>
                  <a:pt x="14625" y="12580"/>
                </a:lnTo>
                <a:lnTo>
                  <a:pt x="14523" y="12682"/>
                </a:lnTo>
                <a:lnTo>
                  <a:pt x="14932" y="12682"/>
                </a:lnTo>
                <a:lnTo>
                  <a:pt x="14523" y="12989"/>
                </a:lnTo>
                <a:lnTo>
                  <a:pt x="15341" y="13091"/>
                </a:lnTo>
                <a:lnTo>
                  <a:pt x="14727" y="13193"/>
                </a:lnTo>
                <a:lnTo>
                  <a:pt x="14523" y="12989"/>
                </a:lnTo>
                <a:lnTo>
                  <a:pt x="14420" y="12886"/>
                </a:lnTo>
                <a:lnTo>
                  <a:pt x="14420" y="12784"/>
                </a:lnTo>
                <a:lnTo>
                  <a:pt x="14114" y="12989"/>
                </a:lnTo>
                <a:lnTo>
                  <a:pt x="14114" y="13295"/>
                </a:lnTo>
                <a:lnTo>
                  <a:pt x="14523" y="13295"/>
                </a:lnTo>
                <a:lnTo>
                  <a:pt x="14420" y="13398"/>
                </a:lnTo>
                <a:lnTo>
                  <a:pt x="12375" y="13398"/>
                </a:lnTo>
                <a:lnTo>
                  <a:pt x="12886" y="13091"/>
                </a:lnTo>
                <a:lnTo>
                  <a:pt x="11250" y="13398"/>
                </a:lnTo>
                <a:lnTo>
                  <a:pt x="11352" y="13398"/>
                </a:lnTo>
                <a:lnTo>
                  <a:pt x="9205" y="13909"/>
                </a:lnTo>
                <a:lnTo>
                  <a:pt x="9818" y="14216"/>
                </a:lnTo>
                <a:lnTo>
                  <a:pt x="9102" y="14318"/>
                </a:lnTo>
                <a:lnTo>
                  <a:pt x="9205" y="14523"/>
                </a:lnTo>
                <a:lnTo>
                  <a:pt x="9102" y="14932"/>
                </a:lnTo>
                <a:lnTo>
                  <a:pt x="11045" y="14932"/>
                </a:lnTo>
                <a:lnTo>
                  <a:pt x="11045" y="15034"/>
                </a:lnTo>
                <a:lnTo>
                  <a:pt x="12580" y="14625"/>
                </a:lnTo>
                <a:lnTo>
                  <a:pt x="12784" y="14830"/>
                </a:lnTo>
                <a:lnTo>
                  <a:pt x="12068" y="15034"/>
                </a:lnTo>
                <a:lnTo>
                  <a:pt x="11659" y="15648"/>
                </a:lnTo>
                <a:lnTo>
                  <a:pt x="10534" y="15852"/>
                </a:lnTo>
                <a:lnTo>
                  <a:pt x="8795" y="16261"/>
                </a:lnTo>
                <a:lnTo>
                  <a:pt x="8489" y="16159"/>
                </a:lnTo>
                <a:lnTo>
                  <a:pt x="7745" y="16624"/>
                </a:lnTo>
                <a:lnTo>
                  <a:pt x="7745" y="16624"/>
                </a:lnTo>
                <a:lnTo>
                  <a:pt x="5727" y="17489"/>
                </a:lnTo>
                <a:lnTo>
                  <a:pt x="5830" y="17489"/>
                </a:lnTo>
                <a:lnTo>
                  <a:pt x="5420" y="17693"/>
                </a:lnTo>
                <a:lnTo>
                  <a:pt x="5625" y="17693"/>
                </a:lnTo>
                <a:lnTo>
                  <a:pt x="5318" y="17898"/>
                </a:lnTo>
                <a:lnTo>
                  <a:pt x="5420" y="17898"/>
                </a:lnTo>
                <a:lnTo>
                  <a:pt x="5318" y="18102"/>
                </a:lnTo>
                <a:lnTo>
                  <a:pt x="5318" y="18102"/>
                </a:lnTo>
                <a:lnTo>
                  <a:pt x="5727" y="17898"/>
                </a:lnTo>
                <a:lnTo>
                  <a:pt x="5625" y="18000"/>
                </a:lnTo>
                <a:lnTo>
                  <a:pt x="5727" y="18000"/>
                </a:lnTo>
                <a:lnTo>
                  <a:pt x="5625" y="18102"/>
                </a:lnTo>
                <a:lnTo>
                  <a:pt x="5830" y="18102"/>
                </a:lnTo>
                <a:lnTo>
                  <a:pt x="5420" y="18205"/>
                </a:lnTo>
                <a:lnTo>
                  <a:pt x="6545" y="18307"/>
                </a:lnTo>
                <a:lnTo>
                  <a:pt x="6239" y="18307"/>
                </a:lnTo>
                <a:lnTo>
                  <a:pt x="6443" y="18409"/>
                </a:lnTo>
                <a:lnTo>
                  <a:pt x="6034" y="18614"/>
                </a:lnTo>
                <a:lnTo>
                  <a:pt x="6034" y="18614"/>
                </a:lnTo>
                <a:lnTo>
                  <a:pt x="6136" y="18409"/>
                </a:lnTo>
                <a:lnTo>
                  <a:pt x="5625" y="18511"/>
                </a:lnTo>
                <a:lnTo>
                  <a:pt x="5625" y="18307"/>
                </a:lnTo>
                <a:lnTo>
                  <a:pt x="4807" y="18614"/>
                </a:lnTo>
                <a:lnTo>
                  <a:pt x="5011" y="18614"/>
                </a:lnTo>
                <a:lnTo>
                  <a:pt x="5011" y="19227"/>
                </a:lnTo>
                <a:lnTo>
                  <a:pt x="7466" y="18511"/>
                </a:lnTo>
                <a:lnTo>
                  <a:pt x="7466" y="18511"/>
                </a:lnTo>
                <a:lnTo>
                  <a:pt x="5727" y="19943"/>
                </a:lnTo>
                <a:lnTo>
                  <a:pt x="5932" y="19943"/>
                </a:lnTo>
                <a:lnTo>
                  <a:pt x="5011" y="20352"/>
                </a:lnTo>
                <a:lnTo>
                  <a:pt x="6750" y="20045"/>
                </a:lnTo>
                <a:lnTo>
                  <a:pt x="7159" y="20352"/>
                </a:lnTo>
                <a:lnTo>
                  <a:pt x="8386" y="20045"/>
                </a:lnTo>
                <a:lnTo>
                  <a:pt x="8386" y="20045"/>
                </a:lnTo>
                <a:lnTo>
                  <a:pt x="7875" y="20352"/>
                </a:lnTo>
                <a:lnTo>
                  <a:pt x="7875" y="20352"/>
                </a:lnTo>
                <a:lnTo>
                  <a:pt x="9511" y="19943"/>
                </a:lnTo>
                <a:lnTo>
                  <a:pt x="8080" y="20761"/>
                </a:lnTo>
                <a:lnTo>
                  <a:pt x="8182" y="20864"/>
                </a:lnTo>
                <a:lnTo>
                  <a:pt x="5523" y="22193"/>
                </a:lnTo>
                <a:lnTo>
                  <a:pt x="5523" y="22091"/>
                </a:lnTo>
                <a:lnTo>
                  <a:pt x="3375" y="22909"/>
                </a:lnTo>
                <a:lnTo>
                  <a:pt x="3375" y="23114"/>
                </a:lnTo>
                <a:lnTo>
                  <a:pt x="3170" y="23011"/>
                </a:lnTo>
                <a:lnTo>
                  <a:pt x="2966" y="23114"/>
                </a:lnTo>
                <a:lnTo>
                  <a:pt x="2966" y="23114"/>
                </a:lnTo>
                <a:lnTo>
                  <a:pt x="3170" y="22909"/>
                </a:lnTo>
                <a:lnTo>
                  <a:pt x="2864" y="23011"/>
                </a:lnTo>
                <a:lnTo>
                  <a:pt x="2864" y="23011"/>
                </a:lnTo>
                <a:lnTo>
                  <a:pt x="2966" y="22909"/>
                </a:lnTo>
                <a:lnTo>
                  <a:pt x="1120" y="23634"/>
                </a:lnTo>
                <a:lnTo>
                  <a:pt x="1120" y="23634"/>
                </a:lnTo>
                <a:lnTo>
                  <a:pt x="1023" y="23830"/>
                </a:lnTo>
                <a:lnTo>
                  <a:pt x="2276" y="23472"/>
                </a:lnTo>
                <a:lnTo>
                  <a:pt x="2276" y="23472"/>
                </a:lnTo>
                <a:lnTo>
                  <a:pt x="3886" y="23114"/>
                </a:lnTo>
                <a:lnTo>
                  <a:pt x="3682" y="23318"/>
                </a:lnTo>
                <a:lnTo>
                  <a:pt x="5069" y="22823"/>
                </a:lnTo>
                <a:lnTo>
                  <a:pt x="5069" y="22823"/>
                </a:lnTo>
                <a:lnTo>
                  <a:pt x="5216" y="22602"/>
                </a:lnTo>
                <a:lnTo>
                  <a:pt x="5932" y="22398"/>
                </a:lnTo>
                <a:lnTo>
                  <a:pt x="5830" y="22398"/>
                </a:lnTo>
                <a:lnTo>
                  <a:pt x="10534" y="20761"/>
                </a:lnTo>
                <a:lnTo>
                  <a:pt x="10432" y="20761"/>
                </a:lnTo>
                <a:lnTo>
                  <a:pt x="11352" y="20352"/>
                </a:lnTo>
                <a:lnTo>
                  <a:pt x="11455" y="19943"/>
                </a:lnTo>
                <a:lnTo>
                  <a:pt x="12580" y="19330"/>
                </a:lnTo>
                <a:lnTo>
                  <a:pt x="12580" y="19432"/>
                </a:lnTo>
                <a:lnTo>
                  <a:pt x="12886" y="19330"/>
                </a:lnTo>
                <a:lnTo>
                  <a:pt x="12886" y="19227"/>
                </a:lnTo>
                <a:lnTo>
                  <a:pt x="17386" y="17693"/>
                </a:lnTo>
                <a:lnTo>
                  <a:pt x="16568" y="18102"/>
                </a:lnTo>
                <a:lnTo>
                  <a:pt x="16875" y="18205"/>
                </a:lnTo>
                <a:lnTo>
                  <a:pt x="16875" y="18307"/>
                </a:lnTo>
                <a:lnTo>
                  <a:pt x="14011" y="19125"/>
                </a:lnTo>
                <a:lnTo>
                  <a:pt x="14318" y="19330"/>
                </a:lnTo>
                <a:lnTo>
                  <a:pt x="13193" y="19841"/>
                </a:lnTo>
                <a:lnTo>
                  <a:pt x="15443" y="19227"/>
                </a:lnTo>
                <a:lnTo>
                  <a:pt x="15443" y="19227"/>
                </a:lnTo>
                <a:lnTo>
                  <a:pt x="15341" y="19330"/>
                </a:lnTo>
                <a:lnTo>
                  <a:pt x="15852" y="19023"/>
                </a:lnTo>
                <a:lnTo>
                  <a:pt x="15852" y="19125"/>
                </a:lnTo>
                <a:lnTo>
                  <a:pt x="17284" y="18614"/>
                </a:lnTo>
                <a:lnTo>
                  <a:pt x="16875" y="18614"/>
                </a:lnTo>
                <a:lnTo>
                  <a:pt x="17284" y="18409"/>
                </a:lnTo>
                <a:lnTo>
                  <a:pt x="17182" y="18409"/>
                </a:lnTo>
                <a:lnTo>
                  <a:pt x="17554" y="18186"/>
                </a:lnTo>
                <a:lnTo>
                  <a:pt x="17554" y="18186"/>
                </a:lnTo>
                <a:lnTo>
                  <a:pt x="18205" y="18000"/>
                </a:lnTo>
                <a:lnTo>
                  <a:pt x="18205" y="18000"/>
                </a:lnTo>
                <a:lnTo>
                  <a:pt x="17795" y="18307"/>
                </a:lnTo>
                <a:lnTo>
                  <a:pt x="19125" y="18102"/>
                </a:lnTo>
                <a:lnTo>
                  <a:pt x="18614" y="18409"/>
                </a:lnTo>
                <a:lnTo>
                  <a:pt x="18818" y="18409"/>
                </a:lnTo>
                <a:lnTo>
                  <a:pt x="18818" y="18511"/>
                </a:lnTo>
                <a:lnTo>
                  <a:pt x="19125" y="18511"/>
                </a:lnTo>
                <a:lnTo>
                  <a:pt x="18818" y="18716"/>
                </a:lnTo>
                <a:lnTo>
                  <a:pt x="19227" y="18716"/>
                </a:lnTo>
                <a:lnTo>
                  <a:pt x="19841" y="18511"/>
                </a:lnTo>
                <a:lnTo>
                  <a:pt x="19432" y="18920"/>
                </a:lnTo>
                <a:lnTo>
                  <a:pt x="19636" y="19125"/>
                </a:lnTo>
                <a:lnTo>
                  <a:pt x="21682" y="19023"/>
                </a:lnTo>
                <a:lnTo>
                  <a:pt x="21682" y="19023"/>
                </a:lnTo>
                <a:lnTo>
                  <a:pt x="21477" y="19227"/>
                </a:lnTo>
                <a:lnTo>
                  <a:pt x="23216" y="19227"/>
                </a:lnTo>
                <a:lnTo>
                  <a:pt x="22295" y="19534"/>
                </a:lnTo>
                <a:lnTo>
                  <a:pt x="22909" y="19943"/>
                </a:lnTo>
                <a:lnTo>
                  <a:pt x="22807" y="19943"/>
                </a:lnTo>
                <a:lnTo>
                  <a:pt x="23216" y="20659"/>
                </a:lnTo>
                <a:lnTo>
                  <a:pt x="23830" y="20659"/>
                </a:lnTo>
                <a:lnTo>
                  <a:pt x="23830" y="20455"/>
                </a:lnTo>
                <a:lnTo>
                  <a:pt x="24034" y="20352"/>
                </a:lnTo>
                <a:lnTo>
                  <a:pt x="23625" y="20148"/>
                </a:lnTo>
                <a:lnTo>
                  <a:pt x="24545" y="20045"/>
                </a:lnTo>
                <a:lnTo>
                  <a:pt x="24443" y="20148"/>
                </a:lnTo>
                <a:lnTo>
                  <a:pt x="24648" y="20148"/>
                </a:lnTo>
                <a:lnTo>
                  <a:pt x="24136" y="20659"/>
                </a:lnTo>
                <a:lnTo>
                  <a:pt x="24545" y="20761"/>
                </a:lnTo>
                <a:lnTo>
                  <a:pt x="25466" y="19636"/>
                </a:lnTo>
                <a:lnTo>
                  <a:pt x="24955" y="20557"/>
                </a:lnTo>
                <a:lnTo>
                  <a:pt x="25159" y="20761"/>
                </a:lnTo>
                <a:lnTo>
                  <a:pt x="25670" y="20557"/>
                </a:lnTo>
                <a:lnTo>
                  <a:pt x="25159" y="20966"/>
                </a:lnTo>
                <a:lnTo>
                  <a:pt x="25568" y="21170"/>
                </a:lnTo>
                <a:lnTo>
                  <a:pt x="24750" y="21784"/>
                </a:lnTo>
                <a:lnTo>
                  <a:pt x="25159" y="21886"/>
                </a:lnTo>
                <a:lnTo>
                  <a:pt x="25159" y="22193"/>
                </a:lnTo>
                <a:lnTo>
                  <a:pt x="25057" y="22295"/>
                </a:lnTo>
                <a:lnTo>
                  <a:pt x="25364" y="22705"/>
                </a:lnTo>
                <a:lnTo>
                  <a:pt x="24648" y="23114"/>
                </a:lnTo>
                <a:lnTo>
                  <a:pt x="24545" y="23420"/>
                </a:lnTo>
                <a:lnTo>
                  <a:pt x="25670" y="22807"/>
                </a:lnTo>
                <a:lnTo>
                  <a:pt x="24750" y="24136"/>
                </a:lnTo>
                <a:lnTo>
                  <a:pt x="26284" y="23011"/>
                </a:lnTo>
                <a:lnTo>
                  <a:pt x="26284" y="23011"/>
                </a:lnTo>
                <a:lnTo>
                  <a:pt x="25568" y="23830"/>
                </a:lnTo>
                <a:lnTo>
                  <a:pt x="25568" y="23830"/>
                </a:lnTo>
                <a:lnTo>
                  <a:pt x="26182" y="23318"/>
                </a:lnTo>
                <a:lnTo>
                  <a:pt x="26182" y="23495"/>
                </a:lnTo>
                <a:lnTo>
                  <a:pt x="26182" y="23495"/>
                </a:lnTo>
                <a:lnTo>
                  <a:pt x="24750" y="24545"/>
                </a:lnTo>
                <a:lnTo>
                  <a:pt x="25159" y="24648"/>
                </a:lnTo>
                <a:lnTo>
                  <a:pt x="24443" y="25364"/>
                </a:lnTo>
                <a:lnTo>
                  <a:pt x="24443" y="25568"/>
                </a:lnTo>
                <a:lnTo>
                  <a:pt x="25261" y="25261"/>
                </a:lnTo>
                <a:lnTo>
                  <a:pt x="25364" y="25159"/>
                </a:lnTo>
                <a:lnTo>
                  <a:pt x="25773" y="25057"/>
                </a:lnTo>
                <a:lnTo>
                  <a:pt x="25364" y="25261"/>
                </a:lnTo>
                <a:lnTo>
                  <a:pt x="25773" y="25568"/>
                </a:lnTo>
                <a:lnTo>
                  <a:pt x="25261" y="25261"/>
                </a:lnTo>
                <a:lnTo>
                  <a:pt x="24955" y="25466"/>
                </a:lnTo>
                <a:lnTo>
                  <a:pt x="25364" y="25977"/>
                </a:lnTo>
                <a:lnTo>
                  <a:pt x="24750" y="26489"/>
                </a:lnTo>
                <a:lnTo>
                  <a:pt x="24750" y="26489"/>
                </a:lnTo>
                <a:lnTo>
                  <a:pt x="25159" y="26284"/>
                </a:lnTo>
                <a:lnTo>
                  <a:pt x="24545" y="26693"/>
                </a:lnTo>
                <a:lnTo>
                  <a:pt x="24443" y="27000"/>
                </a:lnTo>
                <a:lnTo>
                  <a:pt x="26080" y="25977"/>
                </a:lnTo>
                <a:lnTo>
                  <a:pt x="25670" y="26386"/>
                </a:lnTo>
                <a:lnTo>
                  <a:pt x="25773" y="26795"/>
                </a:lnTo>
                <a:lnTo>
                  <a:pt x="25568" y="26489"/>
                </a:lnTo>
                <a:lnTo>
                  <a:pt x="24852" y="26795"/>
                </a:lnTo>
                <a:lnTo>
                  <a:pt x="24955" y="26795"/>
                </a:lnTo>
                <a:lnTo>
                  <a:pt x="24545" y="27307"/>
                </a:lnTo>
                <a:lnTo>
                  <a:pt x="25466" y="27102"/>
                </a:lnTo>
                <a:lnTo>
                  <a:pt x="24341" y="27614"/>
                </a:lnTo>
                <a:lnTo>
                  <a:pt x="25159" y="27818"/>
                </a:lnTo>
                <a:lnTo>
                  <a:pt x="25057" y="27920"/>
                </a:lnTo>
                <a:lnTo>
                  <a:pt x="25159" y="28023"/>
                </a:lnTo>
                <a:lnTo>
                  <a:pt x="24852" y="28125"/>
                </a:lnTo>
                <a:lnTo>
                  <a:pt x="25364" y="28125"/>
                </a:lnTo>
                <a:lnTo>
                  <a:pt x="24852" y="28227"/>
                </a:lnTo>
                <a:lnTo>
                  <a:pt x="25977" y="28227"/>
                </a:lnTo>
                <a:lnTo>
                  <a:pt x="26284" y="27920"/>
                </a:lnTo>
                <a:lnTo>
                  <a:pt x="25773" y="28841"/>
                </a:lnTo>
                <a:lnTo>
                  <a:pt x="26591" y="28636"/>
                </a:lnTo>
                <a:lnTo>
                  <a:pt x="26489" y="29148"/>
                </a:lnTo>
                <a:lnTo>
                  <a:pt x="26182" y="29352"/>
                </a:lnTo>
                <a:lnTo>
                  <a:pt x="26182" y="29352"/>
                </a:lnTo>
                <a:lnTo>
                  <a:pt x="26795" y="29148"/>
                </a:lnTo>
                <a:lnTo>
                  <a:pt x="26489" y="29455"/>
                </a:lnTo>
                <a:lnTo>
                  <a:pt x="26898" y="29455"/>
                </a:lnTo>
                <a:lnTo>
                  <a:pt x="26489" y="29659"/>
                </a:lnTo>
                <a:lnTo>
                  <a:pt x="26489" y="29864"/>
                </a:lnTo>
                <a:lnTo>
                  <a:pt x="26591" y="30068"/>
                </a:lnTo>
                <a:lnTo>
                  <a:pt x="26693" y="30068"/>
                </a:lnTo>
                <a:lnTo>
                  <a:pt x="26386" y="30375"/>
                </a:lnTo>
                <a:lnTo>
                  <a:pt x="26386" y="30682"/>
                </a:lnTo>
                <a:lnTo>
                  <a:pt x="26489" y="30682"/>
                </a:lnTo>
                <a:lnTo>
                  <a:pt x="26386" y="30784"/>
                </a:lnTo>
                <a:lnTo>
                  <a:pt x="26386" y="30682"/>
                </a:lnTo>
                <a:lnTo>
                  <a:pt x="26080" y="31295"/>
                </a:lnTo>
                <a:lnTo>
                  <a:pt x="25670" y="31500"/>
                </a:lnTo>
                <a:lnTo>
                  <a:pt x="25568" y="31602"/>
                </a:lnTo>
                <a:lnTo>
                  <a:pt x="25568" y="31500"/>
                </a:lnTo>
                <a:lnTo>
                  <a:pt x="25670" y="31500"/>
                </a:lnTo>
                <a:lnTo>
                  <a:pt x="26182" y="30886"/>
                </a:lnTo>
                <a:lnTo>
                  <a:pt x="26182" y="30886"/>
                </a:lnTo>
                <a:lnTo>
                  <a:pt x="25466" y="31398"/>
                </a:lnTo>
                <a:lnTo>
                  <a:pt x="25875" y="30989"/>
                </a:lnTo>
                <a:lnTo>
                  <a:pt x="25875" y="31091"/>
                </a:lnTo>
                <a:lnTo>
                  <a:pt x="26182" y="30682"/>
                </a:lnTo>
                <a:lnTo>
                  <a:pt x="24852" y="30477"/>
                </a:lnTo>
                <a:lnTo>
                  <a:pt x="24341" y="31909"/>
                </a:lnTo>
                <a:lnTo>
                  <a:pt x="24545" y="31909"/>
                </a:lnTo>
                <a:lnTo>
                  <a:pt x="24136" y="32420"/>
                </a:lnTo>
                <a:lnTo>
                  <a:pt x="24136" y="32216"/>
                </a:lnTo>
                <a:lnTo>
                  <a:pt x="23932" y="32523"/>
                </a:lnTo>
                <a:lnTo>
                  <a:pt x="24545" y="32727"/>
                </a:lnTo>
                <a:lnTo>
                  <a:pt x="24034" y="32625"/>
                </a:lnTo>
                <a:lnTo>
                  <a:pt x="21989" y="35489"/>
                </a:lnTo>
                <a:lnTo>
                  <a:pt x="22091" y="35489"/>
                </a:lnTo>
                <a:lnTo>
                  <a:pt x="20557" y="38250"/>
                </a:lnTo>
                <a:lnTo>
                  <a:pt x="20557" y="38148"/>
                </a:lnTo>
                <a:lnTo>
                  <a:pt x="20250" y="38659"/>
                </a:lnTo>
                <a:lnTo>
                  <a:pt x="20348" y="40709"/>
                </a:lnTo>
                <a:lnTo>
                  <a:pt x="20348" y="40709"/>
                </a:lnTo>
                <a:lnTo>
                  <a:pt x="20148" y="40909"/>
                </a:lnTo>
                <a:lnTo>
                  <a:pt x="20455" y="41011"/>
                </a:lnTo>
                <a:lnTo>
                  <a:pt x="20761" y="40807"/>
                </a:lnTo>
                <a:lnTo>
                  <a:pt x="21477" y="40807"/>
                </a:lnTo>
                <a:lnTo>
                  <a:pt x="20761" y="40909"/>
                </a:lnTo>
                <a:lnTo>
                  <a:pt x="20761" y="41420"/>
                </a:lnTo>
                <a:lnTo>
                  <a:pt x="20557" y="41114"/>
                </a:lnTo>
                <a:lnTo>
                  <a:pt x="20352" y="41727"/>
                </a:lnTo>
                <a:lnTo>
                  <a:pt x="20557" y="42341"/>
                </a:lnTo>
                <a:lnTo>
                  <a:pt x="20352" y="42648"/>
                </a:lnTo>
                <a:lnTo>
                  <a:pt x="20864" y="43875"/>
                </a:lnTo>
                <a:lnTo>
                  <a:pt x="20761" y="44284"/>
                </a:lnTo>
                <a:lnTo>
                  <a:pt x="21068" y="44591"/>
                </a:lnTo>
                <a:lnTo>
                  <a:pt x="21477" y="44693"/>
                </a:lnTo>
                <a:lnTo>
                  <a:pt x="23011" y="47250"/>
                </a:lnTo>
                <a:lnTo>
                  <a:pt x="22909" y="47455"/>
                </a:lnTo>
                <a:lnTo>
                  <a:pt x="23216" y="49295"/>
                </a:lnTo>
                <a:lnTo>
                  <a:pt x="23932" y="50114"/>
                </a:lnTo>
                <a:lnTo>
                  <a:pt x="23932" y="51341"/>
                </a:lnTo>
                <a:lnTo>
                  <a:pt x="24034" y="51341"/>
                </a:lnTo>
                <a:lnTo>
                  <a:pt x="24034" y="51545"/>
                </a:lnTo>
                <a:lnTo>
                  <a:pt x="23830" y="51341"/>
                </a:lnTo>
                <a:lnTo>
                  <a:pt x="23216" y="51443"/>
                </a:lnTo>
                <a:lnTo>
                  <a:pt x="23830" y="52159"/>
                </a:lnTo>
                <a:lnTo>
                  <a:pt x="24648" y="52364"/>
                </a:lnTo>
                <a:lnTo>
                  <a:pt x="25261" y="54818"/>
                </a:lnTo>
                <a:lnTo>
                  <a:pt x="26795" y="56455"/>
                </a:lnTo>
                <a:lnTo>
                  <a:pt x="26898" y="55432"/>
                </a:lnTo>
                <a:lnTo>
                  <a:pt x="26386" y="55227"/>
                </a:lnTo>
                <a:lnTo>
                  <a:pt x="25773" y="52364"/>
                </a:lnTo>
                <a:lnTo>
                  <a:pt x="25773" y="52670"/>
                </a:lnTo>
                <a:lnTo>
                  <a:pt x="25261" y="50830"/>
                </a:lnTo>
                <a:lnTo>
                  <a:pt x="25057" y="50727"/>
                </a:lnTo>
                <a:lnTo>
                  <a:pt x="24341" y="48068"/>
                </a:lnTo>
                <a:lnTo>
                  <a:pt x="24545" y="47250"/>
                </a:lnTo>
                <a:lnTo>
                  <a:pt x="25159" y="47659"/>
                </a:lnTo>
                <a:lnTo>
                  <a:pt x="25364" y="47557"/>
                </a:lnTo>
                <a:lnTo>
                  <a:pt x="25466" y="47761"/>
                </a:lnTo>
                <a:lnTo>
                  <a:pt x="25875" y="47966"/>
                </a:lnTo>
                <a:lnTo>
                  <a:pt x="26591" y="51034"/>
                </a:lnTo>
                <a:lnTo>
                  <a:pt x="27205" y="51341"/>
                </a:lnTo>
                <a:lnTo>
                  <a:pt x="27000" y="51852"/>
                </a:lnTo>
                <a:lnTo>
                  <a:pt x="28023" y="53080"/>
                </a:lnTo>
                <a:lnTo>
                  <a:pt x="27920" y="52977"/>
                </a:lnTo>
                <a:lnTo>
                  <a:pt x="28125" y="53591"/>
                </a:lnTo>
                <a:lnTo>
                  <a:pt x="27920" y="53795"/>
                </a:lnTo>
                <a:lnTo>
                  <a:pt x="28636" y="54307"/>
                </a:lnTo>
                <a:lnTo>
                  <a:pt x="28432" y="54205"/>
                </a:lnTo>
                <a:lnTo>
                  <a:pt x="29045" y="54920"/>
                </a:lnTo>
                <a:lnTo>
                  <a:pt x="28841" y="54920"/>
                </a:lnTo>
                <a:lnTo>
                  <a:pt x="29761" y="56148"/>
                </a:lnTo>
                <a:lnTo>
                  <a:pt x="30477" y="58091"/>
                </a:lnTo>
                <a:lnTo>
                  <a:pt x="29966" y="59216"/>
                </a:lnTo>
                <a:lnTo>
                  <a:pt x="37534" y="63920"/>
                </a:lnTo>
                <a:lnTo>
                  <a:pt x="39068" y="63307"/>
                </a:lnTo>
                <a:lnTo>
                  <a:pt x="39170" y="63307"/>
                </a:lnTo>
                <a:lnTo>
                  <a:pt x="39784" y="63614"/>
                </a:lnTo>
                <a:lnTo>
                  <a:pt x="39784" y="63614"/>
                </a:lnTo>
                <a:lnTo>
                  <a:pt x="39375" y="63307"/>
                </a:lnTo>
                <a:lnTo>
                  <a:pt x="39375" y="63307"/>
                </a:lnTo>
                <a:lnTo>
                  <a:pt x="44284" y="66375"/>
                </a:lnTo>
                <a:lnTo>
                  <a:pt x="45000" y="66273"/>
                </a:lnTo>
                <a:lnTo>
                  <a:pt x="45409" y="66682"/>
                </a:lnTo>
                <a:lnTo>
                  <a:pt x="45307" y="66989"/>
                </a:lnTo>
                <a:lnTo>
                  <a:pt x="46534" y="68830"/>
                </a:lnTo>
                <a:lnTo>
                  <a:pt x="46534" y="69443"/>
                </a:lnTo>
                <a:lnTo>
                  <a:pt x="47148" y="70159"/>
                </a:lnTo>
                <a:lnTo>
                  <a:pt x="47352" y="69852"/>
                </a:lnTo>
                <a:lnTo>
                  <a:pt x="47045" y="69443"/>
                </a:lnTo>
                <a:lnTo>
                  <a:pt x="47045" y="69443"/>
                </a:lnTo>
                <a:lnTo>
                  <a:pt x="48784" y="71386"/>
                </a:lnTo>
                <a:lnTo>
                  <a:pt x="48784" y="71386"/>
                </a:lnTo>
                <a:lnTo>
                  <a:pt x="48580" y="71080"/>
                </a:lnTo>
                <a:lnTo>
                  <a:pt x="49091" y="71693"/>
                </a:lnTo>
                <a:lnTo>
                  <a:pt x="49705" y="71489"/>
                </a:lnTo>
                <a:lnTo>
                  <a:pt x="50625" y="72205"/>
                </a:lnTo>
                <a:lnTo>
                  <a:pt x="50727" y="71898"/>
                </a:lnTo>
                <a:lnTo>
                  <a:pt x="51136" y="72614"/>
                </a:lnTo>
                <a:lnTo>
                  <a:pt x="51648" y="72307"/>
                </a:lnTo>
                <a:lnTo>
                  <a:pt x="51341" y="71693"/>
                </a:lnTo>
                <a:lnTo>
                  <a:pt x="52670" y="70773"/>
                </a:lnTo>
                <a:lnTo>
                  <a:pt x="53182" y="71489"/>
                </a:lnTo>
                <a:lnTo>
                  <a:pt x="53182" y="71284"/>
                </a:lnTo>
                <a:lnTo>
                  <a:pt x="53386" y="71386"/>
                </a:lnTo>
                <a:lnTo>
                  <a:pt x="53489" y="71284"/>
                </a:lnTo>
                <a:lnTo>
                  <a:pt x="53693" y="71693"/>
                </a:lnTo>
                <a:lnTo>
                  <a:pt x="53386" y="71386"/>
                </a:lnTo>
                <a:lnTo>
                  <a:pt x="53182" y="71795"/>
                </a:lnTo>
                <a:lnTo>
                  <a:pt x="53795" y="75682"/>
                </a:lnTo>
                <a:lnTo>
                  <a:pt x="53898" y="75682"/>
                </a:lnTo>
                <a:lnTo>
                  <a:pt x="53898" y="75989"/>
                </a:lnTo>
                <a:lnTo>
                  <a:pt x="54000" y="75886"/>
                </a:lnTo>
                <a:lnTo>
                  <a:pt x="54205" y="75989"/>
                </a:lnTo>
                <a:lnTo>
                  <a:pt x="53489" y="77216"/>
                </a:lnTo>
                <a:lnTo>
                  <a:pt x="52977" y="77523"/>
                </a:lnTo>
                <a:lnTo>
                  <a:pt x="52773" y="78239"/>
                </a:lnTo>
                <a:lnTo>
                  <a:pt x="52364" y="78341"/>
                </a:lnTo>
                <a:lnTo>
                  <a:pt x="52568" y="78750"/>
                </a:lnTo>
                <a:lnTo>
                  <a:pt x="51648" y="79159"/>
                </a:lnTo>
                <a:lnTo>
                  <a:pt x="51239" y="80693"/>
                </a:lnTo>
                <a:lnTo>
                  <a:pt x="51034" y="80591"/>
                </a:lnTo>
                <a:lnTo>
                  <a:pt x="50727" y="81307"/>
                </a:lnTo>
                <a:lnTo>
                  <a:pt x="50727" y="82227"/>
                </a:lnTo>
                <a:lnTo>
                  <a:pt x="51034" y="82739"/>
                </a:lnTo>
                <a:lnTo>
                  <a:pt x="51545" y="82432"/>
                </a:lnTo>
                <a:lnTo>
                  <a:pt x="51648" y="82125"/>
                </a:lnTo>
                <a:lnTo>
                  <a:pt x="51750" y="82841"/>
                </a:lnTo>
                <a:lnTo>
                  <a:pt x="50318" y="84886"/>
                </a:lnTo>
                <a:lnTo>
                  <a:pt x="50830" y="85909"/>
                </a:lnTo>
                <a:lnTo>
                  <a:pt x="50625" y="86011"/>
                </a:lnTo>
                <a:lnTo>
                  <a:pt x="60852" y="98693"/>
                </a:lnTo>
                <a:lnTo>
                  <a:pt x="61977" y="118125"/>
                </a:lnTo>
                <a:lnTo>
                  <a:pt x="61670" y="118330"/>
                </a:lnTo>
                <a:lnTo>
                  <a:pt x="63102" y="122932"/>
                </a:lnTo>
                <a:lnTo>
                  <a:pt x="64125" y="122625"/>
                </a:lnTo>
                <a:lnTo>
                  <a:pt x="63818" y="123136"/>
                </a:lnTo>
                <a:lnTo>
                  <a:pt x="64125" y="123136"/>
                </a:lnTo>
                <a:lnTo>
                  <a:pt x="64330" y="123648"/>
                </a:lnTo>
                <a:lnTo>
                  <a:pt x="64023" y="123648"/>
                </a:lnTo>
                <a:lnTo>
                  <a:pt x="64227" y="125284"/>
                </a:lnTo>
                <a:lnTo>
                  <a:pt x="64636" y="125489"/>
                </a:lnTo>
                <a:lnTo>
                  <a:pt x="64534" y="126511"/>
                </a:lnTo>
                <a:lnTo>
                  <a:pt x="64943" y="126716"/>
                </a:lnTo>
                <a:lnTo>
                  <a:pt x="64330" y="126716"/>
                </a:lnTo>
                <a:lnTo>
                  <a:pt x="64636" y="127432"/>
                </a:lnTo>
                <a:lnTo>
                  <a:pt x="64534" y="127739"/>
                </a:lnTo>
                <a:lnTo>
                  <a:pt x="64330" y="127023"/>
                </a:lnTo>
                <a:lnTo>
                  <a:pt x="64023" y="127432"/>
                </a:lnTo>
                <a:lnTo>
                  <a:pt x="64023" y="127432"/>
                </a:lnTo>
                <a:lnTo>
                  <a:pt x="64227" y="127023"/>
                </a:lnTo>
                <a:lnTo>
                  <a:pt x="64023" y="126614"/>
                </a:lnTo>
                <a:lnTo>
                  <a:pt x="64023" y="127023"/>
                </a:lnTo>
                <a:lnTo>
                  <a:pt x="63409" y="127125"/>
                </a:lnTo>
                <a:lnTo>
                  <a:pt x="63614" y="127432"/>
                </a:lnTo>
                <a:lnTo>
                  <a:pt x="63205" y="127943"/>
                </a:lnTo>
                <a:lnTo>
                  <a:pt x="63205" y="127943"/>
                </a:lnTo>
                <a:lnTo>
                  <a:pt x="63716" y="127739"/>
                </a:lnTo>
                <a:lnTo>
                  <a:pt x="64227" y="128148"/>
                </a:lnTo>
                <a:lnTo>
                  <a:pt x="64227" y="128045"/>
                </a:lnTo>
                <a:lnTo>
                  <a:pt x="64534" y="128250"/>
                </a:lnTo>
                <a:lnTo>
                  <a:pt x="64534" y="128455"/>
                </a:lnTo>
                <a:lnTo>
                  <a:pt x="64432" y="128659"/>
                </a:lnTo>
                <a:lnTo>
                  <a:pt x="64636" y="129068"/>
                </a:lnTo>
                <a:lnTo>
                  <a:pt x="65148" y="128864"/>
                </a:lnTo>
                <a:lnTo>
                  <a:pt x="65557" y="129477"/>
                </a:lnTo>
                <a:lnTo>
                  <a:pt x="64534" y="129273"/>
                </a:lnTo>
                <a:lnTo>
                  <a:pt x="65148" y="129682"/>
                </a:lnTo>
                <a:lnTo>
                  <a:pt x="65455" y="130705"/>
                </a:lnTo>
                <a:lnTo>
                  <a:pt x="65352" y="130295"/>
                </a:lnTo>
                <a:lnTo>
                  <a:pt x="65455" y="130295"/>
                </a:lnTo>
                <a:lnTo>
                  <a:pt x="65864" y="131216"/>
                </a:lnTo>
                <a:lnTo>
                  <a:pt x="65352" y="131420"/>
                </a:lnTo>
                <a:lnTo>
                  <a:pt x="66068" y="131727"/>
                </a:lnTo>
                <a:lnTo>
                  <a:pt x="65864" y="131727"/>
                </a:lnTo>
                <a:lnTo>
                  <a:pt x="66170" y="132034"/>
                </a:lnTo>
                <a:lnTo>
                  <a:pt x="66273" y="131727"/>
                </a:lnTo>
                <a:lnTo>
                  <a:pt x="66375" y="131932"/>
                </a:lnTo>
                <a:lnTo>
                  <a:pt x="66375" y="132239"/>
                </a:lnTo>
                <a:lnTo>
                  <a:pt x="66170" y="132034"/>
                </a:lnTo>
                <a:lnTo>
                  <a:pt x="65557" y="131625"/>
                </a:lnTo>
                <a:lnTo>
                  <a:pt x="65250" y="131932"/>
                </a:lnTo>
                <a:lnTo>
                  <a:pt x="67193" y="133261"/>
                </a:lnTo>
                <a:lnTo>
                  <a:pt x="67398" y="133159"/>
                </a:lnTo>
                <a:lnTo>
                  <a:pt x="67091" y="132750"/>
                </a:lnTo>
                <a:lnTo>
                  <a:pt x="67705" y="133057"/>
                </a:lnTo>
                <a:lnTo>
                  <a:pt x="67398" y="133159"/>
                </a:lnTo>
                <a:lnTo>
                  <a:pt x="67500" y="133261"/>
                </a:lnTo>
                <a:lnTo>
                  <a:pt x="67602" y="133159"/>
                </a:lnTo>
                <a:lnTo>
                  <a:pt x="67807" y="133568"/>
                </a:lnTo>
                <a:lnTo>
                  <a:pt x="67807" y="133568"/>
                </a:lnTo>
                <a:lnTo>
                  <a:pt x="67500" y="133261"/>
                </a:lnTo>
                <a:lnTo>
                  <a:pt x="67295" y="133364"/>
                </a:lnTo>
                <a:lnTo>
                  <a:pt x="66477" y="133364"/>
                </a:lnTo>
                <a:lnTo>
                  <a:pt x="66886" y="133773"/>
                </a:lnTo>
                <a:lnTo>
                  <a:pt x="67500" y="133670"/>
                </a:lnTo>
                <a:lnTo>
                  <a:pt x="67295" y="134080"/>
                </a:lnTo>
                <a:lnTo>
                  <a:pt x="67705" y="134284"/>
                </a:lnTo>
                <a:lnTo>
                  <a:pt x="67807" y="134080"/>
                </a:lnTo>
                <a:lnTo>
                  <a:pt x="67926" y="134000"/>
                </a:lnTo>
                <a:lnTo>
                  <a:pt x="67926" y="134000"/>
                </a:lnTo>
                <a:lnTo>
                  <a:pt x="68420" y="134693"/>
                </a:lnTo>
                <a:lnTo>
                  <a:pt x="69136" y="133977"/>
                </a:lnTo>
                <a:lnTo>
                  <a:pt x="69136" y="134284"/>
                </a:lnTo>
                <a:lnTo>
                  <a:pt x="68932" y="134489"/>
                </a:lnTo>
                <a:lnTo>
                  <a:pt x="68932" y="134693"/>
                </a:lnTo>
                <a:lnTo>
                  <a:pt x="68727" y="134795"/>
                </a:lnTo>
                <a:lnTo>
                  <a:pt x="69750" y="134795"/>
                </a:lnTo>
                <a:lnTo>
                  <a:pt x="69545" y="134182"/>
                </a:lnTo>
                <a:lnTo>
                  <a:pt x="69767" y="133988"/>
                </a:lnTo>
                <a:lnTo>
                  <a:pt x="69767" y="133988"/>
                </a:lnTo>
                <a:lnTo>
                  <a:pt x="70057" y="134182"/>
                </a:lnTo>
                <a:lnTo>
                  <a:pt x="69852" y="134284"/>
                </a:lnTo>
                <a:lnTo>
                  <a:pt x="70568" y="134591"/>
                </a:lnTo>
                <a:lnTo>
                  <a:pt x="70364" y="135000"/>
                </a:lnTo>
                <a:lnTo>
                  <a:pt x="71489" y="135614"/>
                </a:lnTo>
                <a:lnTo>
                  <a:pt x="71386" y="135716"/>
                </a:lnTo>
                <a:lnTo>
                  <a:pt x="70159" y="135205"/>
                </a:lnTo>
                <a:lnTo>
                  <a:pt x="70364" y="135205"/>
                </a:lnTo>
                <a:lnTo>
                  <a:pt x="70057" y="135000"/>
                </a:lnTo>
                <a:lnTo>
                  <a:pt x="69955" y="135102"/>
                </a:lnTo>
                <a:lnTo>
                  <a:pt x="70568" y="135716"/>
                </a:lnTo>
                <a:lnTo>
                  <a:pt x="70057" y="135511"/>
                </a:lnTo>
                <a:lnTo>
                  <a:pt x="69443" y="135716"/>
                </a:lnTo>
                <a:lnTo>
                  <a:pt x="69545" y="135818"/>
                </a:lnTo>
                <a:lnTo>
                  <a:pt x="73943" y="136125"/>
                </a:lnTo>
                <a:lnTo>
                  <a:pt x="74557" y="135818"/>
                </a:lnTo>
                <a:lnTo>
                  <a:pt x="71489" y="134489"/>
                </a:lnTo>
                <a:lnTo>
                  <a:pt x="71591" y="134284"/>
                </a:lnTo>
                <a:lnTo>
                  <a:pt x="71080" y="133875"/>
                </a:lnTo>
                <a:lnTo>
                  <a:pt x="69782" y="133975"/>
                </a:lnTo>
                <a:lnTo>
                  <a:pt x="69782" y="133975"/>
                </a:lnTo>
                <a:lnTo>
                  <a:pt x="70364" y="133466"/>
                </a:lnTo>
                <a:lnTo>
                  <a:pt x="71080" y="133568"/>
                </a:lnTo>
                <a:lnTo>
                  <a:pt x="71080" y="133568"/>
                </a:lnTo>
                <a:lnTo>
                  <a:pt x="70057" y="132852"/>
                </a:lnTo>
                <a:lnTo>
                  <a:pt x="70364" y="132750"/>
                </a:lnTo>
                <a:lnTo>
                  <a:pt x="69852" y="132341"/>
                </a:lnTo>
                <a:lnTo>
                  <a:pt x="70159" y="131318"/>
                </a:lnTo>
                <a:lnTo>
                  <a:pt x="69750" y="131216"/>
                </a:lnTo>
                <a:lnTo>
                  <a:pt x="69955" y="131216"/>
                </a:lnTo>
                <a:lnTo>
                  <a:pt x="69955" y="131011"/>
                </a:lnTo>
                <a:lnTo>
                  <a:pt x="70670" y="131216"/>
                </a:lnTo>
                <a:lnTo>
                  <a:pt x="70670" y="131216"/>
                </a:lnTo>
                <a:lnTo>
                  <a:pt x="70466" y="130500"/>
                </a:lnTo>
                <a:lnTo>
                  <a:pt x="71591" y="129170"/>
                </a:lnTo>
                <a:lnTo>
                  <a:pt x="71182" y="129068"/>
                </a:lnTo>
                <a:lnTo>
                  <a:pt x="71284" y="128455"/>
                </a:lnTo>
                <a:lnTo>
                  <a:pt x="69443" y="127330"/>
                </a:lnTo>
                <a:lnTo>
                  <a:pt x="69852" y="126409"/>
                </a:lnTo>
                <a:lnTo>
                  <a:pt x="70159" y="126205"/>
                </a:lnTo>
                <a:lnTo>
                  <a:pt x="70670" y="126205"/>
                </a:lnTo>
                <a:lnTo>
                  <a:pt x="70568" y="124670"/>
                </a:lnTo>
                <a:lnTo>
                  <a:pt x="71182" y="124159"/>
                </a:lnTo>
                <a:lnTo>
                  <a:pt x="70568" y="123852"/>
                </a:lnTo>
                <a:lnTo>
                  <a:pt x="70977" y="123750"/>
                </a:lnTo>
                <a:lnTo>
                  <a:pt x="71284" y="124057"/>
                </a:lnTo>
                <a:lnTo>
                  <a:pt x="71284" y="124057"/>
                </a:lnTo>
                <a:lnTo>
                  <a:pt x="70977" y="123443"/>
                </a:lnTo>
                <a:lnTo>
                  <a:pt x="70773" y="123545"/>
                </a:lnTo>
                <a:lnTo>
                  <a:pt x="70364" y="123239"/>
                </a:lnTo>
                <a:lnTo>
                  <a:pt x="69955" y="122318"/>
                </a:lnTo>
                <a:lnTo>
                  <a:pt x="70057" y="122011"/>
                </a:lnTo>
                <a:lnTo>
                  <a:pt x="71182" y="122318"/>
                </a:lnTo>
                <a:lnTo>
                  <a:pt x="72205" y="122011"/>
                </a:lnTo>
                <a:lnTo>
                  <a:pt x="72000" y="121193"/>
                </a:lnTo>
                <a:lnTo>
                  <a:pt x="72102" y="120886"/>
                </a:lnTo>
                <a:lnTo>
                  <a:pt x="71898" y="120580"/>
                </a:lnTo>
                <a:lnTo>
                  <a:pt x="72000" y="120580"/>
                </a:lnTo>
                <a:lnTo>
                  <a:pt x="71693" y="120170"/>
                </a:lnTo>
                <a:lnTo>
                  <a:pt x="75477" y="119250"/>
                </a:lnTo>
                <a:lnTo>
                  <a:pt x="75886" y="117716"/>
                </a:lnTo>
                <a:lnTo>
                  <a:pt x="73739" y="114545"/>
                </a:lnTo>
                <a:lnTo>
                  <a:pt x="73739" y="114034"/>
                </a:lnTo>
                <a:lnTo>
                  <a:pt x="73943" y="114034"/>
                </a:lnTo>
                <a:lnTo>
                  <a:pt x="73841" y="113420"/>
                </a:lnTo>
                <a:lnTo>
                  <a:pt x="74045" y="113932"/>
                </a:lnTo>
                <a:lnTo>
                  <a:pt x="73841" y="114341"/>
                </a:lnTo>
                <a:lnTo>
                  <a:pt x="74557" y="115466"/>
                </a:lnTo>
                <a:lnTo>
                  <a:pt x="77216" y="115875"/>
                </a:lnTo>
                <a:lnTo>
                  <a:pt x="79466" y="111580"/>
                </a:lnTo>
                <a:lnTo>
                  <a:pt x="79568" y="111682"/>
                </a:lnTo>
                <a:lnTo>
                  <a:pt x="79568" y="111273"/>
                </a:lnTo>
                <a:lnTo>
                  <a:pt x="79466" y="110966"/>
                </a:lnTo>
                <a:lnTo>
                  <a:pt x="79773" y="111273"/>
                </a:lnTo>
                <a:lnTo>
                  <a:pt x="79875" y="111273"/>
                </a:lnTo>
                <a:lnTo>
                  <a:pt x="79364" y="112500"/>
                </a:lnTo>
                <a:lnTo>
                  <a:pt x="79773" y="112193"/>
                </a:lnTo>
                <a:lnTo>
                  <a:pt x="80080" y="111170"/>
                </a:lnTo>
                <a:lnTo>
                  <a:pt x="79875" y="111273"/>
                </a:lnTo>
                <a:lnTo>
                  <a:pt x="79875" y="111273"/>
                </a:lnTo>
                <a:lnTo>
                  <a:pt x="81409" y="107898"/>
                </a:lnTo>
                <a:lnTo>
                  <a:pt x="81102" y="106159"/>
                </a:lnTo>
                <a:lnTo>
                  <a:pt x="81614" y="106057"/>
                </a:lnTo>
                <a:lnTo>
                  <a:pt x="81511" y="106159"/>
                </a:lnTo>
                <a:lnTo>
                  <a:pt x="85398" y="103705"/>
                </a:lnTo>
                <a:lnTo>
                  <a:pt x="85807" y="103602"/>
                </a:lnTo>
                <a:lnTo>
                  <a:pt x="85909" y="103398"/>
                </a:lnTo>
                <a:lnTo>
                  <a:pt x="86114" y="103705"/>
                </a:lnTo>
                <a:lnTo>
                  <a:pt x="86830" y="103602"/>
                </a:lnTo>
                <a:lnTo>
                  <a:pt x="86932" y="103091"/>
                </a:lnTo>
                <a:lnTo>
                  <a:pt x="87750" y="102580"/>
                </a:lnTo>
                <a:lnTo>
                  <a:pt x="89080" y="94398"/>
                </a:lnTo>
                <a:lnTo>
                  <a:pt x="89080" y="93170"/>
                </a:lnTo>
                <a:lnTo>
                  <a:pt x="89284" y="93068"/>
                </a:lnTo>
                <a:lnTo>
                  <a:pt x="89489" y="93375"/>
                </a:lnTo>
                <a:lnTo>
                  <a:pt x="90409" y="91534"/>
                </a:lnTo>
                <a:lnTo>
                  <a:pt x="90409" y="91739"/>
                </a:lnTo>
                <a:lnTo>
                  <a:pt x="92557" y="87136"/>
                </a:lnTo>
                <a:lnTo>
                  <a:pt x="91943" y="85398"/>
                </a:lnTo>
                <a:lnTo>
                  <a:pt x="84273" y="82739"/>
                </a:lnTo>
                <a:lnTo>
                  <a:pt x="84068" y="82943"/>
                </a:lnTo>
                <a:lnTo>
                  <a:pt x="83966" y="82534"/>
                </a:lnTo>
                <a:lnTo>
                  <a:pt x="83557" y="83352"/>
                </a:lnTo>
                <a:lnTo>
                  <a:pt x="83557" y="83352"/>
                </a:lnTo>
                <a:lnTo>
                  <a:pt x="83659" y="82636"/>
                </a:lnTo>
                <a:lnTo>
                  <a:pt x="83557" y="82330"/>
                </a:lnTo>
                <a:lnTo>
                  <a:pt x="83557" y="81818"/>
                </a:lnTo>
                <a:lnTo>
                  <a:pt x="80591" y="80795"/>
                </a:lnTo>
                <a:lnTo>
                  <a:pt x="79057" y="82739"/>
                </a:lnTo>
                <a:lnTo>
                  <a:pt x="79364" y="81818"/>
                </a:lnTo>
                <a:lnTo>
                  <a:pt x="78341" y="82125"/>
                </a:lnTo>
                <a:lnTo>
                  <a:pt x="77932" y="81307"/>
                </a:lnTo>
                <a:lnTo>
                  <a:pt x="77625" y="81205"/>
                </a:lnTo>
                <a:lnTo>
                  <a:pt x="77011" y="81614"/>
                </a:lnTo>
                <a:lnTo>
                  <a:pt x="76295" y="81614"/>
                </a:lnTo>
                <a:lnTo>
                  <a:pt x="78852" y="78750"/>
                </a:lnTo>
                <a:lnTo>
                  <a:pt x="77216" y="75375"/>
                </a:lnTo>
                <a:lnTo>
                  <a:pt x="77011" y="75580"/>
                </a:lnTo>
                <a:lnTo>
                  <a:pt x="76807" y="75068"/>
                </a:lnTo>
                <a:lnTo>
                  <a:pt x="76705" y="75170"/>
                </a:lnTo>
                <a:lnTo>
                  <a:pt x="75273" y="74148"/>
                </a:lnTo>
                <a:lnTo>
                  <a:pt x="75068" y="74557"/>
                </a:lnTo>
                <a:lnTo>
                  <a:pt x="74455" y="73841"/>
                </a:lnTo>
                <a:lnTo>
                  <a:pt x="73432" y="74148"/>
                </a:lnTo>
                <a:lnTo>
                  <a:pt x="72614" y="73943"/>
                </a:lnTo>
                <a:lnTo>
                  <a:pt x="72307" y="74352"/>
                </a:lnTo>
                <a:lnTo>
                  <a:pt x="72307" y="73739"/>
                </a:lnTo>
                <a:lnTo>
                  <a:pt x="71284" y="72920"/>
                </a:lnTo>
                <a:lnTo>
                  <a:pt x="70977" y="73432"/>
                </a:lnTo>
                <a:lnTo>
                  <a:pt x="70977" y="73432"/>
                </a:lnTo>
                <a:lnTo>
                  <a:pt x="71080" y="72307"/>
                </a:lnTo>
                <a:lnTo>
                  <a:pt x="69852" y="71284"/>
                </a:lnTo>
                <a:lnTo>
                  <a:pt x="68420" y="71182"/>
                </a:lnTo>
                <a:lnTo>
                  <a:pt x="68830" y="70875"/>
                </a:lnTo>
                <a:lnTo>
                  <a:pt x="69034" y="70568"/>
                </a:lnTo>
                <a:lnTo>
                  <a:pt x="68932" y="70159"/>
                </a:lnTo>
                <a:lnTo>
                  <a:pt x="68420" y="69852"/>
                </a:lnTo>
                <a:lnTo>
                  <a:pt x="68318" y="69955"/>
                </a:lnTo>
                <a:lnTo>
                  <a:pt x="68318" y="70159"/>
                </a:lnTo>
                <a:lnTo>
                  <a:pt x="67909" y="69852"/>
                </a:lnTo>
                <a:lnTo>
                  <a:pt x="67807" y="69955"/>
                </a:lnTo>
                <a:lnTo>
                  <a:pt x="67602" y="69545"/>
                </a:lnTo>
                <a:lnTo>
                  <a:pt x="67398" y="69648"/>
                </a:lnTo>
                <a:lnTo>
                  <a:pt x="67295" y="69239"/>
                </a:lnTo>
                <a:lnTo>
                  <a:pt x="68216" y="69034"/>
                </a:lnTo>
                <a:lnTo>
                  <a:pt x="66068" y="69136"/>
                </a:lnTo>
                <a:lnTo>
                  <a:pt x="66068" y="69239"/>
                </a:lnTo>
                <a:lnTo>
                  <a:pt x="66580" y="69239"/>
                </a:lnTo>
                <a:lnTo>
                  <a:pt x="65045" y="69648"/>
                </a:lnTo>
                <a:lnTo>
                  <a:pt x="64636" y="69443"/>
                </a:lnTo>
                <a:lnTo>
                  <a:pt x="64432" y="69136"/>
                </a:lnTo>
                <a:lnTo>
                  <a:pt x="62489" y="69136"/>
                </a:lnTo>
                <a:lnTo>
                  <a:pt x="62284" y="68523"/>
                </a:lnTo>
                <a:lnTo>
                  <a:pt x="61466" y="68216"/>
                </a:lnTo>
                <a:lnTo>
                  <a:pt x="61159" y="67705"/>
                </a:lnTo>
                <a:lnTo>
                  <a:pt x="60750" y="67705"/>
                </a:lnTo>
                <a:lnTo>
                  <a:pt x="61159" y="68114"/>
                </a:lnTo>
                <a:lnTo>
                  <a:pt x="59727" y="68727"/>
                </a:lnTo>
                <a:lnTo>
                  <a:pt x="59523" y="69239"/>
                </a:lnTo>
                <a:lnTo>
                  <a:pt x="59932" y="70057"/>
                </a:lnTo>
                <a:lnTo>
                  <a:pt x="59625" y="70670"/>
                </a:lnTo>
                <a:lnTo>
                  <a:pt x="59216" y="70364"/>
                </a:lnTo>
                <a:lnTo>
                  <a:pt x="59114" y="69648"/>
                </a:lnTo>
                <a:lnTo>
                  <a:pt x="59420" y="69239"/>
                </a:lnTo>
                <a:lnTo>
                  <a:pt x="59318" y="68727"/>
                </a:lnTo>
                <a:lnTo>
                  <a:pt x="59420" y="68727"/>
                </a:lnTo>
                <a:lnTo>
                  <a:pt x="59216" y="68114"/>
                </a:lnTo>
                <a:lnTo>
                  <a:pt x="59830" y="67807"/>
                </a:lnTo>
                <a:lnTo>
                  <a:pt x="59625" y="67295"/>
                </a:lnTo>
                <a:lnTo>
                  <a:pt x="56966" y="68932"/>
                </a:lnTo>
                <a:lnTo>
                  <a:pt x="56966" y="68727"/>
                </a:lnTo>
                <a:lnTo>
                  <a:pt x="56557" y="68625"/>
                </a:lnTo>
                <a:lnTo>
                  <a:pt x="55739" y="69648"/>
                </a:lnTo>
                <a:lnTo>
                  <a:pt x="55841" y="69545"/>
                </a:lnTo>
                <a:lnTo>
                  <a:pt x="55534" y="70364"/>
                </a:lnTo>
                <a:lnTo>
                  <a:pt x="54614" y="71182"/>
                </a:lnTo>
                <a:lnTo>
                  <a:pt x="54511" y="71898"/>
                </a:lnTo>
                <a:lnTo>
                  <a:pt x="52977" y="70364"/>
                </a:lnTo>
                <a:lnTo>
                  <a:pt x="52057" y="70261"/>
                </a:lnTo>
                <a:lnTo>
                  <a:pt x="51034" y="70875"/>
                </a:lnTo>
                <a:lnTo>
                  <a:pt x="50011" y="70670"/>
                </a:lnTo>
                <a:lnTo>
                  <a:pt x="50011" y="70670"/>
                </a:lnTo>
                <a:lnTo>
                  <a:pt x="50114" y="70875"/>
                </a:lnTo>
                <a:lnTo>
                  <a:pt x="48375" y="68420"/>
                </a:lnTo>
                <a:lnTo>
                  <a:pt x="48580" y="67602"/>
                </a:lnTo>
                <a:lnTo>
                  <a:pt x="48682" y="67705"/>
                </a:lnTo>
                <a:lnTo>
                  <a:pt x="48784" y="66989"/>
                </a:lnTo>
                <a:lnTo>
                  <a:pt x="48784" y="67193"/>
                </a:lnTo>
                <a:lnTo>
                  <a:pt x="49193" y="64739"/>
                </a:lnTo>
                <a:lnTo>
                  <a:pt x="48989" y="64330"/>
                </a:lnTo>
                <a:lnTo>
                  <a:pt x="48580" y="64125"/>
                </a:lnTo>
                <a:lnTo>
                  <a:pt x="48886" y="64227"/>
                </a:lnTo>
                <a:lnTo>
                  <a:pt x="48273" y="63716"/>
                </a:lnTo>
                <a:lnTo>
                  <a:pt x="44284" y="63614"/>
                </a:lnTo>
                <a:lnTo>
                  <a:pt x="45000" y="62795"/>
                </a:lnTo>
                <a:lnTo>
                  <a:pt x="45102" y="61159"/>
                </a:lnTo>
                <a:lnTo>
                  <a:pt x="45409" y="60648"/>
                </a:lnTo>
                <a:lnTo>
                  <a:pt x="45511" y="61261"/>
                </a:lnTo>
                <a:lnTo>
                  <a:pt x="46023" y="60136"/>
                </a:lnTo>
                <a:lnTo>
                  <a:pt x="45818" y="60239"/>
                </a:lnTo>
                <a:lnTo>
                  <a:pt x="46125" y="59932"/>
                </a:lnTo>
                <a:lnTo>
                  <a:pt x="46125" y="59625"/>
                </a:lnTo>
                <a:lnTo>
                  <a:pt x="46534" y="58807"/>
                </a:lnTo>
                <a:lnTo>
                  <a:pt x="46432" y="57989"/>
                </a:lnTo>
                <a:lnTo>
                  <a:pt x="43875" y="58295"/>
                </a:lnTo>
                <a:lnTo>
                  <a:pt x="42955" y="60239"/>
                </a:lnTo>
                <a:lnTo>
                  <a:pt x="42341" y="60648"/>
                </a:lnTo>
                <a:lnTo>
                  <a:pt x="42545" y="60648"/>
                </a:lnTo>
                <a:lnTo>
                  <a:pt x="42443" y="60955"/>
                </a:lnTo>
                <a:lnTo>
                  <a:pt x="39477" y="61261"/>
                </a:lnTo>
                <a:lnTo>
                  <a:pt x="38557" y="60750"/>
                </a:lnTo>
                <a:lnTo>
                  <a:pt x="38557" y="60750"/>
                </a:lnTo>
                <a:lnTo>
                  <a:pt x="38659" y="60852"/>
                </a:lnTo>
                <a:lnTo>
                  <a:pt x="38659" y="60852"/>
                </a:lnTo>
                <a:lnTo>
                  <a:pt x="38352" y="60648"/>
                </a:lnTo>
                <a:lnTo>
                  <a:pt x="38352" y="60648"/>
                </a:lnTo>
                <a:lnTo>
                  <a:pt x="38557" y="60750"/>
                </a:lnTo>
                <a:lnTo>
                  <a:pt x="37432" y="57989"/>
                </a:lnTo>
                <a:lnTo>
                  <a:pt x="37432" y="58193"/>
                </a:lnTo>
                <a:lnTo>
                  <a:pt x="37227" y="57375"/>
                </a:lnTo>
                <a:lnTo>
                  <a:pt x="37432" y="57989"/>
                </a:lnTo>
                <a:lnTo>
                  <a:pt x="38455" y="52159"/>
                </a:lnTo>
                <a:lnTo>
                  <a:pt x="38250" y="51750"/>
                </a:lnTo>
                <a:lnTo>
                  <a:pt x="38761" y="51545"/>
                </a:lnTo>
                <a:lnTo>
                  <a:pt x="38761" y="51341"/>
                </a:lnTo>
                <a:lnTo>
                  <a:pt x="39068" y="51136"/>
                </a:lnTo>
                <a:lnTo>
                  <a:pt x="38966" y="51136"/>
                </a:lnTo>
                <a:lnTo>
                  <a:pt x="39170" y="51034"/>
                </a:lnTo>
                <a:lnTo>
                  <a:pt x="39375" y="50830"/>
                </a:lnTo>
                <a:lnTo>
                  <a:pt x="39682" y="50727"/>
                </a:lnTo>
                <a:lnTo>
                  <a:pt x="39580" y="50523"/>
                </a:lnTo>
                <a:lnTo>
                  <a:pt x="40091" y="50625"/>
                </a:lnTo>
                <a:lnTo>
                  <a:pt x="41216" y="49909"/>
                </a:lnTo>
                <a:lnTo>
                  <a:pt x="41216" y="49705"/>
                </a:lnTo>
                <a:lnTo>
                  <a:pt x="41420" y="49398"/>
                </a:lnTo>
                <a:lnTo>
                  <a:pt x="41420" y="49602"/>
                </a:lnTo>
                <a:lnTo>
                  <a:pt x="41625" y="49602"/>
                </a:lnTo>
                <a:lnTo>
                  <a:pt x="41318" y="49807"/>
                </a:lnTo>
                <a:lnTo>
                  <a:pt x="42341" y="49193"/>
                </a:lnTo>
                <a:lnTo>
                  <a:pt x="43773" y="49602"/>
                </a:lnTo>
                <a:lnTo>
                  <a:pt x="43977" y="49398"/>
                </a:lnTo>
                <a:lnTo>
                  <a:pt x="44489" y="49602"/>
                </a:lnTo>
                <a:lnTo>
                  <a:pt x="44489" y="49909"/>
                </a:lnTo>
                <a:lnTo>
                  <a:pt x="44386" y="49909"/>
                </a:lnTo>
                <a:lnTo>
                  <a:pt x="45205" y="50114"/>
                </a:lnTo>
                <a:lnTo>
                  <a:pt x="45409" y="49705"/>
                </a:lnTo>
                <a:lnTo>
                  <a:pt x="45920" y="50216"/>
                </a:lnTo>
                <a:lnTo>
                  <a:pt x="46125" y="50216"/>
                </a:lnTo>
                <a:lnTo>
                  <a:pt x="45818" y="49705"/>
                </a:lnTo>
                <a:lnTo>
                  <a:pt x="46227" y="49091"/>
                </a:lnTo>
                <a:lnTo>
                  <a:pt x="46227" y="49091"/>
                </a:lnTo>
                <a:lnTo>
                  <a:pt x="45920" y="49295"/>
                </a:lnTo>
                <a:lnTo>
                  <a:pt x="46023" y="48989"/>
                </a:lnTo>
                <a:lnTo>
                  <a:pt x="45307" y="49091"/>
                </a:lnTo>
                <a:lnTo>
                  <a:pt x="47557" y="48477"/>
                </a:lnTo>
                <a:lnTo>
                  <a:pt x="47557" y="48477"/>
                </a:lnTo>
                <a:lnTo>
                  <a:pt x="47455" y="48989"/>
                </a:lnTo>
                <a:lnTo>
                  <a:pt x="47966" y="48784"/>
                </a:lnTo>
                <a:lnTo>
                  <a:pt x="47966" y="48886"/>
                </a:lnTo>
                <a:lnTo>
                  <a:pt x="48477" y="48580"/>
                </a:lnTo>
                <a:lnTo>
                  <a:pt x="48477" y="48580"/>
                </a:lnTo>
                <a:lnTo>
                  <a:pt x="48170" y="48886"/>
                </a:lnTo>
                <a:lnTo>
                  <a:pt x="48886" y="48784"/>
                </a:lnTo>
                <a:lnTo>
                  <a:pt x="49602" y="48886"/>
                </a:lnTo>
                <a:lnTo>
                  <a:pt x="49500" y="49091"/>
                </a:lnTo>
                <a:lnTo>
                  <a:pt x="49655" y="49401"/>
                </a:lnTo>
                <a:lnTo>
                  <a:pt x="49655" y="49401"/>
                </a:lnTo>
                <a:lnTo>
                  <a:pt x="51239" y="49500"/>
                </a:lnTo>
                <a:lnTo>
                  <a:pt x="51750" y="50216"/>
                </a:lnTo>
                <a:lnTo>
                  <a:pt x="51443" y="51545"/>
                </a:lnTo>
                <a:lnTo>
                  <a:pt x="51648" y="51239"/>
                </a:lnTo>
                <a:lnTo>
                  <a:pt x="51852" y="51341"/>
                </a:lnTo>
                <a:lnTo>
                  <a:pt x="51443" y="51750"/>
                </a:lnTo>
                <a:lnTo>
                  <a:pt x="52670" y="54102"/>
                </a:lnTo>
                <a:lnTo>
                  <a:pt x="52875" y="54102"/>
                </a:lnTo>
                <a:lnTo>
                  <a:pt x="53485" y="53390"/>
                </a:lnTo>
                <a:lnTo>
                  <a:pt x="53485" y="53390"/>
                </a:lnTo>
                <a:lnTo>
                  <a:pt x="53403" y="50915"/>
                </a:lnTo>
                <a:lnTo>
                  <a:pt x="53591" y="50727"/>
                </a:lnTo>
                <a:lnTo>
                  <a:pt x="53489" y="47761"/>
                </a:lnTo>
                <a:lnTo>
                  <a:pt x="53693" y="47659"/>
                </a:lnTo>
                <a:lnTo>
                  <a:pt x="54307" y="46636"/>
                </a:lnTo>
                <a:lnTo>
                  <a:pt x="54307" y="46841"/>
                </a:lnTo>
                <a:lnTo>
                  <a:pt x="54409" y="46739"/>
                </a:lnTo>
                <a:lnTo>
                  <a:pt x="54409" y="46636"/>
                </a:lnTo>
                <a:lnTo>
                  <a:pt x="55841" y="45716"/>
                </a:lnTo>
                <a:lnTo>
                  <a:pt x="55841" y="45818"/>
                </a:lnTo>
                <a:lnTo>
                  <a:pt x="57170" y="44898"/>
                </a:lnTo>
                <a:lnTo>
                  <a:pt x="57170" y="45102"/>
                </a:lnTo>
                <a:lnTo>
                  <a:pt x="57784" y="44284"/>
                </a:lnTo>
                <a:lnTo>
                  <a:pt x="58705" y="44080"/>
                </a:lnTo>
                <a:lnTo>
                  <a:pt x="58193" y="43875"/>
                </a:lnTo>
                <a:lnTo>
                  <a:pt x="58602" y="43875"/>
                </a:lnTo>
                <a:lnTo>
                  <a:pt x="58295" y="43466"/>
                </a:lnTo>
                <a:lnTo>
                  <a:pt x="59420" y="43364"/>
                </a:lnTo>
                <a:lnTo>
                  <a:pt x="59523" y="43057"/>
                </a:lnTo>
                <a:lnTo>
                  <a:pt x="59523" y="43057"/>
                </a:lnTo>
                <a:lnTo>
                  <a:pt x="59216" y="43364"/>
                </a:lnTo>
                <a:lnTo>
                  <a:pt x="58705" y="43057"/>
                </a:lnTo>
                <a:lnTo>
                  <a:pt x="58807" y="42750"/>
                </a:lnTo>
                <a:lnTo>
                  <a:pt x="59216" y="42852"/>
                </a:lnTo>
                <a:lnTo>
                  <a:pt x="59318" y="42750"/>
                </a:lnTo>
                <a:lnTo>
                  <a:pt x="59523" y="42852"/>
                </a:lnTo>
                <a:lnTo>
                  <a:pt x="59523" y="42545"/>
                </a:lnTo>
                <a:lnTo>
                  <a:pt x="59420" y="42034"/>
                </a:lnTo>
                <a:lnTo>
                  <a:pt x="59216" y="41932"/>
                </a:lnTo>
                <a:lnTo>
                  <a:pt x="58705" y="41625"/>
                </a:lnTo>
                <a:lnTo>
                  <a:pt x="59114" y="41727"/>
                </a:lnTo>
                <a:lnTo>
                  <a:pt x="59216" y="41932"/>
                </a:lnTo>
                <a:lnTo>
                  <a:pt x="59216" y="41932"/>
                </a:lnTo>
                <a:lnTo>
                  <a:pt x="59114" y="41420"/>
                </a:lnTo>
                <a:lnTo>
                  <a:pt x="59420" y="41420"/>
                </a:lnTo>
                <a:lnTo>
                  <a:pt x="59523" y="41318"/>
                </a:lnTo>
                <a:lnTo>
                  <a:pt x="59011" y="40705"/>
                </a:lnTo>
                <a:lnTo>
                  <a:pt x="59523" y="41216"/>
                </a:lnTo>
                <a:lnTo>
                  <a:pt x="59523" y="40807"/>
                </a:lnTo>
                <a:lnTo>
                  <a:pt x="58909" y="40500"/>
                </a:lnTo>
                <a:lnTo>
                  <a:pt x="59318" y="39989"/>
                </a:lnTo>
                <a:lnTo>
                  <a:pt x="59011" y="40500"/>
                </a:lnTo>
                <a:lnTo>
                  <a:pt x="59216" y="40398"/>
                </a:lnTo>
                <a:lnTo>
                  <a:pt x="59216" y="40602"/>
                </a:lnTo>
                <a:lnTo>
                  <a:pt x="59318" y="40500"/>
                </a:lnTo>
                <a:lnTo>
                  <a:pt x="59625" y="40807"/>
                </a:lnTo>
                <a:lnTo>
                  <a:pt x="59523" y="40295"/>
                </a:lnTo>
                <a:lnTo>
                  <a:pt x="59727" y="40500"/>
                </a:lnTo>
                <a:lnTo>
                  <a:pt x="59830" y="39580"/>
                </a:lnTo>
                <a:lnTo>
                  <a:pt x="60034" y="39477"/>
                </a:lnTo>
                <a:lnTo>
                  <a:pt x="60034" y="39580"/>
                </a:lnTo>
                <a:lnTo>
                  <a:pt x="60136" y="39375"/>
                </a:lnTo>
                <a:lnTo>
                  <a:pt x="60136" y="39477"/>
                </a:lnTo>
                <a:lnTo>
                  <a:pt x="60443" y="39273"/>
                </a:lnTo>
                <a:lnTo>
                  <a:pt x="60443" y="39375"/>
                </a:lnTo>
                <a:lnTo>
                  <a:pt x="60341" y="39477"/>
                </a:lnTo>
                <a:lnTo>
                  <a:pt x="60443" y="39477"/>
                </a:lnTo>
                <a:lnTo>
                  <a:pt x="60034" y="39784"/>
                </a:lnTo>
                <a:lnTo>
                  <a:pt x="60136" y="39784"/>
                </a:lnTo>
                <a:lnTo>
                  <a:pt x="59830" y="40193"/>
                </a:lnTo>
                <a:lnTo>
                  <a:pt x="60136" y="40295"/>
                </a:lnTo>
                <a:lnTo>
                  <a:pt x="60136" y="40500"/>
                </a:lnTo>
                <a:lnTo>
                  <a:pt x="60034" y="40705"/>
                </a:lnTo>
                <a:lnTo>
                  <a:pt x="60034" y="40909"/>
                </a:lnTo>
                <a:lnTo>
                  <a:pt x="60136" y="40909"/>
                </a:lnTo>
                <a:lnTo>
                  <a:pt x="59727" y="41830"/>
                </a:lnTo>
                <a:lnTo>
                  <a:pt x="60750" y="40500"/>
                </a:lnTo>
                <a:lnTo>
                  <a:pt x="60750" y="39375"/>
                </a:lnTo>
                <a:lnTo>
                  <a:pt x="61057" y="39886"/>
                </a:lnTo>
                <a:lnTo>
                  <a:pt x="62182" y="38864"/>
                </a:lnTo>
                <a:lnTo>
                  <a:pt x="62386" y="38455"/>
                </a:lnTo>
                <a:lnTo>
                  <a:pt x="62284" y="38250"/>
                </a:lnTo>
                <a:lnTo>
                  <a:pt x="62591" y="37636"/>
                </a:lnTo>
                <a:lnTo>
                  <a:pt x="62489" y="38148"/>
                </a:lnTo>
                <a:lnTo>
                  <a:pt x="64943" y="37125"/>
                </a:lnTo>
                <a:lnTo>
                  <a:pt x="65045" y="37227"/>
                </a:lnTo>
                <a:lnTo>
                  <a:pt x="65148" y="37125"/>
                </a:lnTo>
                <a:lnTo>
                  <a:pt x="65148" y="37125"/>
                </a:lnTo>
                <a:lnTo>
                  <a:pt x="65045" y="37432"/>
                </a:lnTo>
                <a:lnTo>
                  <a:pt x="65557" y="37227"/>
                </a:lnTo>
                <a:lnTo>
                  <a:pt x="65557" y="37227"/>
                </a:lnTo>
                <a:lnTo>
                  <a:pt x="65455" y="37330"/>
                </a:lnTo>
                <a:lnTo>
                  <a:pt x="66068" y="37227"/>
                </a:lnTo>
                <a:lnTo>
                  <a:pt x="65966" y="36818"/>
                </a:lnTo>
                <a:lnTo>
                  <a:pt x="65761" y="37125"/>
                </a:lnTo>
                <a:lnTo>
                  <a:pt x="65455" y="36614"/>
                </a:lnTo>
                <a:lnTo>
                  <a:pt x="66784" y="35080"/>
                </a:lnTo>
                <a:lnTo>
                  <a:pt x="66886" y="35182"/>
                </a:lnTo>
                <a:lnTo>
                  <a:pt x="66989" y="34977"/>
                </a:lnTo>
                <a:lnTo>
                  <a:pt x="66989" y="35080"/>
                </a:lnTo>
                <a:lnTo>
                  <a:pt x="67091" y="34875"/>
                </a:lnTo>
                <a:lnTo>
                  <a:pt x="67091" y="35080"/>
                </a:lnTo>
                <a:lnTo>
                  <a:pt x="67193" y="34977"/>
                </a:lnTo>
                <a:lnTo>
                  <a:pt x="68011" y="34364"/>
                </a:lnTo>
                <a:lnTo>
                  <a:pt x="68011" y="34466"/>
                </a:lnTo>
                <a:lnTo>
                  <a:pt x="67909" y="34568"/>
                </a:lnTo>
                <a:lnTo>
                  <a:pt x="68114" y="34670"/>
                </a:lnTo>
                <a:lnTo>
                  <a:pt x="68216" y="34364"/>
                </a:lnTo>
                <a:lnTo>
                  <a:pt x="68523" y="34568"/>
                </a:lnTo>
                <a:lnTo>
                  <a:pt x="69136" y="34261"/>
                </a:lnTo>
                <a:lnTo>
                  <a:pt x="69545" y="33648"/>
                </a:lnTo>
                <a:lnTo>
                  <a:pt x="70568" y="33443"/>
                </a:lnTo>
                <a:lnTo>
                  <a:pt x="70466" y="33545"/>
                </a:lnTo>
                <a:lnTo>
                  <a:pt x="71795" y="32932"/>
                </a:lnTo>
                <a:lnTo>
                  <a:pt x="72102" y="33034"/>
                </a:lnTo>
                <a:lnTo>
                  <a:pt x="71386" y="33443"/>
                </a:lnTo>
                <a:lnTo>
                  <a:pt x="72716" y="33443"/>
                </a:lnTo>
                <a:lnTo>
                  <a:pt x="71898" y="33852"/>
                </a:lnTo>
                <a:lnTo>
                  <a:pt x="71898" y="33545"/>
                </a:lnTo>
                <a:lnTo>
                  <a:pt x="71795" y="33545"/>
                </a:lnTo>
                <a:lnTo>
                  <a:pt x="70568" y="34261"/>
                </a:lnTo>
                <a:lnTo>
                  <a:pt x="70568" y="34261"/>
                </a:lnTo>
                <a:lnTo>
                  <a:pt x="70364" y="34364"/>
                </a:lnTo>
                <a:lnTo>
                  <a:pt x="69955" y="35182"/>
                </a:lnTo>
                <a:lnTo>
                  <a:pt x="70261" y="35386"/>
                </a:lnTo>
                <a:lnTo>
                  <a:pt x="71795" y="34364"/>
                </a:lnTo>
                <a:lnTo>
                  <a:pt x="71795" y="34466"/>
                </a:lnTo>
                <a:lnTo>
                  <a:pt x="71898" y="34261"/>
                </a:lnTo>
                <a:lnTo>
                  <a:pt x="74250" y="33648"/>
                </a:lnTo>
                <a:lnTo>
                  <a:pt x="74250" y="33443"/>
                </a:lnTo>
                <a:lnTo>
                  <a:pt x="74250" y="33136"/>
                </a:lnTo>
                <a:lnTo>
                  <a:pt x="73943" y="32932"/>
                </a:lnTo>
                <a:lnTo>
                  <a:pt x="73227" y="33239"/>
                </a:lnTo>
                <a:lnTo>
                  <a:pt x="73330" y="33136"/>
                </a:lnTo>
                <a:lnTo>
                  <a:pt x="72307" y="32830"/>
                </a:lnTo>
                <a:lnTo>
                  <a:pt x="72511" y="32727"/>
                </a:lnTo>
                <a:lnTo>
                  <a:pt x="72000" y="32420"/>
                </a:lnTo>
                <a:lnTo>
                  <a:pt x="72000" y="31807"/>
                </a:lnTo>
                <a:lnTo>
                  <a:pt x="71693" y="31705"/>
                </a:lnTo>
                <a:lnTo>
                  <a:pt x="72409" y="31091"/>
                </a:lnTo>
                <a:lnTo>
                  <a:pt x="72146" y="31003"/>
                </a:lnTo>
                <a:lnTo>
                  <a:pt x="72146" y="31003"/>
                </a:lnTo>
                <a:lnTo>
                  <a:pt x="71795" y="31091"/>
                </a:lnTo>
                <a:lnTo>
                  <a:pt x="70875" y="30784"/>
                </a:lnTo>
                <a:lnTo>
                  <a:pt x="72102" y="30784"/>
                </a:lnTo>
                <a:lnTo>
                  <a:pt x="72818" y="29966"/>
                </a:lnTo>
                <a:lnTo>
                  <a:pt x="70568" y="29966"/>
                </a:lnTo>
                <a:lnTo>
                  <a:pt x="63307" y="33852"/>
                </a:lnTo>
                <a:lnTo>
                  <a:pt x="63307" y="33852"/>
                </a:lnTo>
                <a:lnTo>
                  <a:pt x="68114" y="31091"/>
                </a:lnTo>
                <a:lnTo>
                  <a:pt x="67602" y="30375"/>
                </a:lnTo>
                <a:lnTo>
                  <a:pt x="79977" y="27205"/>
                </a:lnTo>
                <a:lnTo>
                  <a:pt x="80795" y="26489"/>
                </a:lnTo>
                <a:lnTo>
                  <a:pt x="80591" y="26284"/>
                </a:lnTo>
                <a:lnTo>
                  <a:pt x="81000" y="26080"/>
                </a:lnTo>
                <a:lnTo>
                  <a:pt x="81205" y="25466"/>
                </a:lnTo>
                <a:lnTo>
                  <a:pt x="80898" y="25159"/>
                </a:lnTo>
                <a:lnTo>
                  <a:pt x="80080" y="25364"/>
                </a:lnTo>
                <a:lnTo>
                  <a:pt x="79977" y="25261"/>
                </a:lnTo>
                <a:lnTo>
                  <a:pt x="80386" y="24852"/>
                </a:lnTo>
                <a:lnTo>
                  <a:pt x="79875" y="24750"/>
                </a:lnTo>
                <a:lnTo>
                  <a:pt x="77727" y="25568"/>
                </a:lnTo>
                <a:lnTo>
                  <a:pt x="78034" y="25364"/>
                </a:lnTo>
                <a:lnTo>
                  <a:pt x="77830" y="25261"/>
                </a:lnTo>
                <a:lnTo>
                  <a:pt x="80182" y="24545"/>
                </a:lnTo>
                <a:lnTo>
                  <a:pt x="80182" y="24034"/>
                </a:lnTo>
                <a:lnTo>
                  <a:pt x="79773" y="24136"/>
                </a:lnTo>
                <a:lnTo>
                  <a:pt x="79261" y="23727"/>
                </a:lnTo>
                <a:lnTo>
                  <a:pt x="78648" y="24034"/>
                </a:lnTo>
                <a:lnTo>
                  <a:pt x="79159" y="23727"/>
                </a:lnTo>
                <a:lnTo>
                  <a:pt x="78852" y="23625"/>
                </a:lnTo>
                <a:lnTo>
                  <a:pt x="78239" y="23830"/>
                </a:lnTo>
                <a:lnTo>
                  <a:pt x="78648" y="23523"/>
                </a:lnTo>
                <a:lnTo>
                  <a:pt x="78648" y="23114"/>
                </a:lnTo>
                <a:lnTo>
                  <a:pt x="78545" y="23216"/>
                </a:lnTo>
                <a:lnTo>
                  <a:pt x="78443" y="23011"/>
                </a:lnTo>
                <a:lnTo>
                  <a:pt x="77932" y="22909"/>
                </a:lnTo>
                <a:lnTo>
                  <a:pt x="78136" y="22705"/>
                </a:lnTo>
                <a:lnTo>
                  <a:pt x="77830" y="22705"/>
                </a:lnTo>
                <a:lnTo>
                  <a:pt x="78136" y="22602"/>
                </a:lnTo>
                <a:lnTo>
                  <a:pt x="77727" y="22500"/>
                </a:lnTo>
                <a:lnTo>
                  <a:pt x="77932" y="22398"/>
                </a:lnTo>
                <a:lnTo>
                  <a:pt x="77523" y="22193"/>
                </a:lnTo>
                <a:lnTo>
                  <a:pt x="78341" y="22091"/>
                </a:lnTo>
                <a:lnTo>
                  <a:pt x="77727" y="21477"/>
                </a:lnTo>
                <a:lnTo>
                  <a:pt x="78341" y="21170"/>
                </a:lnTo>
                <a:lnTo>
                  <a:pt x="78034" y="20864"/>
                </a:lnTo>
                <a:lnTo>
                  <a:pt x="77420" y="20966"/>
                </a:lnTo>
                <a:lnTo>
                  <a:pt x="77420" y="20966"/>
                </a:lnTo>
                <a:lnTo>
                  <a:pt x="78136" y="20557"/>
                </a:lnTo>
                <a:lnTo>
                  <a:pt x="77318" y="20659"/>
                </a:lnTo>
                <a:lnTo>
                  <a:pt x="77318" y="20659"/>
                </a:lnTo>
                <a:lnTo>
                  <a:pt x="77932" y="20455"/>
                </a:lnTo>
                <a:lnTo>
                  <a:pt x="77727" y="20148"/>
                </a:lnTo>
                <a:lnTo>
                  <a:pt x="77932" y="20045"/>
                </a:lnTo>
                <a:lnTo>
                  <a:pt x="77318" y="20045"/>
                </a:lnTo>
                <a:lnTo>
                  <a:pt x="77727" y="19943"/>
                </a:lnTo>
                <a:lnTo>
                  <a:pt x="77523" y="19636"/>
                </a:lnTo>
                <a:lnTo>
                  <a:pt x="77727" y="19534"/>
                </a:lnTo>
                <a:lnTo>
                  <a:pt x="77625" y="19330"/>
                </a:lnTo>
                <a:lnTo>
                  <a:pt x="77420" y="19330"/>
                </a:lnTo>
                <a:lnTo>
                  <a:pt x="77216" y="19125"/>
                </a:lnTo>
                <a:lnTo>
                  <a:pt x="77216" y="18818"/>
                </a:lnTo>
                <a:lnTo>
                  <a:pt x="76705" y="19739"/>
                </a:lnTo>
                <a:lnTo>
                  <a:pt x="76398" y="19739"/>
                </a:lnTo>
                <a:lnTo>
                  <a:pt x="76295" y="20045"/>
                </a:lnTo>
                <a:lnTo>
                  <a:pt x="75580" y="20557"/>
                </a:lnTo>
                <a:lnTo>
                  <a:pt x="75477" y="20250"/>
                </a:lnTo>
                <a:lnTo>
                  <a:pt x="74148" y="21068"/>
                </a:lnTo>
                <a:lnTo>
                  <a:pt x="74250" y="20659"/>
                </a:lnTo>
                <a:lnTo>
                  <a:pt x="73943" y="20864"/>
                </a:lnTo>
                <a:lnTo>
                  <a:pt x="73841" y="20761"/>
                </a:lnTo>
                <a:lnTo>
                  <a:pt x="73739" y="20761"/>
                </a:lnTo>
                <a:lnTo>
                  <a:pt x="73943" y="20250"/>
                </a:lnTo>
                <a:lnTo>
                  <a:pt x="72716" y="20250"/>
                </a:lnTo>
                <a:lnTo>
                  <a:pt x="73534" y="19739"/>
                </a:lnTo>
                <a:lnTo>
                  <a:pt x="73330" y="19739"/>
                </a:lnTo>
                <a:lnTo>
                  <a:pt x="73534" y="19330"/>
                </a:lnTo>
                <a:lnTo>
                  <a:pt x="72920" y="19125"/>
                </a:lnTo>
                <a:lnTo>
                  <a:pt x="73636" y="19023"/>
                </a:lnTo>
                <a:lnTo>
                  <a:pt x="74148" y="18102"/>
                </a:lnTo>
                <a:lnTo>
                  <a:pt x="74148" y="18102"/>
                </a:lnTo>
                <a:lnTo>
                  <a:pt x="73841" y="18307"/>
                </a:lnTo>
                <a:lnTo>
                  <a:pt x="72716" y="17795"/>
                </a:lnTo>
                <a:lnTo>
                  <a:pt x="73023" y="17591"/>
                </a:lnTo>
                <a:lnTo>
                  <a:pt x="72511" y="17591"/>
                </a:lnTo>
                <a:lnTo>
                  <a:pt x="72000" y="16875"/>
                </a:lnTo>
                <a:lnTo>
                  <a:pt x="70364" y="17080"/>
                </a:lnTo>
                <a:lnTo>
                  <a:pt x="70466" y="16977"/>
                </a:lnTo>
                <a:lnTo>
                  <a:pt x="68932" y="16875"/>
                </a:lnTo>
                <a:lnTo>
                  <a:pt x="68727" y="17693"/>
                </a:lnTo>
                <a:lnTo>
                  <a:pt x="67909" y="18307"/>
                </a:lnTo>
                <a:lnTo>
                  <a:pt x="68318" y="18307"/>
                </a:lnTo>
                <a:lnTo>
                  <a:pt x="67909" y="19023"/>
                </a:lnTo>
                <a:lnTo>
                  <a:pt x="68114" y="19125"/>
                </a:lnTo>
                <a:lnTo>
                  <a:pt x="66580" y="20250"/>
                </a:lnTo>
                <a:lnTo>
                  <a:pt x="67193" y="21784"/>
                </a:lnTo>
                <a:lnTo>
                  <a:pt x="63511" y="24239"/>
                </a:lnTo>
                <a:lnTo>
                  <a:pt x="63716" y="24750"/>
                </a:lnTo>
                <a:lnTo>
                  <a:pt x="63614" y="24750"/>
                </a:lnTo>
                <a:lnTo>
                  <a:pt x="63716" y="25057"/>
                </a:lnTo>
                <a:lnTo>
                  <a:pt x="63307" y="26591"/>
                </a:lnTo>
                <a:lnTo>
                  <a:pt x="62693" y="27000"/>
                </a:lnTo>
                <a:lnTo>
                  <a:pt x="62795" y="27307"/>
                </a:lnTo>
                <a:lnTo>
                  <a:pt x="62489" y="27614"/>
                </a:lnTo>
                <a:lnTo>
                  <a:pt x="62386" y="27205"/>
                </a:lnTo>
                <a:lnTo>
                  <a:pt x="61977" y="27511"/>
                </a:lnTo>
                <a:lnTo>
                  <a:pt x="61977" y="28023"/>
                </a:lnTo>
                <a:lnTo>
                  <a:pt x="60955" y="27716"/>
                </a:lnTo>
                <a:lnTo>
                  <a:pt x="61364" y="27000"/>
                </a:lnTo>
                <a:lnTo>
                  <a:pt x="60648" y="26591"/>
                </a:lnTo>
                <a:lnTo>
                  <a:pt x="61466" y="24341"/>
                </a:lnTo>
                <a:lnTo>
                  <a:pt x="60852" y="23625"/>
                </a:lnTo>
                <a:lnTo>
                  <a:pt x="59420" y="23830"/>
                </a:lnTo>
                <a:lnTo>
                  <a:pt x="59216" y="23216"/>
                </a:lnTo>
                <a:lnTo>
                  <a:pt x="57682" y="22091"/>
                </a:lnTo>
                <a:lnTo>
                  <a:pt x="55227" y="21989"/>
                </a:lnTo>
                <a:lnTo>
                  <a:pt x="55330" y="21886"/>
                </a:lnTo>
                <a:lnTo>
                  <a:pt x="54920" y="22091"/>
                </a:lnTo>
                <a:lnTo>
                  <a:pt x="55636" y="20761"/>
                </a:lnTo>
                <a:lnTo>
                  <a:pt x="55534" y="20250"/>
                </a:lnTo>
                <a:lnTo>
                  <a:pt x="54614" y="20761"/>
                </a:lnTo>
                <a:lnTo>
                  <a:pt x="54920" y="20352"/>
                </a:lnTo>
                <a:lnTo>
                  <a:pt x="54716" y="20045"/>
                </a:lnTo>
                <a:lnTo>
                  <a:pt x="57580" y="17489"/>
                </a:lnTo>
                <a:lnTo>
                  <a:pt x="57580" y="17284"/>
                </a:lnTo>
                <a:lnTo>
                  <a:pt x="58091" y="16875"/>
                </a:lnTo>
                <a:lnTo>
                  <a:pt x="58398" y="17080"/>
                </a:lnTo>
                <a:lnTo>
                  <a:pt x="58398" y="16875"/>
                </a:lnTo>
                <a:lnTo>
                  <a:pt x="59114" y="16670"/>
                </a:lnTo>
                <a:lnTo>
                  <a:pt x="59216" y="16466"/>
                </a:lnTo>
                <a:lnTo>
                  <a:pt x="60136" y="16364"/>
                </a:lnTo>
                <a:lnTo>
                  <a:pt x="60239" y="15852"/>
                </a:lnTo>
                <a:lnTo>
                  <a:pt x="59830" y="15648"/>
                </a:lnTo>
                <a:lnTo>
                  <a:pt x="59420" y="15852"/>
                </a:lnTo>
                <a:lnTo>
                  <a:pt x="59727" y="15648"/>
                </a:lnTo>
                <a:lnTo>
                  <a:pt x="59011" y="15443"/>
                </a:lnTo>
                <a:lnTo>
                  <a:pt x="58909" y="15239"/>
                </a:lnTo>
                <a:lnTo>
                  <a:pt x="59932" y="15545"/>
                </a:lnTo>
                <a:lnTo>
                  <a:pt x="59932" y="15648"/>
                </a:lnTo>
                <a:lnTo>
                  <a:pt x="64227" y="14318"/>
                </a:lnTo>
                <a:lnTo>
                  <a:pt x="61670" y="13602"/>
                </a:lnTo>
                <a:lnTo>
                  <a:pt x="62693" y="13705"/>
                </a:lnTo>
                <a:lnTo>
                  <a:pt x="64330" y="14114"/>
                </a:lnTo>
                <a:lnTo>
                  <a:pt x="65455" y="13602"/>
                </a:lnTo>
                <a:lnTo>
                  <a:pt x="65250" y="13193"/>
                </a:lnTo>
                <a:lnTo>
                  <a:pt x="66170" y="13091"/>
                </a:lnTo>
                <a:lnTo>
                  <a:pt x="66375" y="13398"/>
                </a:lnTo>
                <a:lnTo>
                  <a:pt x="66784" y="13295"/>
                </a:lnTo>
                <a:lnTo>
                  <a:pt x="67091" y="13091"/>
                </a:lnTo>
                <a:lnTo>
                  <a:pt x="66580" y="12784"/>
                </a:lnTo>
                <a:lnTo>
                  <a:pt x="66580" y="12784"/>
                </a:lnTo>
                <a:lnTo>
                  <a:pt x="67091" y="12886"/>
                </a:lnTo>
                <a:lnTo>
                  <a:pt x="67398" y="13295"/>
                </a:lnTo>
                <a:lnTo>
                  <a:pt x="69545" y="12273"/>
                </a:lnTo>
                <a:lnTo>
                  <a:pt x="69443" y="11659"/>
                </a:lnTo>
                <a:lnTo>
                  <a:pt x="69955" y="11045"/>
                </a:lnTo>
                <a:lnTo>
                  <a:pt x="70568" y="10841"/>
                </a:lnTo>
                <a:lnTo>
                  <a:pt x="69955" y="10739"/>
                </a:lnTo>
                <a:lnTo>
                  <a:pt x="69852" y="10534"/>
                </a:lnTo>
                <a:lnTo>
                  <a:pt x="70159" y="10432"/>
                </a:lnTo>
                <a:lnTo>
                  <a:pt x="68216" y="10227"/>
                </a:lnTo>
                <a:lnTo>
                  <a:pt x="67909" y="10739"/>
                </a:lnTo>
                <a:lnTo>
                  <a:pt x="68114" y="10943"/>
                </a:lnTo>
                <a:lnTo>
                  <a:pt x="67807" y="11045"/>
                </a:lnTo>
                <a:lnTo>
                  <a:pt x="68011" y="11148"/>
                </a:lnTo>
                <a:lnTo>
                  <a:pt x="65352" y="12580"/>
                </a:lnTo>
                <a:lnTo>
                  <a:pt x="65148" y="11761"/>
                </a:lnTo>
                <a:lnTo>
                  <a:pt x="65352" y="11557"/>
                </a:lnTo>
                <a:lnTo>
                  <a:pt x="65455" y="11557"/>
                </a:lnTo>
                <a:lnTo>
                  <a:pt x="65864" y="11045"/>
                </a:lnTo>
                <a:lnTo>
                  <a:pt x="64841" y="11045"/>
                </a:lnTo>
                <a:lnTo>
                  <a:pt x="64023" y="11557"/>
                </a:lnTo>
                <a:lnTo>
                  <a:pt x="64023" y="11557"/>
                </a:lnTo>
                <a:lnTo>
                  <a:pt x="64125" y="10739"/>
                </a:lnTo>
                <a:lnTo>
                  <a:pt x="64739" y="10534"/>
                </a:lnTo>
                <a:lnTo>
                  <a:pt x="64125" y="10534"/>
                </a:lnTo>
                <a:lnTo>
                  <a:pt x="64432" y="10432"/>
                </a:lnTo>
                <a:lnTo>
                  <a:pt x="63307" y="10330"/>
                </a:lnTo>
                <a:lnTo>
                  <a:pt x="64125" y="10023"/>
                </a:lnTo>
                <a:lnTo>
                  <a:pt x="63818" y="10023"/>
                </a:lnTo>
                <a:lnTo>
                  <a:pt x="64330" y="9920"/>
                </a:lnTo>
                <a:lnTo>
                  <a:pt x="64125" y="9409"/>
                </a:lnTo>
                <a:lnTo>
                  <a:pt x="64432" y="9000"/>
                </a:lnTo>
                <a:lnTo>
                  <a:pt x="64227" y="8591"/>
                </a:lnTo>
                <a:lnTo>
                  <a:pt x="63920" y="8386"/>
                </a:lnTo>
                <a:close/>
              </a:path>
            </a:pathLst>
          </a:custGeom>
          <a:gradFill>
            <a:gsLst>
              <a:gs pos="0">
                <a:schemeClr val="accent1"/>
              </a:gs>
              <a:gs pos="50000">
                <a:schemeClr val="accent1"/>
              </a:gs>
              <a:gs pos="100000">
                <a:schemeClr val="accent2"/>
              </a:gs>
            </a:gsLst>
            <a:lin ang="16198662" scaled="0"/>
          </a:gradFill>
          <a:ln>
            <a:noFill/>
          </a:ln>
          <a:effectLst>
            <a:outerShdw blurRad="142875" dist="19050" dir="5400000" algn="bl" rotWithShape="0">
              <a:srgbClr val="38226D">
                <a:alpha val="30000"/>
              </a:srgbClr>
            </a:outerShdw>
          </a:effectLst>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dirty="0">
              <a:latin typeface="Arial"/>
              <a:ea typeface="Arial"/>
              <a:cs typeface="Arial"/>
              <a:sym typeface="Arial"/>
            </a:endParaRPr>
          </a:p>
        </p:txBody>
      </p:sp>
    </p:spTree>
  </p:cSld>
  <p:clrMapOvr>
    <a:masterClrMapping/>
  </p:clrMapOvr>
  <p:transition>
    <p:fade thruBlk="1"/>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Google Shape;122;p20">
            <a:extLst>
              <a:ext uri="{FF2B5EF4-FFF2-40B4-BE49-F238E27FC236}">
                <a16:creationId xmlns:a16="http://schemas.microsoft.com/office/drawing/2014/main" id="{39775FAF-3127-7DD6-D1D0-325AC0258E88}"/>
              </a:ext>
            </a:extLst>
          </p:cNvPr>
          <p:cNvSpPr txBox="1">
            <a:spLocks noGrp="1" noChangeArrowheads="1"/>
          </p:cNvSpPr>
          <p:nvPr>
            <p:ph type="body" idx="1"/>
          </p:nvPr>
        </p:nvSpPr>
        <p:spPr>
          <a:xfrm>
            <a:off x="855663" y="1506538"/>
            <a:ext cx="3473450" cy="3167062"/>
          </a:xfrm>
        </p:spPr>
        <p:txBody>
          <a:bodyPr/>
          <a:lstStyle/>
          <a:p>
            <a:pPr marL="0" indent="0" eaLnBrk="1" hangingPunct="1">
              <a:lnSpc>
                <a:spcPct val="110000"/>
              </a:lnSpc>
              <a:spcBef>
                <a:spcPct val="0"/>
              </a:spcBef>
              <a:spcAft>
                <a:spcPct val="0"/>
              </a:spcAft>
              <a:buClr>
                <a:schemeClr val="accent1"/>
              </a:buClr>
              <a:buFont typeface="Barlow Light" panose="020F0302020204030204" pitchFamily="34" charset="0"/>
              <a:buNone/>
            </a:pPr>
            <a:r>
              <a:rPr lang="en-US" altLang="en-US" b="1">
                <a:solidFill>
                  <a:srgbClr val="3A3F50"/>
                </a:solidFill>
                <a:latin typeface="Barlow Light" panose="020F0302020204030204" pitchFamily="34" charset="0"/>
                <a:cs typeface="Arial" panose="020B0604020202020204" pitchFamily="34" charset="0"/>
                <a:sym typeface="Barlow Light" panose="020F0302020204030204" pitchFamily="34" charset="0"/>
              </a:rPr>
              <a:t>Large Imports</a:t>
            </a:r>
          </a:p>
          <a:p>
            <a:pPr marL="0" indent="0" eaLnBrk="1" hangingPunct="1">
              <a:lnSpc>
                <a:spcPct val="110000"/>
              </a:lnSpc>
              <a:spcAft>
                <a:spcPts val="600"/>
              </a:spcAft>
              <a:buClr>
                <a:schemeClr val="accent1"/>
              </a:buClr>
              <a:buFont typeface="Barlow Light" panose="020F0302020204030204" pitchFamily="34" charset="0"/>
              <a:buNone/>
            </a:pPr>
            <a:r>
              <a:rPr lang="en-US" altLang="en-US">
                <a:solidFill>
                  <a:srgbClr val="3A3F50"/>
                </a:solidFill>
                <a:latin typeface="Barlow Light" panose="020F0302020204030204" pitchFamily="34" charset="0"/>
                <a:cs typeface="Arial" panose="020B0604020202020204" pitchFamily="34" charset="0"/>
                <a:sym typeface="Barlow Light" panose="020F0302020204030204" pitchFamily="34" charset="0"/>
              </a:rPr>
              <a:t>Egypt and Iran will lead the import – to secure stock</a:t>
            </a:r>
          </a:p>
          <a:p>
            <a:pPr marL="0" indent="0" eaLnBrk="1" hangingPunct="1">
              <a:lnSpc>
                <a:spcPct val="110000"/>
              </a:lnSpc>
              <a:spcAft>
                <a:spcPts val="600"/>
              </a:spcAft>
              <a:buClr>
                <a:schemeClr val="accent1"/>
              </a:buClr>
              <a:buFont typeface="Barlow Light" panose="020F0302020204030204" pitchFamily="34" charset="0"/>
              <a:buNone/>
            </a:pPr>
            <a:r>
              <a:rPr lang="en-US" altLang="en-US">
                <a:solidFill>
                  <a:srgbClr val="3A3F50"/>
                </a:solidFill>
                <a:latin typeface="Barlow Light" panose="020F0302020204030204" pitchFamily="34" charset="0"/>
                <a:cs typeface="Arial" panose="020B0604020202020204" pitchFamily="34" charset="0"/>
                <a:sym typeface="Barlow Light" panose="020F0302020204030204" pitchFamily="34" charset="0"/>
              </a:rPr>
              <a:t>Morocco and Lebanon will import large volumes due to decrease of production by %50</a:t>
            </a:r>
          </a:p>
          <a:p>
            <a:pPr marL="0" indent="0" eaLnBrk="1" hangingPunct="1">
              <a:lnSpc>
                <a:spcPct val="110000"/>
              </a:lnSpc>
              <a:spcAft>
                <a:spcPts val="600"/>
              </a:spcAft>
              <a:buClr>
                <a:schemeClr val="accent1"/>
              </a:buClr>
              <a:buFont typeface="Barlow Light" panose="020F0302020204030204" pitchFamily="34" charset="0"/>
              <a:buNone/>
            </a:pPr>
            <a:r>
              <a:rPr lang="en-US" altLang="en-US">
                <a:solidFill>
                  <a:srgbClr val="3A3F50"/>
                </a:solidFill>
                <a:latin typeface="Barlow Light" panose="020F0302020204030204" pitchFamily="34" charset="0"/>
                <a:cs typeface="Arial" panose="020B0604020202020204" pitchFamily="34" charset="0"/>
                <a:sym typeface="Barlow Light" panose="020F0302020204030204" pitchFamily="34" charset="0"/>
              </a:rPr>
              <a:t>80% Yemen population need food assistance </a:t>
            </a:r>
          </a:p>
        </p:txBody>
      </p:sp>
      <p:sp>
        <p:nvSpPr>
          <p:cNvPr id="86019" name="Google Shape;123;p20">
            <a:extLst>
              <a:ext uri="{FF2B5EF4-FFF2-40B4-BE49-F238E27FC236}">
                <a16:creationId xmlns:a16="http://schemas.microsoft.com/office/drawing/2014/main" id="{E9F51391-197C-F265-6135-C5335B7850DD}"/>
              </a:ext>
            </a:extLst>
          </p:cNvPr>
          <p:cNvSpPr txBox="1">
            <a:spLocks noGrp="1" noChangeArrowheads="1"/>
          </p:cNvSpPr>
          <p:nvPr>
            <p:ph type="title"/>
          </p:nvPr>
        </p:nvSpPr>
        <p:spPr>
          <a:xfrm>
            <a:off x="855663" y="836613"/>
            <a:ext cx="7432675" cy="395287"/>
          </a:xfrm>
        </p:spPr>
        <p:txBody>
          <a:bodyPr anchor="b"/>
          <a:lstStyle/>
          <a:p>
            <a:pPr eaLnBrk="1" hangingPunct="1">
              <a:lnSpc>
                <a:spcPct val="80000"/>
              </a:lnSpc>
              <a:spcBef>
                <a:spcPct val="0"/>
              </a:spcBef>
              <a:spcAft>
                <a:spcPct val="0"/>
              </a:spcAft>
              <a:buClr>
                <a:schemeClr val="accent2"/>
              </a:buClr>
              <a:buFont typeface="Raleway Thin" pitchFamily="2" charset="77"/>
              <a:buNone/>
            </a:pPr>
            <a:r>
              <a:rPr lang="en-US" altLang="en-US" sz="4800">
                <a:solidFill>
                  <a:schemeClr val="accent2"/>
                </a:solidFill>
                <a:latin typeface="Raleway Thin" pitchFamily="2" charset="77"/>
                <a:cs typeface="Arial" panose="020B0604020202020204" pitchFamily="34" charset="0"/>
                <a:sym typeface="Raleway Thin" pitchFamily="2" charset="77"/>
              </a:rPr>
              <a:t>Food Security</a:t>
            </a:r>
          </a:p>
        </p:txBody>
      </p:sp>
      <p:sp>
        <p:nvSpPr>
          <p:cNvPr id="86020" name="Google Shape;124;p20">
            <a:extLst>
              <a:ext uri="{FF2B5EF4-FFF2-40B4-BE49-F238E27FC236}">
                <a16:creationId xmlns:a16="http://schemas.microsoft.com/office/drawing/2014/main" id="{1F2F917C-66E0-DC56-68E4-AC54A39E424F}"/>
              </a:ext>
            </a:extLst>
          </p:cNvPr>
          <p:cNvSpPr txBox="1">
            <a:spLocks noGrp="1" noChangeArrowheads="1"/>
          </p:cNvSpPr>
          <p:nvPr>
            <p:ph type="body" idx="2"/>
          </p:nvPr>
        </p:nvSpPr>
        <p:spPr>
          <a:xfrm>
            <a:off x="4814888" y="1506538"/>
            <a:ext cx="3473450" cy="2790825"/>
          </a:xfrm>
        </p:spPr>
        <p:txBody>
          <a:bodyPr/>
          <a:lstStyle/>
          <a:p>
            <a:pPr marL="0" indent="0" eaLnBrk="1" hangingPunct="1">
              <a:lnSpc>
                <a:spcPct val="110000"/>
              </a:lnSpc>
              <a:spcBef>
                <a:spcPct val="0"/>
              </a:spcBef>
              <a:spcAft>
                <a:spcPct val="0"/>
              </a:spcAft>
              <a:buClr>
                <a:schemeClr val="accent1"/>
              </a:buClr>
              <a:buFont typeface="Barlow Light" panose="020F0302020204030204" pitchFamily="34" charset="0"/>
              <a:buNone/>
            </a:pPr>
            <a:r>
              <a:rPr lang="en-US" altLang="en-US" b="1">
                <a:solidFill>
                  <a:srgbClr val="3A3F50"/>
                </a:solidFill>
                <a:latin typeface="Barlow Light" panose="020F0302020204030204" pitchFamily="34" charset="0"/>
                <a:cs typeface="Arial" panose="020B0604020202020204" pitchFamily="34" charset="0"/>
                <a:sym typeface="Barlow Light" panose="020F0302020204030204" pitchFamily="34" charset="0"/>
              </a:rPr>
              <a:t>Large Exporters</a:t>
            </a:r>
          </a:p>
          <a:p>
            <a:pPr marL="0" indent="0" eaLnBrk="1" hangingPunct="1">
              <a:lnSpc>
                <a:spcPct val="110000"/>
              </a:lnSpc>
              <a:spcAft>
                <a:spcPts val="600"/>
              </a:spcAft>
              <a:buClr>
                <a:schemeClr val="accent1"/>
              </a:buClr>
              <a:buFont typeface="Barlow Light" panose="020F0302020204030204" pitchFamily="34" charset="0"/>
              <a:buNone/>
            </a:pPr>
            <a:r>
              <a:rPr lang="en-US" altLang="en-US">
                <a:solidFill>
                  <a:srgbClr val="3A3F50"/>
                </a:solidFill>
                <a:latin typeface="Barlow Light" panose="020F0302020204030204" pitchFamily="34" charset="0"/>
                <a:cs typeface="Arial" panose="020B0604020202020204" pitchFamily="34" charset="0"/>
                <a:sym typeface="Barlow Light" panose="020F0302020204030204" pitchFamily="34" charset="0"/>
              </a:rPr>
              <a:t>Overall conservatism over volume of Export</a:t>
            </a:r>
          </a:p>
          <a:p>
            <a:pPr marL="0" indent="0" eaLnBrk="1" hangingPunct="1">
              <a:lnSpc>
                <a:spcPct val="110000"/>
              </a:lnSpc>
              <a:spcAft>
                <a:spcPts val="600"/>
              </a:spcAft>
              <a:buClr>
                <a:schemeClr val="accent1"/>
              </a:buClr>
              <a:buFont typeface="Barlow Light" panose="020F0302020204030204" pitchFamily="34" charset="0"/>
              <a:buNone/>
            </a:pPr>
            <a:r>
              <a:rPr lang="en-US" altLang="en-US">
                <a:solidFill>
                  <a:srgbClr val="3A3F50"/>
                </a:solidFill>
                <a:latin typeface="Barlow Light" panose="020F0302020204030204" pitchFamily="34" charset="0"/>
                <a:cs typeface="Arial" panose="020B0604020202020204" pitchFamily="34" charset="0"/>
                <a:sym typeface="Barlow Light" panose="020F0302020204030204" pitchFamily="34" charset="0"/>
              </a:rPr>
              <a:t>Lower Stock in premium quality wheat &amp; low protein wheat</a:t>
            </a:r>
          </a:p>
          <a:p>
            <a:pPr marL="0" indent="0" eaLnBrk="1" hangingPunct="1">
              <a:lnSpc>
                <a:spcPct val="110000"/>
              </a:lnSpc>
              <a:spcAft>
                <a:spcPts val="600"/>
              </a:spcAft>
              <a:buClr>
                <a:schemeClr val="accent1"/>
              </a:buClr>
              <a:buFont typeface="Barlow Light" panose="020F0302020204030204" pitchFamily="34" charset="0"/>
              <a:buNone/>
            </a:pPr>
            <a:r>
              <a:rPr lang="en-US" altLang="en-US">
                <a:solidFill>
                  <a:srgbClr val="3A3F50"/>
                </a:solidFill>
                <a:latin typeface="Barlow Light" panose="020F0302020204030204" pitchFamily="34" charset="0"/>
                <a:cs typeface="Arial" panose="020B0604020202020204" pitchFamily="34" charset="0"/>
                <a:sym typeface="Barlow Light" panose="020F0302020204030204" pitchFamily="34" charset="0"/>
              </a:rPr>
              <a:t>Freight – Huge challnge in receiving in timely fashion</a:t>
            </a:r>
          </a:p>
        </p:txBody>
      </p:sp>
      <p:sp>
        <p:nvSpPr>
          <p:cNvPr id="86021" name="Google Shape;125;p20">
            <a:extLst>
              <a:ext uri="{FF2B5EF4-FFF2-40B4-BE49-F238E27FC236}">
                <a16:creationId xmlns:a16="http://schemas.microsoft.com/office/drawing/2014/main" id="{C003D421-3724-A96F-B2C9-4A1306FFC2CE}"/>
              </a:ext>
            </a:extLst>
          </p:cNvPr>
          <p:cNvSpPr>
            <a:spLocks noGrp="1" noChangeArrowheads="1"/>
          </p:cNvSpPr>
          <p:nvPr>
            <p:ph type="sldNum" sz="quarter" idx="10"/>
          </p:nvPr>
        </p:nvSpPr>
        <p:spPr>
          <a:xfrm>
            <a:off x="8404225" y="4673600"/>
            <a:ext cx="549275" cy="393700"/>
          </a:xfrm>
          <a:noFill/>
        </p:spPr>
        <p:txBody>
          <a:bodyPr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9030C5DE-A545-E249-9B4B-2BCAF098FA34}" type="slidenum">
              <a:rPr lang="en-US" altLang="en-US" sz="1200">
                <a:solidFill>
                  <a:srgbClr val="FFFFFF"/>
                </a:solidFill>
                <a:latin typeface="Barlow Light" panose="020F0302020204030204" pitchFamily="34" charset="0"/>
                <a:sym typeface="Barlow Light" panose="020F0302020204030204" pitchFamily="34" charset="0"/>
              </a:rPr>
              <a:pPr/>
              <a:t>43</a:t>
            </a:fld>
            <a:endParaRPr lang="en-US" altLang="en-US" sz="1200">
              <a:solidFill>
                <a:srgbClr val="FFFFFF"/>
              </a:solidFill>
              <a:latin typeface="Barlow Light" panose="020F0302020204030204" pitchFamily="34" charset="0"/>
              <a:sym typeface="Barlow Light" panose="020F0302020204030204" pitchFamily="34" charset="0"/>
            </a:endParaRPr>
          </a:p>
        </p:txBody>
      </p:sp>
    </p:spTree>
  </p:cSld>
  <p:clrMapOvr>
    <a:masterClrMapping/>
  </p:clrMapOvr>
  <p:transition>
    <p:fade thruBlk="1"/>
  </p:transition>
</p:sld>
</file>

<file path=ppt/slides/slide4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50000">
              <a:srgbClr val="FFFFFF"/>
            </a:gs>
            <a:gs pos="99001">
              <a:srgbClr val="E9EAF2"/>
            </a:gs>
            <a:gs pos="100000">
              <a:srgbClr val="E9EAF2"/>
            </a:gs>
          </a:gsLst>
          <a:lin ang="16200000"/>
        </a:gradFill>
        <a:effectLst/>
      </p:bgPr>
    </p:bg>
    <p:spTree>
      <p:nvGrpSpPr>
        <p:cNvPr id="1" name=""/>
        <p:cNvGrpSpPr/>
        <p:nvPr/>
      </p:nvGrpSpPr>
      <p:grpSpPr>
        <a:xfrm>
          <a:off x="0" y="0"/>
          <a:ext cx="0" cy="0"/>
          <a:chOff x="0" y="0"/>
          <a:chExt cx="0" cy="0"/>
        </a:xfrm>
      </p:grpSpPr>
      <p:sp>
        <p:nvSpPr>
          <p:cNvPr id="88066" name="Google Shape;741;p18">
            <a:extLst>
              <a:ext uri="{FF2B5EF4-FFF2-40B4-BE49-F238E27FC236}">
                <a16:creationId xmlns:a16="http://schemas.microsoft.com/office/drawing/2014/main" id="{40B5F534-F09A-331B-E2E0-9BB7A79C853F}"/>
              </a:ext>
            </a:extLst>
          </p:cNvPr>
          <p:cNvSpPr txBox="1">
            <a:spLocks noGrp="1" noChangeArrowheads="1"/>
          </p:cNvSpPr>
          <p:nvPr>
            <p:ph type="ctrTitle" idx="4294967295"/>
          </p:nvPr>
        </p:nvSpPr>
        <p:spPr>
          <a:xfrm>
            <a:off x="101600" y="38100"/>
            <a:ext cx="8701088" cy="2347913"/>
          </a:xfrm>
        </p:spPr>
        <p:txBody>
          <a:bodyPr anchor="b"/>
          <a:lstStyle/>
          <a:p>
            <a:pPr algn="ctr" eaLnBrk="1" hangingPunct="1">
              <a:lnSpc>
                <a:spcPct val="80000"/>
              </a:lnSpc>
              <a:spcAft>
                <a:spcPts val="600"/>
              </a:spcAft>
              <a:buClr>
                <a:schemeClr val="accent2"/>
              </a:buClr>
              <a:buSzPts val="4800"/>
              <a:buFont typeface="Raleway Thin" pitchFamily="2" charset="77"/>
              <a:buNone/>
            </a:pPr>
            <a:r>
              <a:rPr lang="en-US" altLang="en-US" sz="4400">
                <a:solidFill>
                  <a:schemeClr val="accent2"/>
                </a:solidFill>
                <a:latin typeface="Raleway Thin" pitchFamily="2" charset="77"/>
                <a:cs typeface="Arial" panose="020B0604020202020204" pitchFamily="34" charset="0"/>
                <a:sym typeface="Raleway Thin" pitchFamily="2" charset="77"/>
              </a:rPr>
              <a:t>According to International Monetary “Funds  </a:t>
            </a:r>
            <a:r>
              <a:rPr lang="en-US" altLang="en-US" sz="4400" b="1">
                <a:solidFill>
                  <a:schemeClr val="accent2"/>
                </a:solidFill>
                <a:latin typeface="Raleway Thin" pitchFamily="2" charset="77"/>
                <a:cs typeface="Arial" panose="020B0604020202020204" pitchFamily="34" charset="0"/>
                <a:sym typeface="Raleway Thin" pitchFamily="2" charset="77"/>
              </a:rPr>
              <a:t>regional growth will remain at negative 3 percent”.</a:t>
            </a:r>
          </a:p>
        </p:txBody>
      </p:sp>
      <p:sp>
        <p:nvSpPr>
          <p:cNvPr id="88067" name="Google Shape;743;p18">
            <a:extLst>
              <a:ext uri="{FF2B5EF4-FFF2-40B4-BE49-F238E27FC236}">
                <a16:creationId xmlns:a16="http://schemas.microsoft.com/office/drawing/2014/main" id="{9415FA3E-BAD6-297E-A988-97FD4712B54C}"/>
              </a:ext>
            </a:extLst>
          </p:cNvPr>
          <p:cNvSpPr>
            <a:spLocks noGrp="1" noChangeArrowheads="1"/>
          </p:cNvSpPr>
          <p:nvPr>
            <p:ph type="sldNum" sz="quarter" idx="10"/>
          </p:nvPr>
        </p:nvSpPr>
        <p:spPr>
          <a:noFill/>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BCEADDA4-2363-E04D-BFB2-8A297C57387E}" type="slidenum">
              <a:rPr lang="en-US" altLang="en-US" sz="1200">
                <a:solidFill>
                  <a:srgbClr val="FFFFFF"/>
                </a:solidFill>
                <a:latin typeface="Barlow Light" panose="020F0302020204030204" pitchFamily="34" charset="0"/>
                <a:sym typeface="Barlow Light" panose="020F0302020204030204" pitchFamily="34" charset="0"/>
              </a:rPr>
              <a:pPr/>
              <a:t>44</a:t>
            </a:fld>
            <a:endParaRPr lang="en-US" altLang="en-US" sz="1200">
              <a:solidFill>
                <a:srgbClr val="FFFFFF"/>
              </a:solidFill>
              <a:latin typeface="Barlow Light" panose="020F0302020204030204" pitchFamily="34" charset="0"/>
              <a:sym typeface="Barlow Light" panose="020F0302020204030204" pitchFamily="34" charset="0"/>
            </a:endParaRPr>
          </a:p>
        </p:txBody>
      </p:sp>
      <p:pic>
        <p:nvPicPr>
          <p:cNvPr id="3" name="Picture 2">
            <a:extLst>
              <a:ext uri="{FF2B5EF4-FFF2-40B4-BE49-F238E27FC236}">
                <a16:creationId xmlns:a16="http://schemas.microsoft.com/office/drawing/2014/main" id="{1EA1DF90-A850-54A0-5181-FFB00FBC146F}"/>
              </a:ext>
            </a:extLst>
          </p:cNvPr>
          <p:cNvPicPr>
            <a:picLocks noChangeAspect="1"/>
          </p:cNvPicPr>
          <p:nvPr/>
        </p:nvPicPr>
        <p:blipFill>
          <a:blip r:embed="rId3"/>
          <a:stretch>
            <a:fillRect/>
          </a:stretch>
        </p:blipFill>
        <p:spPr>
          <a:xfrm>
            <a:off x="2558049" y="2571750"/>
            <a:ext cx="3368099" cy="2532602"/>
          </a:xfrm>
          <a:prstGeom prst="rect">
            <a:avLst/>
          </a:prstGeom>
        </p:spPr>
      </p:pic>
    </p:spTree>
  </p:cSld>
  <p:clrMapOvr>
    <a:masterClrMapping/>
  </p:clrMapOvr>
  <p:transition>
    <p:fade thruBlk="1"/>
  </p:transition>
</p:sld>
</file>

<file path=ppt/slides/slide45.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50000">
              <a:srgbClr val="FFFFFF"/>
            </a:gs>
            <a:gs pos="100000">
              <a:srgbClr val="E9EAF2"/>
            </a:gs>
          </a:gsLst>
          <a:lin ang="21540000"/>
        </a:gradFill>
        <a:effectLst/>
      </p:bgPr>
    </p:bg>
    <p:spTree>
      <p:nvGrpSpPr>
        <p:cNvPr id="1" name=""/>
        <p:cNvGrpSpPr/>
        <p:nvPr/>
      </p:nvGrpSpPr>
      <p:grpSpPr>
        <a:xfrm>
          <a:off x="0" y="0"/>
          <a:ext cx="0" cy="0"/>
          <a:chOff x="0" y="0"/>
          <a:chExt cx="0" cy="0"/>
        </a:xfrm>
      </p:grpSpPr>
      <p:sp>
        <p:nvSpPr>
          <p:cNvPr id="90114" name="Google Shape;2392;p43">
            <a:extLst>
              <a:ext uri="{FF2B5EF4-FFF2-40B4-BE49-F238E27FC236}">
                <a16:creationId xmlns:a16="http://schemas.microsoft.com/office/drawing/2014/main" id="{258647F1-BA45-292F-69B0-6F0A7EF6AC1E}"/>
              </a:ext>
            </a:extLst>
          </p:cNvPr>
          <p:cNvSpPr>
            <a:spLocks noGrp="1" noChangeArrowheads="1"/>
          </p:cNvSpPr>
          <p:nvPr>
            <p:ph type="sldNum" sz="quarter" idx="10"/>
          </p:nvPr>
        </p:nvSpPr>
        <p:spPr>
          <a:noFill/>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407A41FD-5152-704C-93F8-5E2273514EE1}" type="slidenum">
              <a:rPr lang="en-US" altLang="en-US" sz="1200">
                <a:solidFill>
                  <a:srgbClr val="FFFFFF"/>
                </a:solidFill>
                <a:latin typeface="Barlow Light" panose="020F0302020204030204" pitchFamily="34" charset="0"/>
                <a:sym typeface="Barlow Light" panose="020F0302020204030204" pitchFamily="34" charset="0"/>
              </a:rPr>
              <a:pPr/>
              <a:t>45</a:t>
            </a:fld>
            <a:endParaRPr lang="en-US" altLang="en-US" sz="1200">
              <a:solidFill>
                <a:srgbClr val="FFFFFF"/>
              </a:solidFill>
              <a:latin typeface="Barlow Light" panose="020F0302020204030204" pitchFamily="34" charset="0"/>
              <a:sym typeface="Barlow Light" panose="020F0302020204030204" pitchFamily="34" charset="0"/>
            </a:endParaRPr>
          </a:p>
        </p:txBody>
      </p:sp>
      <p:cxnSp>
        <p:nvCxnSpPr>
          <p:cNvPr id="90115" name="Google Shape;2401;p43">
            <a:extLst>
              <a:ext uri="{FF2B5EF4-FFF2-40B4-BE49-F238E27FC236}">
                <a16:creationId xmlns:a16="http://schemas.microsoft.com/office/drawing/2014/main" id="{A0B8AFFE-2D68-B662-3A3F-54A1D87D7530}"/>
              </a:ext>
            </a:extLst>
          </p:cNvPr>
          <p:cNvCxnSpPr>
            <a:cxnSpLocks/>
          </p:cNvCxnSpPr>
          <p:nvPr/>
        </p:nvCxnSpPr>
        <p:spPr bwMode="auto">
          <a:xfrm>
            <a:off x="2028825" y="1730375"/>
            <a:ext cx="3368675" cy="0"/>
          </a:xfrm>
          <a:prstGeom prst="straightConnector1">
            <a:avLst/>
          </a:prstGeom>
          <a:noFill/>
          <a:ln w="9525">
            <a:solidFill>
              <a:schemeClr val="accent1"/>
            </a:solidFill>
            <a:round/>
            <a:headEnd type="oval" w="med" len="med"/>
            <a:tailEnd type="oval" w="med" len="med"/>
          </a:ln>
          <a:extLst>
            <a:ext uri="{909E8E84-426E-40DD-AFC4-6F175D3DCCD1}">
              <a14:hiddenFill xmlns:a14="http://schemas.microsoft.com/office/drawing/2010/main">
                <a:noFill/>
              </a14:hiddenFill>
            </a:ext>
          </a:extLst>
        </p:spPr>
      </p:cxnSp>
      <p:sp>
        <p:nvSpPr>
          <p:cNvPr id="90116" name="Google Shape;2402;p43">
            <a:extLst>
              <a:ext uri="{FF2B5EF4-FFF2-40B4-BE49-F238E27FC236}">
                <a16:creationId xmlns:a16="http://schemas.microsoft.com/office/drawing/2014/main" id="{54C2F87C-E611-C0AD-3413-371509B6527B}"/>
              </a:ext>
            </a:extLst>
          </p:cNvPr>
          <p:cNvSpPr txBox="1">
            <a:spLocks noChangeArrowheads="1"/>
          </p:cNvSpPr>
          <p:nvPr/>
        </p:nvSpPr>
        <p:spPr bwMode="auto">
          <a:xfrm>
            <a:off x="2238375" y="1285875"/>
            <a:ext cx="294798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2000">
                <a:solidFill>
                  <a:schemeClr val="accent2"/>
                </a:solidFill>
                <a:latin typeface="Barlow" pitchFamily="2" charset="77"/>
                <a:sym typeface="Barlow" pitchFamily="2" charset="77"/>
              </a:rPr>
              <a:t>Total Population MENA</a:t>
            </a:r>
          </a:p>
        </p:txBody>
      </p:sp>
      <p:cxnSp>
        <p:nvCxnSpPr>
          <p:cNvPr id="90117" name="Google Shape;2403;p43">
            <a:extLst>
              <a:ext uri="{FF2B5EF4-FFF2-40B4-BE49-F238E27FC236}">
                <a16:creationId xmlns:a16="http://schemas.microsoft.com/office/drawing/2014/main" id="{073E6957-F87C-E429-A23C-B8CE35CBD277}"/>
              </a:ext>
            </a:extLst>
          </p:cNvPr>
          <p:cNvCxnSpPr>
            <a:cxnSpLocks/>
          </p:cNvCxnSpPr>
          <p:nvPr/>
        </p:nvCxnSpPr>
        <p:spPr bwMode="auto">
          <a:xfrm>
            <a:off x="2028825" y="4810125"/>
            <a:ext cx="3490913" cy="0"/>
          </a:xfrm>
          <a:prstGeom prst="straightConnector1">
            <a:avLst/>
          </a:prstGeom>
          <a:noFill/>
          <a:ln w="9525">
            <a:solidFill>
              <a:schemeClr val="accent2"/>
            </a:solidFill>
            <a:round/>
            <a:headEnd type="oval" w="med" len="med"/>
            <a:tailEnd type="oval" w="med" len="med"/>
          </a:ln>
          <a:extLst>
            <a:ext uri="{909E8E84-426E-40DD-AFC4-6F175D3DCCD1}">
              <a14:hiddenFill xmlns:a14="http://schemas.microsoft.com/office/drawing/2010/main">
                <a:noFill/>
              </a14:hiddenFill>
            </a:ext>
          </a:extLst>
        </p:spPr>
      </p:cxnSp>
      <p:cxnSp>
        <p:nvCxnSpPr>
          <p:cNvPr id="2407" name="Google Shape;2407;p43">
            <a:extLst>
              <a:ext uri="{FF2B5EF4-FFF2-40B4-BE49-F238E27FC236}">
                <a16:creationId xmlns:a16="http://schemas.microsoft.com/office/drawing/2014/main" id="{87E303AF-66F3-BE3F-94E4-EED574679EF8}"/>
              </a:ext>
            </a:extLst>
          </p:cNvPr>
          <p:cNvCxnSpPr>
            <a:cxnSpLocks/>
          </p:cNvCxnSpPr>
          <p:nvPr/>
        </p:nvCxnSpPr>
        <p:spPr>
          <a:xfrm>
            <a:off x="2028825" y="3333750"/>
            <a:ext cx="3368675" cy="0"/>
          </a:xfrm>
          <a:prstGeom prst="straightConnector1">
            <a:avLst/>
          </a:prstGeom>
          <a:noFill/>
          <a:ln w="9525" cap="flat" cmpd="sng">
            <a:solidFill>
              <a:schemeClr val="accent4"/>
            </a:solidFill>
            <a:prstDash val="solid"/>
            <a:round/>
            <a:headEnd type="oval" w="med" len="med"/>
            <a:tailEnd type="oval" w="med" len="med"/>
          </a:ln>
        </p:spPr>
      </p:cxnSp>
      <p:sp>
        <p:nvSpPr>
          <p:cNvPr id="90119" name="Title 2">
            <a:extLst>
              <a:ext uri="{FF2B5EF4-FFF2-40B4-BE49-F238E27FC236}">
                <a16:creationId xmlns:a16="http://schemas.microsoft.com/office/drawing/2014/main" id="{86A78462-B67D-45B5-41EE-A094007BF493}"/>
              </a:ext>
            </a:extLst>
          </p:cNvPr>
          <p:cNvSpPr txBox="1">
            <a:spLocks noGrp="1" noChangeArrowheads="1"/>
          </p:cNvSpPr>
          <p:nvPr>
            <p:ph type="title"/>
          </p:nvPr>
        </p:nvSpPr>
        <p:spPr>
          <a:xfrm>
            <a:off x="2162175" y="722313"/>
            <a:ext cx="3883025" cy="307975"/>
          </a:xfrm>
        </p:spPr>
        <p:txBody>
          <a:bodyPr/>
          <a:lstStyle/>
          <a:p>
            <a:pPr eaLnBrk="1" hangingPunct="1">
              <a:lnSpc>
                <a:spcPct val="80000"/>
              </a:lnSpc>
              <a:spcBef>
                <a:spcPct val="0"/>
              </a:spcBef>
              <a:spcAft>
                <a:spcPct val="0"/>
              </a:spcAft>
              <a:buClr>
                <a:schemeClr val="accent2"/>
              </a:buClr>
              <a:buFont typeface="Raleway Thin" pitchFamily="2" charset="77"/>
              <a:buNone/>
            </a:pPr>
            <a:r>
              <a:rPr lang="en-US" altLang="en-US" sz="4000">
                <a:solidFill>
                  <a:schemeClr val="accent2"/>
                </a:solidFill>
                <a:latin typeface="Raleway Thin" pitchFamily="2" charset="77"/>
                <a:cs typeface="Arial" panose="020B0604020202020204" pitchFamily="34" charset="0"/>
                <a:sym typeface="Raleway Thin" pitchFamily="2" charset="77"/>
              </a:rPr>
              <a:t>578,000,000</a:t>
            </a:r>
          </a:p>
        </p:txBody>
      </p:sp>
      <p:sp>
        <p:nvSpPr>
          <p:cNvPr id="90120" name="Google Shape;2402;p43">
            <a:extLst>
              <a:ext uri="{FF2B5EF4-FFF2-40B4-BE49-F238E27FC236}">
                <a16:creationId xmlns:a16="http://schemas.microsoft.com/office/drawing/2014/main" id="{A9E300BC-A546-6F52-BEA9-511D54C92E05}"/>
              </a:ext>
            </a:extLst>
          </p:cNvPr>
          <p:cNvSpPr txBox="1">
            <a:spLocks noChangeArrowheads="1"/>
          </p:cNvSpPr>
          <p:nvPr/>
        </p:nvSpPr>
        <p:spPr bwMode="auto">
          <a:xfrm>
            <a:off x="2136775" y="2779713"/>
            <a:ext cx="3571875"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2000">
                <a:solidFill>
                  <a:schemeClr val="accent2"/>
                </a:solidFill>
                <a:latin typeface="Barlow" pitchFamily="2" charset="77"/>
                <a:sym typeface="Barlow" pitchFamily="2" charset="77"/>
              </a:rPr>
              <a:t>Conflict Afflicted Population</a:t>
            </a:r>
          </a:p>
        </p:txBody>
      </p:sp>
      <p:sp>
        <p:nvSpPr>
          <p:cNvPr id="90121" name="Title 2">
            <a:extLst>
              <a:ext uri="{FF2B5EF4-FFF2-40B4-BE49-F238E27FC236}">
                <a16:creationId xmlns:a16="http://schemas.microsoft.com/office/drawing/2014/main" id="{F1E907ED-12F9-1A28-181C-F2E5E8E22073}"/>
              </a:ext>
            </a:extLst>
          </p:cNvPr>
          <p:cNvSpPr txBox="1">
            <a:spLocks noChangeArrowheads="1"/>
          </p:cNvSpPr>
          <p:nvPr/>
        </p:nvSpPr>
        <p:spPr bwMode="auto">
          <a:xfrm>
            <a:off x="2238375" y="2284413"/>
            <a:ext cx="3884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0000"/>
              </a:lnSpc>
              <a:buClr>
                <a:schemeClr val="accent2"/>
              </a:buClr>
              <a:buSzPts val="4800"/>
              <a:buFont typeface="Raleway Thin" pitchFamily="2" charset="77"/>
              <a:buNone/>
            </a:pPr>
            <a:r>
              <a:rPr lang="en-US" altLang="en-US" sz="4000">
                <a:solidFill>
                  <a:schemeClr val="accent2"/>
                </a:solidFill>
                <a:latin typeface="Raleway Thin" pitchFamily="2" charset="77"/>
                <a:sym typeface="Raleway Thin" pitchFamily="2" charset="77"/>
              </a:rPr>
              <a:t>77,000,000</a:t>
            </a:r>
          </a:p>
        </p:txBody>
      </p:sp>
      <p:sp>
        <p:nvSpPr>
          <p:cNvPr id="90122" name="Rectangle 16">
            <a:extLst>
              <a:ext uri="{FF2B5EF4-FFF2-40B4-BE49-F238E27FC236}">
                <a16:creationId xmlns:a16="http://schemas.microsoft.com/office/drawing/2014/main" id="{C1192BA9-A596-EF58-F781-517E28302D36}"/>
              </a:ext>
            </a:extLst>
          </p:cNvPr>
          <p:cNvSpPr>
            <a:spLocks noChangeArrowheads="1"/>
          </p:cNvSpPr>
          <p:nvPr/>
        </p:nvSpPr>
        <p:spPr bwMode="auto">
          <a:xfrm>
            <a:off x="2162175" y="4327525"/>
            <a:ext cx="3584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2000">
                <a:solidFill>
                  <a:schemeClr val="accent2"/>
                </a:solidFill>
                <a:latin typeface="Barlow" pitchFamily="2" charset="77"/>
                <a:sym typeface="Barlow" pitchFamily="2" charset="77"/>
              </a:rPr>
              <a:t>Palestinians are Food Insecure</a:t>
            </a:r>
          </a:p>
        </p:txBody>
      </p:sp>
      <p:sp>
        <p:nvSpPr>
          <p:cNvPr id="90123" name="Title 2">
            <a:extLst>
              <a:ext uri="{FF2B5EF4-FFF2-40B4-BE49-F238E27FC236}">
                <a16:creationId xmlns:a16="http://schemas.microsoft.com/office/drawing/2014/main" id="{BD9A6C3D-56D0-D76A-2C3A-4CBE0FF9CE29}"/>
              </a:ext>
            </a:extLst>
          </p:cNvPr>
          <p:cNvSpPr txBox="1">
            <a:spLocks noChangeArrowheads="1"/>
          </p:cNvSpPr>
          <p:nvPr/>
        </p:nvSpPr>
        <p:spPr bwMode="auto">
          <a:xfrm>
            <a:off x="2451100" y="3905250"/>
            <a:ext cx="3883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0000"/>
              </a:lnSpc>
              <a:buClr>
                <a:schemeClr val="accent2"/>
              </a:buClr>
              <a:buSzPts val="4800"/>
              <a:buFont typeface="Raleway Thin" pitchFamily="2" charset="77"/>
              <a:buNone/>
            </a:pPr>
            <a:r>
              <a:rPr lang="en-US" altLang="en-US" sz="4000">
                <a:solidFill>
                  <a:schemeClr val="accent2"/>
                </a:solidFill>
                <a:latin typeface="Raleway Thin" pitchFamily="2" charset="77"/>
                <a:sym typeface="Raleway Thin" pitchFamily="2" charset="77"/>
              </a:rPr>
              <a:t>1,700,000</a:t>
            </a:r>
          </a:p>
        </p:txBody>
      </p:sp>
    </p:spTree>
  </p:cSld>
  <p:clrMapOvr>
    <a:masterClrMapping/>
  </p:clrMapOvr>
  <p:transition>
    <p:fade thruBlk="1"/>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a:extLst>
              <a:ext uri="{FF2B5EF4-FFF2-40B4-BE49-F238E27FC236}">
                <a16:creationId xmlns:a16="http://schemas.microsoft.com/office/drawing/2014/main" id="{05ABED14-3012-2F39-09F2-75F54A2E0FFA}"/>
              </a:ext>
            </a:extLst>
          </p:cNvPr>
          <p:cNvSpPr txBox="1">
            <a:spLocks noGrp="1" noChangeArrowheads="1"/>
          </p:cNvSpPr>
          <p:nvPr>
            <p:ph type="title"/>
          </p:nvPr>
        </p:nvSpPr>
        <p:spPr>
          <a:xfrm>
            <a:off x="855663" y="430213"/>
            <a:ext cx="7432675" cy="395287"/>
          </a:xfrm>
        </p:spPr>
        <p:txBody>
          <a:bodyPr/>
          <a:lstStyle/>
          <a:p>
            <a:pPr eaLnBrk="1" hangingPunct="1">
              <a:lnSpc>
                <a:spcPct val="80000"/>
              </a:lnSpc>
              <a:spcBef>
                <a:spcPct val="0"/>
              </a:spcBef>
              <a:spcAft>
                <a:spcPct val="0"/>
              </a:spcAft>
              <a:buClr>
                <a:schemeClr val="accent2"/>
              </a:buClr>
              <a:buFont typeface="Raleway Thin" pitchFamily="2" charset="77"/>
              <a:buNone/>
            </a:pPr>
            <a:r>
              <a:rPr lang="en-US" altLang="en-US" sz="4800">
                <a:solidFill>
                  <a:schemeClr val="accent2"/>
                </a:solidFill>
                <a:latin typeface="Raleway Thin" pitchFamily="2" charset="77"/>
                <a:cs typeface="Arial" panose="020B0604020202020204" pitchFamily="34" charset="0"/>
                <a:sym typeface="Raleway Thin" pitchFamily="2" charset="77"/>
              </a:rPr>
              <a:t>Food Security – New Dilma</a:t>
            </a:r>
          </a:p>
        </p:txBody>
      </p:sp>
      <p:sp>
        <p:nvSpPr>
          <p:cNvPr id="92163" name="Text Placeholder 2">
            <a:extLst>
              <a:ext uri="{FF2B5EF4-FFF2-40B4-BE49-F238E27FC236}">
                <a16:creationId xmlns:a16="http://schemas.microsoft.com/office/drawing/2014/main" id="{153D618D-11C4-2EC6-F55B-0D5FC5B85113}"/>
              </a:ext>
            </a:extLst>
          </p:cNvPr>
          <p:cNvSpPr txBox="1">
            <a:spLocks noGrp="1" noChangeArrowheads="1"/>
          </p:cNvSpPr>
          <p:nvPr>
            <p:ph type="body" idx="1"/>
          </p:nvPr>
        </p:nvSpPr>
        <p:spPr>
          <a:xfrm>
            <a:off x="855663" y="1751013"/>
            <a:ext cx="7213600" cy="3708400"/>
          </a:xfrm>
        </p:spPr>
        <p:txBody>
          <a:bodyPr/>
          <a:lstStyle/>
          <a:p>
            <a:pPr eaLnBrk="1" hangingPunct="1">
              <a:lnSpc>
                <a:spcPct val="110000"/>
              </a:lnSpc>
              <a:spcAft>
                <a:spcPct val="0"/>
              </a:spcAft>
              <a:buClr>
                <a:schemeClr val="accent1"/>
              </a:buClr>
              <a:buFont typeface="Barlow Light" panose="020F0302020204030204" pitchFamily="34" charset="0"/>
              <a:buChar char="▸"/>
            </a:pPr>
            <a:r>
              <a:rPr lang="en-US" altLang="en-US" sz="2000">
                <a:solidFill>
                  <a:srgbClr val="3A3F50"/>
                </a:solidFill>
                <a:latin typeface="Barlow Light" panose="020F0302020204030204" pitchFamily="34" charset="0"/>
                <a:cs typeface="Arial" panose="020B0604020202020204" pitchFamily="34" charset="0"/>
                <a:sym typeface="Barlow Light" panose="020F0302020204030204" pitchFamily="34" charset="0"/>
              </a:rPr>
              <a:t>MEA countries are among the worlds largest food importers </a:t>
            </a:r>
          </a:p>
          <a:p>
            <a:pPr eaLnBrk="1" hangingPunct="1">
              <a:lnSpc>
                <a:spcPct val="110000"/>
              </a:lnSpc>
              <a:spcAft>
                <a:spcPct val="0"/>
              </a:spcAft>
              <a:buClr>
                <a:schemeClr val="accent1"/>
              </a:buClr>
              <a:buFont typeface="Barlow Light" panose="020F0302020204030204" pitchFamily="34" charset="0"/>
              <a:buChar char="▸"/>
            </a:pPr>
            <a:r>
              <a:rPr lang="en-US" altLang="en-US" sz="2000">
                <a:solidFill>
                  <a:srgbClr val="3A3F50"/>
                </a:solidFill>
                <a:latin typeface="Barlow Light" panose="020F0302020204030204" pitchFamily="34" charset="0"/>
                <a:cs typeface="Arial" panose="020B0604020202020204" pitchFamily="34" charset="0"/>
                <a:sym typeface="Barlow Light" panose="020F0302020204030204" pitchFamily="34" charset="0"/>
              </a:rPr>
              <a:t>Unsustainable role of governments in pursuing cheap stable foods and self sufficiency in cereal production</a:t>
            </a:r>
          </a:p>
          <a:p>
            <a:pPr eaLnBrk="1" hangingPunct="1">
              <a:lnSpc>
                <a:spcPct val="110000"/>
              </a:lnSpc>
              <a:spcAft>
                <a:spcPct val="0"/>
              </a:spcAft>
              <a:buClr>
                <a:schemeClr val="accent1"/>
              </a:buClr>
              <a:buFont typeface="Barlow Light" panose="020F0302020204030204" pitchFamily="34" charset="0"/>
              <a:buChar char="▸"/>
            </a:pPr>
            <a:r>
              <a:rPr lang="en-US" altLang="en-US" sz="2000">
                <a:solidFill>
                  <a:srgbClr val="3A3F50"/>
                </a:solidFill>
                <a:latin typeface="Barlow Light" panose="020F0302020204030204" pitchFamily="34" charset="0"/>
                <a:cs typeface="Arial" panose="020B0604020202020204" pitchFamily="34" charset="0"/>
                <a:sym typeface="Barlow Light" panose="020F0302020204030204" pitchFamily="34" charset="0"/>
              </a:rPr>
              <a:t>Instead international market driven solutions</a:t>
            </a:r>
          </a:p>
          <a:p>
            <a:pPr eaLnBrk="1" hangingPunct="1">
              <a:lnSpc>
                <a:spcPct val="110000"/>
              </a:lnSpc>
              <a:spcAft>
                <a:spcPct val="0"/>
              </a:spcAft>
              <a:buClr>
                <a:schemeClr val="accent1"/>
              </a:buClr>
              <a:buFont typeface="Barlow Light" panose="020F0302020204030204" pitchFamily="34" charset="0"/>
              <a:buChar char="▸"/>
            </a:pPr>
            <a:r>
              <a:rPr lang="en-US" altLang="en-US" sz="2000">
                <a:solidFill>
                  <a:srgbClr val="3A3F50"/>
                </a:solidFill>
                <a:latin typeface="Barlow Light" panose="020F0302020204030204" pitchFamily="34" charset="0"/>
                <a:cs typeface="Arial" panose="020B0604020202020204" pitchFamily="34" charset="0"/>
                <a:sym typeface="Barlow Light" panose="020F0302020204030204" pitchFamily="34" charset="0"/>
              </a:rPr>
              <a:t>Its also the most water stresses region – Reduction in oil demand and lack of tourism have reduced revenues –Not including sanctions</a:t>
            </a:r>
          </a:p>
        </p:txBody>
      </p:sp>
      <p:sp>
        <p:nvSpPr>
          <p:cNvPr id="92164" name="Slide Number Placeholder 3">
            <a:extLst>
              <a:ext uri="{FF2B5EF4-FFF2-40B4-BE49-F238E27FC236}">
                <a16:creationId xmlns:a16="http://schemas.microsoft.com/office/drawing/2014/main" id="{80A34262-3803-4D37-05B0-84D89BA31747}"/>
              </a:ext>
            </a:extLst>
          </p:cNvPr>
          <p:cNvSpPr>
            <a:spLocks noGrp="1" noChangeArrowheads="1"/>
          </p:cNvSpPr>
          <p:nvPr>
            <p:ph type="sldNum" sz="quarter" idx="10"/>
          </p:nvPr>
        </p:nvSpPr>
        <p:spPr>
          <a:noFill/>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2EEEDD06-B810-1D4D-9FE9-BECB3B40E2A2}" type="slidenum">
              <a:rPr lang="en-US" altLang="en-US" sz="1200">
                <a:solidFill>
                  <a:srgbClr val="FFFFFF"/>
                </a:solidFill>
                <a:latin typeface="Barlow Light" panose="020F0302020204030204" pitchFamily="34" charset="0"/>
                <a:sym typeface="Barlow Light" panose="020F0302020204030204" pitchFamily="34" charset="0"/>
              </a:rPr>
              <a:pPr/>
              <a:t>46</a:t>
            </a:fld>
            <a:endParaRPr lang="en-US" altLang="en-US" sz="1200">
              <a:solidFill>
                <a:srgbClr val="FFFFFF"/>
              </a:solidFill>
              <a:latin typeface="Barlow Light" panose="020F0302020204030204" pitchFamily="34" charset="0"/>
              <a:sym typeface="Barlow Light" panose="020F0302020204030204" pitchFamily="34" charset="0"/>
            </a:endParaRPr>
          </a:p>
        </p:txBody>
      </p:sp>
    </p:spTree>
  </p:cSld>
  <p:clrMapOvr>
    <a:masterClrMapping/>
  </p:clrMapOvr>
  <p:transition>
    <p:fade thruBlk="1"/>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Google Shape;2244;p37">
            <a:extLst>
              <a:ext uri="{FF2B5EF4-FFF2-40B4-BE49-F238E27FC236}">
                <a16:creationId xmlns:a16="http://schemas.microsoft.com/office/drawing/2014/main" id="{AF37A79F-F7C9-E55A-D67A-5BBCA24AED1C}"/>
              </a:ext>
            </a:extLst>
          </p:cNvPr>
          <p:cNvSpPr txBox="1">
            <a:spLocks noGrp="1" noChangeArrowheads="1"/>
          </p:cNvSpPr>
          <p:nvPr>
            <p:ph type="ctrTitle"/>
          </p:nvPr>
        </p:nvSpPr>
        <p:spPr>
          <a:xfrm>
            <a:off x="1833563" y="214313"/>
            <a:ext cx="5356225" cy="1160462"/>
          </a:xfrm>
        </p:spPr>
        <p:txBody>
          <a:bodyPr/>
          <a:lstStyle/>
          <a:p>
            <a:pPr eaLnBrk="1" hangingPunct="1">
              <a:lnSpc>
                <a:spcPct val="80000"/>
              </a:lnSpc>
              <a:spcBef>
                <a:spcPct val="0"/>
              </a:spcBef>
              <a:spcAft>
                <a:spcPct val="0"/>
              </a:spcAft>
              <a:buClr>
                <a:schemeClr val="accent2"/>
              </a:buClr>
              <a:buFont typeface="Raleway Thin" pitchFamily="2" charset="77"/>
              <a:buNone/>
            </a:pPr>
            <a:r>
              <a:rPr lang="en-US" altLang="en-US">
                <a:solidFill>
                  <a:schemeClr val="accent2"/>
                </a:solidFill>
                <a:latin typeface="Raleway Thin" pitchFamily="2" charset="77"/>
                <a:cs typeface="Arial" panose="020B0604020202020204" pitchFamily="34" charset="0"/>
                <a:sym typeface="Raleway Thin" pitchFamily="2" charset="77"/>
              </a:rPr>
              <a:t>Post COVID-19 the New Normal</a:t>
            </a:r>
          </a:p>
        </p:txBody>
      </p:sp>
      <p:sp>
        <p:nvSpPr>
          <p:cNvPr id="93187" name="Google Shape;2246;p37">
            <a:extLst>
              <a:ext uri="{FF2B5EF4-FFF2-40B4-BE49-F238E27FC236}">
                <a16:creationId xmlns:a16="http://schemas.microsoft.com/office/drawing/2014/main" id="{554A4820-CE08-A554-36F3-24D536DF8DE9}"/>
              </a:ext>
            </a:extLst>
          </p:cNvPr>
          <p:cNvSpPr txBox="1">
            <a:spLocks noChangeArrowheads="1"/>
          </p:cNvSpPr>
          <p:nvPr/>
        </p:nvSpPr>
        <p:spPr bwMode="auto">
          <a:xfrm>
            <a:off x="0" y="1866900"/>
            <a:ext cx="609600" cy="142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en-US" altLang="en-US" sz="3600" b="1">
              <a:solidFill>
                <a:srgbClr val="FFFFFF"/>
              </a:solidFill>
              <a:latin typeface="Barlow" pitchFamily="2" charset="77"/>
              <a:sym typeface="Barlow" pitchFamily="2" charset="77"/>
            </a:endParaRPr>
          </a:p>
        </p:txBody>
      </p:sp>
      <p:grpSp>
        <p:nvGrpSpPr>
          <p:cNvPr id="93188" name="Google Shape;3050;p47">
            <a:extLst>
              <a:ext uri="{FF2B5EF4-FFF2-40B4-BE49-F238E27FC236}">
                <a16:creationId xmlns:a16="http://schemas.microsoft.com/office/drawing/2014/main" id="{3BF273CE-CA67-D489-1724-ADA66A9B0C0D}"/>
              </a:ext>
            </a:extLst>
          </p:cNvPr>
          <p:cNvGrpSpPr>
            <a:grpSpLocks/>
          </p:cNvGrpSpPr>
          <p:nvPr/>
        </p:nvGrpSpPr>
        <p:grpSpPr bwMode="auto">
          <a:xfrm>
            <a:off x="1476375" y="804863"/>
            <a:ext cx="5354638" cy="3987800"/>
            <a:chOff x="2152750" y="271657"/>
            <a:chExt cx="4293756" cy="4681342"/>
          </a:xfrm>
        </p:grpSpPr>
        <p:sp>
          <p:nvSpPr>
            <p:cNvPr id="93189" name="Google Shape;3051;p47">
              <a:extLst>
                <a:ext uri="{FF2B5EF4-FFF2-40B4-BE49-F238E27FC236}">
                  <a16:creationId xmlns:a16="http://schemas.microsoft.com/office/drawing/2014/main" id="{0CC1A4E6-19AF-9C74-EB5B-4623DC957B1F}"/>
                </a:ext>
              </a:extLst>
            </p:cNvPr>
            <p:cNvSpPr>
              <a:spLocks/>
            </p:cNvSpPr>
            <p:nvPr/>
          </p:nvSpPr>
          <p:spPr bwMode="auto">
            <a:xfrm>
              <a:off x="2152750" y="2957607"/>
              <a:ext cx="756691" cy="437959"/>
            </a:xfrm>
            <a:custGeom>
              <a:avLst/>
              <a:gdLst>
                <a:gd name="T0" fmla="*/ 756692 w 756691"/>
                <a:gd name="T1" fmla="*/ 218980 h 437959"/>
                <a:gd name="T2" fmla="*/ 378346 w 756691"/>
                <a:gd name="T3" fmla="*/ 437959 h 437959"/>
                <a:gd name="T4" fmla="*/ 0 w 756691"/>
                <a:gd name="T5" fmla="*/ 218980 h 437959"/>
                <a:gd name="T6" fmla="*/ 378346 w 756691"/>
                <a:gd name="T7" fmla="*/ 0 h 437959"/>
                <a:gd name="T8" fmla="*/ 756692 w 756691"/>
                <a:gd name="T9" fmla="*/ 218980 h 4379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6691" h="437959" extrusionOk="0">
                  <a:moveTo>
                    <a:pt x="756692" y="218980"/>
                  </a:moveTo>
                  <a:cubicBezTo>
                    <a:pt x="756692" y="339919"/>
                    <a:pt x="587300" y="437959"/>
                    <a:pt x="378346" y="437959"/>
                  </a:cubicBezTo>
                  <a:cubicBezTo>
                    <a:pt x="169391" y="437959"/>
                    <a:pt x="0" y="339919"/>
                    <a:pt x="0" y="218980"/>
                  </a:cubicBezTo>
                  <a:cubicBezTo>
                    <a:pt x="0" y="98041"/>
                    <a:pt x="169391" y="0"/>
                    <a:pt x="378346" y="0"/>
                  </a:cubicBezTo>
                  <a:cubicBezTo>
                    <a:pt x="587300" y="0"/>
                    <a:pt x="756692" y="98041"/>
                    <a:pt x="756692" y="218980"/>
                  </a:cubicBezTo>
                  <a:close/>
                </a:path>
              </a:pathLst>
            </a:custGeom>
            <a:solidFill>
              <a:srgbClr val="D6D8E5">
                <a:alpha val="39999"/>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93190" name="Google Shape;3052;p47">
              <a:extLst>
                <a:ext uri="{FF2B5EF4-FFF2-40B4-BE49-F238E27FC236}">
                  <a16:creationId xmlns:a16="http://schemas.microsoft.com/office/drawing/2014/main" id="{BF017CE3-6CEA-54A8-49D1-05A5F54A8F95}"/>
                </a:ext>
              </a:extLst>
            </p:cNvPr>
            <p:cNvSpPr>
              <a:spLocks/>
            </p:cNvSpPr>
            <p:nvPr/>
          </p:nvSpPr>
          <p:spPr bwMode="auto">
            <a:xfrm>
              <a:off x="2318956" y="3109336"/>
              <a:ext cx="225716" cy="175248"/>
            </a:xfrm>
            <a:custGeom>
              <a:avLst/>
              <a:gdLst>
                <a:gd name="T0" fmla="*/ 18072 w 225716"/>
                <a:gd name="T1" fmla="*/ 5 h 175248"/>
                <a:gd name="T2" fmla="*/ 87070 w 225716"/>
                <a:gd name="T3" fmla="*/ 3910 h 175248"/>
                <a:gd name="T4" fmla="*/ 187050 w 225716"/>
                <a:gd name="T5" fmla="*/ 87349 h 175248"/>
                <a:gd name="T6" fmla="*/ 225065 w 225716"/>
                <a:gd name="T7" fmla="*/ 144023 h 175248"/>
                <a:gd name="T8" fmla="*/ 115961 w 225716"/>
                <a:gd name="T9" fmla="*/ 161644 h 175248"/>
                <a:gd name="T10" fmla="*/ 39931 w 225716"/>
                <a:gd name="T11" fmla="*/ 108304 h 175248"/>
                <a:gd name="T12" fmla="*/ 110 w 225716"/>
                <a:gd name="T13" fmla="*/ 67156 h 175248"/>
                <a:gd name="T14" fmla="*/ 18072 w 225716"/>
                <a:gd name="T15" fmla="*/ 5 h 1752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5716" h="175248" extrusionOk="0">
                  <a:moveTo>
                    <a:pt x="18072" y="5"/>
                  </a:moveTo>
                  <a:cubicBezTo>
                    <a:pt x="45158" y="22103"/>
                    <a:pt x="85074" y="1910"/>
                    <a:pt x="87070" y="3910"/>
                  </a:cubicBezTo>
                  <a:cubicBezTo>
                    <a:pt x="118886" y="33494"/>
                    <a:pt x="152260" y="61346"/>
                    <a:pt x="187050" y="87349"/>
                  </a:cubicBezTo>
                  <a:cubicBezTo>
                    <a:pt x="203871" y="100684"/>
                    <a:pt x="230197" y="118400"/>
                    <a:pt x="225065" y="144023"/>
                  </a:cubicBezTo>
                  <a:cubicBezTo>
                    <a:pt x="216511" y="189742"/>
                    <a:pt x="143522" y="175646"/>
                    <a:pt x="115961" y="161644"/>
                  </a:cubicBezTo>
                  <a:cubicBezTo>
                    <a:pt x="88400" y="147642"/>
                    <a:pt x="65876" y="124496"/>
                    <a:pt x="39931" y="108304"/>
                  </a:cubicBezTo>
                  <a:cubicBezTo>
                    <a:pt x="20924" y="96683"/>
                    <a:pt x="2961" y="90682"/>
                    <a:pt x="110" y="67156"/>
                  </a:cubicBezTo>
                  <a:cubicBezTo>
                    <a:pt x="-1410" y="52964"/>
                    <a:pt x="13225" y="-567"/>
                    <a:pt x="18072" y="5"/>
                  </a:cubicBezTo>
                  <a:close/>
                </a:path>
              </a:pathLst>
            </a:custGeom>
            <a:solidFill>
              <a:srgbClr val="3822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93191" name="Google Shape;3053;p47">
              <a:extLst>
                <a:ext uri="{FF2B5EF4-FFF2-40B4-BE49-F238E27FC236}">
                  <a16:creationId xmlns:a16="http://schemas.microsoft.com/office/drawing/2014/main" id="{0411461E-91BD-9793-741A-8EB5DE183741}"/>
                </a:ext>
              </a:extLst>
            </p:cNvPr>
            <p:cNvSpPr>
              <a:spLocks/>
            </p:cNvSpPr>
            <p:nvPr/>
          </p:nvSpPr>
          <p:spPr bwMode="auto">
            <a:xfrm>
              <a:off x="2319304" y="3166967"/>
              <a:ext cx="224715" cy="117585"/>
            </a:xfrm>
            <a:custGeom>
              <a:avLst/>
              <a:gdLst>
                <a:gd name="T0" fmla="*/ 427 w 224715"/>
                <a:gd name="T1" fmla="*/ 0 h 117585"/>
                <a:gd name="T2" fmla="*/ 40533 w 224715"/>
                <a:gd name="T3" fmla="*/ 40291 h 117585"/>
                <a:gd name="T4" fmla="*/ 117893 w 224715"/>
                <a:gd name="T5" fmla="*/ 94583 h 117585"/>
                <a:gd name="T6" fmla="*/ 224716 w 224715"/>
                <a:gd name="T7" fmla="*/ 87630 h 117585"/>
                <a:gd name="T8" fmla="*/ 115993 w 224715"/>
                <a:gd name="T9" fmla="*/ 104013 h 117585"/>
                <a:gd name="T10" fmla="*/ 39962 w 224715"/>
                <a:gd name="T11" fmla="*/ 50673 h 117585"/>
                <a:gd name="T12" fmla="*/ 142 w 224715"/>
                <a:gd name="T13" fmla="*/ 9525 h 117585"/>
                <a:gd name="T14" fmla="*/ 427 w 224715"/>
                <a:gd name="T15" fmla="*/ 0 h 11758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4715" h="117585" extrusionOk="0">
                  <a:moveTo>
                    <a:pt x="427" y="0"/>
                  </a:moveTo>
                  <a:cubicBezTo>
                    <a:pt x="3943" y="22574"/>
                    <a:pt x="22000" y="28575"/>
                    <a:pt x="40533" y="40291"/>
                  </a:cubicBezTo>
                  <a:cubicBezTo>
                    <a:pt x="66953" y="56769"/>
                    <a:pt x="90332" y="80582"/>
                    <a:pt x="117893" y="94583"/>
                  </a:cubicBezTo>
                  <a:cubicBezTo>
                    <a:pt x="143364" y="107442"/>
                    <a:pt x="206849" y="120301"/>
                    <a:pt x="224716" y="87630"/>
                  </a:cubicBezTo>
                  <a:cubicBezTo>
                    <a:pt x="215212" y="131731"/>
                    <a:pt x="143269" y="117920"/>
                    <a:pt x="115993" y="104013"/>
                  </a:cubicBezTo>
                  <a:cubicBezTo>
                    <a:pt x="88717" y="90107"/>
                    <a:pt x="65908" y="66866"/>
                    <a:pt x="39962" y="50673"/>
                  </a:cubicBezTo>
                  <a:cubicBezTo>
                    <a:pt x="20955" y="39053"/>
                    <a:pt x="2993" y="33052"/>
                    <a:pt x="142" y="9525"/>
                  </a:cubicBezTo>
                  <a:cubicBezTo>
                    <a:pt x="-117" y="6353"/>
                    <a:pt x="-21" y="3153"/>
                    <a:pt x="427" y="0"/>
                  </a:cubicBezTo>
                  <a:close/>
                </a:path>
              </a:pathLst>
            </a:custGeom>
            <a:solidFill>
              <a:srgbClr val="757B8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93192" name="Google Shape;3054;p47">
              <a:extLst>
                <a:ext uri="{FF2B5EF4-FFF2-40B4-BE49-F238E27FC236}">
                  <a16:creationId xmlns:a16="http://schemas.microsoft.com/office/drawing/2014/main" id="{86DD82F8-0166-FEA1-877A-607472CA6458}"/>
                </a:ext>
              </a:extLst>
            </p:cNvPr>
            <p:cNvSpPr>
              <a:spLocks/>
            </p:cNvSpPr>
            <p:nvPr/>
          </p:nvSpPr>
          <p:spPr bwMode="auto">
            <a:xfrm>
              <a:off x="2550431" y="3021675"/>
              <a:ext cx="225586" cy="168802"/>
            </a:xfrm>
            <a:custGeom>
              <a:avLst/>
              <a:gdLst>
                <a:gd name="T0" fmla="*/ 21626 w 225586"/>
                <a:gd name="T1" fmla="*/ 130 h 168802"/>
                <a:gd name="T2" fmla="*/ 97656 w 225586"/>
                <a:gd name="T3" fmla="*/ 130 h 168802"/>
                <a:gd name="T4" fmla="*/ 186897 w 225586"/>
                <a:gd name="T5" fmla="*/ 80902 h 168802"/>
                <a:gd name="T6" fmla="*/ 224912 w 225586"/>
                <a:gd name="T7" fmla="*/ 137576 h 168802"/>
                <a:gd name="T8" fmla="*/ 115808 w 225586"/>
                <a:gd name="T9" fmla="*/ 155197 h 168802"/>
                <a:gd name="T10" fmla="*/ 39778 w 225586"/>
                <a:gd name="T11" fmla="*/ 101857 h 168802"/>
                <a:gd name="T12" fmla="*/ 52 w 225586"/>
                <a:gd name="T13" fmla="*/ 60709 h 168802"/>
                <a:gd name="T14" fmla="*/ 21626 w 225586"/>
                <a:gd name="T15" fmla="*/ 130 h 16880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5586" h="168802" extrusionOk="0">
                  <a:moveTo>
                    <a:pt x="21626" y="130"/>
                  </a:moveTo>
                  <a:cubicBezTo>
                    <a:pt x="48617" y="22228"/>
                    <a:pt x="96040" y="-1965"/>
                    <a:pt x="97656" y="130"/>
                  </a:cubicBezTo>
                  <a:cubicBezTo>
                    <a:pt x="125867" y="28715"/>
                    <a:pt x="155661" y="55680"/>
                    <a:pt x="186897" y="80902"/>
                  </a:cubicBezTo>
                  <a:cubicBezTo>
                    <a:pt x="203813" y="94237"/>
                    <a:pt x="230139" y="111954"/>
                    <a:pt x="224912" y="137576"/>
                  </a:cubicBezTo>
                  <a:cubicBezTo>
                    <a:pt x="216358" y="183296"/>
                    <a:pt x="143369" y="169199"/>
                    <a:pt x="115808" y="155197"/>
                  </a:cubicBezTo>
                  <a:cubicBezTo>
                    <a:pt x="88247" y="141196"/>
                    <a:pt x="65723" y="118050"/>
                    <a:pt x="39778" y="101857"/>
                  </a:cubicBezTo>
                  <a:cubicBezTo>
                    <a:pt x="20770" y="90237"/>
                    <a:pt x="2903" y="84236"/>
                    <a:pt x="52" y="60709"/>
                  </a:cubicBezTo>
                  <a:cubicBezTo>
                    <a:pt x="-1088" y="46517"/>
                    <a:pt x="16779" y="-441"/>
                    <a:pt x="21626" y="130"/>
                  </a:cubicBezTo>
                  <a:close/>
                </a:path>
              </a:pathLst>
            </a:custGeom>
            <a:solidFill>
              <a:srgbClr val="3822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93193" name="Google Shape;3055;p47">
              <a:extLst>
                <a:ext uri="{FF2B5EF4-FFF2-40B4-BE49-F238E27FC236}">
                  <a16:creationId xmlns:a16="http://schemas.microsoft.com/office/drawing/2014/main" id="{8AC8F558-2B38-12E8-CF59-0F0DBED4CA98}"/>
                </a:ext>
              </a:extLst>
            </p:cNvPr>
            <p:cNvSpPr>
              <a:spLocks/>
            </p:cNvSpPr>
            <p:nvPr/>
          </p:nvSpPr>
          <p:spPr bwMode="auto">
            <a:xfrm>
              <a:off x="2551534" y="3076575"/>
              <a:ext cx="224758" cy="117584"/>
            </a:xfrm>
            <a:custGeom>
              <a:avLst/>
              <a:gdLst>
                <a:gd name="T0" fmla="*/ 375 w 224758"/>
                <a:gd name="T1" fmla="*/ 0 h 117584"/>
                <a:gd name="T2" fmla="*/ 40481 w 224758"/>
                <a:gd name="T3" fmla="*/ 40291 h 117584"/>
                <a:gd name="T4" fmla="*/ 117841 w 224758"/>
                <a:gd name="T5" fmla="*/ 94583 h 117584"/>
                <a:gd name="T6" fmla="*/ 224759 w 224758"/>
                <a:gd name="T7" fmla="*/ 87630 h 117584"/>
                <a:gd name="T8" fmla="*/ 115941 w 224758"/>
                <a:gd name="T9" fmla="*/ 104013 h 117584"/>
                <a:gd name="T10" fmla="*/ 39910 w 224758"/>
                <a:gd name="T11" fmla="*/ 50673 h 117584"/>
                <a:gd name="T12" fmla="*/ 185 w 224758"/>
                <a:gd name="T13" fmla="*/ 9525 h 117584"/>
                <a:gd name="T14" fmla="*/ 375 w 224758"/>
                <a:gd name="T15" fmla="*/ 0 h 11758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4758" h="117584" extrusionOk="0">
                  <a:moveTo>
                    <a:pt x="375" y="0"/>
                  </a:moveTo>
                  <a:cubicBezTo>
                    <a:pt x="3986" y="22574"/>
                    <a:pt x="22043" y="28575"/>
                    <a:pt x="40481" y="40291"/>
                  </a:cubicBezTo>
                  <a:cubicBezTo>
                    <a:pt x="66996" y="56769"/>
                    <a:pt x="90375" y="80581"/>
                    <a:pt x="117841" y="94583"/>
                  </a:cubicBezTo>
                  <a:cubicBezTo>
                    <a:pt x="143312" y="107442"/>
                    <a:pt x="206892" y="120301"/>
                    <a:pt x="224759" y="87630"/>
                  </a:cubicBezTo>
                  <a:cubicBezTo>
                    <a:pt x="215255" y="131731"/>
                    <a:pt x="143217" y="117920"/>
                    <a:pt x="115941" y="104013"/>
                  </a:cubicBezTo>
                  <a:cubicBezTo>
                    <a:pt x="88665" y="90106"/>
                    <a:pt x="65951" y="66865"/>
                    <a:pt x="39910" y="50673"/>
                  </a:cubicBezTo>
                  <a:cubicBezTo>
                    <a:pt x="21378" y="39053"/>
                    <a:pt x="3036" y="33052"/>
                    <a:pt x="185" y="9525"/>
                  </a:cubicBezTo>
                  <a:cubicBezTo>
                    <a:pt x="-114" y="6353"/>
                    <a:pt x="-50" y="3153"/>
                    <a:pt x="375" y="0"/>
                  </a:cubicBezTo>
                  <a:close/>
                </a:path>
              </a:pathLst>
            </a:custGeom>
            <a:solidFill>
              <a:srgbClr val="757B8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93194" name="Google Shape;3056;p47">
              <a:extLst>
                <a:ext uri="{FF2B5EF4-FFF2-40B4-BE49-F238E27FC236}">
                  <a16:creationId xmlns:a16="http://schemas.microsoft.com/office/drawing/2014/main" id="{F21C474A-2F49-A31A-9F2B-AF839B84D0C2}"/>
                </a:ext>
              </a:extLst>
            </p:cNvPr>
            <p:cNvSpPr>
              <a:spLocks/>
            </p:cNvSpPr>
            <p:nvPr/>
          </p:nvSpPr>
          <p:spPr bwMode="auto">
            <a:xfrm>
              <a:off x="2330724" y="2010537"/>
              <a:ext cx="387976" cy="1115665"/>
            </a:xfrm>
            <a:custGeom>
              <a:avLst/>
              <a:gdLst>
                <a:gd name="T0" fmla="*/ 4689 w 387976"/>
                <a:gd name="T1" fmla="*/ 96964 h 1115665"/>
                <a:gd name="T2" fmla="*/ 24456 w 387976"/>
                <a:gd name="T3" fmla="*/ 410623 h 1115665"/>
                <a:gd name="T4" fmla="*/ 31489 w 387976"/>
                <a:gd name="T5" fmla="*/ 620173 h 1115665"/>
                <a:gd name="T6" fmla="*/ 4689 w 387976"/>
                <a:gd name="T7" fmla="*/ 769715 h 1115665"/>
                <a:gd name="T8" fmla="*/ 4689 w 387976"/>
                <a:gd name="T9" fmla="*/ 1105472 h 1115665"/>
                <a:gd name="T10" fmla="*/ 74066 w 387976"/>
                <a:gd name="T11" fmla="*/ 1105472 h 1115665"/>
                <a:gd name="T12" fmla="*/ 137456 w 387976"/>
                <a:gd name="T13" fmla="*/ 809530 h 1115665"/>
                <a:gd name="T14" fmla="*/ 171480 w 387976"/>
                <a:gd name="T15" fmla="*/ 607600 h 1115665"/>
                <a:gd name="T16" fmla="*/ 211206 w 387976"/>
                <a:gd name="T17" fmla="*/ 217075 h 1115665"/>
                <a:gd name="T18" fmla="*/ 222040 w 387976"/>
                <a:gd name="T19" fmla="*/ 217742 h 1115665"/>
                <a:gd name="T20" fmla="*/ 250551 w 387976"/>
                <a:gd name="T21" fmla="*/ 580930 h 1115665"/>
                <a:gd name="T22" fmla="*/ 232304 w 387976"/>
                <a:gd name="T23" fmla="*/ 663321 h 1115665"/>
                <a:gd name="T24" fmla="*/ 240573 w 387976"/>
                <a:gd name="T25" fmla="*/ 1020127 h 1115665"/>
                <a:gd name="T26" fmla="*/ 315557 w 387976"/>
                <a:gd name="T27" fmla="*/ 1017079 h 1115665"/>
                <a:gd name="T28" fmla="*/ 387976 w 387976"/>
                <a:gd name="T29" fmla="*/ 562832 h 1115665"/>
                <a:gd name="T30" fmla="*/ 381229 w 387976"/>
                <a:gd name="T31" fmla="*/ 0 h 1115665"/>
                <a:gd name="T32" fmla="*/ 4689 w 387976"/>
                <a:gd name="T33" fmla="*/ 96964 h 11156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87976" h="1115665" extrusionOk="0">
                  <a:moveTo>
                    <a:pt x="4689" y="96964"/>
                  </a:moveTo>
                  <a:cubicBezTo>
                    <a:pt x="6019" y="138017"/>
                    <a:pt x="18754" y="316039"/>
                    <a:pt x="24456" y="410623"/>
                  </a:cubicBezTo>
                  <a:cubicBezTo>
                    <a:pt x="30159" y="505206"/>
                    <a:pt x="31489" y="620173"/>
                    <a:pt x="31489" y="620173"/>
                  </a:cubicBezTo>
                  <a:cubicBezTo>
                    <a:pt x="31489" y="620173"/>
                    <a:pt x="15238" y="688943"/>
                    <a:pt x="4689" y="769715"/>
                  </a:cubicBezTo>
                  <a:cubicBezTo>
                    <a:pt x="-5861" y="850487"/>
                    <a:pt x="4689" y="1105472"/>
                    <a:pt x="4689" y="1105472"/>
                  </a:cubicBezTo>
                  <a:cubicBezTo>
                    <a:pt x="25827" y="1119064"/>
                    <a:pt x="52928" y="1119064"/>
                    <a:pt x="74066" y="1105472"/>
                  </a:cubicBezTo>
                  <a:cubicBezTo>
                    <a:pt x="74066" y="1105472"/>
                    <a:pt x="117403" y="901446"/>
                    <a:pt x="137456" y="809530"/>
                  </a:cubicBezTo>
                  <a:cubicBezTo>
                    <a:pt x="157509" y="717614"/>
                    <a:pt x="161026" y="664559"/>
                    <a:pt x="171480" y="607600"/>
                  </a:cubicBezTo>
                  <a:cubicBezTo>
                    <a:pt x="184025" y="538639"/>
                    <a:pt x="211206" y="217075"/>
                    <a:pt x="211206" y="217075"/>
                  </a:cubicBezTo>
                  <a:lnTo>
                    <a:pt x="222040" y="217742"/>
                  </a:lnTo>
                  <a:lnTo>
                    <a:pt x="250551" y="580930"/>
                  </a:lnTo>
                  <a:cubicBezTo>
                    <a:pt x="241642" y="607685"/>
                    <a:pt x="235526" y="635299"/>
                    <a:pt x="232304" y="663321"/>
                  </a:cubicBezTo>
                  <a:cubicBezTo>
                    <a:pt x="224416" y="722471"/>
                    <a:pt x="240573" y="1020127"/>
                    <a:pt x="240573" y="1020127"/>
                  </a:cubicBezTo>
                  <a:cubicBezTo>
                    <a:pt x="264164" y="1033272"/>
                    <a:pt x="293106" y="1032091"/>
                    <a:pt x="315557" y="1017079"/>
                  </a:cubicBezTo>
                  <a:cubicBezTo>
                    <a:pt x="315557" y="1017079"/>
                    <a:pt x="387976" y="622840"/>
                    <a:pt x="387976" y="562832"/>
                  </a:cubicBezTo>
                  <a:cubicBezTo>
                    <a:pt x="387976" y="523208"/>
                    <a:pt x="381229" y="0"/>
                    <a:pt x="381229" y="0"/>
                  </a:cubicBezTo>
                  <a:lnTo>
                    <a:pt x="4689" y="9696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93195" name="Google Shape;3057;p47">
              <a:extLst>
                <a:ext uri="{FF2B5EF4-FFF2-40B4-BE49-F238E27FC236}">
                  <a16:creationId xmlns:a16="http://schemas.microsoft.com/office/drawing/2014/main" id="{0A517D48-329F-961F-988E-E371A9F5D5EC}"/>
                </a:ext>
              </a:extLst>
            </p:cNvPr>
            <p:cNvSpPr>
              <a:spLocks/>
            </p:cNvSpPr>
            <p:nvPr/>
          </p:nvSpPr>
          <p:spPr bwMode="auto">
            <a:xfrm>
              <a:off x="2382705" y="1314450"/>
              <a:ext cx="248692" cy="242377"/>
            </a:xfrm>
            <a:custGeom>
              <a:avLst/>
              <a:gdLst>
                <a:gd name="T0" fmla="*/ 50881 w 248692"/>
                <a:gd name="T1" fmla="*/ 0 h 242377"/>
                <a:gd name="T2" fmla="*/ 53542 w 248692"/>
                <a:gd name="T3" fmla="*/ 97346 h 242377"/>
                <a:gd name="T4" fmla="*/ 1176 w 248692"/>
                <a:gd name="T5" fmla="*/ 140970 h 242377"/>
                <a:gd name="T6" fmla="*/ 98400 w 248692"/>
                <a:gd name="T7" fmla="*/ 238887 h 242377"/>
                <a:gd name="T8" fmla="*/ 248560 w 248692"/>
                <a:gd name="T9" fmla="*/ 156782 h 242377"/>
                <a:gd name="T10" fmla="*/ 211970 w 248692"/>
                <a:gd name="T11" fmla="*/ 52006 h 242377"/>
                <a:gd name="T12" fmla="*/ 50881 w 248692"/>
                <a:gd name="T13" fmla="*/ 0 h 24237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8692" h="242377" extrusionOk="0">
                  <a:moveTo>
                    <a:pt x="50881" y="0"/>
                  </a:moveTo>
                  <a:cubicBezTo>
                    <a:pt x="50881" y="0"/>
                    <a:pt x="55538" y="89440"/>
                    <a:pt x="53542" y="97346"/>
                  </a:cubicBezTo>
                  <a:cubicBezTo>
                    <a:pt x="51546" y="105251"/>
                    <a:pt x="12486" y="131540"/>
                    <a:pt x="1176" y="140970"/>
                  </a:cubicBezTo>
                  <a:cubicBezTo>
                    <a:pt x="-10133" y="150400"/>
                    <a:pt x="62951" y="222599"/>
                    <a:pt x="98400" y="238887"/>
                  </a:cubicBezTo>
                  <a:cubicBezTo>
                    <a:pt x="133849" y="255175"/>
                    <a:pt x="246564" y="212217"/>
                    <a:pt x="248560" y="156782"/>
                  </a:cubicBezTo>
                  <a:cubicBezTo>
                    <a:pt x="250556" y="101346"/>
                    <a:pt x="229552" y="54769"/>
                    <a:pt x="211970" y="52006"/>
                  </a:cubicBezTo>
                  <a:cubicBezTo>
                    <a:pt x="194388" y="49244"/>
                    <a:pt x="50881" y="0"/>
                    <a:pt x="50881" y="0"/>
                  </a:cubicBezTo>
                  <a:close/>
                </a:path>
              </a:pathLst>
            </a:custGeom>
            <a:solidFill>
              <a:srgbClr val="DFAE8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93196" name="Google Shape;3058;p47">
              <a:extLst>
                <a:ext uri="{FF2B5EF4-FFF2-40B4-BE49-F238E27FC236}">
                  <a16:creationId xmlns:a16="http://schemas.microsoft.com/office/drawing/2014/main" id="{EF52C4C8-BCA3-8D1E-066F-F545D30F249E}"/>
                </a:ext>
              </a:extLst>
            </p:cNvPr>
            <p:cNvSpPr>
              <a:spLocks/>
            </p:cNvSpPr>
            <p:nvPr/>
          </p:nvSpPr>
          <p:spPr bwMode="auto">
            <a:xfrm>
              <a:off x="2671394" y="1371981"/>
              <a:ext cx="353519" cy="695039"/>
            </a:xfrm>
            <a:custGeom>
              <a:avLst/>
              <a:gdLst>
                <a:gd name="T0" fmla="*/ 6725 w 353519"/>
                <a:gd name="T1" fmla="*/ 108394 h 695039"/>
                <a:gd name="T2" fmla="*/ 11192 w 353519"/>
                <a:gd name="T3" fmla="*/ 0 h 695039"/>
                <a:gd name="T4" fmla="*/ 108130 w 353519"/>
                <a:gd name="T5" fmla="*/ 462344 h 695039"/>
                <a:gd name="T6" fmla="*/ 342114 w 353519"/>
                <a:gd name="T7" fmla="*/ 614744 h 695039"/>
                <a:gd name="T8" fmla="*/ 353328 w 353519"/>
                <a:gd name="T9" fmla="*/ 628364 h 695039"/>
                <a:gd name="T10" fmla="*/ 322726 w 353519"/>
                <a:gd name="T11" fmla="*/ 695039 h 695039"/>
                <a:gd name="T12" fmla="*/ 64223 w 353519"/>
                <a:gd name="T13" fmla="*/ 532257 h 695039"/>
                <a:gd name="T14" fmla="*/ 36662 w 353519"/>
                <a:gd name="T15" fmla="*/ 496062 h 695039"/>
                <a:gd name="T16" fmla="*/ 6725 w 353519"/>
                <a:gd name="T17" fmla="*/ 108394 h 6950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3519" h="695039" extrusionOk="0">
                  <a:moveTo>
                    <a:pt x="6725" y="108394"/>
                  </a:moveTo>
                  <a:cubicBezTo>
                    <a:pt x="11952" y="68961"/>
                    <a:pt x="-13993" y="31432"/>
                    <a:pt x="11192" y="0"/>
                  </a:cubicBezTo>
                  <a:cubicBezTo>
                    <a:pt x="99292" y="86582"/>
                    <a:pt x="88077" y="315754"/>
                    <a:pt x="108130" y="462344"/>
                  </a:cubicBezTo>
                  <a:cubicBezTo>
                    <a:pt x="173516" y="530924"/>
                    <a:pt x="305049" y="598456"/>
                    <a:pt x="342114" y="614744"/>
                  </a:cubicBezTo>
                  <a:cubicBezTo>
                    <a:pt x="348861" y="617791"/>
                    <a:pt x="354659" y="621030"/>
                    <a:pt x="353328" y="628364"/>
                  </a:cubicBezTo>
                  <a:cubicBezTo>
                    <a:pt x="348006" y="656939"/>
                    <a:pt x="339738" y="667798"/>
                    <a:pt x="322726" y="695039"/>
                  </a:cubicBezTo>
                  <a:cubicBezTo>
                    <a:pt x="235671" y="657415"/>
                    <a:pt x="172946" y="635794"/>
                    <a:pt x="64223" y="532257"/>
                  </a:cubicBezTo>
                  <a:cubicBezTo>
                    <a:pt x="53909" y="521094"/>
                    <a:pt x="44680" y="508978"/>
                    <a:pt x="36662" y="496062"/>
                  </a:cubicBezTo>
                  <a:cubicBezTo>
                    <a:pt x="5584" y="403479"/>
                    <a:pt x="-2209" y="176498"/>
                    <a:pt x="6725" y="108394"/>
                  </a:cubicBezTo>
                  <a:close/>
                </a:path>
              </a:pathLst>
            </a:custGeom>
            <a:solidFill>
              <a:srgbClr val="DFAE8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93197" name="Google Shape;3059;p47">
              <a:extLst>
                <a:ext uri="{FF2B5EF4-FFF2-40B4-BE49-F238E27FC236}">
                  <a16:creationId xmlns:a16="http://schemas.microsoft.com/office/drawing/2014/main" id="{15CC8C84-2D2E-BAB0-5DFB-54865EAB270F}"/>
                </a:ext>
              </a:extLst>
            </p:cNvPr>
            <p:cNvSpPr>
              <a:spLocks/>
            </p:cNvSpPr>
            <p:nvPr/>
          </p:nvSpPr>
          <p:spPr bwMode="auto">
            <a:xfrm>
              <a:off x="2315965" y="1348763"/>
              <a:ext cx="403432" cy="814679"/>
            </a:xfrm>
            <a:custGeom>
              <a:avLst/>
              <a:gdLst>
                <a:gd name="T0" fmla="*/ 107642 w 403432"/>
                <a:gd name="T1" fmla="*/ 78462 h 814679"/>
                <a:gd name="T2" fmla="*/ 262839 w 403432"/>
                <a:gd name="T3" fmla="*/ 184761 h 814679"/>
                <a:gd name="T4" fmla="*/ 254476 w 403432"/>
                <a:gd name="T5" fmla="*/ 24360 h 814679"/>
                <a:gd name="T6" fmla="*/ 315585 w 403432"/>
                <a:gd name="T7" fmla="*/ 738 h 814679"/>
                <a:gd name="T8" fmla="*/ 371373 w 403432"/>
                <a:gd name="T9" fmla="*/ 72081 h 814679"/>
                <a:gd name="T10" fmla="*/ 403210 w 403432"/>
                <a:gd name="T11" fmla="*/ 279249 h 814679"/>
                <a:gd name="T12" fmla="*/ 403210 w 403432"/>
                <a:gd name="T13" fmla="*/ 664250 h 814679"/>
                <a:gd name="T14" fmla="*/ 308838 w 403432"/>
                <a:gd name="T15" fmla="*/ 771216 h 814679"/>
                <a:gd name="T16" fmla="*/ 110874 w 403432"/>
                <a:gd name="T17" fmla="*/ 808363 h 814679"/>
                <a:gd name="T18" fmla="*/ 11559 w 403432"/>
                <a:gd name="T19" fmla="*/ 748260 h 814679"/>
                <a:gd name="T20" fmla="*/ 34178 w 403432"/>
                <a:gd name="T21" fmla="*/ 424410 h 814679"/>
                <a:gd name="T22" fmla="*/ 915 w 403432"/>
                <a:gd name="T23" fmla="*/ 210574 h 814679"/>
                <a:gd name="T24" fmla="*/ 43682 w 403432"/>
                <a:gd name="T25" fmla="*/ 120182 h 814679"/>
                <a:gd name="T26" fmla="*/ 107642 w 403432"/>
                <a:gd name="T27" fmla="*/ 78462 h 81467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03432" h="814679" extrusionOk="0">
                  <a:moveTo>
                    <a:pt x="107642" y="78462"/>
                  </a:moveTo>
                  <a:cubicBezTo>
                    <a:pt x="107642" y="78462"/>
                    <a:pt x="172458" y="175236"/>
                    <a:pt x="262839" y="184761"/>
                  </a:cubicBezTo>
                  <a:cubicBezTo>
                    <a:pt x="291351" y="156186"/>
                    <a:pt x="293917" y="56364"/>
                    <a:pt x="254476" y="24360"/>
                  </a:cubicBezTo>
                  <a:cubicBezTo>
                    <a:pt x="254476" y="24360"/>
                    <a:pt x="290780" y="-4977"/>
                    <a:pt x="315585" y="738"/>
                  </a:cubicBezTo>
                  <a:cubicBezTo>
                    <a:pt x="342222" y="16921"/>
                    <a:pt x="362057" y="42286"/>
                    <a:pt x="371373" y="72081"/>
                  </a:cubicBezTo>
                  <a:cubicBezTo>
                    <a:pt x="394367" y="138651"/>
                    <a:pt x="405154" y="208831"/>
                    <a:pt x="403210" y="279249"/>
                  </a:cubicBezTo>
                  <a:cubicBezTo>
                    <a:pt x="401690" y="374499"/>
                    <a:pt x="403210" y="664250"/>
                    <a:pt x="403210" y="664250"/>
                  </a:cubicBezTo>
                  <a:cubicBezTo>
                    <a:pt x="403210" y="664250"/>
                    <a:pt x="390570" y="725591"/>
                    <a:pt x="308838" y="771216"/>
                  </a:cubicBezTo>
                  <a:cubicBezTo>
                    <a:pt x="227105" y="816840"/>
                    <a:pt x="166281" y="821317"/>
                    <a:pt x="110874" y="808363"/>
                  </a:cubicBezTo>
                  <a:cubicBezTo>
                    <a:pt x="65065" y="797695"/>
                    <a:pt x="27240" y="781503"/>
                    <a:pt x="11559" y="748260"/>
                  </a:cubicBezTo>
                  <a:cubicBezTo>
                    <a:pt x="15646" y="681585"/>
                    <a:pt x="45298" y="508040"/>
                    <a:pt x="34178" y="424410"/>
                  </a:cubicBezTo>
                  <a:cubicBezTo>
                    <a:pt x="23059" y="340781"/>
                    <a:pt x="5667" y="278202"/>
                    <a:pt x="915" y="210574"/>
                  </a:cubicBezTo>
                  <a:cubicBezTo>
                    <a:pt x="-3837" y="142947"/>
                    <a:pt x="9848" y="143899"/>
                    <a:pt x="43682" y="120182"/>
                  </a:cubicBezTo>
                  <a:cubicBezTo>
                    <a:pt x="63986" y="104770"/>
                    <a:pt x="85361" y="90826"/>
                    <a:pt x="107642" y="78462"/>
                  </a:cubicBezTo>
                  <a:close/>
                </a:path>
              </a:pathLst>
            </a:custGeom>
            <a:solidFill>
              <a:srgbClr val="F4F4F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93198" name="Google Shape;3060;p47">
              <a:extLst>
                <a:ext uri="{FF2B5EF4-FFF2-40B4-BE49-F238E27FC236}">
                  <a16:creationId xmlns:a16="http://schemas.microsoft.com/office/drawing/2014/main" id="{91B086CD-BD99-B724-C705-2BB6FCE8D762}"/>
                </a:ext>
              </a:extLst>
            </p:cNvPr>
            <p:cNvSpPr>
              <a:spLocks/>
            </p:cNvSpPr>
            <p:nvPr/>
          </p:nvSpPr>
          <p:spPr bwMode="auto">
            <a:xfrm>
              <a:off x="2373403" y="1062776"/>
              <a:ext cx="268166" cy="327122"/>
            </a:xfrm>
            <a:custGeom>
              <a:avLst/>
              <a:gdLst>
                <a:gd name="T0" fmla="*/ 262234 w 268166"/>
                <a:gd name="T1" fmla="*/ 118324 h 327122"/>
                <a:gd name="T2" fmla="*/ 262234 w 268166"/>
                <a:gd name="T3" fmla="*/ 118324 h 327122"/>
                <a:gd name="T4" fmla="*/ 130227 w 268166"/>
                <a:gd name="T5" fmla="*/ 214 h 327122"/>
                <a:gd name="T6" fmla="*/ 215 w 268166"/>
                <a:gd name="T7" fmla="*/ 145851 h 327122"/>
                <a:gd name="T8" fmla="*/ 60184 w 268166"/>
                <a:gd name="T9" fmla="*/ 251674 h 327122"/>
                <a:gd name="T10" fmla="*/ 71303 w 268166"/>
                <a:gd name="T11" fmla="*/ 282058 h 327122"/>
                <a:gd name="T12" fmla="*/ 194852 w 268166"/>
                <a:gd name="T13" fmla="*/ 326826 h 327122"/>
                <a:gd name="T14" fmla="*/ 251875 w 268166"/>
                <a:gd name="T15" fmla="*/ 280153 h 327122"/>
                <a:gd name="T16" fmla="*/ 262234 w 268166"/>
                <a:gd name="T17" fmla="*/ 118324 h 3271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8166" h="327122" extrusionOk="0">
                  <a:moveTo>
                    <a:pt x="262234" y="118324"/>
                  </a:moveTo>
                  <a:lnTo>
                    <a:pt x="262234" y="118324"/>
                  </a:lnTo>
                  <a:cubicBezTo>
                    <a:pt x="251590" y="48886"/>
                    <a:pt x="201695" y="-3787"/>
                    <a:pt x="130227" y="214"/>
                  </a:cubicBezTo>
                  <a:cubicBezTo>
                    <a:pt x="54204" y="4462"/>
                    <a:pt x="-3996" y="69658"/>
                    <a:pt x="215" y="145851"/>
                  </a:cubicBezTo>
                  <a:cubicBezTo>
                    <a:pt x="2583" y="188590"/>
                    <a:pt x="24775" y="227747"/>
                    <a:pt x="60184" y="251674"/>
                  </a:cubicBezTo>
                  <a:cubicBezTo>
                    <a:pt x="62685" y="262208"/>
                    <a:pt x="66417" y="272400"/>
                    <a:pt x="71303" y="282058"/>
                  </a:cubicBezTo>
                  <a:cubicBezTo>
                    <a:pt x="96488" y="311681"/>
                    <a:pt x="172994" y="329683"/>
                    <a:pt x="194852" y="326826"/>
                  </a:cubicBezTo>
                  <a:cubicBezTo>
                    <a:pt x="223364" y="322825"/>
                    <a:pt x="238380" y="311014"/>
                    <a:pt x="251875" y="280153"/>
                  </a:cubicBezTo>
                  <a:cubicBezTo>
                    <a:pt x="275540" y="225385"/>
                    <a:pt x="268127" y="152518"/>
                    <a:pt x="262234" y="118324"/>
                  </a:cubicBezTo>
                  <a:close/>
                </a:path>
              </a:pathLst>
            </a:custGeom>
            <a:solidFill>
              <a:srgbClr val="DFAE8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93199" name="Google Shape;3061;p47">
              <a:extLst>
                <a:ext uri="{FF2B5EF4-FFF2-40B4-BE49-F238E27FC236}">
                  <a16:creationId xmlns:a16="http://schemas.microsoft.com/office/drawing/2014/main" id="{2A730011-8FAC-C1B0-63E6-120ECB698030}"/>
                </a:ext>
              </a:extLst>
            </p:cNvPr>
            <p:cNvSpPr>
              <a:spLocks/>
            </p:cNvSpPr>
            <p:nvPr/>
          </p:nvSpPr>
          <p:spPr bwMode="auto">
            <a:xfrm>
              <a:off x="2348404" y="1033740"/>
              <a:ext cx="282986" cy="280709"/>
            </a:xfrm>
            <a:custGeom>
              <a:avLst/>
              <a:gdLst>
                <a:gd name="T0" fmla="*/ 85182 w 282986"/>
                <a:gd name="T1" fmla="*/ 280709 h 280709"/>
                <a:gd name="T2" fmla="*/ 85182 w 282986"/>
                <a:gd name="T3" fmla="*/ 280709 h 280709"/>
                <a:gd name="T4" fmla="*/ 91740 w 282986"/>
                <a:gd name="T5" fmla="*/ 220130 h 280709"/>
                <a:gd name="T6" fmla="*/ 159122 w 282986"/>
                <a:gd name="T7" fmla="*/ 116403 h 280709"/>
                <a:gd name="T8" fmla="*/ 278964 w 282986"/>
                <a:gd name="T9" fmla="*/ 87828 h 280709"/>
                <a:gd name="T10" fmla="*/ 121487 w 282986"/>
                <a:gd name="T11" fmla="*/ 2103 h 280709"/>
                <a:gd name="T12" fmla="*/ 28 w 282986"/>
                <a:gd name="T13" fmla="*/ 140120 h 280709"/>
                <a:gd name="T14" fmla="*/ 85182 w 282986"/>
                <a:gd name="T15" fmla="*/ 280709 h 28070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2986" h="280709" extrusionOk="0">
                  <a:moveTo>
                    <a:pt x="85182" y="280709"/>
                  </a:moveTo>
                  <a:lnTo>
                    <a:pt x="85182" y="280709"/>
                  </a:lnTo>
                  <a:lnTo>
                    <a:pt x="91740" y="220130"/>
                  </a:lnTo>
                  <a:cubicBezTo>
                    <a:pt x="91740" y="220130"/>
                    <a:pt x="41940" y="91733"/>
                    <a:pt x="159122" y="116403"/>
                  </a:cubicBezTo>
                  <a:cubicBezTo>
                    <a:pt x="236102" y="132595"/>
                    <a:pt x="255490" y="139644"/>
                    <a:pt x="278964" y="87828"/>
                  </a:cubicBezTo>
                  <a:cubicBezTo>
                    <a:pt x="302439" y="36012"/>
                    <a:pt x="219661" y="-10565"/>
                    <a:pt x="121487" y="2103"/>
                  </a:cubicBezTo>
                  <a:cubicBezTo>
                    <a:pt x="51379" y="9511"/>
                    <a:pt x="-1397" y="69481"/>
                    <a:pt x="28" y="140120"/>
                  </a:cubicBezTo>
                  <a:cubicBezTo>
                    <a:pt x="2594" y="178506"/>
                    <a:pt x="12763" y="255658"/>
                    <a:pt x="85182" y="280709"/>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93200" name="Google Shape;3062;p47">
              <a:extLst>
                <a:ext uri="{FF2B5EF4-FFF2-40B4-BE49-F238E27FC236}">
                  <a16:creationId xmlns:a16="http://schemas.microsoft.com/office/drawing/2014/main" id="{E006FAE0-41C6-A907-31F7-E58763FD5AF5}"/>
                </a:ext>
              </a:extLst>
            </p:cNvPr>
            <p:cNvSpPr>
              <a:spLocks/>
            </p:cNvSpPr>
            <p:nvPr/>
          </p:nvSpPr>
          <p:spPr bwMode="auto">
            <a:xfrm>
              <a:off x="2295460" y="1509426"/>
              <a:ext cx="362138" cy="623316"/>
            </a:xfrm>
            <a:custGeom>
              <a:avLst/>
              <a:gdLst>
                <a:gd name="T0" fmla="*/ 1462 w 362138"/>
                <a:gd name="T1" fmla="*/ 9525 h 623316"/>
                <a:gd name="T2" fmla="*/ 35295 w 362138"/>
                <a:gd name="T3" fmla="*/ 0 h 623316"/>
                <a:gd name="T4" fmla="*/ 132424 w 362138"/>
                <a:gd name="T5" fmla="*/ 381762 h 623316"/>
                <a:gd name="T6" fmla="*/ 361655 w 362138"/>
                <a:gd name="T7" fmla="*/ 571595 h 623316"/>
                <a:gd name="T8" fmla="*/ 338941 w 362138"/>
                <a:gd name="T9" fmla="*/ 623316 h 623316"/>
                <a:gd name="T10" fmla="*/ 70364 w 362138"/>
                <a:gd name="T11" fmla="*/ 449771 h 623316"/>
                <a:gd name="T12" fmla="*/ 58009 w 362138"/>
                <a:gd name="T13" fmla="*/ 439007 h 623316"/>
                <a:gd name="T14" fmla="*/ 1462 w 362138"/>
                <a:gd name="T15" fmla="*/ 9525 h 6233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62138" h="623316" extrusionOk="0">
                  <a:moveTo>
                    <a:pt x="1462" y="9525"/>
                  </a:moveTo>
                  <a:cubicBezTo>
                    <a:pt x="35295" y="0"/>
                    <a:pt x="9540" y="7906"/>
                    <a:pt x="35295" y="0"/>
                  </a:cubicBezTo>
                  <a:cubicBezTo>
                    <a:pt x="123395" y="86678"/>
                    <a:pt x="112466" y="235077"/>
                    <a:pt x="132424" y="381762"/>
                  </a:cubicBezTo>
                  <a:cubicBezTo>
                    <a:pt x="181083" y="462343"/>
                    <a:pt x="361655" y="571595"/>
                    <a:pt x="361655" y="571595"/>
                  </a:cubicBezTo>
                  <a:cubicBezTo>
                    <a:pt x="363936" y="587216"/>
                    <a:pt x="358424" y="591788"/>
                    <a:pt x="338941" y="623316"/>
                  </a:cubicBezTo>
                  <a:cubicBezTo>
                    <a:pt x="251982" y="585692"/>
                    <a:pt x="179088" y="553212"/>
                    <a:pt x="70364" y="449771"/>
                  </a:cubicBezTo>
                  <a:cubicBezTo>
                    <a:pt x="66088" y="445675"/>
                    <a:pt x="59815" y="444627"/>
                    <a:pt x="58009" y="439007"/>
                  </a:cubicBezTo>
                  <a:cubicBezTo>
                    <a:pt x="26932" y="345376"/>
                    <a:pt x="-7567" y="77724"/>
                    <a:pt x="1462" y="9525"/>
                  </a:cubicBezTo>
                  <a:close/>
                </a:path>
              </a:pathLst>
            </a:custGeom>
            <a:solidFill>
              <a:srgbClr val="DFAE8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93201" name="Google Shape;3063;p47">
              <a:extLst>
                <a:ext uri="{FF2B5EF4-FFF2-40B4-BE49-F238E27FC236}">
                  <a16:creationId xmlns:a16="http://schemas.microsoft.com/office/drawing/2014/main" id="{9A251F40-6B64-6B65-9662-8EB3202CA485}"/>
                </a:ext>
              </a:extLst>
            </p:cNvPr>
            <p:cNvSpPr>
              <a:spLocks/>
            </p:cNvSpPr>
            <p:nvPr/>
          </p:nvSpPr>
          <p:spPr bwMode="auto">
            <a:xfrm>
              <a:off x="2681160" y="1699641"/>
              <a:ext cx="419212" cy="565118"/>
            </a:xfrm>
            <a:custGeom>
              <a:avLst/>
              <a:gdLst>
                <a:gd name="T0" fmla="*/ 419212 w 419212"/>
                <a:gd name="T1" fmla="*/ 0 h 565118"/>
                <a:gd name="T2" fmla="*/ 287965 w 419212"/>
                <a:gd name="T3" fmla="*/ 449771 h 565118"/>
                <a:gd name="T4" fmla="*/ 0 w 419212"/>
                <a:gd name="T5" fmla="*/ 565118 h 565118"/>
                <a:gd name="T6" fmla="*/ 105017 w 419212"/>
                <a:gd name="T7" fmla="*/ 126968 h 565118"/>
                <a:gd name="T8" fmla="*/ 419212 w 419212"/>
                <a:gd name="T9" fmla="*/ 0 h 5651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9212" h="565118" extrusionOk="0">
                  <a:moveTo>
                    <a:pt x="419212" y="0"/>
                  </a:moveTo>
                  <a:lnTo>
                    <a:pt x="287965" y="449771"/>
                  </a:lnTo>
                  <a:lnTo>
                    <a:pt x="0" y="565118"/>
                  </a:lnTo>
                  <a:lnTo>
                    <a:pt x="105017" y="126968"/>
                  </a:lnTo>
                  <a:lnTo>
                    <a:pt x="419212" y="0"/>
                  </a:lnTo>
                  <a:close/>
                </a:path>
              </a:pathLst>
            </a:custGeom>
            <a:solidFill>
              <a:srgbClr val="F4F4F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93202" name="Google Shape;3064;p47">
              <a:extLst>
                <a:ext uri="{FF2B5EF4-FFF2-40B4-BE49-F238E27FC236}">
                  <a16:creationId xmlns:a16="http://schemas.microsoft.com/office/drawing/2014/main" id="{07E0442C-3751-8803-B768-2B5D000CEC21}"/>
                </a:ext>
              </a:extLst>
            </p:cNvPr>
            <p:cNvSpPr>
              <a:spLocks/>
            </p:cNvSpPr>
            <p:nvPr/>
          </p:nvSpPr>
          <p:spPr bwMode="auto">
            <a:xfrm>
              <a:off x="2608827" y="2053875"/>
              <a:ext cx="212446" cy="104783"/>
            </a:xfrm>
            <a:custGeom>
              <a:avLst/>
              <a:gdLst>
                <a:gd name="T0" fmla="*/ 2861 w 212446"/>
                <a:gd name="T1" fmla="*/ 30194 h 104783"/>
                <a:gd name="T2" fmla="*/ 30707 w 212446"/>
                <a:gd name="T3" fmla="*/ 22479 h 104783"/>
                <a:gd name="T4" fmla="*/ 73284 w 212446"/>
                <a:gd name="T5" fmla="*/ 26194 h 104783"/>
                <a:gd name="T6" fmla="*/ 103791 w 212446"/>
                <a:gd name="T7" fmla="*/ 5525 h 104783"/>
                <a:gd name="T8" fmla="*/ 122799 w 212446"/>
                <a:gd name="T9" fmla="*/ 0 h 104783"/>
                <a:gd name="T10" fmla="*/ 116241 w 212446"/>
                <a:gd name="T11" fmla="*/ 26765 h 104783"/>
                <a:gd name="T12" fmla="*/ 185809 w 212446"/>
                <a:gd name="T13" fmla="*/ 26098 h 104783"/>
                <a:gd name="T14" fmla="*/ 197789 w 212446"/>
                <a:gd name="T15" fmla="*/ 35233 h 104783"/>
                <a:gd name="T16" fmla="*/ 195312 w 212446"/>
                <a:gd name="T17" fmla="*/ 43625 h 104783"/>
                <a:gd name="T18" fmla="*/ 199589 w 212446"/>
                <a:gd name="T19" fmla="*/ 42958 h 104783"/>
                <a:gd name="T20" fmla="*/ 205006 w 212446"/>
                <a:gd name="T21" fmla="*/ 62865 h 104783"/>
                <a:gd name="T22" fmla="*/ 194457 w 212446"/>
                <a:gd name="T23" fmla="*/ 64484 h 104783"/>
                <a:gd name="T24" fmla="*/ 194457 w 212446"/>
                <a:gd name="T25" fmla="*/ 83534 h 104783"/>
                <a:gd name="T26" fmla="*/ 191226 w 212446"/>
                <a:gd name="T27" fmla="*/ 84106 h 104783"/>
                <a:gd name="T28" fmla="*/ 186569 w 212446"/>
                <a:gd name="T29" fmla="*/ 84772 h 104783"/>
                <a:gd name="T30" fmla="*/ 184573 w 212446"/>
                <a:gd name="T31" fmla="*/ 84772 h 104783"/>
                <a:gd name="T32" fmla="*/ 175683 w 212446"/>
                <a:gd name="T33" fmla="*/ 98098 h 104783"/>
                <a:gd name="T34" fmla="*/ 175069 w 212446"/>
                <a:gd name="T35" fmla="*/ 98203 h 104783"/>
                <a:gd name="T36" fmla="*/ 71098 w 212446"/>
                <a:gd name="T37" fmla="*/ 89154 h 104783"/>
                <a:gd name="T38" fmla="*/ 15216 w 212446"/>
                <a:gd name="T39" fmla="*/ 74009 h 104783"/>
                <a:gd name="T40" fmla="*/ 2861 w 212446"/>
                <a:gd name="T41" fmla="*/ 30194 h 1047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12446" h="104783" extrusionOk="0">
                  <a:moveTo>
                    <a:pt x="2861" y="30194"/>
                  </a:moveTo>
                  <a:cubicBezTo>
                    <a:pt x="7137" y="14859"/>
                    <a:pt x="18257" y="18669"/>
                    <a:pt x="30707" y="22479"/>
                  </a:cubicBezTo>
                  <a:cubicBezTo>
                    <a:pt x="44209" y="27956"/>
                    <a:pt x="59041" y="29251"/>
                    <a:pt x="73284" y="26194"/>
                  </a:cubicBezTo>
                  <a:cubicBezTo>
                    <a:pt x="85164" y="22479"/>
                    <a:pt x="93717" y="12287"/>
                    <a:pt x="103791" y="5525"/>
                  </a:cubicBezTo>
                  <a:cubicBezTo>
                    <a:pt x="109552" y="2086"/>
                    <a:pt x="116096" y="181"/>
                    <a:pt x="122799" y="0"/>
                  </a:cubicBezTo>
                  <a:cubicBezTo>
                    <a:pt x="122228" y="3905"/>
                    <a:pt x="116241" y="26765"/>
                    <a:pt x="116241" y="26765"/>
                  </a:cubicBezTo>
                  <a:cubicBezTo>
                    <a:pt x="116241" y="26765"/>
                    <a:pt x="179346" y="27432"/>
                    <a:pt x="185809" y="26098"/>
                  </a:cubicBezTo>
                  <a:cubicBezTo>
                    <a:pt x="191634" y="25308"/>
                    <a:pt x="196997" y="29394"/>
                    <a:pt x="197789" y="35233"/>
                  </a:cubicBezTo>
                  <a:cubicBezTo>
                    <a:pt x="198199" y="38252"/>
                    <a:pt x="197297" y="41310"/>
                    <a:pt x="195312" y="43625"/>
                  </a:cubicBezTo>
                  <a:lnTo>
                    <a:pt x="199589" y="42958"/>
                  </a:lnTo>
                  <a:cubicBezTo>
                    <a:pt x="212514" y="40100"/>
                    <a:pt x="218027" y="59912"/>
                    <a:pt x="205006" y="62865"/>
                  </a:cubicBezTo>
                  <a:cubicBezTo>
                    <a:pt x="201585" y="63627"/>
                    <a:pt x="198069" y="64008"/>
                    <a:pt x="194457" y="64484"/>
                  </a:cubicBezTo>
                  <a:cubicBezTo>
                    <a:pt x="202915" y="67723"/>
                    <a:pt x="205006" y="81725"/>
                    <a:pt x="194457" y="83534"/>
                  </a:cubicBezTo>
                  <a:lnTo>
                    <a:pt x="191226" y="84106"/>
                  </a:lnTo>
                  <a:cubicBezTo>
                    <a:pt x="189741" y="84668"/>
                    <a:pt x="188151" y="84896"/>
                    <a:pt x="186569" y="84772"/>
                  </a:cubicBezTo>
                  <a:lnTo>
                    <a:pt x="184573" y="84772"/>
                  </a:lnTo>
                  <a:cubicBezTo>
                    <a:pt x="185790" y="90916"/>
                    <a:pt x="181809" y="96879"/>
                    <a:pt x="175683" y="98098"/>
                  </a:cubicBezTo>
                  <a:cubicBezTo>
                    <a:pt x="175480" y="98136"/>
                    <a:pt x="175275" y="98174"/>
                    <a:pt x="175069" y="98203"/>
                  </a:cubicBezTo>
                  <a:cubicBezTo>
                    <a:pt x="144277" y="102298"/>
                    <a:pt x="99039" y="114586"/>
                    <a:pt x="71098" y="89154"/>
                  </a:cubicBezTo>
                  <a:cubicBezTo>
                    <a:pt x="51763" y="87239"/>
                    <a:pt x="32878" y="82124"/>
                    <a:pt x="15216" y="74009"/>
                  </a:cubicBezTo>
                  <a:cubicBezTo>
                    <a:pt x="-1796" y="65913"/>
                    <a:pt x="-2271" y="48577"/>
                    <a:pt x="2861" y="30194"/>
                  </a:cubicBezTo>
                  <a:close/>
                </a:path>
              </a:pathLst>
            </a:custGeom>
            <a:solidFill>
              <a:srgbClr val="DFAE8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93203" name="Google Shape;3065;p47">
              <a:extLst>
                <a:ext uri="{FF2B5EF4-FFF2-40B4-BE49-F238E27FC236}">
                  <a16:creationId xmlns:a16="http://schemas.microsoft.com/office/drawing/2014/main" id="{CBC0EA51-72B7-5E70-FDE7-F1BC6F56FB58}"/>
                </a:ext>
              </a:extLst>
            </p:cNvPr>
            <p:cNvSpPr>
              <a:spLocks/>
            </p:cNvSpPr>
            <p:nvPr/>
          </p:nvSpPr>
          <p:spPr bwMode="auto">
            <a:xfrm>
              <a:off x="2916099" y="1987646"/>
              <a:ext cx="131568" cy="109091"/>
            </a:xfrm>
            <a:custGeom>
              <a:avLst/>
              <a:gdLst>
                <a:gd name="T0" fmla="*/ 10639 w 131568"/>
                <a:gd name="T1" fmla="*/ 59657 h 109091"/>
                <a:gd name="T2" fmla="*/ 14916 w 131568"/>
                <a:gd name="T3" fmla="*/ 59657 h 109091"/>
                <a:gd name="T4" fmla="*/ 13102 w 131568"/>
                <a:gd name="T5" fmla="*/ 44683 h 109091"/>
                <a:gd name="T6" fmla="*/ 20903 w 131568"/>
                <a:gd name="T7" fmla="*/ 40607 h 109091"/>
                <a:gd name="T8" fmla="*/ 92467 w 131568"/>
                <a:gd name="T9" fmla="*/ 26986 h 109091"/>
                <a:gd name="T10" fmla="*/ 100260 w 131568"/>
                <a:gd name="T11" fmla="*/ 221 h 109091"/>
                <a:gd name="T12" fmla="*/ 111950 w 131568"/>
                <a:gd name="T13" fmla="*/ 5840 h 109091"/>
                <a:gd name="T14" fmla="*/ 131527 w 131568"/>
                <a:gd name="T15" fmla="*/ 38416 h 109091"/>
                <a:gd name="T16" fmla="*/ 112520 w 131568"/>
                <a:gd name="T17" fmla="*/ 88613 h 109091"/>
                <a:gd name="T18" fmla="*/ 68517 w 131568"/>
                <a:gd name="T19" fmla="*/ 107663 h 109091"/>
                <a:gd name="T20" fmla="*/ 46279 w 131568"/>
                <a:gd name="T21" fmla="*/ 109092 h 109091"/>
                <a:gd name="T22" fmla="*/ 34969 w 131568"/>
                <a:gd name="T23" fmla="*/ 97757 h 109091"/>
                <a:gd name="T24" fmla="*/ 34969 w 131568"/>
                <a:gd name="T25" fmla="*/ 97661 h 109091"/>
                <a:gd name="T26" fmla="*/ 32973 w 131568"/>
                <a:gd name="T27" fmla="*/ 97661 h 109091"/>
                <a:gd name="T28" fmla="*/ 28316 w 131568"/>
                <a:gd name="T29" fmla="*/ 97661 h 109091"/>
                <a:gd name="T30" fmla="*/ 24990 w 131568"/>
                <a:gd name="T31" fmla="*/ 97661 h 109091"/>
                <a:gd name="T32" fmla="*/ 20618 w 131568"/>
                <a:gd name="T33" fmla="*/ 78611 h 109091"/>
                <a:gd name="T34" fmla="*/ 9974 w 131568"/>
                <a:gd name="T35" fmla="*/ 79278 h 109091"/>
                <a:gd name="T36" fmla="*/ 10639 w 131568"/>
                <a:gd name="T37" fmla="*/ 59657 h 10909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31568" h="109091" extrusionOk="0">
                  <a:moveTo>
                    <a:pt x="10639" y="59657"/>
                  </a:moveTo>
                  <a:lnTo>
                    <a:pt x="14916" y="59657"/>
                  </a:lnTo>
                  <a:cubicBezTo>
                    <a:pt x="10289" y="56028"/>
                    <a:pt x="9476" y="49322"/>
                    <a:pt x="13102" y="44683"/>
                  </a:cubicBezTo>
                  <a:cubicBezTo>
                    <a:pt x="14995" y="42255"/>
                    <a:pt x="17838" y="40778"/>
                    <a:pt x="20903" y="40607"/>
                  </a:cubicBezTo>
                  <a:cubicBezTo>
                    <a:pt x="27556" y="40607"/>
                    <a:pt x="92467" y="26986"/>
                    <a:pt x="92467" y="26986"/>
                  </a:cubicBezTo>
                  <a:lnTo>
                    <a:pt x="100260" y="221"/>
                  </a:lnTo>
                  <a:cubicBezTo>
                    <a:pt x="100260" y="-1303"/>
                    <a:pt x="111569" y="5555"/>
                    <a:pt x="111950" y="5840"/>
                  </a:cubicBezTo>
                  <a:cubicBezTo>
                    <a:pt x="123082" y="13146"/>
                    <a:pt x="130288" y="25138"/>
                    <a:pt x="131527" y="38416"/>
                  </a:cubicBezTo>
                  <a:cubicBezTo>
                    <a:pt x="132163" y="57028"/>
                    <a:pt x="125315" y="75116"/>
                    <a:pt x="112520" y="88613"/>
                  </a:cubicBezTo>
                  <a:cubicBezTo>
                    <a:pt x="100854" y="100414"/>
                    <a:pt x="85087" y="107244"/>
                    <a:pt x="68517" y="107663"/>
                  </a:cubicBezTo>
                  <a:cubicBezTo>
                    <a:pt x="60629" y="108139"/>
                    <a:pt x="53026" y="108520"/>
                    <a:pt x="46279" y="109092"/>
                  </a:cubicBezTo>
                  <a:cubicBezTo>
                    <a:pt x="40033" y="109092"/>
                    <a:pt x="34969" y="104015"/>
                    <a:pt x="34969" y="97757"/>
                  </a:cubicBezTo>
                  <a:cubicBezTo>
                    <a:pt x="34969" y="97728"/>
                    <a:pt x="34969" y="97690"/>
                    <a:pt x="34969" y="97661"/>
                  </a:cubicBezTo>
                  <a:lnTo>
                    <a:pt x="32973" y="97661"/>
                  </a:lnTo>
                  <a:cubicBezTo>
                    <a:pt x="31442" y="98023"/>
                    <a:pt x="29847" y="98023"/>
                    <a:pt x="28316" y="97661"/>
                  </a:cubicBezTo>
                  <a:lnTo>
                    <a:pt x="24990" y="97661"/>
                  </a:lnTo>
                  <a:cubicBezTo>
                    <a:pt x="13966" y="97661"/>
                    <a:pt x="13110" y="83946"/>
                    <a:pt x="20618" y="78611"/>
                  </a:cubicBezTo>
                  <a:cubicBezTo>
                    <a:pt x="17102" y="78611"/>
                    <a:pt x="13490" y="79278"/>
                    <a:pt x="9974" y="79278"/>
                  </a:cubicBezTo>
                  <a:cubicBezTo>
                    <a:pt x="-3806" y="80135"/>
                    <a:pt x="-3046" y="59561"/>
                    <a:pt x="10639" y="59657"/>
                  </a:cubicBezTo>
                  <a:close/>
                </a:path>
              </a:pathLst>
            </a:custGeom>
            <a:solidFill>
              <a:srgbClr val="DFAE8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93204" name="Google Shape;3066;p47">
              <a:extLst>
                <a:ext uri="{FF2B5EF4-FFF2-40B4-BE49-F238E27FC236}">
                  <a16:creationId xmlns:a16="http://schemas.microsoft.com/office/drawing/2014/main" id="{858C15BC-3E3A-29CF-A106-CFA7607A9FEE}"/>
                </a:ext>
              </a:extLst>
            </p:cNvPr>
            <p:cNvSpPr>
              <a:spLocks/>
            </p:cNvSpPr>
            <p:nvPr/>
          </p:nvSpPr>
          <p:spPr bwMode="auto">
            <a:xfrm>
              <a:off x="2631550" y="1349025"/>
              <a:ext cx="130391" cy="190023"/>
            </a:xfrm>
            <a:custGeom>
              <a:avLst/>
              <a:gdLst>
                <a:gd name="T0" fmla="*/ 83348 w 130391"/>
                <a:gd name="T1" fmla="*/ 190024 h 190023"/>
                <a:gd name="T2" fmla="*/ 130392 w 130391"/>
                <a:gd name="T3" fmla="*/ 168878 h 190023"/>
                <a:gd name="T4" fmla="*/ 0 w 130391"/>
                <a:gd name="T5" fmla="*/ 0 h 190023"/>
                <a:gd name="T6" fmla="*/ 53411 w 130391"/>
                <a:gd name="T7" fmla="*/ 64580 h 190023"/>
                <a:gd name="T8" fmla="*/ 83348 w 130391"/>
                <a:gd name="T9" fmla="*/ 190024 h 1900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391" h="190023" extrusionOk="0">
                  <a:moveTo>
                    <a:pt x="83348" y="190024"/>
                  </a:moveTo>
                  <a:cubicBezTo>
                    <a:pt x="83348" y="190024"/>
                    <a:pt x="116611" y="188309"/>
                    <a:pt x="130392" y="168878"/>
                  </a:cubicBezTo>
                  <a:cubicBezTo>
                    <a:pt x="127826" y="135636"/>
                    <a:pt x="85344" y="9430"/>
                    <a:pt x="0" y="0"/>
                  </a:cubicBezTo>
                  <a:cubicBezTo>
                    <a:pt x="23264" y="16335"/>
                    <a:pt x="41713" y="38643"/>
                    <a:pt x="53411" y="64580"/>
                  </a:cubicBezTo>
                  <a:cubicBezTo>
                    <a:pt x="68902" y="102584"/>
                    <a:pt x="83348" y="190024"/>
                    <a:pt x="83348" y="190024"/>
                  </a:cubicBez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93205" name="Google Shape;3067;p47">
              <a:extLst>
                <a:ext uri="{FF2B5EF4-FFF2-40B4-BE49-F238E27FC236}">
                  <a16:creationId xmlns:a16="http://schemas.microsoft.com/office/drawing/2014/main" id="{AFE7FA88-0000-403B-792D-CD36435F1C68}"/>
                </a:ext>
              </a:extLst>
            </p:cNvPr>
            <p:cNvSpPr>
              <a:spLocks/>
            </p:cNvSpPr>
            <p:nvPr/>
          </p:nvSpPr>
          <p:spPr bwMode="auto">
            <a:xfrm>
              <a:off x="2269458" y="1478036"/>
              <a:ext cx="157611" cy="236452"/>
            </a:xfrm>
            <a:custGeom>
              <a:avLst/>
              <a:gdLst>
                <a:gd name="T0" fmla="*/ 12067 w 157611"/>
                <a:gd name="T1" fmla="*/ 227795 h 236452"/>
                <a:gd name="T2" fmla="*/ 156905 w 157611"/>
                <a:gd name="T3" fmla="*/ 207793 h 236452"/>
                <a:gd name="T4" fmla="*/ 122216 w 157611"/>
                <a:gd name="T5" fmla="*/ 51583 h 236452"/>
                <a:gd name="T6" fmla="*/ 30790 w 157611"/>
                <a:gd name="T7" fmla="*/ 6911 h 236452"/>
                <a:gd name="T8" fmla="*/ 12067 w 157611"/>
                <a:gd name="T9" fmla="*/ 227795 h 2364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7611" h="236452" extrusionOk="0">
                  <a:moveTo>
                    <a:pt x="12067" y="227795"/>
                  </a:moveTo>
                  <a:cubicBezTo>
                    <a:pt x="12067" y="227795"/>
                    <a:pt x="97031" y="257132"/>
                    <a:pt x="156905" y="207793"/>
                  </a:cubicBezTo>
                  <a:cubicBezTo>
                    <a:pt x="163463" y="196458"/>
                    <a:pt x="122216" y="51583"/>
                    <a:pt x="122216" y="51583"/>
                  </a:cubicBezTo>
                  <a:cubicBezTo>
                    <a:pt x="122216" y="51583"/>
                    <a:pt x="86577" y="-22522"/>
                    <a:pt x="30790" y="6911"/>
                  </a:cubicBezTo>
                  <a:cubicBezTo>
                    <a:pt x="-24997" y="36343"/>
                    <a:pt x="12067" y="227795"/>
                    <a:pt x="12067" y="227795"/>
                  </a:cubicBez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93206" name="Google Shape;3068;p47">
              <a:extLst>
                <a:ext uri="{FF2B5EF4-FFF2-40B4-BE49-F238E27FC236}">
                  <a16:creationId xmlns:a16="http://schemas.microsoft.com/office/drawing/2014/main" id="{B967BD73-56E0-58D1-7B2E-ED99BC14E0BE}"/>
                </a:ext>
              </a:extLst>
            </p:cNvPr>
            <p:cNvSpPr>
              <a:spLocks/>
            </p:cNvSpPr>
            <p:nvPr/>
          </p:nvSpPr>
          <p:spPr bwMode="auto">
            <a:xfrm>
              <a:off x="3098756" y="3983831"/>
              <a:ext cx="98079" cy="56769"/>
            </a:xfrm>
            <a:custGeom>
              <a:avLst/>
              <a:gdLst>
                <a:gd name="T0" fmla="*/ 98079 w 98079"/>
                <a:gd name="T1" fmla="*/ 28385 h 56769"/>
                <a:gd name="T2" fmla="*/ 49040 w 98079"/>
                <a:gd name="T3" fmla="*/ 56769 h 56769"/>
                <a:gd name="T4" fmla="*/ 0 w 98079"/>
                <a:gd name="T5" fmla="*/ 28385 h 56769"/>
                <a:gd name="T6" fmla="*/ 49040 w 98079"/>
                <a:gd name="T7" fmla="*/ 0 h 56769"/>
                <a:gd name="T8" fmla="*/ 98079 w 98079"/>
                <a:gd name="T9" fmla="*/ 28385 h 567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079" h="56769" extrusionOk="0">
                  <a:moveTo>
                    <a:pt x="98079" y="28385"/>
                  </a:moveTo>
                  <a:cubicBezTo>
                    <a:pt x="98079" y="44061"/>
                    <a:pt x="76123" y="56769"/>
                    <a:pt x="49040" y="56769"/>
                  </a:cubicBezTo>
                  <a:cubicBezTo>
                    <a:pt x="21956" y="56769"/>
                    <a:pt x="0" y="44061"/>
                    <a:pt x="0" y="28385"/>
                  </a:cubicBezTo>
                  <a:cubicBezTo>
                    <a:pt x="0" y="12708"/>
                    <a:pt x="21956" y="0"/>
                    <a:pt x="49040" y="0"/>
                  </a:cubicBezTo>
                  <a:cubicBezTo>
                    <a:pt x="76123" y="0"/>
                    <a:pt x="98079" y="12708"/>
                    <a:pt x="98079" y="28385"/>
                  </a:cubicBezTo>
                  <a:close/>
                </a:path>
              </a:pathLst>
            </a:custGeom>
            <a:solidFill>
              <a:srgbClr val="D6D8E5">
                <a:alpha val="39999"/>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93207" name="Google Shape;3069;p47">
              <a:extLst>
                <a:ext uri="{FF2B5EF4-FFF2-40B4-BE49-F238E27FC236}">
                  <a16:creationId xmlns:a16="http://schemas.microsoft.com/office/drawing/2014/main" id="{4B058E9D-275B-A287-6B44-8E76606354CA}"/>
                </a:ext>
              </a:extLst>
            </p:cNvPr>
            <p:cNvSpPr>
              <a:spLocks/>
            </p:cNvSpPr>
            <p:nvPr/>
          </p:nvSpPr>
          <p:spPr bwMode="auto">
            <a:xfrm>
              <a:off x="4017202" y="4508754"/>
              <a:ext cx="98079" cy="56769"/>
            </a:xfrm>
            <a:custGeom>
              <a:avLst/>
              <a:gdLst>
                <a:gd name="T0" fmla="*/ 98079 w 98079"/>
                <a:gd name="T1" fmla="*/ 28384 h 56769"/>
                <a:gd name="T2" fmla="*/ 49040 w 98079"/>
                <a:gd name="T3" fmla="*/ 56769 h 56769"/>
                <a:gd name="T4" fmla="*/ 0 w 98079"/>
                <a:gd name="T5" fmla="*/ 28384 h 56769"/>
                <a:gd name="T6" fmla="*/ 49040 w 98079"/>
                <a:gd name="T7" fmla="*/ 0 h 56769"/>
                <a:gd name="T8" fmla="*/ 98079 w 98079"/>
                <a:gd name="T9" fmla="*/ 28384 h 567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079" h="56769" extrusionOk="0">
                  <a:moveTo>
                    <a:pt x="98079" y="28384"/>
                  </a:moveTo>
                  <a:cubicBezTo>
                    <a:pt x="98079" y="44061"/>
                    <a:pt x="76123" y="56769"/>
                    <a:pt x="49040" y="56769"/>
                  </a:cubicBezTo>
                  <a:cubicBezTo>
                    <a:pt x="21956" y="56769"/>
                    <a:pt x="0" y="44061"/>
                    <a:pt x="0" y="28384"/>
                  </a:cubicBezTo>
                  <a:cubicBezTo>
                    <a:pt x="0" y="12708"/>
                    <a:pt x="21956" y="0"/>
                    <a:pt x="49040" y="0"/>
                  </a:cubicBezTo>
                  <a:cubicBezTo>
                    <a:pt x="76123" y="0"/>
                    <a:pt x="98079" y="12708"/>
                    <a:pt x="98079" y="28384"/>
                  </a:cubicBezTo>
                  <a:close/>
                </a:path>
              </a:pathLst>
            </a:custGeom>
            <a:solidFill>
              <a:srgbClr val="D6D8E5">
                <a:alpha val="39999"/>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93208" name="Google Shape;3070;p47">
              <a:extLst>
                <a:ext uri="{FF2B5EF4-FFF2-40B4-BE49-F238E27FC236}">
                  <a16:creationId xmlns:a16="http://schemas.microsoft.com/office/drawing/2014/main" id="{BE7394A0-D834-F440-5D33-C34E96774B2C}"/>
                </a:ext>
              </a:extLst>
            </p:cNvPr>
            <p:cNvSpPr>
              <a:spLocks/>
            </p:cNvSpPr>
            <p:nvPr/>
          </p:nvSpPr>
          <p:spPr bwMode="auto">
            <a:xfrm>
              <a:off x="5609182" y="3535680"/>
              <a:ext cx="98079" cy="56769"/>
            </a:xfrm>
            <a:custGeom>
              <a:avLst/>
              <a:gdLst>
                <a:gd name="T0" fmla="*/ 98079 w 98079"/>
                <a:gd name="T1" fmla="*/ 28384 h 56769"/>
                <a:gd name="T2" fmla="*/ 49040 w 98079"/>
                <a:gd name="T3" fmla="*/ 56769 h 56769"/>
                <a:gd name="T4" fmla="*/ 0 w 98079"/>
                <a:gd name="T5" fmla="*/ 28384 h 56769"/>
                <a:gd name="T6" fmla="*/ 49040 w 98079"/>
                <a:gd name="T7" fmla="*/ 0 h 56769"/>
                <a:gd name="T8" fmla="*/ 98079 w 98079"/>
                <a:gd name="T9" fmla="*/ 28384 h 567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079" h="56769" extrusionOk="0">
                  <a:moveTo>
                    <a:pt x="98079" y="28384"/>
                  </a:moveTo>
                  <a:cubicBezTo>
                    <a:pt x="98079" y="44061"/>
                    <a:pt x="76123" y="56769"/>
                    <a:pt x="49040" y="56769"/>
                  </a:cubicBezTo>
                  <a:cubicBezTo>
                    <a:pt x="21956" y="56769"/>
                    <a:pt x="0" y="44061"/>
                    <a:pt x="0" y="28384"/>
                  </a:cubicBezTo>
                  <a:cubicBezTo>
                    <a:pt x="0" y="12708"/>
                    <a:pt x="21956" y="0"/>
                    <a:pt x="49040" y="0"/>
                  </a:cubicBezTo>
                  <a:cubicBezTo>
                    <a:pt x="76123" y="0"/>
                    <a:pt x="98079" y="12708"/>
                    <a:pt x="98079" y="28384"/>
                  </a:cubicBezTo>
                  <a:close/>
                </a:path>
              </a:pathLst>
            </a:custGeom>
            <a:solidFill>
              <a:srgbClr val="D6D8E5">
                <a:alpha val="39999"/>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93209" name="Google Shape;3071;p47">
              <a:extLst>
                <a:ext uri="{FF2B5EF4-FFF2-40B4-BE49-F238E27FC236}">
                  <a16:creationId xmlns:a16="http://schemas.microsoft.com/office/drawing/2014/main" id="{1426307B-C319-F62A-5CE0-15A024E4AB00}"/>
                </a:ext>
              </a:extLst>
            </p:cNvPr>
            <p:cNvSpPr>
              <a:spLocks/>
            </p:cNvSpPr>
            <p:nvPr/>
          </p:nvSpPr>
          <p:spPr bwMode="auto">
            <a:xfrm>
              <a:off x="3115863" y="3050952"/>
              <a:ext cx="67191" cy="975240"/>
            </a:xfrm>
            <a:custGeom>
              <a:avLst/>
              <a:gdLst>
                <a:gd name="T0" fmla="*/ 0 w 67191"/>
                <a:gd name="T1" fmla="*/ 0 h 975240"/>
                <a:gd name="T2" fmla="*/ 0 w 67191"/>
                <a:gd name="T3" fmla="*/ 955548 h 975240"/>
                <a:gd name="T4" fmla="*/ 9504 w 67191"/>
                <a:gd name="T5" fmla="*/ 969455 h 975240"/>
                <a:gd name="T6" fmla="*/ 57688 w 67191"/>
                <a:gd name="T7" fmla="*/ 969455 h 975240"/>
                <a:gd name="T8" fmla="*/ 67192 w 67191"/>
                <a:gd name="T9" fmla="*/ 955548 h 975240"/>
                <a:gd name="T10" fmla="*/ 67192 w 67191"/>
                <a:gd name="T11" fmla="*/ 955548 h 975240"/>
                <a:gd name="T12" fmla="*/ 67192 w 67191"/>
                <a:gd name="T13" fmla="*/ 0 h 975240"/>
                <a:gd name="T14" fmla="*/ 0 w 67191"/>
                <a:gd name="T15" fmla="*/ 0 h 9752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191" h="975240" extrusionOk="0">
                  <a:moveTo>
                    <a:pt x="0" y="0"/>
                  </a:moveTo>
                  <a:lnTo>
                    <a:pt x="0" y="955548"/>
                  </a:lnTo>
                  <a:cubicBezTo>
                    <a:pt x="447" y="961558"/>
                    <a:pt x="4068" y="966864"/>
                    <a:pt x="9504" y="969455"/>
                  </a:cubicBezTo>
                  <a:cubicBezTo>
                    <a:pt x="24643" y="977170"/>
                    <a:pt x="42549" y="977170"/>
                    <a:pt x="57688" y="969455"/>
                  </a:cubicBezTo>
                  <a:cubicBezTo>
                    <a:pt x="63105" y="966854"/>
                    <a:pt x="66726" y="961549"/>
                    <a:pt x="67192" y="955548"/>
                  </a:cubicBezTo>
                  <a:lnTo>
                    <a:pt x="67192" y="0"/>
                  </a:lnTo>
                  <a:lnTo>
                    <a:pt x="0" y="0"/>
                  </a:lnTo>
                  <a:close/>
                </a:path>
              </a:pathLst>
            </a:custGeom>
            <a:solidFill>
              <a:srgbClr val="C1C4D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93210" name="Google Shape;3072;p47">
              <a:extLst>
                <a:ext uri="{FF2B5EF4-FFF2-40B4-BE49-F238E27FC236}">
                  <a16:creationId xmlns:a16="http://schemas.microsoft.com/office/drawing/2014/main" id="{46CBF970-B6B7-1058-1519-E45DDE850CF4}"/>
                </a:ext>
              </a:extLst>
            </p:cNvPr>
            <p:cNvSpPr>
              <a:spLocks/>
            </p:cNvSpPr>
            <p:nvPr/>
          </p:nvSpPr>
          <p:spPr bwMode="auto">
            <a:xfrm>
              <a:off x="4036495" y="3422808"/>
              <a:ext cx="59588" cy="1128783"/>
            </a:xfrm>
            <a:custGeom>
              <a:avLst/>
              <a:gdLst>
                <a:gd name="T0" fmla="*/ 0 w 59588"/>
                <a:gd name="T1" fmla="*/ 0 h 1128783"/>
                <a:gd name="T2" fmla="*/ 0 w 59588"/>
                <a:gd name="T3" fmla="*/ 1108996 h 1128783"/>
                <a:gd name="T4" fmla="*/ 8648 w 59588"/>
                <a:gd name="T5" fmla="*/ 1122998 h 1128783"/>
                <a:gd name="T6" fmla="*/ 50845 w 59588"/>
                <a:gd name="T7" fmla="*/ 1122998 h 1128783"/>
                <a:gd name="T8" fmla="*/ 59589 w 59588"/>
                <a:gd name="T9" fmla="*/ 1108996 h 1128783"/>
                <a:gd name="T10" fmla="*/ 59589 w 59588"/>
                <a:gd name="T11" fmla="*/ 1108996 h 1128783"/>
                <a:gd name="T12" fmla="*/ 59589 w 59588"/>
                <a:gd name="T13" fmla="*/ 0 h 1128783"/>
                <a:gd name="T14" fmla="*/ 0 w 59588"/>
                <a:gd name="T15" fmla="*/ 0 h 112878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588" h="1128783" extrusionOk="0">
                  <a:moveTo>
                    <a:pt x="0" y="0"/>
                  </a:moveTo>
                  <a:lnTo>
                    <a:pt x="0" y="1108996"/>
                  </a:lnTo>
                  <a:cubicBezTo>
                    <a:pt x="333" y="1114835"/>
                    <a:pt x="3583" y="1120102"/>
                    <a:pt x="8648" y="1122998"/>
                  </a:cubicBezTo>
                  <a:cubicBezTo>
                    <a:pt x="21659" y="1130713"/>
                    <a:pt x="37834" y="1130713"/>
                    <a:pt x="50845" y="1122998"/>
                  </a:cubicBezTo>
                  <a:cubicBezTo>
                    <a:pt x="55930" y="1120111"/>
                    <a:pt x="59218" y="1114844"/>
                    <a:pt x="59589" y="1108996"/>
                  </a:cubicBezTo>
                  <a:lnTo>
                    <a:pt x="59589" y="0"/>
                  </a:lnTo>
                  <a:lnTo>
                    <a:pt x="0" y="0"/>
                  </a:lnTo>
                  <a:close/>
                </a:path>
              </a:pathLst>
            </a:custGeom>
            <a:solidFill>
              <a:srgbClr val="C1C4D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93211" name="Google Shape;3073;p47">
              <a:extLst>
                <a:ext uri="{FF2B5EF4-FFF2-40B4-BE49-F238E27FC236}">
                  <a16:creationId xmlns:a16="http://schemas.microsoft.com/office/drawing/2014/main" id="{6A8D60C0-C5B0-3414-2138-3D28F2A9564A}"/>
                </a:ext>
              </a:extLst>
            </p:cNvPr>
            <p:cNvSpPr>
              <a:spLocks/>
            </p:cNvSpPr>
            <p:nvPr/>
          </p:nvSpPr>
          <p:spPr bwMode="auto">
            <a:xfrm>
              <a:off x="5628379" y="2652522"/>
              <a:ext cx="59588" cy="923996"/>
            </a:xfrm>
            <a:custGeom>
              <a:avLst/>
              <a:gdLst>
                <a:gd name="T0" fmla="*/ 0 w 59588"/>
                <a:gd name="T1" fmla="*/ 0 h 923996"/>
                <a:gd name="T2" fmla="*/ 0 w 59588"/>
                <a:gd name="T3" fmla="*/ 904304 h 923996"/>
                <a:gd name="T4" fmla="*/ 8744 w 59588"/>
                <a:gd name="T5" fmla="*/ 918210 h 923996"/>
                <a:gd name="T6" fmla="*/ 50845 w 59588"/>
                <a:gd name="T7" fmla="*/ 918210 h 923996"/>
                <a:gd name="T8" fmla="*/ 59589 w 59588"/>
                <a:gd name="T9" fmla="*/ 904304 h 923996"/>
                <a:gd name="T10" fmla="*/ 59589 w 59588"/>
                <a:gd name="T11" fmla="*/ 904304 h 923996"/>
                <a:gd name="T12" fmla="*/ 59589 w 59588"/>
                <a:gd name="T13" fmla="*/ 0 h 923996"/>
                <a:gd name="T14" fmla="*/ 0 w 59588"/>
                <a:gd name="T15" fmla="*/ 0 h 9239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588" h="923996" extrusionOk="0">
                  <a:moveTo>
                    <a:pt x="0" y="0"/>
                  </a:moveTo>
                  <a:lnTo>
                    <a:pt x="0" y="904304"/>
                  </a:lnTo>
                  <a:cubicBezTo>
                    <a:pt x="342" y="910133"/>
                    <a:pt x="3649" y="915381"/>
                    <a:pt x="8744" y="918210"/>
                  </a:cubicBezTo>
                  <a:cubicBezTo>
                    <a:pt x="21716" y="925925"/>
                    <a:pt x="37873" y="925925"/>
                    <a:pt x="50845" y="918210"/>
                  </a:cubicBezTo>
                  <a:cubicBezTo>
                    <a:pt x="55939" y="915381"/>
                    <a:pt x="59247" y="910133"/>
                    <a:pt x="59589" y="904304"/>
                  </a:cubicBezTo>
                  <a:lnTo>
                    <a:pt x="59589" y="0"/>
                  </a:lnTo>
                  <a:lnTo>
                    <a:pt x="0" y="0"/>
                  </a:lnTo>
                  <a:close/>
                </a:path>
              </a:pathLst>
            </a:custGeom>
            <a:solidFill>
              <a:srgbClr val="C1C4D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93212" name="Google Shape;3074;p47">
              <a:extLst>
                <a:ext uri="{FF2B5EF4-FFF2-40B4-BE49-F238E27FC236}">
                  <a16:creationId xmlns:a16="http://schemas.microsoft.com/office/drawing/2014/main" id="{DBC982CC-DCEE-D797-D24B-A2C6C35C7F2E}"/>
                </a:ext>
              </a:extLst>
            </p:cNvPr>
            <p:cNvSpPr>
              <a:spLocks/>
            </p:cNvSpPr>
            <p:nvPr/>
          </p:nvSpPr>
          <p:spPr bwMode="auto">
            <a:xfrm>
              <a:off x="3056370" y="3054762"/>
              <a:ext cx="1009872" cy="652653"/>
            </a:xfrm>
            <a:custGeom>
              <a:avLst/>
              <a:gdLst>
                <a:gd name="T0" fmla="*/ 1009872 w 1009872"/>
                <a:gd name="T1" fmla="*/ 652653 h 652653"/>
                <a:gd name="T2" fmla="*/ 0 w 1009872"/>
                <a:gd name="T3" fmla="*/ 68294 h 652653"/>
                <a:gd name="T4" fmla="*/ 0 w 1009872"/>
                <a:gd name="T5" fmla="*/ 0 h 652653"/>
                <a:gd name="T6" fmla="*/ 1009872 w 1009872"/>
                <a:gd name="T7" fmla="*/ 584454 h 652653"/>
                <a:gd name="T8" fmla="*/ 1009872 w 1009872"/>
                <a:gd name="T9" fmla="*/ 652653 h 6526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9872" h="652653" extrusionOk="0">
                  <a:moveTo>
                    <a:pt x="1009872" y="652653"/>
                  </a:moveTo>
                  <a:lnTo>
                    <a:pt x="0" y="68294"/>
                  </a:lnTo>
                  <a:lnTo>
                    <a:pt x="0" y="0"/>
                  </a:lnTo>
                  <a:lnTo>
                    <a:pt x="1009872" y="584454"/>
                  </a:lnTo>
                  <a:lnTo>
                    <a:pt x="1009872" y="652653"/>
                  </a:lnTo>
                  <a:close/>
                </a:path>
              </a:pathLst>
            </a:custGeom>
            <a:solidFill>
              <a:srgbClr val="B1B4C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93213" name="Google Shape;3075;p47">
              <a:extLst>
                <a:ext uri="{FF2B5EF4-FFF2-40B4-BE49-F238E27FC236}">
                  <a16:creationId xmlns:a16="http://schemas.microsoft.com/office/drawing/2014/main" id="{3BC46F5E-5C5F-B475-389E-E8934E45243B}"/>
                </a:ext>
              </a:extLst>
            </p:cNvPr>
            <p:cNvSpPr>
              <a:spLocks/>
            </p:cNvSpPr>
            <p:nvPr/>
          </p:nvSpPr>
          <p:spPr bwMode="auto">
            <a:xfrm>
              <a:off x="3056084" y="2071592"/>
              <a:ext cx="2712855" cy="1569720"/>
            </a:xfrm>
            <a:custGeom>
              <a:avLst/>
              <a:gdLst>
                <a:gd name="T0" fmla="*/ 2712856 w 2712855"/>
                <a:gd name="T1" fmla="*/ 584359 h 1569720"/>
                <a:gd name="T2" fmla="*/ 1009967 w 2712855"/>
                <a:gd name="T3" fmla="*/ 1569720 h 1569720"/>
                <a:gd name="T4" fmla="*/ 0 w 2712855"/>
                <a:gd name="T5" fmla="*/ 985361 h 1569720"/>
                <a:gd name="T6" fmla="*/ 1702889 w 2712855"/>
                <a:gd name="T7" fmla="*/ 0 h 1569720"/>
                <a:gd name="T8" fmla="*/ 2712856 w 2712855"/>
                <a:gd name="T9" fmla="*/ 584359 h 1569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12855" h="1569720" extrusionOk="0">
                  <a:moveTo>
                    <a:pt x="2712856" y="584359"/>
                  </a:moveTo>
                  <a:lnTo>
                    <a:pt x="1009967" y="1569720"/>
                  </a:lnTo>
                  <a:lnTo>
                    <a:pt x="0" y="985361"/>
                  </a:lnTo>
                  <a:lnTo>
                    <a:pt x="1702889" y="0"/>
                  </a:lnTo>
                  <a:lnTo>
                    <a:pt x="2712856" y="584359"/>
                  </a:lnTo>
                  <a:close/>
                </a:path>
              </a:pathLst>
            </a:custGeom>
            <a:solidFill>
              <a:srgbClr val="D6D8E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93214" name="Google Shape;3076;p47">
              <a:extLst>
                <a:ext uri="{FF2B5EF4-FFF2-40B4-BE49-F238E27FC236}">
                  <a16:creationId xmlns:a16="http://schemas.microsoft.com/office/drawing/2014/main" id="{1E3BA38E-DA4E-163D-E800-D06E7039685D}"/>
                </a:ext>
              </a:extLst>
            </p:cNvPr>
            <p:cNvSpPr>
              <a:spLocks/>
            </p:cNvSpPr>
            <p:nvPr/>
          </p:nvSpPr>
          <p:spPr bwMode="auto">
            <a:xfrm>
              <a:off x="4066242" y="2653855"/>
              <a:ext cx="1702888" cy="1053560"/>
            </a:xfrm>
            <a:custGeom>
              <a:avLst/>
              <a:gdLst>
                <a:gd name="T0" fmla="*/ 1702888 w 1702888"/>
                <a:gd name="T1" fmla="*/ 68199 h 1053560"/>
                <a:gd name="T2" fmla="*/ 0 w 1702888"/>
                <a:gd name="T3" fmla="*/ 1053560 h 1053560"/>
                <a:gd name="T4" fmla="*/ 0 w 1702888"/>
                <a:gd name="T5" fmla="*/ 985361 h 1053560"/>
                <a:gd name="T6" fmla="*/ 1702888 w 1702888"/>
                <a:gd name="T7" fmla="*/ 0 h 1053560"/>
                <a:gd name="T8" fmla="*/ 1702888 w 1702888"/>
                <a:gd name="T9" fmla="*/ 68199 h 10535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2888" h="1053560" extrusionOk="0">
                  <a:moveTo>
                    <a:pt x="1702888" y="68199"/>
                  </a:moveTo>
                  <a:lnTo>
                    <a:pt x="0" y="1053560"/>
                  </a:lnTo>
                  <a:lnTo>
                    <a:pt x="0" y="985361"/>
                  </a:lnTo>
                  <a:lnTo>
                    <a:pt x="1702888" y="0"/>
                  </a:lnTo>
                  <a:lnTo>
                    <a:pt x="1702888" y="68199"/>
                  </a:lnTo>
                  <a:close/>
                </a:path>
              </a:pathLst>
            </a:custGeom>
            <a:solidFill>
              <a:srgbClr val="9EA1A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93215" name="Google Shape;3077;p47">
              <a:extLst>
                <a:ext uri="{FF2B5EF4-FFF2-40B4-BE49-F238E27FC236}">
                  <a16:creationId xmlns:a16="http://schemas.microsoft.com/office/drawing/2014/main" id="{DE6EA1C6-6DA1-DD1B-7C2C-FE369C249ED4}"/>
                </a:ext>
              </a:extLst>
            </p:cNvPr>
            <p:cNvSpPr>
              <a:spLocks/>
            </p:cNvSpPr>
            <p:nvPr/>
          </p:nvSpPr>
          <p:spPr bwMode="auto">
            <a:xfrm>
              <a:off x="4763535" y="2360390"/>
              <a:ext cx="519572" cy="326898"/>
            </a:xfrm>
            <a:custGeom>
              <a:avLst/>
              <a:gdLst>
                <a:gd name="T0" fmla="*/ 519572 w 519572"/>
                <a:gd name="T1" fmla="*/ 98965 h 326898"/>
                <a:gd name="T2" fmla="*/ 248049 w 519572"/>
                <a:gd name="T3" fmla="*/ 326898 h 326898"/>
                <a:gd name="T4" fmla="*/ 0 w 519572"/>
                <a:gd name="T5" fmla="*/ 227933 h 326898"/>
                <a:gd name="T6" fmla="*/ 271523 w 519572"/>
                <a:gd name="T7" fmla="*/ 0 h 326898"/>
                <a:gd name="T8" fmla="*/ 519572 w 519572"/>
                <a:gd name="T9" fmla="*/ 98965 h 3268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9572" h="326898" extrusionOk="0">
                  <a:moveTo>
                    <a:pt x="519572" y="98965"/>
                  </a:moveTo>
                  <a:lnTo>
                    <a:pt x="248049" y="326898"/>
                  </a:lnTo>
                  <a:lnTo>
                    <a:pt x="0" y="227933"/>
                  </a:lnTo>
                  <a:lnTo>
                    <a:pt x="271523" y="0"/>
                  </a:lnTo>
                  <a:lnTo>
                    <a:pt x="519572" y="98965"/>
                  </a:lnTo>
                  <a:close/>
                </a:path>
              </a:pathLst>
            </a:custGeom>
            <a:solidFill>
              <a:srgbClr val="F4F4F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93216" name="Google Shape;3078;p47">
              <a:extLst>
                <a:ext uri="{FF2B5EF4-FFF2-40B4-BE49-F238E27FC236}">
                  <a16:creationId xmlns:a16="http://schemas.microsoft.com/office/drawing/2014/main" id="{37BA6EEC-E035-E94D-27D8-A0FF360C0809}"/>
                </a:ext>
              </a:extLst>
            </p:cNvPr>
            <p:cNvSpPr>
              <a:spLocks/>
            </p:cNvSpPr>
            <p:nvPr/>
          </p:nvSpPr>
          <p:spPr bwMode="auto">
            <a:xfrm>
              <a:off x="4668877" y="2346674"/>
              <a:ext cx="551219" cy="318992"/>
            </a:xfrm>
            <a:custGeom>
              <a:avLst/>
              <a:gdLst>
                <a:gd name="T0" fmla="*/ 551220 w 551219"/>
                <a:gd name="T1" fmla="*/ 123254 h 318992"/>
                <a:gd name="T2" fmla="*/ 212980 w 551219"/>
                <a:gd name="T3" fmla="*/ 318992 h 318992"/>
                <a:gd name="T4" fmla="*/ 0 w 551219"/>
                <a:gd name="T5" fmla="*/ 195739 h 318992"/>
                <a:gd name="T6" fmla="*/ 338240 w 551219"/>
                <a:gd name="T7" fmla="*/ 0 h 318992"/>
                <a:gd name="T8" fmla="*/ 551220 w 551219"/>
                <a:gd name="T9" fmla="*/ 123254 h 3189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1219" h="318992" extrusionOk="0">
                  <a:moveTo>
                    <a:pt x="551220" y="123254"/>
                  </a:moveTo>
                  <a:lnTo>
                    <a:pt x="212980" y="318992"/>
                  </a:lnTo>
                  <a:lnTo>
                    <a:pt x="0" y="195739"/>
                  </a:lnTo>
                  <a:lnTo>
                    <a:pt x="338240" y="0"/>
                  </a:lnTo>
                  <a:lnTo>
                    <a:pt x="551220" y="123254"/>
                  </a:lnTo>
                  <a:close/>
                </a:path>
              </a:pathLst>
            </a:custGeom>
            <a:solidFill>
              <a:srgbClr val="F4F4F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93217" name="Google Shape;3079;p47">
              <a:extLst>
                <a:ext uri="{FF2B5EF4-FFF2-40B4-BE49-F238E27FC236}">
                  <a16:creationId xmlns:a16="http://schemas.microsoft.com/office/drawing/2014/main" id="{66AF416D-B531-9C0A-5AF9-BB231F9F02AD}"/>
                </a:ext>
              </a:extLst>
            </p:cNvPr>
            <p:cNvSpPr>
              <a:spLocks/>
            </p:cNvSpPr>
            <p:nvPr/>
          </p:nvSpPr>
          <p:spPr bwMode="auto">
            <a:xfrm>
              <a:off x="4743291" y="2531554"/>
              <a:ext cx="161184" cy="93249"/>
            </a:xfrm>
            <a:custGeom>
              <a:avLst/>
              <a:gdLst>
                <a:gd name="T0" fmla="*/ 161184 w 161184"/>
                <a:gd name="T1" fmla="*/ 81248 h 93249"/>
                <a:gd name="T2" fmla="*/ 140466 w 161184"/>
                <a:gd name="T3" fmla="*/ 93250 h 93249"/>
                <a:gd name="T4" fmla="*/ 0 w 161184"/>
                <a:gd name="T5" fmla="*/ 12001 h 93249"/>
                <a:gd name="T6" fmla="*/ 20718 w 161184"/>
                <a:gd name="T7" fmla="*/ 0 h 93249"/>
                <a:gd name="T8" fmla="*/ 161184 w 161184"/>
                <a:gd name="T9" fmla="*/ 81248 h 932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184" h="93249" extrusionOk="0">
                  <a:moveTo>
                    <a:pt x="161184" y="81248"/>
                  </a:moveTo>
                  <a:lnTo>
                    <a:pt x="140466" y="93250"/>
                  </a:lnTo>
                  <a:lnTo>
                    <a:pt x="0" y="12001"/>
                  </a:lnTo>
                  <a:lnTo>
                    <a:pt x="20718" y="0"/>
                  </a:lnTo>
                  <a:lnTo>
                    <a:pt x="161184" y="81248"/>
                  </a:lnTo>
                  <a:close/>
                </a:path>
              </a:pathLst>
            </a:custGeom>
            <a:solidFill>
              <a:srgbClr val="D6D8E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93218" name="Google Shape;3080;p47">
              <a:extLst>
                <a:ext uri="{FF2B5EF4-FFF2-40B4-BE49-F238E27FC236}">
                  <a16:creationId xmlns:a16="http://schemas.microsoft.com/office/drawing/2014/main" id="{13BDDC97-4892-485E-4B6E-6D9F1DF6D929}"/>
                </a:ext>
              </a:extLst>
            </p:cNvPr>
            <p:cNvSpPr>
              <a:spLocks/>
            </p:cNvSpPr>
            <p:nvPr/>
          </p:nvSpPr>
          <p:spPr bwMode="auto">
            <a:xfrm>
              <a:off x="4789955" y="2504598"/>
              <a:ext cx="161089" cy="93249"/>
            </a:xfrm>
            <a:custGeom>
              <a:avLst/>
              <a:gdLst>
                <a:gd name="T0" fmla="*/ 161089 w 161089"/>
                <a:gd name="T1" fmla="*/ 81248 h 93249"/>
                <a:gd name="T2" fmla="*/ 140371 w 161089"/>
                <a:gd name="T3" fmla="*/ 93250 h 93249"/>
                <a:gd name="T4" fmla="*/ 0 w 161089"/>
                <a:gd name="T5" fmla="*/ 12002 h 93249"/>
                <a:gd name="T6" fmla="*/ 20718 w 161089"/>
                <a:gd name="T7" fmla="*/ 0 h 93249"/>
                <a:gd name="T8" fmla="*/ 161089 w 161089"/>
                <a:gd name="T9" fmla="*/ 81248 h 932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089" h="93249" extrusionOk="0">
                  <a:moveTo>
                    <a:pt x="161089" y="81248"/>
                  </a:moveTo>
                  <a:lnTo>
                    <a:pt x="140371" y="93250"/>
                  </a:lnTo>
                  <a:lnTo>
                    <a:pt x="0" y="12002"/>
                  </a:lnTo>
                  <a:lnTo>
                    <a:pt x="20718" y="0"/>
                  </a:lnTo>
                  <a:lnTo>
                    <a:pt x="161089" y="81248"/>
                  </a:lnTo>
                  <a:close/>
                </a:path>
              </a:pathLst>
            </a:custGeom>
            <a:solidFill>
              <a:srgbClr val="D6D8E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93219" name="Google Shape;3081;p47">
              <a:extLst>
                <a:ext uri="{FF2B5EF4-FFF2-40B4-BE49-F238E27FC236}">
                  <a16:creationId xmlns:a16="http://schemas.microsoft.com/office/drawing/2014/main" id="{21FE3F5F-9BC4-AECF-0578-0AA4A1DF5914}"/>
                </a:ext>
              </a:extLst>
            </p:cNvPr>
            <p:cNvSpPr>
              <a:spLocks/>
            </p:cNvSpPr>
            <p:nvPr/>
          </p:nvSpPr>
          <p:spPr bwMode="auto">
            <a:xfrm>
              <a:off x="4834813" y="2478690"/>
              <a:ext cx="161089" cy="93154"/>
            </a:xfrm>
            <a:custGeom>
              <a:avLst/>
              <a:gdLst>
                <a:gd name="T0" fmla="*/ 161089 w 161089"/>
                <a:gd name="T1" fmla="*/ 81248 h 93154"/>
                <a:gd name="T2" fmla="*/ 140371 w 161089"/>
                <a:gd name="T3" fmla="*/ 93154 h 93154"/>
                <a:gd name="T4" fmla="*/ 0 w 161089"/>
                <a:gd name="T5" fmla="*/ 12002 h 93154"/>
                <a:gd name="T6" fmla="*/ 20718 w 161089"/>
                <a:gd name="T7" fmla="*/ 0 h 93154"/>
                <a:gd name="T8" fmla="*/ 161089 w 161089"/>
                <a:gd name="T9" fmla="*/ 81248 h 931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089" h="93154" extrusionOk="0">
                  <a:moveTo>
                    <a:pt x="161089" y="81248"/>
                  </a:moveTo>
                  <a:lnTo>
                    <a:pt x="140371" y="93154"/>
                  </a:lnTo>
                  <a:lnTo>
                    <a:pt x="0" y="12002"/>
                  </a:lnTo>
                  <a:lnTo>
                    <a:pt x="20718" y="0"/>
                  </a:lnTo>
                  <a:lnTo>
                    <a:pt x="161089" y="81248"/>
                  </a:lnTo>
                  <a:close/>
                </a:path>
              </a:pathLst>
            </a:custGeom>
            <a:solidFill>
              <a:srgbClr val="D6D8E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93220" name="Google Shape;3082;p47">
              <a:extLst>
                <a:ext uri="{FF2B5EF4-FFF2-40B4-BE49-F238E27FC236}">
                  <a16:creationId xmlns:a16="http://schemas.microsoft.com/office/drawing/2014/main" id="{F4225BAA-0CE4-8C05-6DEC-C2666FBDD806}"/>
                </a:ext>
              </a:extLst>
            </p:cNvPr>
            <p:cNvSpPr>
              <a:spLocks/>
            </p:cNvSpPr>
            <p:nvPr/>
          </p:nvSpPr>
          <p:spPr bwMode="auto">
            <a:xfrm>
              <a:off x="4998753" y="2451734"/>
              <a:ext cx="102450" cy="59245"/>
            </a:xfrm>
            <a:custGeom>
              <a:avLst/>
              <a:gdLst>
                <a:gd name="T0" fmla="*/ 102451 w 102450"/>
                <a:gd name="T1" fmla="*/ 47244 h 59245"/>
                <a:gd name="T2" fmla="*/ 81733 w 102450"/>
                <a:gd name="T3" fmla="*/ 59246 h 59245"/>
                <a:gd name="T4" fmla="*/ 0 w 102450"/>
                <a:gd name="T5" fmla="*/ 12002 h 59245"/>
                <a:gd name="T6" fmla="*/ 20718 w 102450"/>
                <a:gd name="T7" fmla="*/ 0 h 59245"/>
                <a:gd name="T8" fmla="*/ 102451 w 102450"/>
                <a:gd name="T9" fmla="*/ 47244 h 592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450" h="59245" extrusionOk="0">
                  <a:moveTo>
                    <a:pt x="102451" y="47244"/>
                  </a:moveTo>
                  <a:lnTo>
                    <a:pt x="81733" y="59246"/>
                  </a:lnTo>
                  <a:lnTo>
                    <a:pt x="0" y="12002"/>
                  </a:lnTo>
                  <a:lnTo>
                    <a:pt x="20718" y="0"/>
                  </a:lnTo>
                  <a:lnTo>
                    <a:pt x="102451" y="47244"/>
                  </a:lnTo>
                  <a:close/>
                </a:path>
              </a:pathLst>
            </a:custGeom>
            <a:solidFill>
              <a:srgbClr val="D6D8E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93221" name="Google Shape;3083;p47">
              <a:extLst>
                <a:ext uri="{FF2B5EF4-FFF2-40B4-BE49-F238E27FC236}">
                  <a16:creationId xmlns:a16="http://schemas.microsoft.com/office/drawing/2014/main" id="{FAD665AE-2B33-A338-2D01-E3F65CC4373B}"/>
                </a:ext>
              </a:extLst>
            </p:cNvPr>
            <p:cNvSpPr>
              <a:spLocks/>
            </p:cNvSpPr>
            <p:nvPr/>
          </p:nvSpPr>
          <p:spPr bwMode="auto">
            <a:xfrm>
              <a:off x="5043611" y="2425731"/>
              <a:ext cx="102450" cy="59245"/>
            </a:xfrm>
            <a:custGeom>
              <a:avLst/>
              <a:gdLst>
                <a:gd name="T0" fmla="*/ 102451 w 102450"/>
                <a:gd name="T1" fmla="*/ 47339 h 59245"/>
                <a:gd name="T2" fmla="*/ 81733 w 102450"/>
                <a:gd name="T3" fmla="*/ 59246 h 59245"/>
                <a:gd name="T4" fmla="*/ 0 w 102450"/>
                <a:gd name="T5" fmla="*/ 12001 h 59245"/>
                <a:gd name="T6" fmla="*/ 20718 w 102450"/>
                <a:gd name="T7" fmla="*/ 0 h 59245"/>
                <a:gd name="T8" fmla="*/ 102451 w 102450"/>
                <a:gd name="T9" fmla="*/ 47339 h 592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450" h="59245" extrusionOk="0">
                  <a:moveTo>
                    <a:pt x="102451" y="47339"/>
                  </a:moveTo>
                  <a:lnTo>
                    <a:pt x="81733" y="59246"/>
                  </a:lnTo>
                  <a:lnTo>
                    <a:pt x="0" y="12001"/>
                  </a:lnTo>
                  <a:lnTo>
                    <a:pt x="20718" y="0"/>
                  </a:lnTo>
                  <a:lnTo>
                    <a:pt x="102451" y="47339"/>
                  </a:lnTo>
                  <a:close/>
                </a:path>
              </a:pathLst>
            </a:custGeom>
            <a:solidFill>
              <a:srgbClr val="D6D8E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93222" name="Google Shape;3084;p47">
              <a:extLst>
                <a:ext uri="{FF2B5EF4-FFF2-40B4-BE49-F238E27FC236}">
                  <a16:creationId xmlns:a16="http://schemas.microsoft.com/office/drawing/2014/main" id="{D418AB89-0E22-893B-FAE9-BC16E98BD48C}"/>
                </a:ext>
              </a:extLst>
            </p:cNvPr>
            <p:cNvSpPr>
              <a:spLocks/>
            </p:cNvSpPr>
            <p:nvPr/>
          </p:nvSpPr>
          <p:spPr bwMode="auto">
            <a:xfrm>
              <a:off x="4912649" y="2469832"/>
              <a:ext cx="307447" cy="180974"/>
            </a:xfrm>
            <a:custGeom>
              <a:avLst/>
              <a:gdLst>
                <a:gd name="T0" fmla="*/ 7508 w 307447"/>
                <a:gd name="T1" fmla="*/ 180975 h 180974"/>
                <a:gd name="T2" fmla="*/ 307448 w 307447"/>
                <a:gd name="T3" fmla="*/ 0 h 180974"/>
                <a:gd name="T4" fmla="*/ 0 w 307447"/>
                <a:gd name="T5" fmla="*/ 178117 h 180974"/>
                <a:gd name="T6" fmla="*/ 7508 w 307447"/>
                <a:gd name="T7" fmla="*/ 180975 h 18097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7447" h="180974" extrusionOk="0">
                  <a:moveTo>
                    <a:pt x="7508" y="180975"/>
                  </a:moveTo>
                  <a:cubicBezTo>
                    <a:pt x="13115" y="178594"/>
                    <a:pt x="307448" y="0"/>
                    <a:pt x="307448" y="0"/>
                  </a:cubicBezTo>
                  <a:lnTo>
                    <a:pt x="0" y="178117"/>
                  </a:lnTo>
                  <a:lnTo>
                    <a:pt x="7508" y="180975"/>
                  </a:lnTo>
                  <a:close/>
                </a:path>
              </a:pathLst>
            </a:custGeom>
            <a:solidFill>
              <a:srgbClr val="D6D6D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93223" name="Google Shape;3085;p47">
              <a:extLst>
                <a:ext uri="{FF2B5EF4-FFF2-40B4-BE49-F238E27FC236}">
                  <a16:creationId xmlns:a16="http://schemas.microsoft.com/office/drawing/2014/main" id="{3DD4B90E-7E56-D6A0-33C2-E462DC0BC934}"/>
                </a:ext>
              </a:extLst>
            </p:cNvPr>
            <p:cNvSpPr>
              <a:spLocks/>
            </p:cNvSpPr>
            <p:nvPr/>
          </p:nvSpPr>
          <p:spPr bwMode="auto">
            <a:xfrm>
              <a:off x="4894497" y="2841212"/>
              <a:ext cx="147498" cy="85344"/>
            </a:xfrm>
            <a:custGeom>
              <a:avLst/>
              <a:gdLst>
                <a:gd name="T0" fmla="*/ 147499 w 147498"/>
                <a:gd name="T1" fmla="*/ 42672 h 85344"/>
                <a:gd name="T2" fmla="*/ 73749 w 147498"/>
                <a:gd name="T3" fmla="*/ 85344 h 85344"/>
                <a:gd name="T4" fmla="*/ 0 w 147498"/>
                <a:gd name="T5" fmla="*/ 42672 h 85344"/>
                <a:gd name="T6" fmla="*/ 73749 w 147498"/>
                <a:gd name="T7" fmla="*/ 0 h 85344"/>
                <a:gd name="T8" fmla="*/ 147499 w 147498"/>
                <a:gd name="T9" fmla="*/ 42672 h 853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498" h="85344" extrusionOk="0">
                  <a:moveTo>
                    <a:pt x="147499" y="42672"/>
                  </a:moveTo>
                  <a:cubicBezTo>
                    <a:pt x="147499" y="66239"/>
                    <a:pt x="114480" y="85344"/>
                    <a:pt x="73749" y="85344"/>
                  </a:cubicBezTo>
                  <a:cubicBezTo>
                    <a:pt x="33019" y="85344"/>
                    <a:pt x="0" y="66239"/>
                    <a:pt x="0" y="42672"/>
                  </a:cubicBezTo>
                  <a:cubicBezTo>
                    <a:pt x="0" y="19105"/>
                    <a:pt x="33019" y="0"/>
                    <a:pt x="73749" y="0"/>
                  </a:cubicBezTo>
                  <a:cubicBezTo>
                    <a:pt x="114480" y="0"/>
                    <a:pt x="147499" y="19105"/>
                    <a:pt x="147499" y="42672"/>
                  </a:cubicBezTo>
                  <a:close/>
                </a:path>
              </a:pathLst>
            </a:custGeom>
            <a:solidFill>
              <a:srgbClr val="000000">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93224" name="Google Shape;3086;p47">
              <a:extLst>
                <a:ext uri="{FF2B5EF4-FFF2-40B4-BE49-F238E27FC236}">
                  <a16:creationId xmlns:a16="http://schemas.microsoft.com/office/drawing/2014/main" id="{8ED28B0F-5977-B4D7-957A-FAFB763F6D63}"/>
                </a:ext>
              </a:extLst>
            </p:cNvPr>
            <p:cNvSpPr>
              <a:spLocks/>
            </p:cNvSpPr>
            <p:nvPr/>
          </p:nvSpPr>
          <p:spPr bwMode="auto">
            <a:xfrm>
              <a:off x="4901418" y="2763964"/>
              <a:ext cx="147800" cy="156591"/>
            </a:xfrm>
            <a:custGeom>
              <a:avLst/>
              <a:gdLst>
                <a:gd name="T0" fmla="*/ 147801 w 147800"/>
                <a:gd name="T1" fmla="*/ 113824 h 156591"/>
                <a:gd name="T2" fmla="*/ 147801 w 147800"/>
                <a:gd name="T3" fmla="*/ 0 h 156591"/>
                <a:gd name="T4" fmla="*/ 587 w 147800"/>
                <a:gd name="T5" fmla="*/ 3715 h 156591"/>
                <a:gd name="T6" fmla="*/ 587 w 147800"/>
                <a:gd name="T7" fmla="*/ 108490 h 156591"/>
                <a:gd name="T8" fmla="*/ 21590 w 147800"/>
                <a:gd name="T9" fmla="*/ 144018 h 156591"/>
                <a:gd name="T10" fmla="*/ 126132 w 147800"/>
                <a:gd name="T11" fmla="*/ 144018 h 156591"/>
                <a:gd name="T12" fmla="*/ 147801 w 147800"/>
                <a:gd name="T13" fmla="*/ 113824 h 15659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7800" h="156591" extrusionOk="0">
                  <a:moveTo>
                    <a:pt x="147801" y="113824"/>
                  </a:moveTo>
                  <a:lnTo>
                    <a:pt x="147801" y="0"/>
                  </a:lnTo>
                  <a:lnTo>
                    <a:pt x="587" y="3715"/>
                  </a:lnTo>
                  <a:lnTo>
                    <a:pt x="587" y="108490"/>
                  </a:lnTo>
                  <a:cubicBezTo>
                    <a:pt x="-2169" y="121063"/>
                    <a:pt x="4769" y="134303"/>
                    <a:pt x="21590" y="144018"/>
                  </a:cubicBezTo>
                  <a:cubicBezTo>
                    <a:pt x="54436" y="160782"/>
                    <a:pt x="93287" y="160782"/>
                    <a:pt x="126132" y="144018"/>
                  </a:cubicBezTo>
                  <a:cubicBezTo>
                    <a:pt x="138288" y="138646"/>
                    <a:pt x="146584" y="127083"/>
                    <a:pt x="147801" y="113824"/>
                  </a:cubicBezTo>
                  <a:close/>
                </a:path>
              </a:pathLst>
            </a:custGeom>
            <a:solidFill>
              <a:srgbClr val="A6CE2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93225" name="Google Shape;3087;p47">
              <a:extLst>
                <a:ext uri="{FF2B5EF4-FFF2-40B4-BE49-F238E27FC236}">
                  <a16:creationId xmlns:a16="http://schemas.microsoft.com/office/drawing/2014/main" id="{69FA3D6B-7B93-36F5-AE1F-640AE706F9EF}"/>
                </a:ext>
              </a:extLst>
            </p:cNvPr>
            <p:cNvSpPr>
              <a:spLocks/>
            </p:cNvSpPr>
            <p:nvPr/>
          </p:nvSpPr>
          <p:spPr bwMode="auto">
            <a:xfrm>
              <a:off x="4901720" y="2721292"/>
              <a:ext cx="147498" cy="85344"/>
            </a:xfrm>
            <a:custGeom>
              <a:avLst/>
              <a:gdLst>
                <a:gd name="T0" fmla="*/ 147499 w 147498"/>
                <a:gd name="T1" fmla="*/ 42672 h 85344"/>
                <a:gd name="T2" fmla="*/ 73749 w 147498"/>
                <a:gd name="T3" fmla="*/ 85344 h 85344"/>
                <a:gd name="T4" fmla="*/ 0 w 147498"/>
                <a:gd name="T5" fmla="*/ 42672 h 85344"/>
                <a:gd name="T6" fmla="*/ 73749 w 147498"/>
                <a:gd name="T7" fmla="*/ 0 h 85344"/>
                <a:gd name="T8" fmla="*/ 147499 w 147498"/>
                <a:gd name="T9" fmla="*/ 42672 h 853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498" h="85344" extrusionOk="0">
                  <a:moveTo>
                    <a:pt x="147499" y="42672"/>
                  </a:moveTo>
                  <a:cubicBezTo>
                    <a:pt x="147499" y="66239"/>
                    <a:pt x="114480" y="85344"/>
                    <a:pt x="73749" y="85344"/>
                  </a:cubicBezTo>
                  <a:cubicBezTo>
                    <a:pt x="33018" y="85344"/>
                    <a:pt x="0" y="66239"/>
                    <a:pt x="0" y="42672"/>
                  </a:cubicBezTo>
                  <a:cubicBezTo>
                    <a:pt x="0" y="19105"/>
                    <a:pt x="33018" y="0"/>
                    <a:pt x="73749" y="0"/>
                  </a:cubicBezTo>
                  <a:cubicBezTo>
                    <a:pt x="114480" y="0"/>
                    <a:pt x="147499" y="19105"/>
                    <a:pt x="147499" y="42672"/>
                  </a:cubicBezTo>
                  <a:close/>
                </a:path>
              </a:pathLst>
            </a:custGeom>
            <a:solidFill>
              <a:srgbClr val="BCD64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93226" name="Google Shape;3088;p47">
              <a:extLst>
                <a:ext uri="{FF2B5EF4-FFF2-40B4-BE49-F238E27FC236}">
                  <a16:creationId xmlns:a16="http://schemas.microsoft.com/office/drawing/2014/main" id="{6D927A67-0E47-ED1D-F71D-43AC9FA83C38}"/>
                </a:ext>
              </a:extLst>
            </p:cNvPr>
            <p:cNvSpPr>
              <a:spLocks/>
            </p:cNvSpPr>
            <p:nvPr/>
          </p:nvSpPr>
          <p:spPr bwMode="auto">
            <a:xfrm>
              <a:off x="4913314" y="2732891"/>
              <a:ext cx="124214" cy="61955"/>
            </a:xfrm>
            <a:custGeom>
              <a:avLst/>
              <a:gdLst>
                <a:gd name="T0" fmla="*/ 124215 w 124214"/>
                <a:gd name="T1" fmla="*/ 31073 h 61955"/>
                <a:gd name="T2" fmla="*/ 108438 w 124214"/>
                <a:gd name="T3" fmla="*/ 51075 h 61955"/>
                <a:gd name="T4" fmla="*/ 66907 w 124214"/>
                <a:gd name="T5" fmla="*/ 61934 h 61955"/>
                <a:gd name="T6" fmla="*/ 62060 w 124214"/>
                <a:gd name="T7" fmla="*/ 61934 h 61955"/>
                <a:gd name="T8" fmla="*/ 15776 w 124214"/>
                <a:gd name="T9" fmla="*/ 50980 h 61955"/>
                <a:gd name="T10" fmla="*/ 0 w 124214"/>
                <a:gd name="T11" fmla="*/ 30978 h 61955"/>
                <a:gd name="T12" fmla="*/ 15776 w 124214"/>
                <a:gd name="T13" fmla="*/ 10975 h 61955"/>
                <a:gd name="T14" fmla="*/ 62060 w 124214"/>
                <a:gd name="T15" fmla="*/ 21 h 61955"/>
                <a:gd name="T16" fmla="*/ 66812 w 124214"/>
                <a:gd name="T17" fmla="*/ 21 h 61955"/>
                <a:gd name="T18" fmla="*/ 108343 w 124214"/>
                <a:gd name="T19" fmla="*/ 10880 h 61955"/>
                <a:gd name="T20" fmla="*/ 124215 w 124214"/>
                <a:gd name="T21" fmla="*/ 31073 h 619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4214" h="61955" extrusionOk="0">
                  <a:moveTo>
                    <a:pt x="124215" y="31073"/>
                  </a:moveTo>
                  <a:cubicBezTo>
                    <a:pt x="124215" y="38026"/>
                    <a:pt x="118512" y="45360"/>
                    <a:pt x="108438" y="51075"/>
                  </a:cubicBezTo>
                  <a:cubicBezTo>
                    <a:pt x="95636" y="57924"/>
                    <a:pt x="81410" y="61639"/>
                    <a:pt x="66907" y="61934"/>
                  </a:cubicBezTo>
                  <a:lnTo>
                    <a:pt x="62060" y="61934"/>
                  </a:lnTo>
                  <a:cubicBezTo>
                    <a:pt x="45951" y="62277"/>
                    <a:pt x="30032" y="58505"/>
                    <a:pt x="15776" y="50980"/>
                  </a:cubicBezTo>
                  <a:cubicBezTo>
                    <a:pt x="5797" y="45265"/>
                    <a:pt x="0" y="37931"/>
                    <a:pt x="0" y="30978"/>
                  </a:cubicBezTo>
                  <a:cubicBezTo>
                    <a:pt x="0" y="24024"/>
                    <a:pt x="5797" y="16785"/>
                    <a:pt x="15776" y="10975"/>
                  </a:cubicBezTo>
                  <a:cubicBezTo>
                    <a:pt x="30032" y="3450"/>
                    <a:pt x="45951" y="-322"/>
                    <a:pt x="62060" y="21"/>
                  </a:cubicBezTo>
                  <a:lnTo>
                    <a:pt x="66812" y="21"/>
                  </a:lnTo>
                  <a:cubicBezTo>
                    <a:pt x="81314" y="317"/>
                    <a:pt x="95542" y="4031"/>
                    <a:pt x="108343" y="10880"/>
                  </a:cubicBezTo>
                  <a:cubicBezTo>
                    <a:pt x="118512" y="16881"/>
                    <a:pt x="124215" y="24120"/>
                    <a:pt x="124215" y="31073"/>
                  </a:cubicBezTo>
                  <a:close/>
                </a:path>
              </a:pathLst>
            </a:custGeom>
            <a:solidFill>
              <a:srgbClr val="28221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93227" name="Google Shape;3089;p47">
              <a:extLst>
                <a:ext uri="{FF2B5EF4-FFF2-40B4-BE49-F238E27FC236}">
                  <a16:creationId xmlns:a16="http://schemas.microsoft.com/office/drawing/2014/main" id="{09C3FFD4-8206-3F7B-1BB2-D0F70DEBB47A}"/>
                </a:ext>
              </a:extLst>
            </p:cNvPr>
            <p:cNvSpPr>
              <a:spLocks/>
            </p:cNvSpPr>
            <p:nvPr/>
          </p:nvSpPr>
          <p:spPr bwMode="auto">
            <a:xfrm>
              <a:off x="4922818" y="2733153"/>
              <a:ext cx="114710" cy="61622"/>
            </a:xfrm>
            <a:custGeom>
              <a:avLst/>
              <a:gdLst>
                <a:gd name="T0" fmla="*/ 114711 w 114710"/>
                <a:gd name="T1" fmla="*/ 30811 h 61622"/>
                <a:gd name="T2" fmla="*/ 98934 w 114710"/>
                <a:gd name="T3" fmla="*/ 50814 h 61622"/>
                <a:gd name="T4" fmla="*/ 15776 w 114710"/>
                <a:gd name="T5" fmla="*/ 50814 h 61622"/>
                <a:gd name="T6" fmla="*/ 0 w 114710"/>
                <a:gd name="T7" fmla="*/ 30811 h 61622"/>
                <a:gd name="T8" fmla="*/ 15776 w 114710"/>
                <a:gd name="T9" fmla="*/ 10808 h 61622"/>
                <a:gd name="T10" fmla="*/ 98934 w 114710"/>
                <a:gd name="T11" fmla="*/ 10808 h 61622"/>
                <a:gd name="T12" fmla="*/ 114711 w 114710"/>
                <a:gd name="T13" fmla="*/ 30811 h 616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4710" h="61622" extrusionOk="0">
                  <a:moveTo>
                    <a:pt x="114711" y="30811"/>
                  </a:moveTo>
                  <a:cubicBezTo>
                    <a:pt x="114711" y="37764"/>
                    <a:pt x="109008" y="45099"/>
                    <a:pt x="98934" y="50814"/>
                  </a:cubicBezTo>
                  <a:cubicBezTo>
                    <a:pt x="73084" y="65225"/>
                    <a:pt x="41627" y="65225"/>
                    <a:pt x="15776" y="50814"/>
                  </a:cubicBezTo>
                  <a:cubicBezTo>
                    <a:pt x="5797" y="45099"/>
                    <a:pt x="0" y="37764"/>
                    <a:pt x="0" y="30811"/>
                  </a:cubicBezTo>
                  <a:cubicBezTo>
                    <a:pt x="0" y="23858"/>
                    <a:pt x="5797" y="16619"/>
                    <a:pt x="15776" y="10808"/>
                  </a:cubicBezTo>
                  <a:cubicBezTo>
                    <a:pt x="41627" y="-3603"/>
                    <a:pt x="73084" y="-3603"/>
                    <a:pt x="98934" y="10808"/>
                  </a:cubicBezTo>
                  <a:cubicBezTo>
                    <a:pt x="109008" y="16619"/>
                    <a:pt x="114711" y="23858"/>
                    <a:pt x="114711" y="30811"/>
                  </a:cubicBezTo>
                  <a:close/>
                </a:path>
              </a:pathLst>
            </a:custGeom>
            <a:solidFill>
              <a:srgbClr val="FFFFFF">
                <a:alpha val="6667"/>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93228" name="Google Shape;3090;p47">
              <a:extLst>
                <a:ext uri="{FF2B5EF4-FFF2-40B4-BE49-F238E27FC236}">
                  <a16:creationId xmlns:a16="http://schemas.microsoft.com/office/drawing/2014/main" id="{DE685A7D-2733-2911-508C-DA3EC209BFFD}"/>
                </a:ext>
              </a:extLst>
            </p:cNvPr>
            <p:cNvSpPr>
              <a:spLocks/>
            </p:cNvSpPr>
            <p:nvPr/>
          </p:nvSpPr>
          <p:spPr bwMode="auto">
            <a:xfrm>
              <a:off x="5015195" y="2807589"/>
              <a:ext cx="42215" cy="98678"/>
            </a:xfrm>
            <a:custGeom>
              <a:avLst/>
              <a:gdLst>
                <a:gd name="T0" fmla="*/ 23284 w 42215"/>
                <a:gd name="T1" fmla="*/ 9049 h 98678"/>
                <a:gd name="T2" fmla="*/ 7603 w 42215"/>
                <a:gd name="T3" fmla="*/ 0 h 98678"/>
                <a:gd name="T4" fmla="*/ 0 w 42215"/>
                <a:gd name="T5" fmla="*/ 4477 h 98678"/>
                <a:gd name="T6" fmla="*/ 7603 w 42215"/>
                <a:gd name="T7" fmla="*/ 8858 h 98678"/>
                <a:gd name="T8" fmla="*/ 7603 w 42215"/>
                <a:gd name="T9" fmla="*/ 11716 h 98678"/>
                <a:gd name="T10" fmla="*/ 22239 w 42215"/>
                <a:gd name="T11" fmla="*/ 20193 h 98678"/>
                <a:gd name="T12" fmla="*/ 22239 w 42215"/>
                <a:gd name="T13" fmla="*/ 22955 h 98678"/>
                <a:gd name="T14" fmla="*/ 31743 w 42215"/>
                <a:gd name="T15" fmla="*/ 38767 h 98678"/>
                <a:gd name="T16" fmla="*/ 32313 w 42215"/>
                <a:gd name="T17" fmla="*/ 38290 h 98678"/>
                <a:gd name="T18" fmla="*/ 32313 w 42215"/>
                <a:gd name="T19" fmla="*/ 74962 h 98678"/>
                <a:gd name="T20" fmla="*/ 24235 w 42215"/>
                <a:gd name="T21" fmla="*/ 79915 h 98678"/>
                <a:gd name="T22" fmla="*/ 7793 w 42215"/>
                <a:gd name="T23" fmla="*/ 70390 h 98678"/>
                <a:gd name="T24" fmla="*/ 190 w 42215"/>
                <a:gd name="T25" fmla="*/ 74866 h 98678"/>
                <a:gd name="T26" fmla="*/ 7793 w 42215"/>
                <a:gd name="T27" fmla="*/ 79248 h 98678"/>
                <a:gd name="T28" fmla="*/ 7793 w 42215"/>
                <a:gd name="T29" fmla="*/ 82105 h 98678"/>
                <a:gd name="T30" fmla="*/ 24235 w 42215"/>
                <a:gd name="T31" fmla="*/ 91630 h 98678"/>
                <a:gd name="T32" fmla="*/ 29652 w 42215"/>
                <a:gd name="T33" fmla="*/ 94012 h 98678"/>
                <a:gd name="T34" fmla="*/ 28606 w 42215"/>
                <a:gd name="T35" fmla="*/ 98679 h 98678"/>
                <a:gd name="T36" fmla="*/ 37160 w 42215"/>
                <a:gd name="T37" fmla="*/ 93821 h 98678"/>
                <a:gd name="T38" fmla="*/ 37160 w 42215"/>
                <a:gd name="T39" fmla="*/ 93821 h 98678"/>
                <a:gd name="T40" fmla="*/ 42102 w 42215"/>
                <a:gd name="T41" fmla="*/ 81058 h 98678"/>
                <a:gd name="T42" fmla="*/ 42102 w 42215"/>
                <a:gd name="T43" fmla="*/ 42958 h 98678"/>
                <a:gd name="T44" fmla="*/ 23284 w 42215"/>
                <a:gd name="T45" fmla="*/ 9049 h 9867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2215" h="98678" extrusionOk="0">
                  <a:moveTo>
                    <a:pt x="23284" y="9049"/>
                  </a:moveTo>
                  <a:lnTo>
                    <a:pt x="7603" y="0"/>
                  </a:lnTo>
                  <a:lnTo>
                    <a:pt x="0" y="4477"/>
                  </a:lnTo>
                  <a:lnTo>
                    <a:pt x="7603" y="8858"/>
                  </a:lnTo>
                  <a:lnTo>
                    <a:pt x="7603" y="11716"/>
                  </a:lnTo>
                  <a:lnTo>
                    <a:pt x="22239" y="20193"/>
                  </a:lnTo>
                  <a:lnTo>
                    <a:pt x="22239" y="22955"/>
                  </a:lnTo>
                  <a:cubicBezTo>
                    <a:pt x="25765" y="28004"/>
                    <a:pt x="28939" y="33290"/>
                    <a:pt x="31743" y="38767"/>
                  </a:cubicBezTo>
                  <a:lnTo>
                    <a:pt x="32313" y="38290"/>
                  </a:lnTo>
                  <a:lnTo>
                    <a:pt x="32313" y="74962"/>
                  </a:lnTo>
                  <a:cubicBezTo>
                    <a:pt x="32313" y="84487"/>
                    <a:pt x="26706" y="81343"/>
                    <a:pt x="24235" y="79915"/>
                  </a:cubicBezTo>
                  <a:lnTo>
                    <a:pt x="7793" y="70390"/>
                  </a:lnTo>
                  <a:lnTo>
                    <a:pt x="190" y="74866"/>
                  </a:lnTo>
                  <a:lnTo>
                    <a:pt x="7793" y="79248"/>
                  </a:lnTo>
                  <a:lnTo>
                    <a:pt x="7793" y="82105"/>
                  </a:lnTo>
                  <a:lnTo>
                    <a:pt x="24235" y="91630"/>
                  </a:lnTo>
                  <a:cubicBezTo>
                    <a:pt x="25945" y="92630"/>
                    <a:pt x="27760" y="93431"/>
                    <a:pt x="29652" y="94012"/>
                  </a:cubicBezTo>
                  <a:lnTo>
                    <a:pt x="28606" y="98679"/>
                  </a:lnTo>
                  <a:lnTo>
                    <a:pt x="37160" y="93821"/>
                  </a:lnTo>
                  <a:cubicBezTo>
                    <a:pt x="40847" y="90678"/>
                    <a:pt x="42710" y="85877"/>
                    <a:pt x="42102" y="81058"/>
                  </a:cubicBezTo>
                  <a:lnTo>
                    <a:pt x="42102" y="42958"/>
                  </a:lnTo>
                  <a:cubicBezTo>
                    <a:pt x="41370" y="29356"/>
                    <a:pt x="34423" y="16850"/>
                    <a:pt x="23284" y="9049"/>
                  </a:cubicBezTo>
                  <a:close/>
                </a:path>
              </a:pathLst>
            </a:custGeom>
            <a:solidFill>
              <a:srgbClr val="8DA01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93229" name="Google Shape;3091;p47">
              <a:extLst>
                <a:ext uri="{FF2B5EF4-FFF2-40B4-BE49-F238E27FC236}">
                  <a16:creationId xmlns:a16="http://schemas.microsoft.com/office/drawing/2014/main" id="{48AA0260-AB78-E735-5B5B-0BDC5F8F3FC2}"/>
                </a:ext>
              </a:extLst>
            </p:cNvPr>
            <p:cNvSpPr>
              <a:spLocks/>
            </p:cNvSpPr>
            <p:nvPr/>
          </p:nvSpPr>
          <p:spPr bwMode="auto">
            <a:xfrm>
              <a:off x="5015195" y="2812256"/>
              <a:ext cx="34783" cy="94465"/>
            </a:xfrm>
            <a:custGeom>
              <a:avLst/>
              <a:gdLst>
                <a:gd name="T0" fmla="*/ 16442 w 34783"/>
                <a:gd name="T1" fmla="*/ 91440 h 94465"/>
                <a:gd name="T2" fmla="*/ 0 w 34783"/>
                <a:gd name="T3" fmla="*/ 81915 h 94465"/>
                <a:gd name="T4" fmla="*/ 0 w 34783"/>
                <a:gd name="T5" fmla="*/ 70199 h 94465"/>
                <a:gd name="T6" fmla="*/ 16442 w 34783"/>
                <a:gd name="T7" fmla="*/ 79724 h 94465"/>
                <a:gd name="T8" fmla="*/ 24520 w 34783"/>
                <a:gd name="T9" fmla="*/ 74676 h 94465"/>
                <a:gd name="T10" fmla="*/ 24520 w 34783"/>
                <a:gd name="T11" fmla="*/ 36576 h 94465"/>
                <a:gd name="T12" fmla="*/ 15016 w 34783"/>
                <a:gd name="T13" fmla="*/ 20384 h 94465"/>
                <a:gd name="T14" fmla="*/ 95 w 34783"/>
                <a:gd name="T15" fmla="*/ 11716 h 94465"/>
                <a:gd name="T16" fmla="*/ 95 w 34783"/>
                <a:gd name="T17" fmla="*/ 0 h 94465"/>
                <a:gd name="T18" fmla="*/ 15776 w 34783"/>
                <a:gd name="T19" fmla="*/ 9049 h 94465"/>
                <a:gd name="T20" fmla="*/ 34784 w 34783"/>
                <a:gd name="T21" fmla="*/ 42481 h 94465"/>
                <a:gd name="T22" fmla="*/ 34784 w 34783"/>
                <a:gd name="T23" fmla="*/ 80581 h 94465"/>
                <a:gd name="T24" fmla="*/ 16442 w 34783"/>
                <a:gd name="T25" fmla="*/ 91440 h 944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4783" h="94465" extrusionOk="0">
                  <a:moveTo>
                    <a:pt x="16442" y="91440"/>
                  </a:moveTo>
                  <a:lnTo>
                    <a:pt x="0" y="81915"/>
                  </a:lnTo>
                  <a:lnTo>
                    <a:pt x="0" y="70199"/>
                  </a:lnTo>
                  <a:lnTo>
                    <a:pt x="16442" y="79724"/>
                  </a:lnTo>
                  <a:cubicBezTo>
                    <a:pt x="18818" y="81058"/>
                    <a:pt x="24520" y="84296"/>
                    <a:pt x="24520" y="74676"/>
                  </a:cubicBezTo>
                  <a:lnTo>
                    <a:pt x="24520" y="36576"/>
                  </a:lnTo>
                  <a:cubicBezTo>
                    <a:pt x="23949" y="30013"/>
                    <a:pt x="20462" y="24070"/>
                    <a:pt x="15016" y="20384"/>
                  </a:cubicBezTo>
                  <a:lnTo>
                    <a:pt x="95" y="11716"/>
                  </a:lnTo>
                  <a:lnTo>
                    <a:pt x="95" y="0"/>
                  </a:lnTo>
                  <a:lnTo>
                    <a:pt x="15776" y="9049"/>
                  </a:lnTo>
                  <a:cubicBezTo>
                    <a:pt x="26867" y="16707"/>
                    <a:pt x="33862" y="29013"/>
                    <a:pt x="34784" y="42481"/>
                  </a:cubicBezTo>
                  <a:lnTo>
                    <a:pt x="34784" y="80581"/>
                  </a:lnTo>
                  <a:cubicBezTo>
                    <a:pt x="34594" y="90869"/>
                    <a:pt x="29842" y="99155"/>
                    <a:pt x="16442" y="91440"/>
                  </a:cubicBezTo>
                  <a:close/>
                </a:path>
              </a:pathLst>
            </a:custGeom>
            <a:solidFill>
              <a:srgbClr val="99B52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93230" name="Google Shape;3092;p47">
              <a:extLst>
                <a:ext uri="{FF2B5EF4-FFF2-40B4-BE49-F238E27FC236}">
                  <a16:creationId xmlns:a16="http://schemas.microsoft.com/office/drawing/2014/main" id="{C1A0FBAF-9940-642B-F6D8-555F8F7DCA2C}"/>
                </a:ext>
              </a:extLst>
            </p:cNvPr>
            <p:cNvSpPr>
              <a:spLocks/>
            </p:cNvSpPr>
            <p:nvPr/>
          </p:nvSpPr>
          <p:spPr bwMode="auto">
            <a:xfrm>
              <a:off x="3439562" y="2994755"/>
              <a:ext cx="147498" cy="85344"/>
            </a:xfrm>
            <a:custGeom>
              <a:avLst/>
              <a:gdLst>
                <a:gd name="T0" fmla="*/ 147499 w 147498"/>
                <a:gd name="T1" fmla="*/ 42672 h 85344"/>
                <a:gd name="T2" fmla="*/ 73749 w 147498"/>
                <a:gd name="T3" fmla="*/ 85344 h 85344"/>
                <a:gd name="T4" fmla="*/ 0 w 147498"/>
                <a:gd name="T5" fmla="*/ 42672 h 85344"/>
                <a:gd name="T6" fmla="*/ 73749 w 147498"/>
                <a:gd name="T7" fmla="*/ 0 h 85344"/>
                <a:gd name="T8" fmla="*/ 147499 w 147498"/>
                <a:gd name="T9" fmla="*/ 42672 h 853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498" h="85344" extrusionOk="0">
                  <a:moveTo>
                    <a:pt x="147499" y="42672"/>
                  </a:moveTo>
                  <a:cubicBezTo>
                    <a:pt x="147499" y="66239"/>
                    <a:pt x="114480" y="85344"/>
                    <a:pt x="73749" y="85344"/>
                  </a:cubicBezTo>
                  <a:cubicBezTo>
                    <a:pt x="33019" y="85344"/>
                    <a:pt x="0" y="66239"/>
                    <a:pt x="0" y="42672"/>
                  </a:cubicBezTo>
                  <a:cubicBezTo>
                    <a:pt x="0" y="19105"/>
                    <a:pt x="33019" y="0"/>
                    <a:pt x="73749" y="0"/>
                  </a:cubicBezTo>
                  <a:cubicBezTo>
                    <a:pt x="114480" y="0"/>
                    <a:pt x="147499" y="19105"/>
                    <a:pt x="147499" y="42672"/>
                  </a:cubicBezTo>
                  <a:close/>
                </a:path>
              </a:pathLst>
            </a:custGeom>
            <a:solidFill>
              <a:srgbClr val="000000">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93231" name="Google Shape;3093;p47">
              <a:extLst>
                <a:ext uri="{FF2B5EF4-FFF2-40B4-BE49-F238E27FC236}">
                  <a16:creationId xmlns:a16="http://schemas.microsoft.com/office/drawing/2014/main" id="{DCE31900-F707-A0AA-8776-C6BE8E49E44A}"/>
                </a:ext>
              </a:extLst>
            </p:cNvPr>
            <p:cNvSpPr>
              <a:spLocks/>
            </p:cNvSpPr>
            <p:nvPr/>
          </p:nvSpPr>
          <p:spPr bwMode="auto">
            <a:xfrm>
              <a:off x="3446488" y="2917507"/>
              <a:ext cx="147795" cy="156591"/>
            </a:xfrm>
            <a:custGeom>
              <a:avLst/>
              <a:gdLst>
                <a:gd name="T0" fmla="*/ 147796 w 147795"/>
                <a:gd name="T1" fmla="*/ 113824 h 156591"/>
                <a:gd name="T2" fmla="*/ 147796 w 147795"/>
                <a:gd name="T3" fmla="*/ 0 h 156591"/>
                <a:gd name="T4" fmla="*/ 582 w 147795"/>
                <a:gd name="T5" fmla="*/ 3715 h 156591"/>
                <a:gd name="T6" fmla="*/ 582 w 147795"/>
                <a:gd name="T7" fmla="*/ 108490 h 156591"/>
                <a:gd name="T8" fmla="*/ 21586 w 147795"/>
                <a:gd name="T9" fmla="*/ 144018 h 156591"/>
                <a:gd name="T10" fmla="*/ 126127 w 147795"/>
                <a:gd name="T11" fmla="*/ 144018 h 156591"/>
                <a:gd name="T12" fmla="*/ 147796 w 147795"/>
                <a:gd name="T13" fmla="*/ 113824 h 15659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7795" h="156591" extrusionOk="0">
                  <a:moveTo>
                    <a:pt x="147796" y="113824"/>
                  </a:moveTo>
                  <a:lnTo>
                    <a:pt x="147796" y="0"/>
                  </a:lnTo>
                  <a:lnTo>
                    <a:pt x="582" y="3715"/>
                  </a:lnTo>
                  <a:lnTo>
                    <a:pt x="582" y="108490"/>
                  </a:lnTo>
                  <a:cubicBezTo>
                    <a:pt x="-2174" y="121158"/>
                    <a:pt x="4859" y="134398"/>
                    <a:pt x="21586" y="144018"/>
                  </a:cubicBezTo>
                  <a:cubicBezTo>
                    <a:pt x="54431" y="160782"/>
                    <a:pt x="93282" y="160782"/>
                    <a:pt x="126127" y="144018"/>
                  </a:cubicBezTo>
                  <a:cubicBezTo>
                    <a:pt x="138302" y="138655"/>
                    <a:pt x="146598" y="127092"/>
                    <a:pt x="147796" y="113824"/>
                  </a:cubicBezTo>
                  <a:close/>
                </a:path>
              </a:pathLst>
            </a:custGeom>
            <a:solidFill>
              <a:srgbClr val="F7B03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93232" name="Google Shape;3094;p47">
              <a:extLst>
                <a:ext uri="{FF2B5EF4-FFF2-40B4-BE49-F238E27FC236}">
                  <a16:creationId xmlns:a16="http://schemas.microsoft.com/office/drawing/2014/main" id="{0DB3EC56-F751-7199-94DC-E0764D804CC3}"/>
                </a:ext>
              </a:extLst>
            </p:cNvPr>
            <p:cNvSpPr>
              <a:spLocks/>
            </p:cNvSpPr>
            <p:nvPr/>
          </p:nvSpPr>
          <p:spPr bwMode="auto">
            <a:xfrm>
              <a:off x="3446785" y="2874835"/>
              <a:ext cx="147498" cy="85344"/>
            </a:xfrm>
            <a:custGeom>
              <a:avLst/>
              <a:gdLst>
                <a:gd name="T0" fmla="*/ 147499 w 147498"/>
                <a:gd name="T1" fmla="*/ 42672 h 85344"/>
                <a:gd name="T2" fmla="*/ 73749 w 147498"/>
                <a:gd name="T3" fmla="*/ 85344 h 85344"/>
                <a:gd name="T4" fmla="*/ 0 w 147498"/>
                <a:gd name="T5" fmla="*/ 42672 h 85344"/>
                <a:gd name="T6" fmla="*/ 73749 w 147498"/>
                <a:gd name="T7" fmla="*/ 0 h 85344"/>
                <a:gd name="T8" fmla="*/ 147499 w 147498"/>
                <a:gd name="T9" fmla="*/ 42672 h 853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498" h="85344" extrusionOk="0">
                  <a:moveTo>
                    <a:pt x="147499" y="42672"/>
                  </a:moveTo>
                  <a:cubicBezTo>
                    <a:pt x="147499" y="66239"/>
                    <a:pt x="114480" y="85344"/>
                    <a:pt x="73749" y="85344"/>
                  </a:cubicBezTo>
                  <a:cubicBezTo>
                    <a:pt x="33019" y="85344"/>
                    <a:pt x="0" y="66239"/>
                    <a:pt x="0" y="42672"/>
                  </a:cubicBezTo>
                  <a:cubicBezTo>
                    <a:pt x="0" y="19105"/>
                    <a:pt x="33019" y="0"/>
                    <a:pt x="73749" y="0"/>
                  </a:cubicBezTo>
                  <a:cubicBezTo>
                    <a:pt x="114480" y="0"/>
                    <a:pt x="147499" y="19105"/>
                    <a:pt x="147499" y="42672"/>
                  </a:cubicBezTo>
                  <a:close/>
                </a:path>
              </a:pathLst>
            </a:custGeom>
            <a:solidFill>
              <a:srgbClr val="FCC0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93233" name="Google Shape;3095;p47">
              <a:extLst>
                <a:ext uri="{FF2B5EF4-FFF2-40B4-BE49-F238E27FC236}">
                  <a16:creationId xmlns:a16="http://schemas.microsoft.com/office/drawing/2014/main" id="{F12990E2-2B93-C333-9DF0-40356DD196B1}"/>
                </a:ext>
              </a:extLst>
            </p:cNvPr>
            <p:cNvSpPr>
              <a:spLocks/>
            </p:cNvSpPr>
            <p:nvPr/>
          </p:nvSpPr>
          <p:spPr bwMode="auto">
            <a:xfrm>
              <a:off x="3458475" y="2886430"/>
              <a:ext cx="124119" cy="61959"/>
            </a:xfrm>
            <a:custGeom>
              <a:avLst/>
              <a:gdLst>
                <a:gd name="T0" fmla="*/ 124119 w 124119"/>
                <a:gd name="T1" fmla="*/ 31076 h 61959"/>
                <a:gd name="T2" fmla="*/ 108343 w 124119"/>
                <a:gd name="T3" fmla="*/ 51079 h 61959"/>
                <a:gd name="T4" fmla="*/ 66812 w 124119"/>
                <a:gd name="T5" fmla="*/ 61938 h 61959"/>
                <a:gd name="T6" fmla="*/ 62060 w 124119"/>
                <a:gd name="T7" fmla="*/ 61938 h 61959"/>
                <a:gd name="T8" fmla="*/ 15776 w 124119"/>
                <a:gd name="T9" fmla="*/ 50984 h 61959"/>
                <a:gd name="T10" fmla="*/ 0 w 124119"/>
                <a:gd name="T11" fmla="*/ 30981 h 61959"/>
                <a:gd name="T12" fmla="*/ 15776 w 124119"/>
                <a:gd name="T13" fmla="*/ 10884 h 61959"/>
                <a:gd name="T14" fmla="*/ 62060 w 124119"/>
                <a:gd name="T15" fmla="*/ 25 h 61959"/>
                <a:gd name="T16" fmla="*/ 66812 w 124119"/>
                <a:gd name="T17" fmla="*/ 25 h 61959"/>
                <a:gd name="T18" fmla="*/ 108343 w 124119"/>
                <a:gd name="T19" fmla="*/ 10788 h 61959"/>
                <a:gd name="T20" fmla="*/ 124119 w 124119"/>
                <a:gd name="T21" fmla="*/ 31076 h 619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4119" h="61959" extrusionOk="0">
                  <a:moveTo>
                    <a:pt x="124119" y="31076"/>
                  </a:moveTo>
                  <a:cubicBezTo>
                    <a:pt x="124119" y="38030"/>
                    <a:pt x="118322" y="45269"/>
                    <a:pt x="108343" y="51079"/>
                  </a:cubicBezTo>
                  <a:cubicBezTo>
                    <a:pt x="95523" y="57870"/>
                    <a:pt x="81305" y="61595"/>
                    <a:pt x="66812" y="61938"/>
                  </a:cubicBezTo>
                  <a:lnTo>
                    <a:pt x="62060" y="61938"/>
                  </a:lnTo>
                  <a:cubicBezTo>
                    <a:pt x="45951" y="62280"/>
                    <a:pt x="30032" y="58509"/>
                    <a:pt x="15776" y="50984"/>
                  </a:cubicBezTo>
                  <a:cubicBezTo>
                    <a:pt x="5702" y="45174"/>
                    <a:pt x="0" y="37935"/>
                    <a:pt x="0" y="30981"/>
                  </a:cubicBezTo>
                  <a:cubicBezTo>
                    <a:pt x="0" y="24028"/>
                    <a:pt x="5702" y="16694"/>
                    <a:pt x="15776" y="10884"/>
                  </a:cubicBezTo>
                  <a:cubicBezTo>
                    <a:pt x="30041" y="3397"/>
                    <a:pt x="45960" y="-346"/>
                    <a:pt x="62060" y="25"/>
                  </a:cubicBezTo>
                  <a:lnTo>
                    <a:pt x="66812" y="25"/>
                  </a:lnTo>
                  <a:cubicBezTo>
                    <a:pt x="81305" y="301"/>
                    <a:pt x="95532" y="3987"/>
                    <a:pt x="108343" y="10788"/>
                  </a:cubicBezTo>
                  <a:cubicBezTo>
                    <a:pt x="118322" y="16789"/>
                    <a:pt x="124119" y="24123"/>
                    <a:pt x="124119" y="31076"/>
                  </a:cubicBezTo>
                  <a:close/>
                </a:path>
              </a:pathLst>
            </a:custGeom>
            <a:solidFill>
              <a:srgbClr val="28221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93234" name="Google Shape;3096;p47">
              <a:extLst>
                <a:ext uri="{FF2B5EF4-FFF2-40B4-BE49-F238E27FC236}">
                  <a16:creationId xmlns:a16="http://schemas.microsoft.com/office/drawing/2014/main" id="{D4F918B8-F0F7-B050-3920-20E1B223D500}"/>
                </a:ext>
              </a:extLst>
            </p:cNvPr>
            <p:cNvSpPr>
              <a:spLocks/>
            </p:cNvSpPr>
            <p:nvPr/>
          </p:nvSpPr>
          <p:spPr bwMode="auto">
            <a:xfrm>
              <a:off x="3467883" y="2886601"/>
              <a:ext cx="114710" cy="61717"/>
            </a:xfrm>
            <a:custGeom>
              <a:avLst/>
              <a:gdLst>
                <a:gd name="T0" fmla="*/ 114711 w 114710"/>
                <a:gd name="T1" fmla="*/ 30906 h 61717"/>
                <a:gd name="T2" fmla="*/ 98934 w 114710"/>
                <a:gd name="T3" fmla="*/ 50909 h 61717"/>
                <a:gd name="T4" fmla="*/ 15776 w 114710"/>
                <a:gd name="T5" fmla="*/ 50909 h 61717"/>
                <a:gd name="T6" fmla="*/ 0 w 114710"/>
                <a:gd name="T7" fmla="*/ 30906 h 61717"/>
                <a:gd name="T8" fmla="*/ 15776 w 114710"/>
                <a:gd name="T9" fmla="*/ 10808 h 61717"/>
                <a:gd name="T10" fmla="*/ 98934 w 114710"/>
                <a:gd name="T11" fmla="*/ 10808 h 61717"/>
                <a:gd name="T12" fmla="*/ 114711 w 114710"/>
                <a:gd name="T13" fmla="*/ 30906 h 617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4710" h="61717" extrusionOk="0">
                  <a:moveTo>
                    <a:pt x="114711" y="30906"/>
                  </a:moveTo>
                  <a:cubicBezTo>
                    <a:pt x="114711" y="37859"/>
                    <a:pt x="108913" y="45099"/>
                    <a:pt x="98934" y="50909"/>
                  </a:cubicBezTo>
                  <a:cubicBezTo>
                    <a:pt x="73084" y="65320"/>
                    <a:pt x="41626" y="65320"/>
                    <a:pt x="15776" y="50909"/>
                  </a:cubicBezTo>
                  <a:cubicBezTo>
                    <a:pt x="6272" y="45099"/>
                    <a:pt x="0" y="37859"/>
                    <a:pt x="0" y="30906"/>
                  </a:cubicBezTo>
                  <a:cubicBezTo>
                    <a:pt x="0" y="23953"/>
                    <a:pt x="5797" y="16619"/>
                    <a:pt x="15776" y="10808"/>
                  </a:cubicBezTo>
                  <a:cubicBezTo>
                    <a:pt x="41626" y="-3603"/>
                    <a:pt x="73084" y="-3603"/>
                    <a:pt x="98934" y="10808"/>
                  </a:cubicBezTo>
                  <a:cubicBezTo>
                    <a:pt x="108913" y="16619"/>
                    <a:pt x="114711" y="23953"/>
                    <a:pt x="114711" y="30906"/>
                  </a:cubicBezTo>
                  <a:close/>
                </a:path>
              </a:pathLst>
            </a:custGeom>
            <a:solidFill>
              <a:srgbClr val="FFFFFF">
                <a:alpha val="6667"/>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93235" name="Google Shape;3097;p47">
              <a:extLst>
                <a:ext uri="{FF2B5EF4-FFF2-40B4-BE49-F238E27FC236}">
                  <a16:creationId xmlns:a16="http://schemas.microsoft.com/office/drawing/2014/main" id="{9C2DF40E-1D6B-FDB3-5666-EDDB4A5A5A0A}"/>
                </a:ext>
              </a:extLst>
            </p:cNvPr>
            <p:cNvSpPr>
              <a:spLocks/>
            </p:cNvSpPr>
            <p:nvPr/>
          </p:nvSpPr>
          <p:spPr bwMode="auto">
            <a:xfrm>
              <a:off x="3559880" y="2961132"/>
              <a:ext cx="42223" cy="98678"/>
            </a:xfrm>
            <a:custGeom>
              <a:avLst/>
              <a:gdLst>
                <a:gd name="T0" fmla="*/ 23569 w 42223"/>
                <a:gd name="T1" fmla="*/ 9049 h 98678"/>
                <a:gd name="T2" fmla="*/ 7983 w 42223"/>
                <a:gd name="T3" fmla="*/ 0 h 98678"/>
                <a:gd name="T4" fmla="*/ 285 w 42223"/>
                <a:gd name="T5" fmla="*/ 4381 h 98678"/>
                <a:gd name="T6" fmla="*/ 7983 w 42223"/>
                <a:gd name="T7" fmla="*/ 8858 h 98678"/>
                <a:gd name="T8" fmla="*/ 7983 w 42223"/>
                <a:gd name="T9" fmla="*/ 11716 h 98678"/>
                <a:gd name="T10" fmla="*/ 22619 w 42223"/>
                <a:gd name="T11" fmla="*/ 20193 h 98678"/>
                <a:gd name="T12" fmla="*/ 22144 w 42223"/>
                <a:gd name="T13" fmla="*/ 22955 h 98678"/>
                <a:gd name="T14" fmla="*/ 31648 w 42223"/>
                <a:gd name="T15" fmla="*/ 38767 h 98678"/>
                <a:gd name="T16" fmla="*/ 32123 w 42223"/>
                <a:gd name="T17" fmla="*/ 38290 h 98678"/>
                <a:gd name="T18" fmla="*/ 32123 w 42223"/>
                <a:gd name="T19" fmla="*/ 74962 h 98678"/>
                <a:gd name="T20" fmla="*/ 24140 w 42223"/>
                <a:gd name="T21" fmla="*/ 79915 h 98678"/>
                <a:gd name="T22" fmla="*/ 7698 w 42223"/>
                <a:gd name="T23" fmla="*/ 70390 h 98678"/>
                <a:gd name="T24" fmla="*/ 0 w 42223"/>
                <a:gd name="T25" fmla="*/ 74771 h 98678"/>
                <a:gd name="T26" fmla="*/ 7698 w 42223"/>
                <a:gd name="T27" fmla="*/ 79248 h 98678"/>
                <a:gd name="T28" fmla="*/ 7698 w 42223"/>
                <a:gd name="T29" fmla="*/ 82105 h 98678"/>
                <a:gd name="T30" fmla="*/ 24140 w 42223"/>
                <a:gd name="T31" fmla="*/ 91630 h 98678"/>
                <a:gd name="T32" fmla="*/ 29462 w 42223"/>
                <a:gd name="T33" fmla="*/ 94012 h 98678"/>
                <a:gd name="T34" fmla="*/ 28511 w 42223"/>
                <a:gd name="T35" fmla="*/ 98679 h 98678"/>
                <a:gd name="T36" fmla="*/ 37065 w 42223"/>
                <a:gd name="T37" fmla="*/ 93821 h 98678"/>
                <a:gd name="T38" fmla="*/ 37065 w 42223"/>
                <a:gd name="T39" fmla="*/ 93821 h 98678"/>
                <a:gd name="T40" fmla="*/ 42102 w 42223"/>
                <a:gd name="T41" fmla="*/ 80963 h 98678"/>
                <a:gd name="T42" fmla="*/ 42102 w 42223"/>
                <a:gd name="T43" fmla="*/ 42863 h 98678"/>
                <a:gd name="T44" fmla="*/ 23569 w 42223"/>
                <a:gd name="T45" fmla="*/ 9049 h 9867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2223" h="98678" extrusionOk="0">
                  <a:moveTo>
                    <a:pt x="23569" y="9049"/>
                  </a:moveTo>
                  <a:lnTo>
                    <a:pt x="7983" y="0"/>
                  </a:lnTo>
                  <a:lnTo>
                    <a:pt x="285" y="4381"/>
                  </a:lnTo>
                  <a:lnTo>
                    <a:pt x="7983" y="8858"/>
                  </a:lnTo>
                  <a:lnTo>
                    <a:pt x="7983" y="11716"/>
                  </a:lnTo>
                  <a:lnTo>
                    <a:pt x="22619" y="20193"/>
                  </a:lnTo>
                  <a:lnTo>
                    <a:pt x="22144" y="22955"/>
                  </a:lnTo>
                  <a:cubicBezTo>
                    <a:pt x="25689" y="27984"/>
                    <a:pt x="28873" y="33271"/>
                    <a:pt x="31648" y="38767"/>
                  </a:cubicBezTo>
                  <a:lnTo>
                    <a:pt x="32123" y="38290"/>
                  </a:lnTo>
                  <a:lnTo>
                    <a:pt x="32123" y="74962"/>
                  </a:lnTo>
                  <a:cubicBezTo>
                    <a:pt x="32123" y="84487"/>
                    <a:pt x="26516" y="81344"/>
                    <a:pt x="24140" y="79915"/>
                  </a:cubicBezTo>
                  <a:lnTo>
                    <a:pt x="7698" y="70390"/>
                  </a:lnTo>
                  <a:lnTo>
                    <a:pt x="0" y="74771"/>
                  </a:lnTo>
                  <a:lnTo>
                    <a:pt x="7698" y="79248"/>
                  </a:lnTo>
                  <a:lnTo>
                    <a:pt x="7698" y="82105"/>
                  </a:lnTo>
                  <a:lnTo>
                    <a:pt x="24140" y="91630"/>
                  </a:lnTo>
                  <a:cubicBezTo>
                    <a:pt x="25812" y="92631"/>
                    <a:pt x="27599" y="93431"/>
                    <a:pt x="29462" y="94012"/>
                  </a:cubicBezTo>
                  <a:lnTo>
                    <a:pt x="28511" y="98679"/>
                  </a:lnTo>
                  <a:lnTo>
                    <a:pt x="37065" y="93821"/>
                  </a:lnTo>
                  <a:cubicBezTo>
                    <a:pt x="40838" y="90687"/>
                    <a:pt x="42739" y="85830"/>
                    <a:pt x="42102" y="80963"/>
                  </a:cubicBezTo>
                  <a:lnTo>
                    <a:pt x="42102" y="42863"/>
                  </a:lnTo>
                  <a:cubicBezTo>
                    <a:pt x="41408" y="29346"/>
                    <a:pt x="34575" y="16888"/>
                    <a:pt x="23569" y="9049"/>
                  </a:cubicBezTo>
                  <a:close/>
                </a:path>
              </a:pathLst>
            </a:custGeom>
            <a:solidFill>
              <a:srgbClr val="C9883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93236" name="Google Shape;3098;p47">
              <a:extLst>
                <a:ext uri="{FF2B5EF4-FFF2-40B4-BE49-F238E27FC236}">
                  <a16:creationId xmlns:a16="http://schemas.microsoft.com/office/drawing/2014/main" id="{377495A7-1B74-1F0E-E2AD-E488879510E2}"/>
                </a:ext>
              </a:extLst>
            </p:cNvPr>
            <p:cNvSpPr>
              <a:spLocks/>
            </p:cNvSpPr>
            <p:nvPr/>
          </p:nvSpPr>
          <p:spPr bwMode="auto">
            <a:xfrm>
              <a:off x="3560165" y="2965989"/>
              <a:ext cx="34688" cy="94398"/>
            </a:xfrm>
            <a:custGeom>
              <a:avLst/>
              <a:gdLst>
                <a:gd name="T0" fmla="*/ 16537 w 34688"/>
                <a:gd name="T1" fmla="*/ 91535 h 94398"/>
                <a:gd name="T2" fmla="*/ 0 w 34688"/>
                <a:gd name="T3" fmla="*/ 82010 h 94398"/>
                <a:gd name="T4" fmla="*/ 0 w 34688"/>
                <a:gd name="T5" fmla="*/ 70199 h 94398"/>
                <a:gd name="T6" fmla="*/ 16537 w 34688"/>
                <a:gd name="T7" fmla="*/ 79724 h 94398"/>
                <a:gd name="T8" fmla="*/ 24520 w 34688"/>
                <a:gd name="T9" fmla="*/ 74771 h 94398"/>
                <a:gd name="T10" fmla="*/ 24520 w 34688"/>
                <a:gd name="T11" fmla="*/ 36671 h 94398"/>
                <a:gd name="T12" fmla="*/ 15016 w 34688"/>
                <a:gd name="T13" fmla="*/ 20383 h 94398"/>
                <a:gd name="T14" fmla="*/ 0 w 34688"/>
                <a:gd name="T15" fmla="*/ 11811 h 94398"/>
                <a:gd name="T16" fmla="*/ 0 w 34688"/>
                <a:gd name="T17" fmla="*/ 0 h 94398"/>
                <a:gd name="T18" fmla="*/ 15681 w 34688"/>
                <a:gd name="T19" fmla="*/ 9525 h 94398"/>
                <a:gd name="T20" fmla="*/ 34689 w 34688"/>
                <a:gd name="T21" fmla="*/ 42958 h 94398"/>
                <a:gd name="T22" fmla="*/ 34689 w 34688"/>
                <a:gd name="T23" fmla="*/ 81058 h 94398"/>
                <a:gd name="T24" fmla="*/ 16537 w 34688"/>
                <a:gd name="T25" fmla="*/ 91535 h 943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4688" h="94398" extrusionOk="0">
                  <a:moveTo>
                    <a:pt x="16537" y="91535"/>
                  </a:moveTo>
                  <a:lnTo>
                    <a:pt x="0" y="82010"/>
                  </a:lnTo>
                  <a:lnTo>
                    <a:pt x="0" y="70199"/>
                  </a:lnTo>
                  <a:lnTo>
                    <a:pt x="16537" y="79724"/>
                  </a:lnTo>
                  <a:cubicBezTo>
                    <a:pt x="18913" y="81153"/>
                    <a:pt x="24520" y="84391"/>
                    <a:pt x="24520" y="74771"/>
                  </a:cubicBezTo>
                  <a:lnTo>
                    <a:pt x="24520" y="36671"/>
                  </a:lnTo>
                  <a:cubicBezTo>
                    <a:pt x="23874" y="30108"/>
                    <a:pt x="20405" y="24165"/>
                    <a:pt x="15016" y="20383"/>
                  </a:cubicBezTo>
                  <a:lnTo>
                    <a:pt x="0" y="11811"/>
                  </a:lnTo>
                  <a:lnTo>
                    <a:pt x="0" y="0"/>
                  </a:lnTo>
                  <a:lnTo>
                    <a:pt x="15681" y="9525"/>
                  </a:lnTo>
                  <a:cubicBezTo>
                    <a:pt x="26782" y="17173"/>
                    <a:pt x="33776" y="29489"/>
                    <a:pt x="34689" y="42958"/>
                  </a:cubicBezTo>
                  <a:lnTo>
                    <a:pt x="34689" y="81058"/>
                  </a:lnTo>
                  <a:cubicBezTo>
                    <a:pt x="34689" y="90678"/>
                    <a:pt x="29937" y="98965"/>
                    <a:pt x="16537" y="91535"/>
                  </a:cubicBezTo>
                  <a:close/>
                </a:path>
              </a:pathLst>
            </a:custGeom>
            <a:solidFill>
              <a:srgbClr val="E09C3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93237" name="Google Shape;3099;p47">
              <a:extLst>
                <a:ext uri="{FF2B5EF4-FFF2-40B4-BE49-F238E27FC236}">
                  <a16:creationId xmlns:a16="http://schemas.microsoft.com/office/drawing/2014/main" id="{CA31F2F0-9852-1D83-36E1-E23A115C121E}"/>
                </a:ext>
              </a:extLst>
            </p:cNvPr>
            <p:cNvSpPr>
              <a:spLocks/>
            </p:cNvSpPr>
            <p:nvPr/>
          </p:nvSpPr>
          <p:spPr bwMode="auto">
            <a:xfrm>
              <a:off x="5618400" y="4515040"/>
              <a:ext cx="756691" cy="437959"/>
            </a:xfrm>
            <a:custGeom>
              <a:avLst/>
              <a:gdLst>
                <a:gd name="T0" fmla="*/ 756691 w 756691"/>
                <a:gd name="T1" fmla="*/ 218980 h 437959"/>
                <a:gd name="T2" fmla="*/ 378346 w 756691"/>
                <a:gd name="T3" fmla="*/ 437960 h 437959"/>
                <a:gd name="T4" fmla="*/ 0 w 756691"/>
                <a:gd name="T5" fmla="*/ 218980 h 437959"/>
                <a:gd name="T6" fmla="*/ 378346 w 756691"/>
                <a:gd name="T7" fmla="*/ 0 h 437959"/>
                <a:gd name="T8" fmla="*/ 756691 w 756691"/>
                <a:gd name="T9" fmla="*/ 218980 h 4379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6691" h="437959" extrusionOk="0">
                  <a:moveTo>
                    <a:pt x="756691" y="218980"/>
                  </a:moveTo>
                  <a:cubicBezTo>
                    <a:pt x="756691" y="339919"/>
                    <a:pt x="587300" y="437960"/>
                    <a:pt x="378346" y="437960"/>
                  </a:cubicBezTo>
                  <a:cubicBezTo>
                    <a:pt x="169391" y="437960"/>
                    <a:pt x="0" y="339919"/>
                    <a:pt x="0" y="218980"/>
                  </a:cubicBezTo>
                  <a:cubicBezTo>
                    <a:pt x="0" y="98041"/>
                    <a:pt x="169391" y="0"/>
                    <a:pt x="378346" y="0"/>
                  </a:cubicBezTo>
                  <a:cubicBezTo>
                    <a:pt x="587300" y="0"/>
                    <a:pt x="756691" y="98041"/>
                    <a:pt x="756691" y="218980"/>
                  </a:cubicBezTo>
                  <a:close/>
                </a:path>
              </a:pathLst>
            </a:custGeom>
            <a:solidFill>
              <a:srgbClr val="D6D8E5">
                <a:alpha val="39999"/>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93238" name="Google Shape;3100;p47">
              <a:extLst>
                <a:ext uri="{FF2B5EF4-FFF2-40B4-BE49-F238E27FC236}">
                  <a16:creationId xmlns:a16="http://schemas.microsoft.com/office/drawing/2014/main" id="{602BCA7B-927E-ADA8-A3A1-D43AEDE9E030}"/>
                </a:ext>
              </a:extLst>
            </p:cNvPr>
            <p:cNvSpPr>
              <a:spLocks/>
            </p:cNvSpPr>
            <p:nvPr/>
          </p:nvSpPr>
          <p:spPr bwMode="auto">
            <a:xfrm>
              <a:off x="6158405" y="3069812"/>
              <a:ext cx="186021" cy="406050"/>
            </a:xfrm>
            <a:custGeom>
              <a:avLst/>
              <a:gdLst>
                <a:gd name="T0" fmla="*/ 145028 w 186021"/>
                <a:gd name="T1" fmla="*/ 0 h 406050"/>
                <a:gd name="T2" fmla="*/ 184659 w 186021"/>
                <a:gd name="T3" fmla="*/ 256699 h 406050"/>
                <a:gd name="T4" fmla="*/ 21288 w 186021"/>
                <a:gd name="T5" fmla="*/ 406051 h 406050"/>
                <a:gd name="T6" fmla="*/ 0 w 186021"/>
                <a:gd name="T7" fmla="*/ 310801 h 406050"/>
                <a:gd name="T8" fmla="*/ 85534 w 186021"/>
                <a:gd name="T9" fmla="*/ 227171 h 406050"/>
                <a:gd name="T10" fmla="*/ 61965 w 186021"/>
                <a:gd name="T11" fmla="*/ 68389 h 406050"/>
                <a:gd name="T12" fmla="*/ 145028 w 186021"/>
                <a:gd name="T13" fmla="*/ 0 h 4060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6021" h="406050" extrusionOk="0">
                  <a:moveTo>
                    <a:pt x="145028" y="0"/>
                  </a:moveTo>
                  <a:cubicBezTo>
                    <a:pt x="149304" y="38100"/>
                    <a:pt x="194352" y="200882"/>
                    <a:pt x="184659" y="256699"/>
                  </a:cubicBezTo>
                  <a:cubicBezTo>
                    <a:pt x="174965" y="312515"/>
                    <a:pt x="21288" y="406051"/>
                    <a:pt x="21288" y="406051"/>
                  </a:cubicBezTo>
                  <a:lnTo>
                    <a:pt x="0" y="310801"/>
                  </a:lnTo>
                  <a:lnTo>
                    <a:pt x="85534" y="227171"/>
                  </a:lnTo>
                  <a:lnTo>
                    <a:pt x="61965" y="68389"/>
                  </a:lnTo>
                  <a:lnTo>
                    <a:pt x="145028" y="0"/>
                  </a:lnTo>
                  <a:close/>
                </a:path>
              </a:pathLst>
            </a:custGeom>
            <a:solidFill>
              <a:srgbClr val="9C644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93239" name="Google Shape;3101;p47">
              <a:extLst>
                <a:ext uri="{FF2B5EF4-FFF2-40B4-BE49-F238E27FC236}">
                  <a16:creationId xmlns:a16="http://schemas.microsoft.com/office/drawing/2014/main" id="{B35F09AD-6E5E-CE7A-A984-DA1EBB5281E0}"/>
                </a:ext>
              </a:extLst>
            </p:cNvPr>
            <p:cNvSpPr>
              <a:spLocks/>
            </p:cNvSpPr>
            <p:nvPr/>
          </p:nvSpPr>
          <p:spPr bwMode="auto">
            <a:xfrm>
              <a:off x="6184541" y="2902850"/>
              <a:ext cx="133813" cy="257894"/>
            </a:xfrm>
            <a:custGeom>
              <a:avLst/>
              <a:gdLst>
                <a:gd name="T0" fmla="*/ 0 w 133813"/>
                <a:gd name="T1" fmla="*/ 6275 h 257894"/>
                <a:gd name="T2" fmla="*/ 85534 w 133813"/>
                <a:gd name="T3" fmla="*/ 32183 h 257894"/>
                <a:gd name="T4" fmla="*/ 133813 w 133813"/>
                <a:gd name="T5" fmla="*/ 220492 h 257894"/>
                <a:gd name="T6" fmla="*/ 54457 w 133813"/>
                <a:gd name="T7" fmla="*/ 257068 h 257894"/>
                <a:gd name="T8" fmla="*/ 0 w 133813"/>
                <a:gd name="T9" fmla="*/ 6275 h 2578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3813" h="257894" extrusionOk="0">
                  <a:moveTo>
                    <a:pt x="0" y="6275"/>
                  </a:moveTo>
                  <a:cubicBezTo>
                    <a:pt x="30935" y="-8136"/>
                    <a:pt x="67743" y="3008"/>
                    <a:pt x="85534" y="32183"/>
                  </a:cubicBezTo>
                  <a:cubicBezTo>
                    <a:pt x="108153" y="69712"/>
                    <a:pt x="131627" y="198490"/>
                    <a:pt x="133813" y="220492"/>
                  </a:cubicBezTo>
                  <a:cubicBezTo>
                    <a:pt x="133813" y="220492"/>
                    <a:pt x="102071" y="264403"/>
                    <a:pt x="54457" y="257068"/>
                  </a:cubicBezTo>
                  <a:lnTo>
                    <a:pt x="0" y="6275"/>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93240" name="Google Shape;3102;p47">
              <a:extLst>
                <a:ext uri="{FF2B5EF4-FFF2-40B4-BE49-F238E27FC236}">
                  <a16:creationId xmlns:a16="http://schemas.microsoft.com/office/drawing/2014/main" id="{E6448EBA-E31E-F284-069D-3F6D08C3224A}"/>
                </a:ext>
              </a:extLst>
            </p:cNvPr>
            <p:cNvSpPr>
              <a:spLocks/>
            </p:cNvSpPr>
            <p:nvPr/>
          </p:nvSpPr>
          <p:spPr bwMode="auto">
            <a:xfrm>
              <a:off x="5735029" y="4688404"/>
              <a:ext cx="288490" cy="162715"/>
            </a:xfrm>
            <a:custGeom>
              <a:avLst/>
              <a:gdLst>
                <a:gd name="T0" fmla="*/ 273882 w 288490"/>
                <a:gd name="T1" fmla="*/ 39044 h 162715"/>
                <a:gd name="T2" fmla="*/ 174377 w 288490"/>
                <a:gd name="T3" fmla="*/ 26947 h 162715"/>
                <a:gd name="T4" fmla="*/ 2644 w 288490"/>
                <a:gd name="T5" fmla="*/ 18756 h 162715"/>
                <a:gd name="T6" fmla="*/ 73637 w 288490"/>
                <a:gd name="T7" fmla="*/ 105147 h 162715"/>
                <a:gd name="T8" fmla="*/ 214293 w 288490"/>
                <a:gd name="T9" fmla="*/ 159440 h 162715"/>
                <a:gd name="T10" fmla="*/ 275118 w 288490"/>
                <a:gd name="T11" fmla="*/ 150867 h 162715"/>
                <a:gd name="T12" fmla="*/ 273882 w 288490"/>
                <a:gd name="T13" fmla="*/ 39044 h 1627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8490" h="162715" extrusionOk="0">
                  <a:moveTo>
                    <a:pt x="273882" y="39044"/>
                  </a:moveTo>
                  <a:cubicBezTo>
                    <a:pt x="240419" y="48340"/>
                    <a:pt x="204647" y="43997"/>
                    <a:pt x="174377" y="26947"/>
                  </a:cubicBezTo>
                  <a:cubicBezTo>
                    <a:pt x="150428" y="27709"/>
                    <a:pt x="20321" y="-28108"/>
                    <a:pt x="2644" y="18756"/>
                  </a:cubicBezTo>
                  <a:cubicBezTo>
                    <a:pt x="-12847" y="59808"/>
                    <a:pt x="43510" y="97813"/>
                    <a:pt x="73637" y="105147"/>
                  </a:cubicBezTo>
                  <a:cubicBezTo>
                    <a:pt x="139308" y="121054"/>
                    <a:pt x="187683" y="153915"/>
                    <a:pt x="214293" y="159440"/>
                  </a:cubicBezTo>
                  <a:cubicBezTo>
                    <a:pt x="233966" y="163631"/>
                    <a:pt x="259436" y="166393"/>
                    <a:pt x="275118" y="150867"/>
                  </a:cubicBezTo>
                  <a:cubicBezTo>
                    <a:pt x="293935" y="132293"/>
                    <a:pt x="292319" y="63523"/>
                    <a:pt x="273882" y="39044"/>
                  </a:cubicBezTo>
                  <a:close/>
                </a:path>
              </a:pathLst>
            </a:custGeom>
            <a:solidFill>
              <a:srgbClr val="3822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93241" name="Google Shape;3103;p47">
              <a:extLst>
                <a:ext uri="{FF2B5EF4-FFF2-40B4-BE49-F238E27FC236}">
                  <a16:creationId xmlns:a16="http://schemas.microsoft.com/office/drawing/2014/main" id="{A2D9F910-15A8-C30B-9E3D-A0CAD8CE2D79}"/>
                </a:ext>
              </a:extLst>
            </p:cNvPr>
            <p:cNvSpPr>
              <a:spLocks/>
            </p:cNvSpPr>
            <p:nvPr/>
          </p:nvSpPr>
          <p:spPr bwMode="auto">
            <a:xfrm>
              <a:off x="5735111" y="4715446"/>
              <a:ext cx="283683" cy="135768"/>
            </a:xfrm>
            <a:custGeom>
              <a:avLst/>
              <a:gdLst>
                <a:gd name="T0" fmla="*/ 214211 w 283683"/>
                <a:gd name="T1" fmla="*/ 121063 h 135768"/>
                <a:gd name="T2" fmla="*/ 73555 w 283683"/>
                <a:gd name="T3" fmla="*/ 66675 h 135768"/>
                <a:gd name="T4" fmla="*/ 471 w 283683"/>
                <a:gd name="T5" fmla="*/ 0 h 135768"/>
                <a:gd name="T6" fmla="*/ 73555 w 283683"/>
                <a:gd name="T7" fmla="*/ 78200 h 135768"/>
                <a:gd name="T8" fmla="*/ 214211 w 283683"/>
                <a:gd name="T9" fmla="*/ 132493 h 135768"/>
                <a:gd name="T10" fmla="*/ 275035 w 283683"/>
                <a:gd name="T11" fmla="*/ 123920 h 135768"/>
                <a:gd name="T12" fmla="*/ 283684 w 283683"/>
                <a:gd name="T13" fmla="*/ 108204 h 135768"/>
                <a:gd name="T14" fmla="*/ 214211 w 283683"/>
                <a:gd name="T15" fmla="*/ 121063 h 13576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3683" h="135768" extrusionOk="0">
                  <a:moveTo>
                    <a:pt x="214211" y="121063"/>
                  </a:moveTo>
                  <a:cubicBezTo>
                    <a:pt x="187885" y="115538"/>
                    <a:pt x="139226" y="82963"/>
                    <a:pt x="73555" y="66675"/>
                  </a:cubicBezTo>
                  <a:cubicBezTo>
                    <a:pt x="48275" y="60579"/>
                    <a:pt x="4843" y="32861"/>
                    <a:pt x="471" y="0"/>
                  </a:cubicBezTo>
                  <a:cubicBezTo>
                    <a:pt x="-5422" y="38100"/>
                    <a:pt x="45424" y="71342"/>
                    <a:pt x="73555" y="78200"/>
                  </a:cubicBezTo>
                  <a:cubicBezTo>
                    <a:pt x="139226" y="94107"/>
                    <a:pt x="187600" y="126968"/>
                    <a:pt x="214211" y="132493"/>
                  </a:cubicBezTo>
                  <a:cubicBezTo>
                    <a:pt x="233884" y="136684"/>
                    <a:pt x="259354" y="139446"/>
                    <a:pt x="275035" y="123920"/>
                  </a:cubicBezTo>
                  <a:cubicBezTo>
                    <a:pt x="279074" y="119415"/>
                    <a:pt x="282040" y="114033"/>
                    <a:pt x="283684" y="108204"/>
                  </a:cubicBezTo>
                  <a:cubicBezTo>
                    <a:pt x="263859" y="123254"/>
                    <a:pt x="238094" y="128026"/>
                    <a:pt x="214211" y="121063"/>
                  </a:cubicBezTo>
                  <a:close/>
                </a:path>
              </a:pathLst>
            </a:custGeom>
            <a:solidFill>
              <a:srgbClr val="757B8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93242" name="Google Shape;3104;p47">
              <a:extLst>
                <a:ext uri="{FF2B5EF4-FFF2-40B4-BE49-F238E27FC236}">
                  <a16:creationId xmlns:a16="http://schemas.microsoft.com/office/drawing/2014/main" id="{A1FD9C8C-7F2B-1038-D112-2DA4E1E7409C}"/>
                </a:ext>
              </a:extLst>
            </p:cNvPr>
            <p:cNvSpPr>
              <a:spLocks/>
            </p:cNvSpPr>
            <p:nvPr/>
          </p:nvSpPr>
          <p:spPr bwMode="auto">
            <a:xfrm>
              <a:off x="5946488" y="4593442"/>
              <a:ext cx="288134" cy="162731"/>
            </a:xfrm>
            <a:custGeom>
              <a:avLst/>
              <a:gdLst>
                <a:gd name="T0" fmla="*/ 273882 w 288134"/>
                <a:gd name="T1" fmla="*/ 39041 h 162731"/>
                <a:gd name="T2" fmla="*/ 174377 w 288134"/>
                <a:gd name="T3" fmla="*/ 27040 h 162731"/>
                <a:gd name="T4" fmla="*/ 2644 w 288134"/>
                <a:gd name="T5" fmla="*/ 18753 h 162731"/>
                <a:gd name="T6" fmla="*/ 73637 w 288134"/>
                <a:gd name="T7" fmla="*/ 105145 h 162731"/>
                <a:gd name="T8" fmla="*/ 214293 w 288134"/>
                <a:gd name="T9" fmla="*/ 159533 h 162731"/>
                <a:gd name="T10" fmla="*/ 275118 w 288134"/>
                <a:gd name="T11" fmla="*/ 150865 h 162731"/>
                <a:gd name="T12" fmla="*/ 273882 w 288134"/>
                <a:gd name="T13" fmla="*/ 39041 h 1627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8134" h="162731" extrusionOk="0">
                  <a:moveTo>
                    <a:pt x="273882" y="39041"/>
                  </a:moveTo>
                  <a:cubicBezTo>
                    <a:pt x="240429" y="48319"/>
                    <a:pt x="204675" y="44004"/>
                    <a:pt x="174377" y="27040"/>
                  </a:cubicBezTo>
                  <a:cubicBezTo>
                    <a:pt x="150428" y="27707"/>
                    <a:pt x="20321" y="-28110"/>
                    <a:pt x="2644" y="18753"/>
                  </a:cubicBezTo>
                  <a:cubicBezTo>
                    <a:pt x="-12847" y="59806"/>
                    <a:pt x="43510" y="97810"/>
                    <a:pt x="73637" y="105145"/>
                  </a:cubicBezTo>
                  <a:cubicBezTo>
                    <a:pt x="139308" y="121051"/>
                    <a:pt x="187683" y="153913"/>
                    <a:pt x="214293" y="159533"/>
                  </a:cubicBezTo>
                  <a:cubicBezTo>
                    <a:pt x="234061" y="163628"/>
                    <a:pt x="259436" y="166391"/>
                    <a:pt x="275118" y="150865"/>
                  </a:cubicBezTo>
                  <a:cubicBezTo>
                    <a:pt x="293460" y="132291"/>
                    <a:pt x="291844" y="63521"/>
                    <a:pt x="273882" y="39041"/>
                  </a:cubicBezTo>
                  <a:close/>
                </a:path>
              </a:pathLst>
            </a:custGeom>
            <a:solidFill>
              <a:srgbClr val="3822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93243" name="Google Shape;3105;p47">
              <a:extLst>
                <a:ext uri="{FF2B5EF4-FFF2-40B4-BE49-F238E27FC236}">
                  <a16:creationId xmlns:a16="http://schemas.microsoft.com/office/drawing/2014/main" id="{1623750F-FC42-55C1-14D3-559DEAD08D25}"/>
                </a:ext>
              </a:extLst>
            </p:cNvPr>
            <p:cNvSpPr>
              <a:spLocks/>
            </p:cNvSpPr>
            <p:nvPr/>
          </p:nvSpPr>
          <p:spPr bwMode="auto">
            <a:xfrm>
              <a:off x="5946095" y="4620482"/>
              <a:ext cx="283683" cy="135691"/>
            </a:xfrm>
            <a:custGeom>
              <a:avLst/>
              <a:gdLst>
                <a:gd name="T0" fmla="*/ 214211 w 283683"/>
                <a:gd name="T1" fmla="*/ 121063 h 135691"/>
                <a:gd name="T2" fmla="*/ 73555 w 283683"/>
                <a:gd name="T3" fmla="*/ 66675 h 135691"/>
                <a:gd name="T4" fmla="*/ 471 w 283683"/>
                <a:gd name="T5" fmla="*/ 0 h 135691"/>
                <a:gd name="T6" fmla="*/ 73555 w 283683"/>
                <a:gd name="T7" fmla="*/ 78105 h 135691"/>
                <a:gd name="T8" fmla="*/ 214211 w 283683"/>
                <a:gd name="T9" fmla="*/ 132493 h 135691"/>
                <a:gd name="T10" fmla="*/ 275035 w 283683"/>
                <a:gd name="T11" fmla="*/ 123825 h 135691"/>
                <a:gd name="T12" fmla="*/ 283683 w 283683"/>
                <a:gd name="T13" fmla="*/ 108109 h 135691"/>
                <a:gd name="T14" fmla="*/ 214211 w 283683"/>
                <a:gd name="T15" fmla="*/ 121063 h 13569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3683" h="135691" extrusionOk="0">
                  <a:moveTo>
                    <a:pt x="214211" y="121063"/>
                  </a:moveTo>
                  <a:cubicBezTo>
                    <a:pt x="187885" y="115538"/>
                    <a:pt x="139226" y="82963"/>
                    <a:pt x="73555" y="66675"/>
                  </a:cubicBezTo>
                  <a:cubicBezTo>
                    <a:pt x="48275" y="60579"/>
                    <a:pt x="4842" y="32956"/>
                    <a:pt x="471" y="0"/>
                  </a:cubicBezTo>
                  <a:cubicBezTo>
                    <a:pt x="-5422" y="38100"/>
                    <a:pt x="45424" y="71247"/>
                    <a:pt x="73555" y="78105"/>
                  </a:cubicBezTo>
                  <a:cubicBezTo>
                    <a:pt x="139226" y="94012"/>
                    <a:pt x="187600" y="126873"/>
                    <a:pt x="214211" y="132493"/>
                  </a:cubicBezTo>
                  <a:cubicBezTo>
                    <a:pt x="233979" y="136588"/>
                    <a:pt x="259354" y="139351"/>
                    <a:pt x="275035" y="123825"/>
                  </a:cubicBezTo>
                  <a:cubicBezTo>
                    <a:pt x="279074" y="119320"/>
                    <a:pt x="282039" y="113938"/>
                    <a:pt x="283683" y="108109"/>
                  </a:cubicBezTo>
                  <a:cubicBezTo>
                    <a:pt x="263868" y="123187"/>
                    <a:pt x="238113" y="127997"/>
                    <a:pt x="214211" y="121063"/>
                  </a:cubicBezTo>
                  <a:close/>
                </a:path>
              </a:pathLst>
            </a:custGeom>
            <a:solidFill>
              <a:srgbClr val="757B8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93244" name="Google Shape;3106;p47">
              <a:extLst>
                <a:ext uri="{FF2B5EF4-FFF2-40B4-BE49-F238E27FC236}">
                  <a16:creationId xmlns:a16="http://schemas.microsoft.com/office/drawing/2014/main" id="{5338125E-7830-178D-CB11-B9949EB6005C}"/>
                </a:ext>
              </a:extLst>
            </p:cNvPr>
            <p:cNvSpPr>
              <a:spLocks/>
            </p:cNvSpPr>
            <p:nvPr/>
          </p:nvSpPr>
          <p:spPr bwMode="auto">
            <a:xfrm>
              <a:off x="5812467" y="3540156"/>
              <a:ext cx="422006" cy="1193603"/>
            </a:xfrm>
            <a:custGeom>
              <a:avLst/>
              <a:gdLst>
                <a:gd name="T0" fmla="*/ 409993 w 422006"/>
                <a:gd name="T1" fmla="*/ 738092 h 1193603"/>
                <a:gd name="T2" fmla="*/ 379961 w 422006"/>
                <a:gd name="T3" fmla="*/ 595217 h 1193603"/>
                <a:gd name="T4" fmla="*/ 393457 w 422006"/>
                <a:gd name="T5" fmla="*/ 355092 h 1193603"/>
                <a:gd name="T6" fmla="*/ 408188 w 422006"/>
                <a:gd name="T7" fmla="*/ 0 h 1193603"/>
                <a:gd name="T8" fmla="*/ 0 w 422006"/>
                <a:gd name="T9" fmla="*/ 90964 h 1193603"/>
                <a:gd name="T10" fmla="*/ 30222 w 422006"/>
                <a:gd name="T11" fmla="*/ 683609 h 1193603"/>
                <a:gd name="T12" fmla="*/ 48469 w 422006"/>
                <a:gd name="T13" fmla="*/ 831818 h 1193603"/>
                <a:gd name="T14" fmla="*/ 97414 w 422006"/>
                <a:gd name="T15" fmla="*/ 1178528 h 1193603"/>
                <a:gd name="T16" fmla="*/ 197204 w 422006"/>
                <a:gd name="T17" fmla="*/ 1189768 h 1193603"/>
                <a:gd name="T18" fmla="*/ 191311 w 422006"/>
                <a:gd name="T19" fmla="*/ 807148 h 1193603"/>
                <a:gd name="T20" fmla="*/ 185229 w 422006"/>
                <a:gd name="T21" fmla="*/ 723709 h 1193603"/>
                <a:gd name="T22" fmla="*/ 198819 w 422006"/>
                <a:gd name="T23" fmla="*/ 499110 h 1193603"/>
                <a:gd name="T24" fmla="*/ 207658 w 422006"/>
                <a:gd name="T25" fmla="*/ 387286 h 1193603"/>
                <a:gd name="T26" fmla="*/ 226665 w 422006"/>
                <a:gd name="T27" fmla="*/ 542734 h 1193603"/>
                <a:gd name="T28" fmla="*/ 265631 w 422006"/>
                <a:gd name="T29" fmla="*/ 783526 h 1193603"/>
                <a:gd name="T30" fmla="*/ 304787 w 422006"/>
                <a:gd name="T31" fmla="*/ 1094232 h 1193603"/>
                <a:gd name="T32" fmla="*/ 406572 w 422006"/>
                <a:gd name="T33" fmla="*/ 1098518 h 1193603"/>
                <a:gd name="T34" fmla="*/ 409993 w 422006"/>
                <a:gd name="T35" fmla="*/ 738092 h 119360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22006" h="1193603" extrusionOk="0">
                  <a:moveTo>
                    <a:pt x="409993" y="738092"/>
                  </a:moveTo>
                  <a:cubicBezTo>
                    <a:pt x="404434" y="689638"/>
                    <a:pt x="394379" y="641804"/>
                    <a:pt x="379961" y="595217"/>
                  </a:cubicBezTo>
                  <a:cubicBezTo>
                    <a:pt x="379961" y="595217"/>
                    <a:pt x="388990" y="471964"/>
                    <a:pt x="393457" y="355092"/>
                  </a:cubicBezTo>
                  <a:cubicBezTo>
                    <a:pt x="398589" y="222504"/>
                    <a:pt x="444397" y="105823"/>
                    <a:pt x="408188" y="0"/>
                  </a:cubicBezTo>
                  <a:lnTo>
                    <a:pt x="0" y="90964"/>
                  </a:lnTo>
                  <a:cubicBezTo>
                    <a:pt x="0" y="90964"/>
                    <a:pt x="24710" y="619601"/>
                    <a:pt x="30222" y="683609"/>
                  </a:cubicBezTo>
                  <a:cubicBezTo>
                    <a:pt x="33216" y="733349"/>
                    <a:pt x="39308" y="782841"/>
                    <a:pt x="48469" y="831818"/>
                  </a:cubicBezTo>
                  <a:cubicBezTo>
                    <a:pt x="67477" y="934402"/>
                    <a:pt x="97414" y="1178528"/>
                    <a:pt x="97414" y="1178528"/>
                  </a:cubicBezTo>
                  <a:cubicBezTo>
                    <a:pt x="140561" y="1203674"/>
                    <a:pt x="197204" y="1189768"/>
                    <a:pt x="197204" y="1189768"/>
                  </a:cubicBezTo>
                  <a:cubicBezTo>
                    <a:pt x="197204" y="1189768"/>
                    <a:pt x="194163" y="881063"/>
                    <a:pt x="191311" y="807148"/>
                  </a:cubicBezTo>
                  <a:cubicBezTo>
                    <a:pt x="187985" y="716851"/>
                    <a:pt x="185229" y="723709"/>
                    <a:pt x="185229" y="723709"/>
                  </a:cubicBezTo>
                  <a:lnTo>
                    <a:pt x="198819" y="499110"/>
                  </a:lnTo>
                  <a:lnTo>
                    <a:pt x="207658" y="387286"/>
                  </a:lnTo>
                  <a:cubicBezTo>
                    <a:pt x="207658" y="387286"/>
                    <a:pt x="218967" y="469392"/>
                    <a:pt x="226665" y="542734"/>
                  </a:cubicBezTo>
                  <a:cubicBezTo>
                    <a:pt x="233033" y="606647"/>
                    <a:pt x="248429" y="664464"/>
                    <a:pt x="265631" y="783526"/>
                  </a:cubicBezTo>
                  <a:cubicBezTo>
                    <a:pt x="280552" y="886777"/>
                    <a:pt x="304787" y="1094232"/>
                    <a:pt x="304787" y="1094232"/>
                  </a:cubicBezTo>
                  <a:cubicBezTo>
                    <a:pt x="347934" y="1119473"/>
                    <a:pt x="406572" y="1098518"/>
                    <a:pt x="406572" y="1098518"/>
                  </a:cubicBezTo>
                  <a:cubicBezTo>
                    <a:pt x="406572" y="1098518"/>
                    <a:pt x="421683" y="827627"/>
                    <a:pt x="409993" y="73809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93245" name="Google Shape;3107;p47">
              <a:extLst>
                <a:ext uri="{FF2B5EF4-FFF2-40B4-BE49-F238E27FC236}">
                  <a16:creationId xmlns:a16="http://schemas.microsoft.com/office/drawing/2014/main" id="{BC61AD0A-287F-4D5D-138B-8F598BFF910F}"/>
                </a:ext>
              </a:extLst>
            </p:cNvPr>
            <p:cNvSpPr>
              <a:spLocks/>
            </p:cNvSpPr>
            <p:nvPr/>
          </p:nvSpPr>
          <p:spPr bwMode="auto">
            <a:xfrm>
              <a:off x="5874419" y="2560474"/>
              <a:ext cx="305952" cy="491697"/>
            </a:xfrm>
            <a:custGeom>
              <a:avLst/>
              <a:gdLst>
                <a:gd name="T0" fmla="*/ 288928 w 305952"/>
                <a:gd name="T1" fmla="*/ 350842 h 491697"/>
                <a:gd name="T2" fmla="*/ 230860 w 305952"/>
                <a:gd name="T3" fmla="*/ 350842 h 491697"/>
                <a:gd name="T4" fmla="*/ 223732 w 305952"/>
                <a:gd name="T5" fmla="*/ 302169 h 491697"/>
                <a:gd name="T6" fmla="*/ 230385 w 305952"/>
                <a:gd name="T7" fmla="*/ 283119 h 491697"/>
                <a:gd name="T8" fmla="*/ 286932 w 305952"/>
                <a:gd name="T9" fmla="*/ 167486 h 491697"/>
                <a:gd name="T10" fmla="*/ 166329 w 305952"/>
                <a:gd name="T11" fmla="*/ 798 h 491697"/>
                <a:gd name="T12" fmla="*/ 13793 w 305952"/>
                <a:gd name="T13" fmla="*/ 124623 h 491697"/>
                <a:gd name="T14" fmla="*/ 11323 w 305952"/>
                <a:gd name="T15" fmla="*/ 296073 h 491697"/>
                <a:gd name="T16" fmla="*/ 56180 w 305952"/>
                <a:gd name="T17" fmla="*/ 363605 h 491697"/>
                <a:gd name="T18" fmla="*/ 102939 w 305952"/>
                <a:gd name="T19" fmla="*/ 359510 h 491697"/>
                <a:gd name="T20" fmla="*/ 102939 w 305952"/>
                <a:gd name="T21" fmla="*/ 359510 h 491697"/>
                <a:gd name="T22" fmla="*/ 110067 w 305952"/>
                <a:gd name="T23" fmla="*/ 397610 h 491697"/>
                <a:gd name="T24" fmla="*/ 82031 w 305952"/>
                <a:gd name="T25" fmla="*/ 438948 h 491697"/>
                <a:gd name="T26" fmla="*/ 176023 w 305952"/>
                <a:gd name="T27" fmla="*/ 491431 h 491697"/>
                <a:gd name="T28" fmla="*/ 294440 w 305952"/>
                <a:gd name="T29" fmla="*/ 426851 h 491697"/>
                <a:gd name="T30" fmla="*/ 288928 w 305952"/>
                <a:gd name="T31" fmla="*/ 350842 h 49169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05952" h="491697" extrusionOk="0">
                  <a:moveTo>
                    <a:pt x="288928" y="350842"/>
                  </a:moveTo>
                  <a:cubicBezTo>
                    <a:pt x="257851" y="352366"/>
                    <a:pt x="234756" y="360367"/>
                    <a:pt x="230860" y="350842"/>
                  </a:cubicBezTo>
                  <a:cubicBezTo>
                    <a:pt x="227496" y="334783"/>
                    <a:pt x="225120" y="318523"/>
                    <a:pt x="223732" y="302169"/>
                  </a:cubicBezTo>
                  <a:cubicBezTo>
                    <a:pt x="227343" y="293120"/>
                    <a:pt x="230385" y="283119"/>
                    <a:pt x="230385" y="283119"/>
                  </a:cubicBezTo>
                  <a:cubicBezTo>
                    <a:pt x="269445" y="259021"/>
                    <a:pt x="281800" y="216444"/>
                    <a:pt x="286932" y="167486"/>
                  </a:cubicBezTo>
                  <a:cubicBezTo>
                    <a:pt x="295676" y="83285"/>
                    <a:pt x="250248" y="9656"/>
                    <a:pt x="166329" y="798"/>
                  </a:cubicBezTo>
                  <a:cubicBezTo>
                    <a:pt x="87353" y="-7393"/>
                    <a:pt x="29285" y="48423"/>
                    <a:pt x="13793" y="124623"/>
                  </a:cubicBezTo>
                  <a:cubicBezTo>
                    <a:pt x="5430" y="162723"/>
                    <a:pt x="-11201" y="233589"/>
                    <a:pt x="11323" y="296073"/>
                  </a:cubicBezTo>
                  <a:cubicBezTo>
                    <a:pt x="23867" y="330744"/>
                    <a:pt x="39834" y="358271"/>
                    <a:pt x="56180" y="363605"/>
                  </a:cubicBezTo>
                  <a:cubicBezTo>
                    <a:pt x="71833" y="363205"/>
                    <a:pt x="87448" y="361834"/>
                    <a:pt x="102939" y="359510"/>
                  </a:cubicBezTo>
                  <a:cubicBezTo>
                    <a:pt x="102939" y="359510"/>
                    <a:pt x="107121" y="382941"/>
                    <a:pt x="110067" y="397610"/>
                  </a:cubicBezTo>
                  <a:cubicBezTo>
                    <a:pt x="113013" y="412278"/>
                    <a:pt x="111777" y="420565"/>
                    <a:pt x="82031" y="438948"/>
                  </a:cubicBezTo>
                  <a:cubicBezTo>
                    <a:pt x="52284" y="457331"/>
                    <a:pt x="127079" y="495241"/>
                    <a:pt x="176023" y="491431"/>
                  </a:cubicBezTo>
                  <a:cubicBezTo>
                    <a:pt x="224968" y="487621"/>
                    <a:pt x="279424" y="458951"/>
                    <a:pt x="294440" y="426851"/>
                  </a:cubicBezTo>
                  <a:cubicBezTo>
                    <a:pt x="311262" y="391514"/>
                    <a:pt x="309837" y="349794"/>
                    <a:pt x="288928" y="350842"/>
                  </a:cubicBezTo>
                  <a:close/>
                </a:path>
              </a:pathLst>
            </a:custGeom>
            <a:solidFill>
              <a:srgbClr val="9C644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93246" name="Google Shape;3108;p47">
              <a:extLst>
                <a:ext uri="{FF2B5EF4-FFF2-40B4-BE49-F238E27FC236}">
                  <a16:creationId xmlns:a16="http://schemas.microsoft.com/office/drawing/2014/main" id="{3A401346-147F-E6B2-3C69-DBE936520448}"/>
                </a:ext>
              </a:extLst>
            </p:cNvPr>
            <p:cNvSpPr>
              <a:spLocks/>
            </p:cNvSpPr>
            <p:nvPr/>
          </p:nvSpPr>
          <p:spPr bwMode="auto">
            <a:xfrm>
              <a:off x="5809360" y="2908700"/>
              <a:ext cx="471048" cy="781597"/>
            </a:xfrm>
            <a:custGeom>
              <a:avLst/>
              <a:gdLst>
                <a:gd name="T0" fmla="*/ 308559 w 471048"/>
                <a:gd name="T1" fmla="*/ 7283 h 781597"/>
                <a:gd name="T2" fmla="*/ 236901 w 471048"/>
                <a:gd name="T3" fmla="*/ 73482 h 781597"/>
                <a:gd name="T4" fmla="*/ 173225 w 471048"/>
                <a:gd name="T5" fmla="*/ 68243 h 781597"/>
                <a:gd name="T6" fmla="*/ 59750 w 471048"/>
                <a:gd name="T7" fmla="*/ 126822 h 781597"/>
                <a:gd name="T8" fmla="*/ 4438 w 471048"/>
                <a:gd name="T9" fmla="*/ 342373 h 781597"/>
                <a:gd name="T10" fmla="*/ 3107 w 471048"/>
                <a:gd name="T11" fmla="*/ 722516 h 781597"/>
                <a:gd name="T12" fmla="*/ 152412 w 471048"/>
                <a:gd name="T13" fmla="*/ 781094 h 781597"/>
                <a:gd name="T14" fmla="*/ 411485 w 471048"/>
                <a:gd name="T15" fmla="*/ 642410 h 781597"/>
                <a:gd name="T16" fmla="*/ 415952 w 471048"/>
                <a:gd name="T17" fmla="*/ 430860 h 781597"/>
                <a:gd name="T18" fmla="*/ 462806 w 471048"/>
                <a:gd name="T19" fmla="*/ 97961 h 781597"/>
                <a:gd name="T20" fmla="*/ 384875 w 471048"/>
                <a:gd name="T21" fmla="*/ 44 h 781597"/>
                <a:gd name="T22" fmla="*/ 308559 w 471048"/>
                <a:gd name="T23" fmla="*/ 7283 h 7815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71048" h="781597" extrusionOk="0">
                  <a:moveTo>
                    <a:pt x="308559" y="7283"/>
                  </a:moveTo>
                  <a:cubicBezTo>
                    <a:pt x="317113" y="28715"/>
                    <a:pt x="295254" y="54908"/>
                    <a:pt x="236901" y="73482"/>
                  </a:cubicBezTo>
                  <a:cubicBezTo>
                    <a:pt x="178547" y="92056"/>
                    <a:pt x="173225" y="68243"/>
                    <a:pt x="173225" y="68243"/>
                  </a:cubicBezTo>
                  <a:cubicBezTo>
                    <a:pt x="173225" y="68243"/>
                    <a:pt x="87691" y="107296"/>
                    <a:pt x="59750" y="126822"/>
                  </a:cubicBezTo>
                  <a:cubicBezTo>
                    <a:pt x="24776" y="151396"/>
                    <a:pt x="9190" y="222072"/>
                    <a:pt x="4438" y="342373"/>
                  </a:cubicBezTo>
                  <a:cubicBezTo>
                    <a:pt x="-979" y="481152"/>
                    <a:pt x="-1454" y="686987"/>
                    <a:pt x="3107" y="722516"/>
                  </a:cubicBezTo>
                  <a:cubicBezTo>
                    <a:pt x="3107" y="722516"/>
                    <a:pt x="68589" y="787952"/>
                    <a:pt x="152412" y="781094"/>
                  </a:cubicBezTo>
                  <a:cubicBezTo>
                    <a:pt x="236235" y="774236"/>
                    <a:pt x="377272" y="699846"/>
                    <a:pt x="411485" y="642410"/>
                  </a:cubicBezTo>
                  <a:cubicBezTo>
                    <a:pt x="410535" y="520776"/>
                    <a:pt x="396279" y="500964"/>
                    <a:pt x="415952" y="430860"/>
                  </a:cubicBezTo>
                  <a:cubicBezTo>
                    <a:pt x="461000" y="270364"/>
                    <a:pt x="484664" y="204641"/>
                    <a:pt x="462806" y="97961"/>
                  </a:cubicBezTo>
                  <a:cubicBezTo>
                    <a:pt x="444748" y="10045"/>
                    <a:pt x="419469" y="-813"/>
                    <a:pt x="384875" y="44"/>
                  </a:cubicBezTo>
                  <a:cubicBezTo>
                    <a:pt x="359329" y="1092"/>
                    <a:pt x="333849" y="3511"/>
                    <a:pt x="308559" y="7283"/>
                  </a:cubicBezTo>
                  <a:close/>
                </a:path>
              </a:pathLst>
            </a:custGeom>
            <a:solidFill>
              <a:srgbClr val="F4F4F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93247" name="Google Shape;3109;p47">
              <a:extLst>
                <a:ext uri="{FF2B5EF4-FFF2-40B4-BE49-F238E27FC236}">
                  <a16:creationId xmlns:a16="http://schemas.microsoft.com/office/drawing/2014/main" id="{CDD3324D-E083-9F87-3230-9571CDBE25AE}"/>
                </a:ext>
              </a:extLst>
            </p:cNvPr>
            <p:cNvSpPr>
              <a:spLocks/>
            </p:cNvSpPr>
            <p:nvPr/>
          </p:nvSpPr>
          <p:spPr bwMode="auto">
            <a:xfrm>
              <a:off x="5329225" y="3160707"/>
              <a:ext cx="597932" cy="466333"/>
            </a:xfrm>
            <a:custGeom>
              <a:avLst/>
              <a:gdLst>
                <a:gd name="T0" fmla="*/ 333217 w 597933"/>
                <a:gd name="T1" fmla="*/ 359529 h 466333"/>
                <a:gd name="T2" fmla="*/ 427210 w 597933"/>
                <a:gd name="T3" fmla="*/ 297522 h 466333"/>
                <a:gd name="T4" fmla="*/ 477200 w 597933"/>
                <a:gd name="T5" fmla="*/ 82161 h 466333"/>
                <a:gd name="T6" fmla="*/ 544771 w 597933"/>
                <a:gd name="T7" fmla="*/ 3199 h 466333"/>
                <a:gd name="T8" fmla="*/ 595522 w 597933"/>
                <a:gd name="T9" fmla="*/ 92258 h 466333"/>
                <a:gd name="T10" fmla="*/ 532511 w 597933"/>
                <a:gd name="T11" fmla="*/ 345623 h 466333"/>
                <a:gd name="T12" fmla="*/ 476059 w 597933"/>
                <a:gd name="T13" fmla="*/ 444302 h 466333"/>
                <a:gd name="T14" fmla="*/ 306226 w 597933"/>
                <a:gd name="T15" fmla="*/ 451636 h 466333"/>
                <a:gd name="T16" fmla="*/ 168708 w 597933"/>
                <a:gd name="T17" fmla="*/ 391915 h 466333"/>
                <a:gd name="T18" fmla="*/ 103988 w 597933"/>
                <a:gd name="T19" fmla="*/ 362577 h 466333"/>
                <a:gd name="T20" fmla="*/ 17789 w 597933"/>
                <a:gd name="T21" fmla="*/ 295141 h 466333"/>
                <a:gd name="T22" fmla="*/ 1442 w 597933"/>
                <a:gd name="T23" fmla="*/ 251707 h 466333"/>
                <a:gd name="T24" fmla="*/ 23301 w 597933"/>
                <a:gd name="T25" fmla="*/ 256755 h 466333"/>
                <a:gd name="T26" fmla="*/ 72815 w 597933"/>
                <a:gd name="T27" fmla="*/ 302665 h 466333"/>
                <a:gd name="T28" fmla="*/ 39267 w 597933"/>
                <a:gd name="T29" fmla="*/ 265613 h 466333"/>
                <a:gd name="T30" fmla="*/ 13227 w 597933"/>
                <a:gd name="T31" fmla="*/ 222941 h 466333"/>
                <a:gd name="T32" fmla="*/ 29573 w 597933"/>
                <a:gd name="T33" fmla="*/ 198462 h 466333"/>
                <a:gd name="T34" fmla="*/ 61791 w 597933"/>
                <a:gd name="T35" fmla="*/ 241229 h 466333"/>
                <a:gd name="T36" fmla="*/ 93629 w 597933"/>
                <a:gd name="T37" fmla="*/ 271709 h 466333"/>
                <a:gd name="T38" fmla="*/ 64262 w 597933"/>
                <a:gd name="T39" fmla="*/ 224084 h 466333"/>
                <a:gd name="T40" fmla="*/ 53523 w 597933"/>
                <a:gd name="T41" fmla="*/ 181317 h 466333"/>
                <a:gd name="T42" fmla="*/ 75286 w 597933"/>
                <a:gd name="T43" fmla="*/ 179031 h 466333"/>
                <a:gd name="T44" fmla="*/ 112256 w 597933"/>
                <a:gd name="T45" fmla="*/ 235609 h 466333"/>
                <a:gd name="T46" fmla="*/ 141718 w 597933"/>
                <a:gd name="T47" fmla="*/ 256755 h 466333"/>
                <a:gd name="T48" fmla="*/ 126607 w 597933"/>
                <a:gd name="T49" fmla="*/ 224274 h 466333"/>
                <a:gd name="T50" fmla="*/ 137156 w 597933"/>
                <a:gd name="T51" fmla="*/ 182936 h 466333"/>
                <a:gd name="T52" fmla="*/ 153978 w 597933"/>
                <a:gd name="T53" fmla="*/ 199128 h 466333"/>
                <a:gd name="T54" fmla="*/ 185245 w 597933"/>
                <a:gd name="T55" fmla="*/ 256278 h 466333"/>
                <a:gd name="T56" fmla="*/ 213757 w 597933"/>
                <a:gd name="T57" fmla="*/ 305047 h 466333"/>
                <a:gd name="T58" fmla="*/ 333217 w 597933"/>
                <a:gd name="T59" fmla="*/ 359529 h 46633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97933" h="466333" extrusionOk="0">
                  <a:moveTo>
                    <a:pt x="333219" y="359529"/>
                  </a:moveTo>
                  <a:cubicBezTo>
                    <a:pt x="402027" y="376960"/>
                    <a:pt x="418183" y="333431"/>
                    <a:pt x="427212" y="297522"/>
                  </a:cubicBezTo>
                  <a:cubicBezTo>
                    <a:pt x="449070" y="210368"/>
                    <a:pt x="460855" y="131691"/>
                    <a:pt x="477202" y="82161"/>
                  </a:cubicBezTo>
                  <a:cubicBezTo>
                    <a:pt x="496209" y="23868"/>
                    <a:pt x="516547" y="14629"/>
                    <a:pt x="544773" y="3199"/>
                  </a:cubicBezTo>
                  <a:cubicBezTo>
                    <a:pt x="578037" y="-10136"/>
                    <a:pt x="606548" y="17963"/>
                    <a:pt x="595524" y="92258"/>
                  </a:cubicBezTo>
                  <a:cubicBezTo>
                    <a:pt x="582408" y="180078"/>
                    <a:pt x="565302" y="241705"/>
                    <a:pt x="532513" y="345623"/>
                  </a:cubicBezTo>
                  <a:cubicBezTo>
                    <a:pt x="523960" y="372769"/>
                    <a:pt x="504763" y="420966"/>
                    <a:pt x="476061" y="444302"/>
                  </a:cubicBezTo>
                  <a:cubicBezTo>
                    <a:pt x="440517" y="472877"/>
                    <a:pt x="387106" y="471829"/>
                    <a:pt x="306228" y="451636"/>
                  </a:cubicBezTo>
                  <a:cubicBezTo>
                    <a:pt x="271730" y="443064"/>
                    <a:pt x="233905" y="422394"/>
                    <a:pt x="168708" y="391915"/>
                  </a:cubicBezTo>
                  <a:cubicBezTo>
                    <a:pt x="151222" y="383723"/>
                    <a:pt x="137536" y="378294"/>
                    <a:pt x="103988" y="362577"/>
                  </a:cubicBezTo>
                  <a:cubicBezTo>
                    <a:pt x="70439" y="346861"/>
                    <a:pt x="35370" y="320667"/>
                    <a:pt x="17789" y="295141"/>
                  </a:cubicBezTo>
                  <a:cubicBezTo>
                    <a:pt x="207" y="269614"/>
                    <a:pt x="-2169" y="257041"/>
                    <a:pt x="1442" y="251707"/>
                  </a:cubicBezTo>
                  <a:cubicBezTo>
                    <a:pt x="5909" y="244372"/>
                    <a:pt x="13892" y="245991"/>
                    <a:pt x="23301" y="256755"/>
                  </a:cubicBezTo>
                  <a:cubicBezTo>
                    <a:pt x="36872" y="274966"/>
                    <a:pt x="53646" y="290521"/>
                    <a:pt x="72815" y="302665"/>
                  </a:cubicBezTo>
                  <a:cubicBezTo>
                    <a:pt x="72815" y="302665"/>
                    <a:pt x="51052" y="280186"/>
                    <a:pt x="39267" y="265613"/>
                  </a:cubicBezTo>
                  <a:cubicBezTo>
                    <a:pt x="28727" y="252611"/>
                    <a:pt x="19974" y="238267"/>
                    <a:pt x="13227" y="222941"/>
                  </a:cubicBezTo>
                  <a:cubicBezTo>
                    <a:pt x="7049" y="208082"/>
                    <a:pt x="19879" y="187889"/>
                    <a:pt x="29573" y="198462"/>
                  </a:cubicBezTo>
                  <a:cubicBezTo>
                    <a:pt x="39267" y="209034"/>
                    <a:pt x="44019" y="219893"/>
                    <a:pt x="61791" y="241229"/>
                  </a:cubicBezTo>
                  <a:cubicBezTo>
                    <a:pt x="71124" y="252649"/>
                    <a:pt x="81816" y="262889"/>
                    <a:pt x="93629" y="271709"/>
                  </a:cubicBezTo>
                  <a:cubicBezTo>
                    <a:pt x="82595" y="256641"/>
                    <a:pt x="72777" y="240714"/>
                    <a:pt x="64262" y="224084"/>
                  </a:cubicBezTo>
                  <a:cubicBezTo>
                    <a:pt x="56649" y="211158"/>
                    <a:pt x="52924" y="196309"/>
                    <a:pt x="53523" y="181317"/>
                  </a:cubicBezTo>
                  <a:cubicBezTo>
                    <a:pt x="53998" y="173506"/>
                    <a:pt x="65022" y="164267"/>
                    <a:pt x="75286" y="179031"/>
                  </a:cubicBezTo>
                  <a:cubicBezTo>
                    <a:pt x="84790" y="192270"/>
                    <a:pt x="90682" y="213035"/>
                    <a:pt x="112256" y="235609"/>
                  </a:cubicBezTo>
                  <a:cubicBezTo>
                    <a:pt x="127937" y="251897"/>
                    <a:pt x="141338" y="261327"/>
                    <a:pt x="141718" y="256755"/>
                  </a:cubicBezTo>
                  <a:cubicBezTo>
                    <a:pt x="142098" y="252183"/>
                    <a:pt x="132214" y="243324"/>
                    <a:pt x="126607" y="224274"/>
                  </a:cubicBezTo>
                  <a:cubicBezTo>
                    <a:pt x="121000" y="205224"/>
                    <a:pt x="126607" y="185127"/>
                    <a:pt x="137156" y="182936"/>
                  </a:cubicBezTo>
                  <a:cubicBezTo>
                    <a:pt x="147705" y="180745"/>
                    <a:pt x="145614" y="181317"/>
                    <a:pt x="153978" y="199128"/>
                  </a:cubicBezTo>
                  <a:cubicBezTo>
                    <a:pt x="162341" y="216940"/>
                    <a:pt x="175361" y="230085"/>
                    <a:pt x="185245" y="256278"/>
                  </a:cubicBezTo>
                  <a:cubicBezTo>
                    <a:pt x="190634" y="274624"/>
                    <a:pt x="200423" y="291369"/>
                    <a:pt x="213757" y="305047"/>
                  </a:cubicBezTo>
                  <a:cubicBezTo>
                    <a:pt x="230483" y="323144"/>
                    <a:pt x="267833" y="343051"/>
                    <a:pt x="333219" y="359529"/>
                  </a:cubicBezTo>
                  <a:close/>
                </a:path>
              </a:pathLst>
            </a:custGeom>
            <a:solidFill>
              <a:srgbClr val="9C644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93248" name="Google Shape;3110;p47">
              <a:extLst>
                <a:ext uri="{FF2B5EF4-FFF2-40B4-BE49-F238E27FC236}">
                  <a16:creationId xmlns:a16="http://schemas.microsoft.com/office/drawing/2014/main" id="{614A8628-1852-0FD5-6D66-EED0D7084F2B}"/>
                </a:ext>
              </a:extLst>
            </p:cNvPr>
            <p:cNvSpPr>
              <a:spLocks/>
            </p:cNvSpPr>
            <p:nvPr/>
          </p:nvSpPr>
          <p:spPr bwMode="auto">
            <a:xfrm>
              <a:off x="5786047" y="2996305"/>
              <a:ext cx="182011" cy="266828"/>
            </a:xfrm>
            <a:custGeom>
              <a:avLst/>
              <a:gdLst>
                <a:gd name="T0" fmla="*/ 133053 w 182011"/>
                <a:gd name="T1" fmla="*/ 1213 h 266828"/>
                <a:gd name="T2" fmla="*/ 34404 w 182011"/>
                <a:gd name="T3" fmla="*/ 84937 h 266828"/>
                <a:gd name="T4" fmla="*/ 0 w 182011"/>
                <a:gd name="T5" fmla="*/ 211905 h 266828"/>
                <a:gd name="T6" fmla="*/ 76886 w 182011"/>
                <a:gd name="T7" fmla="*/ 263055 h 266828"/>
                <a:gd name="T8" fmla="*/ 151586 w 182011"/>
                <a:gd name="T9" fmla="*/ 250101 h 266828"/>
                <a:gd name="T10" fmla="*/ 176390 w 182011"/>
                <a:gd name="T11" fmla="*/ 127323 h 266828"/>
                <a:gd name="T12" fmla="*/ 133053 w 182011"/>
                <a:gd name="T13" fmla="*/ 1213 h 2668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2011" h="266828" extrusionOk="0">
                  <a:moveTo>
                    <a:pt x="133053" y="1213"/>
                  </a:moveTo>
                  <a:cubicBezTo>
                    <a:pt x="87150" y="-5550"/>
                    <a:pt x="54742" y="15119"/>
                    <a:pt x="34404" y="84937"/>
                  </a:cubicBezTo>
                  <a:cubicBezTo>
                    <a:pt x="14066" y="154755"/>
                    <a:pt x="0" y="211905"/>
                    <a:pt x="0" y="211905"/>
                  </a:cubicBezTo>
                  <a:cubicBezTo>
                    <a:pt x="18143" y="238194"/>
                    <a:pt x="45666" y="256502"/>
                    <a:pt x="76886" y="263055"/>
                  </a:cubicBezTo>
                  <a:cubicBezTo>
                    <a:pt x="131818" y="276390"/>
                    <a:pt x="151586" y="250101"/>
                    <a:pt x="151586" y="250101"/>
                  </a:cubicBezTo>
                  <a:cubicBezTo>
                    <a:pt x="151586" y="250101"/>
                    <a:pt x="166886" y="177044"/>
                    <a:pt x="176390" y="127323"/>
                  </a:cubicBezTo>
                  <a:cubicBezTo>
                    <a:pt x="185894" y="77603"/>
                    <a:pt x="189886" y="9594"/>
                    <a:pt x="133053" y="1213"/>
                  </a:cubicBez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93249" name="Google Shape;3111;p47">
              <a:extLst>
                <a:ext uri="{FF2B5EF4-FFF2-40B4-BE49-F238E27FC236}">
                  <a16:creationId xmlns:a16="http://schemas.microsoft.com/office/drawing/2014/main" id="{110104E1-FEE7-346D-089C-D639B320EDA2}"/>
                </a:ext>
              </a:extLst>
            </p:cNvPr>
            <p:cNvSpPr>
              <a:spLocks/>
            </p:cNvSpPr>
            <p:nvPr/>
          </p:nvSpPr>
          <p:spPr bwMode="auto">
            <a:xfrm>
              <a:off x="5873666" y="2538911"/>
              <a:ext cx="296973" cy="328330"/>
            </a:xfrm>
            <a:custGeom>
              <a:avLst/>
              <a:gdLst>
                <a:gd name="T0" fmla="*/ 16733 w 296973"/>
                <a:gd name="T1" fmla="*/ 135613 h 328330"/>
                <a:gd name="T2" fmla="*/ 101411 w 296973"/>
                <a:gd name="T3" fmla="*/ 2263 h 328330"/>
                <a:gd name="T4" fmla="*/ 296049 w 296973"/>
                <a:gd name="T5" fmla="*/ 138280 h 328330"/>
                <a:gd name="T6" fmla="*/ 224010 w 296973"/>
                <a:gd name="T7" fmla="*/ 323827 h 328330"/>
                <a:gd name="T8" fmla="*/ 126026 w 296973"/>
                <a:gd name="T9" fmla="*/ 311920 h 328330"/>
                <a:gd name="T10" fmla="*/ 123840 w 296973"/>
                <a:gd name="T11" fmla="*/ 249913 h 328330"/>
                <a:gd name="T12" fmla="*/ 16733 w 296973"/>
                <a:gd name="T13" fmla="*/ 135613 h 3283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6973" h="328330" extrusionOk="0">
                  <a:moveTo>
                    <a:pt x="16733" y="135613"/>
                  </a:moveTo>
                  <a:cubicBezTo>
                    <a:pt x="16733" y="135613"/>
                    <a:pt x="-55876" y="25123"/>
                    <a:pt x="101411" y="2263"/>
                  </a:cubicBezTo>
                  <a:cubicBezTo>
                    <a:pt x="214791" y="-13930"/>
                    <a:pt x="287686" y="59413"/>
                    <a:pt x="296049" y="138280"/>
                  </a:cubicBezTo>
                  <a:cubicBezTo>
                    <a:pt x="304127" y="214003"/>
                    <a:pt x="257558" y="292585"/>
                    <a:pt x="224010" y="323827"/>
                  </a:cubicBezTo>
                  <a:cubicBezTo>
                    <a:pt x="207664" y="329637"/>
                    <a:pt x="172309" y="333352"/>
                    <a:pt x="126026" y="311920"/>
                  </a:cubicBezTo>
                  <a:cubicBezTo>
                    <a:pt x="124144" y="291308"/>
                    <a:pt x="123413" y="270611"/>
                    <a:pt x="123840" y="249913"/>
                  </a:cubicBezTo>
                  <a:cubicBezTo>
                    <a:pt x="123840" y="249913"/>
                    <a:pt x="179152" y="133612"/>
                    <a:pt x="16733" y="135613"/>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grpSp>
          <p:nvGrpSpPr>
            <p:cNvPr id="93250" name="Google Shape;3125;p47">
              <a:extLst>
                <a:ext uri="{FF2B5EF4-FFF2-40B4-BE49-F238E27FC236}">
                  <a16:creationId xmlns:a16="http://schemas.microsoft.com/office/drawing/2014/main" id="{BE90FFD0-B75A-0EC5-1015-F6C673969AA9}"/>
                </a:ext>
              </a:extLst>
            </p:cNvPr>
            <p:cNvGrpSpPr>
              <a:grpSpLocks/>
            </p:cNvGrpSpPr>
            <p:nvPr/>
          </p:nvGrpSpPr>
          <p:grpSpPr bwMode="auto">
            <a:xfrm>
              <a:off x="3923682" y="3244965"/>
              <a:ext cx="195764" cy="131404"/>
              <a:chOff x="5733332" y="4102215"/>
              <a:chExt cx="195764" cy="131404"/>
            </a:xfrm>
          </p:grpSpPr>
          <p:sp>
            <p:nvSpPr>
              <p:cNvPr id="93275" name="Google Shape;3126;p47">
                <a:extLst>
                  <a:ext uri="{FF2B5EF4-FFF2-40B4-BE49-F238E27FC236}">
                    <a16:creationId xmlns:a16="http://schemas.microsoft.com/office/drawing/2014/main" id="{C0F4E38C-CBD8-E24A-ACB4-7178E550CD25}"/>
                  </a:ext>
                </a:extLst>
              </p:cNvPr>
              <p:cNvSpPr>
                <a:spLocks/>
              </p:cNvSpPr>
              <p:nvPr/>
            </p:nvSpPr>
            <p:spPr bwMode="auto">
              <a:xfrm>
                <a:off x="5734887" y="4131087"/>
                <a:ext cx="177232" cy="100744"/>
              </a:xfrm>
              <a:custGeom>
                <a:avLst/>
                <a:gdLst>
                  <a:gd name="T0" fmla="*/ 177024 w 177232"/>
                  <a:gd name="T1" fmla="*/ 99346 h 100744"/>
                  <a:gd name="T2" fmla="*/ 150604 w 177232"/>
                  <a:gd name="T3" fmla="*/ 74581 h 100744"/>
                  <a:gd name="T4" fmla="*/ 138629 w 177232"/>
                  <a:gd name="T5" fmla="*/ 61627 h 100744"/>
                  <a:gd name="T6" fmla="*/ 132261 w 177232"/>
                  <a:gd name="T7" fmla="*/ 57055 h 100744"/>
                  <a:gd name="T8" fmla="*/ 98048 w 177232"/>
                  <a:gd name="T9" fmla="*/ 34195 h 100744"/>
                  <a:gd name="T10" fmla="*/ 60698 w 177232"/>
                  <a:gd name="T11" fmla="*/ 17621 h 100744"/>
                  <a:gd name="T12" fmla="*/ 53665 w 177232"/>
                  <a:gd name="T13" fmla="*/ 14859 h 100744"/>
                  <a:gd name="T14" fmla="*/ 36653 w 177232"/>
                  <a:gd name="T15" fmla="*/ 11621 h 100744"/>
                  <a:gd name="T16" fmla="*/ 1109 w 177232"/>
                  <a:gd name="T17" fmla="*/ 0 h 100744"/>
                  <a:gd name="T18" fmla="*/ 1109 w 177232"/>
                  <a:gd name="T19" fmla="*/ 5144 h 100744"/>
                  <a:gd name="T20" fmla="*/ 4530 w 177232"/>
                  <a:gd name="T21" fmla="*/ 6572 h 100744"/>
                  <a:gd name="T22" fmla="*/ 9662 w 177232"/>
                  <a:gd name="T23" fmla="*/ 10763 h 100744"/>
                  <a:gd name="T24" fmla="*/ 30096 w 177232"/>
                  <a:gd name="T25" fmla="*/ 16002 h 100744"/>
                  <a:gd name="T26" fmla="*/ 67160 w 177232"/>
                  <a:gd name="T27" fmla="*/ 25527 h 100744"/>
                  <a:gd name="T28" fmla="*/ 94246 w 177232"/>
                  <a:gd name="T29" fmla="*/ 39148 h 100744"/>
                  <a:gd name="T30" fmla="*/ 120287 w 177232"/>
                  <a:gd name="T31" fmla="*/ 54864 h 100744"/>
                  <a:gd name="T32" fmla="*/ 146327 w 177232"/>
                  <a:gd name="T33" fmla="*/ 82868 h 100744"/>
                  <a:gd name="T34" fmla="*/ 160107 w 177232"/>
                  <a:gd name="T35" fmla="*/ 94012 h 100744"/>
                  <a:gd name="T36" fmla="*/ 168281 w 177232"/>
                  <a:gd name="T37" fmla="*/ 97250 h 100744"/>
                  <a:gd name="T38" fmla="*/ 171797 w 177232"/>
                  <a:gd name="T39" fmla="*/ 100298 h 100744"/>
                  <a:gd name="T40" fmla="*/ 177024 w 177232"/>
                  <a:gd name="T41" fmla="*/ 99346 h 1007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77232" h="100744" extrusionOk="0">
                    <a:moveTo>
                      <a:pt x="177024" y="99346"/>
                    </a:moveTo>
                    <a:lnTo>
                      <a:pt x="150604" y="74581"/>
                    </a:lnTo>
                    <a:cubicBezTo>
                      <a:pt x="147249" y="69713"/>
                      <a:pt x="143219" y="65351"/>
                      <a:pt x="138629" y="61627"/>
                    </a:cubicBezTo>
                    <a:cubicBezTo>
                      <a:pt x="136623" y="59941"/>
                      <a:pt x="134495" y="58417"/>
                      <a:pt x="132261" y="57055"/>
                    </a:cubicBezTo>
                    <a:lnTo>
                      <a:pt x="98048" y="34195"/>
                    </a:lnTo>
                    <a:lnTo>
                      <a:pt x="60698" y="17621"/>
                    </a:lnTo>
                    <a:cubicBezTo>
                      <a:pt x="58407" y="16564"/>
                      <a:pt x="56060" y="15640"/>
                      <a:pt x="53665" y="14859"/>
                    </a:cubicBezTo>
                    <a:cubicBezTo>
                      <a:pt x="48162" y="13021"/>
                      <a:pt x="42441" y="11935"/>
                      <a:pt x="36653" y="11621"/>
                    </a:cubicBezTo>
                    <a:lnTo>
                      <a:pt x="1109" y="0"/>
                    </a:lnTo>
                    <a:cubicBezTo>
                      <a:pt x="-887" y="0"/>
                      <a:pt x="254" y="3620"/>
                      <a:pt x="1109" y="5144"/>
                    </a:cubicBezTo>
                    <a:lnTo>
                      <a:pt x="4530" y="6572"/>
                    </a:lnTo>
                    <a:cubicBezTo>
                      <a:pt x="8807" y="8192"/>
                      <a:pt x="5196" y="7620"/>
                      <a:pt x="9662" y="10763"/>
                    </a:cubicBezTo>
                    <a:lnTo>
                      <a:pt x="30096" y="16002"/>
                    </a:lnTo>
                    <a:cubicBezTo>
                      <a:pt x="43106" y="15507"/>
                      <a:pt x="55984" y="18822"/>
                      <a:pt x="67160" y="25527"/>
                    </a:cubicBezTo>
                    <a:lnTo>
                      <a:pt x="94246" y="39148"/>
                    </a:lnTo>
                    <a:lnTo>
                      <a:pt x="120287" y="54864"/>
                    </a:lnTo>
                    <a:cubicBezTo>
                      <a:pt x="131729" y="61170"/>
                      <a:pt x="140853" y="70980"/>
                      <a:pt x="146327" y="82868"/>
                    </a:cubicBezTo>
                    <a:lnTo>
                      <a:pt x="160107" y="94012"/>
                    </a:lnTo>
                    <a:cubicBezTo>
                      <a:pt x="164384" y="98012"/>
                      <a:pt x="161913" y="96298"/>
                      <a:pt x="168281" y="97250"/>
                    </a:cubicBezTo>
                    <a:lnTo>
                      <a:pt x="171797" y="100298"/>
                    </a:lnTo>
                    <a:cubicBezTo>
                      <a:pt x="174363" y="100965"/>
                      <a:pt x="178165" y="101060"/>
                      <a:pt x="177024" y="99346"/>
                    </a:cubicBezTo>
                    <a:close/>
                  </a:path>
                </a:pathLst>
              </a:custGeom>
              <a:solidFill>
                <a:srgbClr val="000000">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93276" name="Google Shape;3127;p47">
                <a:extLst>
                  <a:ext uri="{FF2B5EF4-FFF2-40B4-BE49-F238E27FC236}">
                    <a16:creationId xmlns:a16="http://schemas.microsoft.com/office/drawing/2014/main" id="{A529BD36-1C16-F411-7AF8-23E4998036F0}"/>
                  </a:ext>
                </a:extLst>
              </p:cNvPr>
              <p:cNvSpPr>
                <a:spLocks/>
              </p:cNvSpPr>
              <p:nvPr/>
            </p:nvSpPr>
            <p:spPr bwMode="auto">
              <a:xfrm>
                <a:off x="5750846" y="4118425"/>
                <a:ext cx="155883" cy="109857"/>
              </a:xfrm>
              <a:custGeom>
                <a:avLst/>
                <a:gdLst>
                  <a:gd name="T0" fmla="*/ 86746 w 155883"/>
                  <a:gd name="T1" fmla="*/ 59620 h 109857"/>
                  <a:gd name="T2" fmla="*/ 95014 w 155883"/>
                  <a:gd name="T3" fmla="*/ 51619 h 109857"/>
                  <a:gd name="T4" fmla="*/ 111170 w 155883"/>
                  <a:gd name="T5" fmla="*/ 47904 h 109857"/>
                  <a:gd name="T6" fmla="*/ 130178 w 155883"/>
                  <a:gd name="T7" fmla="*/ 53810 h 109857"/>
                  <a:gd name="T8" fmla="*/ 130843 w 155883"/>
                  <a:gd name="T9" fmla="*/ 53810 h 109857"/>
                  <a:gd name="T10" fmla="*/ 140347 w 155883"/>
                  <a:gd name="T11" fmla="*/ 58953 h 109857"/>
                  <a:gd name="T12" fmla="*/ 147380 w 155883"/>
                  <a:gd name="T13" fmla="*/ 63335 h 109857"/>
                  <a:gd name="T14" fmla="*/ 151751 w 155883"/>
                  <a:gd name="T15" fmla="*/ 66573 h 109857"/>
                  <a:gd name="T16" fmla="*/ 150611 w 155883"/>
                  <a:gd name="T17" fmla="*/ 90290 h 109857"/>
                  <a:gd name="T18" fmla="*/ 139587 w 155883"/>
                  <a:gd name="T19" fmla="*/ 102863 h 109857"/>
                  <a:gd name="T20" fmla="*/ 112786 w 155883"/>
                  <a:gd name="T21" fmla="*/ 108674 h 109857"/>
                  <a:gd name="T22" fmla="*/ 100526 w 155883"/>
                  <a:gd name="T23" fmla="*/ 103340 h 109857"/>
                  <a:gd name="T24" fmla="*/ 90357 w 155883"/>
                  <a:gd name="T25" fmla="*/ 96101 h 109857"/>
                  <a:gd name="T26" fmla="*/ 84084 w 155883"/>
                  <a:gd name="T27" fmla="*/ 66859 h 109857"/>
                  <a:gd name="T28" fmla="*/ 86746 w 155883"/>
                  <a:gd name="T29" fmla="*/ 59620 h 109857"/>
                  <a:gd name="T30" fmla="*/ 8339 w 155883"/>
                  <a:gd name="T31" fmla="*/ 11995 h 109857"/>
                  <a:gd name="T32" fmla="*/ 29628 w 155883"/>
                  <a:gd name="T33" fmla="*/ 565 h 109857"/>
                  <a:gd name="T34" fmla="*/ 34380 w 155883"/>
                  <a:gd name="T35" fmla="*/ 2375 h 109857"/>
                  <a:gd name="T36" fmla="*/ 41412 w 155883"/>
                  <a:gd name="T37" fmla="*/ 5613 h 109857"/>
                  <a:gd name="T38" fmla="*/ 50061 w 155883"/>
                  <a:gd name="T39" fmla="*/ 10090 h 109857"/>
                  <a:gd name="T40" fmla="*/ 50631 w 155883"/>
                  <a:gd name="T41" fmla="*/ 10090 h 109857"/>
                  <a:gd name="T42" fmla="*/ 64412 w 155883"/>
                  <a:gd name="T43" fmla="*/ 21996 h 109857"/>
                  <a:gd name="T44" fmla="*/ 67928 w 155883"/>
                  <a:gd name="T45" fmla="*/ 36188 h 109857"/>
                  <a:gd name="T46" fmla="*/ 63746 w 155883"/>
                  <a:gd name="T47" fmla="*/ 46380 h 109857"/>
                  <a:gd name="T48" fmla="*/ 57759 w 155883"/>
                  <a:gd name="T49" fmla="*/ 52190 h 109857"/>
                  <a:gd name="T50" fmla="*/ 27062 w 155883"/>
                  <a:gd name="T51" fmla="*/ 60096 h 109857"/>
                  <a:gd name="T52" fmla="*/ 16037 w 155883"/>
                  <a:gd name="T53" fmla="*/ 55334 h 109857"/>
                  <a:gd name="T54" fmla="*/ 6534 w 155883"/>
                  <a:gd name="T55" fmla="*/ 48095 h 109857"/>
                  <a:gd name="T56" fmla="*/ 1497 w 155883"/>
                  <a:gd name="T57" fmla="*/ 25330 h 109857"/>
                  <a:gd name="T58" fmla="*/ 8339 w 155883"/>
                  <a:gd name="T59" fmla="*/ 12090 h 109857"/>
                  <a:gd name="T60" fmla="*/ 8339 w 155883"/>
                  <a:gd name="T61" fmla="*/ 11995 h 10985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5883" h="109857" extrusionOk="0">
                    <a:moveTo>
                      <a:pt x="86746" y="59620"/>
                    </a:moveTo>
                    <a:cubicBezTo>
                      <a:pt x="88855" y="56363"/>
                      <a:pt x="91688" y="53619"/>
                      <a:pt x="95014" y="51619"/>
                    </a:cubicBezTo>
                    <a:cubicBezTo>
                      <a:pt x="99851" y="48647"/>
                      <a:pt x="105525" y="47342"/>
                      <a:pt x="111170" y="47904"/>
                    </a:cubicBezTo>
                    <a:cubicBezTo>
                      <a:pt x="117832" y="48590"/>
                      <a:pt x="124295" y="50600"/>
                      <a:pt x="130178" y="53810"/>
                    </a:cubicBezTo>
                    <a:lnTo>
                      <a:pt x="130843" y="53810"/>
                    </a:lnTo>
                    <a:lnTo>
                      <a:pt x="140347" y="58953"/>
                    </a:lnTo>
                    <a:cubicBezTo>
                      <a:pt x="142818" y="60287"/>
                      <a:pt x="145099" y="61811"/>
                      <a:pt x="147380" y="63335"/>
                    </a:cubicBezTo>
                    <a:lnTo>
                      <a:pt x="151751" y="66573"/>
                    </a:lnTo>
                    <a:cubicBezTo>
                      <a:pt x="158309" y="71812"/>
                      <a:pt x="156408" y="82099"/>
                      <a:pt x="150611" y="90290"/>
                    </a:cubicBezTo>
                    <a:cubicBezTo>
                      <a:pt x="147399" y="94863"/>
                      <a:pt x="143702" y="99082"/>
                      <a:pt x="139587" y="102863"/>
                    </a:cubicBezTo>
                    <a:cubicBezTo>
                      <a:pt x="132231" y="109264"/>
                      <a:pt x="122119" y="111455"/>
                      <a:pt x="112786" y="108674"/>
                    </a:cubicBezTo>
                    <a:cubicBezTo>
                      <a:pt x="108528" y="107331"/>
                      <a:pt x="104413" y="105540"/>
                      <a:pt x="100526" y="103340"/>
                    </a:cubicBezTo>
                    <a:cubicBezTo>
                      <a:pt x="96934" y="101235"/>
                      <a:pt x="93522" y="98815"/>
                      <a:pt x="90357" y="96101"/>
                    </a:cubicBezTo>
                    <a:cubicBezTo>
                      <a:pt x="82374" y="88624"/>
                      <a:pt x="79874" y="76965"/>
                      <a:pt x="84084" y="66859"/>
                    </a:cubicBezTo>
                    <a:cubicBezTo>
                      <a:pt x="84702" y="64354"/>
                      <a:pt x="85596" y="61925"/>
                      <a:pt x="86746" y="59620"/>
                    </a:cubicBezTo>
                    <a:close/>
                    <a:moveTo>
                      <a:pt x="8339" y="11995"/>
                    </a:moveTo>
                    <a:cubicBezTo>
                      <a:pt x="13471" y="4089"/>
                      <a:pt x="22215" y="-1912"/>
                      <a:pt x="29628" y="565"/>
                    </a:cubicBezTo>
                    <a:lnTo>
                      <a:pt x="34380" y="2375"/>
                    </a:lnTo>
                    <a:cubicBezTo>
                      <a:pt x="36784" y="3318"/>
                      <a:pt x="39132" y="4394"/>
                      <a:pt x="41412" y="5613"/>
                    </a:cubicBezTo>
                    <a:lnTo>
                      <a:pt x="50061" y="10090"/>
                    </a:lnTo>
                    <a:lnTo>
                      <a:pt x="50631" y="10090"/>
                    </a:lnTo>
                    <a:cubicBezTo>
                      <a:pt x="56067" y="12967"/>
                      <a:pt x="60772" y="17034"/>
                      <a:pt x="64412" y="21996"/>
                    </a:cubicBezTo>
                    <a:cubicBezTo>
                      <a:pt x="67424" y="26073"/>
                      <a:pt x="68688" y="31178"/>
                      <a:pt x="67928" y="36188"/>
                    </a:cubicBezTo>
                    <a:cubicBezTo>
                      <a:pt x="67358" y="39875"/>
                      <a:pt x="65932" y="43361"/>
                      <a:pt x="63746" y="46380"/>
                    </a:cubicBezTo>
                    <a:cubicBezTo>
                      <a:pt x="61969" y="48533"/>
                      <a:pt x="59964" y="50476"/>
                      <a:pt x="57759" y="52190"/>
                    </a:cubicBezTo>
                    <a:cubicBezTo>
                      <a:pt x="49652" y="60106"/>
                      <a:pt x="37972" y="63116"/>
                      <a:pt x="27062" y="60096"/>
                    </a:cubicBezTo>
                    <a:cubicBezTo>
                      <a:pt x="23241" y="58877"/>
                      <a:pt x="19544" y="57286"/>
                      <a:pt x="16037" y="55334"/>
                    </a:cubicBezTo>
                    <a:cubicBezTo>
                      <a:pt x="12645" y="53238"/>
                      <a:pt x="9461" y="50809"/>
                      <a:pt x="6534" y="48095"/>
                    </a:cubicBezTo>
                    <a:cubicBezTo>
                      <a:pt x="309" y="42285"/>
                      <a:pt x="-1687" y="33236"/>
                      <a:pt x="1497" y="25330"/>
                    </a:cubicBezTo>
                    <a:cubicBezTo>
                      <a:pt x="3274" y="20672"/>
                      <a:pt x="5574" y="16234"/>
                      <a:pt x="8339" y="12090"/>
                    </a:cubicBezTo>
                    <a:lnTo>
                      <a:pt x="8339" y="11995"/>
                    </a:lnTo>
                    <a:close/>
                  </a:path>
                </a:pathLst>
              </a:custGeom>
              <a:solidFill>
                <a:srgbClr val="000000">
                  <a:alpha val="980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93277" name="Google Shape;3128;p47">
                <a:extLst>
                  <a:ext uri="{FF2B5EF4-FFF2-40B4-BE49-F238E27FC236}">
                    <a16:creationId xmlns:a16="http://schemas.microsoft.com/office/drawing/2014/main" id="{8BD4D7F4-CDCC-DED8-5BE9-B9D5F4E805E2}"/>
                  </a:ext>
                </a:extLst>
              </p:cNvPr>
              <p:cNvSpPr>
                <a:spLocks/>
              </p:cNvSpPr>
              <p:nvPr/>
            </p:nvSpPr>
            <p:spPr bwMode="auto">
              <a:xfrm>
                <a:off x="5733332" y="4130673"/>
                <a:ext cx="192169" cy="73375"/>
              </a:xfrm>
              <a:custGeom>
                <a:avLst/>
                <a:gdLst>
                  <a:gd name="T0" fmla="*/ 15779 w 192169"/>
                  <a:gd name="T1" fmla="*/ 11368 h 73375"/>
                  <a:gd name="T2" fmla="*/ 36117 w 192169"/>
                  <a:gd name="T3" fmla="*/ 9463 h 73375"/>
                  <a:gd name="T4" fmla="*/ 73372 w 192169"/>
                  <a:gd name="T5" fmla="*/ 16893 h 73375"/>
                  <a:gd name="T6" fmla="*/ 185611 w 192169"/>
                  <a:gd name="T7" fmla="*/ 73376 h 73375"/>
                  <a:gd name="T8" fmla="*/ 192169 w 192169"/>
                  <a:gd name="T9" fmla="*/ 63851 h 73375"/>
                  <a:gd name="T10" fmla="*/ 66529 w 192169"/>
                  <a:gd name="T11" fmla="*/ 8320 h 73375"/>
                  <a:gd name="T12" fmla="*/ 42484 w 192169"/>
                  <a:gd name="T13" fmla="*/ 2320 h 73375"/>
                  <a:gd name="T14" fmla="*/ 2569 w 192169"/>
                  <a:gd name="T15" fmla="*/ 34 h 73375"/>
                  <a:gd name="T16" fmla="*/ 31 w 192169"/>
                  <a:gd name="T17" fmla="*/ 1805 h 73375"/>
                  <a:gd name="T18" fmla="*/ 478 w 192169"/>
                  <a:gd name="T19" fmla="*/ 3558 h 73375"/>
                  <a:gd name="T20" fmla="*/ 1523 w 192169"/>
                  <a:gd name="T21" fmla="*/ 4987 h 73375"/>
                  <a:gd name="T22" fmla="*/ 15779 w 192169"/>
                  <a:gd name="T23" fmla="*/ 11368 h 733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169" h="73375" extrusionOk="0">
                    <a:moveTo>
                      <a:pt x="15779" y="11368"/>
                    </a:moveTo>
                    <a:lnTo>
                      <a:pt x="36117" y="9463"/>
                    </a:lnTo>
                    <a:cubicBezTo>
                      <a:pt x="48995" y="8187"/>
                      <a:pt x="61967" y="10768"/>
                      <a:pt x="73372" y="16893"/>
                    </a:cubicBezTo>
                    <a:lnTo>
                      <a:pt x="185611" y="73376"/>
                    </a:lnTo>
                    <a:lnTo>
                      <a:pt x="192169" y="63851"/>
                    </a:lnTo>
                    <a:lnTo>
                      <a:pt x="66529" y="8320"/>
                    </a:lnTo>
                    <a:cubicBezTo>
                      <a:pt x="58974" y="4777"/>
                      <a:pt x="50810" y="2739"/>
                      <a:pt x="42484" y="2320"/>
                    </a:cubicBezTo>
                    <a:lnTo>
                      <a:pt x="2569" y="34"/>
                    </a:lnTo>
                    <a:cubicBezTo>
                      <a:pt x="1381" y="-176"/>
                      <a:pt x="250" y="614"/>
                      <a:pt x="31" y="1805"/>
                    </a:cubicBezTo>
                    <a:cubicBezTo>
                      <a:pt x="-73" y="2424"/>
                      <a:pt x="88" y="3063"/>
                      <a:pt x="478" y="3558"/>
                    </a:cubicBezTo>
                    <a:lnTo>
                      <a:pt x="1523" y="4987"/>
                    </a:lnTo>
                    <a:cubicBezTo>
                      <a:pt x="4869" y="9425"/>
                      <a:pt x="10248" y="11835"/>
                      <a:pt x="15779" y="11368"/>
                    </a:cubicBez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93278" name="Google Shape;3129;p47">
                <a:extLst>
                  <a:ext uri="{FF2B5EF4-FFF2-40B4-BE49-F238E27FC236}">
                    <a16:creationId xmlns:a16="http://schemas.microsoft.com/office/drawing/2014/main" id="{7D204C16-A668-EE14-5975-BCBBA4C70F4B}"/>
                  </a:ext>
                </a:extLst>
              </p:cNvPr>
              <p:cNvSpPr>
                <a:spLocks/>
              </p:cNvSpPr>
              <p:nvPr/>
            </p:nvSpPr>
            <p:spPr bwMode="auto">
              <a:xfrm>
                <a:off x="5757380" y="4106036"/>
                <a:ext cx="156130" cy="127583"/>
              </a:xfrm>
              <a:custGeom>
                <a:avLst/>
                <a:gdLst>
                  <a:gd name="T0" fmla="*/ 136950 w 156130"/>
                  <a:gd name="T1" fmla="*/ 117539 h 127583"/>
                  <a:gd name="T2" fmla="*/ 128491 w 156130"/>
                  <a:gd name="T3" fmla="*/ 98489 h 127583"/>
                  <a:gd name="T4" fmla="*/ 102546 w 156130"/>
                  <a:gd name="T5" fmla="*/ 70390 h 127583"/>
                  <a:gd name="T6" fmla="*/ 0 w 156130"/>
                  <a:gd name="T7" fmla="*/ 8858 h 127583"/>
                  <a:gd name="T8" fmla="*/ 5797 w 156130"/>
                  <a:gd name="T9" fmla="*/ 0 h 127583"/>
                  <a:gd name="T10" fmla="*/ 114236 w 156130"/>
                  <a:gd name="T11" fmla="*/ 72295 h 127583"/>
                  <a:gd name="T12" fmla="*/ 132483 w 156130"/>
                  <a:gd name="T13" fmla="*/ 89916 h 127583"/>
                  <a:gd name="T14" fmla="*/ 155767 w 156130"/>
                  <a:gd name="T15" fmla="*/ 124016 h 127583"/>
                  <a:gd name="T16" fmla="*/ 152916 w 156130"/>
                  <a:gd name="T17" fmla="*/ 127540 h 127583"/>
                  <a:gd name="T18" fmla="*/ 150920 w 156130"/>
                  <a:gd name="T19" fmla="*/ 127540 h 127583"/>
                  <a:gd name="T20" fmla="*/ 136950 w 156130"/>
                  <a:gd name="T21" fmla="*/ 117539 h 1275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6130" h="127583" extrusionOk="0">
                    <a:moveTo>
                      <a:pt x="136950" y="117539"/>
                    </a:moveTo>
                    <a:lnTo>
                      <a:pt x="128491" y="98489"/>
                    </a:lnTo>
                    <a:cubicBezTo>
                      <a:pt x="123036" y="86601"/>
                      <a:pt x="113950" y="76762"/>
                      <a:pt x="102546" y="70390"/>
                    </a:cubicBezTo>
                    <a:lnTo>
                      <a:pt x="0" y="8858"/>
                    </a:lnTo>
                    <a:lnTo>
                      <a:pt x="5797" y="0"/>
                    </a:lnTo>
                    <a:lnTo>
                      <a:pt x="114236" y="72295"/>
                    </a:lnTo>
                    <a:cubicBezTo>
                      <a:pt x="121439" y="76876"/>
                      <a:pt x="127645" y="82868"/>
                      <a:pt x="132483" y="89916"/>
                    </a:cubicBezTo>
                    <a:lnTo>
                      <a:pt x="155767" y="124016"/>
                    </a:lnTo>
                    <a:cubicBezTo>
                      <a:pt x="156908" y="125730"/>
                      <a:pt x="155197" y="127921"/>
                      <a:pt x="152916" y="127540"/>
                    </a:cubicBezTo>
                    <a:lnTo>
                      <a:pt x="150920" y="127540"/>
                    </a:lnTo>
                    <a:cubicBezTo>
                      <a:pt x="144866" y="126816"/>
                      <a:pt x="139601" y="123044"/>
                      <a:pt x="136950" y="117539"/>
                    </a:cubicBez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93279" name="Google Shape;3130;p47">
                <a:extLst>
                  <a:ext uri="{FF2B5EF4-FFF2-40B4-BE49-F238E27FC236}">
                    <a16:creationId xmlns:a16="http://schemas.microsoft.com/office/drawing/2014/main" id="{9FAA1E07-2388-14FA-194C-1657FABC032F}"/>
                  </a:ext>
                </a:extLst>
              </p:cNvPr>
              <p:cNvSpPr>
                <a:spLocks/>
              </p:cNvSpPr>
              <p:nvPr/>
            </p:nvSpPr>
            <p:spPr bwMode="auto">
              <a:xfrm>
                <a:off x="5834686" y="4162247"/>
                <a:ext cx="73778" cy="62054"/>
              </a:xfrm>
              <a:custGeom>
                <a:avLst/>
                <a:gdLst>
                  <a:gd name="T0" fmla="*/ 29231 w 73778"/>
                  <a:gd name="T1" fmla="*/ 178 h 62054"/>
                  <a:gd name="T2" fmla="*/ 48239 w 73778"/>
                  <a:gd name="T3" fmla="*/ 5988 h 62054"/>
                  <a:gd name="T4" fmla="*/ 48809 w 73778"/>
                  <a:gd name="T5" fmla="*/ 5988 h 62054"/>
                  <a:gd name="T6" fmla="*/ 58313 w 73778"/>
                  <a:gd name="T7" fmla="*/ 11036 h 62054"/>
                  <a:gd name="T8" fmla="*/ 65345 w 73778"/>
                  <a:gd name="T9" fmla="*/ 15418 h 62054"/>
                  <a:gd name="T10" fmla="*/ 69717 w 73778"/>
                  <a:gd name="T11" fmla="*/ 18751 h 62054"/>
                  <a:gd name="T12" fmla="*/ 68577 w 73778"/>
                  <a:gd name="T13" fmla="*/ 42373 h 62054"/>
                  <a:gd name="T14" fmla="*/ 57457 w 73778"/>
                  <a:gd name="T15" fmla="*/ 54946 h 62054"/>
                  <a:gd name="T16" fmla="*/ 30752 w 73778"/>
                  <a:gd name="T17" fmla="*/ 60852 h 62054"/>
                  <a:gd name="T18" fmla="*/ 18492 w 73778"/>
                  <a:gd name="T19" fmla="*/ 55422 h 62054"/>
                  <a:gd name="T20" fmla="*/ 8323 w 73778"/>
                  <a:gd name="T21" fmla="*/ 48184 h 62054"/>
                  <a:gd name="T22" fmla="*/ 2050 w 73778"/>
                  <a:gd name="T23" fmla="*/ 19037 h 62054"/>
                  <a:gd name="T24" fmla="*/ 5186 w 73778"/>
                  <a:gd name="T25" fmla="*/ 11417 h 62054"/>
                  <a:gd name="T26" fmla="*/ 13455 w 73778"/>
                  <a:gd name="T27" fmla="*/ 3416 h 62054"/>
                  <a:gd name="T28" fmla="*/ 29231 w 73778"/>
                  <a:gd name="T29" fmla="*/ 178 h 6205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3778" h="62054" extrusionOk="0">
                    <a:moveTo>
                      <a:pt x="29231" y="178"/>
                    </a:moveTo>
                    <a:cubicBezTo>
                      <a:pt x="35893" y="835"/>
                      <a:pt x="42346" y="2807"/>
                      <a:pt x="48239" y="5988"/>
                    </a:cubicBezTo>
                    <a:lnTo>
                      <a:pt x="48809" y="5988"/>
                    </a:lnTo>
                    <a:lnTo>
                      <a:pt x="58313" y="11036"/>
                    </a:lnTo>
                    <a:cubicBezTo>
                      <a:pt x="60783" y="12465"/>
                      <a:pt x="63064" y="13894"/>
                      <a:pt x="65345" y="15418"/>
                    </a:cubicBezTo>
                    <a:cubicBezTo>
                      <a:pt x="67626" y="16942"/>
                      <a:pt x="68292" y="17608"/>
                      <a:pt x="69717" y="18751"/>
                    </a:cubicBezTo>
                    <a:cubicBezTo>
                      <a:pt x="76180" y="23895"/>
                      <a:pt x="74279" y="34277"/>
                      <a:pt x="68577" y="42373"/>
                    </a:cubicBezTo>
                    <a:cubicBezTo>
                      <a:pt x="65383" y="46993"/>
                      <a:pt x="61658" y="51222"/>
                      <a:pt x="57457" y="54946"/>
                    </a:cubicBezTo>
                    <a:cubicBezTo>
                      <a:pt x="50187" y="61442"/>
                      <a:pt x="40075" y="63681"/>
                      <a:pt x="30752" y="60852"/>
                    </a:cubicBezTo>
                    <a:cubicBezTo>
                      <a:pt x="26503" y="59433"/>
                      <a:pt x="22398" y="57613"/>
                      <a:pt x="18492" y="55422"/>
                    </a:cubicBezTo>
                    <a:cubicBezTo>
                      <a:pt x="14852" y="53384"/>
                      <a:pt x="11440" y="50955"/>
                      <a:pt x="8323" y="48184"/>
                    </a:cubicBezTo>
                    <a:cubicBezTo>
                      <a:pt x="301" y="40764"/>
                      <a:pt x="-2208" y="29105"/>
                      <a:pt x="2050" y="19037"/>
                    </a:cubicBezTo>
                    <a:cubicBezTo>
                      <a:pt x="2763" y="16370"/>
                      <a:pt x="3808" y="13808"/>
                      <a:pt x="5186" y="11417"/>
                    </a:cubicBezTo>
                    <a:cubicBezTo>
                      <a:pt x="7325" y="8179"/>
                      <a:pt x="10147" y="5445"/>
                      <a:pt x="13455" y="3416"/>
                    </a:cubicBezTo>
                    <a:cubicBezTo>
                      <a:pt x="18226" y="663"/>
                      <a:pt x="23757" y="-470"/>
                      <a:pt x="29231" y="178"/>
                    </a:cubicBezTo>
                    <a:close/>
                  </a:path>
                </a:pathLst>
              </a:custGeom>
              <a:solidFill>
                <a:srgbClr val="000000">
                  <a:alpha val="29803"/>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93280" name="Google Shape;3131;p47">
                <a:extLst>
                  <a:ext uri="{FF2B5EF4-FFF2-40B4-BE49-F238E27FC236}">
                    <a16:creationId xmlns:a16="http://schemas.microsoft.com/office/drawing/2014/main" id="{684E11FE-187C-D55C-59E0-BFDDB291942C}"/>
                  </a:ext>
                </a:extLst>
              </p:cNvPr>
              <p:cNvSpPr>
                <a:spLocks/>
              </p:cNvSpPr>
              <p:nvPr/>
            </p:nvSpPr>
            <p:spPr bwMode="auto">
              <a:xfrm>
                <a:off x="5745586" y="4102215"/>
                <a:ext cx="183510" cy="128783"/>
              </a:xfrm>
              <a:custGeom>
                <a:avLst/>
                <a:gdLst>
                  <a:gd name="T0" fmla="*/ 9608 w 183510"/>
                  <a:gd name="T1" fmla="*/ 9632 h 128783"/>
                  <a:gd name="T2" fmla="*/ 10748 w 183510"/>
                  <a:gd name="T3" fmla="*/ 19157 h 128783"/>
                  <a:gd name="T4" fmla="*/ 8087 w 183510"/>
                  <a:gd name="T5" fmla="*/ 65829 h 128783"/>
                  <a:gd name="T6" fmla="*/ 32037 w 183510"/>
                  <a:gd name="T7" fmla="*/ 79259 h 128783"/>
                  <a:gd name="T8" fmla="*/ 70052 w 183510"/>
                  <a:gd name="T9" fmla="*/ 69734 h 128783"/>
                  <a:gd name="T10" fmla="*/ 80506 w 183510"/>
                  <a:gd name="T11" fmla="*/ 55828 h 128783"/>
                  <a:gd name="T12" fmla="*/ 90010 w 183510"/>
                  <a:gd name="T13" fmla="*/ 50780 h 128783"/>
                  <a:gd name="T14" fmla="*/ 93811 w 183510"/>
                  <a:gd name="T15" fmla="*/ 52875 h 128783"/>
                  <a:gd name="T16" fmla="*/ 93146 w 183510"/>
                  <a:gd name="T17" fmla="*/ 62400 h 128783"/>
                  <a:gd name="T18" fmla="*/ 84023 w 183510"/>
                  <a:gd name="T19" fmla="*/ 77068 h 128783"/>
                  <a:gd name="T20" fmla="*/ 92101 w 183510"/>
                  <a:gd name="T21" fmla="*/ 112978 h 128783"/>
                  <a:gd name="T22" fmla="*/ 117096 w 183510"/>
                  <a:gd name="T23" fmla="*/ 127170 h 128783"/>
                  <a:gd name="T24" fmla="*/ 165470 w 183510"/>
                  <a:gd name="T25" fmla="*/ 103643 h 128783"/>
                  <a:gd name="T26" fmla="*/ 176780 w 183510"/>
                  <a:gd name="T27" fmla="*/ 100595 h 128783"/>
                  <a:gd name="T28" fmla="*/ 182577 w 183510"/>
                  <a:gd name="T29" fmla="*/ 87451 h 128783"/>
                  <a:gd name="T30" fmla="*/ 142091 w 183510"/>
                  <a:gd name="T31" fmla="*/ 60019 h 128783"/>
                  <a:gd name="T32" fmla="*/ 112344 w 183510"/>
                  <a:gd name="T33" fmla="*/ 52208 h 128783"/>
                  <a:gd name="T34" fmla="*/ 105406 w 183510"/>
                  <a:gd name="T35" fmla="*/ 48303 h 128783"/>
                  <a:gd name="T36" fmla="*/ 89820 w 183510"/>
                  <a:gd name="T37" fmla="*/ 39826 h 128783"/>
                  <a:gd name="T38" fmla="*/ 81552 w 183510"/>
                  <a:gd name="T39" fmla="*/ 36492 h 128783"/>
                  <a:gd name="T40" fmla="*/ 61118 w 183510"/>
                  <a:gd name="T41" fmla="*/ 17347 h 128783"/>
                  <a:gd name="T42" fmla="*/ 19397 w 183510"/>
                  <a:gd name="T43" fmla="*/ 107 h 128783"/>
                  <a:gd name="T44" fmla="*/ 93906 w 183510"/>
                  <a:gd name="T45" fmla="*/ 72020 h 128783"/>
                  <a:gd name="T46" fmla="*/ 118331 w 183510"/>
                  <a:gd name="T47" fmla="*/ 60400 h 128783"/>
                  <a:gd name="T48" fmla="*/ 137909 w 183510"/>
                  <a:gd name="T49" fmla="*/ 66210 h 128783"/>
                  <a:gd name="T50" fmla="*/ 154446 w 183510"/>
                  <a:gd name="T51" fmla="*/ 75640 h 128783"/>
                  <a:gd name="T52" fmla="*/ 157677 w 183510"/>
                  <a:gd name="T53" fmla="*/ 102596 h 128783"/>
                  <a:gd name="T54" fmla="*/ 119852 w 183510"/>
                  <a:gd name="T55" fmla="*/ 121074 h 128783"/>
                  <a:gd name="T56" fmla="*/ 97423 w 183510"/>
                  <a:gd name="T57" fmla="*/ 108406 h 128783"/>
                  <a:gd name="T58" fmla="*/ 93906 w 183510"/>
                  <a:gd name="T59" fmla="*/ 72020 h 128783"/>
                  <a:gd name="T60" fmla="*/ 36789 w 183510"/>
                  <a:gd name="T61" fmla="*/ 13060 h 128783"/>
                  <a:gd name="T62" fmla="*/ 48574 w 183510"/>
                  <a:gd name="T63" fmla="*/ 18014 h 128783"/>
                  <a:gd name="T64" fmla="*/ 57792 w 183510"/>
                  <a:gd name="T65" fmla="*/ 22585 h 128783"/>
                  <a:gd name="T66" fmla="*/ 74994 w 183510"/>
                  <a:gd name="T67" fmla="*/ 48779 h 128783"/>
                  <a:gd name="T68" fmla="*/ 64825 w 183510"/>
                  <a:gd name="T69" fmla="*/ 64781 h 128783"/>
                  <a:gd name="T70" fmla="*/ 23198 w 183510"/>
                  <a:gd name="T71" fmla="*/ 67829 h 128783"/>
                  <a:gd name="T72" fmla="*/ 8658 w 183510"/>
                  <a:gd name="T73" fmla="*/ 37825 h 128783"/>
                  <a:gd name="T74" fmla="*/ 15405 w 183510"/>
                  <a:gd name="T75" fmla="*/ 24395 h 1287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83510" h="128783" extrusionOk="0">
                    <a:moveTo>
                      <a:pt x="14550" y="1821"/>
                    </a:moveTo>
                    <a:lnTo>
                      <a:pt x="9608" y="9632"/>
                    </a:lnTo>
                    <a:cubicBezTo>
                      <a:pt x="8753" y="10575"/>
                      <a:pt x="8753" y="12022"/>
                      <a:pt x="9608" y="12965"/>
                    </a:cubicBezTo>
                    <a:cubicBezTo>
                      <a:pt x="11347" y="14527"/>
                      <a:pt x="11822" y="17071"/>
                      <a:pt x="10748" y="19157"/>
                    </a:cubicBezTo>
                    <a:lnTo>
                      <a:pt x="2575" y="36301"/>
                    </a:lnTo>
                    <a:cubicBezTo>
                      <a:pt x="-2329" y="46274"/>
                      <a:pt x="-86" y="58304"/>
                      <a:pt x="8087" y="65829"/>
                    </a:cubicBezTo>
                    <a:cubicBezTo>
                      <a:pt x="14997" y="72001"/>
                      <a:pt x="23170" y="76583"/>
                      <a:pt x="32037" y="79259"/>
                    </a:cubicBezTo>
                    <a:cubicBezTo>
                      <a:pt x="45494" y="83374"/>
                      <a:pt x="60111" y="79717"/>
                      <a:pt x="70052" y="69734"/>
                    </a:cubicBezTo>
                    <a:lnTo>
                      <a:pt x="77655" y="62019"/>
                    </a:lnTo>
                    <a:cubicBezTo>
                      <a:pt x="79337" y="60381"/>
                      <a:pt x="80354" y="58171"/>
                      <a:pt x="80506" y="55828"/>
                    </a:cubicBezTo>
                    <a:cubicBezTo>
                      <a:pt x="81029" y="52180"/>
                      <a:pt x="84393" y="49646"/>
                      <a:pt x="88033" y="50170"/>
                    </a:cubicBezTo>
                    <a:cubicBezTo>
                      <a:pt x="88718" y="50265"/>
                      <a:pt x="89383" y="50475"/>
                      <a:pt x="90010" y="50780"/>
                    </a:cubicBezTo>
                    <a:lnTo>
                      <a:pt x="91911" y="51732"/>
                    </a:lnTo>
                    <a:lnTo>
                      <a:pt x="93811" y="52875"/>
                    </a:lnTo>
                    <a:cubicBezTo>
                      <a:pt x="96321" y="54694"/>
                      <a:pt x="96891" y="58209"/>
                      <a:pt x="95075" y="60723"/>
                    </a:cubicBezTo>
                    <a:cubicBezTo>
                      <a:pt x="94572" y="61419"/>
                      <a:pt x="93906" y="62000"/>
                      <a:pt x="93146" y="62400"/>
                    </a:cubicBezTo>
                    <a:cubicBezTo>
                      <a:pt x="91008" y="63533"/>
                      <a:pt x="89307" y="65343"/>
                      <a:pt x="88299" y="67543"/>
                    </a:cubicBezTo>
                    <a:lnTo>
                      <a:pt x="84023" y="77068"/>
                    </a:lnTo>
                    <a:cubicBezTo>
                      <a:pt x="78482" y="89508"/>
                      <a:pt x="81770" y="104119"/>
                      <a:pt x="92101" y="112978"/>
                    </a:cubicBezTo>
                    <a:cubicBezTo>
                      <a:pt x="99362" y="119398"/>
                      <a:pt x="107877" y="124227"/>
                      <a:pt x="117096" y="127170"/>
                    </a:cubicBezTo>
                    <a:cubicBezTo>
                      <a:pt x="129156" y="131066"/>
                      <a:pt x="142366" y="127780"/>
                      <a:pt x="151214" y="118693"/>
                    </a:cubicBezTo>
                    <a:lnTo>
                      <a:pt x="165470" y="103643"/>
                    </a:lnTo>
                    <a:cubicBezTo>
                      <a:pt x="167409" y="101700"/>
                      <a:pt x="170250" y="100967"/>
                      <a:pt x="172883" y="101738"/>
                    </a:cubicBezTo>
                    <a:cubicBezTo>
                      <a:pt x="174290" y="102224"/>
                      <a:pt x="175858" y="101767"/>
                      <a:pt x="176780" y="100595"/>
                    </a:cubicBezTo>
                    <a:lnTo>
                      <a:pt x="182577" y="92594"/>
                    </a:lnTo>
                    <a:cubicBezTo>
                      <a:pt x="183822" y="91108"/>
                      <a:pt x="183822" y="88937"/>
                      <a:pt x="182577" y="87451"/>
                    </a:cubicBezTo>
                    <a:cubicBezTo>
                      <a:pt x="173501" y="78412"/>
                      <a:pt x="163047" y="70887"/>
                      <a:pt x="151595" y="65162"/>
                    </a:cubicBezTo>
                    <a:lnTo>
                      <a:pt x="142091" y="60019"/>
                    </a:lnTo>
                    <a:cubicBezTo>
                      <a:pt x="135058" y="56180"/>
                      <a:pt x="127341" y="53789"/>
                      <a:pt x="119377" y="52970"/>
                    </a:cubicBezTo>
                    <a:lnTo>
                      <a:pt x="112344" y="52208"/>
                    </a:lnTo>
                    <a:cubicBezTo>
                      <a:pt x="110776" y="52284"/>
                      <a:pt x="109236" y="51732"/>
                      <a:pt x="108067" y="50684"/>
                    </a:cubicBezTo>
                    <a:cubicBezTo>
                      <a:pt x="107373" y="49703"/>
                      <a:pt x="106461" y="48884"/>
                      <a:pt x="105406" y="48303"/>
                    </a:cubicBezTo>
                    <a:lnTo>
                      <a:pt x="97613" y="44112"/>
                    </a:lnTo>
                    <a:lnTo>
                      <a:pt x="89820" y="39826"/>
                    </a:lnTo>
                    <a:cubicBezTo>
                      <a:pt x="88699" y="39254"/>
                      <a:pt x="87463" y="38930"/>
                      <a:pt x="86208" y="38873"/>
                    </a:cubicBezTo>
                    <a:cubicBezTo>
                      <a:pt x="84374" y="38826"/>
                      <a:pt x="82664" y="37949"/>
                      <a:pt x="81552" y="36492"/>
                    </a:cubicBezTo>
                    <a:lnTo>
                      <a:pt x="77750" y="31349"/>
                    </a:lnTo>
                    <a:cubicBezTo>
                      <a:pt x="73359" y="25453"/>
                      <a:pt x="67667" y="20661"/>
                      <a:pt x="61118" y="17347"/>
                    </a:cubicBezTo>
                    <a:lnTo>
                      <a:pt x="52470" y="12775"/>
                    </a:lnTo>
                    <a:cubicBezTo>
                      <a:pt x="42244" y="6698"/>
                      <a:pt x="31058" y="2412"/>
                      <a:pt x="19397" y="107"/>
                    </a:cubicBezTo>
                    <a:cubicBezTo>
                      <a:pt x="17591" y="-275"/>
                      <a:pt x="15719" y="383"/>
                      <a:pt x="14550" y="1821"/>
                    </a:cubicBezTo>
                    <a:close/>
                    <a:moveTo>
                      <a:pt x="93906" y="72020"/>
                    </a:moveTo>
                    <a:cubicBezTo>
                      <a:pt x="96045" y="68782"/>
                      <a:pt x="98867" y="66048"/>
                      <a:pt x="102175" y="64019"/>
                    </a:cubicBezTo>
                    <a:cubicBezTo>
                      <a:pt x="107012" y="61048"/>
                      <a:pt x="112696" y="59781"/>
                      <a:pt x="118331" y="60400"/>
                    </a:cubicBezTo>
                    <a:cubicBezTo>
                      <a:pt x="124993" y="61057"/>
                      <a:pt x="131447" y="63029"/>
                      <a:pt x="137339" y="66210"/>
                    </a:cubicBezTo>
                    <a:lnTo>
                      <a:pt x="137909" y="66210"/>
                    </a:lnTo>
                    <a:lnTo>
                      <a:pt x="147413" y="71258"/>
                    </a:lnTo>
                    <a:cubicBezTo>
                      <a:pt x="149884" y="72687"/>
                      <a:pt x="152165" y="74116"/>
                      <a:pt x="154446" y="75640"/>
                    </a:cubicBezTo>
                    <a:cubicBezTo>
                      <a:pt x="156727" y="77164"/>
                      <a:pt x="157392" y="77831"/>
                      <a:pt x="158817" y="78974"/>
                    </a:cubicBezTo>
                    <a:cubicBezTo>
                      <a:pt x="165280" y="84117"/>
                      <a:pt x="163379" y="94499"/>
                      <a:pt x="157677" y="102596"/>
                    </a:cubicBezTo>
                    <a:cubicBezTo>
                      <a:pt x="154484" y="107215"/>
                      <a:pt x="150758" y="111444"/>
                      <a:pt x="146558" y="115168"/>
                    </a:cubicBezTo>
                    <a:cubicBezTo>
                      <a:pt x="139287" y="121665"/>
                      <a:pt x="129175" y="123903"/>
                      <a:pt x="119852" y="121074"/>
                    </a:cubicBezTo>
                    <a:cubicBezTo>
                      <a:pt x="115604" y="119655"/>
                      <a:pt x="111498" y="117835"/>
                      <a:pt x="107592" y="115645"/>
                    </a:cubicBezTo>
                    <a:cubicBezTo>
                      <a:pt x="103952" y="113606"/>
                      <a:pt x="100540" y="111178"/>
                      <a:pt x="97423" y="108406"/>
                    </a:cubicBezTo>
                    <a:cubicBezTo>
                      <a:pt x="89402" y="100986"/>
                      <a:pt x="86893" y="89327"/>
                      <a:pt x="91150" y="79259"/>
                    </a:cubicBezTo>
                    <a:cubicBezTo>
                      <a:pt x="91768" y="76745"/>
                      <a:pt x="92690" y="74306"/>
                      <a:pt x="93906" y="72020"/>
                    </a:cubicBezTo>
                    <a:close/>
                    <a:moveTo>
                      <a:pt x="15405" y="24395"/>
                    </a:moveTo>
                    <a:cubicBezTo>
                      <a:pt x="20632" y="16585"/>
                      <a:pt x="29281" y="10584"/>
                      <a:pt x="36789" y="13060"/>
                    </a:cubicBezTo>
                    <a:cubicBezTo>
                      <a:pt x="38404" y="13546"/>
                      <a:pt x="39992" y="14118"/>
                      <a:pt x="41541" y="14775"/>
                    </a:cubicBezTo>
                    <a:cubicBezTo>
                      <a:pt x="43917" y="15727"/>
                      <a:pt x="46293" y="16871"/>
                      <a:pt x="48574" y="18014"/>
                    </a:cubicBezTo>
                    <a:lnTo>
                      <a:pt x="57222" y="22585"/>
                    </a:lnTo>
                    <a:lnTo>
                      <a:pt x="57792" y="22585"/>
                    </a:lnTo>
                    <a:cubicBezTo>
                      <a:pt x="63190" y="25519"/>
                      <a:pt x="67885" y="29577"/>
                      <a:pt x="71573" y="34492"/>
                    </a:cubicBezTo>
                    <a:cubicBezTo>
                      <a:pt x="74576" y="38607"/>
                      <a:pt x="75802" y="43750"/>
                      <a:pt x="74994" y="48779"/>
                    </a:cubicBezTo>
                    <a:cubicBezTo>
                      <a:pt x="74452" y="52437"/>
                      <a:pt x="73017" y="55904"/>
                      <a:pt x="70812" y="58876"/>
                    </a:cubicBezTo>
                    <a:cubicBezTo>
                      <a:pt x="69064" y="61076"/>
                      <a:pt x="67049" y="63057"/>
                      <a:pt x="64825" y="64781"/>
                    </a:cubicBezTo>
                    <a:cubicBezTo>
                      <a:pt x="56709" y="72677"/>
                      <a:pt x="45038" y="75687"/>
                      <a:pt x="34128" y="72687"/>
                    </a:cubicBezTo>
                    <a:cubicBezTo>
                      <a:pt x="30326" y="71458"/>
                      <a:pt x="26658" y="69830"/>
                      <a:pt x="23198" y="67829"/>
                    </a:cubicBezTo>
                    <a:cubicBezTo>
                      <a:pt x="19777" y="65810"/>
                      <a:pt x="16584" y="63410"/>
                      <a:pt x="13695" y="60685"/>
                    </a:cubicBezTo>
                    <a:cubicBezTo>
                      <a:pt x="7479" y="54828"/>
                      <a:pt x="5483" y="45760"/>
                      <a:pt x="8658" y="37825"/>
                    </a:cubicBezTo>
                    <a:cubicBezTo>
                      <a:pt x="10454" y="33158"/>
                      <a:pt x="12716" y="28691"/>
                      <a:pt x="15405" y="24491"/>
                    </a:cubicBezTo>
                    <a:lnTo>
                      <a:pt x="15405" y="24395"/>
                    </a:ln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93281" name="Google Shape;3132;p47">
                <a:extLst>
                  <a:ext uri="{FF2B5EF4-FFF2-40B4-BE49-F238E27FC236}">
                    <a16:creationId xmlns:a16="http://schemas.microsoft.com/office/drawing/2014/main" id="{A9005069-7E47-9793-C353-E2167B0C85B9}"/>
                  </a:ext>
                </a:extLst>
              </p:cNvPr>
              <p:cNvSpPr>
                <a:spLocks/>
              </p:cNvSpPr>
              <p:nvPr/>
            </p:nvSpPr>
            <p:spPr bwMode="auto">
              <a:xfrm>
                <a:off x="5752081" y="4128325"/>
                <a:ext cx="64221" cy="49275"/>
              </a:xfrm>
              <a:custGeom>
                <a:avLst/>
                <a:gdLst>
                  <a:gd name="T0" fmla="*/ 57569 w 64221"/>
                  <a:gd name="T1" fmla="*/ 40196 h 49275"/>
                  <a:gd name="T2" fmla="*/ 26872 w 64221"/>
                  <a:gd name="T3" fmla="*/ 48101 h 49275"/>
                  <a:gd name="T4" fmla="*/ 16037 w 64221"/>
                  <a:gd name="T5" fmla="*/ 43624 h 49275"/>
                  <a:gd name="T6" fmla="*/ 6534 w 64221"/>
                  <a:gd name="T7" fmla="*/ 36481 h 49275"/>
                  <a:gd name="T8" fmla="*/ 1497 w 64221"/>
                  <a:gd name="T9" fmla="*/ 13716 h 49275"/>
                  <a:gd name="T10" fmla="*/ 8624 w 64221"/>
                  <a:gd name="T11" fmla="*/ 0 h 49275"/>
                  <a:gd name="T12" fmla="*/ 8624 w 64221"/>
                  <a:gd name="T13" fmla="*/ 0 h 49275"/>
                  <a:gd name="T14" fmla="*/ 2067 w 64221"/>
                  <a:gd name="T15" fmla="*/ 12763 h 49275"/>
                  <a:gd name="T16" fmla="*/ 7104 w 64221"/>
                  <a:gd name="T17" fmla="*/ 35623 h 49275"/>
                  <a:gd name="T18" fmla="*/ 16608 w 64221"/>
                  <a:gd name="T19" fmla="*/ 42767 h 49275"/>
                  <a:gd name="T20" fmla="*/ 27537 w 64221"/>
                  <a:gd name="T21" fmla="*/ 47625 h 49275"/>
                  <a:gd name="T22" fmla="*/ 58234 w 64221"/>
                  <a:gd name="T23" fmla="*/ 39719 h 49275"/>
                  <a:gd name="T24" fmla="*/ 64222 w 64221"/>
                  <a:gd name="T25" fmla="*/ 33909 h 49275"/>
                  <a:gd name="T26" fmla="*/ 63556 w 64221"/>
                  <a:gd name="T27" fmla="*/ 34099 h 49275"/>
                  <a:gd name="T28" fmla="*/ 57569 w 64221"/>
                  <a:gd name="T29" fmla="*/ 40196 h 4927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4221" h="49275" extrusionOk="0">
                    <a:moveTo>
                      <a:pt x="57569" y="40196"/>
                    </a:moveTo>
                    <a:cubicBezTo>
                      <a:pt x="49481" y="48149"/>
                      <a:pt x="37782" y="51159"/>
                      <a:pt x="26872" y="48101"/>
                    </a:cubicBezTo>
                    <a:cubicBezTo>
                      <a:pt x="23118" y="46987"/>
                      <a:pt x="19487" y="45491"/>
                      <a:pt x="16037" y="43624"/>
                    </a:cubicBezTo>
                    <a:cubicBezTo>
                      <a:pt x="12597" y="41634"/>
                      <a:pt x="9404" y="39233"/>
                      <a:pt x="6534" y="36481"/>
                    </a:cubicBezTo>
                    <a:cubicBezTo>
                      <a:pt x="309" y="30671"/>
                      <a:pt x="-1687" y="21622"/>
                      <a:pt x="1497" y="13716"/>
                    </a:cubicBezTo>
                    <a:cubicBezTo>
                      <a:pt x="3369" y="8896"/>
                      <a:pt x="5754" y="4296"/>
                      <a:pt x="8624" y="0"/>
                    </a:cubicBezTo>
                    <a:cubicBezTo>
                      <a:pt x="5992" y="4010"/>
                      <a:pt x="3797" y="8287"/>
                      <a:pt x="2067" y="12763"/>
                    </a:cubicBezTo>
                    <a:cubicBezTo>
                      <a:pt x="-1107" y="20698"/>
                      <a:pt x="888" y="29766"/>
                      <a:pt x="7104" y="35623"/>
                    </a:cubicBezTo>
                    <a:cubicBezTo>
                      <a:pt x="9993" y="38348"/>
                      <a:pt x="13186" y="40748"/>
                      <a:pt x="16608" y="42767"/>
                    </a:cubicBezTo>
                    <a:cubicBezTo>
                      <a:pt x="20067" y="44767"/>
                      <a:pt x="23735" y="46396"/>
                      <a:pt x="27537" y="47625"/>
                    </a:cubicBezTo>
                    <a:cubicBezTo>
                      <a:pt x="38447" y="50625"/>
                      <a:pt x="50118" y="47615"/>
                      <a:pt x="58234" y="39719"/>
                    </a:cubicBezTo>
                    <a:cubicBezTo>
                      <a:pt x="60439" y="38005"/>
                      <a:pt x="62444" y="36061"/>
                      <a:pt x="64222" y="33909"/>
                    </a:cubicBezTo>
                    <a:lnTo>
                      <a:pt x="63556" y="34099"/>
                    </a:lnTo>
                    <a:cubicBezTo>
                      <a:pt x="61827" y="36376"/>
                      <a:pt x="59812" y="38424"/>
                      <a:pt x="57569" y="40196"/>
                    </a:cubicBezTo>
                    <a:close/>
                  </a:path>
                </a:pathLst>
              </a:custGeom>
              <a:solidFill>
                <a:srgbClr val="1F232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93282" name="Google Shape;3133;p47">
                <a:extLst>
                  <a:ext uri="{FF2B5EF4-FFF2-40B4-BE49-F238E27FC236}">
                    <a16:creationId xmlns:a16="http://schemas.microsoft.com/office/drawing/2014/main" id="{2851AA8D-738D-E983-C12A-CC107A4C461A}"/>
                  </a:ext>
                </a:extLst>
              </p:cNvPr>
              <p:cNvSpPr>
                <a:spLocks/>
              </p:cNvSpPr>
              <p:nvPr/>
            </p:nvSpPr>
            <p:spPr bwMode="auto">
              <a:xfrm>
                <a:off x="5833480" y="4174426"/>
                <a:ext cx="68642" cy="51616"/>
              </a:xfrm>
              <a:custGeom>
                <a:avLst/>
                <a:gdLst>
                  <a:gd name="T0" fmla="*/ 57428 w 68642"/>
                  <a:gd name="T1" fmla="*/ 44577 h 51616"/>
                  <a:gd name="T2" fmla="*/ 30722 w 68642"/>
                  <a:gd name="T3" fmla="*/ 50387 h 51616"/>
                  <a:gd name="T4" fmla="*/ 18463 w 68642"/>
                  <a:gd name="T5" fmla="*/ 45053 h 51616"/>
                  <a:gd name="T6" fmla="*/ 8293 w 68642"/>
                  <a:gd name="T7" fmla="*/ 37814 h 51616"/>
                  <a:gd name="T8" fmla="*/ 2021 w 68642"/>
                  <a:gd name="T9" fmla="*/ 8572 h 51616"/>
                  <a:gd name="T10" fmla="*/ 5157 w 68642"/>
                  <a:gd name="T11" fmla="*/ 1048 h 51616"/>
                  <a:gd name="T12" fmla="*/ 5917 w 68642"/>
                  <a:gd name="T13" fmla="*/ 0 h 51616"/>
                  <a:gd name="T14" fmla="*/ 2876 w 68642"/>
                  <a:gd name="T15" fmla="*/ 7429 h 51616"/>
                  <a:gd name="T16" fmla="*/ 9149 w 68642"/>
                  <a:gd name="T17" fmla="*/ 36576 h 51616"/>
                  <a:gd name="T18" fmla="*/ 19318 w 68642"/>
                  <a:gd name="T19" fmla="*/ 43815 h 51616"/>
                  <a:gd name="T20" fmla="*/ 31578 w 68642"/>
                  <a:gd name="T21" fmla="*/ 49244 h 51616"/>
                  <a:gd name="T22" fmla="*/ 58283 w 68642"/>
                  <a:gd name="T23" fmla="*/ 43339 h 51616"/>
                  <a:gd name="T24" fmla="*/ 68643 w 68642"/>
                  <a:gd name="T25" fmla="*/ 31813 h 51616"/>
                  <a:gd name="T26" fmla="*/ 68643 w 68642"/>
                  <a:gd name="T27" fmla="*/ 31813 h 51616"/>
                  <a:gd name="T28" fmla="*/ 57428 w 68642"/>
                  <a:gd name="T29" fmla="*/ 44577 h 516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8642" h="51616" extrusionOk="0">
                    <a:moveTo>
                      <a:pt x="57428" y="44577"/>
                    </a:moveTo>
                    <a:cubicBezTo>
                      <a:pt x="50139" y="51044"/>
                      <a:pt x="40027" y="53245"/>
                      <a:pt x="30722" y="50387"/>
                    </a:cubicBezTo>
                    <a:cubicBezTo>
                      <a:pt x="26465" y="49044"/>
                      <a:pt x="22350" y="47254"/>
                      <a:pt x="18463" y="45053"/>
                    </a:cubicBezTo>
                    <a:cubicBezTo>
                      <a:pt x="14870" y="42948"/>
                      <a:pt x="11458" y="40529"/>
                      <a:pt x="8293" y="37814"/>
                    </a:cubicBezTo>
                    <a:cubicBezTo>
                      <a:pt x="310" y="30337"/>
                      <a:pt x="-2189" y="18679"/>
                      <a:pt x="2021" y="8572"/>
                    </a:cubicBezTo>
                    <a:cubicBezTo>
                      <a:pt x="2772" y="5953"/>
                      <a:pt x="3827" y="3429"/>
                      <a:pt x="5157" y="1048"/>
                    </a:cubicBezTo>
                    <a:lnTo>
                      <a:pt x="5917" y="0"/>
                    </a:lnTo>
                    <a:cubicBezTo>
                      <a:pt x="4616" y="2343"/>
                      <a:pt x="3589" y="4839"/>
                      <a:pt x="2876" y="7429"/>
                    </a:cubicBezTo>
                    <a:cubicBezTo>
                      <a:pt x="-1381" y="17497"/>
                      <a:pt x="1128" y="29165"/>
                      <a:pt x="9149" y="36576"/>
                    </a:cubicBezTo>
                    <a:cubicBezTo>
                      <a:pt x="12266" y="39348"/>
                      <a:pt x="15678" y="41777"/>
                      <a:pt x="19318" y="43815"/>
                    </a:cubicBezTo>
                    <a:cubicBezTo>
                      <a:pt x="23224" y="46006"/>
                      <a:pt x="27330" y="47825"/>
                      <a:pt x="31578" y="49244"/>
                    </a:cubicBezTo>
                    <a:cubicBezTo>
                      <a:pt x="40901" y="52073"/>
                      <a:pt x="51013" y="49835"/>
                      <a:pt x="58283" y="43339"/>
                    </a:cubicBezTo>
                    <a:cubicBezTo>
                      <a:pt x="62142" y="39881"/>
                      <a:pt x="65620" y="36023"/>
                      <a:pt x="68643" y="31813"/>
                    </a:cubicBezTo>
                    <a:cubicBezTo>
                      <a:pt x="65440" y="36509"/>
                      <a:pt x="61667" y="40795"/>
                      <a:pt x="57428" y="44577"/>
                    </a:cubicBezTo>
                    <a:close/>
                  </a:path>
                </a:pathLst>
              </a:custGeom>
              <a:solidFill>
                <a:srgbClr val="1F232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93283" name="Google Shape;3134;p47">
                <a:extLst>
                  <a:ext uri="{FF2B5EF4-FFF2-40B4-BE49-F238E27FC236}">
                    <a16:creationId xmlns:a16="http://schemas.microsoft.com/office/drawing/2014/main" id="{5C38C3BA-7FB4-7803-2566-013D9E7514BC}"/>
                  </a:ext>
                </a:extLst>
              </p:cNvPr>
              <p:cNvSpPr>
                <a:spLocks/>
              </p:cNvSpPr>
              <p:nvPr/>
            </p:nvSpPr>
            <p:spPr bwMode="auto">
              <a:xfrm>
                <a:off x="5752373" y="4115091"/>
                <a:ext cx="68187" cy="61619"/>
              </a:xfrm>
              <a:custGeom>
                <a:avLst/>
                <a:gdLst>
                  <a:gd name="T0" fmla="*/ 64786 w 68187"/>
                  <a:gd name="T1" fmla="*/ 21997 h 61619"/>
                  <a:gd name="T2" fmla="*/ 51005 w 68187"/>
                  <a:gd name="T3" fmla="*/ 10090 h 61619"/>
                  <a:gd name="T4" fmla="*/ 50435 w 68187"/>
                  <a:gd name="T5" fmla="*/ 10090 h 61619"/>
                  <a:gd name="T6" fmla="*/ 41787 w 68187"/>
                  <a:gd name="T7" fmla="*/ 5518 h 61619"/>
                  <a:gd name="T8" fmla="*/ 34754 w 68187"/>
                  <a:gd name="T9" fmla="*/ 2280 h 61619"/>
                  <a:gd name="T10" fmla="*/ 30002 w 68187"/>
                  <a:gd name="T11" fmla="*/ 565 h 61619"/>
                  <a:gd name="T12" fmla="*/ 8618 w 68187"/>
                  <a:gd name="T13" fmla="*/ 11900 h 61619"/>
                  <a:gd name="T14" fmla="*/ 1490 w 68187"/>
                  <a:gd name="T15" fmla="*/ 25616 h 61619"/>
                  <a:gd name="T16" fmla="*/ 6527 w 68187"/>
                  <a:gd name="T17" fmla="*/ 48476 h 61619"/>
                  <a:gd name="T18" fmla="*/ 16031 w 68187"/>
                  <a:gd name="T19" fmla="*/ 55620 h 61619"/>
                  <a:gd name="T20" fmla="*/ 26960 w 68187"/>
                  <a:gd name="T21" fmla="*/ 60478 h 61619"/>
                  <a:gd name="T22" fmla="*/ 57658 w 68187"/>
                  <a:gd name="T23" fmla="*/ 52572 h 61619"/>
                  <a:gd name="T24" fmla="*/ 63645 w 68187"/>
                  <a:gd name="T25" fmla="*/ 46666 h 61619"/>
                  <a:gd name="T26" fmla="*/ 67827 w 68187"/>
                  <a:gd name="T27" fmla="*/ 36570 h 61619"/>
                  <a:gd name="T28" fmla="*/ 64786 w 68187"/>
                  <a:gd name="T29" fmla="*/ 21997 h 616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8187" h="61619" extrusionOk="0">
                    <a:moveTo>
                      <a:pt x="64786" y="21997"/>
                    </a:moveTo>
                    <a:cubicBezTo>
                      <a:pt x="61098" y="17082"/>
                      <a:pt x="56403" y="13024"/>
                      <a:pt x="51005" y="10090"/>
                    </a:cubicBezTo>
                    <a:lnTo>
                      <a:pt x="50435" y="10090"/>
                    </a:lnTo>
                    <a:lnTo>
                      <a:pt x="41787" y="5518"/>
                    </a:lnTo>
                    <a:cubicBezTo>
                      <a:pt x="39506" y="4375"/>
                      <a:pt x="37130" y="3232"/>
                      <a:pt x="34754" y="2280"/>
                    </a:cubicBezTo>
                    <a:cubicBezTo>
                      <a:pt x="33205" y="1623"/>
                      <a:pt x="31617" y="1051"/>
                      <a:pt x="30002" y="565"/>
                    </a:cubicBezTo>
                    <a:cubicBezTo>
                      <a:pt x="22494" y="-1911"/>
                      <a:pt x="13845" y="4090"/>
                      <a:pt x="8618" y="11900"/>
                    </a:cubicBezTo>
                    <a:cubicBezTo>
                      <a:pt x="5767" y="16205"/>
                      <a:pt x="3382" y="20806"/>
                      <a:pt x="1490" y="25616"/>
                    </a:cubicBezTo>
                    <a:cubicBezTo>
                      <a:pt x="-1684" y="33551"/>
                      <a:pt x="312" y="42618"/>
                      <a:pt x="6527" y="48476"/>
                    </a:cubicBezTo>
                    <a:cubicBezTo>
                      <a:pt x="9417" y="51200"/>
                      <a:pt x="12610" y="53601"/>
                      <a:pt x="16031" y="55620"/>
                    </a:cubicBezTo>
                    <a:cubicBezTo>
                      <a:pt x="19491" y="57620"/>
                      <a:pt x="23159" y="59249"/>
                      <a:pt x="26960" y="60478"/>
                    </a:cubicBezTo>
                    <a:cubicBezTo>
                      <a:pt x="37871" y="63478"/>
                      <a:pt x="49542" y="60468"/>
                      <a:pt x="57658" y="52572"/>
                    </a:cubicBezTo>
                    <a:cubicBezTo>
                      <a:pt x="59882" y="50848"/>
                      <a:pt x="61896" y="48867"/>
                      <a:pt x="63645" y="46666"/>
                    </a:cubicBezTo>
                    <a:cubicBezTo>
                      <a:pt x="65850" y="43695"/>
                      <a:pt x="67285" y="40228"/>
                      <a:pt x="67827" y="36570"/>
                    </a:cubicBezTo>
                    <a:cubicBezTo>
                      <a:pt x="68825" y="31503"/>
                      <a:pt x="67732" y="26235"/>
                      <a:pt x="64786" y="21997"/>
                    </a:cubicBezTo>
                    <a:close/>
                  </a:path>
                </a:pathLst>
              </a:custGeom>
              <a:solidFill>
                <a:srgbClr val="000000">
                  <a:alpha val="29803"/>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grpSp>
        <p:grpSp>
          <p:nvGrpSpPr>
            <p:cNvPr id="93251" name="Google Shape;3135;p47">
              <a:extLst>
                <a:ext uri="{FF2B5EF4-FFF2-40B4-BE49-F238E27FC236}">
                  <a16:creationId xmlns:a16="http://schemas.microsoft.com/office/drawing/2014/main" id="{7EC834C4-E6D5-D97E-6C7B-48E6BABD948A}"/>
                </a:ext>
              </a:extLst>
            </p:cNvPr>
            <p:cNvGrpSpPr>
              <a:grpSpLocks/>
            </p:cNvGrpSpPr>
            <p:nvPr/>
          </p:nvGrpSpPr>
          <p:grpSpPr bwMode="auto">
            <a:xfrm flipH="1">
              <a:off x="3829267" y="2465054"/>
              <a:ext cx="683694" cy="518573"/>
              <a:chOff x="6621095" y="1452181"/>
              <a:chExt cx="330894" cy="250785"/>
            </a:xfrm>
          </p:grpSpPr>
          <p:sp>
            <p:nvSpPr>
              <p:cNvPr id="93270" name="Google Shape;3136;p47">
                <a:extLst>
                  <a:ext uri="{FF2B5EF4-FFF2-40B4-BE49-F238E27FC236}">
                    <a16:creationId xmlns:a16="http://schemas.microsoft.com/office/drawing/2014/main" id="{112F2E32-F191-A08C-9243-2ADFE63421A9}"/>
                  </a:ext>
                </a:extLst>
              </p:cNvPr>
              <p:cNvSpPr>
                <a:spLocks/>
              </p:cNvSpPr>
              <p:nvPr/>
            </p:nvSpPr>
            <p:spPr bwMode="auto">
              <a:xfrm>
                <a:off x="6648789" y="1521520"/>
                <a:ext cx="303199" cy="174500"/>
              </a:xfrm>
              <a:custGeom>
                <a:avLst/>
                <a:gdLst>
                  <a:gd name="T0" fmla="*/ 0 w 303199"/>
                  <a:gd name="T1" fmla="*/ 63249 h 174500"/>
                  <a:gd name="T2" fmla="*/ 107878 w 303199"/>
                  <a:gd name="T3" fmla="*/ 860 h 174500"/>
                  <a:gd name="T4" fmla="*/ 114056 w 303199"/>
                  <a:gd name="T5" fmla="*/ 860 h 174500"/>
                  <a:gd name="T6" fmla="*/ 303200 w 303199"/>
                  <a:gd name="T7" fmla="*/ 110302 h 174500"/>
                  <a:gd name="T8" fmla="*/ 192280 w 303199"/>
                  <a:gd name="T9" fmla="*/ 174501 h 174500"/>
                  <a:gd name="T10" fmla="*/ 0 w 303199"/>
                  <a:gd name="T11" fmla="*/ 63249 h 174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3199" h="174500" extrusionOk="0">
                    <a:moveTo>
                      <a:pt x="0" y="63249"/>
                    </a:moveTo>
                    <a:lnTo>
                      <a:pt x="107878" y="860"/>
                    </a:lnTo>
                    <a:cubicBezTo>
                      <a:pt x="109779" y="-287"/>
                      <a:pt x="112155" y="-287"/>
                      <a:pt x="114056" y="860"/>
                    </a:cubicBezTo>
                    <a:lnTo>
                      <a:pt x="303200" y="110302"/>
                    </a:lnTo>
                    <a:lnTo>
                      <a:pt x="192280" y="174501"/>
                    </a:lnTo>
                    <a:lnTo>
                      <a:pt x="0" y="63249"/>
                    </a:lnTo>
                    <a:close/>
                  </a:path>
                </a:pathLst>
              </a:custGeom>
              <a:solidFill>
                <a:srgbClr val="F4F4F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93271" name="Google Shape;3137;p47">
                <a:extLst>
                  <a:ext uri="{FF2B5EF4-FFF2-40B4-BE49-F238E27FC236}">
                    <a16:creationId xmlns:a16="http://schemas.microsoft.com/office/drawing/2014/main" id="{FF4A8A2D-FD04-B285-9307-3DC82A65FC35}"/>
                  </a:ext>
                </a:extLst>
              </p:cNvPr>
              <p:cNvSpPr>
                <a:spLocks/>
              </p:cNvSpPr>
              <p:nvPr/>
            </p:nvSpPr>
            <p:spPr bwMode="auto">
              <a:xfrm>
                <a:off x="6790409" y="1564671"/>
                <a:ext cx="79173" cy="45815"/>
              </a:xfrm>
              <a:custGeom>
                <a:avLst/>
                <a:gdLst>
                  <a:gd name="T0" fmla="*/ 79174 w 79173"/>
                  <a:gd name="T1" fmla="*/ 29242 h 45815"/>
                  <a:gd name="T2" fmla="*/ 50660 w 79173"/>
                  <a:gd name="T3" fmla="*/ 45815 h 45815"/>
                  <a:gd name="T4" fmla="*/ 0 w 79173"/>
                  <a:gd name="T5" fmla="*/ 16478 h 45815"/>
                  <a:gd name="T6" fmla="*/ 28514 w 79173"/>
                  <a:gd name="T7" fmla="*/ 0 h 45815"/>
                  <a:gd name="T8" fmla="*/ 79174 w 79173"/>
                  <a:gd name="T9" fmla="*/ 29242 h 458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173" h="45815" extrusionOk="0">
                    <a:moveTo>
                      <a:pt x="79174" y="29242"/>
                    </a:moveTo>
                    <a:lnTo>
                      <a:pt x="50660" y="45815"/>
                    </a:lnTo>
                    <a:lnTo>
                      <a:pt x="0" y="16478"/>
                    </a:lnTo>
                    <a:lnTo>
                      <a:pt x="28514" y="0"/>
                    </a:lnTo>
                    <a:lnTo>
                      <a:pt x="79174" y="29242"/>
                    </a:lnTo>
                    <a:close/>
                  </a:path>
                </a:pathLst>
              </a:custGeom>
              <a:solidFill>
                <a:srgbClr val="000000">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93272" name="Google Shape;3138;p47">
                <a:extLst>
                  <a:ext uri="{FF2B5EF4-FFF2-40B4-BE49-F238E27FC236}">
                    <a16:creationId xmlns:a16="http://schemas.microsoft.com/office/drawing/2014/main" id="{A28916EF-7350-2BB7-73B5-698D57E422A6}"/>
                  </a:ext>
                </a:extLst>
              </p:cNvPr>
              <p:cNvSpPr>
                <a:spLocks/>
              </p:cNvSpPr>
              <p:nvPr/>
            </p:nvSpPr>
            <p:spPr bwMode="auto">
              <a:xfrm>
                <a:off x="6648780" y="1584674"/>
                <a:ext cx="303209" cy="118292"/>
              </a:xfrm>
              <a:custGeom>
                <a:avLst/>
                <a:gdLst>
                  <a:gd name="T0" fmla="*/ 303209 w 303209"/>
                  <a:gd name="T1" fmla="*/ 47149 h 118292"/>
                  <a:gd name="T2" fmla="*/ 303209 w 303209"/>
                  <a:gd name="T3" fmla="*/ 49721 h 118292"/>
                  <a:gd name="T4" fmla="*/ 298076 w 303209"/>
                  <a:gd name="T5" fmla="*/ 58769 h 118292"/>
                  <a:gd name="T6" fmla="*/ 197517 w 303209"/>
                  <a:gd name="T7" fmla="*/ 116872 h 118292"/>
                  <a:gd name="T8" fmla="*/ 187157 w 303209"/>
                  <a:gd name="T9" fmla="*/ 116872 h 118292"/>
                  <a:gd name="T10" fmla="*/ 5237 w 303209"/>
                  <a:gd name="T11" fmla="*/ 12097 h 118292"/>
                  <a:gd name="T12" fmla="*/ 9 w 303209"/>
                  <a:gd name="T13" fmla="*/ 2572 h 118292"/>
                  <a:gd name="T14" fmla="*/ 9 w 303209"/>
                  <a:gd name="T15" fmla="*/ 0 h 118292"/>
                  <a:gd name="T16" fmla="*/ 192289 w 303209"/>
                  <a:gd name="T17" fmla="*/ 111252 h 118292"/>
                  <a:gd name="T18" fmla="*/ 303209 w 303209"/>
                  <a:gd name="T19" fmla="*/ 47149 h 1182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lnTo>
                      <a:pt x="303209" y="47149"/>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93273" name="Google Shape;3139;p47">
                <a:extLst>
                  <a:ext uri="{FF2B5EF4-FFF2-40B4-BE49-F238E27FC236}">
                    <a16:creationId xmlns:a16="http://schemas.microsoft.com/office/drawing/2014/main" id="{0B0EFC30-6808-9FBA-5737-74F7F521562C}"/>
                  </a:ext>
                </a:extLst>
              </p:cNvPr>
              <p:cNvSpPr>
                <a:spLocks/>
              </p:cNvSpPr>
              <p:nvPr/>
            </p:nvSpPr>
            <p:spPr bwMode="auto">
              <a:xfrm>
                <a:off x="6621095" y="1454086"/>
                <a:ext cx="217122" cy="244320"/>
              </a:xfrm>
              <a:custGeom>
                <a:avLst/>
                <a:gdLst>
                  <a:gd name="T0" fmla="*/ 217123 w 217122"/>
                  <a:gd name="T1" fmla="*/ 243459 h 244320"/>
                  <a:gd name="T2" fmla="*/ 206478 w 217122"/>
                  <a:gd name="T3" fmla="*/ 242697 h 244320"/>
                  <a:gd name="T4" fmla="*/ 25888 w 217122"/>
                  <a:gd name="T5" fmla="*/ 137922 h 244320"/>
                  <a:gd name="T6" fmla="*/ 19900 w 217122"/>
                  <a:gd name="T7" fmla="*/ 129254 h 244320"/>
                  <a:gd name="T8" fmla="*/ 36 w 217122"/>
                  <a:gd name="T9" fmla="*/ 10763 h 244320"/>
                  <a:gd name="T10" fmla="*/ 36 w 217122"/>
                  <a:gd name="T11" fmla="*/ 8763 h 244320"/>
                  <a:gd name="T12" fmla="*/ 3743 w 217122"/>
                  <a:gd name="T13" fmla="*/ 0 h 244320"/>
                  <a:gd name="T14" fmla="*/ 191935 w 217122"/>
                  <a:gd name="T15" fmla="*/ 108871 h 244320"/>
                  <a:gd name="T16" fmla="*/ 196307 w 217122"/>
                  <a:gd name="T17" fmla="*/ 115252 h 244320"/>
                  <a:gd name="T18" fmla="*/ 217123 w 217122"/>
                  <a:gd name="T19" fmla="*/ 243459 h 24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lnTo>
                      <a:pt x="217123" y="243459"/>
                    </a:lnTo>
                    <a:close/>
                  </a:path>
                </a:pathLst>
              </a:custGeom>
              <a:solidFill>
                <a:srgbClr val="F4F4F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93274" name="Google Shape;3140;p47">
                <a:extLst>
                  <a:ext uri="{FF2B5EF4-FFF2-40B4-BE49-F238E27FC236}">
                    <a16:creationId xmlns:a16="http://schemas.microsoft.com/office/drawing/2014/main" id="{C05533B1-6D19-BE83-4014-87E5BD30E859}"/>
                  </a:ext>
                </a:extLst>
              </p:cNvPr>
              <p:cNvSpPr>
                <a:spLocks/>
              </p:cNvSpPr>
              <p:nvPr/>
            </p:nvSpPr>
            <p:spPr bwMode="auto">
              <a:xfrm>
                <a:off x="6624647" y="1452181"/>
                <a:ext cx="216421" cy="245364"/>
              </a:xfrm>
              <a:custGeom>
                <a:avLst/>
                <a:gdLst>
                  <a:gd name="T0" fmla="*/ 216422 w 216421"/>
                  <a:gd name="T1" fmla="*/ 243840 h 245364"/>
                  <a:gd name="T2" fmla="*/ 215186 w 216421"/>
                  <a:gd name="T3" fmla="*/ 244602 h 245364"/>
                  <a:gd name="T4" fmla="*/ 213570 w 216421"/>
                  <a:gd name="T5" fmla="*/ 245364 h 245364"/>
                  <a:gd name="T6" fmla="*/ 192090 w 216421"/>
                  <a:gd name="T7" fmla="*/ 117157 h 245364"/>
                  <a:gd name="T8" fmla="*/ 187718 w 216421"/>
                  <a:gd name="T9" fmla="*/ 110776 h 245364"/>
                  <a:gd name="T10" fmla="*/ 0 w 216421"/>
                  <a:gd name="T11" fmla="*/ 1905 h 245364"/>
                  <a:gd name="T12" fmla="*/ 2471 w 216421"/>
                  <a:gd name="T13" fmla="*/ 0 h 245364"/>
                  <a:gd name="T14" fmla="*/ 191044 w 216421"/>
                  <a:gd name="T15" fmla="*/ 109061 h 245364"/>
                  <a:gd name="T16" fmla="*/ 195512 w 216421"/>
                  <a:gd name="T17" fmla="*/ 115443 h 245364"/>
                  <a:gd name="T18" fmla="*/ 216422 w 216421"/>
                  <a:gd name="T19" fmla="*/ 243840 h 2453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lnTo>
                      <a:pt x="216422" y="24384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grpSp>
        <p:sp>
          <p:nvSpPr>
            <p:cNvPr id="93252" name="Google Shape;3141;p47">
              <a:extLst>
                <a:ext uri="{FF2B5EF4-FFF2-40B4-BE49-F238E27FC236}">
                  <a16:creationId xmlns:a16="http://schemas.microsoft.com/office/drawing/2014/main" id="{FFDFD6D8-5C5B-AF16-14B1-4FB160746F92}"/>
                </a:ext>
              </a:extLst>
            </p:cNvPr>
            <p:cNvSpPr>
              <a:spLocks/>
            </p:cNvSpPr>
            <p:nvPr/>
          </p:nvSpPr>
          <p:spPr bwMode="auto">
            <a:xfrm rot="-1803147">
              <a:off x="6082659" y="320502"/>
              <a:ext cx="40427" cy="70097"/>
            </a:xfrm>
            <a:custGeom>
              <a:avLst/>
              <a:gdLst>
                <a:gd name="T0" fmla="*/ 32695 w 49989"/>
                <a:gd name="T1" fmla="*/ 28345 h 86677"/>
                <a:gd name="T2" fmla="*/ 16347 w 49989"/>
                <a:gd name="T3" fmla="*/ 56689 h 86677"/>
                <a:gd name="T4" fmla="*/ 0 w 49989"/>
                <a:gd name="T5" fmla="*/ 28345 h 86677"/>
                <a:gd name="T6" fmla="*/ 16347 w 49989"/>
                <a:gd name="T7" fmla="*/ 0 h 86677"/>
                <a:gd name="T8" fmla="*/ 32695 w 49989"/>
                <a:gd name="T9" fmla="*/ 28345 h 866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989" h="86677" extrusionOk="0">
                  <a:moveTo>
                    <a:pt x="49990" y="43339"/>
                  </a:moveTo>
                  <a:cubicBezTo>
                    <a:pt x="49990" y="67274"/>
                    <a:pt x="38799" y="86678"/>
                    <a:pt x="24995" y="86678"/>
                  </a:cubicBezTo>
                  <a:cubicBezTo>
                    <a:pt x="11190" y="86678"/>
                    <a:pt x="0" y="67274"/>
                    <a:pt x="0" y="43339"/>
                  </a:cubicBezTo>
                  <a:cubicBezTo>
                    <a:pt x="0" y="19403"/>
                    <a:pt x="11190" y="0"/>
                    <a:pt x="24995" y="0"/>
                  </a:cubicBezTo>
                  <a:cubicBezTo>
                    <a:pt x="38799" y="0"/>
                    <a:pt x="49990" y="19403"/>
                    <a:pt x="49990" y="43339"/>
                  </a:cubicBezTo>
                  <a:close/>
                </a:path>
              </a:pathLst>
            </a:custGeom>
            <a:solidFill>
              <a:srgbClr val="D6D8E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93253" name="Google Shape;3142;p47">
              <a:extLst>
                <a:ext uri="{FF2B5EF4-FFF2-40B4-BE49-F238E27FC236}">
                  <a16:creationId xmlns:a16="http://schemas.microsoft.com/office/drawing/2014/main" id="{45DA8842-CA26-8467-85B3-D243CFE136D6}"/>
                </a:ext>
              </a:extLst>
            </p:cNvPr>
            <p:cNvSpPr>
              <a:spLocks/>
            </p:cNvSpPr>
            <p:nvPr/>
          </p:nvSpPr>
          <p:spPr bwMode="auto">
            <a:xfrm>
              <a:off x="5777153" y="2115925"/>
              <a:ext cx="669353" cy="387341"/>
            </a:xfrm>
            <a:custGeom>
              <a:avLst/>
              <a:gdLst>
                <a:gd name="T0" fmla="*/ 540503 w 828920"/>
                <a:gd name="T1" fmla="*/ 156389 h 479679"/>
                <a:gd name="T2" fmla="*/ 270252 w 828920"/>
                <a:gd name="T3" fmla="*/ 312778 h 479679"/>
                <a:gd name="T4" fmla="*/ 0 w 828920"/>
                <a:gd name="T5" fmla="*/ 156389 h 479679"/>
                <a:gd name="T6" fmla="*/ 270252 w 828920"/>
                <a:gd name="T7" fmla="*/ 0 h 479679"/>
                <a:gd name="T8" fmla="*/ 540503 w 828920"/>
                <a:gd name="T9" fmla="*/ 156389 h 4796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8920" h="479679" extrusionOk="0">
                  <a:moveTo>
                    <a:pt x="828920" y="239840"/>
                  </a:moveTo>
                  <a:cubicBezTo>
                    <a:pt x="828920" y="372299"/>
                    <a:pt x="643360" y="479679"/>
                    <a:pt x="414460" y="479679"/>
                  </a:cubicBezTo>
                  <a:cubicBezTo>
                    <a:pt x="185560" y="479679"/>
                    <a:pt x="0" y="372299"/>
                    <a:pt x="0" y="239840"/>
                  </a:cubicBezTo>
                  <a:cubicBezTo>
                    <a:pt x="0" y="107380"/>
                    <a:pt x="185560" y="0"/>
                    <a:pt x="414460" y="0"/>
                  </a:cubicBezTo>
                  <a:cubicBezTo>
                    <a:pt x="643360" y="0"/>
                    <a:pt x="828920" y="107380"/>
                    <a:pt x="828920" y="239840"/>
                  </a:cubicBezTo>
                  <a:close/>
                </a:path>
              </a:pathLst>
            </a:custGeom>
            <a:solidFill>
              <a:srgbClr val="D6D8E5">
                <a:alpha val="39999"/>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93254" name="Google Shape;3143;p47">
              <a:extLst>
                <a:ext uri="{FF2B5EF4-FFF2-40B4-BE49-F238E27FC236}">
                  <a16:creationId xmlns:a16="http://schemas.microsoft.com/office/drawing/2014/main" id="{0B091A19-5BAE-A0AA-9D0D-1C799F082266}"/>
                </a:ext>
              </a:extLst>
            </p:cNvPr>
            <p:cNvSpPr>
              <a:spLocks/>
            </p:cNvSpPr>
            <p:nvPr/>
          </p:nvSpPr>
          <p:spPr bwMode="auto">
            <a:xfrm>
              <a:off x="5964040" y="276791"/>
              <a:ext cx="375852" cy="551229"/>
            </a:xfrm>
            <a:custGeom>
              <a:avLst/>
              <a:gdLst>
                <a:gd name="T0" fmla="*/ 106960 w 465451"/>
                <a:gd name="T1" fmla="*/ 14734 h 682637"/>
                <a:gd name="T2" fmla="*/ 241684 w 465451"/>
                <a:gd name="T3" fmla="*/ 60881 h 682637"/>
                <a:gd name="T4" fmla="*/ 261018 w 465451"/>
                <a:gd name="T5" fmla="*/ 214226 h 682637"/>
                <a:gd name="T6" fmla="*/ 301484 w 465451"/>
                <a:gd name="T7" fmla="*/ 327699 h 682637"/>
                <a:gd name="T8" fmla="*/ 203262 w 465451"/>
                <a:gd name="T9" fmla="*/ 442785 h 682637"/>
                <a:gd name="T10" fmla="*/ 16608 w 465451"/>
                <a:gd name="T11" fmla="*/ 391732 h 682637"/>
                <a:gd name="T12" fmla="*/ 17041 w 465451"/>
                <a:gd name="T13" fmla="*/ 264844 h 682637"/>
                <a:gd name="T14" fmla="*/ 56641 w 465451"/>
                <a:gd name="T15" fmla="*/ 159261 h 682637"/>
                <a:gd name="T16" fmla="*/ 106960 w 465451"/>
                <a:gd name="T17" fmla="*/ 14734 h 6826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5451" h="682637" extrusionOk="0">
                  <a:moveTo>
                    <a:pt x="164035" y="22597"/>
                  </a:moveTo>
                  <a:cubicBezTo>
                    <a:pt x="182568" y="-7216"/>
                    <a:pt x="324079" y="-26837"/>
                    <a:pt x="370648" y="93368"/>
                  </a:cubicBezTo>
                  <a:cubicBezTo>
                    <a:pt x="388325" y="138898"/>
                    <a:pt x="385569" y="255293"/>
                    <a:pt x="400299" y="328540"/>
                  </a:cubicBezTo>
                  <a:cubicBezTo>
                    <a:pt x="415030" y="401788"/>
                    <a:pt x="449909" y="442840"/>
                    <a:pt x="462359" y="502562"/>
                  </a:cubicBezTo>
                  <a:cubicBezTo>
                    <a:pt x="474809" y="562284"/>
                    <a:pt x="454471" y="661534"/>
                    <a:pt x="311724" y="679060"/>
                  </a:cubicBezTo>
                  <a:cubicBezTo>
                    <a:pt x="168977" y="696586"/>
                    <a:pt x="59209" y="646390"/>
                    <a:pt x="25470" y="600765"/>
                  </a:cubicBezTo>
                  <a:cubicBezTo>
                    <a:pt x="-8268" y="555140"/>
                    <a:pt x="-8934" y="457890"/>
                    <a:pt x="26135" y="406169"/>
                  </a:cubicBezTo>
                  <a:cubicBezTo>
                    <a:pt x="61204" y="354448"/>
                    <a:pt x="87720" y="311776"/>
                    <a:pt x="86865" y="244244"/>
                  </a:cubicBezTo>
                  <a:lnTo>
                    <a:pt x="164035" y="22597"/>
                  </a:ln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93255" name="Google Shape;3144;p47">
              <a:extLst>
                <a:ext uri="{FF2B5EF4-FFF2-40B4-BE49-F238E27FC236}">
                  <a16:creationId xmlns:a16="http://schemas.microsoft.com/office/drawing/2014/main" id="{08252705-0B75-9188-7D55-49478C63C21E}"/>
                </a:ext>
              </a:extLst>
            </p:cNvPr>
            <p:cNvSpPr>
              <a:spLocks/>
            </p:cNvSpPr>
            <p:nvPr/>
          </p:nvSpPr>
          <p:spPr bwMode="auto">
            <a:xfrm>
              <a:off x="5952425" y="673402"/>
              <a:ext cx="70057" cy="407712"/>
            </a:xfrm>
            <a:custGeom>
              <a:avLst/>
              <a:gdLst>
                <a:gd name="T0" fmla="*/ 5784 w 86758"/>
                <a:gd name="T1" fmla="*/ 22185 h 504907"/>
                <a:gd name="T2" fmla="*/ 25242 w 86758"/>
                <a:gd name="T3" fmla="*/ 286766 h 504907"/>
                <a:gd name="T4" fmla="*/ 55112 w 86758"/>
                <a:gd name="T5" fmla="*/ 258445 h 504907"/>
                <a:gd name="T6" fmla="*/ 45197 w 86758"/>
                <a:gd name="T7" fmla="*/ 225589 h 504907"/>
                <a:gd name="T8" fmla="*/ 40301 w 86758"/>
                <a:gd name="T9" fmla="*/ 68145 h 504907"/>
                <a:gd name="T10" fmla="*/ 45197 w 86758"/>
                <a:gd name="T11" fmla="*/ 8024 h 504907"/>
                <a:gd name="T12" fmla="*/ 32803 w 86758"/>
                <a:gd name="T13" fmla="*/ 12 h 504907"/>
                <a:gd name="T14" fmla="*/ 5784 w 86758"/>
                <a:gd name="T15" fmla="*/ 22185 h 5049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6758" h="504907" extrusionOk="0">
                  <a:moveTo>
                    <a:pt x="8870" y="34023"/>
                  </a:moveTo>
                  <a:cubicBezTo>
                    <a:pt x="8870" y="34023"/>
                    <a:pt x="-24678" y="271196"/>
                    <a:pt x="38712" y="439789"/>
                  </a:cubicBezTo>
                  <a:cubicBezTo>
                    <a:pt x="102102" y="608381"/>
                    <a:pt x="84520" y="396355"/>
                    <a:pt x="84520" y="396355"/>
                  </a:cubicBezTo>
                  <a:lnTo>
                    <a:pt x="69314" y="345967"/>
                  </a:lnTo>
                  <a:cubicBezTo>
                    <a:pt x="69314" y="345967"/>
                    <a:pt x="56579" y="152038"/>
                    <a:pt x="61807" y="104508"/>
                  </a:cubicBezTo>
                  <a:cubicBezTo>
                    <a:pt x="67033" y="56979"/>
                    <a:pt x="65798" y="16116"/>
                    <a:pt x="69314" y="12306"/>
                  </a:cubicBezTo>
                  <a:cubicBezTo>
                    <a:pt x="72831" y="8497"/>
                    <a:pt x="56674" y="972"/>
                    <a:pt x="50307" y="19"/>
                  </a:cubicBezTo>
                  <a:cubicBezTo>
                    <a:pt x="43939" y="-933"/>
                    <a:pt x="8870" y="34023"/>
                    <a:pt x="8870" y="34023"/>
                  </a:cubicBezTo>
                  <a:close/>
                </a:path>
              </a:pathLst>
            </a:custGeom>
            <a:solidFill>
              <a:srgbClr val="FFCE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93256" name="Google Shape;3145;p47">
              <a:extLst>
                <a:ext uri="{FF2B5EF4-FFF2-40B4-BE49-F238E27FC236}">
                  <a16:creationId xmlns:a16="http://schemas.microsoft.com/office/drawing/2014/main" id="{EA88A737-D585-0CF3-E510-610F13D5F6E3}"/>
                </a:ext>
              </a:extLst>
            </p:cNvPr>
            <p:cNvSpPr>
              <a:spLocks/>
            </p:cNvSpPr>
            <p:nvPr/>
          </p:nvSpPr>
          <p:spPr bwMode="auto">
            <a:xfrm>
              <a:off x="5992903" y="271657"/>
              <a:ext cx="179035" cy="222681"/>
            </a:xfrm>
            <a:custGeom>
              <a:avLst/>
              <a:gdLst>
                <a:gd name="T0" fmla="*/ 144572 w 221715"/>
                <a:gd name="T1" fmla="*/ 5341 h 275766"/>
                <a:gd name="T2" fmla="*/ 33025 w 221715"/>
                <a:gd name="T3" fmla="*/ 22918 h 275766"/>
                <a:gd name="T4" fmla="*/ 3341 w 221715"/>
                <a:gd name="T5" fmla="*/ 126141 h 275766"/>
                <a:gd name="T6" fmla="*/ 37611 w 221715"/>
                <a:gd name="T7" fmla="*/ 179803 h 275766"/>
                <a:gd name="T8" fmla="*/ 144572 w 221715"/>
                <a:gd name="T9" fmla="*/ 5341 h 2757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715" h="275766" extrusionOk="0">
                  <a:moveTo>
                    <a:pt x="221716" y="8191"/>
                  </a:moveTo>
                  <a:cubicBezTo>
                    <a:pt x="221716" y="8191"/>
                    <a:pt x="115178" y="-22575"/>
                    <a:pt x="50648" y="35147"/>
                  </a:cubicBezTo>
                  <a:cubicBezTo>
                    <a:pt x="-8371" y="87915"/>
                    <a:pt x="-3429" y="159734"/>
                    <a:pt x="5125" y="193452"/>
                  </a:cubicBezTo>
                  <a:cubicBezTo>
                    <a:pt x="13678" y="227171"/>
                    <a:pt x="30975" y="273176"/>
                    <a:pt x="57681" y="275748"/>
                  </a:cubicBezTo>
                  <a:cubicBezTo>
                    <a:pt x="84386" y="278320"/>
                    <a:pt x="221716" y="8191"/>
                    <a:pt x="221716" y="8191"/>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93257" name="Google Shape;3146;p47">
              <a:extLst>
                <a:ext uri="{FF2B5EF4-FFF2-40B4-BE49-F238E27FC236}">
                  <a16:creationId xmlns:a16="http://schemas.microsoft.com/office/drawing/2014/main" id="{663B17FC-CB12-AFAD-592D-B5F16FD7A126}"/>
                </a:ext>
              </a:extLst>
            </p:cNvPr>
            <p:cNvSpPr>
              <a:spLocks/>
            </p:cNvSpPr>
            <p:nvPr/>
          </p:nvSpPr>
          <p:spPr bwMode="auto">
            <a:xfrm>
              <a:off x="6027515" y="513497"/>
              <a:ext cx="222025" cy="248990"/>
            </a:xfrm>
            <a:custGeom>
              <a:avLst/>
              <a:gdLst>
                <a:gd name="T0" fmla="*/ 143024 w 274953"/>
                <a:gd name="T1" fmla="*/ 0 h 308347"/>
                <a:gd name="T2" fmla="*/ 139863 w 274953"/>
                <a:gd name="T3" fmla="*/ 83349 h 308347"/>
                <a:gd name="T4" fmla="*/ 178409 w 274953"/>
                <a:gd name="T5" fmla="*/ 101298 h 308347"/>
                <a:gd name="T6" fmla="*/ 110738 w 274953"/>
                <a:gd name="T7" fmla="*/ 198498 h 308347"/>
                <a:gd name="T8" fmla="*/ 616 w 274953"/>
                <a:gd name="T9" fmla="*/ 140923 h 308347"/>
                <a:gd name="T10" fmla="*/ 33895 w 274953"/>
                <a:gd name="T11" fmla="*/ 66393 h 308347"/>
                <a:gd name="T12" fmla="*/ 55708 w 274953"/>
                <a:gd name="T13" fmla="*/ 65835 h 308347"/>
                <a:gd name="T14" fmla="*/ 58063 w 274953"/>
                <a:gd name="T15" fmla="*/ 28197 h 308347"/>
                <a:gd name="T16" fmla="*/ 143024 w 274953"/>
                <a:gd name="T17" fmla="*/ 0 h 3083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4953" h="308347" extrusionOk="0">
                  <a:moveTo>
                    <a:pt x="219342" y="0"/>
                  </a:moveTo>
                  <a:cubicBezTo>
                    <a:pt x="219342" y="0"/>
                    <a:pt x="212310" y="119063"/>
                    <a:pt x="214495" y="127825"/>
                  </a:cubicBezTo>
                  <a:cubicBezTo>
                    <a:pt x="216681" y="136588"/>
                    <a:pt x="261159" y="144971"/>
                    <a:pt x="273609" y="155353"/>
                  </a:cubicBezTo>
                  <a:cubicBezTo>
                    <a:pt x="286059" y="165735"/>
                    <a:pt x="208983" y="286512"/>
                    <a:pt x="169828" y="304419"/>
                  </a:cubicBezTo>
                  <a:cubicBezTo>
                    <a:pt x="130672" y="322326"/>
                    <a:pt x="9308" y="276606"/>
                    <a:pt x="945" y="216122"/>
                  </a:cubicBezTo>
                  <a:cubicBezTo>
                    <a:pt x="-6848" y="160401"/>
                    <a:pt x="35634" y="117158"/>
                    <a:pt x="51981" y="101822"/>
                  </a:cubicBezTo>
                  <a:cubicBezTo>
                    <a:pt x="63100" y="100841"/>
                    <a:pt x="74276" y="100555"/>
                    <a:pt x="85434" y="100965"/>
                  </a:cubicBezTo>
                  <a:lnTo>
                    <a:pt x="89045" y="43243"/>
                  </a:lnTo>
                  <a:cubicBezTo>
                    <a:pt x="142457" y="26575"/>
                    <a:pt x="219342" y="0"/>
                    <a:pt x="219342" y="0"/>
                  </a:cubicBezTo>
                  <a:close/>
                </a:path>
              </a:pathLst>
            </a:custGeom>
            <a:solidFill>
              <a:srgbClr val="FFCE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93258" name="Google Shape;3147;p47">
              <a:extLst>
                <a:ext uri="{FF2B5EF4-FFF2-40B4-BE49-F238E27FC236}">
                  <a16:creationId xmlns:a16="http://schemas.microsoft.com/office/drawing/2014/main" id="{B33177C7-C201-5ED1-FF1F-85CC13032571}"/>
                </a:ext>
              </a:extLst>
            </p:cNvPr>
            <p:cNvSpPr>
              <a:spLocks/>
            </p:cNvSpPr>
            <p:nvPr/>
          </p:nvSpPr>
          <p:spPr bwMode="auto">
            <a:xfrm>
              <a:off x="5963282" y="594790"/>
              <a:ext cx="323371" cy="372912"/>
            </a:xfrm>
            <a:custGeom>
              <a:avLst/>
              <a:gdLst>
                <a:gd name="T0" fmla="*/ 205670 w 400459"/>
                <a:gd name="T1" fmla="*/ 25227 h 461811"/>
                <a:gd name="T2" fmla="*/ 255742 w 400459"/>
                <a:gd name="T3" fmla="*/ 52182 h 461811"/>
                <a:gd name="T4" fmla="*/ 249545 w 400459"/>
                <a:gd name="T5" fmla="*/ 181740 h 461811"/>
                <a:gd name="T6" fmla="*/ 207219 w 400459"/>
                <a:gd name="T7" fmla="*/ 284964 h 461811"/>
                <a:gd name="T8" fmla="*/ 37173 w 400459"/>
                <a:gd name="T9" fmla="*/ 278256 h 461811"/>
                <a:gd name="T10" fmla="*/ 31596 w 400459"/>
                <a:gd name="T11" fmla="*/ 196087 h 461811"/>
                <a:gd name="T12" fmla="*/ 80800 w 400459"/>
                <a:gd name="T13" fmla="*/ 631 h 461811"/>
                <a:gd name="T14" fmla="*/ 102180 w 400459"/>
                <a:gd name="T15" fmla="*/ 321 h 461811"/>
                <a:gd name="T16" fmla="*/ 86006 w 400459"/>
                <a:gd name="T17" fmla="*/ 98763 h 461811"/>
                <a:gd name="T18" fmla="*/ 205670 w 400459"/>
                <a:gd name="T19" fmla="*/ 25227 h 4618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00459" h="461811" extrusionOk="0">
                  <a:moveTo>
                    <a:pt x="315417" y="38688"/>
                  </a:moveTo>
                  <a:cubicBezTo>
                    <a:pt x="348776" y="43832"/>
                    <a:pt x="386981" y="61739"/>
                    <a:pt x="392208" y="80027"/>
                  </a:cubicBezTo>
                  <a:cubicBezTo>
                    <a:pt x="398290" y="101363"/>
                    <a:pt x="411216" y="202042"/>
                    <a:pt x="382704" y="278718"/>
                  </a:cubicBezTo>
                  <a:cubicBezTo>
                    <a:pt x="354193" y="355394"/>
                    <a:pt x="334330" y="404067"/>
                    <a:pt x="317793" y="437024"/>
                  </a:cubicBezTo>
                  <a:cubicBezTo>
                    <a:pt x="317793" y="437024"/>
                    <a:pt x="173431" y="499126"/>
                    <a:pt x="57009" y="426737"/>
                  </a:cubicBezTo>
                  <a:cubicBezTo>
                    <a:pt x="57009" y="426737"/>
                    <a:pt x="49026" y="344631"/>
                    <a:pt x="48456" y="300721"/>
                  </a:cubicBezTo>
                  <a:cubicBezTo>
                    <a:pt x="-58937" y="206804"/>
                    <a:pt x="32870" y="91171"/>
                    <a:pt x="123916" y="969"/>
                  </a:cubicBezTo>
                  <a:cubicBezTo>
                    <a:pt x="134807" y="-136"/>
                    <a:pt x="145784" y="-298"/>
                    <a:pt x="156704" y="493"/>
                  </a:cubicBezTo>
                  <a:cubicBezTo>
                    <a:pt x="156704" y="493"/>
                    <a:pt x="75447" y="96791"/>
                    <a:pt x="131899" y="151464"/>
                  </a:cubicBezTo>
                  <a:cubicBezTo>
                    <a:pt x="252693" y="114793"/>
                    <a:pt x="276737" y="60405"/>
                    <a:pt x="315417" y="38688"/>
                  </a:cubicBezTo>
                  <a:close/>
                </a:path>
              </a:pathLst>
            </a:custGeom>
            <a:solidFill>
              <a:srgbClr val="F4F4F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93259" name="Google Shape;3148;p47">
              <a:extLst>
                <a:ext uri="{FF2B5EF4-FFF2-40B4-BE49-F238E27FC236}">
                  <a16:creationId xmlns:a16="http://schemas.microsoft.com/office/drawing/2014/main" id="{3C3E3643-8C00-7EF1-BA17-9F4C37F12353}"/>
                </a:ext>
              </a:extLst>
            </p:cNvPr>
            <p:cNvSpPr>
              <a:spLocks/>
            </p:cNvSpPr>
            <p:nvPr/>
          </p:nvSpPr>
          <p:spPr bwMode="auto">
            <a:xfrm>
              <a:off x="6020709" y="289521"/>
              <a:ext cx="238064" cy="294179"/>
            </a:xfrm>
            <a:custGeom>
              <a:avLst/>
              <a:gdLst>
                <a:gd name="T0" fmla="*/ 4005 w 294816"/>
                <a:gd name="T1" fmla="*/ 84701 h 364308"/>
                <a:gd name="T2" fmla="*/ 4005 w 294816"/>
                <a:gd name="T3" fmla="*/ 84701 h 364308"/>
                <a:gd name="T4" fmla="*/ 99067 w 294816"/>
                <a:gd name="T5" fmla="*/ 171 h 364308"/>
                <a:gd name="T6" fmla="*/ 192085 w 294816"/>
                <a:gd name="T7" fmla="*/ 104277 h 364308"/>
                <a:gd name="T8" fmla="*/ 148644 w 294816"/>
                <a:gd name="T9" fmla="*/ 180845 h 364308"/>
                <a:gd name="T10" fmla="*/ 140712 w 294816"/>
                <a:gd name="T11" fmla="*/ 202645 h 364308"/>
                <a:gd name="T12" fmla="*/ 58354 w 294816"/>
                <a:gd name="T13" fmla="*/ 237550 h 364308"/>
                <a:gd name="T14" fmla="*/ 19747 w 294816"/>
                <a:gd name="T15" fmla="*/ 203390 h 364308"/>
                <a:gd name="T16" fmla="*/ 4005 w 294816"/>
                <a:gd name="T17" fmla="*/ 84701 h 3643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4816" h="364308" extrusionOk="0">
                  <a:moveTo>
                    <a:pt x="6143" y="129898"/>
                  </a:moveTo>
                  <a:lnTo>
                    <a:pt x="6143" y="129898"/>
                  </a:lnTo>
                  <a:cubicBezTo>
                    <a:pt x="18118" y="53698"/>
                    <a:pt x="73240" y="-4405"/>
                    <a:pt x="151931" y="263"/>
                  </a:cubicBezTo>
                  <a:cubicBezTo>
                    <a:pt x="235318" y="4873"/>
                    <a:pt x="299183" y="76348"/>
                    <a:pt x="294583" y="159921"/>
                  </a:cubicBezTo>
                  <a:cubicBezTo>
                    <a:pt x="291970" y="207365"/>
                    <a:pt x="267307" y="250837"/>
                    <a:pt x="227961" y="277345"/>
                  </a:cubicBezTo>
                  <a:cubicBezTo>
                    <a:pt x="225244" y="288937"/>
                    <a:pt x="221157" y="300157"/>
                    <a:pt x="215797" y="310778"/>
                  </a:cubicBezTo>
                  <a:cubicBezTo>
                    <a:pt x="187855" y="343353"/>
                    <a:pt x="113916" y="363927"/>
                    <a:pt x="89492" y="364308"/>
                  </a:cubicBezTo>
                  <a:cubicBezTo>
                    <a:pt x="68298" y="364308"/>
                    <a:pt x="50146" y="344782"/>
                    <a:pt x="30283" y="311921"/>
                  </a:cubicBezTo>
                  <a:cubicBezTo>
                    <a:pt x="-10774" y="243436"/>
                    <a:pt x="-319" y="167617"/>
                    <a:pt x="6143" y="129898"/>
                  </a:cubicBezTo>
                  <a:close/>
                </a:path>
              </a:pathLst>
            </a:custGeom>
            <a:solidFill>
              <a:srgbClr val="FFCE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93260" name="Google Shape;3149;p47">
              <a:extLst>
                <a:ext uri="{FF2B5EF4-FFF2-40B4-BE49-F238E27FC236}">
                  <a16:creationId xmlns:a16="http://schemas.microsoft.com/office/drawing/2014/main" id="{C4EFC7C3-5065-831F-FFF5-CE341841FE18}"/>
                </a:ext>
              </a:extLst>
            </p:cNvPr>
            <p:cNvSpPr>
              <a:spLocks/>
            </p:cNvSpPr>
            <p:nvPr/>
          </p:nvSpPr>
          <p:spPr bwMode="auto">
            <a:xfrm>
              <a:off x="6029967" y="288305"/>
              <a:ext cx="239492" cy="225171"/>
            </a:xfrm>
            <a:custGeom>
              <a:avLst/>
              <a:gdLst>
                <a:gd name="T0" fmla="*/ 107518 w 296585"/>
                <a:gd name="T1" fmla="*/ 2085 h 278850"/>
                <a:gd name="T2" fmla="*/ 182873 w 296585"/>
                <a:gd name="T3" fmla="*/ 54690 h 278850"/>
                <a:gd name="T4" fmla="*/ 190000 w 296585"/>
                <a:gd name="T5" fmla="*/ 145182 h 278850"/>
                <a:gd name="T6" fmla="*/ 184794 w 296585"/>
                <a:gd name="T7" fmla="*/ 159342 h 278850"/>
                <a:gd name="T8" fmla="*/ 141415 w 296585"/>
                <a:gd name="T9" fmla="*/ 181826 h 278850"/>
                <a:gd name="T10" fmla="*/ 127410 w 296585"/>
                <a:gd name="T11" fmla="*/ 115060 h 278850"/>
                <a:gd name="T12" fmla="*/ 121213 w 296585"/>
                <a:gd name="T13" fmla="*/ 96427 h 278850"/>
                <a:gd name="T14" fmla="*/ 115016 w 296585"/>
                <a:gd name="T15" fmla="*/ 81397 h 278850"/>
                <a:gd name="T16" fmla="*/ 86758 w 296585"/>
                <a:gd name="T17" fmla="*/ 50777 h 278850"/>
                <a:gd name="T18" fmla="*/ 0 w 296585"/>
                <a:gd name="T19" fmla="*/ 54877 h 278850"/>
                <a:gd name="T20" fmla="*/ 107518 w 296585"/>
                <a:gd name="T21" fmla="*/ 2085 h 2788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6585" h="278850" extrusionOk="0">
                  <a:moveTo>
                    <a:pt x="164891" y="3197"/>
                  </a:moveTo>
                  <a:cubicBezTo>
                    <a:pt x="220108" y="13961"/>
                    <a:pt x="265441" y="29582"/>
                    <a:pt x="280457" y="83874"/>
                  </a:cubicBezTo>
                  <a:cubicBezTo>
                    <a:pt x="290721" y="121307"/>
                    <a:pt x="304121" y="192554"/>
                    <a:pt x="291386" y="222653"/>
                  </a:cubicBezTo>
                  <a:lnTo>
                    <a:pt x="283403" y="244370"/>
                  </a:lnTo>
                  <a:lnTo>
                    <a:pt x="216876" y="278851"/>
                  </a:lnTo>
                  <a:cubicBezTo>
                    <a:pt x="216876" y="278851"/>
                    <a:pt x="185704" y="252848"/>
                    <a:pt x="195398" y="176457"/>
                  </a:cubicBezTo>
                  <a:cubicBezTo>
                    <a:pt x="194980" y="166227"/>
                    <a:pt x="191692" y="156321"/>
                    <a:pt x="185894" y="147882"/>
                  </a:cubicBezTo>
                  <a:cubicBezTo>
                    <a:pt x="181580" y="140729"/>
                    <a:pt x="178367" y="132956"/>
                    <a:pt x="176390" y="124832"/>
                  </a:cubicBezTo>
                  <a:cubicBezTo>
                    <a:pt x="168531" y="104162"/>
                    <a:pt x="153001" y="87332"/>
                    <a:pt x="133053" y="77873"/>
                  </a:cubicBezTo>
                  <a:cubicBezTo>
                    <a:pt x="83348" y="49870"/>
                    <a:pt x="10454" y="74063"/>
                    <a:pt x="0" y="84160"/>
                  </a:cubicBezTo>
                  <a:cubicBezTo>
                    <a:pt x="33929" y="14627"/>
                    <a:pt x="100645" y="-9376"/>
                    <a:pt x="164891" y="3197"/>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93261" name="Google Shape;3150;p47">
              <a:extLst>
                <a:ext uri="{FF2B5EF4-FFF2-40B4-BE49-F238E27FC236}">
                  <a16:creationId xmlns:a16="http://schemas.microsoft.com/office/drawing/2014/main" id="{E47E35BB-9A85-9680-17F3-596E39A2BEB4}"/>
                </a:ext>
              </a:extLst>
            </p:cNvPr>
            <p:cNvSpPr>
              <a:spLocks/>
            </p:cNvSpPr>
            <p:nvPr/>
          </p:nvSpPr>
          <p:spPr bwMode="auto">
            <a:xfrm>
              <a:off x="6069645" y="2237688"/>
              <a:ext cx="188076" cy="143860"/>
            </a:xfrm>
            <a:custGeom>
              <a:avLst/>
              <a:gdLst>
                <a:gd name="T0" fmla="*/ 140858 w 232912"/>
                <a:gd name="T1" fmla="*/ 3 h 178155"/>
                <a:gd name="T2" fmla="*/ 92955 w 232912"/>
                <a:gd name="T3" fmla="*/ 5903 h 178155"/>
                <a:gd name="T4" fmla="*/ 26214 w 232912"/>
                <a:gd name="T5" fmla="*/ 57018 h 178155"/>
                <a:gd name="T6" fmla="*/ 372 w 232912"/>
                <a:gd name="T7" fmla="*/ 95152 h 178155"/>
                <a:gd name="T8" fmla="*/ 73807 w 232912"/>
                <a:gd name="T9" fmla="*/ 107015 h 178155"/>
                <a:gd name="T10" fmla="*/ 124993 w 232912"/>
                <a:gd name="T11" fmla="*/ 71117 h 178155"/>
                <a:gd name="T12" fmla="*/ 151764 w 232912"/>
                <a:gd name="T13" fmla="*/ 43417 h 178155"/>
                <a:gd name="T14" fmla="*/ 140858 w 232912"/>
                <a:gd name="T15" fmla="*/ 3 h 17815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2912" h="178155" extrusionOk="0">
                  <a:moveTo>
                    <a:pt x="216022" y="5"/>
                  </a:moveTo>
                  <a:cubicBezTo>
                    <a:pt x="188081" y="22769"/>
                    <a:pt x="144649" y="7053"/>
                    <a:pt x="142558" y="9053"/>
                  </a:cubicBezTo>
                  <a:cubicBezTo>
                    <a:pt x="114047" y="37628"/>
                    <a:pt x="71755" y="62489"/>
                    <a:pt x="40202" y="87444"/>
                  </a:cubicBezTo>
                  <a:cubicBezTo>
                    <a:pt x="22810" y="101160"/>
                    <a:pt x="-4276" y="119543"/>
                    <a:pt x="571" y="145927"/>
                  </a:cubicBezTo>
                  <a:cubicBezTo>
                    <a:pt x="9410" y="193076"/>
                    <a:pt x="84775" y="178598"/>
                    <a:pt x="113191" y="164120"/>
                  </a:cubicBezTo>
                  <a:cubicBezTo>
                    <a:pt x="141608" y="149642"/>
                    <a:pt x="164797" y="126020"/>
                    <a:pt x="191692" y="109066"/>
                  </a:cubicBezTo>
                  <a:cubicBezTo>
                    <a:pt x="210700" y="97064"/>
                    <a:pt x="229708" y="90873"/>
                    <a:pt x="232749" y="66584"/>
                  </a:cubicBezTo>
                  <a:cubicBezTo>
                    <a:pt x="234555" y="51916"/>
                    <a:pt x="220964" y="-567"/>
                    <a:pt x="216022" y="5"/>
                  </a:cubicBezTo>
                  <a:close/>
                </a:path>
              </a:pathLst>
            </a:custGeom>
            <a:solidFill>
              <a:srgbClr val="3822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93262" name="Google Shape;3151;p47">
              <a:extLst>
                <a:ext uri="{FF2B5EF4-FFF2-40B4-BE49-F238E27FC236}">
                  <a16:creationId xmlns:a16="http://schemas.microsoft.com/office/drawing/2014/main" id="{380C4B54-3D1B-747E-25E0-9F93CB5A1231}"/>
                </a:ext>
              </a:extLst>
            </p:cNvPr>
            <p:cNvSpPr>
              <a:spLocks/>
            </p:cNvSpPr>
            <p:nvPr/>
          </p:nvSpPr>
          <p:spPr bwMode="auto">
            <a:xfrm>
              <a:off x="6070415" y="2283614"/>
              <a:ext cx="187263" cy="97891"/>
            </a:xfrm>
            <a:custGeom>
              <a:avLst/>
              <a:gdLst>
                <a:gd name="T0" fmla="*/ 150896 w 231905"/>
                <a:gd name="T1" fmla="*/ 0 h 121227"/>
                <a:gd name="T2" fmla="*/ 123940 w 231905"/>
                <a:gd name="T3" fmla="*/ 27017 h 121227"/>
                <a:gd name="T4" fmla="*/ 71885 w 231905"/>
                <a:gd name="T5" fmla="*/ 63537 h 121227"/>
                <a:gd name="T6" fmla="*/ 0 w 231905"/>
                <a:gd name="T7" fmla="*/ 58941 h 121227"/>
                <a:gd name="T8" fmla="*/ 73187 w 231905"/>
                <a:gd name="T9" fmla="*/ 69934 h 121227"/>
                <a:gd name="T10" fmla="*/ 124373 w 231905"/>
                <a:gd name="T11" fmla="*/ 34035 h 121227"/>
                <a:gd name="T12" fmla="*/ 151144 w 231905"/>
                <a:gd name="T13" fmla="*/ 6335 h 121227"/>
                <a:gd name="T14" fmla="*/ 150896 w 231905"/>
                <a:gd name="T15" fmla="*/ 0 h 12122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1905" h="121227" extrusionOk="0">
                  <a:moveTo>
                    <a:pt x="231417" y="0"/>
                  </a:moveTo>
                  <a:cubicBezTo>
                    <a:pt x="227711" y="23241"/>
                    <a:pt x="209083" y="29623"/>
                    <a:pt x="190076" y="41434"/>
                  </a:cubicBezTo>
                  <a:cubicBezTo>
                    <a:pt x="162705" y="58483"/>
                    <a:pt x="138660" y="83058"/>
                    <a:pt x="110244" y="97441"/>
                  </a:cubicBezTo>
                  <a:cubicBezTo>
                    <a:pt x="84013" y="110776"/>
                    <a:pt x="18437" y="124015"/>
                    <a:pt x="0" y="90392"/>
                  </a:cubicBezTo>
                  <a:cubicBezTo>
                    <a:pt x="10074" y="135826"/>
                    <a:pt x="84108" y="121539"/>
                    <a:pt x="112240" y="107251"/>
                  </a:cubicBezTo>
                  <a:cubicBezTo>
                    <a:pt x="140371" y="92964"/>
                    <a:pt x="163845" y="69151"/>
                    <a:pt x="190741" y="52197"/>
                  </a:cubicBezTo>
                  <a:cubicBezTo>
                    <a:pt x="209748" y="40196"/>
                    <a:pt x="228756" y="34004"/>
                    <a:pt x="231797" y="9715"/>
                  </a:cubicBezTo>
                  <a:cubicBezTo>
                    <a:pt x="232025" y="6477"/>
                    <a:pt x="231892" y="3219"/>
                    <a:pt x="231417" y="0"/>
                  </a:cubicBezTo>
                  <a:close/>
                </a:path>
              </a:pathLst>
            </a:custGeom>
            <a:solidFill>
              <a:srgbClr val="757B8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93263" name="Google Shape;3152;p47">
              <a:extLst>
                <a:ext uri="{FF2B5EF4-FFF2-40B4-BE49-F238E27FC236}">
                  <a16:creationId xmlns:a16="http://schemas.microsoft.com/office/drawing/2014/main" id="{3DF17C4C-AB55-1F35-6D2B-2E90A03C793B}"/>
                </a:ext>
              </a:extLst>
            </p:cNvPr>
            <p:cNvSpPr>
              <a:spLocks/>
            </p:cNvSpPr>
            <p:nvPr/>
          </p:nvSpPr>
          <p:spPr bwMode="auto">
            <a:xfrm>
              <a:off x="5927157" y="2205996"/>
              <a:ext cx="172547" cy="133696"/>
            </a:xfrm>
            <a:custGeom>
              <a:avLst/>
              <a:gdLst>
                <a:gd name="T0" fmla="*/ 128127 w 213680"/>
                <a:gd name="T1" fmla="*/ 3 h 165568"/>
                <a:gd name="T2" fmla="*/ 85058 w 213680"/>
                <a:gd name="T3" fmla="*/ 7208 h 165568"/>
                <a:gd name="T4" fmla="*/ 24079 w 213680"/>
                <a:gd name="T5" fmla="*/ 53788 h 165568"/>
                <a:gd name="T6" fmla="*/ 344 w 213680"/>
                <a:gd name="T7" fmla="*/ 88694 h 165568"/>
                <a:gd name="T8" fmla="*/ 67582 w 213680"/>
                <a:gd name="T9" fmla="*/ 99625 h 165568"/>
                <a:gd name="T10" fmla="*/ 114494 w 213680"/>
                <a:gd name="T11" fmla="*/ 66707 h 165568"/>
                <a:gd name="T12" fmla="*/ 139282 w 213680"/>
                <a:gd name="T13" fmla="*/ 41367 h 165568"/>
                <a:gd name="T14" fmla="*/ 128127 w 213680"/>
                <a:gd name="T15" fmla="*/ 3 h 16556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3680" h="165568" extrusionOk="0">
                  <a:moveTo>
                    <a:pt x="196496" y="5"/>
                  </a:moveTo>
                  <a:cubicBezTo>
                    <a:pt x="170931" y="20864"/>
                    <a:pt x="132345" y="9530"/>
                    <a:pt x="130445" y="11054"/>
                  </a:cubicBezTo>
                  <a:cubicBezTo>
                    <a:pt x="104404" y="37247"/>
                    <a:pt x="65819" y="59726"/>
                    <a:pt x="36927" y="82491"/>
                  </a:cubicBezTo>
                  <a:cubicBezTo>
                    <a:pt x="20961" y="95064"/>
                    <a:pt x="-3939" y="111924"/>
                    <a:pt x="528" y="136022"/>
                  </a:cubicBezTo>
                  <a:cubicBezTo>
                    <a:pt x="8606" y="179265"/>
                    <a:pt x="77604" y="165930"/>
                    <a:pt x="103644" y="152786"/>
                  </a:cubicBezTo>
                  <a:cubicBezTo>
                    <a:pt x="129684" y="139641"/>
                    <a:pt x="151163" y="117638"/>
                    <a:pt x="175588" y="102303"/>
                  </a:cubicBezTo>
                  <a:cubicBezTo>
                    <a:pt x="193170" y="91350"/>
                    <a:pt x="210466" y="85634"/>
                    <a:pt x="213603" y="63441"/>
                  </a:cubicBezTo>
                  <a:cubicBezTo>
                    <a:pt x="214838" y="50011"/>
                    <a:pt x="201058" y="-567"/>
                    <a:pt x="196496" y="5"/>
                  </a:cubicBezTo>
                  <a:close/>
                </a:path>
              </a:pathLst>
            </a:custGeom>
            <a:solidFill>
              <a:srgbClr val="3822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93264" name="Google Shape;3153;p47">
              <a:extLst>
                <a:ext uri="{FF2B5EF4-FFF2-40B4-BE49-F238E27FC236}">
                  <a16:creationId xmlns:a16="http://schemas.microsoft.com/office/drawing/2014/main" id="{2EE160A5-66C3-D8C8-E9A0-C7005A076A83}"/>
                </a:ext>
              </a:extLst>
            </p:cNvPr>
            <p:cNvSpPr>
              <a:spLocks/>
            </p:cNvSpPr>
            <p:nvPr/>
          </p:nvSpPr>
          <p:spPr bwMode="auto">
            <a:xfrm>
              <a:off x="5927737" y="2249998"/>
              <a:ext cx="171800" cy="89748"/>
            </a:xfrm>
            <a:custGeom>
              <a:avLst/>
              <a:gdLst>
                <a:gd name="T0" fmla="*/ 138317 w 212755"/>
                <a:gd name="T1" fmla="*/ 0 h 111143"/>
                <a:gd name="T2" fmla="*/ 113529 w 212755"/>
                <a:gd name="T3" fmla="*/ 24844 h 111143"/>
                <a:gd name="T4" fmla="*/ 65812 w 212755"/>
                <a:gd name="T5" fmla="*/ 58257 h 111143"/>
                <a:gd name="T6" fmla="*/ 0 w 212755"/>
                <a:gd name="T7" fmla="*/ 54034 h 111143"/>
                <a:gd name="T8" fmla="*/ 66990 w 212755"/>
                <a:gd name="T9" fmla="*/ 64158 h 111143"/>
                <a:gd name="T10" fmla="*/ 113901 w 212755"/>
                <a:gd name="T11" fmla="*/ 31241 h 111143"/>
                <a:gd name="T12" fmla="*/ 138689 w 212755"/>
                <a:gd name="T13" fmla="*/ 5900 h 111143"/>
                <a:gd name="T14" fmla="*/ 138317 w 212755"/>
                <a:gd name="T15" fmla="*/ 0 h 11114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2755" h="111143" extrusionOk="0">
                  <a:moveTo>
                    <a:pt x="212124" y="0"/>
                  </a:moveTo>
                  <a:cubicBezTo>
                    <a:pt x="208798" y="21241"/>
                    <a:pt x="191691" y="27146"/>
                    <a:pt x="174109" y="38100"/>
                  </a:cubicBezTo>
                  <a:cubicBezTo>
                    <a:pt x="149019" y="53721"/>
                    <a:pt x="126590" y="76200"/>
                    <a:pt x="100930" y="89344"/>
                  </a:cubicBezTo>
                  <a:cubicBezTo>
                    <a:pt x="76886" y="101632"/>
                    <a:pt x="16917" y="113728"/>
                    <a:pt x="0" y="82867"/>
                  </a:cubicBezTo>
                  <a:cubicBezTo>
                    <a:pt x="9504" y="124492"/>
                    <a:pt x="76980" y="111442"/>
                    <a:pt x="102736" y="98393"/>
                  </a:cubicBezTo>
                  <a:cubicBezTo>
                    <a:pt x="128491" y="85344"/>
                    <a:pt x="150255" y="63246"/>
                    <a:pt x="174679" y="47911"/>
                  </a:cubicBezTo>
                  <a:cubicBezTo>
                    <a:pt x="192261" y="36957"/>
                    <a:pt x="209558" y="31242"/>
                    <a:pt x="212694" y="9049"/>
                  </a:cubicBezTo>
                  <a:cubicBezTo>
                    <a:pt x="212866" y="6020"/>
                    <a:pt x="212676" y="2981"/>
                    <a:pt x="212124" y="0"/>
                  </a:cubicBezTo>
                  <a:close/>
                </a:path>
              </a:pathLst>
            </a:custGeom>
            <a:solidFill>
              <a:srgbClr val="757B8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93265" name="Google Shape;3154;p47">
              <a:extLst>
                <a:ext uri="{FF2B5EF4-FFF2-40B4-BE49-F238E27FC236}">
                  <a16:creationId xmlns:a16="http://schemas.microsoft.com/office/drawing/2014/main" id="{7C289F4C-ED65-22C3-A226-3F8380F36571}"/>
                </a:ext>
              </a:extLst>
            </p:cNvPr>
            <p:cNvSpPr>
              <a:spLocks/>
            </p:cNvSpPr>
            <p:nvPr/>
          </p:nvSpPr>
          <p:spPr bwMode="auto">
            <a:xfrm>
              <a:off x="5955035" y="963103"/>
              <a:ext cx="368082" cy="1288142"/>
            </a:xfrm>
            <a:custGeom>
              <a:avLst/>
              <a:gdLst>
                <a:gd name="T0" fmla="*/ 7456 w 455829"/>
                <a:gd name="T1" fmla="*/ 154339 h 1595222"/>
                <a:gd name="T2" fmla="*/ 38441 w 455829"/>
                <a:gd name="T3" fmla="*/ 0 h 1595222"/>
                <a:gd name="T4" fmla="*/ 108591 w 455829"/>
                <a:gd name="T5" fmla="*/ 17328 h 1595222"/>
                <a:gd name="T6" fmla="*/ 213941 w 455829"/>
                <a:gd name="T7" fmla="*/ 7081 h 1595222"/>
                <a:gd name="T8" fmla="*/ 251122 w 455829"/>
                <a:gd name="T9" fmla="*/ 64655 h 1595222"/>
                <a:gd name="T10" fmla="*/ 295927 w 455829"/>
                <a:gd name="T11" fmla="*/ 241477 h 1595222"/>
                <a:gd name="T12" fmla="*/ 255151 w 455829"/>
                <a:gd name="T13" fmla="*/ 572142 h 1595222"/>
                <a:gd name="T14" fmla="*/ 276778 w 455829"/>
                <a:gd name="T15" fmla="*/ 710955 h 1595222"/>
                <a:gd name="T16" fmla="*/ 254716 w 455829"/>
                <a:gd name="T17" fmla="*/ 877219 h 1595222"/>
                <a:gd name="T18" fmla="*/ 233709 w 455829"/>
                <a:gd name="T19" fmla="*/ 1029136 h 1595222"/>
                <a:gd name="T20" fmla="*/ 185806 w 455829"/>
                <a:gd name="T21" fmla="*/ 1035036 h 1595222"/>
                <a:gd name="T22" fmla="*/ 188346 w 455829"/>
                <a:gd name="T23" fmla="*/ 886411 h 1595222"/>
                <a:gd name="T24" fmla="*/ 179980 w 455829"/>
                <a:gd name="T25" fmla="*/ 762194 h 1595222"/>
                <a:gd name="T26" fmla="*/ 163373 w 455829"/>
                <a:gd name="T27" fmla="*/ 595557 h 1595222"/>
                <a:gd name="T28" fmla="*/ 150050 w 455829"/>
                <a:gd name="T29" fmla="*/ 491402 h 1595222"/>
                <a:gd name="T30" fmla="*/ 130343 w 455829"/>
                <a:gd name="T31" fmla="*/ 227751 h 1595222"/>
                <a:gd name="T32" fmla="*/ 128112 w 455829"/>
                <a:gd name="T33" fmla="*/ 268991 h 1595222"/>
                <a:gd name="T34" fmla="*/ 116337 w 455829"/>
                <a:gd name="T35" fmla="*/ 418610 h 1595222"/>
                <a:gd name="T36" fmla="*/ 103386 w 455829"/>
                <a:gd name="T37" fmla="*/ 537920 h 1595222"/>
                <a:gd name="T38" fmla="*/ 121977 w 455829"/>
                <a:gd name="T39" fmla="*/ 591272 h 1595222"/>
                <a:gd name="T40" fmla="*/ 131892 w 455829"/>
                <a:gd name="T41" fmla="*/ 822315 h 1595222"/>
                <a:gd name="T42" fmla="*/ 107104 w 455829"/>
                <a:gd name="T43" fmla="*/ 1005038 h 1595222"/>
                <a:gd name="T44" fmla="*/ 63725 w 455829"/>
                <a:gd name="T45" fmla="*/ 1010751 h 1595222"/>
                <a:gd name="T46" fmla="*/ 49038 w 455829"/>
                <a:gd name="T47" fmla="*/ 826600 h 1595222"/>
                <a:gd name="T48" fmla="*/ 15078 w 455829"/>
                <a:gd name="T49" fmla="*/ 588601 h 1595222"/>
                <a:gd name="T50" fmla="*/ 2684 w 455829"/>
                <a:gd name="T51" fmla="*/ 470595 h 1595222"/>
                <a:gd name="T52" fmla="*/ 7456 w 455829"/>
                <a:gd name="T53" fmla="*/ 154339 h 159522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55829" h="1595222" extrusionOk="0">
                  <a:moveTo>
                    <a:pt x="11434" y="236696"/>
                  </a:moveTo>
                  <a:cubicBezTo>
                    <a:pt x="23694" y="140208"/>
                    <a:pt x="58953" y="0"/>
                    <a:pt x="58953" y="0"/>
                  </a:cubicBezTo>
                  <a:cubicBezTo>
                    <a:pt x="92720" y="15859"/>
                    <a:pt x="129281" y="24889"/>
                    <a:pt x="166536" y="26575"/>
                  </a:cubicBezTo>
                  <a:cubicBezTo>
                    <a:pt x="228691" y="29718"/>
                    <a:pt x="328101" y="10859"/>
                    <a:pt x="328101" y="10859"/>
                  </a:cubicBezTo>
                  <a:cubicBezTo>
                    <a:pt x="345540" y="41281"/>
                    <a:pt x="364576" y="70752"/>
                    <a:pt x="385123" y="99155"/>
                  </a:cubicBezTo>
                  <a:cubicBezTo>
                    <a:pt x="412875" y="137731"/>
                    <a:pt x="466856" y="222409"/>
                    <a:pt x="453836" y="370332"/>
                  </a:cubicBezTo>
                  <a:cubicBezTo>
                    <a:pt x="445282" y="467011"/>
                    <a:pt x="391301" y="877443"/>
                    <a:pt x="391301" y="877443"/>
                  </a:cubicBezTo>
                  <a:cubicBezTo>
                    <a:pt x="412295" y="946490"/>
                    <a:pt x="423452" y="1018156"/>
                    <a:pt x="424469" y="1090327"/>
                  </a:cubicBezTo>
                  <a:cubicBezTo>
                    <a:pt x="423899" y="1150048"/>
                    <a:pt x="408218" y="1251490"/>
                    <a:pt x="390635" y="1345311"/>
                  </a:cubicBezTo>
                  <a:lnTo>
                    <a:pt x="358418" y="1578293"/>
                  </a:lnTo>
                  <a:cubicBezTo>
                    <a:pt x="358418" y="1578293"/>
                    <a:pt x="315556" y="1609344"/>
                    <a:pt x="284953" y="1587341"/>
                  </a:cubicBezTo>
                  <a:lnTo>
                    <a:pt x="288850" y="1359408"/>
                  </a:lnTo>
                  <a:cubicBezTo>
                    <a:pt x="285049" y="1303592"/>
                    <a:pt x="279346" y="1221296"/>
                    <a:pt x="276020" y="1168908"/>
                  </a:cubicBezTo>
                  <a:cubicBezTo>
                    <a:pt x="270223" y="1083183"/>
                    <a:pt x="254921" y="947356"/>
                    <a:pt x="250550" y="913352"/>
                  </a:cubicBezTo>
                  <a:cubicBezTo>
                    <a:pt x="246178" y="879348"/>
                    <a:pt x="235249" y="820103"/>
                    <a:pt x="230117" y="753618"/>
                  </a:cubicBezTo>
                  <a:cubicBezTo>
                    <a:pt x="224985" y="687134"/>
                    <a:pt x="199895" y="349282"/>
                    <a:pt x="199895" y="349282"/>
                  </a:cubicBezTo>
                  <a:lnTo>
                    <a:pt x="196473" y="412528"/>
                  </a:lnTo>
                  <a:cubicBezTo>
                    <a:pt x="196473" y="412528"/>
                    <a:pt x="193147" y="515303"/>
                    <a:pt x="178416" y="641985"/>
                  </a:cubicBezTo>
                  <a:cubicBezTo>
                    <a:pt x="163685" y="768668"/>
                    <a:pt x="158553" y="824960"/>
                    <a:pt x="158553" y="824960"/>
                  </a:cubicBezTo>
                  <a:cubicBezTo>
                    <a:pt x="158553" y="824960"/>
                    <a:pt x="184118" y="872109"/>
                    <a:pt x="187065" y="906780"/>
                  </a:cubicBezTo>
                  <a:cubicBezTo>
                    <a:pt x="189630" y="934212"/>
                    <a:pt x="220898" y="1150906"/>
                    <a:pt x="202271" y="1261110"/>
                  </a:cubicBezTo>
                  <a:lnTo>
                    <a:pt x="164256" y="1541336"/>
                  </a:lnTo>
                  <a:cubicBezTo>
                    <a:pt x="144782" y="1554832"/>
                    <a:pt x="120015" y="1558090"/>
                    <a:pt x="97729" y="1550098"/>
                  </a:cubicBezTo>
                  <a:lnTo>
                    <a:pt x="75205" y="1267682"/>
                  </a:lnTo>
                  <a:cubicBezTo>
                    <a:pt x="60094" y="1160145"/>
                    <a:pt x="27686" y="932307"/>
                    <a:pt x="23124" y="902684"/>
                  </a:cubicBezTo>
                  <a:cubicBezTo>
                    <a:pt x="16662" y="863727"/>
                    <a:pt x="11340" y="844487"/>
                    <a:pt x="4117" y="721709"/>
                  </a:cubicBezTo>
                  <a:cubicBezTo>
                    <a:pt x="-3106" y="598932"/>
                    <a:pt x="-920" y="333185"/>
                    <a:pt x="11434" y="236696"/>
                  </a:cubicBezTo>
                  <a:close/>
                </a:path>
              </a:pathLst>
            </a:custGeom>
            <a:solidFill>
              <a:srgbClr val="FFCE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93266" name="Google Shape;3155;p47">
              <a:extLst>
                <a:ext uri="{FF2B5EF4-FFF2-40B4-BE49-F238E27FC236}">
                  <a16:creationId xmlns:a16="http://schemas.microsoft.com/office/drawing/2014/main" id="{170BE5FC-53DC-7526-7514-C77B85F6ABC9}"/>
                </a:ext>
              </a:extLst>
            </p:cNvPr>
            <p:cNvSpPr>
              <a:spLocks/>
            </p:cNvSpPr>
            <p:nvPr/>
          </p:nvSpPr>
          <p:spPr bwMode="auto">
            <a:xfrm>
              <a:off x="5939457" y="937334"/>
              <a:ext cx="391797" cy="856741"/>
            </a:xfrm>
            <a:custGeom>
              <a:avLst/>
              <a:gdLst>
                <a:gd name="T0" fmla="*/ 226518 w 485198"/>
                <a:gd name="T1" fmla="*/ 8385 h 1060979"/>
                <a:gd name="T2" fmla="*/ 280556 w 485198"/>
                <a:gd name="T3" fmla="*/ 117260 h 1060979"/>
                <a:gd name="T4" fmla="*/ 277581 w 485198"/>
                <a:gd name="T5" fmla="*/ 549536 h 1060979"/>
                <a:gd name="T6" fmla="*/ 293632 w 485198"/>
                <a:gd name="T7" fmla="*/ 645555 h 1060979"/>
                <a:gd name="T8" fmla="*/ 23443 w 485198"/>
                <a:gd name="T9" fmla="*/ 645555 h 1060979"/>
                <a:gd name="T10" fmla="*/ 5843 w 485198"/>
                <a:gd name="T11" fmla="*/ 225330 h 1060979"/>
                <a:gd name="T12" fmla="*/ 56287 w 485198"/>
                <a:gd name="T13" fmla="*/ 0 h 1060979"/>
                <a:gd name="T14" fmla="*/ 219330 w 485198"/>
                <a:gd name="T15" fmla="*/ 9999 h 106097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85198" h="1060979" extrusionOk="0">
                  <a:moveTo>
                    <a:pt x="347391" y="12859"/>
                  </a:moveTo>
                  <a:lnTo>
                    <a:pt x="430264" y="179832"/>
                  </a:lnTo>
                  <a:cubicBezTo>
                    <a:pt x="430264" y="179832"/>
                    <a:pt x="556855" y="365474"/>
                    <a:pt x="425702" y="842772"/>
                  </a:cubicBezTo>
                  <a:lnTo>
                    <a:pt x="450317" y="990029"/>
                  </a:lnTo>
                  <a:cubicBezTo>
                    <a:pt x="450317" y="990029"/>
                    <a:pt x="202078" y="1149668"/>
                    <a:pt x="35952" y="990029"/>
                  </a:cubicBezTo>
                  <a:cubicBezTo>
                    <a:pt x="35952" y="990029"/>
                    <a:pt x="-21641" y="548926"/>
                    <a:pt x="8961" y="345567"/>
                  </a:cubicBezTo>
                  <a:cubicBezTo>
                    <a:pt x="26011" y="228591"/>
                    <a:pt x="51871" y="113071"/>
                    <a:pt x="86322" y="0"/>
                  </a:cubicBezTo>
                  <a:cubicBezTo>
                    <a:pt x="86322" y="0"/>
                    <a:pt x="126998" y="45053"/>
                    <a:pt x="336367" y="15335"/>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93267" name="Google Shape;3156;p47">
              <a:extLst>
                <a:ext uri="{FF2B5EF4-FFF2-40B4-BE49-F238E27FC236}">
                  <a16:creationId xmlns:a16="http://schemas.microsoft.com/office/drawing/2014/main" id="{30F27997-9AAE-C561-6A13-81511EFC0AB4}"/>
                </a:ext>
              </a:extLst>
            </p:cNvPr>
            <p:cNvSpPr>
              <a:spLocks/>
            </p:cNvSpPr>
            <p:nvPr/>
          </p:nvSpPr>
          <p:spPr bwMode="auto">
            <a:xfrm>
              <a:off x="5733626" y="681017"/>
              <a:ext cx="564393" cy="492344"/>
            </a:xfrm>
            <a:custGeom>
              <a:avLst/>
              <a:gdLst>
                <a:gd name="T0" fmla="*/ 53984 w 698939"/>
                <a:gd name="T1" fmla="*/ 292667 h 609714"/>
                <a:gd name="T2" fmla="*/ 95566 w 698939"/>
                <a:gd name="T3" fmla="*/ 297077 h 609714"/>
                <a:gd name="T4" fmla="*/ 135660 w 698939"/>
                <a:gd name="T5" fmla="*/ 303287 h 609714"/>
                <a:gd name="T6" fmla="*/ 227314 w 698939"/>
                <a:gd name="T7" fmla="*/ 257638 h 609714"/>
                <a:gd name="T8" fmla="*/ 325660 w 698939"/>
                <a:gd name="T9" fmla="*/ 153110 h 609714"/>
                <a:gd name="T10" fmla="*/ 398413 w 698939"/>
                <a:gd name="T11" fmla="*/ 18273 h 609714"/>
                <a:gd name="T12" fmla="*/ 429398 w 698939"/>
                <a:gd name="T13" fmla="*/ 7093 h 609714"/>
                <a:gd name="T14" fmla="*/ 447617 w 698939"/>
                <a:gd name="T15" fmla="*/ 60382 h 609714"/>
                <a:gd name="T16" fmla="*/ 375794 w 698939"/>
                <a:gd name="T17" fmla="*/ 190809 h 609714"/>
                <a:gd name="T18" fmla="*/ 272366 w 698939"/>
                <a:gd name="T19" fmla="*/ 294282 h 609714"/>
                <a:gd name="T20" fmla="*/ 158838 w 698939"/>
                <a:gd name="T21" fmla="*/ 355086 h 609714"/>
                <a:gd name="T22" fmla="*/ 118866 w 698939"/>
                <a:gd name="T23" fmla="*/ 377941 h 609714"/>
                <a:gd name="T24" fmla="*/ 50700 w 698939"/>
                <a:gd name="T25" fmla="*/ 397568 h 609714"/>
                <a:gd name="T26" fmla="*/ 21760 w 698939"/>
                <a:gd name="T27" fmla="*/ 389618 h 609714"/>
                <a:gd name="T28" fmla="*/ 32729 w 698939"/>
                <a:gd name="T29" fmla="*/ 380054 h 609714"/>
                <a:gd name="T30" fmla="*/ 75550 w 698939"/>
                <a:gd name="T31" fmla="*/ 371544 h 609714"/>
                <a:gd name="T32" fmla="*/ 43449 w 698939"/>
                <a:gd name="T33" fmla="*/ 375023 h 609714"/>
                <a:gd name="T34" fmla="*/ 11287 w 698939"/>
                <a:gd name="T35" fmla="*/ 372476 h 609714"/>
                <a:gd name="T36" fmla="*/ 4656 w 698939"/>
                <a:gd name="T37" fmla="*/ 354527 h 609714"/>
                <a:gd name="T38" fmla="*/ 39298 w 698939"/>
                <a:gd name="T39" fmla="*/ 353968 h 609714"/>
                <a:gd name="T40" fmla="*/ 67308 w 698939"/>
                <a:gd name="T41" fmla="*/ 348813 h 609714"/>
                <a:gd name="T42" fmla="*/ 31427 w 698939"/>
                <a:gd name="T43" fmla="*/ 346204 h 609714"/>
                <a:gd name="T44" fmla="*/ 4965 w 698939"/>
                <a:gd name="T45" fmla="*/ 335584 h 609714"/>
                <a:gd name="T46" fmla="*/ 12030 w 698939"/>
                <a:gd name="T47" fmla="*/ 323162 h 609714"/>
                <a:gd name="T48" fmla="*/ 55409 w 698939"/>
                <a:gd name="T49" fmla="*/ 325274 h 609714"/>
                <a:gd name="T50" fmla="*/ 77719 w 698939"/>
                <a:gd name="T51" fmla="*/ 317883 h 609714"/>
                <a:gd name="T52" fmla="*/ 54975 w 698939"/>
                <a:gd name="T53" fmla="*/ 313473 h 609714"/>
                <a:gd name="T54" fmla="*/ 37314 w 698939"/>
                <a:gd name="T55" fmla="*/ 292170 h 609714"/>
                <a:gd name="T56" fmla="*/ 53984 w 698939"/>
                <a:gd name="T57" fmla="*/ 292667 h 60971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98939" h="609714" extrusionOk="0">
                  <a:moveTo>
                    <a:pt x="82790" y="448837"/>
                  </a:moveTo>
                  <a:cubicBezTo>
                    <a:pt x="101798" y="452457"/>
                    <a:pt x="119950" y="448361"/>
                    <a:pt x="146561" y="455600"/>
                  </a:cubicBezTo>
                  <a:cubicBezTo>
                    <a:pt x="166452" y="461905"/>
                    <a:pt x="187190" y="465125"/>
                    <a:pt x="208050" y="465125"/>
                  </a:cubicBezTo>
                  <a:cubicBezTo>
                    <a:pt x="230669" y="465125"/>
                    <a:pt x="294155" y="433407"/>
                    <a:pt x="348611" y="395116"/>
                  </a:cubicBezTo>
                  <a:cubicBezTo>
                    <a:pt x="412762" y="350063"/>
                    <a:pt x="476437" y="272244"/>
                    <a:pt x="499436" y="234811"/>
                  </a:cubicBezTo>
                  <a:cubicBezTo>
                    <a:pt x="548951" y="154038"/>
                    <a:pt x="596375" y="70695"/>
                    <a:pt x="611011" y="28023"/>
                  </a:cubicBezTo>
                  <a:cubicBezTo>
                    <a:pt x="628498" y="-23222"/>
                    <a:pt x="628118" y="11640"/>
                    <a:pt x="658530" y="10878"/>
                  </a:cubicBezTo>
                  <a:cubicBezTo>
                    <a:pt x="693979" y="10020"/>
                    <a:pt x="713082" y="23070"/>
                    <a:pt x="686471" y="92602"/>
                  </a:cubicBezTo>
                  <a:cubicBezTo>
                    <a:pt x="659860" y="162135"/>
                    <a:pt x="635626" y="210522"/>
                    <a:pt x="576322" y="292627"/>
                  </a:cubicBezTo>
                  <a:cubicBezTo>
                    <a:pt x="532918" y="354245"/>
                    <a:pt x="479260" y="407918"/>
                    <a:pt x="417704" y="451314"/>
                  </a:cubicBezTo>
                  <a:cubicBezTo>
                    <a:pt x="363608" y="489280"/>
                    <a:pt x="305151" y="520589"/>
                    <a:pt x="243595" y="544563"/>
                  </a:cubicBezTo>
                  <a:cubicBezTo>
                    <a:pt x="225823" y="551898"/>
                    <a:pt x="214513" y="561709"/>
                    <a:pt x="182295" y="579615"/>
                  </a:cubicBezTo>
                  <a:cubicBezTo>
                    <a:pt x="150381" y="597951"/>
                    <a:pt x="114514" y="608276"/>
                    <a:pt x="77753" y="609714"/>
                  </a:cubicBezTo>
                  <a:cubicBezTo>
                    <a:pt x="46961" y="608953"/>
                    <a:pt x="35937" y="603809"/>
                    <a:pt x="33371" y="597522"/>
                  </a:cubicBezTo>
                  <a:cubicBezTo>
                    <a:pt x="30139" y="589617"/>
                    <a:pt x="36127" y="584188"/>
                    <a:pt x="50193" y="582854"/>
                  </a:cubicBezTo>
                  <a:cubicBezTo>
                    <a:pt x="72688" y="582521"/>
                    <a:pt x="94936" y="578101"/>
                    <a:pt x="115864" y="569805"/>
                  </a:cubicBezTo>
                  <a:cubicBezTo>
                    <a:pt x="115864" y="569805"/>
                    <a:pt x="85166" y="574186"/>
                    <a:pt x="66634" y="575139"/>
                  </a:cubicBezTo>
                  <a:cubicBezTo>
                    <a:pt x="50088" y="576034"/>
                    <a:pt x="33504" y="574729"/>
                    <a:pt x="17310" y="571234"/>
                  </a:cubicBezTo>
                  <a:cubicBezTo>
                    <a:pt x="1723" y="567519"/>
                    <a:pt x="-7020" y="545421"/>
                    <a:pt x="7140" y="543706"/>
                  </a:cubicBezTo>
                  <a:cubicBezTo>
                    <a:pt x="21301" y="541992"/>
                    <a:pt x="32706" y="544659"/>
                    <a:pt x="60267" y="542849"/>
                  </a:cubicBezTo>
                  <a:cubicBezTo>
                    <a:pt x="74845" y="541935"/>
                    <a:pt x="89272" y="539277"/>
                    <a:pt x="103224" y="534943"/>
                  </a:cubicBezTo>
                  <a:cubicBezTo>
                    <a:pt x="84805" y="535105"/>
                    <a:pt x="66396" y="533772"/>
                    <a:pt x="48197" y="530943"/>
                  </a:cubicBezTo>
                  <a:cubicBezTo>
                    <a:pt x="33390" y="529543"/>
                    <a:pt x="19296" y="523885"/>
                    <a:pt x="7615" y="514655"/>
                  </a:cubicBezTo>
                  <a:cubicBezTo>
                    <a:pt x="1628" y="509702"/>
                    <a:pt x="583" y="495605"/>
                    <a:pt x="18450" y="495605"/>
                  </a:cubicBezTo>
                  <a:cubicBezTo>
                    <a:pt x="34511" y="495605"/>
                    <a:pt x="54659" y="503035"/>
                    <a:pt x="84976" y="498844"/>
                  </a:cubicBezTo>
                  <a:cubicBezTo>
                    <a:pt x="107310" y="495700"/>
                    <a:pt x="122992" y="490462"/>
                    <a:pt x="119190" y="487509"/>
                  </a:cubicBezTo>
                  <a:cubicBezTo>
                    <a:pt x="115388" y="484556"/>
                    <a:pt x="102748" y="487509"/>
                    <a:pt x="84311" y="480746"/>
                  </a:cubicBezTo>
                  <a:cubicBezTo>
                    <a:pt x="65874" y="473983"/>
                    <a:pt x="52949" y="457791"/>
                    <a:pt x="57225" y="448075"/>
                  </a:cubicBezTo>
                  <a:cubicBezTo>
                    <a:pt x="61502" y="438360"/>
                    <a:pt x="63593" y="445313"/>
                    <a:pt x="82790" y="448837"/>
                  </a:cubicBezTo>
                  <a:close/>
                </a:path>
              </a:pathLst>
            </a:custGeom>
            <a:solidFill>
              <a:srgbClr val="FFCE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93268" name="Google Shape;3157;p47">
              <a:extLst>
                <a:ext uri="{FF2B5EF4-FFF2-40B4-BE49-F238E27FC236}">
                  <a16:creationId xmlns:a16="http://schemas.microsoft.com/office/drawing/2014/main" id="{E2C6292D-9B56-B4B6-1FBF-BCA3C832384F}"/>
                </a:ext>
              </a:extLst>
            </p:cNvPr>
            <p:cNvSpPr>
              <a:spLocks/>
            </p:cNvSpPr>
            <p:nvPr/>
          </p:nvSpPr>
          <p:spPr bwMode="auto">
            <a:xfrm>
              <a:off x="6171801" y="649512"/>
              <a:ext cx="135912" cy="159574"/>
            </a:xfrm>
            <a:custGeom>
              <a:avLst/>
              <a:gdLst>
                <a:gd name="T0" fmla="*/ 83102 w 168312"/>
                <a:gd name="T1" fmla="*/ 128799 h 197615"/>
                <a:gd name="T2" fmla="*/ 0 w 168312"/>
                <a:gd name="T3" fmla="*/ 98303 h 197615"/>
                <a:gd name="T4" fmla="*/ 32659 w 168312"/>
                <a:gd name="T5" fmla="*/ 29984 h 197615"/>
                <a:gd name="T6" fmla="*/ 83040 w 168312"/>
                <a:gd name="T7" fmla="*/ 1476 h 197615"/>
                <a:gd name="T8" fmla="*/ 83102 w 168312"/>
                <a:gd name="T9" fmla="*/ 128799 h 1976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8312" h="197615" extrusionOk="0">
                  <a:moveTo>
                    <a:pt x="127446" y="197527"/>
                  </a:moveTo>
                  <a:cubicBezTo>
                    <a:pt x="127446" y="197527"/>
                    <a:pt x="46188" y="201813"/>
                    <a:pt x="0" y="150759"/>
                  </a:cubicBezTo>
                  <a:lnTo>
                    <a:pt x="50085" y="45984"/>
                  </a:lnTo>
                  <a:cubicBezTo>
                    <a:pt x="50085" y="45984"/>
                    <a:pt x="73179" y="-12023"/>
                    <a:pt x="127351" y="2264"/>
                  </a:cubicBezTo>
                  <a:cubicBezTo>
                    <a:pt x="181522" y="16552"/>
                    <a:pt x="182378" y="92942"/>
                    <a:pt x="127446" y="197527"/>
                  </a:cubicBez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93269" name="Google Shape;3158;p47">
              <a:extLst>
                <a:ext uri="{FF2B5EF4-FFF2-40B4-BE49-F238E27FC236}">
                  <a16:creationId xmlns:a16="http://schemas.microsoft.com/office/drawing/2014/main" id="{8287DE0E-FAE5-896A-06C6-31E535590473}"/>
                </a:ext>
              </a:extLst>
            </p:cNvPr>
            <p:cNvSpPr>
              <a:spLocks/>
            </p:cNvSpPr>
            <p:nvPr/>
          </p:nvSpPr>
          <p:spPr bwMode="auto">
            <a:xfrm>
              <a:off x="5953447" y="594810"/>
              <a:ext cx="109819" cy="115441"/>
            </a:xfrm>
            <a:custGeom>
              <a:avLst/>
              <a:gdLst>
                <a:gd name="T0" fmla="*/ 88679 w 135999"/>
                <a:gd name="T1" fmla="*/ 615 h 142961"/>
                <a:gd name="T2" fmla="*/ 0 w 135999"/>
                <a:gd name="T3" fmla="*/ 82909 h 142961"/>
                <a:gd name="T4" fmla="*/ 17104 w 135999"/>
                <a:gd name="T5" fmla="*/ 93219 h 142961"/>
                <a:gd name="T6" fmla="*/ 88679 w 135999"/>
                <a:gd name="T7" fmla="*/ 615 h 14296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5999" h="142961" extrusionOk="0">
                  <a:moveTo>
                    <a:pt x="135999" y="944"/>
                  </a:moveTo>
                  <a:cubicBezTo>
                    <a:pt x="135999" y="944"/>
                    <a:pt x="70043" y="-19249"/>
                    <a:pt x="0" y="127150"/>
                  </a:cubicBezTo>
                  <a:lnTo>
                    <a:pt x="26231" y="142962"/>
                  </a:lnTo>
                  <a:cubicBezTo>
                    <a:pt x="26231" y="142962"/>
                    <a:pt x="95133" y="38473"/>
                    <a:pt x="135999" y="944"/>
                  </a:cubicBez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grpSp>
    </p:spTree>
  </p:cSld>
  <p:clrMapOvr>
    <a:masterClrMapping/>
  </p:clrMapOvr>
  <p:transition>
    <p:fade thruBlk="1"/>
  </p:transition>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5234" name="Rectangle 1">
            <a:extLst>
              <a:ext uri="{FF2B5EF4-FFF2-40B4-BE49-F238E27FC236}">
                <a16:creationId xmlns:a16="http://schemas.microsoft.com/office/drawing/2014/main" id="{8CA89740-4ED0-E9A1-4139-51C389793111}"/>
              </a:ext>
            </a:extLst>
          </p:cNvPr>
          <p:cNvSpPr>
            <a:spLocks noChangeArrowheads="1"/>
          </p:cNvSpPr>
          <p:nvPr/>
        </p:nvSpPr>
        <p:spPr bwMode="auto">
          <a:xfrm>
            <a:off x="0" y="-15875"/>
            <a:ext cx="45720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b="1">
                <a:solidFill>
                  <a:schemeClr val="bg1"/>
                </a:solidFill>
              </a:rPr>
              <a:t>Merzad Jamshidi</a:t>
            </a:r>
            <a:endParaRPr lang="fa-IR" altLang="en-US" b="1">
              <a:solidFill>
                <a:schemeClr val="bg1"/>
              </a:solidFill>
            </a:endParaRPr>
          </a:p>
          <a:p>
            <a:pPr eaLnBrk="1" hangingPunct="1"/>
            <a:r>
              <a:rPr lang="en-US" altLang="en-US" b="1">
                <a:solidFill>
                  <a:schemeClr val="bg1"/>
                </a:solidFill>
              </a:rPr>
              <a:t>KFF Mills CEO</a:t>
            </a:r>
          </a:p>
          <a:p>
            <a:pPr eaLnBrk="1" hangingPunct="1"/>
            <a:r>
              <a:rPr lang="en-US" altLang="en-US" b="1">
                <a:solidFill>
                  <a:schemeClr val="bg1"/>
                </a:solidFill>
              </a:rPr>
              <a:t>IAOM Middle East Africa Regional Chairman</a:t>
            </a:r>
            <a:endParaRPr lang="en-US" altLang="en-US">
              <a:solidFill>
                <a:schemeClr val="bg1"/>
              </a:solidFill>
            </a:endParaRPr>
          </a:p>
        </p:txBody>
      </p:sp>
      <p:pic>
        <p:nvPicPr>
          <p:cNvPr id="95235" name="Picture 17">
            <a:extLst>
              <a:ext uri="{FF2B5EF4-FFF2-40B4-BE49-F238E27FC236}">
                <a16:creationId xmlns:a16="http://schemas.microsoft.com/office/drawing/2014/main" id="{12C3337F-93C8-1CEE-BC71-5921CD5A39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4050" y="4178300"/>
            <a:ext cx="646113"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6" name="Rectangle 2">
            <a:extLst>
              <a:ext uri="{FF2B5EF4-FFF2-40B4-BE49-F238E27FC236}">
                <a16:creationId xmlns:a16="http://schemas.microsoft.com/office/drawing/2014/main" id="{6F59C8E6-6947-624B-0EC0-4822D56BB23E}"/>
              </a:ext>
            </a:extLst>
          </p:cNvPr>
          <p:cNvSpPr>
            <a:spLocks noChangeArrowheads="1"/>
          </p:cNvSpPr>
          <p:nvPr/>
        </p:nvSpPr>
        <p:spPr bwMode="auto">
          <a:xfrm>
            <a:off x="2438400" y="2063750"/>
            <a:ext cx="61595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6000">
                <a:solidFill>
                  <a:schemeClr val="bg1"/>
                </a:solidFill>
                <a:latin typeface="Corbel" panose="020B0503020204020204" pitchFamily="34" charset="0"/>
                <a:ea typeface="Futura Medium" panose="020B0602020204020303" pitchFamily="34" charset="-79"/>
                <a:cs typeface="Futura Medium" panose="020B0602020204020303" pitchFamily="34" charset="-79"/>
              </a:rPr>
              <a:t>Thank You</a:t>
            </a:r>
          </a:p>
        </p:txBody>
      </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gs>
            <a:gs pos="50000">
              <a:srgbClr val="FFFFFF"/>
            </a:gs>
            <a:gs pos="100000">
              <a:srgbClr val="E9EAF2"/>
            </a:gs>
          </a:gsLst>
          <a:lin ang="16200000" scaled="1"/>
        </a:gradFill>
        <a:effectLst/>
      </p:bgPr>
    </p:bg>
    <p:spTree>
      <p:nvGrpSpPr>
        <p:cNvPr id="1" name=""/>
        <p:cNvGrpSpPr/>
        <p:nvPr/>
      </p:nvGrpSpPr>
      <p:grpSpPr>
        <a:xfrm>
          <a:off x="0" y="0"/>
          <a:ext cx="0" cy="0"/>
          <a:chOff x="0" y="0"/>
          <a:chExt cx="0" cy="0"/>
        </a:xfrm>
      </p:grpSpPr>
      <p:sp>
        <p:nvSpPr>
          <p:cNvPr id="20482" name="Google Shape;2037;p33">
            <a:extLst>
              <a:ext uri="{FF2B5EF4-FFF2-40B4-BE49-F238E27FC236}">
                <a16:creationId xmlns:a16="http://schemas.microsoft.com/office/drawing/2014/main" id="{C94013F9-4415-3671-AA52-60D5FAD07E56}"/>
              </a:ext>
            </a:extLst>
          </p:cNvPr>
          <p:cNvSpPr>
            <a:spLocks noGrp="1" noChangeArrowheads="1"/>
          </p:cNvSpPr>
          <p:nvPr>
            <p:ph type="sldNum" sz="quarter" idx="10"/>
          </p:nvPr>
        </p:nvSpPr>
        <p:spPr>
          <a:noFill/>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78906387-78FF-CC43-84F6-3FA2C1DDB849}" type="slidenum">
              <a:rPr lang="en-US" altLang="en-US" sz="1200">
                <a:solidFill>
                  <a:schemeClr val="accent2"/>
                </a:solidFill>
                <a:latin typeface="Barlow Light" panose="020F0302020204030204" pitchFamily="34" charset="0"/>
                <a:sym typeface="Barlow Light" panose="020F0302020204030204" pitchFamily="34" charset="0"/>
              </a:rPr>
              <a:pPr/>
              <a:t>5</a:t>
            </a:fld>
            <a:endParaRPr lang="en-US" altLang="en-US" sz="1200">
              <a:solidFill>
                <a:schemeClr val="accent2"/>
              </a:solidFill>
              <a:latin typeface="Barlow Light" panose="020F0302020204030204" pitchFamily="34" charset="0"/>
              <a:sym typeface="Barlow Light" panose="020F0302020204030204" pitchFamily="34" charset="0"/>
            </a:endParaRPr>
          </a:p>
        </p:txBody>
      </p:sp>
      <p:sp>
        <p:nvSpPr>
          <p:cNvPr id="2043" name="Google Shape;2043;p33">
            <a:extLst>
              <a:ext uri="{FF2B5EF4-FFF2-40B4-BE49-F238E27FC236}">
                <a16:creationId xmlns:a16="http://schemas.microsoft.com/office/drawing/2014/main" id="{9DAD22C3-5005-9A48-B760-73714A8030C7}"/>
              </a:ext>
            </a:extLst>
          </p:cNvPr>
          <p:cNvSpPr txBox="1">
            <a:spLocks noGrp="1"/>
          </p:cNvSpPr>
          <p:nvPr>
            <p:ph type="body" idx="4294967295"/>
          </p:nvPr>
        </p:nvSpPr>
        <p:spPr>
          <a:xfrm>
            <a:off x="881063" y="1093788"/>
            <a:ext cx="6124575" cy="2087562"/>
          </a:xfrm>
        </p:spPr>
        <p:txBody>
          <a:bodyPr spcFirstLastPara="1" anchor="ctr">
            <a:noAutofit/>
          </a:bodyPr>
          <a:lstStyle/>
          <a:p>
            <a:pPr eaLnBrk="1" fontAlgn="auto" hangingPunct="1">
              <a:lnSpc>
                <a:spcPct val="110000"/>
              </a:lnSpc>
              <a:spcBef>
                <a:spcPts val="600"/>
              </a:spcBef>
              <a:spcAft>
                <a:spcPts val="0"/>
              </a:spcAft>
              <a:buClr>
                <a:schemeClr val="accent1"/>
              </a:buClr>
              <a:buSzPts val="1800"/>
              <a:buFont typeface="Barlow Light"/>
              <a:buNone/>
              <a:defRPr/>
            </a:pPr>
            <a:r>
              <a:rPr lang="en-US" sz="3200" b="1" dirty="0">
                <a:solidFill>
                  <a:schemeClr val="accent1"/>
                </a:solidFill>
                <a:latin typeface="Barlow Light"/>
                <a:ea typeface="Barlow Light"/>
                <a:cs typeface="Barlow Light"/>
                <a:sym typeface="Barlow Light"/>
              </a:rPr>
              <a:t>Fear </a:t>
            </a:r>
            <a:r>
              <a:rPr lang="en-US" sz="3200" dirty="0">
                <a:solidFill>
                  <a:schemeClr val="accent1"/>
                </a:solidFill>
                <a:latin typeface="Barlow Light"/>
                <a:ea typeface="Barlow Light"/>
                <a:cs typeface="Barlow Light"/>
                <a:sym typeface="Barlow Light"/>
              </a:rPr>
              <a:t>– Take Action </a:t>
            </a:r>
            <a:r>
              <a:rPr lang="en-US" sz="3200" dirty="0">
                <a:solidFill>
                  <a:schemeClr val="accent4"/>
                </a:solidFill>
                <a:latin typeface="Barlow Light"/>
                <a:ea typeface="Barlow Light"/>
                <a:cs typeface="Barlow Light"/>
                <a:sym typeface="Barlow Light"/>
              </a:rPr>
              <a:t>Buy</a:t>
            </a:r>
            <a:br>
              <a:rPr lang="en-US" sz="3200" dirty="0">
                <a:solidFill>
                  <a:schemeClr val="bg1"/>
                </a:solidFill>
                <a:latin typeface="Barlow Light"/>
                <a:ea typeface="Barlow Light"/>
                <a:cs typeface="Barlow Light"/>
                <a:sym typeface="Barlow Light"/>
              </a:rPr>
            </a:br>
            <a:br>
              <a:rPr lang="en-US" sz="3200" dirty="0">
                <a:solidFill>
                  <a:schemeClr val="bg1"/>
                </a:solidFill>
                <a:latin typeface="Barlow Light"/>
                <a:ea typeface="Barlow Light"/>
                <a:cs typeface="Barlow Light"/>
                <a:sym typeface="Barlow Light"/>
              </a:rPr>
            </a:br>
            <a:r>
              <a:rPr lang="en-US" sz="3200" b="1" dirty="0">
                <a:solidFill>
                  <a:schemeClr val="accent1"/>
                </a:solidFill>
                <a:latin typeface="Barlow Light"/>
                <a:ea typeface="Barlow Light"/>
                <a:cs typeface="Barlow Light"/>
                <a:sym typeface="Barlow Light"/>
              </a:rPr>
              <a:t>Disgust </a:t>
            </a:r>
            <a:r>
              <a:rPr lang="en-US" sz="3200" dirty="0">
                <a:solidFill>
                  <a:schemeClr val="accent1"/>
                </a:solidFill>
                <a:latin typeface="Barlow Light"/>
                <a:ea typeface="Barlow Light"/>
                <a:cs typeface="Barlow Light"/>
                <a:sym typeface="Barlow Light"/>
              </a:rPr>
              <a:t>– Pull Away from </a:t>
            </a:r>
            <a:r>
              <a:rPr lang="en-US" sz="3200" dirty="0">
                <a:solidFill>
                  <a:schemeClr val="accent4"/>
                </a:solidFill>
                <a:latin typeface="Barlow Light"/>
                <a:ea typeface="Barlow Light"/>
                <a:cs typeface="Barlow Light"/>
                <a:sym typeface="Barlow Light"/>
              </a:rPr>
              <a:t>Unknown</a:t>
            </a:r>
            <a:endParaRPr sz="3200" b="1" dirty="0">
              <a:solidFill>
                <a:schemeClr val="accent4"/>
              </a:solidFill>
              <a:latin typeface="Barlow Light"/>
              <a:ea typeface="Barlow Light"/>
              <a:cs typeface="Barlow Light"/>
              <a:sym typeface="Barlow Light"/>
            </a:endParaRPr>
          </a:p>
        </p:txBody>
      </p:sp>
      <p:grpSp>
        <p:nvGrpSpPr>
          <p:cNvPr id="20484" name="Google Shape;2044;p33">
            <a:extLst>
              <a:ext uri="{FF2B5EF4-FFF2-40B4-BE49-F238E27FC236}">
                <a16:creationId xmlns:a16="http://schemas.microsoft.com/office/drawing/2014/main" id="{4F633D14-6E05-AA28-7B09-736E7561916A}"/>
              </a:ext>
            </a:extLst>
          </p:cNvPr>
          <p:cNvGrpSpPr>
            <a:grpSpLocks/>
          </p:cNvGrpSpPr>
          <p:nvPr/>
        </p:nvGrpSpPr>
        <p:grpSpPr bwMode="auto">
          <a:xfrm>
            <a:off x="7048500" y="2751138"/>
            <a:ext cx="1214438" cy="1885950"/>
            <a:chOff x="6492887" y="4126007"/>
            <a:chExt cx="271993" cy="422295"/>
          </a:xfrm>
        </p:grpSpPr>
        <p:sp>
          <p:nvSpPr>
            <p:cNvPr id="20485" name="Google Shape;2045;p33">
              <a:extLst>
                <a:ext uri="{FF2B5EF4-FFF2-40B4-BE49-F238E27FC236}">
                  <a16:creationId xmlns:a16="http://schemas.microsoft.com/office/drawing/2014/main" id="{04DC4E1B-31E2-95EF-6E92-7363BE54C1DF}"/>
                </a:ext>
              </a:extLst>
            </p:cNvPr>
            <p:cNvSpPr>
              <a:spLocks/>
            </p:cNvSpPr>
            <p:nvPr/>
          </p:nvSpPr>
          <p:spPr bwMode="auto">
            <a:xfrm rot="10800000">
              <a:off x="6492887" y="4392220"/>
              <a:ext cx="271993" cy="156082"/>
            </a:xfrm>
            <a:custGeom>
              <a:avLst/>
              <a:gdLst>
                <a:gd name="T0" fmla="*/ 45963 w 644687"/>
                <a:gd name="T1" fmla="*/ 65851 h 369950"/>
                <a:gd name="T2" fmla="*/ 0 w 644687"/>
                <a:gd name="T3" fmla="*/ 39487 h 369950"/>
                <a:gd name="T4" fmla="*/ 68792 w 644687"/>
                <a:gd name="T5" fmla="*/ 0 h 369950"/>
                <a:gd name="T6" fmla="*/ 114754 w 644687"/>
                <a:gd name="T7" fmla="*/ 26364 h 369950"/>
                <a:gd name="T8" fmla="*/ 45963 w 644687"/>
                <a:gd name="T9" fmla="*/ 65851 h 3699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4687" h="369950" extrusionOk="0">
                  <a:moveTo>
                    <a:pt x="258217" y="369951"/>
                  </a:moveTo>
                  <a:lnTo>
                    <a:pt x="0" y="221837"/>
                  </a:lnTo>
                  <a:lnTo>
                    <a:pt x="386471" y="0"/>
                  </a:lnTo>
                  <a:lnTo>
                    <a:pt x="644688" y="148114"/>
                  </a:lnTo>
                  <a:lnTo>
                    <a:pt x="258217" y="369951"/>
                  </a:lnTo>
                  <a:close/>
                </a:path>
              </a:pathLst>
            </a:custGeom>
            <a:solidFill>
              <a:srgbClr val="000000">
                <a:alpha val="980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0486" name="Google Shape;2046;p33">
              <a:extLst>
                <a:ext uri="{FF2B5EF4-FFF2-40B4-BE49-F238E27FC236}">
                  <a16:creationId xmlns:a16="http://schemas.microsoft.com/office/drawing/2014/main" id="{7CDAABD1-35D7-6B70-DD03-FC0CBB960DC7}"/>
                </a:ext>
              </a:extLst>
            </p:cNvPr>
            <p:cNvSpPr>
              <a:spLocks/>
            </p:cNvSpPr>
            <p:nvPr/>
          </p:nvSpPr>
          <p:spPr bwMode="auto">
            <a:xfrm flipH="1">
              <a:off x="6563431" y="4299082"/>
              <a:ext cx="180447" cy="104443"/>
            </a:xfrm>
            <a:custGeom>
              <a:avLst/>
              <a:gdLst>
                <a:gd name="T0" fmla="*/ 38065 w 427701"/>
                <a:gd name="T1" fmla="*/ 44064 h 247554"/>
                <a:gd name="T2" fmla="*/ 0 w 427701"/>
                <a:gd name="T3" fmla="*/ 22024 h 247554"/>
                <a:gd name="T4" fmla="*/ 38065 w 427701"/>
                <a:gd name="T5" fmla="*/ 0 h 247554"/>
                <a:gd name="T6" fmla="*/ 76131 w 427701"/>
                <a:gd name="T7" fmla="*/ 22024 h 247554"/>
                <a:gd name="T8" fmla="*/ 38065 w 427701"/>
                <a:gd name="T9" fmla="*/ 44064 h 2475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7701" h="247554" extrusionOk="0">
                  <a:moveTo>
                    <a:pt x="213851" y="247555"/>
                  </a:moveTo>
                  <a:lnTo>
                    <a:pt x="0" y="123730"/>
                  </a:lnTo>
                  <a:lnTo>
                    <a:pt x="213851" y="0"/>
                  </a:lnTo>
                  <a:lnTo>
                    <a:pt x="427702" y="123730"/>
                  </a:lnTo>
                  <a:lnTo>
                    <a:pt x="213851" y="247555"/>
                  </a:lnTo>
                  <a:close/>
                </a:path>
              </a:pathLst>
            </a:custGeom>
            <a:solidFill>
              <a:srgbClr val="E9EAF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0487" name="Google Shape;2047;p33">
              <a:extLst>
                <a:ext uri="{FF2B5EF4-FFF2-40B4-BE49-F238E27FC236}">
                  <a16:creationId xmlns:a16="http://schemas.microsoft.com/office/drawing/2014/main" id="{CDF6BA4D-631D-9D04-C24D-F7F26D051E43}"/>
                </a:ext>
              </a:extLst>
            </p:cNvPr>
            <p:cNvSpPr>
              <a:spLocks/>
            </p:cNvSpPr>
            <p:nvPr/>
          </p:nvSpPr>
          <p:spPr bwMode="auto">
            <a:xfrm flipH="1">
              <a:off x="6653655" y="4351284"/>
              <a:ext cx="90223" cy="156685"/>
            </a:xfrm>
            <a:custGeom>
              <a:avLst/>
              <a:gdLst>
                <a:gd name="T0" fmla="*/ 38065 w 213850"/>
                <a:gd name="T1" fmla="*/ 66105 h 371379"/>
                <a:gd name="T2" fmla="*/ 0 w 213850"/>
                <a:gd name="T3" fmla="*/ 44065 h 371379"/>
                <a:gd name="T4" fmla="*/ 0 w 213850"/>
                <a:gd name="T5" fmla="*/ 0 h 371379"/>
                <a:gd name="T6" fmla="*/ 38065 w 213850"/>
                <a:gd name="T7" fmla="*/ 22041 h 371379"/>
                <a:gd name="T8" fmla="*/ 38065 w 213850"/>
                <a:gd name="T9" fmla="*/ 66105 h 3713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3850" h="371379" extrusionOk="0">
                  <a:moveTo>
                    <a:pt x="213851" y="371380"/>
                  </a:moveTo>
                  <a:lnTo>
                    <a:pt x="0" y="247555"/>
                  </a:lnTo>
                  <a:lnTo>
                    <a:pt x="0" y="0"/>
                  </a:lnTo>
                  <a:lnTo>
                    <a:pt x="213851" y="123825"/>
                  </a:lnTo>
                  <a:lnTo>
                    <a:pt x="213851" y="371380"/>
                  </a:lnTo>
                  <a:close/>
                </a:path>
              </a:pathLst>
            </a:custGeom>
            <a:solidFill>
              <a:srgbClr val="C5C7D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0488" name="Google Shape;2048;p33">
              <a:extLst>
                <a:ext uri="{FF2B5EF4-FFF2-40B4-BE49-F238E27FC236}">
                  <a16:creationId xmlns:a16="http://schemas.microsoft.com/office/drawing/2014/main" id="{36C45B15-70A9-C414-A440-DEBFBEEB7E6B}"/>
                </a:ext>
              </a:extLst>
            </p:cNvPr>
            <p:cNvSpPr>
              <a:spLocks/>
            </p:cNvSpPr>
            <p:nvPr/>
          </p:nvSpPr>
          <p:spPr bwMode="auto">
            <a:xfrm flipH="1">
              <a:off x="6563431" y="4351284"/>
              <a:ext cx="90223" cy="156685"/>
            </a:xfrm>
            <a:custGeom>
              <a:avLst/>
              <a:gdLst>
                <a:gd name="T0" fmla="*/ 38065 w 213850"/>
                <a:gd name="T1" fmla="*/ 44065 h 371379"/>
                <a:gd name="T2" fmla="*/ 0 w 213850"/>
                <a:gd name="T3" fmla="*/ 66105 h 371379"/>
                <a:gd name="T4" fmla="*/ 0 w 213850"/>
                <a:gd name="T5" fmla="*/ 22041 h 371379"/>
                <a:gd name="T6" fmla="*/ 38065 w 213850"/>
                <a:gd name="T7" fmla="*/ 0 h 371379"/>
                <a:gd name="T8" fmla="*/ 38065 w 213850"/>
                <a:gd name="T9" fmla="*/ 44065 h 3713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3850" h="371379" extrusionOk="0">
                  <a:moveTo>
                    <a:pt x="213851" y="247555"/>
                  </a:moveTo>
                  <a:lnTo>
                    <a:pt x="0" y="371380"/>
                  </a:lnTo>
                  <a:lnTo>
                    <a:pt x="0" y="123825"/>
                  </a:lnTo>
                  <a:lnTo>
                    <a:pt x="213851" y="0"/>
                  </a:lnTo>
                  <a:lnTo>
                    <a:pt x="213851" y="247555"/>
                  </a:lnTo>
                  <a:close/>
                </a:path>
              </a:pathLst>
            </a:custGeom>
            <a:solidFill>
              <a:srgbClr val="D5D6E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0489" name="Google Shape;2049;p33">
              <a:extLst>
                <a:ext uri="{FF2B5EF4-FFF2-40B4-BE49-F238E27FC236}">
                  <a16:creationId xmlns:a16="http://schemas.microsoft.com/office/drawing/2014/main" id="{BF29294D-C918-48E6-9A8F-E281F2B5CD71}"/>
                </a:ext>
              </a:extLst>
            </p:cNvPr>
            <p:cNvSpPr>
              <a:spLocks/>
            </p:cNvSpPr>
            <p:nvPr/>
          </p:nvSpPr>
          <p:spPr bwMode="auto">
            <a:xfrm>
              <a:off x="6631565" y="4127172"/>
              <a:ext cx="91680" cy="134039"/>
            </a:xfrm>
            <a:custGeom>
              <a:avLst/>
              <a:gdLst>
                <a:gd name="T0" fmla="*/ 14462 w 205002"/>
                <a:gd name="T1" fmla="*/ 1981 h 299719"/>
                <a:gd name="T2" fmla="*/ 32654 w 205002"/>
                <a:gd name="T3" fmla="*/ 8210 h 299719"/>
                <a:gd name="T4" fmla="*/ 35264 w 205002"/>
                <a:gd name="T5" fmla="*/ 28879 h 299719"/>
                <a:gd name="T6" fmla="*/ 40731 w 205002"/>
                <a:gd name="T7" fmla="*/ 44120 h 299719"/>
                <a:gd name="T8" fmla="*/ 27396 w 205002"/>
                <a:gd name="T9" fmla="*/ 59626 h 299719"/>
                <a:gd name="T10" fmla="*/ 2250 w 205002"/>
                <a:gd name="T11" fmla="*/ 52788 h 299719"/>
                <a:gd name="T12" fmla="*/ 2250 w 205002"/>
                <a:gd name="T13" fmla="*/ 35642 h 299719"/>
                <a:gd name="T14" fmla="*/ 7604 w 205002"/>
                <a:gd name="T15" fmla="*/ 21393 h 299719"/>
                <a:gd name="T16" fmla="*/ 14462 w 205002"/>
                <a:gd name="T17" fmla="*/ 1981 h 2997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5002" h="299719" extrusionOk="0">
                  <a:moveTo>
                    <a:pt x="72307" y="9903"/>
                  </a:moveTo>
                  <a:cubicBezTo>
                    <a:pt x="80498" y="-3146"/>
                    <a:pt x="142792" y="-11814"/>
                    <a:pt x="163271" y="41050"/>
                  </a:cubicBezTo>
                  <a:cubicBezTo>
                    <a:pt x="171081" y="61052"/>
                    <a:pt x="169843" y="112201"/>
                    <a:pt x="176320" y="144396"/>
                  </a:cubicBezTo>
                  <a:cubicBezTo>
                    <a:pt x="182797" y="176590"/>
                    <a:pt x="198227" y="194783"/>
                    <a:pt x="203657" y="220596"/>
                  </a:cubicBezTo>
                  <a:cubicBezTo>
                    <a:pt x="209086" y="246409"/>
                    <a:pt x="200228" y="290414"/>
                    <a:pt x="136982" y="298129"/>
                  </a:cubicBezTo>
                  <a:cubicBezTo>
                    <a:pt x="73736" y="305845"/>
                    <a:pt x="26111" y="284032"/>
                    <a:pt x="11252" y="263935"/>
                  </a:cubicBezTo>
                  <a:cubicBezTo>
                    <a:pt x="-3607" y="243837"/>
                    <a:pt x="-3893" y="201260"/>
                    <a:pt x="11252" y="178210"/>
                  </a:cubicBezTo>
                  <a:cubicBezTo>
                    <a:pt x="26396" y="155159"/>
                    <a:pt x="38398" y="136776"/>
                    <a:pt x="38017" y="106963"/>
                  </a:cubicBezTo>
                  <a:lnTo>
                    <a:pt x="72307" y="9903"/>
                  </a:lnTo>
                  <a:close/>
                </a:path>
              </a:pathLst>
            </a:custGeom>
            <a:solidFill>
              <a:srgbClr val="2B2A3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0490" name="Google Shape;2050;p33">
              <a:extLst>
                <a:ext uri="{FF2B5EF4-FFF2-40B4-BE49-F238E27FC236}">
                  <a16:creationId xmlns:a16="http://schemas.microsoft.com/office/drawing/2014/main" id="{C22FBE53-708D-1350-5352-DB3102DFF8C5}"/>
                </a:ext>
              </a:extLst>
            </p:cNvPr>
            <p:cNvSpPr>
              <a:spLocks/>
            </p:cNvSpPr>
            <p:nvPr/>
          </p:nvSpPr>
          <p:spPr bwMode="auto">
            <a:xfrm>
              <a:off x="6638516" y="4126007"/>
              <a:ext cx="43914" cy="54116"/>
            </a:xfrm>
            <a:custGeom>
              <a:avLst/>
              <a:gdLst>
                <a:gd name="T0" fmla="*/ 19639 w 98194"/>
                <a:gd name="T1" fmla="*/ 692 h 121006"/>
                <a:gd name="T2" fmla="*/ 4494 w 98194"/>
                <a:gd name="T3" fmla="*/ 3054 h 121006"/>
                <a:gd name="T4" fmla="*/ 494 w 98194"/>
                <a:gd name="T5" fmla="*/ 16961 h 121006"/>
                <a:gd name="T6" fmla="*/ 5123 w 98194"/>
                <a:gd name="T7" fmla="*/ 24200 h 121006"/>
                <a:gd name="T8" fmla="*/ 19639 w 98194"/>
                <a:gd name="T9" fmla="*/ 692 h 1210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194" h="121006" extrusionOk="0">
                  <a:moveTo>
                    <a:pt x="98195" y="3459"/>
                  </a:moveTo>
                  <a:cubicBezTo>
                    <a:pt x="98195" y="3459"/>
                    <a:pt x="50570" y="-9685"/>
                    <a:pt x="22471" y="15270"/>
                  </a:cubicBezTo>
                  <a:cubicBezTo>
                    <a:pt x="3316" y="32880"/>
                    <a:pt x="-4399" y="59709"/>
                    <a:pt x="2468" y="84803"/>
                  </a:cubicBezTo>
                  <a:cubicBezTo>
                    <a:pt x="6278" y="99662"/>
                    <a:pt x="13803" y="119855"/>
                    <a:pt x="25614" y="120998"/>
                  </a:cubicBezTo>
                  <a:cubicBezTo>
                    <a:pt x="37425" y="122141"/>
                    <a:pt x="98195" y="3459"/>
                    <a:pt x="98195" y="3459"/>
                  </a:cubicBezTo>
                  <a:close/>
                </a:path>
              </a:pathLst>
            </a:custGeom>
            <a:solidFill>
              <a:srgbClr val="2B2A3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0491" name="Google Shape;2051;p33">
              <a:extLst>
                <a:ext uri="{FF2B5EF4-FFF2-40B4-BE49-F238E27FC236}">
                  <a16:creationId xmlns:a16="http://schemas.microsoft.com/office/drawing/2014/main" id="{C7801F94-E37A-1993-CB8A-EC1B79CEDD56}"/>
                </a:ext>
              </a:extLst>
            </p:cNvPr>
            <p:cNvSpPr>
              <a:spLocks/>
            </p:cNvSpPr>
            <p:nvPr/>
          </p:nvSpPr>
          <p:spPr bwMode="auto">
            <a:xfrm>
              <a:off x="6647100" y="4184749"/>
              <a:ext cx="54168" cy="60624"/>
            </a:xfrm>
            <a:custGeom>
              <a:avLst/>
              <a:gdLst>
                <a:gd name="T0" fmla="*/ 19324 w 121123"/>
                <a:gd name="T1" fmla="*/ 0 h 135560"/>
                <a:gd name="T2" fmla="*/ 18905 w 121123"/>
                <a:gd name="T3" fmla="*/ 11239 h 135560"/>
                <a:gd name="T4" fmla="*/ 24105 w 121123"/>
                <a:gd name="T5" fmla="*/ 13659 h 135560"/>
                <a:gd name="T6" fmla="*/ 14961 w 121123"/>
                <a:gd name="T7" fmla="*/ 26765 h 135560"/>
                <a:gd name="T8" fmla="*/ 83 w 121123"/>
                <a:gd name="T9" fmla="*/ 18993 h 135560"/>
                <a:gd name="T10" fmla="*/ 4598 w 121123"/>
                <a:gd name="T11" fmla="*/ 8972 h 135560"/>
                <a:gd name="T12" fmla="*/ 7532 w 121123"/>
                <a:gd name="T13" fmla="*/ 8972 h 135560"/>
                <a:gd name="T14" fmla="*/ 7855 w 121123"/>
                <a:gd name="T15" fmla="*/ 3905 h 135560"/>
                <a:gd name="T16" fmla="*/ 19324 w 121123"/>
                <a:gd name="T17" fmla="*/ 0 h 1355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1123" h="135560" extrusionOk="0">
                  <a:moveTo>
                    <a:pt x="96617" y="0"/>
                  </a:moveTo>
                  <a:cubicBezTo>
                    <a:pt x="96617" y="0"/>
                    <a:pt x="93569" y="52387"/>
                    <a:pt x="94522" y="56197"/>
                  </a:cubicBezTo>
                  <a:cubicBezTo>
                    <a:pt x="95474" y="60008"/>
                    <a:pt x="115000" y="63722"/>
                    <a:pt x="120525" y="68294"/>
                  </a:cubicBezTo>
                  <a:cubicBezTo>
                    <a:pt x="126049" y="72866"/>
                    <a:pt x="91950" y="125921"/>
                    <a:pt x="74805" y="133826"/>
                  </a:cubicBezTo>
                  <a:cubicBezTo>
                    <a:pt x="57660" y="141732"/>
                    <a:pt x="4129" y="121539"/>
                    <a:pt x="414" y="94964"/>
                  </a:cubicBezTo>
                  <a:cubicBezTo>
                    <a:pt x="-3015" y="70580"/>
                    <a:pt x="15750" y="51530"/>
                    <a:pt x="22989" y="44863"/>
                  </a:cubicBezTo>
                  <a:cubicBezTo>
                    <a:pt x="27875" y="44509"/>
                    <a:pt x="32771" y="44509"/>
                    <a:pt x="37657" y="44863"/>
                  </a:cubicBezTo>
                  <a:lnTo>
                    <a:pt x="39276" y="19526"/>
                  </a:lnTo>
                  <a:cubicBezTo>
                    <a:pt x="62613" y="11335"/>
                    <a:pt x="96617" y="0"/>
                    <a:pt x="96617" y="0"/>
                  </a:cubicBezTo>
                  <a:close/>
                </a:path>
              </a:pathLst>
            </a:custGeom>
            <a:solidFill>
              <a:srgbClr val="846A5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0492" name="Google Shape;2052;p33">
              <a:extLst>
                <a:ext uri="{FF2B5EF4-FFF2-40B4-BE49-F238E27FC236}">
                  <a16:creationId xmlns:a16="http://schemas.microsoft.com/office/drawing/2014/main" id="{7745C3EB-F318-164E-2298-926E3AAC675F}"/>
                </a:ext>
              </a:extLst>
            </p:cNvPr>
            <p:cNvSpPr>
              <a:spLocks/>
            </p:cNvSpPr>
            <p:nvPr/>
          </p:nvSpPr>
          <p:spPr bwMode="auto">
            <a:xfrm>
              <a:off x="6554604" y="4208935"/>
              <a:ext cx="102224" cy="145520"/>
            </a:xfrm>
            <a:custGeom>
              <a:avLst/>
              <a:gdLst>
                <a:gd name="T0" fmla="*/ 29932 w 228579"/>
                <a:gd name="T1" fmla="*/ 45017 h 325392"/>
                <a:gd name="T2" fmla="*/ 19512 w 228579"/>
                <a:gd name="T3" fmla="*/ 55857 h 325392"/>
                <a:gd name="T4" fmla="*/ 15949 w 228579"/>
                <a:gd name="T5" fmla="*/ 60029 h 325392"/>
                <a:gd name="T6" fmla="*/ 8939 w 228579"/>
                <a:gd name="T7" fmla="*/ 64677 h 325392"/>
                <a:gd name="T8" fmla="*/ 5129 w 228579"/>
                <a:gd name="T9" fmla="*/ 64677 h 325392"/>
                <a:gd name="T10" fmla="*/ 5948 w 228579"/>
                <a:gd name="T11" fmla="*/ 63153 h 325392"/>
                <a:gd name="T12" fmla="*/ 10539 w 228579"/>
                <a:gd name="T13" fmla="*/ 60695 h 325392"/>
                <a:gd name="T14" fmla="*/ 6958 w 228579"/>
                <a:gd name="T15" fmla="*/ 62181 h 325392"/>
                <a:gd name="T16" fmla="*/ 3148 w 228579"/>
                <a:gd name="T17" fmla="*/ 62943 h 325392"/>
                <a:gd name="T18" fmla="*/ 1509 w 228579"/>
                <a:gd name="T19" fmla="*/ 61038 h 325392"/>
                <a:gd name="T20" fmla="*/ 5510 w 228579"/>
                <a:gd name="T21" fmla="*/ 59800 h 325392"/>
                <a:gd name="T22" fmla="*/ 8539 w 228579"/>
                <a:gd name="T23" fmla="*/ 58238 h 325392"/>
                <a:gd name="T24" fmla="*/ 4233 w 228579"/>
                <a:gd name="T25" fmla="*/ 59133 h 325392"/>
                <a:gd name="T26" fmla="*/ 633 w 228579"/>
                <a:gd name="T27" fmla="*/ 58714 h 325392"/>
                <a:gd name="T28" fmla="*/ 862 w 228579"/>
                <a:gd name="T29" fmla="*/ 56980 h 325392"/>
                <a:gd name="T30" fmla="*/ 6043 w 228579"/>
                <a:gd name="T31" fmla="*/ 55781 h 325392"/>
                <a:gd name="T32" fmla="*/ 8291 w 228579"/>
                <a:gd name="T33" fmla="*/ 54142 h 325392"/>
                <a:gd name="T34" fmla="*/ 5434 w 228579"/>
                <a:gd name="T35" fmla="*/ 54371 h 325392"/>
                <a:gd name="T36" fmla="*/ 2347 w 228579"/>
                <a:gd name="T37" fmla="*/ 52465 h 325392"/>
                <a:gd name="T38" fmla="*/ 4253 w 228579"/>
                <a:gd name="T39" fmla="*/ 51952 h 325392"/>
                <a:gd name="T40" fmla="*/ 9301 w 228579"/>
                <a:gd name="T41" fmla="*/ 51094 h 325392"/>
                <a:gd name="T42" fmla="*/ 14292 w 228579"/>
                <a:gd name="T43" fmla="*/ 50503 h 325392"/>
                <a:gd name="T44" fmla="*/ 22750 w 228579"/>
                <a:gd name="T45" fmla="*/ 41188 h 325392"/>
                <a:gd name="T46" fmla="*/ 30256 w 228579"/>
                <a:gd name="T47" fmla="*/ 25948 h 325392"/>
                <a:gd name="T48" fmla="*/ 35609 w 228579"/>
                <a:gd name="T49" fmla="*/ 5545 h 325392"/>
                <a:gd name="T50" fmla="*/ 42143 w 228579"/>
                <a:gd name="T51" fmla="*/ 2 h 325392"/>
                <a:gd name="T52" fmla="*/ 45496 w 228579"/>
                <a:gd name="T53" fmla="*/ 6974 h 325392"/>
                <a:gd name="T54" fmla="*/ 29932 w 228579"/>
                <a:gd name="T55" fmla="*/ 45017 h 32539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28579" h="325392" extrusionOk="0">
                  <a:moveTo>
                    <a:pt x="149659" y="225085"/>
                  </a:moveTo>
                  <a:cubicBezTo>
                    <a:pt x="134829" y="245426"/>
                    <a:pt x="117303" y="263658"/>
                    <a:pt x="97557" y="279282"/>
                  </a:cubicBezTo>
                  <a:cubicBezTo>
                    <a:pt x="91252" y="285914"/>
                    <a:pt x="85308" y="292878"/>
                    <a:pt x="79746" y="300142"/>
                  </a:cubicBezTo>
                  <a:cubicBezTo>
                    <a:pt x="70392" y="310933"/>
                    <a:pt x="58276" y="318969"/>
                    <a:pt x="44694" y="323383"/>
                  </a:cubicBezTo>
                  <a:cubicBezTo>
                    <a:pt x="32883" y="326431"/>
                    <a:pt x="27930" y="325669"/>
                    <a:pt x="25644" y="323383"/>
                  </a:cubicBezTo>
                  <a:cubicBezTo>
                    <a:pt x="23358" y="321097"/>
                    <a:pt x="24596" y="317858"/>
                    <a:pt x="29739" y="315763"/>
                  </a:cubicBezTo>
                  <a:cubicBezTo>
                    <a:pt x="38150" y="313277"/>
                    <a:pt x="45961" y="309096"/>
                    <a:pt x="52695" y="303475"/>
                  </a:cubicBezTo>
                  <a:cubicBezTo>
                    <a:pt x="52695" y="303475"/>
                    <a:pt x="41741" y="308524"/>
                    <a:pt x="34788" y="310905"/>
                  </a:cubicBezTo>
                  <a:cubicBezTo>
                    <a:pt x="28644" y="313041"/>
                    <a:pt x="22234" y="314323"/>
                    <a:pt x="15738" y="314715"/>
                  </a:cubicBezTo>
                  <a:cubicBezTo>
                    <a:pt x="9165" y="314715"/>
                    <a:pt x="2403" y="307190"/>
                    <a:pt x="7546" y="305190"/>
                  </a:cubicBezTo>
                  <a:cubicBezTo>
                    <a:pt x="12690" y="303190"/>
                    <a:pt x="17071" y="302713"/>
                    <a:pt x="27549" y="298999"/>
                  </a:cubicBezTo>
                  <a:cubicBezTo>
                    <a:pt x="32921" y="297080"/>
                    <a:pt x="38017" y="294454"/>
                    <a:pt x="42693" y="291188"/>
                  </a:cubicBezTo>
                  <a:cubicBezTo>
                    <a:pt x="35655" y="293262"/>
                    <a:pt x="28454" y="294759"/>
                    <a:pt x="21167" y="295665"/>
                  </a:cubicBezTo>
                  <a:cubicBezTo>
                    <a:pt x="15090" y="296657"/>
                    <a:pt x="8851" y="295932"/>
                    <a:pt x="3165" y="293569"/>
                  </a:cubicBezTo>
                  <a:cubicBezTo>
                    <a:pt x="117" y="292236"/>
                    <a:pt x="-2550" y="286711"/>
                    <a:pt x="4308" y="284902"/>
                  </a:cubicBezTo>
                  <a:cubicBezTo>
                    <a:pt x="13166" y="284041"/>
                    <a:pt x="21881" y="282023"/>
                    <a:pt x="30216" y="278901"/>
                  </a:cubicBezTo>
                  <a:cubicBezTo>
                    <a:pt x="38217" y="275281"/>
                    <a:pt x="43265" y="271471"/>
                    <a:pt x="41455" y="270709"/>
                  </a:cubicBezTo>
                  <a:cubicBezTo>
                    <a:pt x="39645" y="269947"/>
                    <a:pt x="35169" y="272424"/>
                    <a:pt x="27168" y="271852"/>
                  </a:cubicBezTo>
                  <a:cubicBezTo>
                    <a:pt x="19167" y="271281"/>
                    <a:pt x="11642" y="266137"/>
                    <a:pt x="11737" y="262327"/>
                  </a:cubicBezTo>
                  <a:cubicBezTo>
                    <a:pt x="11832" y="258517"/>
                    <a:pt x="13452" y="260422"/>
                    <a:pt x="21262" y="259756"/>
                  </a:cubicBezTo>
                  <a:cubicBezTo>
                    <a:pt x="29559" y="257716"/>
                    <a:pt x="37998" y="256284"/>
                    <a:pt x="46503" y="255469"/>
                  </a:cubicBezTo>
                  <a:cubicBezTo>
                    <a:pt x="54924" y="255791"/>
                    <a:pt x="63344" y="254795"/>
                    <a:pt x="71459" y="252517"/>
                  </a:cubicBezTo>
                  <a:cubicBezTo>
                    <a:pt x="79936" y="249945"/>
                    <a:pt x="99081" y="226990"/>
                    <a:pt x="113750" y="205939"/>
                  </a:cubicBezTo>
                  <a:cubicBezTo>
                    <a:pt x="129714" y="182391"/>
                    <a:pt x="142344" y="156747"/>
                    <a:pt x="151278" y="129739"/>
                  </a:cubicBezTo>
                  <a:cubicBezTo>
                    <a:pt x="160041" y="101164"/>
                    <a:pt x="170328" y="46586"/>
                    <a:pt x="178044" y="27727"/>
                  </a:cubicBezTo>
                  <a:cubicBezTo>
                    <a:pt x="185759" y="8867"/>
                    <a:pt x="198427" y="390"/>
                    <a:pt x="210714" y="9"/>
                  </a:cubicBezTo>
                  <a:cubicBezTo>
                    <a:pt x="225097" y="-467"/>
                    <a:pt x="231289" y="18487"/>
                    <a:pt x="227478" y="34870"/>
                  </a:cubicBezTo>
                  <a:cubicBezTo>
                    <a:pt x="220811" y="62969"/>
                    <a:pt x="188807" y="173650"/>
                    <a:pt x="149659" y="225085"/>
                  </a:cubicBezTo>
                  <a:close/>
                </a:path>
              </a:pathLst>
            </a:custGeom>
            <a:solidFill>
              <a:srgbClr val="846A5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0493" name="Google Shape;2053;p33">
              <a:extLst>
                <a:ext uri="{FF2B5EF4-FFF2-40B4-BE49-F238E27FC236}">
                  <a16:creationId xmlns:a16="http://schemas.microsoft.com/office/drawing/2014/main" id="{EC417120-4FBD-DA18-E5B4-348418888157}"/>
                </a:ext>
              </a:extLst>
            </p:cNvPr>
            <p:cNvSpPr>
              <a:spLocks/>
            </p:cNvSpPr>
            <p:nvPr/>
          </p:nvSpPr>
          <p:spPr bwMode="auto">
            <a:xfrm>
              <a:off x="6631332" y="4204595"/>
              <a:ext cx="78964" cy="104158"/>
            </a:xfrm>
            <a:custGeom>
              <a:avLst/>
              <a:gdLst>
                <a:gd name="T0" fmla="*/ 27825 w 176568"/>
                <a:gd name="T1" fmla="*/ 3372 h 232904"/>
                <a:gd name="T2" fmla="*/ 34568 w 176568"/>
                <a:gd name="T3" fmla="*/ 7010 h 232904"/>
                <a:gd name="T4" fmla="*/ 33730 w 176568"/>
                <a:gd name="T5" fmla="*/ 24460 h 232904"/>
                <a:gd name="T6" fmla="*/ 26853 w 176568"/>
                <a:gd name="T7" fmla="*/ 46253 h 232904"/>
                <a:gd name="T8" fmla="*/ 4945 w 176568"/>
                <a:gd name="T9" fmla="*/ 41967 h 232904"/>
                <a:gd name="T10" fmla="*/ 4298 w 176568"/>
                <a:gd name="T11" fmla="*/ 26403 h 232904"/>
                <a:gd name="T12" fmla="*/ 10927 w 176568"/>
                <a:gd name="T13" fmla="*/ 57 h 232904"/>
                <a:gd name="T14" fmla="*/ 13823 w 176568"/>
                <a:gd name="T15" fmla="*/ 57 h 232904"/>
                <a:gd name="T16" fmla="*/ 11632 w 176568"/>
                <a:gd name="T17" fmla="*/ 13392 h 232904"/>
                <a:gd name="T18" fmla="*/ 27825 w 176568"/>
                <a:gd name="T19" fmla="*/ 3372 h 2329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6568" h="232904" extrusionOk="0">
                  <a:moveTo>
                    <a:pt x="139122" y="16859"/>
                  </a:moveTo>
                  <a:cubicBezTo>
                    <a:pt x="153790" y="19145"/>
                    <a:pt x="170554" y="26955"/>
                    <a:pt x="172840" y="35051"/>
                  </a:cubicBezTo>
                  <a:cubicBezTo>
                    <a:pt x="178965" y="64011"/>
                    <a:pt x="177526" y="94062"/>
                    <a:pt x="168649" y="122300"/>
                  </a:cubicBezTo>
                  <a:cubicBezTo>
                    <a:pt x="155981" y="156019"/>
                    <a:pt x="141503" y="216693"/>
                    <a:pt x="134264" y="231266"/>
                  </a:cubicBezTo>
                  <a:cubicBezTo>
                    <a:pt x="96383" y="236540"/>
                    <a:pt x="57826" y="228996"/>
                    <a:pt x="24726" y="209835"/>
                  </a:cubicBezTo>
                  <a:cubicBezTo>
                    <a:pt x="24726" y="209835"/>
                    <a:pt x="21678" y="151352"/>
                    <a:pt x="21488" y="132016"/>
                  </a:cubicBezTo>
                  <a:cubicBezTo>
                    <a:pt x="-26137" y="90773"/>
                    <a:pt x="14630" y="39814"/>
                    <a:pt x="54635" y="285"/>
                  </a:cubicBezTo>
                  <a:cubicBezTo>
                    <a:pt x="59455" y="-95"/>
                    <a:pt x="64293" y="-95"/>
                    <a:pt x="69113" y="285"/>
                  </a:cubicBezTo>
                  <a:cubicBezTo>
                    <a:pt x="69113" y="285"/>
                    <a:pt x="33394" y="42576"/>
                    <a:pt x="58159" y="66960"/>
                  </a:cubicBezTo>
                  <a:cubicBezTo>
                    <a:pt x="111499" y="50291"/>
                    <a:pt x="122072" y="26384"/>
                    <a:pt x="139122" y="16859"/>
                  </a:cubicBezTo>
                  <a:close/>
                </a:path>
              </a:pathLst>
            </a:custGeom>
            <a:solidFill>
              <a:srgbClr val="FF7B7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0494" name="Google Shape;2054;p33">
              <a:extLst>
                <a:ext uri="{FF2B5EF4-FFF2-40B4-BE49-F238E27FC236}">
                  <a16:creationId xmlns:a16="http://schemas.microsoft.com/office/drawing/2014/main" id="{1AC4698E-124D-215A-E605-A1E0BF1961C6}"/>
                </a:ext>
              </a:extLst>
            </p:cNvPr>
            <p:cNvSpPr>
              <a:spLocks/>
            </p:cNvSpPr>
            <p:nvPr/>
          </p:nvSpPr>
          <p:spPr bwMode="auto">
            <a:xfrm>
              <a:off x="6645396" y="4130153"/>
              <a:ext cx="58090" cy="71561"/>
            </a:xfrm>
            <a:custGeom>
              <a:avLst/>
              <a:gdLst>
                <a:gd name="T0" fmla="*/ 540 w 129892"/>
                <a:gd name="T1" fmla="*/ 11448 h 160015"/>
                <a:gd name="T2" fmla="*/ 540 w 129892"/>
                <a:gd name="T3" fmla="*/ 11448 h 160015"/>
                <a:gd name="T4" fmla="*/ 13399 w 129892"/>
                <a:gd name="T5" fmla="*/ 18 h 160015"/>
                <a:gd name="T6" fmla="*/ 25957 w 129892"/>
                <a:gd name="T7" fmla="*/ 14088 h 160015"/>
                <a:gd name="T8" fmla="*/ 25953 w 129892"/>
                <a:gd name="T9" fmla="*/ 14153 h 160015"/>
                <a:gd name="T10" fmla="*/ 20086 w 129892"/>
                <a:gd name="T11" fmla="*/ 24364 h 160015"/>
                <a:gd name="T12" fmla="*/ 19019 w 129892"/>
                <a:gd name="T13" fmla="*/ 27317 h 160015"/>
                <a:gd name="T14" fmla="*/ 7894 w 129892"/>
                <a:gd name="T15" fmla="*/ 32003 h 160015"/>
                <a:gd name="T16" fmla="*/ 2674 w 129892"/>
                <a:gd name="T17" fmla="*/ 27412 h 160015"/>
                <a:gd name="T18" fmla="*/ 540 w 129892"/>
                <a:gd name="T19" fmla="*/ 11448 h 1600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9892" h="160015" extrusionOk="0">
                  <a:moveTo>
                    <a:pt x="2701" y="57241"/>
                  </a:moveTo>
                  <a:lnTo>
                    <a:pt x="2701" y="57241"/>
                  </a:lnTo>
                  <a:cubicBezTo>
                    <a:pt x="8035" y="23618"/>
                    <a:pt x="32324" y="-1719"/>
                    <a:pt x="66995" y="91"/>
                  </a:cubicBezTo>
                  <a:cubicBezTo>
                    <a:pt x="103761" y="2178"/>
                    <a:pt x="131870" y="33673"/>
                    <a:pt x="129784" y="70438"/>
                  </a:cubicBezTo>
                  <a:cubicBezTo>
                    <a:pt x="129774" y="70547"/>
                    <a:pt x="129774" y="70657"/>
                    <a:pt x="129765" y="70767"/>
                  </a:cubicBezTo>
                  <a:cubicBezTo>
                    <a:pt x="128441" y="91415"/>
                    <a:pt x="117601" y="110276"/>
                    <a:pt x="100428" y="121821"/>
                  </a:cubicBezTo>
                  <a:cubicBezTo>
                    <a:pt x="99228" y="126932"/>
                    <a:pt x="97437" y="131886"/>
                    <a:pt x="95094" y="136584"/>
                  </a:cubicBezTo>
                  <a:cubicBezTo>
                    <a:pt x="82806" y="150872"/>
                    <a:pt x="50231" y="159921"/>
                    <a:pt x="39468" y="160016"/>
                  </a:cubicBezTo>
                  <a:cubicBezTo>
                    <a:pt x="29943" y="160016"/>
                    <a:pt x="22132" y="151443"/>
                    <a:pt x="13369" y="137061"/>
                  </a:cubicBezTo>
                  <a:cubicBezTo>
                    <a:pt x="-4728" y="107247"/>
                    <a:pt x="-156" y="73910"/>
                    <a:pt x="2701" y="57241"/>
                  </a:cubicBezTo>
                  <a:close/>
                </a:path>
              </a:pathLst>
            </a:custGeom>
            <a:solidFill>
              <a:srgbClr val="846A5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0495" name="Google Shape;2055;p33">
              <a:extLst>
                <a:ext uri="{FF2B5EF4-FFF2-40B4-BE49-F238E27FC236}">
                  <a16:creationId xmlns:a16="http://schemas.microsoft.com/office/drawing/2014/main" id="{5C4A885C-872F-6449-52B4-A466250DA638}"/>
                </a:ext>
              </a:extLst>
            </p:cNvPr>
            <p:cNvSpPr>
              <a:spLocks/>
            </p:cNvSpPr>
            <p:nvPr/>
          </p:nvSpPr>
          <p:spPr bwMode="auto">
            <a:xfrm>
              <a:off x="6647754" y="4129873"/>
              <a:ext cx="58319" cy="54888"/>
            </a:xfrm>
            <a:custGeom>
              <a:avLst/>
              <a:gdLst>
                <a:gd name="T0" fmla="*/ 14478 w 130406"/>
                <a:gd name="T1" fmla="*/ 334 h 122734"/>
                <a:gd name="T2" fmla="*/ 24651 w 130406"/>
                <a:gd name="T3" fmla="*/ 7421 h 122734"/>
                <a:gd name="T4" fmla="*/ 25622 w 130406"/>
                <a:gd name="T5" fmla="*/ 19612 h 122734"/>
                <a:gd name="T6" fmla="*/ 24917 w 130406"/>
                <a:gd name="T7" fmla="*/ 21518 h 122734"/>
                <a:gd name="T8" fmla="*/ 19031 w 130406"/>
                <a:gd name="T9" fmla="*/ 24547 h 122734"/>
                <a:gd name="T10" fmla="*/ 17126 w 130406"/>
                <a:gd name="T11" fmla="*/ 15555 h 122734"/>
                <a:gd name="T12" fmla="*/ 16307 w 130406"/>
                <a:gd name="T13" fmla="*/ 13021 h 122734"/>
                <a:gd name="T14" fmla="*/ 15507 w 130406"/>
                <a:gd name="T15" fmla="*/ 10983 h 122734"/>
                <a:gd name="T16" fmla="*/ 11696 w 130406"/>
                <a:gd name="T17" fmla="*/ 6868 h 122734"/>
                <a:gd name="T18" fmla="*/ 0 w 130406"/>
                <a:gd name="T19" fmla="*/ 7402 h 122734"/>
                <a:gd name="T20" fmla="*/ 14478 w 130406"/>
                <a:gd name="T21" fmla="*/ 334 h 1227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0406" h="122734" extrusionOk="0">
                  <a:moveTo>
                    <a:pt x="72390" y="1671"/>
                  </a:moveTo>
                  <a:cubicBezTo>
                    <a:pt x="96679" y="6339"/>
                    <a:pt x="116681" y="13197"/>
                    <a:pt x="123254" y="37104"/>
                  </a:cubicBezTo>
                  <a:cubicBezTo>
                    <a:pt x="127825" y="53487"/>
                    <a:pt x="133731" y="84729"/>
                    <a:pt x="128111" y="98064"/>
                  </a:cubicBezTo>
                  <a:lnTo>
                    <a:pt x="124587" y="107589"/>
                  </a:lnTo>
                  <a:lnTo>
                    <a:pt x="95155" y="122734"/>
                  </a:lnTo>
                  <a:cubicBezTo>
                    <a:pt x="95155" y="122734"/>
                    <a:pt x="81439" y="111304"/>
                    <a:pt x="85630" y="77776"/>
                  </a:cubicBezTo>
                  <a:cubicBezTo>
                    <a:pt x="85506" y="73249"/>
                    <a:pt x="84077" y="68853"/>
                    <a:pt x="81534" y="65108"/>
                  </a:cubicBezTo>
                  <a:cubicBezTo>
                    <a:pt x="79667" y="61944"/>
                    <a:pt x="78315" y="58504"/>
                    <a:pt x="77533" y="54916"/>
                  </a:cubicBezTo>
                  <a:cubicBezTo>
                    <a:pt x="74028" y="45886"/>
                    <a:pt x="67218" y="38529"/>
                    <a:pt x="58483" y="34342"/>
                  </a:cubicBezTo>
                  <a:cubicBezTo>
                    <a:pt x="39653" y="26020"/>
                    <a:pt x="18002" y="27007"/>
                    <a:pt x="0" y="37009"/>
                  </a:cubicBezTo>
                  <a:cubicBezTo>
                    <a:pt x="12706" y="9565"/>
                    <a:pt x="42939" y="-5191"/>
                    <a:pt x="72390" y="1671"/>
                  </a:cubicBezTo>
                  <a:close/>
                </a:path>
              </a:pathLst>
            </a:custGeom>
            <a:solidFill>
              <a:srgbClr val="2B2A3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056" name="Google Shape;2056;p33">
              <a:extLst>
                <a:ext uri="{FF2B5EF4-FFF2-40B4-BE49-F238E27FC236}">
                  <a16:creationId xmlns:a16="http://schemas.microsoft.com/office/drawing/2014/main" id="{540850E6-3B9F-CED8-F4B4-D6386ED30EDD}"/>
                </a:ext>
              </a:extLst>
            </p:cNvPr>
            <p:cNvSpPr/>
            <p:nvPr/>
          </p:nvSpPr>
          <p:spPr>
            <a:xfrm>
              <a:off x="6577863" y="4490361"/>
              <a:ext cx="45865" cy="34836"/>
            </a:xfrm>
            <a:custGeom>
              <a:avLst/>
              <a:gdLst/>
              <a:ahLst/>
              <a:cxnLst/>
              <a:rect l="l" t="t" r="r" b="b"/>
              <a:pathLst>
                <a:path w="102549" h="78223" extrusionOk="0">
                  <a:moveTo>
                    <a:pt x="95132" y="3"/>
                  </a:moveTo>
                  <a:cubicBezTo>
                    <a:pt x="82845" y="9528"/>
                    <a:pt x="63699" y="3051"/>
                    <a:pt x="62747" y="4003"/>
                  </a:cubicBezTo>
                  <a:cubicBezTo>
                    <a:pt x="48374" y="16282"/>
                    <a:pt x="33334" y="27761"/>
                    <a:pt x="17694" y="38388"/>
                  </a:cubicBezTo>
                  <a:cubicBezTo>
                    <a:pt x="10074" y="44389"/>
                    <a:pt x="-1928" y="52485"/>
                    <a:pt x="263" y="64106"/>
                  </a:cubicBezTo>
                  <a:cubicBezTo>
                    <a:pt x="4168" y="84775"/>
                    <a:pt x="37315" y="78393"/>
                    <a:pt x="49888" y="72107"/>
                  </a:cubicBezTo>
                  <a:cubicBezTo>
                    <a:pt x="62461" y="65820"/>
                    <a:pt x="72558" y="55248"/>
                    <a:pt x="84464" y="47913"/>
                  </a:cubicBezTo>
                  <a:cubicBezTo>
                    <a:pt x="92846" y="42675"/>
                    <a:pt x="101228" y="39912"/>
                    <a:pt x="102466" y="28863"/>
                  </a:cubicBezTo>
                  <a:cubicBezTo>
                    <a:pt x="103323" y="22767"/>
                    <a:pt x="97323" y="-283"/>
                    <a:pt x="95132" y="3"/>
                  </a:cubicBezTo>
                  <a:close/>
                </a:path>
              </a:pathLst>
            </a:custGeom>
            <a:solidFill>
              <a:schemeClr val="accent4">
                <a:lumMod val="60000"/>
                <a:lumOff val="40000"/>
              </a:schemeClr>
            </a:solidFill>
            <a:ln>
              <a:noFill/>
            </a:ln>
          </p:spPr>
          <p:txBody>
            <a:bodyPr spcFirstLastPara="1" lIns="91425" tIns="45700" rIns="91425" bIns="45700" anchor="ctr"/>
            <a:lstStyle/>
            <a:p>
              <a:pPr eaLnBrk="1" fontAlgn="auto" hangingPunct="1">
                <a:spcBef>
                  <a:spcPts val="0"/>
                </a:spcBef>
                <a:spcAft>
                  <a:spcPts val="0"/>
                </a:spcAft>
                <a:buClr>
                  <a:srgbClr val="000000"/>
                </a:buClr>
                <a:buFont typeface="Arial"/>
                <a:buNone/>
                <a:defRPr/>
              </a:pPr>
              <a:endParaRPr sz="1800" kern="0" dirty="0">
                <a:latin typeface="Calibri"/>
                <a:ea typeface="Calibri"/>
                <a:cs typeface="Calibri"/>
                <a:sym typeface="Calibri"/>
              </a:endParaRPr>
            </a:p>
          </p:txBody>
        </p:sp>
        <p:sp>
          <p:nvSpPr>
            <p:cNvPr id="20497" name="Google Shape;2057;p33">
              <a:extLst>
                <a:ext uri="{FF2B5EF4-FFF2-40B4-BE49-F238E27FC236}">
                  <a16:creationId xmlns:a16="http://schemas.microsoft.com/office/drawing/2014/main" id="{B4C9B6A7-9331-27EE-12F8-E643A4C051BE}"/>
                </a:ext>
              </a:extLst>
            </p:cNvPr>
            <p:cNvSpPr>
              <a:spLocks/>
            </p:cNvSpPr>
            <p:nvPr/>
          </p:nvSpPr>
          <p:spPr bwMode="auto">
            <a:xfrm>
              <a:off x="6577951" y="4501389"/>
              <a:ext cx="45653" cy="23835"/>
            </a:xfrm>
            <a:custGeom>
              <a:avLst/>
              <a:gdLst>
                <a:gd name="T0" fmla="*/ 20383 w 102084"/>
                <a:gd name="T1" fmla="*/ 0 h 53297"/>
                <a:gd name="T2" fmla="*/ 16745 w 102084"/>
                <a:gd name="T3" fmla="*/ 3639 h 53297"/>
                <a:gd name="T4" fmla="*/ 9696 w 102084"/>
                <a:gd name="T5" fmla="*/ 8573 h 53297"/>
                <a:gd name="T6" fmla="*/ 0 w 102084"/>
                <a:gd name="T7" fmla="*/ 7944 h 53297"/>
                <a:gd name="T8" fmla="*/ 9887 w 102084"/>
                <a:gd name="T9" fmla="*/ 9430 h 53297"/>
                <a:gd name="T10" fmla="*/ 16802 w 102084"/>
                <a:gd name="T11" fmla="*/ 4591 h 53297"/>
                <a:gd name="T12" fmla="*/ 20402 w 102084"/>
                <a:gd name="T13" fmla="*/ 781 h 53297"/>
                <a:gd name="T14" fmla="*/ 20383 w 102084"/>
                <a:gd name="T15" fmla="*/ 0 h 5329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084" h="53297" extrusionOk="0">
                  <a:moveTo>
                    <a:pt x="101917" y="0"/>
                  </a:moveTo>
                  <a:cubicBezTo>
                    <a:pt x="100298" y="10192"/>
                    <a:pt x="92392" y="13049"/>
                    <a:pt x="83725" y="18193"/>
                  </a:cubicBezTo>
                  <a:cubicBezTo>
                    <a:pt x="71628" y="25717"/>
                    <a:pt x="61055" y="36481"/>
                    <a:pt x="48482" y="42863"/>
                  </a:cubicBezTo>
                  <a:cubicBezTo>
                    <a:pt x="35909" y="49244"/>
                    <a:pt x="8096" y="54483"/>
                    <a:pt x="0" y="39719"/>
                  </a:cubicBezTo>
                  <a:cubicBezTo>
                    <a:pt x="4381" y="59722"/>
                    <a:pt x="36957" y="53435"/>
                    <a:pt x="49435" y="47149"/>
                  </a:cubicBezTo>
                  <a:cubicBezTo>
                    <a:pt x="61913" y="40862"/>
                    <a:pt x="72104" y="30289"/>
                    <a:pt x="84010" y="22955"/>
                  </a:cubicBezTo>
                  <a:cubicBezTo>
                    <a:pt x="92392" y="17716"/>
                    <a:pt x="100775" y="14954"/>
                    <a:pt x="102013" y="3905"/>
                  </a:cubicBezTo>
                  <a:cubicBezTo>
                    <a:pt x="102137" y="2604"/>
                    <a:pt x="102098" y="1293"/>
                    <a:pt x="101917" y="0"/>
                  </a:cubicBezTo>
                  <a:close/>
                </a:path>
              </a:pathLst>
            </a:custGeom>
            <a:solidFill>
              <a:srgbClr val="757B8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058" name="Google Shape;2058;p33">
              <a:extLst>
                <a:ext uri="{FF2B5EF4-FFF2-40B4-BE49-F238E27FC236}">
                  <a16:creationId xmlns:a16="http://schemas.microsoft.com/office/drawing/2014/main" id="{549C1013-9778-BA1F-3BAC-BF40CFCE034B}"/>
                </a:ext>
              </a:extLst>
            </p:cNvPr>
            <p:cNvSpPr/>
            <p:nvPr/>
          </p:nvSpPr>
          <p:spPr>
            <a:xfrm>
              <a:off x="6554752" y="4475076"/>
              <a:ext cx="41954" cy="32703"/>
            </a:xfrm>
            <a:custGeom>
              <a:avLst/>
              <a:gdLst/>
              <a:ahLst/>
              <a:cxnLst/>
              <a:rect l="l" t="t" r="r" b="b"/>
              <a:pathLst>
                <a:path w="93870" h="72719" extrusionOk="0">
                  <a:moveTo>
                    <a:pt x="86537" y="0"/>
                  </a:moveTo>
                  <a:cubicBezTo>
                    <a:pt x="75297" y="9525"/>
                    <a:pt x="57962" y="4000"/>
                    <a:pt x="57390" y="4858"/>
                  </a:cubicBezTo>
                  <a:cubicBezTo>
                    <a:pt x="44255" y="16047"/>
                    <a:pt x="30520" y="26508"/>
                    <a:pt x="16242" y="36195"/>
                  </a:cubicBezTo>
                  <a:cubicBezTo>
                    <a:pt x="9194" y="41719"/>
                    <a:pt x="-1760" y="49149"/>
                    <a:pt x="240" y="59722"/>
                  </a:cubicBezTo>
                  <a:cubicBezTo>
                    <a:pt x="3764" y="78772"/>
                    <a:pt x="34149" y="72866"/>
                    <a:pt x="45674" y="67056"/>
                  </a:cubicBezTo>
                  <a:cubicBezTo>
                    <a:pt x="57200" y="61246"/>
                    <a:pt x="66439" y="51625"/>
                    <a:pt x="77297" y="44958"/>
                  </a:cubicBezTo>
                  <a:cubicBezTo>
                    <a:pt x="85013" y="40100"/>
                    <a:pt x="92633" y="37624"/>
                    <a:pt x="93871" y="27813"/>
                  </a:cubicBezTo>
                  <a:cubicBezTo>
                    <a:pt x="93547" y="18108"/>
                    <a:pt x="91042" y="8600"/>
                    <a:pt x="86537" y="0"/>
                  </a:cubicBezTo>
                  <a:close/>
                </a:path>
              </a:pathLst>
            </a:custGeom>
            <a:solidFill>
              <a:schemeClr val="accent4">
                <a:lumMod val="60000"/>
                <a:lumOff val="40000"/>
              </a:schemeClr>
            </a:solidFill>
            <a:ln>
              <a:noFill/>
            </a:ln>
          </p:spPr>
          <p:txBody>
            <a:bodyPr spcFirstLastPara="1" lIns="91425" tIns="45700" rIns="91425" bIns="45700" anchor="ctr"/>
            <a:lstStyle/>
            <a:p>
              <a:pPr eaLnBrk="1" fontAlgn="auto" hangingPunct="1">
                <a:spcBef>
                  <a:spcPts val="0"/>
                </a:spcBef>
                <a:spcAft>
                  <a:spcPts val="0"/>
                </a:spcAft>
                <a:buClr>
                  <a:srgbClr val="000000"/>
                </a:buClr>
                <a:buFont typeface="Arial"/>
                <a:buNone/>
                <a:defRPr/>
              </a:pPr>
              <a:endParaRPr sz="1800" kern="0">
                <a:latin typeface="Calibri"/>
                <a:ea typeface="Calibri"/>
                <a:cs typeface="Calibri"/>
                <a:sym typeface="Calibri"/>
              </a:endParaRPr>
            </a:p>
          </p:txBody>
        </p:sp>
        <p:sp>
          <p:nvSpPr>
            <p:cNvPr id="20499" name="Google Shape;2059;p33">
              <a:extLst>
                <a:ext uri="{FF2B5EF4-FFF2-40B4-BE49-F238E27FC236}">
                  <a16:creationId xmlns:a16="http://schemas.microsoft.com/office/drawing/2014/main" id="{20F31CCD-CE01-F2EB-2728-C1F79CE6D17B}"/>
                </a:ext>
              </a:extLst>
            </p:cNvPr>
            <p:cNvSpPr>
              <a:spLocks/>
            </p:cNvSpPr>
            <p:nvPr/>
          </p:nvSpPr>
          <p:spPr bwMode="auto">
            <a:xfrm>
              <a:off x="6554997" y="4485886"/>
              <a:ext cx="41814" cy="21828"/>
            </a:xfrm>
            <a:custGeom>
              <a:avLst/>
              <a:gdLst>
                <a:gd name="T0" fmla="*/ 18670 w 93498"/>
                <a:gd name="T1" fmla="*/ 0 h 48808"/>
                <a:gd name="T2" fmla="*/ 15316 w 93498"/>
                <a:gd name="T3" fmla="*/ 3334 h 48808"/>
                <a:gd name="T4" fmla="*/ 8878 w 93498"/>
                <a:gd name="T5" fmla="*/ 7849 h 48808"/>
                <a:gd name="T6" fmla="*/ 0 w 93498"/>
                <a:gd name="T7" fmla="*/ 7277 h 48808"/>
                <a:gd name="T8" fmla="*/ 9049 w 93498"/>
                <a:gd name="T9" fmla="*/ 8630 h 48808"/>
                <a:gd name="T10" fmla="*/ 15374 w 93498"/>
                <a:gd name="T11" fmla="*/ 4210 h 48808"/>
                <a:gd name="T12" fmla="*/ 18688 w 93498"/>
                <a:gd name="T13" fmla="*/ 781 h 48808"/>
                <a:gd name="T14" fmla="*/ 18670 w 93498"/>
                <a:gd name="T15" fmla="*/ 0 h 488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3498" h="48808" extrusionOk="0">
                  <a:moveTo>
                    <a:pt x="93345" y="0"/>
                  </a:moveTo>
                  <a:cubicBezTo>
                    <a:pt x="91821" y="9525"/>
                    <a:pt x="84296" y="11906"/>
                    <a:pt x="76581" y="16669"/>
                  </a:cubicBezTo>
                  <a:cubicBezTo>
                    <a:pt x="65913" y="23622"/>
                    <a:pt x="56388" y="33147"/>
                    <a:pt x="44387" y="39243"/>
                  </a:cubicBezTo>
                  <a:cubicBezTo>
                    <a:pt x="32385" y="45339"/>
                    <a:pt x="7429" y="49911"/>
                    <a:pt x="0" y="36385"/>
                  </a:cubicBezTo>
                  <a:cubicBezTo>
                    <a:pt x="4000" y="54674"/>
                    <a:pt x="33814" y="48959"/>
                    <a:pt x="45244" y="43148"/>
                  </a:cubicBezTo>
                  <a:cubicBezTo>
                    <a:pt x="56674" y="37338"/>
                    <a:pt x="66008" y="27718"/>
                    <a:pt x="76867" y="21050"/>
                  </a:cubicBezTo>
                  <a:cubicBezTo>
                    <a:pt x="84582" y="16193"/>
                    <a:pt x="92202" y="13716"/>
                    <a:pt x="93440" y="3905"/>
                  </a:cubicBezTo>
                  <a:cubicBezTo>
                    <a:pt x="93545" y="2604"/>
                    <a:pt x="93507" y="1295"/>
                    <a:pt x="93345" y="0"/>
                  </a:cubicBezTo>
                  <a:close/>
                </a:path>
              </a:pathLst>
            </a:custGeom>
            <a:solidFill>
              <a:srgbClr val="757B8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0500" name="Google Shape;2060;p33">
              <a:extLst>
                <a:ext uri="{FF2B5EF4-FFF2-40B4-BE49-F238E27FC236}">
                  <a16:creationId xmlns:a16="http://schemas.microsoft.com/office/drawing/2014/main" id="{39095758-29A8-71D0-472D-423C8EFAFA40}"/>
                </a:ext>
              </a:extLst>
            </p:cNvPr>
            <p:cNvSpPr>
              <a:spLocks/>
            </p:cNvSpPr>
            <p:nvPr/>
          </p:nvSpPr>
          <p:spPr bwMode="auto">
            <a:xfrm>
              <a:off x="6570371" y="4307401"/>
              <a:ext cx="99964" cy="172414"/>
            </a:xfrm>
            <a:custGeom>
              <a:avLst/>
              <a:gdLst>
                <a:gd name="T0" fmla="*/ 44406 w 223526"/>
                <a:gd name="T1" fmla="*/ 2838 h 385528"/>
                <a:gd name="T2" fmla="*/ 24803 w 223526"/>
                <a:gd name="T3" fmla="*/ 0 h 385528"/>
                <a:gd name="T4" fmla="*/ 25031 w 223526"/>
                <a:gd name="T5" fmla="*/ 3944 h 385528"/>
                <a:gd name="T6" fmla="*/ 0 w 223526"/>
                <a:gd name="T7" fmla="*/ 25622 h 385528"/>
                <a:gd name="T8" fmla="*/ 5087 w 223526"/>
                <a:gd name="T9" fmla="*/ 76296 h 385528"/>
                <a:gd name="T10" fmla="*/ 10516 w 223526"/>
                <a:gd name="T11" fmla="*/ 76105 h 385528"/>
                <a:gd name="T12" fmla="*/ 14078 w 223526"/>
                <a:gd name="T13" fmla="*/ 32861 h 385528"/>
                <a:gd name="T14" fmla="*/ 43815 w 223526"/>
                <a:gd name="T15" fmla="*/ 13811 h 385528"/>
                <a:gd name="T16" fmla="*/ 44577 w 223526"/>
                <a:gd name="T17" fmla="*/ 5391 h 385528"/>
                <a:gd name="T18" fmla="*/ 44406 w 223526"/>
                <a:gd name="T19" fmla="*/ 2838 h 3855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3526" h="385528" extrusionOk="0">
                  <a:moveTo>
                    <a:pt x="222028" y="14192"/>
                  </a:moveTo>
                  <a:cubicBezTo>
                    <a:pt x="188671" y="18631"/>
                    <a:pt x="154743" y="13718"/>
                    <a:pt x="124016" y="0"/>
                  </a:cubicBezTo>
                  <a:cubicBezTo>
                    <a:pt x="124587" y="10477"/>
                    <a:pt x="125158" y="19717"/>
                    <a:pt x="125158" y="19717"/>
                  </a:cubicBezTo>
                  <a:cubicBezTo>
                    <a:pt x="85249" y="48292"/>
                    <a:pt x="5239" y="95345"/>
                    <a:pt x="0" y="128111"/>
                  </a:cubicBezTo>
                  <a:cubicBezTo>
                    <a:pt x="5239" y="231553"/>
                    <a:pt x="20955" y="379381"/>
                    <a:pt x="25432" y="381476"/>
                  </a:cubicBezTo>
                  <a:cubicBezTo>
                    <a:pt x="37909" y="387477"/>
                    <a:pt x="46672" y="386525"/>
                    <a:pt x="52578" y="380524"/>
                  </a:cubicBezTo>
                  <a:cubicBezTo>
                    <a:pt x="52578" y="380524"/>
                    <a:pt x="77724" y="292894"/>
                    <a:pt x="70390" y="164306"/>
                  </a:cubicBezTo>
                  <a:cubicBezTo>
                    <a:pt x="70390" y="164306"/>
                    <a:pt x="209931" y="102489"/>
                    <a:pt x="219075" y="69056"/>
                  </a:cubicBezTo>
                  <a:cubicBezTo>
                    <a:pt x="223152" y="55420"/>
                    <a:pt x="224447" y="41103"/>
                    <a:pt x="222885" y="26956"/>
                  </a:cubicBezTo>
                  <a:cubicBezTo>
                    <a:pt x="222790" y="22765"/>
                    <a:pt x="222504" y="18288"/>
                    <a:pt x="222028" y="14192"/>
                  </a:cubicBezTo>
                  <a:close/>
                </a:path>
              </a:pathLst>
            </a:custGeom>
            <a:solidFill>
              <a:srgbClr val="846A5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0501" name="Google Shape;2061;p33">
              <a:extLst>
                <a:ext uri="{FF2B5EF4-FFF2-40B4-BE49-F238E27FC236}">
                  <a16:creationId xmlns:a16="http://schemas.microsoft.com/office/drawing/2014/main" id="{7E68BBA4-9574-B0E9-1CC4-FB3E0836F82D}"/>
                </a:ext>
              </a:extLst>
            </p:cNvPr>
            <p:cNvSpPr>
              <a:spLocks/>
            </p:cNvSpPr>
            <p:nvPr/>
          </p:nvSpPr>
          <p:spPr bwMode="auto">
            <a:xfrm>
              <a:off x="6597627" y="4307742"/>
              <a:ext cx="99521" cy="186686"/>
            </a:xfrm>
            <a:custGeom>
              <a:avLst/>
              <a:gdLst>
                <a:gd name="T0" fmla="*/ 41472 w 222535"/>
                <a:gd name="T1" fmla="*/ 0 h 417442"/>
                <a:gd name="T2" fmla="*/ 24594 w 222535"/>
                <a:gd name="T3" fmla="*/ 2267 h 417442"/>
                <a:gd name="T4" fmla="*/ 24994 w 222535"/>
                <a:gd name="T5" fmla="*/ 10230 h 417442"/>
                <a:gd name="T6" fmla="*/ 0 w 222535"/>
                <a:gd name="T7" fmla="*/ 31909 h 417442"/>
                <a:gd name="T8" fmla="*/ 3810 w 222535"/>
                <a:gd name="T9" fmla="*/ 82963 h 417442"/>
                <a:gd name="T10" fmla="*/ 10421 w 222535"/>
                <a:gd name="T11" fmla="*/ 82182 h 417442"/>
                <a:gd name="T12" fmla="*/ 14002 w 222535"/>
                <a:gd name="T13" fmla="*/ 39148 h 417442"/>
                <a:gd name="T14" fmla="*/ 40958 w 222535"/>
                <a:gd name="T15" fmla="*/ 23774 h 417442"/>
                <a:gd name="T16" fmla="*/ 44501 w 222535"/>
                <a:gd name="T17" fmla="*/ 11620 h 417442"/>
                <a:gd name="T18" fmla="*/ 41472 w 222535"/>
                <a:gd name="T19" fmla="*/ 0 h 4174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535" h="417442" extrusionOk="0">
                  <a:moveTo>
                    <a:pt x="207359" y="0"/>
                  </a:moveTo>
                  <a:cubicBezTo>
                    <a:pt x="180927" y="11882"/>
                    <a:pt x="151600" y="15820"/>
                    <a:pt x="122968" y="11335"/>
                  </a:cubicBezTo>
                  <a:cubicBezTo>
                    <a:pt x="122968" y="25146"/>
                    <a:pt x="124968" y="51149"/>
                    <a:pt x="124968" y="51149"/>
                  </a:cubicBezTo>
                  <a:cubicBezTo>
                    <a:pt x="84868" y="79153"/>
                    <a:pt x="5144" y="126778"/>
                    <a:pt x="0" y="159544"/>
                  </a:cubicBezTo>
                  <a:cubicBezTo>
                    <a:pt x="5144" y="263081"/>
                    <a:pt x="14859" y="412909"/>
                    <a:pt x="19050" y="414814"/>
                  </a:cubicBezTo>
                  <a:cubicBezTo>
                    <a:pt x="29994" y="419399"/>
                    <a:pt x="42529" y="417917"/>
                    <a:pt x="52102" y="410909"/>
                  </a:cubicBezTo>
                  <a:cubicBezTo>
                    <a:pt x="52102" y="410909"/>
                    <a:pt x="77343" y="324326"/>
                    <a:pt x="70009" y="195739"/>
                  </a:cubicBezTo>
                  <a:cubicBezTo>
                    <a:pt x="70009" y="193358"/>
                    <a:pt x="189643" y="134398"/>
                    <a:pt x="204788" y="118872"/>
                  </a:cubicBezTo>
                  <a:cubicBezTo>
                    <a:pt x="219932" y="103346"/>
                    <a:pt x="222885" y="80105"/>
                    <a:pt x="222504" y="58103"/>
                  </a:cubicBezTo>
                  <a:cubicBezTo>
                    <a:pt x="221466" y="37907"/>
                    <a:pt x="216313" y="18135"/>
                    <a:pt x="207359" y="0"/>
                  </a:cubicBezTo>
                  <a:close/>
                </a:path>
              </a:pathLst>
            </a:custGeom>
            <a:solidFill>
              <a:srgbClr val="846A5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062" name="Google Shape;2062;p33">
              <a:extLst>
                <a:ext uri="{FF2B5EF4-FFF2-40B4-BE49-F238E27FC236}">
                  <a16:creationId xmlns:a16="http://schemas.microsoft.com/office/drawing/2014/main" id="{0FB51FEB-48E7-6D72-4E96-FDB68AE6578C}"/>
                </a:ext>
              </a:extLst>
            </p:cNvPr>
            <p:cNvSpPr/>
            <p:nvPr/>
          </p:nvSpPr>
          <p:spPr>
            <a:xfrm>
              <a:off x="6560441" y="4295920"/>
              <a:ext cx="148974" cy="137210"/>
            </a:xfrm>
            <a:custGeom>
              <a:avLst/>
              <a:gdLst/>
              <a:ahLst/>
              <a:cxnLst/>
              <a:rect l="l" t="t" r="r" b="b"/>
              <a:pathLst>
                <a:path w="332782" h="306321" extrusionOk="0">
                  <a:moveTo>
                    <a:pt x="319589" y="48292"/>
                  </a:moveTo>
                  <a:cubicBezTo>
                    <a:pt x="319589" y="48292"/>
                    <a:pt x="363881" y="126682"/>
                    <a:pt x="290157" y="166973"/>
                  </a:cubicBezTo>
                  <a:cubicBezTo>
                    <a:pt x="212338" y="209455"/>
                    <a:pt x="164999" y="219361"/>
                    <a:pt x="164999" y="219361"/>
                  </a:cubicBezTo>
                  <a:lnTo>
                    <a:pt x="153283" y="222123"/>
                  </a:lnTo>
                  <a:cubicBezTo>
                    <a:pt x="156950" y="249145"/>
                    <a:pt x="156950" y="276539"/>
                    <a:pt x="153283" y="303562"/>
                  </a:cubicBezTo>
                  <a:cubicBezTo>
                    <a:pt x="153283" y="303562"/>
                    <a:pt x="97752" y="322612"/>
                    <a:pt x="26981" y="260604"/>
                  </a:cubicBezTo>
                  <a:lnTo>
                    <a:pt x="3550" y="185071"/>
                  </a:lnTo>
                  <a:lnTo>
                    <a:pt x="788" y="165068"/>
                  </a:lnTo>
                  <a:cubicBezTo>
                    <a:pt x="-1936" y="151189"/>
                    <a:pt x="2502" y="136869"/>
                    <a:pt x="12599" y="126968"/>
                  </a:cubicBezTo>
                  <a:cubicBezTo>
                    <a:pt x="29553" y="111538"/>
                    <a:pt x="83369" y="72104"/>
                    <a:pt x="116802" y="49625"/>
                  </a:cubicBezTo>
                  <a:cubicBezTo>
                    <a:pt x="150235" y="27146"/>
                    <a:pt x="177286" y="5429"/>
                    <a:pt x="177286" y="5429"/>
                  </a:cubicBezTo>
                  <a:lnTo>
                    <a:pt x="183096" y="0"/>
                  </a:lnTo>
                  <a:cubicBezTo>
                    <a:pt x="183096" y="0"/>
                    <a:pt x="222815" y="31623"/>
                    <a:pt x="295301" y="21050"/>
                  </a:cubicBezTo>
                  <a:cubicBezTo>
                    <a:pt x="304826" y="28750"/>
                    <a:pt x="313027" y="37951"/>
                    <a:pt x="319589" y="48292"/>
                  </a:cubicBezTo>
                  <a:close/>
                </a:path>
              </a:pathLst>
            </a:custGeom>
            <a:solidFill>
              <a:schemeClr val="accent4"/>
            </a:solidFill>
            <a:ln>
              <a:noFill/>
            </a:ln>
          </p:spPr>
          <p:txBody>
            <a:bodyPr spcFirstLastPara="1" lIns="91425" tIns="45700" rIns="91425" bIns="45700" anchor="ctr"/>
            <a:lstStyle/>
            <a:p>
              <a:pPr eaLnBrk="1" fontAlgn="auto" hangingPunct="1">
                <a:spcBef>
                  <a:spcPts val="0"/>
                </a:spcBef>
                <a:spcAft>
                  <a:spcPts val="0"/>
                </a:spcAft>
                <a:buClr>
                  <a:srgbClr val="000000"/>
                </a:buClr>
                <a:buFont typeface="Arial"/>
                <a:buNone/>
                <a:defRPr/>
              </a:pPr>
              <a:endParaRPr sz="1800" kern="0" dirty="0">
                <a:latin typeface="Calibri"/>
                <a:ea typeface="Calibri"/>
                <a:cs typeface="Calibri"/>
                <a:sym typeface="Calibri"/>
              </a:endParaRPr>
            </a:p>
          </p:txBody>
        </p:sp>
        <p:sp>
          <p:nvSpPr>
            <p:cNvPr id="20503" name="Google Shape;2063;p33">
              <a:extLst>
                <a:ext uri="{FF2B5EF4-FFF2-40B4-BE49-F238E27FC236}">
                  <a16:creationId xmlns:a16="http://schemas.microsoft.com/office/drawing/2014/main" id="{1CFAF691-CD08-AB49-0F6D-684BF6FB8BDB}"/>
                </a:ext>
              </a:extLst>
            </p:cNvPr>
            <p:cNvSpPr>
              <a:spLocks/>
            </p:cNvSpPr>
            <p:nvPr/>
          </p:nvSpPr>
          <p:spPr bwMode="auto">
            <a:xfrm>
              <a:off x="6680201" y="4215053"/>
              <a:ext cx="51721" cy="181324"/>
            </a:xfrm>
            <a:custGeom>
              <a:avLst/>
              <a:gdLst>
                <a:gd name="T0" fmla="*/ 1641 w 115651"/>
                <a:gd name="T1" fmla="*/ 69103 h 405453"/>
                <a:gd name="T2" fmla="*/ 5908 w 115651"/>
                <a:gd name="T3" fmla="*/ 65731 h 405453"/>
                <a:gd name="T4" fmla="*/ 10232 w 115651"/>
                <a:gd name="T5" fmla="*/ 62645 h 405453"/>
                <a:gd name="T6" fmla="*/ 14633 w 115651"/>
                <a:gd name="T7" fmla="*/ 50053 h 405453"/>
                <a:gd name="T8" fmla="*/ 14328 w 115651"/>
                <a:gd name="T9" fmla="*/ 31364 h 405453"/>
                <a:gd name="T10" fmla="*/ 6918 w 115651"/>
                <a:gd name="T11" fmla="*/ 9838 h 405453"/>
                <a:gd name="T12" fmla="*/ 7851 w 115651"/>
                <a:gd name="T13" fmla="*/ 1304 h 405453"/>
                <a:gd name="T14" fmla="*/ 14671 w 115651"/>
                <a:gd name="T15" fmla="*/ 4999 h 405453"/>
                <a:gd name="T16" fmla="*/ 22444 w 115651"/>
                <a:gd name="T17" fmla="*/ 30336 h 405453"/>
                <a:gd name="T18" fmla="*/ 22177 w 115651"/>
                <a:gd name="T19" fmla="*/ 49386 h 405453"/>
                <a:gd name="T20" fmla="*/ 17110 w 115651"/>
                <a:gd name="T21" fmla="*/ 65388 h 405453"/>
                <a:gd name="T22" fmla="*/ 15452 w 115651"/>
                <a:gd name="T23" fmla="*/ 71103 h 405453"/>
                <a:gd name="T24" fmla="*/ 10880 w 115651"/>
                <a:gd name="T25" fmla="*/ 79123 h 405453"/>
                <a:gd name="T26" fmla="*/ 7470 w 115651"/>
                <a:gd name="T27" fmla="*/ 81028 h 405453"/>
                <a:gd name="T28" fmla="*/ 7622 w 115651"/>
                <a:gd name="T29" fmla="*/ 79123 h 405453"/>
                <a:gd name="T30" fmla="*/ 10842 w 115651"/>
                <a:gd name="T31" fmla="*/ 74436 h 405453"/>
                <a:gd name="T32" fmla="*/ 8156 w 115651"/>
                <a:gd name="T33" fmla="*/ 77675 h 405453"/>
                <a:gd name="T34" fmla="*/ 4917 w 115651"/>
                <a:gd name="T35" fmla="*/ 80380 h 405453"/>
                <a:gd name="T36" fmla="*/ 2669 w 115651"/>
                <a:gd name="T37" fmla="*/ 79313 h 405453"/>
                <a:gd name="T38" fmla="*/ 5850 w 115651"/>
                <a:gd name="T39" fmla="*/ 76094 h 405453"/>
                <a:gd name="T40" fmla="*/ 8003 w 115651"/>
                <a:gd name="T41" fmla="*/ 73065 h 405453"/>
                <a:gd name="T42" fmla="*/ 4422 w 115651"/>
                <a:gd name="T43" fmla="*/ 76094 h 405453"/>
                <a:gd name="T44" fmla="*/ 974 w 115651"/>
                <a:gd name="T45" fmla="*/ 77523 h 405453"/>
                <a:gd name="T46" fmla="*/ 517 w 115651"/>
                <a:gd name="T47" fmla="*/ 75713 h 405453"/>
                <a:gd name="T48" fmla="*/ 4784 w 115651"/>
                <a:gd name="T49" fmla="*/ 71903 h 405453"/>
                <a:gd name="T50" fmla="*/ 6193 w 115651"/>
                <a:gd name="T51" fmla="*/ 69198 h 405453"/>
                <a:gd name="T52" fmla="*/ 3679 w 115651"/>
                <a:gd name="T53" fmla="*/ 70855 h 405453"/>
                <a:gd name="T54" fmla="*/ 97 w 115651"/>
                <a:gd name="T55" fmla="*/ 70474 h 405453"/>
                <a:gd name="T56" fmla="*/ 1641 w 115651"/>
                <a:gd name="T57" fmla="*/ 69103 h 40545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15651" h="405453" extrusionOk="0">
                  <a:moveTo>
                    <a:pt x="8203" y="345513"/>
                  </a:moveTo>
                  <a:cubicBezTo>
                    <a:pt x="14946" y="339437"/>
                    <a:pt x="22071" y="333806"/>
                    <a:pt x="29539" y="328654"/>
                  </a:cubicBezTo>
                  <a:cubicBezTo>
                    <a:pt x="37482" y="324626"/>
                    <a:pt x="44769" y="319424"/>
                    <a:pt x="51160" y="313223"/>
                  </a:cubicBezTo>
                  <a:cubicBezTo>
                    <a:pt x="57923" y="306460"/>
                    <a:pt x="67924" y="277981"/>
                    <a:pt x="73163" y="250263"/>
                  </a:cubicBezTo>
                  <a:cubicBezTo>
                    <a:pt x="77992" y="219257"/>
                    <a:pt x="77478" y="187654"/>
                    <a:pt x="71639" y="156823"/>
                  </a:cubicBezTo>
                  <a:cubicBezTo>
                    <a:pt x="62447" y="119935"/>
                    <a:pt x="50046" y="83921"/>
                    <a:pt x="34587" y="49190"/>
                  </a:cubicBezTo>
                  <a:cubicBezTo>
                    <a:pt x="25062" y="28426"/>
                    <a:pt x="30301" y="15757"/>
                    <a:pt x="39254" y="6518"/>
                  </a:cubicBezTo>
                  <a:cubicBezTo>
                    <a:pt x="49827" y="-4245"/>
                    <a:pt x="60781" y="-3959"/>
                    <a:pt x="73354" y="24997"/>
                  </a:cubicBezTo>
                  <a:cubicBezTo>
                    <a:pt x="90984" y="65646"/>
                    <a:pt x="104015" y="108137"/>
                    <a:pt x="112216" y="151679"/>
                  </a:cubicBezTo>
                  <a:cubicBezTo>
                    <a:pt x="117207" y="183273"/>
                    <a:pt x="116759" y="215488"/>
                    <a:pt x="110882" y="246929"/>
                  </a:cubicBezTo>
                  <a:cubicBezTo>
                    <a:pt x="105701" y="274524"/>
                    <a:pt x="97195" y="301390"/>
                    <a:pt x="85546" y="326939"/>
                  </a:cubicBezTo>
                  <a:cubicBezTo>
                    <a:pt x="82307" y="334464"/>
                    <a:pt x="81736" y="340750"/>
                    <a:pt x="77259" y="355514"/>
                  </a:cubicBezTo>
                  <a:cubicBezTo>
                    <a:pt x="72992" y="370530"/>
                    <a:pt x="65143" y="384289"/>
                    <a:pt x="54399" y="395614"/>
                  </a:cubicBezTo>
                  <a:cubicBezTo>
                    <a:pt x="44874" y="404568"/>
                    <a:pt x="39921" y="406282"/>
                    <a:pt x="37349" y="405139"/>
                  </a:cubicBezTo>
                  <a:cubicBezTo>
                    <a:pt x="34777" y="403996"/>
                    <a:pt x="34206" y="400186"/>
                    <a:pt x="38111" y="395614"/>
                  </a:cubicBezTo>
                  <a:cubicBezTo>
                    <a:pt x="44836" y="388828"/>
                    <a:pt x="50284" y="380892"/>
                    <a:pt x="54208" y="372183"/>
                  </a:cubicBezTo>
                  <a:cubicBezTo>
                    <a:pt x="54208" y="372183"/>
                    <a:pt x="46112" y="382565"/>
                    <a:pt x="40778" y="388375"/>
                  </a:cubicBezTo>
                  <a:cubicBezTo>
                    <a:pt x="36044" y="393624"/>
                    <a:pt x="30596" y="398178"/>
                    <a:pt x="24586" y="401901"/>
                  </a:cubicBezTo>
                  <a:cubicBezTo>
                    <a:pt x="18775" y="405425"/>
                    <a:pt x="9536" y="401234"/>
                    <a:pt x="13346" y="396567"/>
                  </a:cubicBezTo>
                  <a:cubicBezTo>
                    <a:pt x="17156" y="391900"/>
                    <a:pt x="21442" y="389233"/>
                    <a:pt x="29253" y="380470"/>
                  </a:cubicBezTo>
                  <a:cubicBezTo>
                    <a:pt x="33444" y="375880"/>
                    <a:pt x="37063" y="370793"/>
                    <a:pt x="40016" y="365325"/>
                  </a:cubicBezTo>
                  <a:cubicBezTo>
                    <a:pt x="34473" y="370853"/>
                    <a:pt x="28481" y="375918"/>
                    <a:pt x="22109" y="380470"/>
                  </a:cubicBezTo>
                  <a:cubicBezTo>
                    <a:pt x="17156" y="384430"/>
                    <a:pt x="11174" y="386907"/>
                    <a:pt x="4869" y="387613"/>
                  </a:cubicBezTo>
                  <a:cubicBezTo>
                    <a:pt x="1630" y="387613"/>
                    <a:pt x="-2942" y="383803"/>
                    <a:pt x="2583" y="378565"/>
                  </a:cubicBezTo>
                  <a:cubicBezTo>
                    <a:pt x="10451" y="373116"/>
                    <a:pt x="17613" y="366718"/>
                    <a:pt x="23919" y="359515"/>
                  </a:cubicBezTo>
                  <a:cubicBezTo>
                    <a:pt x="29824" y="351990"/>
                    <a:pt x="32872" y="345799"/>
                    <a:pt x="30967" y="345989"/>
                  </a:cubicBezTo>
                  <a:cubicBezTo>
                    <a:pt x="29062" y="346180"/>
                    <a:pt x="25919" y="350752"/>
                    <a:pt x="18394" y="354276"/>
                  </a:cubicBezTo>
                  <a:cubicBezTo>
                    <a:pt x="10870" y="357800"/>
                    <a:pt x="2011" y="356562"/>
                    <a:pt x="487" y="352371"/>
                  </a:cubicBezTo>
                  <a:cubicBezTo>
                    <a:pt x="-1037" y="348180"/>
                    <a:pt x="1249" y="350085"/>
                    <a:pt x="8203" y="345513"/>
                  </a:cubicBezTo>
                  <a:close/>
                </a:path>
              </a:pathLst>
            </a:custGeom>
            <a:solidFill>
              <a:srgbClr val="846A5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0504" name="Google Shape;2064;p33">
              <a:extLst>
                <a:ext uri="{FF2B5EF4-FFF2-40B4-BE49-F238E27FC236}">
                  <a16:creationId xmlns:a16="http://schemas.microsoft.com/office/drawing/2014/main" id="{E740AD8C-E718-0500-D7B6-2FB74DBE067B}"/>
                </a:ext>
              </a:extLst>
            </p:cNvPr>
            <p:cNvSpPr>
              <a:spLocks/>
            </p:cNvSpPr>
            <p:nvPr/>
          </p:nvSpPr>
          <p:spPr bwMode="auto">
            <a:xfrm>
              <a:off x="6690335" y="4212768"/>
              <a:ext cx="31273" cy="39773"/>
            </a:xfrm>
            <a:custGeom>
              <a:avLst/>
              <a:gdLst>
                <a:gd name="T0" fmla="*/ 13986 w 69928"/>
                <a:gd name="T1" fmla="*/ 13851 h 88934"/>
                <a:gd name="T2" fmla="*/ 2670 w 69928"/>
                <a:gd name="T3" fmla="*/ 17662 h 88934"/>
                <a:gd name="T4" fmla="*/ 270 w 69928"/>
                <a:gd name="T5" fmla="*/ 7660 h 88934"/>
                <a:gd name="T6" fmla="*/ 3184 w 69928"/>
                <a:gd name="T7" fmla="*/ 421 h 88934"/>
                <a:gd name="T8" fmla="*/ 13986 w 69928"/>
                <a:gd name="T9" fmla="*/ 13851 h 889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928" h="88934" extrusionOk="0">
                  <a:moveTo>
                    <a:pt x="69928" y="69255"/>
                  </a:moveTo>
                  <a:cubicBezTo>
                    <a:pt x="69928" y="69255"/>
                    <a:pt x="43163" y="93068"/>
                    <a:pt x="13350" y="88305"/>
                  </a:cubicBezTo>
                  <a:lnTo>
                    <a:pt x="1348" y="38299"/>
                  </a:lnTo>
                  <a:cubicBezTo>
                    <a:pt x="1348" y="38299"/>
                    <a:pt x="-6558" y="12105"/>
                    <a:pt x="15921" y="2104"/>
                  </a:cubicBezTo>
                  <a:cubicBezTo>
                    <a:pt x="38400" y="-7897"/>
                    <a:pt x="60212" y="18296"/>
                    <a:pt x="69928" y="69255"/>
                  </a:cubicBezTo>
                  <a:close/>
                </a:path>
              </a:pathLst>
            </a:custGeom>
            <a:solidFill>
              <a:srgbClr val="E2616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0505" name="Google Shape;2065;p33">
              <a:extLst>
                <a:ext uri="{FF2B5EF4-FFF2-40B4-BE49-F238E27FC236}">
                  <a16:creationId xmlns:a16="http://schemas.microsoft.com/office/drawing/2014/main" id="{13EE7E7C-6A23-978D-382D-B25BAE91CBEB}"/>
                </a:ext>
              </a:extLst>
            </p:cNvPr>
            <p:cNvSpPr>
              <a:spLocks/>
            </p:cNvSpPr>
            <p:nvPr/>
          </p:nvSpPr>
          <p:spPr bwMode="auto">
            <a:xfrm>
              <a:off x="6629015" y="4204538"/>
              <a:ext cx="26751" cy="28086"/>
            </a:xfrm>
            <a:custGeom>
              <a:avLst/>
              <a:gdLst>
                <a:gd name="T0" fmla="*/ 11964 w 59816"/>
                <a:gd name="T1" fmla="*/ 83 h 62802"/>
                <a:gd name="T2" fmla="*/ 0 w 59816"/>
                <a:gd name="T3" fmla="*/ 11170 h 62802"/>
                <a:gd name="T4" fmla="*/ 2305 w 59816"/>
                <a:gd name="T5" fmla="*/ 12560 h 62802"/>
                <a:gd name="T6" fmla="*/ 11964 w 59816"/>
                <a:gd name="T7" fmla="*/ 83 h 6280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816" h="62802" extrusionOk="0">
                  <a:moveTo>
                    <a:pt x="59817" y="413"/>
                  </a:moveTo>
                  <a:cubicBezTo>
                    <a:pt x="59817" y="413"/>
                    <a:pt x="30766" y="-8445"/>
                    <a:pt x="0" y="55849"/>
                  </a:cubicBezTo>
                  <a:lnTo>
                    <a:pt x="11525" y="62802"/>
                  </a:lnTo>
                  <a:cubicBezTo>
                    <a:pt x="25917" y="40743"/>
                    <a:pt x="42072" y="19879"/>
                    <a:pt x="59817" y="413"/>
                  </a:cubicBezTo>
                  <a:close/>
                </a:path>
              </a:pathLst>
            </a:custGeom>
            <a:solidFill>
              <a:srgbClr val="E2616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grpSp>
          <p:nvGrpSpPr>
            <p:cNvPr id="20506" name="Google Shape;2066;p33">
              <a:extLst>
                <a:ext uri="{FF2B5EF4-FFF2-40B4-BE49-F238E27FC236}">
                  <a16:creationId xmlns:a16="http://schemas.microsoft.com/office/drawing/2014/main" id="{F6767788-FBB2-3AB5-C07B-FB95D62227DA}"/>
                </a:ext>
              </a:extLst>
            </p:cNvPr>
            <p:cNvGrpSpPr>
              <a:grpSpLocks/>
            </p:cNvGrpSpPr>
            <p:nvPr/>
          </p:nvGrpSpPr>
          <p:grpSpPr bwMode="auto">
            <a:xfrm>
              <a:off x="6551528" y="4270928"/>
              <a:ext cx="147953" cy="112133"/>
              <a:chOff x="6621095" y="1452181"/>
              <a:chExt cx="330894" cy="250785"/>
            </a:xfrm>
          </p:grpSpPr>
          <p:sp>
            <p:nvSpPr>
              <p:cNvPr id="20507" name="Google Shape;2067;p33">
                <a:extLst>
                  <a:ext uri="{FF2B5EF4-FFF2-40B4-BE49-F238E27FC236}">
                    <a16:creationId xmlns:a16="http://schemas.microsoft.com/office/drawing/2014/main" id="{EED0EBC2-BDFB-9B5C-D1AF-6F7FC844F993}"/>
                  </a:ext>
                </a:extLst>
              </p:cNvPr>
              <p:cNvSpPr>
                <a:spLocks/>
              </p:cNvSpPr>
              <p:nvPr/>
            </p:nvSpPr>
            <p:spPr bwMode="auto">
              <a:xfrm>
                <a:off x="6648789" y="1521520"/>
                <a:ext cx="303199" cy="174500"/>
              </a:xfrm>
              <a:custGeom>
                <a:avLst/>
                <a:gdLst>
                  <a:gd name="T0" fmla="*/ 0 w 303199"/>
                  <a:gd name="T1" fmla="*/ 63249 h 174500"/>
                  <a:gd name="T2" fmla="*/ 107878 w 303199"/>
                  <a:gd name="T3" fmla="*/ 860 h 174500"/>
                  <a:gd name="T4" fmla="*/ 114056 w 303199"/>
                  <a:gd name="T5" fmla="*/ 860 h 174500"/>
                  <a:gd name="T6" fmla="*/ 303200 w 303199"/>
                  <a:gd name="T7" fmla="*/ 110302 h 174500"/>
                  <a:gd name="T8" fmla="*/ 192280 w 303199"/>
                  <a:gd name="T9" fmla="*/ 174501 h 174500"/>
                  <a:gd name="T10" fmla="*/ 0 w 303199"/>
                  <a:gd name="T11" fmla="*/ 63249 h 174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3199" h="174500" extrusionOk="0">
                    <a:moveTo>
                      <a:pt x="0" y="63249"/>
                    </a:moveTo>
                    <a:lnTo>
                      <a:pt x="107878" y="860"/>
                    </a:lnTo>
                    <a:cubicBezTo>
                      <a:pt x="109779" y="-287"/>
                      <a:pt x="112155" y="-287"/>
                      <a:pt x="114056" y="860"/>
                    </a:cubicBezTo>
                    <a:lnTo>
                      <a:pt x="303200" y="110302"/>
                    </a:lnTo>
                    <a:lnTo>
                      <a:pt x="192280" y="174501"/>
                    </a:lnTo>
                    <a:lnTo>
                      <a:pt x="0" y="63249"/>
                    </a:lnTo>
                    <a:close/>
                  </a:path>
                </a:pathLst>
              </a:custGeom>
              <a:solidFill>
                <a:srgbClr val="F4F4F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0508" name="Google Shape;2068;p33">
                <a:extLst>
                  <a:ext uri="{FF2B5EF4-FFF2-40B4-BE49-F238E27FC236}">
                    <a16:creationId xmlns:a16="http://schemas.microsoft.com/office/drawing/2014/main" id="{6F54A5F9-FCDB-BF2D-9248-3BC46834731C}"/>
                  </a:ext>
                </a:extLst>
              </p:cNvPr>
              <p:cNvSpPr>
                <a:spLocks/>
              </p:cNvSpPr>
              <p:nvPr/>
            </p:nvSpPr>
            <p:spPr bwMode="auto">
              <a:xfrm>
                <a:off x="6790409" y="1564671"/>
                <a:ext cx="79173" cy="45815"/>
              </a:xfrm>
              <a:custGeom>
                <a:avLst/>
                <a:gdLst>
                  <a:gd name="T0" fmla="*/ 79174 w 79173"/>
                  <a:gd name="T1" fmla="*/ 29242 h 45815"/>
                  <a:gd name="T2" fmla="*/ 50660 w 79173"/>
                  <a:gd name="T3" fmla="*/ 45815 h 45815"/>
                  <a:gd name="T4" fmla="*/ 0 w 79173"/>
                  <a:gd name="T5" fmla="*/ 16478 h 45815"/>
                  <a:gd name="T6" fmla="*/ 28514 w 79173"/>
                  <a:gd name="T7" fmla="*/ 0 h 45815"/>
                  <a:gd name="T8" fmla="*/ 79174 w 79173"/>
                  <a:gd name="T9" fmla="*/ 29242 h 458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173" h="45815" extrusionOk="0">
                    <a:moveTo>
                      <a:pt x="79174" y="29242"/>
                    </a:moveTo>
                    <a:lnTo>
                      <a:pt x="50660" y="45815"/>
                    </a:lnTo>
                    <a:lnTo>
                      <a:pt x="0" y="16478"/>
                    </a:lnTo>
                    <a:lnTo>
                      <a:pt x="28514" y="0"/>
                    </a:lnTo>
                    <a:lnTo>
                      <a:pt x="79174" y="29242"/>
                    </a:lnTo>
                    <a:close/>
                  </a:path>
                </a:pathLst>
              </a:custGeom>
              <a:solidFill>
                <a:srgbClr val="000000">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0509" name="Google Shape;2069;p33">
                <a:extLst>
                  <a:ext uri="{FF2B5EF4-FFF2-40B4-BE49-F238E27FC236}">
                    <a16:creationId xmlns:a16="http://schemas.microsoft.com/office/drawing/2014/main" id="{80A3D847-A90B-9F87-23C5-FC0D7311AB64}"/>
                  </a:ext>
                </a:extLst>
              </p:cNvPr>
              <p:cNvSpPr>
                <a:spLocks/>
              </p:cNvSpPr>
              <p:nvPr/>
            </p:nvSpPr>
            <p:spPr bwMode="auto">
              <a:xfrm>
                <a:off x="6648780" y="1584674"/>
                <a:ext cx="303209" cy="118292"/>
              </a:xfrm>
              <a:custGeom>
                <a:avLst/>
                <a:gdLst>
                  <a:gd name="T0" fmla="*/ 303209 w 303209"/>
                  <a:gd name="T1" fmla="*/ 47149 h 118292"/>
                  <a:gd name="T2" fmla="*/ 303209 w 303209"/>
                  <a:gd name="T3" fmla="*/ 49721 h 118292"/>
                  <a:gd name="T4" fmla="*/ 298076 w 303209"/>
                  <a:gd name="T5" fmla="*/ 58769 h 118292"/>
                  <a:gd name="T6" fmla="*/ 197517 w 303209"/>
                  <a:gd name="T7" fmla="*/ 116872 h 118292"/>
                  <a:gd name="T8" fmla="*/ 187157 w 303209"/>
                  <a:gd name="T9" fmla="*/ 116872 h 118292"/>
                  <a:gd name="T10" fmla="*/ 5237 w 303209"/>
                  <a:gd name="T11" fmla="*/ 12097 h 118292"/>
                  <a:gd name="T12" fmla="*/ 9 w 303209"/>
                  <a:gd name="T13" fmla="*/ 2572 h 118292"/>
                  <a:gd name="T14" fmla="*/ 9 w 303209"/>
                  <a:gd name="T15" fmla="*/ 0 h 118292"/>
                  <a:gd name="T16" fmla="*/ 192289 w 303209"/>
                  <a:gd name="T17" fmla="*/ 111252 h 118292"/>
                  <a:gd name="T18" fmla="*/ 303209 w 303209"/>
                  <a:gd name="T19" fmla="*/ 47149 h 1182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lnTo>
                      <a:pt x="303209" y="47149"/>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0510" name="Google Shape;2070;p33">
                <a:extLst>
                  <a:ext uri="{FF2B5EF4-FFF2-40B4-BE49-F238E27FC236}">
                    <a16:creationId xmlns:a16="http://schemas.microsoft.com/office/drawing/2014/main" id="{9CA9A6B0-E430-19BB-DCEE-FFEE7EB92575}"/>
                  </a:ext>
                </a:extLst>
              </p:cNvPr>
              <p:cNvSpPr>
                <a:spLocks/>
              </p:cNvSpPr>
              <p:nvPr/>
            </p:nvSpPr>
            <p:spPr bwMode="auto">
              <a:xfrm>
                <a:off x="6621095" y="1454086"/>
                <a:ext cx="217122" cy="244320"/>
              </a:xfrm>
              <a:custGeom>
                <a:avLst/>
                <a:gdLst>
                  <a:gd name="T0" fmla="*/ 217123 w 217122"/>
                  <a:gd name="T1" fmla="*/ 243459 h 244320"/>
                  <a:gd name="T2" fmla="*/ 206478 w 217122"/>
                  <a:gd name="T3" fmla="*/ 242697 h 244320"/>
                  <a:gd name="T4" fmla="*/ 25888 w 217122"/>
                  <a:gd name="T5" fmla="*/ 137922 h 244320"/>
                  <a:gd name="T6" fmla="*/ 19900 w 217122"/>
                  <a:gd name="T7" fmla="*/ 129254 h 244320"/>
                  <a:gd name="T8" fmla="*/ 36 w 217122"/>
                  <a:gd name="T9" fmla="*/ 10763 h 244320"/>
                  <a:gd name="T10" fmla="*/ 36 w 217122"/>
                  <a:gd name="T11" fmla="*/ 8763 h 244320"/>
                  <a:gd name="T12" fmla="*/ 3743 w 217122"/>
                  <a:gd name="T13" fmla="*/ 0 h 244320"/>
                  <a:gd name="T14" fmla="*/ 191935 w 217122"/>
                  <a:gd name="T15" fmla="*/ 108871 h 244320"/>
                  <a:gd name="T16" fmla="*/ 196307 w 217122"/>
                  <a:gd name="T17" fmla="*/ 115252 h 244320"/>
                  <a:gd name="T18" fmla="*/ 217123 w 217122"/>
                  <a:gd name="T19" fmla="*/ 243459 h 24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lnTo>
                      <a:pt x="217123" y="243459"/>
                    </a:lnTo>
                    <a:close/>
                  </a:path>
                </a:pathLst>
              </a:custGeom>
              <a:solidFill>
                <a:srgbClr val="F4F4F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0511" name="Google Shape;2071;p33">
                <a:extLst>
                  <a:ext uri="{FF2B5EF4-FFF2-40B4-BE49-F238E27FC236}">
                    <a16:creationId xmlns:a16="http://schemas.microsoft.com/office/drawing/2014/main" id="{FA29935B-BD27-0454-89B0-61990DEC1D32}"/>
                  </a:ext>
                </a:extLst>
              </p:cNvPr>
              <p:cNvSpPr>
                <a:spLocks/>
              </p:cNvSpPr>
              <p:nvPr/>
            </p:nvSpPr>
            <p:spPr bwMode="auto">
              <a:xfrm>
                <a:off x="6624647" y="1452181"/>
                <a:ext cx="216421" cy="245364"/>
              </a:xfrm>
              <a:custGeom>
                <a:avLst/>
                <a:gdLst>
                  <a:gd name="T0" fmla="*/ 216422 w 216421"/>
                  <a:gd name="T1" fmla="*/ 243840 h 245364"/>
                  <a:gd name="T2" fmla="*/ 215186 w 216421"/>
                  <a:gd name="T3" fmla="*/ 244602 h 245364"/>
                  <a:gd name="T4" fmla="*/ 213570 w 216421"/>
                  <a:gd name="T5" fmla="*/ 245364 h 245364"/>
                  <a:gd name="T6" fmla="*/ 192090 w 216421"/>
                  <a:gd name="T7" fmla="*/ 117157 h 245364"/>
                  <a:gd name="T8" fmla="*/ 187718 w 216421"/>
                  <a:gd name="T9" fmla="*/ 110776 h 245364"/>
                  <a:gd name="T10" fmla="*/ 0 w 216421"/>
                  <a:gd name="T11" fmla="*/ 1905 h 245364"/>
                  <a:gd name="T12" fmla="*/ 2471 w 216421"/>
                  <a:gd name="T13" fmla="*/ 0 h 245364"/>
                  <a:gd name="T14" fmla="*/ 191044 w 216421"/>
                  <a:gd name="T15" fmla="*/ 109061 h 245364"/>
                  <a:gd name="T16" fmla="*/ 195512 w 216421"/>
                  <a:gd name="T17" fmla="*/ 115443 h 245364"/>
                  <a:gd name="T18" fmla="*/ 216422 w 216421"/>
                  <a:gd name="T19" fmla="*/ 243840 h 2453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lnTo>
                      <a:pt x="216422" y="24384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grpSp>
      </p:gr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594;p17">
            <a:extLst>
              <a:ext uri="{FF2B5EF4-FFF2-40B4-BE49-F238E27FC236}">
                <a16:creationId xmlns:a16="http://schemas.microsoft.com/office/drawing/2014/main" id="{236C3A2F-37D4-C2BE-D703-58573269B166}"/>
              </a:ext>
            </a:extLst>
          </p:cNvPr>
          <p:cNvSpPr txBox="1">
            <a:spLocks noGrp="1" noChangeArrowheads="1"/>
          </p:cNvSpPr>
          <p:nvPr>
            <p:ph type="title"/>
          </p:nvPr>
        </p:nvSpPr>
        <p:spPr>
          <a:xfrm>
            <a:off x="366713" y="339725"/>
            <a:ext cx="7874000" cy="1082675"/>
          </a:xfrm>
        </p:spPr>
        <p:txBody>
          <a:bodyPr/>
          <a:lstStyle/>
          <a:p>
            <a:pPr eaLnBrk="1" hangingPunct="1">
              <a:lnSpc>
                <a:spcPct val="80000"/>
              </a:lnSpc>
              <a:spcBef>
                <a:spcPct val="0"/>
              </a:spcBef>
              <a:spcAft>
                <a:spcPct val="0"/>
              </a:spcAft>
              <a:buClr>
                <a:schemeClr val="accent2"/>
              </a:buClr>
              <a:buFont typeface="Raleway Thin" pitchFamily="2" charset="77"/>
              <a:buNone/>
            </a:pPr>
            <a:r>
              <a:rPr lang="en-US" altLang="en-US" sz="4800">
                <a:solidFill>
                  <a:schemeClr val="accent2"/>
                </a:solidFill>
                <a:latin typeface="Raleway Thin" pitchFamily="2" charset="77"/>
                <a:cs typeface="Arial" panose="020B0604020202020204" pitchFamily="34" charset="0"/>
                <a:sym typeface="Raleway Thin" pitchFamily="2" charset="77"/>
              </a:rPr>
              <a:t>The Emotions of  Shopping During a Pandemic</a:t>
            </a:r>
            <a:endParaRPr lang="en-US" altLang="en-US" sz="4800" b="1">
              <a:solidFill>
                <a:schemeClr val="accent2"/>
              </a:solidFill>
              <a:latin typeface="Raleway Thin" pitchFamily="2" charset="77"/>
              <a:cs typeface="Arial" panose="020B0604020202020204" pitchFamily="34" charset="0"/>
              <a:sym typeface="Raleway Thin" pitchFamily="2" charset="77"/>
            </a:endParaRPr>
          </a:p>
        </p:txBody>
      </p:sp>
      <p:sp>
        <p:nvSpPr>
          <p:cNvPr id="18435" name="Google Shape;595;p17">
            <a:extLst>
              <a:ext uri="{FF2B5EF4-FFF2-40B4-BE49-F238E27FC236}">
                <a16:creationId xmlns:a16="http://schemas.microsoft.com/office/drawing/2014/main" id="{B8044A7B-1BBB-5A50-8F15-F748ED8ACF83}"/>
              </a:ext>
            </a:extLst>
          </p:cNvPr>
          <p:cNvSpPr txBox="1">
            <a:spLocks noGrp="1" noChangeArrowheads="1"/>
          </p:cNvSpPr>
          <p:nvPr>
            <p:ph type="body" idx="1"/>
          </p:nvPr>
        </p:nvSpPr>
        <p:spPr>
          <a:xfrm>
            <a:off x="1476375" y="1995488"/>
            <a:ext cx="5654675" cy="2641600"/>
          </a:xfrm>
        </p:spPr>
        <p:txBody>
          <a:bodyPr/>
          <a:lstStyle/>
          <a:p>
            <a:pPr lvl="1" eaLnBrk="1" hangingPunct="1">
              <a:lnSpc>
                <a:spcPct val="110000"/>
              </a:lnSpc>
              <a:spcAft>
                <a:spcPct val="0"/>
              </a:spcAft>
              <a:buClr>
                <a:schemeClr val="accent1"/>
              </a:buClr>
              <a:buFont typeface="Barlow Light" panose="020F0302020204030204" pitchFamily="34" charset="0"/>
              <a:buChar char="▹"/>
            </a:pPr>
            <a:r>
              <a:rPr lang="en-US" altLang="en-US" sz="2400">
                <a:solidFill>
                  <a:srgbClr val="3A3F50"/>
                </a:solidFill>
                <a:latin typeface="Barlow Light" panose="020F0302020204030204" pitchFamily="34" charset="0"/>
                <a:cs typeface="Arial" panose="020B0604020202020204" pitchFamily="34" charset="0"/>
                <a:sym typeface="Barlow Light" panose="020F0302020204030204" pitchFamily="34" charset="0"/>
              </a:rPr>
              <a:t>Consumers respond to multiple emotions because it generates powerful, complex feelings &amp; they turn to old standbys  </a:t>
            </a:r>
          </a:p>
          <a:p>
            <a:pPr lvl="2" eaLnBrk="1" hangingPunct="1">
              <a:lnSpc>
                <a:spcPct val="110000"/>
              </a:lnSpc>
              <a:spcAft>
                <a:spcPct val="0"/>
              </a:spcAft>
              <a:buClr>
                <a:schemeClr val="accent1"/>
              </a:buClr>
              <a:buFont typeface="Barlow Light" panose="020F0302020204030204" pitchFamily="34" charset="0"/>
              <a:buChar char="▹"/>
            </a:pPr>
            <a:r>
              <a:rPr lang="en-US" altLang="en-US" sz="2400">
                <a:solidFill>
                  <a:srgbClr val="3A3F50"/>
                </a:solidFill>
                <a:latin typeface="Barlow Light" panose="020F0302020204030204" pitchFamily="34" charset="0"/>
                <a:cs typeface="Arial" panose="020B0604020202020204" pitchFamily="34" charset="0"/>
                <a:sym typeface="Barlow Light" panose="020F0302020204030204" pitchFamily="34" charset="0"/>
              </a:rPr>
              <a:t>Key word </a:t>
            </a:r>
            <a:r>
              <a:rPr lang="en-US" altLang="en-US" sz="2400">
                <a:solidFill>
                  <a:schemeClr val="accent1"/>
                </a:solidFill>
                <a:latin typeface="Barlow Light" panose="020F0302020204030204" pitchFamily="34" charset="0"/>
                <a:cs typeface="Arial" panose="020B0604020202020204" pitchFamily="34" charset="0"/>
                <a:sym typeface="Barlow Light" panose="020F0302020204030204" pitchFamily="34" charset="0"/>
              </a:rPr>
              <a:t>FAMILIAR</a:t>
            </a:r>
          </a:p>
        </p:txBody>
      </p:sp>
      <p:sp>
        <p:nvSpPr>
          <p:cNvPr id="18436" name="Google Shape;596;p17">
            <a:extLst>
              <a:ext uri="{FF2B5EF4-FFF2-40B4-BE49-F238E27FC236}">
                <a16:creationId xmlns:a16="http://schemas.microsoft.com/office/drawing/2014/main" id="{7FDFCF13-1F3B-EE6B-C8BE-90D2923F2157}"/>
              </a:ext>
            </a:extLst>
          </p:cNvPr>
          <p:cNvSpPr>
            <a:spLocks noGrp="1" noChangeArrowheads="1"/>
          </p:cNvSpPr>
          <p:nvPr>
            <p:ph type="sldNum" sz="quarter" idx="10"/>
          </p:nvPr>
        </p:nvSpPr>
        <p:spPr>
          <a:noFill/>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807F4635-D77A-584E-8FC6-83AE0AFD5468}" type="slidenum">
              <a:rPr lang="en-US" altLang="en-US" sz="1200">
                <a:solidFill>
                  <a:srgbClr val="FFFFFF"/>
                </a:solidFill>
                <a:latin typeface="Barlow Light" panose="020F0302020204030204" pitchFamily="34" charset="0"/>
                <a:sym typeface="Barlow Light" panose="020F0302020204030204" pitchFamily="34" charset="0"/>
              </a:rPr>
              <a:pPr/>
              <a:t>6</a:t>
            </a:fld>
            <a:endParaRPr lang="en-US" altLang="en-US" sz="1200">
              <a:solidFill>
                <a:srgbClr val="FFFFFF"/>
              </a:solidFill>
              <a:latin typeface="Barlow Light" panose="020F0302020204030204" pitchFamily="34" charset="0"/>
              <a:sym typeface="Barlow Light" panose="020F0302020204030204" pitchFamily="34" charset="0"/>
            </a:endParaRPr>
          </a:p>
        </p:txBody>
      </p:sp>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Google Shape;594;p17">
            <a:extLst>
              <a:ext uri="{FF2B5EF4-FFF2-40B4-BE49-F238E27FC236}">
                <a16:creationId xmlns:a16="http://schemas.microsoft.com/office/drawing/2014/main" id="{5647FF94-BAE3-5E9A-FF3F-8A554D700455}"/>
              </a:ext>
            </a:extLst>
          </p:cNvPr>
          <p:cNvSpPr txBox="1">
            <a:spLocks noGrp="1" noChangeArrowheads="1"/>
          </p:cNvSpPr>
          <p:nvPr>
            <p:ph type="title"/>
          </p:nvPr>
        </p:nvSpPr>
        <p:spPr>
          <a:xfrm>
            <a:off x="366713" y="339725"/>
            <a:ext cx="7874000" cy="1082675"/>
          </a:xfrm>
        </p:spPr>
        <p:txBody>
          <a:bodyPr/>
          <a:lstStyle/>
          <a:p>
            <a:pPr eaLnBrk="1" hangingPunct="1">
              <a:lnSpc>
                <a:spcPct val="80000"/>
              </a:lnSpc>
              <a:spcBef>
                <a:spcPct val="0"/>
              </a:spcBef>
              <a:spcAft>
                <a:spcPct val="0"/>
              </a:spcAft>
              <a:buClr>
                <a:schemeClr val="accent2"/>
              </a:buClr>
              <a:buFont typeface="Raleway Thin" pitchFamily="2" charset="77"/>
              <a:buNone/>
            </a:pPr>
            <a:r>
              <a:rPr lang="en-US" altLang="en-US" sz="4800">
                <a:solidFill>
                  <a:schemeClr val="accent2"/>
                </a:solidFill>
                <a:latin typeface="Raleway Thin" pitchFamily="2" charset="77"/>
                <a:cs typeface="Arial" panose="020B0604020202020204" pitchFamily="34" charset="0"/>
                <a:sym typeface="Raleway Thin" pitchFamily="2" charset="77"/>
              </a:rPr>
              <a:t>Focusing on Core Products</a:t>
            </a:r>
            <a:endParaRPr lang="en-US" altLang="en-US" sz="4800" b="1">
              <a:solidFill>
                <a:schemeClr val="accent2"/>
              </a:solidFill>
              <a:latin typeface="Raleway Thin" pitchFamily="2" charset="77"/>
              <a:cs typeface="Arial" panose="020B0604020202020204" pitchFamily="34" charset="0"/>
              <a:sym typeface="Raleway Thin" pitchFamily="2" charset="77"/>
            </a:endParaRPr>
          </a:p>
        </p:txBody>
      </p:sp>
      <p:sp>
        <p:nvSpPr>
          <p:cNvPr id="22531" name="Google Shape;595;p17">
            <a:extLst>
              <a:ext uri="{FF2B5EF4-FFF2-40B4-BE49-F238E27FC236}">
                <a16:creationId xmlns:a16="http://schemas.microsoft.com/office/drawing/2014/main" id="{5DC0EEB8-D640-A738-D82F-F40E12023CE7}"/>
              </a:ext>
            </a:extLst>
          </p:cNvPr>
          <p:cNvSpPr txBox="1">
            <a:spLocks noGrp="1" noChangeArrowheads="1"/>
          </p:cNvSpPr>
          <p:nvPr>
            <p:ph type="body" idx="1"/>
          </p:nvPr>
        </p:nvSpPr>
        <p:spPr>
          <a:xfrm>
            <a:off x="244475" y="1619250"/>
            <a:ext cx="5568950" cy="3073400"/>
          </a:xfrm>
        </p:spPr>
        <p:txBody>
          <a:bodyPr/>
          <a:lstStyle/>
          <a:p>
            <a:pPr marL="0" indent="0" eaLnBrk="1" hangingPunct="1">
              <a:lnSpc>
                <a:spcPct val="110000"/>
              </a:lnSpc>
              <a:spcAft>
                <a:spcPts val="600"/>
              </a:spcAft>
              <a:buClr>
                <a:schemeClr val="accent1"/>
              </a:buClr>
              <a:buFont typeface="Barlow Light" panose="020F0302020204030204" pitchFamily="34" charset="0"/>
              <a:buChar char="▸"/>
            </a:pPr>
            <a:r>
              <a:rPr lang="en-US" altLang="en-US" sz="2000">
                <a:solidFill>
                  <a:srgbClr val="3A3F50"/>
                </a:solidFill>
                <a:latin typeface="Barlow Light" panose="020F0302020204030204" pitchFamily="34" charset="0"/>
                <a:cs typeface="Arial" panose="020B0604020202020204" pitchFamily="34" charset="0"/>
                <a:sym typeface="Barlow Light" panose="020F0302020204030204" pitchFamily="34" charset="0"/>
              </a:rPr>
              <a:t>Presence of contagious disease increases consumers desire for familiar products</a:t>
            </a:r>
          </a:p>
          <a:p>
            <a:pPr marL="0" indent="0" eaLnBrk="1" hangingPunct="1">
              <a:lnSpc>
                <a:spcPct val="110000"/>
              </a:lnSpc>
              <a:spcAft>
                <a:spcPts val="600"/>
              </a:spcAft>
              <a:buClr>
                <a:schemeClr val="accent1"/>
              </a:buClr>
              <a:buFont typeface="Barlow Light" panose="020F0302020204030204" pitchFamily="34" charset="0"/>
              <a:buChar char="▸"/>
            </a:pPr>
            <a:endParaRPr lang="en-US" altLang="en-US" sz="2000">
              <a:solidFill>
                <a:srgbClr val="3A3F50"/>
              </a:solidFill>
              <a:latin typeface="Barlow Light" panose="020F0302020204030204" pitchFamily="34" charset="0"/>
              <a:cs typeface="Arial" panose="020B0604020202020204" pitchFamily="34" charset="0"/>
              <a:sym typeface="Barlow Light" panose="020F0302020204030204" pitchFamily="34" charset="0"/>
            </a:endParaRPr>
          </a:p>
          <a:p>
            <a:pPr marL="0" indent="0" eaLnBrk="1" hangingPunct="1">
              <a:lnSpc>
                <a:spcPct val="110000"/>
              </a:lnSpc>
              <a:spcAft>
                <a:spcPts val="600"/>
              </a:spcAft>
              <a:buClr>
                <a:schemeClr val="accent1"/>
              </a:buClr>
              <a:buFont typeface="Barlow Light" panose="020F0302020204030204" pitchFamily="34" charset="0"/>
              <a:buChar char="▸"/>
            </a:pPr>
            <a:r>
              <a:rPr lang="en-US" altLang="en-US" sz="2000">
                <a:solidFill>
                  <a:srgbClr val="3A3F50"/>
                </a:solidFill>
                <a:latin typeface="Barlow Light" panose="020F0302020204030204" pitchFamily="34" charset="0"/>
                <a:cs typeface="Arial" panose="020B0604020202020204" pitchFamily="34" charset="0"/>
                <a:sym typeface="Barlow Light" panose="020F0302020204030204" pitchFamily="34" charset="0"/>
              </a:rPr>
              <a:t>It pushes consumers towards what they </a:t>
            </a:r>
            <a:r>
              <a:rPr lang="en-US" altLang="en-US" sz="2000" b="1">
                <a:solidFill>
                  <a:srgbClr val="3A3F50"/>
                </a:solidFill>
                <a:latin typeface="Barlow Light" panose="020F0302020204030204" pitchFamily="34" charset="0"/>
                <a:cs typeface="Arial" panose="020B0604020202020204" pitchFamily="34" charset="0"/>
                <a:sym typeface="Barlow Light" panose="020F0302020204030204" pitchFamily="34" charset="0"/>
              </a:rPr>
              <a:t>KNEW </a:t>
            </a:r>
          </a:p>
        </p:txBody>
      </p:sp>
      <p:sp>
        <p:nvSpPr>
          <p:cNvPr id="22532" name="Google Shape;596;p17">
            <a:extLst>
              <a:ext uri="{FF2B5EF4-FFF2-40B4-BE49-F238E27FC236}">
                <a16:creationId xmlns:a16="http://schemas.microsoft.com/office/drawing/2014/main" id="{B838A994-2162-5BBF-5808-40A51955379B}"/>
              </a:ext>
            </a:extLst>
          </p:cNvPr>
          <p:cNvSpPr>
            <a:spLocks noGrp="1" noChangeArrowheads="1"/>
          </p:cNvSpPr>
          <p:nvPr>
            <p:ph type="sldNum" sz="quarter" idx="10"/>
          </p:nvPr>
        </p:nvSpPr>
        <p:spPr>
          <a:noFill/>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53FA2F13-305E-2B4F-8789-AFB01ABA8D39}" type="slidenum">
              <a:rPr lang="en-US" altLang="en-US" sz="1200">
                <a:solidFill>
                  <a:srgbClr val="FFFFFF"/>
                </a:solidFill>
                <a:latin typeface="Barlow Light" panose="020F0302020204030204" pitchFamily="34" charset="0"/>
                <a:sym typeface="Barlow Light" panose="020F0302020204030204" pitchFamily="34" charset="0"/>
              </a:rPr>
              <a:pPr/>
              <a:t>7</a:t>
            </a:fld>
            <a:endParaRPr lang="en-US" altLang="en-US" sz="1200">
              <a:solidFill>
                <a:srgbClr val="FFFFFF"/>
              </a:solidFill>
              <a:latin typeface="Barlow Light" panose="020F0302020204030204" pitchFamily="34" charset="0"/>
              <a:sym typeface="Barlow Light" panose="020F0302020204030204" pitchFamily="34" charset="0"/>
            </a:endParaRPr>
          </a:p>
        </p:txBody>
      </p:sp>
      <p:grpSp>
        <p:nvGrpSpPr>
          <p:cNvPr id="22533" name="Google Shape;861;p19">
            <a:extLst>
              <a:ext uri="{FF2B5EF4-FFF2-40B4-BE49-F238E27FC236}">
                <a16:creationId xmlns:a16="http://schemas.microsoft.com/office/drawing/2014/main" id="{CCB5D67B-AF31-3AC0-331C-3FC9C96B6055}"/>
              </a:ext>
            </a:extLst>
          </p:cNvPr>
          <p:cNvGrpSpPr>
            <a:grpSpLocks/>
          </p:cNvGrpSpPr>
          <p:nvPr/>
        </p:nvGrpSpPr>
        <p:grpSpPr bwMode="auto">
          <a:xfrm>
            <a:off x="6351588" y="1663700"/>
            <a:ext cx="2297112" cy="2786063"/>
            <a:chOff x="2533225" y="322726"/>
            <a:chExt cx="3925890" cy="4762523"/>
          </a:xfrm>
        </p:grpSpPr>
        <p:sp>
          <p:nvSpPr>
            <p:cNvPr id="22538" name="Google Shape;862;p19">
              <a:extLst>
                <a:ext uri="{FF2B5EF4-FFF2-40B4-BE49-F238E27FC236}">
                  <a16:creationId xmlns:a16="http://schemas.microsoft.com/office/drawing/2014/main" id="{11915051-DD73-7115-1206-359BEC69192A}"/>
                </a:ext>
              </a:extLst>
            </p:cNvPr>
            <p:cNvSpPr>
              <a:spLocks/>
            </p:cNvSpPr>
            <p:nvPr/>
          </p:nvSpPr>
          <p:spPr bwMode="auto">
            <a:xfrm>
              <a:off x="3796336" y="2589414"/>
              <a:ext cx="682110" cy="393573"/>
            </a:xfrm>
            <a:custGeom>
              <a:avLst/>
              <a:gdLst>
                <a:gd name="T0" fmla="*/ 329082 w 682110"/>
                <a:gd name="T1" fmla="*/ 393573 h 393573"/>
                <a:gd name="T2" fmla="*/ 0 w 682110"/>
                <a:gd name="T3" fmla="*/ 204216 h 393573"/>
                <a:gd name="T4" fmla="*/ 353029 w 682110"/>
                <a:gd name="T5" fmla="*/ 0 h 393573"/>
                <a:gd name="T6" fmla="*/ 682111 w 682110"/>
                <a:gd name="T7" fmla="*/ 189357 h 393573"/>
                <a:gd name="T8" fmla="*/ 329082 w 682110"/>
                <a:gd name="T9" fmla="*/ 393573 h 3935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2110" h="393573" extrusionOk="0">
                  <a:moveTo>
                    <a:pt x="329082" y="393573"/>
                  </a:moveTo>
                  <a:lnTo>
                    <a:pt x="0" y="204216"/>
                  </a:lnTo>
                  <a:lnTo>
                    <a:pt x="353029" y="0"/>
                  </a:lnTo>
                  <a:lnTo>
                    <a:pt x="682111" y="189357"/>
                  </a:lnTo>
                  <a:lnTo>
                    <a:pt x="329082" y="393573"/>
                  </a:lnTo>
                  <a:close/>
                </a:path>
              </a:pathLst>
            </a:custGeom>
            <a:solidFill>
              <a:srgbClr val="D6D8E5">
                <a:alpha val="39999"/>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2539" name="Google Shape;863;p19">
              <a:extLst>
                <a:ext uri="{FF2B5EF4-FFF2-40B4-BE49-F238E27FC236}">
                  <a16:creationId xmlns:a16="http://schemas.microsoft.com/office/drawing/2014/main" id="{5823CBAA-AFAD-B1F2-E25D-F4B80FD69DF9}"/>
                </a:ext>
              </a:extLst>
            </p:cNvPr>
            <p:cNvSpPr>
              <a:spLocks/>
            </p:cNvSpPr>
            <p:nvPr/>
          </p:nvSpPr>
          <p:spPr bwMode="auto">
            <a:xfrm>
              <a:off x="3809355" y="2149168"/>
              <a:ext cx="705962" cy="408622"/>
            </a:xfrm>
            <a:custGeom>
              <a:avLst/>
              <a:gdLst>
                <a:gd name="T0" fmla="*/ 352934 w 705962"/>
                <a:gd name="T1" fmla="*/ 408622 h 408622"/>
                <a:gd name="T2" fmla="*/ 0 w 705962"/>
                <a:gd name="T3" fmla="*/ 204311 h 408622"/>
                <a:gd name="T4" fmla="*/ 352934 w 705962"/>
                <a:gd name="T5" fmla="*/ 0 h 408622"/>
                <a:gd name="T6" fmla="*/ 705963 w 705962"/>
                <a:gd name="T7" fmla="*/ 204311 h 408622"/>
                <a:gd name="T8" fmla="*/ 352934 w 705962"/>
                <a:gd name="T9" fmla="*/ 408622 h 4086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5962" h="408622" extrusionOk="0">
                  <a:moveTo>
                    <a:pt x="352934" y="408622"/>
                  </a:moveTo>
                  <a:lnTo>
                    <a:pt x="0" y="204311"/>
                  </a:lnTo>
                  <a:lnTo>
                    <a:pt x="352934" y="0"/>
                  </a:lnTo>
                  <a:lnTo>
                    <a:pt x="705963" y="204311"/>
                  </a:lnTo>
                  <a:lnTo>
                    <a:pt x="352934" y="408622"/>
                  </a:lnTo>
                  <a:close/>
                </a:path>
              </a:pathLst>
            </a:custGeom>
            <a:solidFill>
              <a:srgbClr val="EFDA8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2540" name="Google Shape;864;p19">
              <a:extLst>
                <a:ext uri="{FF2B5EF4-FFF2-40B4-BE49-F238E27FC236}">
                  <a16:creationId xmlns:a16="http://schemas.microsoft.com/office/drawing/2014/main" id="{30B45151-263D-CABB-458A-C933FC915DEC}"/>
                </a:ext>
              </a:extLst>
            </p:cNvPr>
            <p:cNvSpPr>
              <a:spLocks/>
            </p:cNvSpPr>
            <p:nvPr/>
          </p:nvSpPr>
          <p:spPr bwMode="auto">
            <a:xfrm>
              <a:off x="4162289" y="2390151"/>
              <a:ext cx="329177" cy="571404"/>
            </a:xfrm>
            <a:custGeom>
              <a:avLst/>
              <a:gdLst>
                <a:gd name="T0" fmla="*/ 329177 w 329177"/>
                <a:gd name="T1" fmla="*/ 380905 h 571404"/>
                <a:gd name="T2" fmla="*/ 0 w 329177"/>
                <a:gd name="T3" fmla="*/ 571405 h 571404"/>
                <a:gd name="T4" fmla="*/ 0 w 329177"/>
                <a:gd name="T5" fmla="*/ 190405 h 571404"/>
                <a:gd name="T6" fmla="*/ 329177 w 329177"/>
                <a:gd name="T7" fmla="*/ 0 h 571404"/>
                <a:gd name="T8" fmla="*/ 329177 w 329177"/>
                <a:gd name="T9" fmla="*/ 380905 h 5714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9177" h="571404" extrusionOk="0">
                  <a:moveTo>
                    <a:pt x="329177" y="380905"/>
                  </a:moveTo>
                  <a:lnTo>
                    <a:pt x="0" y="571405"/>
                  </a:lnTo>
                  <a:lnTo>
                    <a:pt x="0" y="190405"/>
                  </a:lnTo>
                  <a:lnTo>
                    <a:pt x="329177" y="0"/>
                  </a:lnTo>
                  <a:lnTo>
                    <a:pt x="329177" y="380905"/>
                  </a:lnTo>
                  <a:close/>
                </a:path>
              </a:pathLst>
            </a:custGeom>
            <a:solidFill>
              <a:srgbClr val="D1B66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2541" name="Google Shape;865;p19">
              <a:extLst>
                <a:ext uri="{FF2B5EF4-FFF2-40B4-BE49-F238E27FC236}">
                  <a16:creationId xmlns:a16="http://schemas.microsoft.com/office/drawing/2014/main" id="{D5BB4B2F-DA86-E91C-F534-45A3EA6A05BB}"/>
                </a:ext>
              </a:extLst>
            </p:cNvPr>
            <p:cNvSpPr>
              <a:spLocks/>
            </p:cNvSpPr>
            <p:nvPr/>
          </p:nvSpPr>
          <p:spPr bwMode="auto">
            <a:xfrm>
              <a:off x="3833207" y="2390151"/>
              <a:ext cx="329081" cy="571404"/>
            </a:xfrm>
            <a:custGeom>
              <a:avLst/>
              <a:gdLst>
                <a:gd name="T0" fmla="*/ 329082 w 329081"/>
                <a:gd name="T1" fmla="*/ 571405 h 571404"/>
                <a:gd name="T2" fmla="*/ 0 w 329081"/>
                <a:gd name="T3" fmla="*/ 380905 h 571404"/>
                <a:gd name="T4" fmla="*/ 0 w 329081"/>
                <a:gd name="T5" fmla="*/ 0 h 571404"/>
                <a:gd name="T6" fmla="*/ 329082 w 329081"/>
                <a:gd name="T7" fmla="*/ 190405 h 571404"/>
                <a:gd name="T8" fmla="*/ 329082 w 329081"/>
                <a:gd name="T9" fmla="*/ 571405 h 5714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9081" h="571404" extrusionOk="0">
                  <a:moveTo>
                    <a:pt x="329082" y="571405"/>
                  </a:moveTo>
                  <a:lnTo>
                    <a:pt x="0" y="380905"/>
                  </a:lnTo>
                  <a:lnTo>
                    <a:pt x="0" y="0"/>
                  </a:lnTo>
                  <a:lnTo>
                    <a:pt x="329082" y="190405"/>
                  </a:lnTo>
                  <a:lnTo>
                    <a:pt x="329082" y="571405"/>
                  </a:lnTo>
                  <a:close/>
                </a:path>
              </a:pathLst>
            </a:custGeom>
            <a:solidFill>
              <a:srgbClr val="E2C97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2542" name="Google Shape;866;p19">
              <a:extLst>
                <a:ext uri="{FF2B5EF4-FFF2-40B4-BE49-F238E27FC236}">
                  <a16:creationId xmlns:a16="http://schemas.microsoft.com/office/drawing/2014/main" id="{442C018F-8DF2-4374-3632-10E61162C6A8}"/>
                </a:ext>
              </a:extLst>
            </p:cNvPr>
            <p:cNvSpPr>
              <a:spLocks/>
            </p:cNvSpPr>
            <p:nvPr/>
          </p:nvSpPr>
          <p:spPr bwMode="auto">
            <a:xfrm>
              <a:off x="3833207" y="2390151"/>
              <a:ext cx="329081" cy="287940"/>
            </a:xfrm>
            <a:custGeom>
              <a:avLst/>
              <a:gdLst>
                <a:gd name="T0" fmla="*/ 0 w 329081"/>
                <a:gd name="T1" fmla="*/ 0 h 287940"/>
                <a:gd name="T2" fmla="*/ 0 w 329081"/>
                <a:gd name="T3" fmla="*/ 99631 h 287940"/>
                <a:gd name="T4" fmla="*/ 329082 w 329081"/>
                <a:gd name="T5" fmla="*/ 287941 h 287940"/>
                <a:gd name="T6" fmla="*/ 329082 w 329081"/>
                <a:gd name="T7" fmla="*/ 190881 h 287940"/>
                <a:gd name="T8" fmla="*/ 0 w 329081"/>
                <a:gd name="T9" fmla="*/ 0 h 2879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9081" h="287940" extrusionOk="0">
                  <a:moveTo>
                    <a:pt x="0" y="0"/>
                  </a:moveTo>
                  <a:lnTo>
                    <a:pt x="0" y="99631"/>
                  </a:lnTo>
                  <a:lnTo>
                    <a:pt x="329082" y="287941"/>
                  </a:lnTo>
                  <a:lnTo>
                    <a:pt x="329082" y="190881"/>
                  </a:lnTo>
                  <a:lnTo>
                    <a:pt x="0" y="0"/>
                  </a:lnTo>
                  <a:close/>
                </a:path>
              </a:pathLst>
            </a:custGeom>
            <a:solidFill>
              <a:srgbClr val="000000">
                <a:alpha val="980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2543" name="Google Shape;867;p19">
              <a:extLst>
                <a:ext uri="{FF2B5EF4-FFF2-40B4-BE49-F238E27FC236}">
                  <a16:creationId xmlns:a16="http://schemas.microsoft.com/office/drawing/2014/main" id="{D855ADB9-0AFB-D12C-B68F-D8E9BCAC32DA}"/>
                </a:ext>
              </a:extLst>
            </p:cNvPr>
            <p:cNvSpPr>
              <a:spLocks/>
            </p:cNvSpPr>
            <p:nvPr/>
          </p:nvSpPr>
          <p:spPr bwMode="auto">
            <a:xfrm>
              <a:off x="4162289" y="2390151"/>
              <a:ext cx="329177" cy="287940"/>
            </a:xfrm>
            <a:custGeom>
              <a:avLst/>
              <a:gdLst>
                <a:gd name="T0" fmla="*/ 329177 w 329177"/>
                <a:gd name="T1" fmla="*/ 0 h 287940"/>
                <a:gd name="T2" fmla="*/ 329177 w 329177"/>
                <a:gd name="T3" fmla="*/ 106775 h 287940"/>
                <a:gd name="T4" fmla="*/ 0 w 329177"/>
                <a:gd name="T5" fmla="*/ 287941 h 287940"/>
                <a:gd name="T6" fmla="*/ 0 w 329177"/>
                <a:gd name="T7" fmla="*/ 190881 h 287940"/>
                <a:gd name="T8" fmla="*/ 329177 w 329177"/>
                <a:gd name="T9" fmla="*/ 0 h 2879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9177" h="287940" extrusionOk="0">
                  <a:moveTo>
                    <a:pt x="329177" y="0"/>
                  </a:moveTo>
                  <a:lnTo>
                    <a:pt x="329177" y="106775"/>
                  </a:lnTo>
                  <a:lnTo>
                    <a:pt x="0" y="287941"/>
                  </a:lnTo>
                  <a:lnTo>
                    <a:pt x="0" y="190881"/>
                  </a:lnTo>
                  <a:lnTo>
                    <a:pt x="329177" y="0"/>
                  </a:lnTo>
                  <a:close/>
                </a:path>
              </a:pathLst>
            </a:custGeom>
            <a:solidFill>
              <a:srgbClr val="000000">
                <a:alpha val="980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2544" name="Google Shape;868;p19">
              <a:extLst>
                <a:ext uri="{FF2B5EF4-FFF2-40B4-BE49-F238E27FC236}">
                  <a16:creationId xmlns:a16="http://schemas.microsoft.com/office/drawing/2014/main" id="{14C0A03E-433D-C9A2-52CA-4A856C0DC077}"/>
                </a:ext>
              </a:extLst>
            </p:cNvPr>
            <p:cNvSpPr>
              <a:spLocks/>
            </p:cNvSpPr>
            <p:nvPr/>
          </p:nvSpPr>
          <p:spPr bwMode="auto">
            <a:xfrm>
              <a:off x="3809355" y="2353479"/>
              <a:ext cx="352933" cy="307181"/>
            </a:xfrm>
            <a:custGeom>
              <a:avLst/>
              <a:gdLst>
                <a:gd name="T0" fmla="*/ 0 w 352933"/>
                <a:gd name="T1" fmla="*/ 0 h 307181"/>
                <a:gd name="T2" fmla="*/ 0 w 352933"/>
                <a:gd name="T3" fmla="*/ 105632 h 307181"/>
                <a:gd name="T4" fmla="*/ 352934 w 352933"/>
                <a:gd name="T5" fmla="*/ 307181 h 307181"/>
                <a:gd name="T6" fmla="*/ 352934 w 352933"/>
                <a:gd name="T7" fmla="*/ 204311 h 307181"/>
                <a:gd name="T8" fmla="*/ 0 w 352933"/>
                <a:gd name="T9" fmla="*/ 0 h 3071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2933" h="307181" extrusionOk="0">
                  <a:moveTo>
                    <a:pt x="0" y="0"/>
                  </a:moveTo>
                  <a:lnTo>
                    <a:pt x="0" y="105632"/>
                  </a:lnTo>
                  <a:lnTo>
                    <a:pt x="352934" y="307181"/>
                  </a:lnTo>
                  <a:lnTo>
                    <a:pt x="352934" y="204311"/>
                  </a:lnTo>
                  <a:lnTo>
                    <a:pt x="0" y="0"/>
                  </a:lnTo>
                  <a:close/>
                </a:path>
              </a:pathLst>
            </a:custGeom>
            <a:solidFill>
              <a:srgbClr val="E2C97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2545" name="Google Shape;869;p19">
              <a:extLst>
                <a:ext uri="{FF2B5EF4-FFF2-40B4-BE49-F238E27FC236}">
                  <a16:creationId xmlns:a16="http://schemas.microsoft.com/office/drawing/2014/main" id="{1A9E22CE-8136-23BA-9018-742D9E202453}"/>
                </a:ext>
              </a:extLst>
            </p:cNvPr>
            <p:cNvSpPr>
              <a:spLocks/>
            </p:cNvSpPr>
            <p:nvPr/>
          </p:nvSpPr>
          <p:spPr bwMode="auto">
            <a:xfrm>
              <a:off x="4162289" y="2353479"/>
              <a:ext cx="353029" cy="307181"/>
            </a:xfrm>
            <a:custGeom>
              <a:avLst/>
              <a:gdLst>
                <a:gd name="T0" fmla="*/ 0 w 353029"/>
                <a:gd name="T1" fmla="*/ 307181 h 307181"/>
                <a:gd name="T2" fmla="*/ 353029 w 353029"/>
                <a:gd name="T3" fmla="*/ 113919 h 307181"/>
                <a:gd name="T4" fmla="*/ 353029 w 353029"/>
                <a:gd name="T5" fmla="*/ 0 h 307181"/>
                <a:gd name="T6" fmla="*/ 0 w 353029"/>
                <a:gd name="T7" fmla="*/ 204311 h 307181"/>
                <a:gd name="T8" fmla="*/ 0 w 353029"/>
                <a:gd name="T9" fmla="*/ 307181 h 3071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3029" h="307181" extrusionOk="0">
                  <a:moveTo>
                    <a:pt x="0" y="307181"/>
                  </a:moveTo>
                  <a:lnTo>
                    <a:pt x="353029" y="113919"/>
                  </a:lnTo>
                  <a:lnTo>
                    <a:pt x="353029" y="0"/>
                  </a:lnTo>
                  <a:lnTo>
                    <a:pt x="0" y="204311"/>
                  </a:lnTo>
                  <a:lnTo>
                    <a:pt x="0" y="307181"/>
                  </a:lnTo>
                  <a:close/>
                </a:path>
              </a:pathLst>
            </a:custGeom>
            <a:solidFill>
              <a:srgbClr val="D1B66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2546" name="Google Shape;870;p19">
              <a:extLst>
                <a:ext uri="{FF2B5EF4-FFF2-40B4-BE49-F238E27FC236}">
                  <a16:creationId xmlns:a16="http://schemas.microsoft.com/office/drawing/2014/main" id="{59DFA456-CCDD-A732-D3D5-B387830933BB}"/>
                </a:ext>
              </a:extLst>
            </p:cNvPr>
            <p:cNvSpPr>
              <a:spLocks/>
            </p:cNvSpPr>
            <p:nvPr/>
          </p:nvSpPr>
          <p:spPr bwMode="auto">
            <a:xfrm>
              <a:off x="4379054" y="3098705"/>
              <a:ext cx="1297601" cy="763520"/>
            </a:xfrm>
            <a:custGeom>
              <a:avLst/>
              <a:gdLst>
                <a:gd name="T0" fmla="*/ 1071529 w 1297601"/>
                <a:gd name="T1" fmla="*/ 748294 h 763520"/>
                <a:gd name="T2" fmla="*/ 19379 w 1297601"/>
                <a:gd name="T3" fmla="*/ 140980 h 763520"/>
                <a:gd name="T4" fmla="*/ 5248 w 1297601"/>
                <a:gd name="T5" fmla="*/ 87736 h 763520"/>
                <a:gd name="T6" fmla="*/ 20994 w 1297601"/>
                <a:gd name="T7" fmla="*/ 72686 h 763520"/>
                <a:gd name="T8" fmla="*/ 153369 w 1297601"/>
                <a:gd name="T9" fmla="*/ 4297 h 763520"/>
                <a:gd name="T10" fmla="*/ 190524 w 1297601"/>
                <a:gd name="T11" fmla="*/ 5154 h 763520"/>
                <a:gd name="T12" fmla="*/ 1278120 w 1297601"/>
                <a:gd name="T13" fmla="*/ 632851 h 763520"/>
                <a:gd name="T14" fmla="*/ 1292450 w 1297601"/>
                <a:gd name="T15" fmla="*/ 685896 h 763520"/>
                <a:gd name="T16" fmla="*/ 1276504 w 1297601"/>
                <a:gd name="T17" fmla="*/ 701146 h 763520"/>
                <a:gd name="T18" fmla="*/ 1180431 w 1297601"/>
                <a:gd name="T19" fmla="*/ 750771 h 763520"/>
                <a:gd name="T20" fmla="*/ 1071529 w 1297601"/>
                <a:gd name="T21" fmla="*/ 748294 h 7635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97601" h="763520" extrusionOk="0">
                  <a:moveTo>
                    <a:pt x="1071529" y="748294"/>
                  </a:moveTo>
                  <a:lnTo>
                    <a:pt x="19379" y="140980"/>
                  </a:lnTo>
                  <a:cubicBezTo>
                    <a:pt x="811" y="130189"/>
                    <a:pt x="-5518" y="106348"/>
                    <a:pt x="5248" y="87736"/>
                  </a:cubicBezTo>
                  <a:cubicBezTo>
                    <a:pt x="8964" y="81316"/>
                    <a:pt x="14419" y="76096"/>
                    <a:pt x="20994" y="72686"/>
                  </a:cubicBezTo>
                  <a:lnTo>
                    <a:pt x="153369" y="4297"/>
                  </a:lnTo>
                  <a:cubicBezTo>
                    <a:pt x="165105" y="-1723"/>
                    <a:pt x="179074" y="-1399"/>
                    <a:pt x="190524" y="5154"/>
                  </a:cubicBezTo>
                  <a:lnTo>
                    <a:pt x="1278120" y="632851"/>
                  </a:lnTo>
                  <a:cubicBezTo>
                    <a:pt x="1296688" y="643529"/>
                    <a:pt x="1303112" y="667284"/>
                    <a:pt x="1292450" y="685896"/>
                  </a:cubicBezTo>
                  <a:cubicBezTo>
                    <a:pt x="1288725" y="692421"/>
                    <a:pt x="1283185" y="697717"/>
                    <a:pt x="1276504" y="701146"/>
                  </a:cubicBezTo>
                  <a:lnTo>
                    <a:pt x="1180431" y="750771"/>
                  </a:lnTo>
                  <a:cubicBezTo>
                    <a:pt x="1146078" y="768611"/>
                    <a:pt x="1105036" y="767678"/>
                    <a:pt x="1071529" y="748294"/>
                  </a:cubicBezTo>
                  <a:close/>
                </a:path>
              </a:pathLst>
            </a:custGeom>
            <a:solidFill>
              <a:srgbClr val="D6D8E5">
                <a:alpha val="39999"/>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2547" name="Google Shape;871;p19">
              <a:extLst>
                <a:ext uri="{FF2B5EF4-FFF2-40B4-BE49-F238E27FC236}">
                  <a16:creationId xmlns:a16="http://schemas.microsoft.com/office/drawing/2014/main" id="{77826C1C-D3BF-8FF7-6B9E-7202A2E41767}"/>
                </a:ext>
              </a:extLst>
            </p:cNvPr>
            <p:cNvSpPr>
              <a:spLocks/>
            </p:cNvSpPr>
            <p:nvPr/>
          </p:nvSpPr>
          <p:spPr bwMode="auto">
            <a:xfrm>
              <a:off x="4481013" y="322726"/>
              <a:ext cx="1171694" cy="3426502"/>
            </a:xfrm>
            <a:custGeom>
              <a:avLst/>
              <a:gdLst>
                <a:gd name="T0" fmla="*/ 1034189 w 1171694"/>
                <a:gd name="T1" fmla="*/ 3409974 h 3426502"/>
                <a:gd name="T2" fmla="*/ 137505 w 1171694"/>
                <a:gd name="T3" fmla="*/ 2891051 h 3426502"/>
                <a:gd name="T4" fmla="*/ 0 w 1171694"/>
                <a:gd name="T5" fmla="*/ 2627685 h 3426502"/>
                <a:gd name="T6" fmla="*/ 0 w 1171694"/>
                <a:gd name="T7" fmla="*/ 120800 h 3426502"/>
                <a:gd name="T8" fmla="*/ 137505 w 1171694"/>
                <a:gd name="T9" fmla="*/ 16597 h 3426502"/>
                <a:gd name="T10" fmla="*/ 1034189 w 1171694"/>
                <a:gd name="T11" fmla="*/ 535424 h 3426502"/>
                <a:gd name="T12" fmla="*/ 1171695 w 1171694"/>
                <a:gd name="T13" fmla="*/ 798790 h 3426502"/>
                <a:gd name="T14" fmla="*/ 1171695 w 1171694"/>
                <a:gd name="T15" fmla="*/ 3305770 h 3426502"/>
                <a:gd name="T16" fmla="*/ 1034189 w 1171694"/>
                <a:gd name="T17" fmla="*/ 3409974 h 34265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71694" h="3426502" extrusionOk="0">
                  <a:moveTo>
                    <a:pt x="1034189" y="3409974"/>
                  </a:moveTo>
                  <a:lnTo>
                    <a:pt x="137505" y="2891051"/>
                  </a:lnTo>
                  <a:cubicBezTo>
                    <a:pt x="61483" y="2847141"/>
                    <a:pt x="0" y="2729126"/>
                    <a:pt x="0" y="2627685"/>
                  </a:cubicBezTo>
                  <a:lnTo>
                    <a:pt x="0" y="120800"/>
                  </a:lnTo>
                  <a:cubicBezTo>
                    <a:pt x="285" y="19073"/>
                    <a:pt x="61578" y="-27409"/>
                    <a:pt x="137505" y="16597"/>
                  </a:cubicBezTo>
                  <a:lnTo>
                    <a:pt x="1034189" y="535424"/>
                  </a:lnTo>
                  <a:cubicBezTo>
                    <a:pt x="1110212" y="579429"/>
                    <a:pt x="1171695" y="697349"/>
                    <a:pt x="1171695" y="798790"/>
                  </a:cubicBezTo>
                  <a:lnTo>
                    <a:pt x="1171695" y="3305770"/>
                  </a:lnTo>
                  <a:cubicBezTo>
                    <a:pt x="1171695" y="3407307"/>
                    <a:pt x="1110117" y="3453884"/>
                    <a:pt x="1034189" y="3409974"/>
                  </a:cubicBezTo>
                  <a:close/>
                </a:path>
              </a:pathLst>
            </a:custGeom>
            <a:solidFill>
              <a:srgbClr val="B1B4C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2548" name="Google Shape;872;p19">
              <a:extLst>
                <a:ext uri="{FF2B5EF4-FFF2-40B4-BE49-F238E27FC236}">
                  <a16:creationId xmlns:a16="http://schemas.microsoft.com/office/drawing/2014/main" id="{B69754BC-3957-75F8-3EB3-2DC2D2017391}"/>
                </a:ext>
              </a:extLst>
            </p:cNvPr>
            <p:cNvSpPr>
              <a:spLocks/>
            </p:cNvSpPr>
            <p:nvPr/>
          </p:nvSpPr>
          <p:spPr bwMode="auto">
            <a:xfrm>
              <a:off x="5530597" y="3624781"/>
              <a:ext cx="70985" cy="153066"/>
            </a:xfrm>
            <a:custGeom>
              <a:avLst/>
              <a:gdLst>
                <a:gd name="T0" fmla="*/ 0 w 70985"/>
                <a:gd name="T1" fmla="*/ 153067 h 153066"/>
                <a:gd name="T2" fmla="*/ 70986 w 70985"/>
                <a:gd name="T3" fmla="*/ 117062 h 153066"/>
                <a:gd name="T4" fmla="*/ 2851 w 70985"/>
                <a:gd name="T5" fmla="*/ 0 h 153066"/>
                <a:gd name="T6" fmla="*/ 0 w 70985"/>
                <a:gd name="T7" fmla="*/ 153067 h 15306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0985" h="153066" extrusionOk="0">
                  <a:moveTo>
                    <a:pt x="0" y="153067"/>
                  </a:moveTo>
                  <a:lnTo>
                    <a:pt x="70986" y="117062"/>
                  </a:lnTo>
                  <a:lnTo>
                    <a:pt x="2851" y="0"/>
                  </a:lnTo>
                  <a:lnTo>
                    <a:pt x="0" y="153067"/>
                  </a:lnTo>
                  <a:close/>
                </a:path>
              </a:pathLst>
            </a:custGeom>
            <a:solidFill>
              <a:srgbClr val="B1B4C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2549" name="Google Shape;873;p19">
              <a:extLst>
                <a:ext uri="{FF2B5EF4-FFF2-40B4-BE49-F238E27FC236}">
                  <a16:creationId xmlns:a16="http://schemas.microsoft.com/office/drawing/2014/main" id="{8E405D0A-1408-E2B2-F35A-B95F06B11A04}"/>
                </a:ext>
              </a:extLst>
            </p:cNvPr>
            <p:cNvSpPr>
              <a:spLocks/>
            </p:cNvSpPr>
            <p:nvPr/>
          </p:nvSpPr>
          <p:spPr bwMode="auto">
            <a:xfrm>
              <a:off x="4467139" y="329893"/>
              <a:ext cx="65379" cy="96678"/>
            </a:xfrm>
            <a:custGeom>
              <a:avLst/>
              <a:gdLst>
                <a:gd name="T0" fmla="*/ 0 w 65379"/>
                <a:gd name="T1" fmla="*/ 34385 h 96678"/>
                <a:gd name="T2" fmla="*/ 65379 w 65379"/>
                <a:gd name="T3" fmla="*/ 0 h 96678"/>
                <a:gd name="T4" fmla="*/ 52170 w 65379"/>
                <a:gd name="T5" fmla="*/ 96679 h 96678"/>
                <a:gd name="T6" fmla="*/ 0 w 65379"/>
                <a:gd name="T7" fmla="*/ 34385 h 9667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5379" h="96678" extrusionOk="0">
                  <a:moveTo>
                    <a:pt x="0" y="34385"/>
                  </a:moveTo>
                  <a:lnTo>
                    <a:pt x="65379" y="0"/>
                  </a:lnTo>
                  <a:lnTo>
                    <a:pt x="52170" y="96679"/>
                  </a:lnTo>
                  <a:lnTo>
                    <a:pt x="0" y="34385"/>
                  </a:lnTo>
                  <a:close/>
                </a:path>
              </a:pathLst>
            </a:custGeom>
            <a:solidFill>
              <a:srgbClr val="B1B4C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2550" name="Google Shape;874;p19">
              <a:extLst>
                <a:ext uri="{FF2B5EF4-FFF2-40B4-BE49-F238E27FC236}">
                  <a16:creationId xmlns:a16="http://schemas.microsoft.com/office/drawing/2014/main" id="{2658EA73-AB8C-7572-A353-9A31518C582C}"/>
                </a:ext>
              </a:extLst>
            </p:cNvPr>
            <p:cNvSpPr>
              <a:spLocks/>
            </p:cNvSpPr>
            <p:nvPr/>
          </p:nvSpPr>
          <p:spPr bwMode="auto">
            <a:xfrm>
              <a:off x="4423901" y="351343"/>
              <a:ext cx="1171694" cy="3426502"/>
            </a:xfrm>
            <a:custGeom>
              <a:avLst/>
              <a:gdLst>
                <a:gd name="T0" fmla="*/ 1034094 w 1171694"/>
                <a:gd name="T1" fmla="*/ 3409931 h 3426502"/>
                <a:gd name="T2" fmla="*/ 137505 w 1171694"/>
                <a:gd name="T3" fmla="*/ 2891009 h 3426502"/>
                <a:gd name="T4" fmla="*/ 0 w 1171694"/>
                <a:gd name="T5" fmla="*/ 2627643 h 3426502"/>
                <a:gd name="T6" fmla="*/ 0 w 1171694"/>
                <a:gd name="T7" fmla="*/ 120854 h 3426502"/>
                <a:gd name="T8" fmla="*/ 137505 w 1171694"/>
                <a:gd name="T9" fmla="*/ 16555 h 3426502"/>
                <a:gd name="T10" fmla="*/ 1034094 w 1171694"/>
                <a:gd name="T11" fmla="*/ 535477 h 3426502"/>
                <a:gd name="T12" fmla="*/ 1171695 w 1171694"/>
                <a:gd name="T13" fmla="*/ 798843 h 3426502"/>
                <a:gd name="T14" fmla="*/ 1171695 w 1171694"/>
                <a:gd name="T15" fmla="*/ 3305823 h 3426502"/>
                <a:gd name="T16" fmla="*/ 1034094 w 1171694"/>
                <a:gd name="T17" fmla="*/ 3409931 h 34265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71694" h="3426502" extrusionOk="0">
                  <a:moveTo>
                    <a:pt x="1034094" y="3409931"/>
                  </a:moveTo>
                  <a:lnTo>
                    <a:pt x="137505" y="2891009"/>
                  </a:lnTo>
                  <a:cubicBezTo>
                    <a:pt x="61483" y="2847099"/>
                    <a:pt x="0" y="2729084"/>
                    <a:pt x="0" y="2627643"/>
                  </a:cubicBezTo>
                  <a:lnTo>
                    <a:pt x="0" y="120854"/>
                  </a:lnTo>
                  <a:cubicBezTo>
                    <a:pt x="380" y="19031"/>
                    <a:pt x="61578" y="-27355"/>
                    <a:pt x="137505" y="16555"/>
                  </a:cubicBezTo>
                  <a:lnTo>
                    <a:pt x="1034094" y="535477"/>
                  </a:lnTo>
                  <a:cubicBezTo>
                    <a:pt x="1110117" y="579482"/>
                    <a:pt x="1171695" y="697402"/>
                    <a:pt x="1171695" y="798843"/>
                  </a:cubicBezTo>
                  <a:lnTo>
                    <a:pt x="1171695" y="3305823"/>
                  </a:lnTo>
                  <a:cubicBezTo>
                    <a:pt x="1171695" y="3407264"/>
                    <a:pt x="1110117" y="3453937"/>
                    <a:pt x="1034094" y="3409931"/>
                  </a:cubicBezTo>
                  <a:close/>
                </a:path>
              </a:pathLst>
            </a:custGeom>
            <a:solidFill>
              <a:srgbClr val="616E8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2551" name="Google Shape;875;p19">
              <a:extLst>
                <a:ext uri="{FF2B5EF4-FFF2-40B4-BE49-F238E27FC236}">
                  <a16:creationId xmlns:a16="http://schemas.microsoft.com/office/drawing/2014/main" id="{6665BA16-15AA-ECC1-D049-A8E62D73D764}"/>
                </a:ext>
              </a:extLst>
            </p:cNvPr>
            <p:cNvSpPr>
              <a:spLocks/>
            </p:cNvSpPr>
            <p:nvPr/>
          </p:nvSpPr>
          <p:spPr bwMode="auto">
            <a:xfrm>
              <a:off x="4414398" y="357753"/>
              <a:ext cx="1171599" cy="3426525"/>
            </a:xfrm>
            <a:custGeom>
              <a:avLst/>
              <a:gdLst>
                <a:gd name="T0" fmla="*/ 1171600 w 1171599"/>
                <a:gd name="T1" fmla="*/ 798815 h 3426525"/>
                <a:gd name="T2" fmla="*/ 1171600 w 1171599"/>
                <a:gd name="T3" fmla="*/ 3305700 h 3426525"/>
                <a:gd name="T4" fmla="*/ 1034094 w 1171599"/>
                <a:gd name="T5" fmla="*/ 3409999 h 3426525"/>
                <a:gd name="T6" fmla="*/ 682491 w 1171599"/>
                <a:gd name="T7" fmla="*/ 3206545 h 3426525"/>
                <a:gd name="T8" fmla="*/ 573114 w 1171599"/>
                <a:gd name="T9" fmla="*/ 3143204 h 3426525"/>
                <a:gd name="T10" fmla="*/ 137410 w 1171599"/>
                <a:gd name="T11" fmla="*/ 2891077 h 3426525"/>
                <a:gd name="T12" fmla="*/ 0 w 1171599"/>
                <a:gd name="T13" fmla="*/ 2627711 h 3426525"/>
                <a:gd name="T14" fmla="*/ 0 w 1171599"/>
                <a:gd name="T15" fmla="*/ 120826 h 3426525"/>
                <a:gd name="T16" fmla="*/ 137410 w 1171599"/>
                <a:gd name="T17" fmla="*/ 16527 h 3426525"/>
                <a:gd name="T18" fmla="*/ 1034094 w 1171599"/>
                <a:gd name="T19" fmla="*/ 535449 h 3426525"/>
                <a:gd name="T20" fmla="*/ 1171600 w 1171599"/>
                <a:gd name="T21" fmla="*/ 798815 h 34265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71599" h="3426525" extrusionOk="0">
                  <a:moveTo>
                    <a:pt x="1171600" y="798815"/>
                  </a:moveTo>
                  <a:lnTo>
                    <a:pt x="1171600" y="3305700"/>
                  </a:lnTo>
                  <a:cubicBezTo>
                    <a:pt x="1171600" y="3407332"/>
                    <a:pt x="1110117" y="3453909"/>
                    <a:pt x="1034094" y="3409999"/>
                  </a:cubicBezTo>
                  <a:lnTo>
                    <a:pt x="682491" y="3206545"/>
                  </a:lnTo>
                  <a:lnTo>
                    <a:pt x="573114" y="3143204"/>
                  </a:lnTo>
                  <a:lnTo>
                    <a:pt x="137410" y="2891077"/>
                  </a:lnTo>
                  <a:cubicBezTo>
                    <a:pt x="61388" y="2847071"/>
                    <a:pt x="0" y="2729152"/>
                    <a:pt x="0" y="2627711"/>
                  </a:cubicBezTo>
                  <a:lnTo>
                    <a:pt x="0" y="120826"/>
                  </a:lnTo>
                  <a:cubicBezTo>
                    <a:pt x="380" y="19194"/>
                    <a:pt x="61483" y="-27383"/>
                    <a:pt x="137410" y="16527"/>
                  </a:cubicBezTo>
                  <a:lnTo>
                    <a:pt x="1034094" y="535449"/>
                  </a:lnTo>
                  <a:cubicBezTo>
                    <a:pt x="1110117" y="579455"/>
                    <a:pt x="1171600" y="697279"/>
                    <a:pt x="1171600" y="798815"/>
                  </a:cubicBezTo>
                  <a:close/>
                </a:path>
              </a:pathLst>
            </a:custGeom>
            <a:solidFill>
              <a:srgbClr val="20232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2552" name="Google Shape;876;p19">
              <a:extLst>
                <a:ext uri="{FF2B5EF4-FFF2-40B4-BE49-F238E27FC236}">
                  <a16:creationId xmlns:a16="http://schemas.microsoft.com/office/drawing/2014/main" id="{7215C225-B21A-568B-A755-CEA58FE70A64}"/>
                </a:ext>
              </a:extLst>
            </p:cNvPr>
            <p:cNvSpPr>
              <a:spLocks/>
            </p:cNvSpPr>
            <p:nvPr/>
          </p:nvSpPr>
          <p:spPr bwMode="auto">
            <a:xfrm>
              <a:off x="4479777" y="459022"/>
              <a:ext cx="1041506" cy="3182614"/>
            </a:xfrm>
            <a:custGeom>
              <a:avLst/>
              <a:gdLst>
                <a:gd name="T0" fmla="*/ 1041507 w 1041506"/>
                <a:gd name="T1" fmla="*/ 672114 h 3182614"/>
                <a:gd name="T2" fmla="*/ 1041507 w 1041506"/>
                <a:gd name="T3" fmla="*/ 3113753 h 3182614"/>
                <a:gd name="T4" fmla="*/ 945433 w 1041506"/>
                <a:gd name="T5" fmla="*/ 3169379 h 3182614"/>
                <a:gd name="T6" fmla="*/ 897919 w 1041506"/>
                <a:gd name="T7" fmla="*/ 3141756 h 3182614"/>
                <a:gd name="T8" fmla="*/ 735041 w 1041506"/>
                <a:gd name="T9" fmla="*/ 3047554 h 3182614"/>
                <a:gd name="T10" fmla="*/ 665006 w 1041506"/>
                <a:gd name="T11" fmla="*/ 3006978 h 3182614"/>
                <a:gd name="T12" fmla="*/ 640299 w 1041506"/>
                <a:gd name="T13" fmla="*/ 2992595 h 3182614"/>
                <a:gd name="T14" fmla="*/ 632031 w 1041506"/>
                <a:gd name="T15" fmla="*/ 2987737 h 3182614"/>
                <a:gd name="T16" fmla="*/ 571688 w 1041506"/>
                <a:gd name="T17" fmla="*/ 2952971 h 3182614"/>
                <a:gd name="T18" fmla="*/ 396362 w 1041506"/>
                <a:gd name="T19" fmla="*/ 2851625 h 3182614"/>
                <a:gd name="T20" fmla="*/ 396362 w 1041506"/>
                <a:gd name="T21" fmla="*/ 2851625 h 3182614"/>
                <a:gd name="T22" fmla="*/ 324140 w 1041506"/>
                <a:gd name="T23" fmla="*/ 2809810 h 3182614"/>
                <a:gd name="T24" fmla="*/ 324140 w 1041506"/>
                <a:gd name="T25" fmla="*/ 2809810 h 3182614"/>
                <a:gd name="T26" fmla="*/ 294872 w 1041506"/>
                <a:gd name="T27" fmla="*/ 2792855 h 3182614"/>
                <a:gd name="T28" fmla="*/ 120020 w 1041506"/>
                <a:gd name="T29" fmla="*/ 2691700 h 3182614"/>
                <a:gd name="T30" fmla="*/ 96168 w 1041506"/>
                <a:gd name="T31" fmla="*/ 2677889 h 3182614"/>
                <a:gd name="T32" fmla="*/ 0 w 1041506"/>
                <a:gd name="T33" fmla="*/ 2510725 h 3182614"/>
                <a:gd name="T34" fmla="*/ 0 w 1041506"/>
                <a:gd name="T35" fmla="*/ 68896 h 3182614"/>
                <a:gd name="T36" fmla="*/ 96168 w 1041506"/>
                <a:gd name="T37" fmla="*/ 13175 h 3182614"/>
                <a:gd name="T38" fmla="*/ 445491 w 1041506"/>
                <a:gd name="T39" fmla="*/ 216152 h 3182614"/>
                <a:gd name="T40" fmla="*/ 445491 w 1041506"/>
                <a:gd name="T41" fmla="*/ 217105 h 3182614"/>
                <a:gd name="T42" fmla="*/ 520373 w 1041506"/>
                <a:gd name="T43" fmla="*/ 347216 h 3182614"/>
                <a:gd name="T44" fmla="*/ 595350 w 1041506"/>
                <a:gd name="T45" fmla="*/ 303878 h 3182614"/>
                <a:gd name="T46" fmla="*/ 595350 w 1041506"/>
                <a:gd name="T47" fmla="*/ 302830 h 3182614"/>
                <a:gd name="T48" fmla="*/ 945528 w 1041506"/>
                <a:gd name="T49" fmla="*/ 505427 h 3182614"/>
                <a:gd name="T50" fmla="*/ 1041507 w 1041506"/>
                <a:gd name="T51" fmla="*/ 672114 h 318261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41506" h="3182614" extrusionOk="0">
                  <a:moveTo>
                    <a:pt x="1041507" y="672114"/>
                  </a:moveTo>
                  <a:lnTo>
                    <a:pt x="1041507" y="3113753"/>
                  </a:lnTo>
                  <a:cubicBezTo>
                    <a:pt x="1041507" y="3175284"/>
                    <a:pt x="998459" y="3200240"/>
                    <a:pt x="945433" y="3169379"/>
                  </a:cubicBezTo>
                  <a:lnTo>
                    <a:pt x="897919" y="3141756"/>
                  </a:lnTo>
                  <a:lnTo>
                    <a:pt x="735041" y="3047554"/>
                  </a:lnTo>
                  <a:lnTo>
                    <a:pt x="665006" y="3006978"/>
                  </a:lnTo>
                  <a:lnTo>
                    <a:pt x="640299" y="2992595"/>
                  </a:lnTo>
                  <a:lnTo>
                    <a:pt x="632031" y="2987737"/>
                  </a:lnTo>
                  <a:lnTo>
                    <a:pt x="571688" y="2952971"/>
                  </a:lnTo>
                  <a:lnTo>
                    <a:pt x="396362" y="2851625"/>
                  </a:lnTo>
                  <a:lnTo>
                    <a:pt x="324140" y="2809810"/>
                  </a:lnTo>
                  <a:lnTo>
                    <a:pt x="294872" y="2792855"/>
                  </a:lnTo>
                  <a:lnTo>
                    <a:pt x="120020" y="2691700"/>
                  </a:lnTo>
                  <a:lnTo>
                    <a:pt x="96168" y="2677889"/>
                  </a:lnTo>
                  <a:cubicBezTo>
                    <a:pt x="42953" y="2647123"/>
                    <a:pt x="0" y="2572352"/>
                    <a:pt x="0" y="2510725"/>
                  </a:cubicBezTo>
                  <a:lnTo>
                    <a:pt x="0" y="68896"/>
                  </a:lnTo>
                  <a:cubicBezTo>
                    <a:pt x="0" y="7364"/>
                    <a:pt x="42953" y="-17591"/>
                    <a:pt x="96168" y="13175"/>
                  </a:cubicBezTo>
                  <a:lnTo>
                    <a:pt x="445491" y="216152"/>
                  </a:lnTo>
                  <a:lnTo>
                    <a:pt x="445491" y="217105"/>
                  </a:lnTo>
                  <a:cubicBezTo>
                    <a:pt x="448332" y="269961"/>
                    <a:pt x="476147" y="318291"/>
                    <a:pt x="520373" y="347216"/>
                  </a:cubicBezTo>
                  <a:cubicBezTo>
                    <a:pt x="561805" y="371029"/>
                    <a:pt x="595350" y="351693"/>
                    <a:pt x="595350" y="303878"/>
                  </a:cubicBezTo>
                  <a:cubicBezTo>
                    <a:pt x="595350" y="303878"/>
                    <a:pt x="595350" y="303116"/>
                    <a:pt x="595350" y="302830"/>
                  </a:cubicBezTo>
                  <a:lnTo>
                    <a:pt x="945528" y="505427"/>
                  </a:lnTo>
                  <a:cubicBezTo>
                    <a:pt x="998459" y="535811"/>
                    <a:pt x="1041507" y="610583"/>
                    <a:pt x="1041507" y="6721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2553" name="Google Shape;877;p19">
              <a:extLst>
                <a:ext uri="{FF2B5EF4-FFF2-40B4-BE49-F238E27FC236}">
                  <a16:creationId xmlns:a16="http://schemas.microsoft.com/office/drawing/2014/main" id="{89C66E2F-FE09-9EAA-2E02-21DDF67751B3}"/>
                </a:ext>
              </a:extLst>
            </p:cNvPr>
            <p:cNvSpPr>
              <a:spLocks/>
            </p:cNvSpPr>
            <p:nvPr/>
          </p:nvSpPr>
          <p:spPr bwMode="auto">
            <a:xfrm rot="-1790023">
              <a:off x="4986670" y="707058"/>
              <a:ext cx="46534" cy="80862"/>
            </a:xfrm>
            <a:custGeom>
              <a:avLst/>
              <a:gdLst>
                <a:gd name="T0" fmla="*/ 46536 w 46533"/>
                <a:gd name="T1" fmla="*/ 40434 h 80859"/>
                <a:gd name="T2" fmla="*/ 23270 w 46533"/>
                <a:gd name="T3" fmla="*/ 80865 h 80859"/>
                <a:gd name="T4" fmla="*/ 1 w 46533"/>
                <a:gd name="T5" fmla="*/ 40434 h 80859"/>
                <a:gd name="T6" fmla="*/ 23270 w 46533"/>
                <a:gd name="T7" fmla="*/ 0 h 80859"/>
                <a:gd name="T8" fmla="*/ 46536 w 46533"/>
                <a:gd name="T9" fmla="*/ 40434 h 808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533" h="80859" extrusionOk="0">
                  <a:moveTo>
                    <a:pt x="46534" y="40430"/>
                  </a:moveTo>
                  <a:cubicBezTo>
                    <a:pt x="46534" y="62758"/>
                    <a:pt x="36118" y="80859"/>
                    <a:pt x="23268" y="80859"/>
                  </a:cubicBezTo>
                  <a:cubicBezTo>
                    <a:pt x="10418" y="80859"/>
                    <a:pt x="1" y="62758"/>
                    <a:pt x="1" y="40430"/>
                  </a:cubicBezTo>
                  <a:cubicBezTo>
                    <a:pt x="1" y="18101"/>
                    <a:pt x="10418" y="0"/>
                    <a:pt x="23268" y="0"/>
                  </a:cubicBezTo>
                  <a:cubicBezTo>
                    <a:pt x="36118" y="0"/>
                    <a:pt x="46534" y="18101"/>
                    <a:pt x="46534" y="40430"/>
                  </a:cubicBez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2554" name="Google Shape;878;p19">
              <a:extLst>
                <a:ext uri="{FF2B5EF4-FFF2-40B4-BE49-F238E27FC236}">
                  <a16:creationId xmlns:a16="http://schemas.microsoft.com/office/drawing/2014/main" id="{C90F34BB-B956-6BB4-A0BF-025B76BFA019}"/>
                </a:ext>
              </a:extLst>
            </p:cNvPr>
            <p:cNvSpPr>
              <a:spLocks/>
            </p:cNvSpPr>
            <p:nvPr/>
          </p:nvSpPr>
          <p:spPr bwMode="auto">
            <a:xfrm>
              <a:off x="4988272" y="730303"/>
              <a:ext cx="23851" cy="30807"/>
            </a:xfrm>
            <a:custGeom>
              <a:avLst/>
              <a:gdLst>
                <a:gd name="T0" fmla="*/ 11878 w 23851"/>
                <a:gd name="T1" fmla="*/ 29167 h 30807"/>
                <a:gd name="T2" fmla="*/ 0 w 23851"/>
                <a:gd name="T3" fmla="*/ 8498 h 30807"/>
                <a:gd name="T4" fmla="*/ 11878 w 23851"/>
                <a:gd name="T5" fmla="*/ 1640 h 30807"/>
                <a:gd name="T6" fmla="*/ 23852 w 23851"/>
                <a:gd name="T7" fmla="*/ 22310 h 30807"/>
                <a:gd name="T8" fmla="*/ 11878 w 23851"/>
                <a:gd name="T9" fmla="*/ 29167 h 308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851" h="30807" extrusionOk="0">
                  <a:moveTo>
                    <a:pt x="11878" y="29167"/>
                  </a:moveTo>
                  <a:cubicBezTo>
                    <a:pt x="4856" y="24568"/>
                    <a:pt x="447" y="16891"/>
                    <a:pt x="0" y="8498"/>
                  </a:cubicBezTo>
                  <a:cubicBezTo>
                    <a:pt x="0" y="878"/>
                    <a:pt x="5322" y="-2170"/>
                    <a:pt x="11878" y="1640"/>
                  </a:cubicBezTo>
                  <a:cubicBezTo>
                    <a:pt x="18958" y="6197"/>
                    <a:pt x="23415" y="13889"/>
                    <a:pt x="23852" y="22310"/>
                  </a:cubicBezTo>
                  <a:cubicBezTo>
                    <a:pt x="23852" y="29930"/>
                    <a:pt x="18530" y="32978"/>
                    <a:pt x="11878" y="29167"/>
                  </a:cubicBezTo>
                  <a:close/>
                </a:path>
              </a:pathLst>
            </a:custGeom>
            <a:solidFill>
              <a:srgbClr val="FFFFFF">
                <a:alpha val="980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2555" name="Google Shape;879;p19">
              <a:extLst>
                <a:ext uri="{FF2B5EF4-FFF2-40B4-BE49-F238E27FC236}">
                  <a16:creationId xmlns:a16="http://schemas.microsoft.com/office/drawing/2014/main" id="{1B70EE25-9897-FD14-8205-B5EADDA37BC5}"/>
                </a:ext>
              </a:extLst>
            </p:cNvPr>
            <p:cNvSpPr>
              <a:spLocks/>
            </p:cNvSpPr>
            <p:nvPr/>
          </p:nvSpPr>
          <p:spPr bwMode="auto">
            <a:xfrm>
              <a:off x="5609185" y="1342555"/>
              <a:ext cx="26417" cy="145526"/>
            </a:xfrm>
            <a:custGeom>
              <a:avLst/>
              <a:gdLst>
                <a:gd name="T0" fmla="*/ 13209 w 26417"/>
                <a:gd name="T1" fmla="*/ 143863 h 145526"/>
                <a:gd name="T2" fmla="*/ 13209 w 26417"/>
                <a:gd name="T3" fmla="*/ 143863 h 145526"/>
                <a:gd name="T4" fmla="*/ 0 w 26417"/>
                <a:gd name="T5" fmla="*/ 134338 h 145526"/>
                <a:gd name="T6" fmla="*/ 0 w 26417"/>
                <a:gd name="T7" fmla="*/ 26992 h 145526"/>
                <a:gd name="T8" fmla="*/ 13209 w 26417"/>
                <a:gd name="T9" fmla="*/ 1655 h 145526"/>
                <a:gd name="T10" fmla="*/ 13209 w 26417"/>
                <a:gd name="T11" fmla="*/ 1655 h 145526"/>
                <a:gd name="T12" fmla="*/ 26418 w 26417"/>
                <a:gd name="T13" fmla="*/ 11656 h 145526"/>
                <a:gd name="T14" fmla="*/ 26418 w 26417"/>
                <a:gd name="T15" fmla="*/ 118527 h 145526"/>
                <a:gd name="T16" fmla="*/ 13209 w 26417"/>
                <a:gd name="T17" fmla="*/ 143863 h 1455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417" h="145526" extrusionOk="0">
                  <a:moveTo>
                    <a:pt x="13209" y="143863"/>
                  </a:moveTo>
                  <a:lnTo>
                    <a:pt x="13209" y="143863"/>
                  </a:lnTo>
                  <a:cubicBezTo>
                    <a:pt x="5892" y="148150"/>
                    <a:pt x="0" y="143863"/>
                    <a:pt x="0" y="134338"/>
                  </a:cubicBezTo>
                  <a:lnTo>
                    <a:pt x="0" y="26992"/>
                  </a:lnTo>
                  <a:cubicBezTo>
                    <a:pt x="124" y="16924"/>
                    <a:pt x="5027" y="7513"/>
                    <a:pt x="13209" y="1655"/>
                  </a:cubicBezTo>
                  <a:cubicBezTo>
                    <a:pt x="20526" y="-2631"/>
                    <a:pt x="26418" y="1655"/>
                    <a:pt x="26418" y="11656"/>
                  </a:cubicBezTo>
                  <a:lnTo>
                    <a:pt x="26418" y="118527"/>
                  </a:lnTo>
                  <a:cubicBezTo>
                    <a:pt x="26294" y="128595"/>
                    <a:pt x="21391" y="138005"/>
                    <a:pt x="13209" y="143863"/>
                  </a:cubicBezTo>
                  <a:close/>
                </a:path>
              </a:pathLst>
            </a:custGeom>
            <a:solidFill>
              <a:srgbClr val="757B8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2556" name="Google Shape;880;p19">
              <a:extLst>
                <a:ext uri="{FF2B5EF4-FFF2-40B4-BE49-F238E27FC236}">
                  <a16:creationId xmlns:a16="http://schemas.microsoft.com/office/drawing/2014/main" id="{8C0D3C11-C753-8C84-037D-5DA170F84EFE}"/>
                </a:ext>
              </a:extLst>
            </p:cNvPr>
            <p:cNvSpPr>
              <a:spLocks/>
            </p:cNvSpPr>
            <p:nvPr/>
          </p:nvSpPr>
          <p:spPr bwMode="auto">
            <a:xfrm>
              <a:off x="5609185" y="1517667"/>
              <a:ext cx="26417" cy="145530"/>
            </a:xfrm>
            <a:custGeom>
              <a:avLst/>
              <a:gdLst>
                <a:gd name="T0" fmla="*/ 13209 w 26417"/>
                <a:gd name="T1" fmla="*/ 143916 h 145530"/>
                <a:gd name="T2" fmla="*/ 13209 w 26417"/>
                <a:gd name="T3" fmla="*/ 143916 h 145530"/>
                <a:gd name="T4" fmla="*/ 0 w 26417"/>
                <a:gd name="T5" fmla="*/ 133915 h 145530"/>
                <a:gd name="T6" fmla="*/ 0 w 26417"/>
                <a:gd name="T7" fmla="*/ 26949 h 145530"/>
                <a:gd name="T8" fmla="*/ 13209 w 26417"/>
                <a:gd name="T9" fmla="*/ 1613 h 145530"/>
                <a:gd name="T10" fmla="*/ 13209 w 26417"/>
                <a:gd name="T11" fmla="*/ 1613 h 145530"/>
                <a:gd name="T12" fmla="*/ 26418 w 26417"/>
                <a:gd name="T13" fmla="*/ 11709 h 145530"/>
                <a:gd name="T14" fmla="*/ 26418 w 26417"/>
                <a:gd name="T15" fmla="*/ 118580 h 145530"/>
                <a:gd name="T16" fmla="*/ 13209 w 26417"/>
                <a:gd name="T17" fmla="*/ 143916 h 1455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417" h="145530" extrusionOk="0">
                  <a:moveTo>
                    <a:pt x="13209" y="143916"/>
                  </a:moveTo>
                  <a:lnTo>
                    <a:pt x="13209" y="143916"/>
                  </a:lnTo>
                  <a:cubicBezTo>
                    <a:pt x="5892" y="148107"/>
                    <a:pt x="0" y="143916"/>
                    <a:pt x="0" y="133915"/>
                  </a:cubicBezTo>
                  <a:lnTo>
                    <a:pt x="0" y="26949"/>
                  </a:lnTo>
                  <a:cubicBezTo>
                    <a:pt x="171" y="16891"/>
                    <a:pt x="5065" y="7499"/>
                    <a:pt x="13209" y="1613"/>
                  </a:cubicBezTo>
                  <a:cubicBezTo>
                    <a:pt x="20526" y="-2578"/>
                    <a:pt x="26418" y="1613"/>
                    <a:pt x="26418" y="11709"/>
                  </a:cubicBezTo>
                  <a:lnTo>
                    <a:pt x="26418" y="118580"/>
                  </a:lnTo>
                  <a:cubicBezTo>
                    <a:pt x="26275" y="128648"/>
                    <a:pt x="21372" y="138049"/>
                    <a:pt x="13209" y="143916"/>
                  </a:cubicBezTo>
                  <a:close/>
                </a:path>
              </a:pathLst>
            </a:custGeom>
            <a:solidFill>
              <a:srgbClr val="757B8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2557" name="Google Shape;881;p19">
              <a:extLst>
                <a:ext uri="{FF2B5EF4-FFF2-40B4-BE49-F238E27FC236}">
                  <a16:creationId xmlns:a16="http://schemas.microsoft.com/office/drawing/2014/main" id="{E2B4E412-B652-6F81-68CE-1A0900064FB9}"/>
                </a:ext>
              </a:extLst>
            </p:cNvPr>
            <p:cNvSpPr>
              <a:spLocks/>
            </p:cNvSpPr>
            <p:nvPr/>
          </p:nvSpPr>
          <p:spPr bwMode="auto">
            <a:xfrm>
              <a:off x="4598943" y="668398"/>
              <a:ext cx="778468" cy="1303739"/>
            </a:xfrm>
            <a:custGeom>
              <a:avLst/>
              <a:gdLst>
                <a:gd name="T0" fmla="*/ 726584 w 778468"/>
                <a:gd name="T1" fmla="*/ 1297509 h 1303739"/>
                <a:gd name="T2" fmla="*/ 51885 w 778468"/>
                <a:gd name="T3" fmla="*/ 906984 h 1303739"/>
                <a:gd name="T4" fmla="*/ 0 w 778468"/>
                <a:gd name="T5" fmla="*/ 807543 h 1303739"/>
                <a:gd name="T6" fmla="*/ 0 w 778468"/>
                <a:gd name="T7" fmla="*/ 45543 h 1303739"/>
                <a:gd name="T8" fmla="*/ 51885 w 778468"/>
                <a:gd name="T9" fmla="*/ 6205 h 1303739"/>
                <a:gd name="T10" fmla="*/ 726584 w 778468"/>
                <a:gd name="T11" fmla="*/ 396730 h 1303739"/>
                <a:gd name="T12" fmla="*/ 778469 w 778468"/>
                <a:gd name="T13" fmla="*/ 496076 h 1303739"/>
                <a:gd name="T14" fmla="*/ 778469 w 778468"/>
                <a:gd name="T15" fmla="*/ 1258076 h 1303739"/>
                <a:gd name="T16" fmla="*/ 726584 w 778468"/>
                <a:gd name="T17" fmla="*/ 1297509 h 13037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8468" h="1303739" extrusionOk="0">
                  <a:moveTo>
                    <a:pt x="726584" y="1297509"/>
                  </a:moveTo>
                  <a:lnTo>
                    <a:pt x="51885" y="906984"/>
                  </a:lnTo>
                  <a:cubicBezTo>
                    <a:pt x="23377" y="890411"/>
                    <a:pt x="0" y="845929"/>
                    <a:pt x="0" y="807543"/>
                  </a:cubicBezTo>
                  <a:lnTo>
                    <a:pt x="0" y="45543"/>
                  </a:lnTo>
                  <a:cubicBezTo>
                    <a:pt x="0" y="7443"/>
                    <a:pt x="23187" y="-10369"/>
                    <a:pt x="51885" y="6205"/>
                  </a:cubicBezTo>
                  <a:lnTo>
                    <a:pt x="726584" y="396730"/>
                  </a:lnTo>
                  <a:cubicBezTo>
                    <a:pt x="755092" y="413303"/>
                    <a:pt x="778469" y="457785"/>
                    <a:pt x="778469" y="496076"/>
                  </a:cubicBezTo>
                  <a:lnTo>
                    <a:pt x="778469" y="1258076"/>
                  </a:lnTo>
                  <a:cubicBezTo>
                    <a:pt x="778469" y="1296461"/>
                    <a:pt x="755282" y="1314083"/>
                    <a:pt x="726584" y="1297509"/>
                  </a:cubicBezTo>
                  <a:close/>
                </a:path>
              </a:pathLst>
            </a:custGeom>
            <a:solidFill>
              <a:srgbClr val="E9EAF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2558" name="Google Shape;882;p19">
              <a:extLst>
                <a:ext uri="{FF2B5EF4-FFF2-40B4-BE49-F238E27FC236}">
                  <a16:creationId xmlns:a16="http://schemas.microsoft.com/office/drawing/2014/main" id="{C7C21D92-8BEE-15DD-BB92-FA768AC0D298}"/>
                </a:ext>
              </a:extLst>
            </p:cNvPr>
            <p:cNvSpPr>
              <a:spLocks/>
            </p:cNvSpPr>
            <p:nvPr/>
          </p:nvSpPr>
          <p:spPr bwMode="auto">
            <a:xfrm>
              <a:off x="4598943" y="1688145"/>
              <a:ext cx="778468" cy="1303647"/>
            </a:xfrm>
            <a:custGeom>
              <a:avLst/>
              <a:gdLst>
                <a:gd name="T0" fmla="*/ 726584 w 778468"/>
                <a:gd name="T1" fmla="*/ 1297414 h 1303647"/>
                <a:gd name="T2" fmla="*/ 51885 w 778468"/>
                <a:gd name="T3" fmla="*/ 906889 h 1303647"/>
                <a:gd name="T4" fmla="*/ 0 w 778468"/>
                <a:gd name="T5" fmla="*/ 807543 h 1303647"/>
                <a:gd name="T6" fmla="*/ 0 w 778468"/>
                <a:gd name="T7" fmla="*/ 45543 h 1303647"/>
                <a:gd name="T8" fmla="*/ 51885 w 778468"/>
                <a:gd name="T9" fmla="*/ 6205 h 1303647"/>
                <a:gd name="T10" fmla="*/ 726584 w 778468"/>
                <a:gd name="T11" fmla="*/ 396730 h 1303647"/>
                <a:gd name="T12" fmla="*/ 778469 w 778468"/>
                <a:gd name="T13" fmla="*/ 496171 h 1303647"/>
                <a:gd name="T14" fmla="*/ 778469 w 778468"/>
                <a:gd name="T15" fmla="*/ 1258171 h 1303647"/>
                <a:gd name="T16" fmla="*/ 726584 w 778468"/>
                <a:gd name="T17" fmla="*/ 1297414 h 13036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8468" h="1303647" extrusionOk="0">
                  <a:moveTo>
                    <a:pt x="726584" y="1297414"/>
                  </a:moveTo>
                  <a:lnTo>
                    <a:pt x="51885" y="906889"/>
                  </a:lnTo>
                  <a:cubicBezTo>
                    <a:pt x="23377" y="890315"/>
                    <a:pt x="0" y="845834"/>
                    <a:pt x="0" y="807543"/>
                  </a:cubicBezTo>
                  <a:lnTo>
                    <a:pt x="0" y="45543"/>
                  </a:lnTo>
                  <a:cubicBezTo>
                    <a:pt x="0" y="7443"/>
                    <a:pt x="23187" y="-10369"/>
                    <a:pt x="51885" y="6205"/>
                  </a:cubicBezTo>
                  <a:lnTo>
                    <a:pt x="726584" y="396730"/>
                  </a:lnTo>
                  <a:cubicBezTo>
                    <a:pt x="755092" y="413303"/>
                    <a:pt x="778469" y="457785"/>
                    <a:pt x="778469" y="496171"/>
                  </a:cubicBezTo>
                  <a:lnTo>
                    <a:pt x="778469" y="1258171"/>
                  </a:lnTo>
                  <a:cubicBezTo>
                    <a:pt x="778469" y="1296366"/>
                    <a:pt x="755282" y="1313987"/>
                    <a:pt x="726584" y="1297414"/>
                  </a:cubicBezTo>
                  <a:close/>
                </a:path>
              </a:pathLst>
            </a:custGeom>
            <a:solidFill>
              <a:srgbClr val="E9EAF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2559" name="Google Shape;883;p19">
              <a:extLst>
                <a:ext uri="{FF2B5EF4-FFF2-40B4-BE49-F238E27FC236}">
                  <a16:creationId xmlns:a16="http://schemas.microsoft.com/office/drawing/2014/main" id="{00175B06-D65E-E7E2-D227-D152BC7A6CB5}"/>
                </a:ext>
              </a:extLst>
            </p:cNvPr>
            <p:cNvSpPr>
              <a:spLocks/>
            </p:cNvSpPr>
            <p:nvPr/>
          </p:nvSpPr>
          <p:spPr bwMode="auto">
            <a:xfrm>
              <a:off x="4599323" y="2707876"/>
              <a:ext cx="778184" cy="892902"/>
            </a:xfrm>
            <a:custGeom>
              <a:avLst/>
              <a:gdLst>
                <a:gd name="T0" fmla="*/ 778184 w 778184"/>
                <a:gd name="T1" fmla="*/ 495805 h 892902"/>
                <a:gd name="T2" fmla="*/ 778184 w 778184"/>
                <a:gd name="T3" fmla="*/ 892902 h 892902"/>
                <a:gd name="T4" fmla="*/ 545461 w 778184"/>
                <a:gd name="T5" fmla="*/ 758124 h 892902"/>
                <a:gd name="T6" fmla="*/ 520753 w 778184"/>
                <a:gd name="T7" fmla="*/ 743741 h 892902"/>
                <a:gd name="T8" fmla="*/ 512486 w 778184"/>
                <a:gd name="T9" fmla="*/ 738883 h 892902"/>
                <a:gd name="T10" fmla="*/ 452143 w 778184"/>
                <a:gd name="T11" fmla="*/ 704117 h 892902"/>
                <a:gd name="T12" fmla="*/ 276817 w 778184"/>
                <a:gd name="T13" fmla="*/ 602771 h 892902"/>
                <a:gd name="T14" fmla="*/ 276817 w 778184"/>
                <a:gd name="T15" fmla="*/ 602771 h 892902"/>
                <a:gd name="T16" fmla="*/ 204120 w 778184"/>
                <a:gd name="T17" fmla="*/ 560766 h 892902"/>
                <a:gd name="T18" fmla="*/ 174852 w 778184"/>
                <a:gd name="T19" fmla="*/ 543811 h 892902"/>
                <a:gd name="T20" fmla="*/ 0 w 778184"/>
                <a:gd name="T21" fmla="*/ 442656 h 892902"/>
                <a:gd name="T22" fmla="*/ 0 w 778184"/>
                <a:gd name="T23" fmla="*/ 45463 h 892902"/>
                <a:gd name="T24" fmla="*/ 51885 w 778184"/>
                <a:gd name="T25" fmla="*/ 6220 h 892902"/>
                <a:gd name="T26" fmla="*/ 726584 w 778184"/>
                <a:gd name="T27" fmla="*/ 396745 h 892902"/>
                <a:gd name="T28" fmla="*/ 778184 w 778184"/>
                <a:gd name="T29" fmla="*/ 495805 h 89290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78184" h="892902" extrusionOk="0">
                  <a:moveTo>
                    <a:pt x="778184" y="495805"/>
                  </a:moveTo>
                  <a:lnTo>
                    <a:pt x="778184" y="892902"/>
                  </a:lnTo>
                  <a:lnTo>
                    <a:pt x="545461" y="758124"/>
                  </a:lnTo>
                  <a:lnTo>
                    <a:pt x="520753" y="743741"/>
                  </a:lnTo>
                  <a:lnTo>
                    <a:pt x="512486" y="738883"/>
                  </a:lnTo>
                  <a:lnTo>
                    <a:pt x="452143" y="704117"/>
                  </a:lnTo>
                  <a:lnTo>
                    <a:pt x="276817" y="602771"/>
                  </a:lnTo>
                  <a:lnTo>
                    <a:pt x="204120" y="560766"/>
                  </a:lnTo>
                  <a:lnTo>
                    <a:pt x="174852" y="543811"/>
                  </a:lnTo>
                  <a:lnTo>
                    <a:pt x="0" y="442656"/>
                  </a:lnTo>
                  <a:lnTo>
                    <a:pt x="0" y="45463"/>
                  </a:lnTo>
                  <a:cubicBezTo>
                    <a:pt x="0" y="7363"/>
                    <a:pt x="23282" y="-10353"/>
                    <a:pt x="51885" y="6220"/>
                  </a:cubicBezTo>
                  <a:lnTo>
                    <a:pt x="726584" y="396745"/>
                  </a:lnTo>
                  <a:cubicBezTo>
                    <a:pt x="754902" y="413033"/>
                    <a:pt x="778184" y="457515"/>
                    <a:pt x="778184" y="495805"/>
                  </a:cubicBezTo>
                  <a:close/>
                </a:path>
              </a:pathLst>
            </a:custGeom>
            <a:solidFill>
              <a:srgbClr val="E9EAF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2560" name="Google Shape;884;p19">
              <a:extLst>
                <a:ext uri="{FF2B5EF4-FFF2-40B4-BE49-F238E27FC236}">
                  <a16:creationId xmlns:a16="http://schemas.microsoft.com/office/drawing/2014/main" id="{618E40EC-29E7-55EE-9D5B-29826D7E4FB6}"/>
                </a:ext>
              </a:extLst>
            </p:cNvPr>
            <p:cNvSpPr>
              <a:spLocks/>
            </p:cNvSpPr>
            <p:nvPr/>
          </p:nvSpPr>
          <p:spPr bwMode="auto">
            <a:xfrm>
              <a:off x="4781159" y="1048176"/>
              <a:ext cx="416151" cy="544252"/>
            </a:xfrm>
            <a:custGeom>
              <a:avLst/>
              <a:gdLst>
                <a:gd name="T0" fmla="*/ 410093 w 416151"/>
                <a:gd name="T1" fmla="*/ 288701 h 544252"/>
                <a:gd name="T2" fmla="*/ 317821 w 416151"/>
                <a:gd name="T3" fmla="*/ 128395 h 544252"/>
                <a:gd name="T4" fmla="*/ 303092 w 416151"/>
                <a:gd name="T5" fmla="*/ 112774 h 544252"/>
                <a:gd name="T6" fmla="*/ 303092 w 416151"/>
                <a:gd name="T7" fmla="*/ 112774 h 544252"/>
                <a:gd name="T8" fmla="*/ 300526 w 416151"/>
                <a:gd name="T9" fmla="*/ 111536 h 544252"/>
                <a:gd name="T10" fmla="*/ 297865 w 416151"/>
                <a:gd name="T11" fmla="*/ 109821 h 544252"/>
                <a:gd name="T12" fmla="*/ 272208 w 416151"/>
                <a:gd name="T13" fmla="*/ 94962 h 544252"/>
                <a:gd name="T14" fmla="*/ 254818 w 416151"/>
                <a:gd name="T15" fmla="*/ 95819 h 544252"/>
                <a:gd name="T16" fmla="*/ 207874 w 416151"/>
                <a:gd name="T17" fmla="*/ 92676 h 544252"/>
                <a:gd name="T18" fmla="*/ 160930 w 416151"/>
                <a:gd name="T19" fmla="*/ 41527 h 544252"/>
                <a:gd name="T20" fmla="*/ 143445 w 416151"/>
                <a:gd name="T21" fmla="*/ 20477 h 544252"/>
                <a:gd name="T22" fmla="*/ 118262 w 416151"/>
                <a:gd name="T23" fmla="*/ 5713 h 544252"/>
                <a:gd name="T24" fmla="*/ 115697 w 416151"/>
                <a:gd name="T25" fmla="*/ 4379 h 544252"/>
                <a:gd name="T26" fmla="*/ 98402 w 416151"/>
                <a:gd name="T27" fmla="*/ 1236 h 544252"/>
                <a:gd name="T28" fmla="*/ 6129 w 416151"/>
                <a:gd name="T29" fmla="*/ 54671 h 544252"/>
                <a:gd name="T30" fmla="*/ 6129 w 416151"/>
                <a:gd name="T31" fmla="*/ 88676 h 544252"/>
                <a:gd name="T32" fmla="*/ 56589 w 416151"/>
                <a:gd name="T33" fmla="*/ 176306 h 544252"/>
                <a:gd name="T34" fmla="*/ 70748 w 416151"/>
                <a:gd name="T35" fmla="*/ 191927 h 544252"/>
                <a:gd name="T36" fmla="*/ 85478 w 416151"/>
                <a:gd name="T37" fmla="*/ 193355 h 544252"/>
                <a:gd name="T38" fmla="*/ 97071 w 416151"/>
                <a:gd name="T39" fmla="*/ 186593 h 544252"/>
                <a:gd name="T40" fmla="*/ 97071 w 416151"/>
                <a:gd name="T41" fmla="*/ 400905 h 544252"/>
                <a:gd name="T42" fmla="*/ 118262 w 416151"/>
                <a:gd name="T43" fmla="*/ 436624 h 544252"/>
                <a:gd name="T44" fmla="*/ 297865 w 416151"/>
                <a:gd name="T45" fmla="*/ 541399 h 544252"/>
                <a:gd name="T46" fmla="*/ 318581 w 416151"/>
                <a:gd name="T47" fmla="*/ 529397 h 544252"/>
                <a:gd name="T48" fmla="*/ 318581 w 416151"/>
                <a:gd name="T49" fmla="*/ 315085 h 544252"/>
                <a:gd name="T50" fmla="*/ 330270 w 416151"/>
                <a:gd name="T51" fmla="*/ 335278 h 544252"/>
                <a:gd name="T52" fmla="*/ 344904 w 416151"/>
                <a:gd name="T53" fmla="*/ 350804 h 544252"/>
                <a:gd name="T54" fmla="*/ 344904 w 416151"/>
                <a:gd name="T55" fmla="*/ 350804 h 544252"/>
                <a:gd name="T56" fmla="*/ 359633 w 416151"/>
                <a:gd name="T57" fmla="*/ 352232 h 544252"/>
                <a:gd name="T58" fmla="*/ 410093 w 416151"/>
                <a:gd name="T59" fmla="*/ 322991 h 544252"/>
                <a:gd name="T60" fmla="*/ 410093 w 416151"/>
                <a:gd name="T61" fmla="*/ 288701 h 54425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16151" h="544252" extrusionOk="0">
                  <a:moveTo>
                    <a:pt x="410093" y="288701"/>
                  </a:moveTo>
                  <a:lnTo>
                    <a:pt x="317821" y="128395"/>
                  </a:lnTo>
                  <a:cubicBezTo>
                    <a:pt x="314315" y="122019"/>
                    <a:pt x="309250" y="116642"/>
                    <a:pt x="303092" y="112774"/>
                  </a:cubicBezTo>
                  <a:cubicBezTo>
                    <a:pt x="302275" y="112284"/>
                    <a:pt x="301419" y="111870"/>
                    <a:pt x="300526" y="111536"/>
                  </a:cubicBezTo>
                  <a:cubicBezTo>
                    <a:pt x="299680" y="110897"/>
                    <a:pt x="298796" y="110324"/>
                    <a:pt x="297865" y="109821"/>
                  </a:cubicBezTo>
                  <a:lnTo>
                    <a:pt x="272208" y="94962"/>
                  </a:lnTo>
                  <a:cubicBezTo>
                    <a:pt x="265176" y="90866"/>
                    <a:pt x="258619" y="91152"/>
                    <a:pt x="254818" y="95819"/>
                  </a:cubicBezTo>
                  <a:cubicBezTo>
                    <a:pt x="246645" y="105344"/>
                    <a:pt x="228210" y="104487"/>
                    <a:pt x="207874" y="92676"/>
                  </a:cubicBezTo>
                  <a:cubicBezTo>
                    <a:pt x="187395" y="80812"/>
                    <a:pt x="171022" y="62968"/>
                    <a:pt x="160930" y="41527"/>
                  </a:cubicBezTo>
                  <a:cubicBezTo>
                    <a:pt x="157471" y="32831"/>
                    <a:pt x="151351" y="25460"/>
                    <a:pt x="143445" y="20477"/>
                  </a:cubicBezTo>
                  <a:lnTo>
                    <a:pt x="118262" y="5713"/>
                  </a:lnTo>
                  <a:cubicBezTo>
                    <a:pt x="117445" y="5194"/>
                    <a:pt x="116590" y="4748"/>
                    <a:pt x="115697" y="4379"/>
                  </a:cubicBezTo>
                  <a:cubicBezTo>
                    <a:pt x="111040" y="27"/>
                    <a:pt x="104284" y="-1201"/>
                    <a:pt x="98402" y="1236"/>
                  </a:cubicBezTo>
                  <a:lnTo>
                    <a:pt x="6129" y="54671"/>
                  </a:lnTo>
                  <a:cubicBezTo>
                    <a:pt x="-2043" y="59434"/>
                    <a:pt x="-2043" y="74579"/>
                    <a:pt x="6129" y="88676"/>
                  </a:cubicBezTo>
                  <a:lnTo>
                    <a:pt x="56589" y="176306"/>
                  </a:lnTo>
                  <a:cubicBezTo>
                    <a:pt x="59944" y="182607"/>
                    <a:pt x="64809" y="187975"/>
                    <a:pt x="70748" y="191927"/>
                  </a:cubicBezTo>
                  <a:cubicBezTo>
                    <a:pt x="75053" y="195000"/>
                    <a:pt x="80669" y="195545"/>
                    <a:pt x="85478" y="193355"/>
                  </a:cubicBezTo>
                  <a:lnTo>
                    <a:pt x="97071" y="186593"/>
                  </a:lnTo>
                  <a:lnTo>
                    <a:pt x="97071" y="400905"/>
                  </a:lnTo>
                  <a:cubicBezTo>
                    <a:pt x="98107" y="415497"/>
                    <a:pt x="105966" y="428747"/>
                    <a:pt x="118262" y="436624"/>
                  </a:cubicBezTo>
                  <a:lnTo>
                    <a:pt x="297865" y="541399"/>
                  </a:lnTo>
                  <a:cubicBezTo>
                    <a:pt x="309363" y="548066"/>
                    <a:pt x="318581" y="542637"/>
                    <a:pt x="318581" y="529397"/>
                  </a:cubicBezTo>
                  <a:lnTo>
                    <a:pt x="318581" y="315085"/>
                  </a:lnTo>
                  <a:lnTo>
                    <a:pt x="330270" y="335278"/>
                  </a:lnTo>
                  <a:cubicBezTo>
                    <a:pt x="333738" y="341631"/>
                    <a:pt x="338775" y="346975"/>
                    <a:pt x="344904" y="350804"/>
                  </a:cubicBezTo>
                  <a:cubicBezTo>
                    <a:pt x="349209" y="353880"/>
                    <a:pt x="354825" y="354423"/>
                    <a:pt x="359633" y="352232"/>
                  </a:cubicBezTo>
                  <a:lnTo>
                    <a:pt x="410093" y="322991"/>
                  </a:lnTo>
                  <a:cubicBezTo>
                    <a:pt x="418171" y="317942"/>
                    <a:pt x="418171" y="303274"/>
                    <a:pt x="410093" y="288701"/>
                  </a:cubicBezTo>
                  <a:close/>
                </a:path>
              </a:pathLst>
            </a:custGeom>
            <a:solidFill>
              <a:srgbClr val="D9DAE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2561" name="Google Shape;887;p19">
              <a:extLst>
                <a:ext uri="{FF2B5EF4-FFF2-40B4-BE49-F238E27FC236}">
                  <a16:creationId xmlns:a16="http://schemas.microsoft.com/office/drawing/2014/main" id="{7AA0019D-B9EA-8E8E-8E3B-729ADD41638B}"/>
                </a:ext>
              </a:extLst>
            </p:cNvPr>
            <p:cNvSpPr>
              <a:spLocks/>
            </p:cNvSpPr>
            <p:nvPr/>
          </p:nvSpPr>
          <p:spPr bwMode="auto">
            <a:xfrm>
              <a:off x="4803918" y="3156860"/>
              <a:ext cx="410711" cy="349715"/>
            </a:xfrm>
            <a:custGeom>
              <a:avLst/>
              <a:gdLst>
                <a:gd name="T0" fmla="*/ 410711 w 410711"/>
                <a:gd name="T1" fmla="*/ 349716 h 349715"/>
                <a:gd name="T2" fmla="*/ 340865 w 410711"/>
                <a:gd name="T3" fmla="*/ 309139 h 349715"/>
                <a:gd name="T4" fmla="*/ 316158 w 410711"/>
                <a:gd name="T5" fmla="*/ 294757 h 349715"/>
                <a:gd name="T6" fmla="*/ 307891 w 410711"/>
                <a:gd name="T7" fmla="*/ 289899 h 349715"/>
                <a:gd name="T8" fmla="*/ 247548 w 410711"/>
                <a:gd name="T9" fmla="*/ 255132 h 349715"/>
                <a:gd name="T10" fmla="*/ 72221 w 410711"/>
                <a:gd name="T11" fmla="*/ 153787 h 349715"/>
                <a:gd name="T12" fmla="*/ 72221 w 410711"/>
                <a:gd name="T13" fmla="*/ 153787 h 349715"/>
                <a:gd name="T14" fmla="*/ 0 w 410711"/>
                <a:gd name="T15" fmla="*/ 111972 h 349715"/>
                <a:gd name="T16" fmla="*/ 0 w 410711"/>
                <a:gd name="T17" fmla="*/ 11388 h 349715"/>
                <a:gd name="T18" fmla="*/ 15680 w 410711"/>
                <a:gd name="T19" fmla="*/ 1863 h 349715"/>
                <a:gd name="T20" fmla="*/ 29839 w 410711"/>
                <a:gd name="T21" fmla="*/ 20913 h 349715"/>
                <a:gd name="T22" fmla="*/ 32785 w 410711"/>
                <a:gd name="T23" fmla="*/ 30438 h 349715"/>
                <a:gd name="T24" fmla="*/ 90372 w 410711"/>
                <a:gd name="T25" fmla="*/ 106066 h 349715"/>
                <a:gd name="T26" fmla="*/ 153755 w 410711"/>
                <a:gd name="T27" fmla="*/ 69300 h 349715"/>
                <a:gd name="T28" fmla="*/ 153755 w 410711"/>
                <a:gd name="T29" fmla="*/ 57108 h 349715"/>
                <a:gd name="T30" fmla="*/ 172761 w 410711"/>
                <a:gd name="T31" fmla="*/ 45773 h 349715"/>
                <a:gd name="T32" fmla="*/ 185210 w 410711"/>
                <a:gd name="T33" fmla="*/ 58251 h 349715"/>
                <a:gd name="T34" fmla="*/ 213053 w 410711"/>
                <a:gd name="T35" fmla="*/ 101018 h 349715"/>
                <a:gd name="T36" fmla="*/ 181694 w 410711"/>
                <a:gd name="T37" fmla="*/ 118639 h 349715"/>
                <a:gd name="T38" fmla="*/ 199084 w 410711"/>
                <a:gd name="T39" fmla="*/ 148548 h 349715"/>
                <a:gd name="T40" fmla="*/ 231963 w 410711"/>
                <a:gd name="T41" fmla="*/ 129498 h 349715"/>
                <a:gd name="T42" fmla="*/ 246217 w 410711"/>
                <a:gd name="T43" fmla="*/ 151501 h 349715"/>
                <a:gd name="T44" fmla="*/ 216284 w 410711"/>
                <a:gd name="T45" fmla="*/ 168836 h 349715"/>
                <a:gd name="T46" fmla="*/ 233484 w 410711"/>
                <a:gd name="T47" fmla="*/ 198840 h 349715"/>
                <a:gd name="T48" fmla="*/ 265128 w 410711"/>
                <a:gd name="T49" fmla="*/ 180552 h 349715"/>
                <a:gd name="T50" fmla="*/ 279382 w 410711"/>
                <a:gd name="T51" fmla="*/ 202555 h 349715"/>
                <a:gd name="T52" fmla="*/ 250874 w 410711"/>
                <a:gd name="T53" fmla="*/ 219128 h 349715"/>
                <a:gd name="T54" fmla="*/ 268074 w 410711"/>
                <a:gd name="T55" fmla="*/ 249132 h 349715"/>
                <a:gd name="T56" fmla="*/ 298388 w 410711"/>
                <a:gd name="T57" fmla="*/ 231606 h 349715"/>
                <a:gd name="T58" fmla="*/ 365763 w 410711"/>
                <a:gd name="T59" fmla="*/ 296281 h 349715"/>
                <a:gd name="T60" fmla="*/ 371274 w 410711"/>
                <a:gd name="T61" fmla="*/ 299329 h 349715"/>
                <a:gd name="T62" fmla="*/ 410711 w 410711"/>
                <a:gd name="T63" fmla="*/ 349716 h 3497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10711" h="349715" extrusionOk="0">
                  <a:moveTo>
                    <a:pt x="410711" y="349716"/>
                  </a:moveTo>
                  <a:lnTo>
                    <a:pt x="340865" y="309139"/>
                  </a:lnTo>
                  <a:lnTo>
                    <a:pt x="316158" y="294757"/>
                  </a:lnTo>
                  <a:lnTo>
                    <a:pt x="307891" y="289899"/>
                  </a:lnTo>
                  <a:lnTo>
                    <a:pt x="247548" y="255132"/>
                  </a:lnTo>
                  <a:lnTo>
                    <a:pt x="72221" y="153787"/>
                  </a:lnTo>
                  <a:lnTo>
                    <a:pt x="0" y="111972"/>
                  </a:lnTo>
                  <a:lnTo>
                    <a:pt x="0" y="11388"/>
                  </a:lnTo>
                  <a:cubicBezTo>
                    <a:pt x="0" y="1387"/>
                    <a:pt x="6937" y="-2709"/>
                    <a:pt x="15680" y="1863"/>
                  </a:cubicBezTo>
                  <a:cubicBezTo>
                    <a:pt x="22417" y="6425"/>
                    <a:pt x="27406" y="13141"/>
                    <a:pt x="29839" y="20913"/>
                  </a:cubicBezTo>
                  <a:lnTo>
                    <a:pt x="32785" y="30438"/>
                  </a:lnTo>
                  <a:cubicBezTo>
                    <a:pt x="42696" y="61556"/>
                    <a:pt x="63042" y="88274"/>
                    <a:pt x="90372" y="106066"/>
                  </a:cubicBezTo>
                  <a:cubicBezTo>
                    <a:pt x="125247" y="126259"/>
                    <a:pt x="153755" y="109781"/>
                    <a:pt x="153755" y="69300"/>
                  </a:cubicBezTo>
                  <a:lnTo>
                    <a:pt x="153755" y="57108"/>
                  </a:lnTo>
                  <a:cubicBezTo>
                    <a:pt x="153755" y="44725"/>
                    <a:pt x="162498" y="39487"/>
                    <a:pt x="172761" y="45773"/>
                  </a:cubicBezTo>
                  <a:cubicBezTo>
                    <a:pt x="177826" y="48897"/>
                    <a:pt x="182093" y="53174"/>
                    <a:pt x="185210" y="58251"/>
                  </a:cubicBezTo>
                  <a:lnTo>
                    <a:pt x="213053" y="101018"/>
                  </a:lnTo>
                  <a:lnTo>
                    <a:pt x="181694" y="118639"/>
                  </a:lnTo>
                  <a:lnTo>
                    <a:pt x="199084" y="148548"/>
                  </a:lnTo>
                  <a:lnTo>
                    <a:pt x="231963" y="129498"/>
                  </a:lnTo>
                  <a:lnTo>
                    <a:pt x="246217" y="151501"/>
                  </a:lnTo>
                  <a:lnTo>
                    <a:pt x="216284" y="168836"/>
                  </a:lnTo>
                  <a:lnTo>
                    <a:pt x="233484" y="198840"/>
                  </a:lnTo>
                  <a:lnTo>
                    <a:pt x="265128" y="180552"/>
                  </a:lnTo>
                  <a:lnTo>
                    <a:pt x="279382" y="202555"/>
                  </a:lnTo>
                  <a:lnTo>
                    <a:pt x="250874" y="219128"/>
                  </a:lnTo>
                  <a:lnTo>
                    <a:pt x="268074" y="249132"/>
                  </a:lnTo>
                  <a:lnTo>
                    <a:pt x="298388" y="231606"/>
                  </a:lnTo>
                  <a:cubicBezTo>
                    <a:pt x="316054" y="257676"/>
                    <a:pt x="339012" y="279717"/>
                    <a:pt x="365763" y="296281"/>
                  </a:cubicBezTo>
                  <a:lnTo>
                    <a:pt x="371274" y="299329"/>
                  </a:lnTo>
                  <a:cubicBezTo>
                    <a:pt x="389567" y="311340"/>
                    <a:pt x="403422" y="329047"/>
                    <a:pt x="410711" y="349716"/>
                  </a:cubicBezTo>
                  <a:close/>
                </a:path>
              </a:pathLst>
            </a:custGeom>
            <a:solidFill>
              <a:srgbClr val="D9DAE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2562" name="Google Shape;888;p19">
              <a:extLst>
                <a:ext uri="{FF2B5EF4-FFF2-40B4-BE49-F238E27FC236}">
                  <a16:creationId xmlns:a16="http://schemas.microsoft.com/office/drawing/2014/main" id="{F8CFE15A-8B7C-BF44-6DD5-B9818A75E040}"/>
                </a:ext>
              </a:extLst>
            </p:cNvPr>
            <p:cNvSpPr>
              <a:spLocks/>
            </p:cNvSpPr>
            <p:nvPr/>
          </p:nvSpPr>
          <p:spPr bwMode="auto">
            <a:xfrm>
              <a:off x="4593051" y="480769"/>
              <a:ext cx="842423" cy="783621"/>
            </a:xfrm>
            <a:custGeom>
              <a:avLst/>
              <a:gdLst>
                <a:gd name="T0" fmla="*/ 842423 w 842423"/>
                <a:gd name="T1" fmla="*/ 783622 h 783621"/>
                <a:gd name="T2" fmla="*/ 0 w 842423"/>
                <a:gd name="T3" fmla="*/ 299180 h 783621"/>
                <a:gd name="T4" fmla="*/ 0 w 842423"/>
                <a:gd name="T5" fmla="*/ 0 h 783621"/>
                <a:gd name="T6" fmla="*/ 842423 w 842423"/>
                <a:gd name="T7" fmla="*/ 484346 h 783621"/>
                <a:gd name="T8" fmla="*/ 842423 w 842423"/>
                <a:gd name="T9" fmla="*/ 783622 h 7836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2423" h="783621" extrusionOk="0">
                  <a:moveTo>
                    <a:pt x="842423" y="783622"/>
                  </a:moveTo>
                  <a:lnTo>
                    <a:pt x="0" y="299180"/>
                  </a:lnTo>
                  <a:lnTo>
                    <a:pt x="0" y="0"/>
                  </a:lnTo>
                  <a:lnTo>
                    <a:pt x="842423" y="484346"/>
                  </a:lnTo>
                  <a:lnTo>
                    <a:pt x="842423" y="783622"/>
                  </a:lnTo>
                  <a:close/>
                </a:path>
              </a:pathLst>
            </a:custGeom>
            <a:solidFill>
              <a:srgbClr val="000000">
                <a:alpha val="980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2563" name="Google Shape;889;p19">
              <a:extLst>
                <a:ext uri="{FF2B5EF4-FFF2-40B4-BE49-F238E27FC236}">
                  <a16:creationId xmlns:a16="http://schemas.microsoft.com/office/drawing/2014/main" id="{245D856A-A028-6833-F0FE-CF1740C57F03}"/>
                </a:ext>
              </a:extLst>
            </p:cNvPr>
            <p:cNvSpPr>
              <a:spLocks/>
            </p:cNvSpPr>
            <p:nvPr/>
          </p:nvSpPr>
          <p:spPr bwMode="auto">
            <a:xfrm>
              <a:off x="4315759" y="484198"/>
              <a:ext cx="384008" cy="270224"/>
            </a:xfrm>
            <a:custGeom>
              <a:avLst/>
              <a:gdLst>
                <a:gd name="T0" fmla="*/ 103771 w 384008"/>
                <a:gd name="T1" fmla="*/ 270224 h 270224"/>
                <a:gd name="T2" fmla="*/ 0 w 384008"/>
                <a:gd name="T3" fmla="*/ 210121 h 270224"/>
                <a:gd name="T4" fmla="*/ 280238 w 384008"/>
                <a:gd name="T5" fmla="*/ 0 h 270224"/>
                <a:gd name="T6" fmla="*/ 384008 w 384008"/>
                <a:gd name="T7" fmla="*/ 60007 h 270224"/>
                <a:gd name="T8" fmla="*/ 103771 w 384008"/>
                <a:gd name="T9" fmla="*/ 270224 h 2702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4008" h="270224" extrusionOk="0">
                  <a:moveTo>
                    <a:pt x="103771" y="270224"/>
                  </a:moveTo>
                  <a:lnTo>
                    <a:pt x="0" y="210121"/>
                  </a:lnTo>
                  <a:lnTo>
                    <a:pt x="280238" y="0"/>
                  </a:lnTo>
                  <a:lnTo>
                    <a:pt x="384008" y="60007"/>
                  </a:lnTo>
                  <a:lnTo>
                    <a:pt x="103771" y="270224"/>
                  </a:lnTo>
                  <a:close/>
                </a:path>
              </a:pathLst>
            </a:custGeom>
            <a:solidFill>
              <a:srgbClr val="FF7B7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2564" name="Google Shape;890;p19">
              <a:extLst>
                <a:ext uri="{FF2B5EF4-FFF2-40B4-BE49-F238E27FC236}">
                  <a16:creationId xmlns:a16="http://schemas.microsoft.com/office/drawing/2014/main" id="{5CE16328-9A73-D3A2-AADB-BF23D2AA78B0}"/>
                </a:ext>
              </a:extLst>
            </p:cNvPr>
            <p:cNvSpPr>
              <a:spLocks/>
            </p:cNvSpPr>
            <p:nvPr/>
          </p:nvSpPr>
          <p:spPr bwMode="auto">
            <a:xfrm>
              <a:off x="4419530" y="544206"/>
              <a:ext cx="384008" cy="270224"/>
            </a:xfrm>
            <a:custGeom>
              <a:avLst/>
              <a:gdLst>
                <a:gd name="T0" fmla="*/ 103866 w 384008"/>
                <a:gd name="T1" fmla="*/ 270224 h 270224"/>
                <a:gd name="T2" fmla="*/ 0 w 384008"/>
                <a:gd name="T3" fmla="*/ 210217 h 270224"/>
                <a:gd name="T4" fmla="*/ 280238 w 384008"/>
                <a:gd name="T5" fmla="*/ 0 h 270224"/>
                <a:gd name="T6" fmla="*/ 384008 w 384008"/>
                <a:gd name="T7" fmla="*/ 60103 h 270224"/>
                <a:gd name="T8" fmla="*/ 103866 w 384008"/>
                <a:gd name="T9" fmla="*/ 270224 h 2702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4008" h="270224" extrusionOk="0">
                  <a:moveTo>
                    <a:pt x="103866" y="270224"/>
                  </a:moveTo>
                  <a:lnTo>
                    <a:pt x="0" y="210217"/>
                  </a:lnTo>
                  <a:lnTo>
                    <a:pt x="280238" y="0"/>
                  </a:lnTo>
                  <a:lnTo>
                    <a:pt x="384008" y="60103"/>
                  </a:lnTo>
                  <a:lnTo>
                    <a:pt x="103866" y="270224"/>
                  </a:lnTo>
                  <a:close/>
                </a:path>
              </a:pathLst>
            </a:custGeom>
            <a:solidFill>
              <a:srgbClr val="F4F5F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2565" name="Google Shape;891;p19">
              <a:extLst>
                <a:ext uri="{FF2B5EF4-FFF2-40B4-BE49-F238E27FC236}">
                  <a16:creationId xmlns:a16="http://schemas.microsoft.com/office/drawing/2014/main" id="{8AE6E180-B461-A2D2-AED5-3AA84AC63C7E}"/>
                </a:ext>
              </a:extLst>
            </p:cNvPr>
            <p:cNvSpPr>
              <a:spLocks/>
            </p:cNvSpPr>
            <p:nvPr/>
          </p:nvSpPr>
          <p:spPr bwMode="auto">
            <a:xfrm>
              <a:off x="4523395" y="604308"/>
              <a:ext cx="383913" cy="270224"/>
            </a:xfrm>
            <a:custGeom>
              <a:avLst/>
              <a:gdLst>
                <a:gd name="T0" fmla="*/ 103771 w 383913"/>
                <a:gd name="T1" fmla="*/ 270224 h 270224"/>
                <a:gd name="T2" fmla="*/ 0 w 383913"/>
                <a:gd name="T3" fmla="*/ 210122 h 270224"/>
                <a:gd name="T4" fmla="*/ 280143 w 383913"/>
                <a:gd name="T5" fmla="*/ 0 h 270224"/>
                <a:gd name="T6" fmla="*/ 383913 w 383913"/>
                <a:gd name="T7" fmla="*/ 60008 h 270224"/>
                <a:gd name="T8" fmla="*/ 103771 w 383913"/>
                <a:gd name="T9" fmla="*/ 270224 h 2702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3913" h="270224" extrusionOk="0">
                  <a:moveTo>
                    <a:pt x="103771" y="270224"/>
                  </a:moveTo>
                  <a:lnTo>
                    <a:pt x="0" y="210122"/>
                  </a:lnTo>
                  <a:lnTo>
                    <a:pt x="280143" y="0"/>
                  </a:lnTo>
                  <a:lnTo>
                    <a:pt x="383913" y="60008"/>
                  </a:lnTo>
                  <a:lnTo>
                    <a:pt x="103771" y="270224"/>
                  </a:lnTo>
                  <a:close/>
                </a:path>
              </a:pathLst>
            </a:custGeom>
            <a:solidFill>
              <a:srgbClr val="FF7B7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2566" name="Google Shape;892;p19">
              <a:extLst>
                <a:ext uri="{FF2B5EF4-FFF2-40B4-BE49-F238E27FC236}">
                  <a16:creationId xmlns:a16="http://schemas.microsoft.com/office/drawing/2014/main" id="{D8C02860-55C9-6D40-C5EA-056D892BEAA3}"/>
                </a:ext>
              </a:extLst>
            </p:cNvPr>
            <p:cNvSpPr>
              <a:spLocks/>
            </p:cNvSpPr>
            <p:nvPr/>
          </p:nvSpPr>
          <p:spPr bwMode="auto">
            <a:xfrm>
              <a:off x="4627166" y="664316"/>
              <a:ext cx="383912" cy="270224"/>
            </a:xfrm>
            <a:custGeom>
              <a:avLst/>
              <a:gdLst>
                <a:gd name="T0" fmla="*/ 103771 w 383912"/>
                <a:gd name="T1" fmla="*/ 270224 h 270224"/>
                <a:gd name="T2" fmla="*/ 0 w 383912"/>
                <a:gd name="T3" fmla="*/ 210217 h 270224"/>
                <a:gd name="T4" fmla="*/ 280142 w 383912"/>
                <a:gd name="T5" fmla="*/ 0 h 270224"/>
                <a:gd name="T6" fmla="*/ 383913 w 383912"/>
                <a:gd name="T7" fmla="*/ 60103 h 270224"/>
                <a:gd name="T8" fmla="*/ 103771 w 383912"/>
                <a:gd name="T9" fmla="*/ 270224 h 2702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3912" h="270224" extrusionOk="0">
                  <a:moveTo>
                    <a:pt x="103771" y="270224"/>
                  </a:moveTo>
                  <a:lnTo>
                    <a:pt x="0" y="210217"/>
                  </a:lnTo>
                  <a:lnTo>
                    <a:pt x="280142" y="0"/>
                  </a:lnTo>
                  <a:lnTo>
                    <a:pt x="383913" y="60103"/>
                  </a:lnTo>
                  <a:lnTo>
                    <a:pt x="103771" y="270224"/>
                  </a:lnTo>
                  <a:close/>
                </a:path>
              </a:pathLst>
            </a:custGeom>
            <a:solidFill>
              <a:srgbClr val="F4F5F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2567" name="Google Shape;893;p19">
              <a:extLst>
                <a:ext uri="{FF2B5EF4-FFF2-40B4-BE49-F238E27FC236}">
                  <a16:creationId xmlns:a16="http://schemas.microsoft.com/office/drawing/2014/main" id="{93F7241A-8C74-2DF8-82E0-0E7577FCCFFE}"/>
                </a:ext>
              </a:extLst>
            </p:cNvPr>
            <p:cNvSpPr>
              <a:spLocks/>
            </p:cNvSpPr>
            <p:nvPr/>
          </p:nvSpPr>
          <p:spPr bwMode="auto">
            <a:xfrm>
              <a:off x="4730936" y="724419"/>
              <a:ext cx="383913" cy="270224"/>
            </a:xfrm>
            <a:custGeom>
              <a:avLst/>
              <a:gdLst>
                <a:gd name="T0" fmla="*/ 103771 w 383913"/>
                <a:gd name="T1" fmla="*/ 270224 h 270224"/>
                <a:gd name="T2" fmla="*/ 0 w 383913"/>
                <a:gd name="T3" fmla="*/ 210122 h 270224"/>
                <a:gd name="T4" fmla="*/ 280142 w 383913"/>
                <a:gd name="T5" fmla="*/ 0 h 270224"/>
                <a:gd name="T6" fmla="*/ 383913 w 383913"/>
                <a:gd name="T7" fmla="*/ 60008 h 270224"/>
                <a:gd name="T8" fmla="*/ 103771 w 383913"/>
                <a:gd name="T9" fmla="*/ 270224 h 2702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3913" h="270224" extrusionOk="0">
                  <a:moveTo>
                    <a:pt x="103771" y="270224"/>
                  </a:moveTo>
                  <a:lnTo>
                    <a:pt x="0" y="210122"/>
                  </a:lnTo>
                  <a:lnTo>
                    <a:pt x="280142" y="0"/>
                  </a:lnTo>
                  <a:lnTo>
                    <a:pt x="383913" y="60008"/>
                  </a:lnTo>
                  <a:lnTo>
                    <a:pt x="103771" y="270224"/>
                  </a:lnTo>
                  <a:close/>
                </a:path>
              </a:pathLst>
            </a:custGeom>
            <a:solidFill>
              <a:srgbClr val="FF7B7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2568" name="Google Shape;894;p19">
              <a:extLst>
                <a:ext uri="{FF2B5EF4-FFF2-40B4-BE49-F238E27FC236}">
                  <a16:creationId xmlns:a16="http://schemas.microsoft.com/office/drawing/2014/main" id="{93C8C3F5-E059-CD91-7F3C-C0D9A2B723AF}"/>
                </a:ext>
              </a:extLst>
            </p:cNvPr>
            <p:cNvSpPr>
              <a:spLocks/>
            </p:cNvSpPr>
            <p:nvPr/>
          </p:nvSpPr>
          <p:spPr bwMode="auto">
            <a:xfrm>
              <a:off x="4834707" y="784426"/>
              <a:ext cx="383912" cy="270224"/>
            </a:xfrm>
            <a:custGeom>
              <a:avLst/>
              <a:gdLst>
                <a:gd name="T0" fmla="*/ 103771 w 383912"/>
                <a:gd name="T1" fmla="*/ 270224 h 270224"/>
                <a:gd name="T2" fmla="*/ 0 w 383912"/>
                <a:gd name="T3" fmla="*/ 210217 h 270224"/>
                <a:gd name="T4" fmla="*/ 280143 w 383912"/>
                <a:gd name="T5" fmla="*/ 0 h 270224"/>
                <a:gd name="T6" fmla="*/ 383913 w 383912"/>
                <a:gd name="T7" fmla="*/ 60103 h 270224"/>
                <a:gd name="T8" fmla="*/ 103771 w 383912"/>
                <a:gd name="T9" fmla="*/ 270224 h 2702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3912" h="270224" extrusionOk="0">
                  <a:moveTo>
                    <a:pt x="103771" y="270224"/>
                  </a:moveTo>
                  <a:lnTo>
                    <a:pt x="0" y="210217"/>
                  </a:lnTo>
                  <a:lnTo>
                    <a:pt x="280143" y="0"/>
                  </a:lnTo>
                  <a:lnTo>
                    <a:pt x="383913" y="60103"/>
                  </a:lnTo>
                  <a:lnTo>
                    <a:pt x="103771" y="270224"/>
                  </a:lnTo>
                  <a:close/>
                </a:path>
              </a:pathLst>
            </a:custGeom>
            <a:solidFill>
              <a:srgbClr val="F4F5F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2569" name="Google Shape;895;p19">
              <a:extLst>
                <a:ext uri="{FF2B5EF4-FFF2-40B4-BE49-F238E27FC236}">
                  <a16:creationId xmlns:a16="http://schemas.microsoft.com/office/drawing/2014/main" id="{44630413-8210-ADFB-96E6-103E92FF499D}"/>
                </a:ext>
              </a:extLst>
            </p:cNvPr>
            <p:cNvSpPr>
              <a:spLocks/>
            </p:cNvSpPr>
            <p:nvPr/>
          </p:nvSpPr>
          <p:spPr bwMode="auto">
            <a:xfrm>
              <a:off x="4938478" y="844529"/>
              <a:ext cx="383913" cy="270224"/>
            </a:xfrm>
            <a:custGeom>
              <a:avLst/>
              <a:gdLst>
                <a:gd name="T0" fmla="*/ 103771 w 383913"/>
                <a:gd name="T1" fmla="*/ 270224 h 270224"/>
                <a:gd name="T2" fmla="*/ 0 w 383913"/>
                <a:gd name="T3" fmla="*/ 210121 h 270224"/>
                <a:gd name="T4" fmla="*/ 280142 w 383913"/>
                <a:gd name="T5" fmla="*/ 0 h 270224"/>
                <a:gd name="T6" fmla="*/ 383913 w 383913"/>
                <a:gd name="T7" fmla="*/ 60008 h 270224"/>
                <a:gd name="T8" fmla="*/ 103771 w 383913"/>
                <a:gd name="T9" fmla="*/ 270224 h 2702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3913" h="270224" extrusionOk="0">
                  <a:moveTo>
                    <a:pt x="103771" y="270224"/>
                  </a:moveTo>
                  <a:lnTo>
                    <a:pt x="0" y="210121"/>
                  </a:lnTo>
                  <a:lnTo>
                    <a:pt x="280142" y="0"/>
                  </a:lnTo>
                  <a:lnTo>
                    <a:pt x="383913" y="60008"/>
                  </a:lnTo>
                  <a:lnTo>
                    <a:pt x="103771" y="270224"/>
                  </a:lnTo>
                  <a:close/>
                </a:path>
              </a:pathLst>
            </a:custGeom>
            <a:solidFill>
              <a:srgbClr val="FF7B7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2570" name="Google Shape;896;p19">
              <a:extLst>
                <a:ext uri="{FF2B5EF4-FFF2-40B4-BE49-F238E27FC236}">
                  <a16:creationId xmlns:a16="http://schemas.microsoft.com/office/drawing/2014/main" id="{0FC231E2-8940-6B3B-9194-1351E31578B2}"/>
                </a:ext>
              </a:extLst>
            </p:cNvPr>
            <p:cNvSpPr>
              <a:spLocks/>
            </p:cNvSpPr>
            <p:nvPr/>
          </p:nvSpPr>
          <p:spPr bwMode="auto">
            <a:xfrm>
              <a:off x="5042248" y="904537"/>
              <a:ext cx="384008" cy="270224"/>
            </a:xfrm>
            <a:custGeom>
              <a:avLst/>
              <a:gdLst>
                <a:gd name="T0" fmla="*/ 103771 w 384008"/>
                <a:gd name="T1" fmla="*/ 270224 h 270224"/>
                <a:gd name="T2" fmla="*/ 0 w 384008"/>
                <a:gd name="T3" fmla="*/ 210217 h 270224"/>
                <a:gd name="T4" fmla="*/ 280143 w 384008"/>
                <a:gd name="T5" fmla="*/ 0 h 270224"/>
                <a:gd name="T6" fmla="*/ 384008 w 384008"/>
                <a:gd name="T7" fmla="*/ 60103 h 270224"/>
                <a:gd name="T8" fmla="*/ 103771 w 384008"/>
                <a:gd name="T9" fmla="*/ 270224 h 2702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4008" h="270224" extrusionOk="0">
                  <a:moveTo>
                    <a:pt x="103771" y="270224"/>
                  </a:moveTo>
                  <a:lnTo>
                    <a:pt x="0" y="210217"/>
                  </a:lnTo>
                  <a:lnTo>
                    <a:pt x="280143" y="0"/>
                  </a:lnTo>
                  <a:lnTo>
                    <a:pt x="384008" y="60103"/>
                  </a:lnTo>
                  <a:lnTo>
                    <a:pt x="103771" y="270224"/>
                  </a:lnTo>
                  <a:close/>
                </a:path>
              </a:pathLst>
            </a:custGeom>
            <a:solidFill>
              <a:srgbClr val="F4F5F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2571" name="Google Shape;897;p19">
              <a:extLst>
                <a:ext uri="{FF2B5EF4-FFF2-40B4-BE49-F238E27FC236}">
                  <a16:creationId xmlns:a16="http://schemas.microsoft.com/office/drawing/2014/main" id="{49957107-B8E4-CCAB-8293-3DA32F887D5A}"/>
                </a:ext>
              </a:extLst>
            </p:cNvPr>
            <p:cNvSpPr>
              <a:spLocks/>
            </p:cNvSpPr>
            <p:nvPr/>
          </p:nvSpPr>
          <p:spPr bwMode="auto">
            <a:xfrm>
              <a:off x="4316519" y="693558"/>
              <a:ext cx="103770" cy="97206"/>
            </a:xfrm>
            <a:custGeom>
              <a:avLst/>
              <a:gdLst>
                <a:gd name="T0" fmla="*/ 51885 w 103770"/>
                <a:gd name="T1" fmla="*/ 90106 h 97206"/>
                <a:gd name="T2" fmla="*/ 103771 w 103770"/>
                <a:gd name="T3" fmla="*/ 60103 h 97206"/>
                <a:gd name="T4" fmla="*/ 0 w 103770"/>
                <a:gd name="T5" fmla="*/ 0 h 97206"/>
                <a:gd name="T6" fmla="*/ 51885 w 103770"/>
                <a:gd name="T7" fmla="*/ 90106 h 9720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3770" h="97206" extrusionOk="0">
                  <a:moveTo>
                    <a:pt x="51885" y="90106"/>
                  </a:moveTo>
                  <a:cubicBezTo>
                    <a:pt x="80394" y="106680"/>
                    <a:pt x="103771" y="93250"/>
                    <a:pt x="103771" y="60103"/>
                  </a:cubicBezTo>
                  <a:lnTo>
                    <a:pt x="0" y="0"/>
                  </a:lnTo>
                  <a:cubicBezTo>
                    <a:pt x="2005" y="36601"/>
                    <a:pt x="21267" y="70060"/>
                    <a:pt x="51885" y="90106"/>
                  </a:cubicBezTo>
                  <a:close/>
                </a:path>
              </a:pathLst>
            </a:custGeom>
            <a:solidFill>
              <a:srgbClr val="E2616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2572" name="Google Shape;898;p19">
              <a:extLst>
                <a:ext uri="{FF2B5EF4-FFF2-40B4-BE49-F238E27FC236}">
                  <a16:creationId xmlns:a16="http://schemas.microsoft.com/office/drawing/2014/main" id="{FAEFA583-861D-64B1-C5B3-B473914DD548}"/>
                </a:ext>
              </a:extLst>
            </p:cNvPr>
            <p:cNvSpPr>
              <a:spLocks/>
            </p:cNvSpPr>
            <p:nvPr/>
          </p:nvSpPr>
          <p:spPr bwMode="auto">
            <a:xfrm>
              <a:off x="4420290" y="753661"/>
              <a:ext cx="103865" cy="97152"/>
            </a:xfrm>
            <a:custGeom>
              <a:avLst/>
              <a:gdLst>
                <a:gd name="T0" fmla="*/ 51980 w 103865"/>
                <a:gd name="T1" fmla="*/ 90011 h 97152"/>
                <a:gd name="T2" fmla="*/ 103866 w 103865"/>
                <a:gd name="T3" fmla="*/ 60007 h 97152"/>
                <a:gd name="T4" fmla="*/ 0 w 103865"/>
                <a:gd name="T5" fmla="*/ 0 h 97152"/>
                <a:gd name="T6" fmla="*/ 51980 w 103865"/>
                <a:gd name="T7" fmla="*/ 90011 h 971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3865" h="97152" extrusionOk="0">
                  <a:moveTo>
                    <a:pt x="51980" y="90011"/>
                  </a:moveTo>
                  <a:cubicBezTo>
                    <a:pt x="80489" y="106680"/>
                    <a:pt x="103866" y="93154"/>
                    <a:pt x="103866" y="60007"/>
                  </a:cubicBezTo>
                  <a:lnTo>
                    <a:pt x="0" y="0"/>
                  </a:lnTo>
                  <a:cubicBezTo>
                    <a:pt x="2005" y="36598"/>
                    <a:pt x="21315" y="70038"/>
                    <a:pt x="51980" y="90011"/>
                  </a:cubicBezTo>
                  <a:close/>
                </a:path>
              </a:pathLst>
            </a:custGeom>
            <a:solidFill>
              <a:srgbClr val="F4F5F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2573" name="Google Shape;899;p19">
              <a:extLst>
                <a:ext uri="{FF2B5EF4-FFF2-40B4-BE49-F238E27FC236}">
                  <a16:creationId xmlns:a16="http://schemas.microsoft.com/office/drawing/2014/main" id="{0858E389-0033-5F76-93CD-6EE1559C7477}"/>
                </a:ext>
              </a:extLst>
            </p:cNvPr>
            <p:cNvSpPr>
              <a:spLocks/>
            </p:cNvSpPr>
            <p:nvPr/>
          </p:nvSpPr>
          <p:spPr bwMode="auto">
            <a:xfrm>
              <a:off x="4524441" y="813668"/>
              <a:ext cx="103770" cy="97206"/>
            </a:xfrm>
            <a:custGeom>
              <a:avLst/>
              <a:gdLst>
                <a:gd name="T0" fmla="*/ 51885 w 103770"/>
                <a:gd name="T1" fmla="*/ 90106 h 97206"/>
                <a:gd name="T2" fmla="*/ 103771 w 103770"/>
                <a:gd name="T3" fmla="*/ 60103 h 97206"/>
                <a:gd name="T4" fmla="*/ 0 w 103770"/>
                <a:gd name="T5" fmla="*/ 0 h 97206"/>
                <a:gd name="T6" fmla="*/ 51885 w 103770"/>
                <a:gd name="T7" fmla="*/ 90106 h 9720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3770" h="97206" extrusionOk="0">
                  <a:moveTo>
                    <a:pt x="51885" y="90106"/>
                  </a:moveTo>
                  <a:cubicBezTo>
                    <a:pt x="80394" y="106680"/>
                    <a:pt x="103771" y="93250"/>
                    <a:pt x="103771" y="60103"/>
                  </a:cubicBezTo>
                  <a:lnTo>
                    <a:pt x="0" y="0"/>
                  </a:lnTo>
                  <a:cubicBezTo>
                    <a:pt x="1958" y="36614"/>
                    <a:pt x="21229" y="70093"/>
                    <a:pt x="51885" y="90106"/>
                  </a:cubicBezTo>
                  <a:close/>
                </a:path>
              </a:pathLst>
            </a:custGeom>
            <a:solidFill>
              <a:srgbClr val="E2616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2574" name="Google Shape;900;p19">
              <a:extLst>
                <a:ext uri="{FF2B5EF4-FFF2-40B4-BE49-F238E27FC236}">
                  <a16:creationId xmlns:a16="http://schemas.microsoft.com/office/drawing/2014/main" id="{56A8CF73-7921-E537-E916-DF040E549F27}"/>
                </a:ext>
              </a:extLst>
            </p:cNvPr>
            <p:cNvSpPr>
              <a:spLocks/>
            </p:cNvSpPr>
            <p:nvPr/>
          </p:nvSpPr>
          <p:spPr bwMode="auto">
            <a:xfrm>
              <a:off x="4627926" y="873771"/>
              <a:ext cx="103770" cy="97187"/>
            </a:xfrm>
            <a:custGeom>
              <a:avLst/>
              <a:gdLst>
                <a:gd name="T0" fmla="*/ 51885 w 103770"/>
                <a:gd name="T1" fmla="*/ 90106 h 97187"/>
                <a:gd name="T2" fmla="*/ 103771 w 103770"/>
                <a:gd name="T3" fmla="*/ 60008 h 97187"/>
                <a:gd name="T4" fmla="*/ 0 w 103770"/>
                <a:gd name="T5" fmla="*/ 0 h 97187"/>
                <a:gd name="T6" fmla="*/ 51885 w 103770"/>
                <a:gd name="T7" fmla="*/ 90106 h 9718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3770" h="97187" extrusionOk="0">
                  <a:moveTo>
                    <a:pt x="51885" y="90106"/>
                  </a:moveTo>
                  <a:cubicBezTo>
                    <a:pt x="80394" y="106680"/>
                    <a:pt x="103771" y="93154"/>
                    <a:pt x="103771" y="60008"/>
                  </a:cubicBezTo>
                  <a:lnTo>
                    <a:pt x="0" y="0"/>
                  </a:lnTo>
                  <a:cubicBezTo>
                    <a:pt x="1986" y="36606"/>
                    <a:pt x="21258" y="70071"/>
                    <a:pt x="51885" y="90106"/>
                  </a:cubicBezTo>
                  <a:close/>
                </a:path>
              </a:pathLst>
            </a:custGeom>
            <a:solidFill>
              <a:srgbClr val="F4F5F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2575" name="Google Shape;901;p19">
              <a:extLst>
                <a:ext uri="{FF2B5EF4-FFF2-40B4-BE49-F238E27FC236}">
                  <a16:creationId xmlns:a16="http://schemas.microsoft.com/office/drawing/2014/main" id="{B657AEA1-0607-BE51-7C1C-3AE32CB6BC4B}"/>
                </a:ext>
              </a:extLst>
            </p:cNvPr>
            <p:cNvSpPr>
              <a:spLocks/>
            </p:cNvSpPr>
            <p:nvPr/>
          </p:nvSpPr>
          <p:spPr bwMode="auto">
            <a:xfrm>
              <a:off x="4731697" y="933778"/>
              <a:ext cx="103770" cy="97206"/>
            </a:xfrm>
            <a:custGeom>
              <a:avLst/>
              <a:gdLst>
                <a:gd name="T0" fmla="*/ 51885 w 103770"/>
                <a:gd name="T1" fmla="*/ 90106 h 97206"/>
                <a:gd name="T2" fmla="*/ 103771 w 103770"/>
                <a:gd name="T3" fmla="*/ 60103 h 97206"/>
                <a:gd name="T4" fmla="*/ 0 w 103770"/>
                <a:gd name="T5" fmla="*/ 0 h 97206"/>
                <a:gd name="T6" fmla="*/ 51885 w 103770"/>
                <a:gd name="T7" fmla="*/ 90106 h 9720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3770" h="97206" extrusionOk="0">
                  <a:moveTo>
                    <a:pt x="51885" y="90106"/>
                  </a:moveTo>
                  <a:cubicBezTo>
                    <a:pt x="80394" y="106680"/>
                    <a:pt x="103771" y="93250"/>
                    <a:pt x="103771" y="60103"/>
                  </a:cubicBezTo>
                  <a:lnTo>
                    <a:pt x="0" y="0"/>
                  </a:lnTo>
                  <a:cubicBezTo>
                    <a:pt x="1958" y="36614"/>
                    <a:pt x="21239" y="70093"/>
                    <a:pt x="51885" y="90106"/>
                  </a:cubicBezTo>
                  <a:close/>
                </a:path>
              </a:pathLst>
            </a:custGeom>
            <a:solidFill>
              <a:srgbClr val="E2616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2576" name="Google Shape;902;p19">
              <a:extLst>
                <a:ext uri="{FF2B5EF4-FFF2-40B4-BE49-F238E27FC236}">
                  <a16:creationId xmlns:a16="http://schemas.microsoft.com/office/drawing/2014/main" id="{89650170-D0C3-594F-BDF3-755B249F239F}"/>
                </a:ext>
              </a:extLst>
            </p:cNvPr>
            <p:cNvSpPr>
              <a:spLocks/>
            </p:cNvSpPr>
            <p:nvPr/>
          </p:nvSpPr>
          <p:spPr bwMode="auto">
            <a:xfrm>
              <a:off x="4835467" y="993881"/>
              <a:ext cx="103770" cy="97204"/>
            </a:xfrm>
            <a:custGeom>
              <a:avLst/>
              <a:gdLst>
                <a:gd name="T0" fmla="*/ 51885 w 103770"/>
                <a:gd name="T1" fmla="*/ 90106 h 97204"/>
                <a:gd name="T2" fmla="*/ 103771 w 103770"/>
                <a:gd name="T3" fmla="*/ 60008 h 97204"/>
                <a:gd name="T4" fmla="*/ 0 w 103770"/>
                <a:gd name="T5" fmla="*/ 0 h 97204"/>
                <a:gd name="T6" fmla="*/ 51885 w 103770"/>
                <a:gd name="T7" fmla="*/ 90106 h 972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3770" h="97204" extrusionOk="0">
                  <a:moveTo>
                    <a:pt x="51885" y="90106"/>
                  </a:moveTo>
                  <a:cubicBezTo>
                    <a:pt x="80394" y="106680"/>
                    <a:pt x="103771" y="93250"/>
                    <a:pt x="103771" y="60008"/>
                  </a:cubicBezTo>
                  <a:lnTo>
                    <a:pt x="0" y="0"/>
                  </a:lnTo>
                  <a:cubicBezTo>
                    <a:pt x="1986" y="36606"/>
                    <a:pt x="21258" y="70071"/>
                    <a:pt x="51885" y="90106"/>
                  </a:cubicBezTo>
                  <a:close/>
                </a:path>
              </a:pathLst>
            </a:custGeom>
            <a:solidFill>
              <a:srgbClr val="F4F5F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2577" name="Google Shape;903;p19">
              <a:extLst>
                <a:ext uri="{FF2B5EF4-FFF2-40B4-BE49-F238E27FC236}">
                  <a16:creationId xmlns:a16="http://schemas.microsoft.com/office/drawing/2014/main" id="{3831A065-B52A-30D4-3EF5-640B973E4054}"/>
                </a:ext>
              </a:extLst>
            </p:cNvPr>
            <p:cNvSpPr>
              <a:spLocks/>
            </p:cNvSpPr>
            <p:nvPr/>
          </p:nvSpPr>
          <p:spPr bwMode="auto">
            <a:xfrm>
              <a:off x="4939238" y="1053889"/>
              <a:ext cx="103770" cy="97206"/>
            </a:xfrm>
            <a:custGeom>
              <a:avLst/>
              <a:gdLst>
                <a:gd name="T0" fmla="*/ 51885 w 103770"/>
                <a:gd name="T1" fmla="*/ 90106 h 97206"/>
                <a:gd name="T2" fmla="*/ 103770 w 103770"/>
                <a:gd name="T3" fmla="*/ 60103 h 97206"/>
                <a:gd name="T4" fmla="*/ 0 w 103770"/>
                <a:gd name="T5" fmla="*/ 0 h 97206"/>
                <a:gd name="T6" fmla="*/ 51885 w 103770"/>
                <a:gd name="T7" fmla="*/ 90106 h 9720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3770" h="97206" extrusionOk="0">
                  <a:moveTo>
                    <a:pt x="51885" y="90106"/>
                  </a:moveTo>
                  <a:cubicBezTo>
                    <a:pt x="80394" y="106680"/>
                    <a:pt x="103770" y="93250"/>
                    <a:pt x="103770" y="60103"/>
                  </a:cubicBezTo>
                  <a:lnTo>
                    <a:pt x="0" y="0"/>
                  </a:lnTo>
                  <a:cubicBezTo>
                    <a:pt x="1863" y="36642"/>
                    <a:pt x="21163" y="70158"/>
                    <a:pt x="51885" y="90106"/>
                  </a:cubicBezTo>
                  <a:close/>
                </a:path>
              </a:pathLst>
            </a:custGeom>
            <a:solidFill>
              <a:srgbClr val="E2616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2578" name="Google Shape;904;p19">
              <a:extLst>
                <a:ext uri="{FF2B5EF4-FFF2-40B4-BE49-F238E27FC236}">
                  <a16:creationId xmlns:a16="http://schemas.microsoft.com/office/drawing/2014/main" id="{F93F9E35-DC5F-E109-7509-FFD819442FC0}"/>
                </a:ext>
              </a:extLst>
            </p:cNvPr>
            <p:cNvSpPr>
              <a:spLocks/>
            </p:cNvSpPr>
            <p:nvPr/>
          </p:nvSpPr>
          <p:spPr bwMode="auto">
            <a:xfrm>
              <a:off x="5043008" y="1113991"/>
              <a:ext cx="103770" cy="97204"/>
            </a:xfrm>
            <a:custGeom>
              <a:avLst/>
              <a:gdLst>
                <a:gd name="T0" fmla="*/ 51885 w 103770"/>
                <a:gd name="T1" fmla="*/ 90106 h 97204"/>
                <a:gd name="T2" fmla="*/ 103771 w 103770"/>
                <a:gd name="T3" fmla="*/ 60008 h 97204"/>
                <a:gd name="T4" fmla="*/ 0 w 103770"/>
                <a:gd name="T5" fmla="*/ 0 h 97204"/>
                <a:gd name="T6" fmla="*/ 51885 w 103770"/>
                <a:gd name="T7" fmla="*/ 90106 h 972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3770" h="97204" extrusionOk="0">
                  <a:moveTo>
                    <a:pt x="51885" y="90106"/>
                  </a:moveTo>
                  <a:cubicBezTo>
                    <a:pt x="80394" y="106680"/>
                    <a:pt x="103771" y="93250"/>
                    <a:pt x="103771" y="60008"/>
                  </a:cubicBezTo>
                  <a:lnTo>
                    <a:pt x="0" y="0"/>
                  </a:lnTo>
                  <a:cubicBezTo>
                    <a:pt x="1986" y="36606"/>
                    <a:pt x="21258" y="70071"/>
                    <a:pt x="51885" y="90106"/>
                  </a:cubicBezTo>
                  <a:close/>
                </a:path>
              </a:pathLst>
            </a:custGeom>
            <a:solidFill>
              <a:srgbClr val="F4F5F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grpSp>
          <p:nvGrpSpPr>
            <p:cNvPr id="22579" name="Google Shape;905;p19">
              <a:extLst>
                <a:ext uri="{FF2B5EF4-FFF2-40B4-BE49-F238E27FC236}">
                  <a16:creationId xmlns:a16="http://schemas.microsoft.com/office/drawing/2014/main" id="{74754348-7012-32C8-95D1-1FA0643492F0}"/>
                </a:ext>
              </a:extLst>
            </p:cNvPr>
            <p:cNvGrpSpPr>
              <a:grpSpLocks/>
            </p:cNvGrpSpPr>
            <p:nvPr/>
          </p:nvGrpSpPr>
          <p:grpSpPr bwMode="auto">
            <a:xfrm>
              <a:off x="4316519" y="693558"/>
              <a:ext cx="830259" cy="517637"/>
              <a:chOff x="5840944" y="1418558"/>
              <a:chExt cx="830259" cy="517637"/>
            </a:xfrm>
          </p:grpSpPr>
          <p:sp>
            <p:nvSpPr>
              <p:cNvPr id="22657" name="Google Shape;906;p19">
                <a:extLst>
                  <a:ext uri="{FF2B5EF4-FFF2-40B4-BE49-F238E27FC236}">
                    <a16:creationId xmlns:a16="http://schemas.microsoft.com/office/drawing/2014/main" id="{3338BB5C-D244-0519-1C88-F72F5CC1857D}"/>
                  </a:ext>
                </a:extLst>
              </p:cNvPr>
              <p:cNvSpPr>
                <a:spLocks/>
              </p:cNvSpPr>
              <p:nvPr/>
            </p:nvSpPr>
            <p:spPr bwMode="auto">
              <a:xfrm>
                <a:off x="5840944" y="1418558"/>
                <a:ext cx="103770" cy="97206"/>
              </a:xfrm>
              <a:custGeom>
                <a:avLst/>
                <a:gdLst>
                  <a:gd name="T0" fmla="*/ 51885 w 103770"/>
                  <a:gd name="T1" fmla="*/ 90106 h 97206"/>
                  <a:gd name="T2" fmla="*/ 103771 w 103770"/>
                  <a:gd name="T3" fmla="*/ 60103 h 97206"/>
                  <a:gd name="T4" fmla="*/ 0 w 103770"/>
                  <a:gd name="T5" fmla="*/ 0 h 97206"/>
                  <a:gd name="T6" fmla="*/ 51885 w 103770"/>
                  <a:gd name="T7" fmla="*/ 90106 h 9720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3770" h="97206" extrusionOk="0">
                    <a:moveTo>
                      <a:pt x="51885" y="90106"/>
                    </a:moveTo>
                    <a:cubicBezTo>
                      <a:pt x="80394" y="106680"/>
                      <a:pt x="103771" y="93250"/>
                      <a:pt x="103771" y="60103"/>
                    </a:cubicBezTo>
                    <a:lnTo>
                      <a:pt x="0" y="0"/>
                    </a:lnTo>
                    <a:cubicBezTo>
                      <a:pt x="2005" y="36601"/>
                      <a:pt x="21267" y="70060"/>
                      <a:pt x="51885" y="90106"/>
                    </a:cubicBezTo>
                    <a:close/>
                  </a:path>
                </a:pathLst>
              </a:custGeom>
              <a:solidFill>
                <a:srgbClr val="E2616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2658" name="Google Shape;907;p19">
                <a:extLst>
                  <a:ext uri="{FF2B5EF4-FFF2-40B4-BE49-F238E27FC236}">
                    <a16:creationId xmlns:a16="http://schemas.microsoft.com/office/drawing/2014/main" id="{6839144F-BE06-565B-728C-0F423453F526}"/>
                  </a:ext>
                </a:extLst>
              </p:cNvPr>
              <p:cNvSpPr>
                <a:spLocks/>
              </p:cNvSpPr>
              <p:nvPr/>
            </p:nvSpPr>
            <p:spPr bwMode="auto">
              <a:xfrm>
                <a:off x="5944715" y="1478661"/>
                <a:ext cx="103865" cy="97152"/>
              </a:xfrm>
              <a:custGeom>
                <a:avLst/>
                <a:gdLst>
                  <a:gd name="T0" fmla="*/ 51980 w 103865"/>
                  <a:gd name="T1" fmla="*/ 90011 h 97152"/>
                  <a:gd name="T2" fmla="*/ 103866 w 103865"/>
                  <a:gd name="T3" fmla="*/ 60007 h 97152"/>
                  <a:gd name="T4" fmla="*/ 0 w 103865"/>
                  <a:gd name="T5" fmla="*/ 0 h 97152"/>
                  <a:gd name="T6" fmla="*/ 51980 w 103865"/>
                  <a:gd name="T7" fmla="*/ 90011 h 971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3865" h="97152" extrusionOk="0">
                    <a:moveTo>
                      <a:pt x="51980" y="90011"/>
                    </a:moveTo>
                    <a:cubicBezTo>
                      <a:pt x="80489" y="106680"/>
                      <a:pt x="103866" y="93154"/>
                      <a:pt x="103866" y="60007"/>
                    </a:cubicBezTo>
                    <a:lnTo>
                      <a:pt x="0" y="0"/>
                    </a:lnTo>
                    <a:cubicBezTo>
                      <a:pt x="2005" y="36598"/>
                      <a:pt x="21315" y="70038"/>
                      <a:pt x="51980" y="90011"/>
                    </a:cubicBezTo>
                    <a:close/>
                  </a:path>
                </a:pathLst>
              </a:custGeom>
              <a:solidFill>
                <a:srgbClr val="B1B4C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2659" name="Google Shape;908;p19">
                <a:extLst>
                  <a:ext uri="{FF2B5EF4-FFF2-40B4-BE49-F238E27FC236}">
                    <a16:creationId xmlns:a16="http://schemas.microsoft.com/office/drawing/2014/main" id="{57950095-F3A4-E377-3F6C-C9AEB0BC5DF2}"/>
                  </a:ext>
                </a:extLst>
              </p:cNvPr>
              <p:cNvSpPr>
                <a:spLocks/>
              </p:cNvSpPr>
              <p:nvPr/>
            </p:nvSpPr>
            <p:spPr bwMode="auto">
              <a:xfrm>
                <a:off x="6048866" y="1538668"/>
                <a:ext cx="103770" cy="97206"/>
              </a:xfrm>
              <a:custGeom>
                <a:avLst/>
                <a:gdLst>
                  <a:gd name="T0" fmla="*/ 51885 w 103770"/>
                  <a:gd name="T1" fmla="*/ 90106 h 97206"/>
                  <a:gd name="T2" fmla="*/ 103771 w 103770"/>
                  <a:gd name="T3" fmla="*/ 60103 h 97206"/>
                  <a:gd name="T4" fmla="*/ 0 w 103770"/>
                  <a:gd name="T5" fmla="*/ 0 h 97206"/>
                  <a:gd name="T6" fmla="*/ 51885 w 103770"/>
                  <a:gd name="T7" fmla="*/ 90106 h 9720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3770" h="97206" extrusionOk="0">
                    <a:moveTo>
                      <a:pt x="51885" y="90106"/>
                    </a:moveTo>
                    <a:cubicBezTo>
                      <a:pt x="80394" y="106680"/>
                      <a:pt x="103771" y="93250"/>
                      <a:pt x="103771" y="60103"/>
                    </a:cubicBezTo>
                    <a:lnTo>
                      <a:pt x="0" y="0"/>
                    </a:lnTo>
                    <a:cubicBezTo>
                      <a:pt x="1958" y="36614"/>
                      <a:pt x="21229" y="70093"/>
                      <a:pt x="51885" y="90106"/>
                    </a:cubicBezTo>
                    <a:close/>
                  </a:path>
                </a:pathLst>
              </a:custGeom>
              <a:solidFill>
                <a:srgbClr val="E2616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2660" name="Google Shape;909;p19">
                <a:extLst>
                  <a:ext uri="{FF2B5EF4-FFF2-40B4-BE49-F238E27FC236}">
                    <a16:creationId xmlns:a16="http://schemas.microsoft.com/office/drawing/2014/main" id="{9D3DBA5A-B1D9-6579-6798-889AAD572763}"/>
                  </a:ext>
                </a:extLst>
              </p:cNvPr>
              <p:cNvSpPr>
                <a:spLocks/>
              </p:cNvSpPr>
              <p:nvPr/>
            </p:nvSpPr>
            <p:spPr bwMode="auto">
              <a:xfrm>
                <a:off x="6152351" y="1598771"/>
                <a:ext cx="103770" cy="97187"/>
              </a:xfrm>
              <a:custGeom>
                <a:avLst/>
                <a:gdLst>
                  <a:gd name="T0" fmla="*/ 51885 w 103770"/>
                  <a:gd name="T1" fmla="*/ 90106 h 97187"/>
                  <a:gd name="T2" fmla="*/ 103771 w 103770"/>
                  <a:gd name="T3" fmla="*/ 60008 h 97187"/>
                  <a:gd name="T4" fmla="*/ 0 w 103770"/>
                  <a:gd name="T5" fmla="*/ 0 h 97187"/>
                  <a:gd name="T6" fmla="*/ 51885 w 103770"/>
                  <a:gd name="T7" fmla="*/ 90106 h 9718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3770" h="97187" extrusionOk="0">
                    <a:moveTo>
                      <a:pt x="51885" y="90106"/>
                    </a:moveTo>
                    <a:cubicBezTo>
                      <a:pt x="80394" y="106680"/>
                      <a:pt x="103771" y="93154"/>
                      <a:pt x="103771" y="60008"/>
                    </a:cubicBezTo>
                    <a:lnTo>
                      <a:pt x="0" y="0"/>
                    </a:lnTo>
                    <a:cubicBezTo>
                      <a:pt x="1986" y="36606"/>
                      <a:pt x="21258" y="70071"/>
                      <a:pt x="51885" y="90106"/>
                    </a:cubicBezTo>
                    <a:close/>
                  </a:path>
                </a:pathLst>
              </a:custGeom>
              <a:solidFill>
                <a:srgbClr val="B1B4C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2661" name="Google Shape;910;p19">
                <a:extLst>
                  <a:ext uri="{FF2B5EF4-FFF2-40B4-BE49-F238E27FC236}">
                    <a16:creationId xmlns:a16="http://schemas.microsoft.com/office/drawing/2014/main" id="{25EB9082-2514-DA7D-3EF8-E4D7148AE334}"/>
                  </a:ext>
                </a:extLst>
              </p:cNvPr>
              <p:cNvSpPr>
                <a:spLocks/>
              </p:cNvSpPr>
              <p:nvPr/>
            </p:nvSpPr>
            <p:spPr bwMode="auto">
              <a:xfrm>
                <a:off x="6256122" y="1658778"/>
                <a:ext cx="103770" cy="97206"/>
              </a:xfrm>
              <a:custGeom>
                <a:avLst/>
                <a:gdLst>
                  <a:gd name="T0" fmla="*/ 51885 w 103770"/>
                  <a:gd name="T1" fmla="*/ 90106 h 97206"/>
                  <a:gd name="T2" fmla="*/ 103771 w 103770"/>
                  <a:gd name="T3" fmla="*/ 60103 h 97206"/>
                  <a:gd name="T4" fmla="*/ 0 w 103770"/>
                  <a:gd name="T5" fmla="*/ 0 h 97206"/>
                  <a:gd name="T6" fmla="*/ 51885 w 103770"/>
                  <a:gd name="T7" fmla="*/ 90106 h 9720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3770" h="97206" extrusionOk="0">
                    <a:moveTo>
                      <a:pt x="51885" y="90106"/>
                    </a:moveTo>
                    <a:cubicBezTo>
                      <a:pt x="80394" y="106680"/>
                      <a:pt x="103771" y="93250"/>
                      <a:pt x="103771" y="60103"/>
                    </a:cubicBezTo>
                    <a:lnTo>
                      <a:pt x="0" y="0"/>
                    </a:lnTo>
                    <a:cubicBezTo>
                      <a:pt x="1958" y="36614"/>
                      <a:pt x="21239" y="70093"/>
                      <a:pt x="51885" y="90106"/>
                    </a:cubicBezTo>
                    <a:close/>
                  </a:path>
                </a:pathLst>
              </a:custGeom>
              <a:solidFill>
                <a:srgbClr val="E2616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2662" name="Google Shape;911;p19">
                <a:extLst>
                  <a:ext uri="{FF2B5EF4-FFF2-40B4-BE49-F238E27FC236}">
                    <a16:creationId xmlns:a16="http://schemas.microsoft.com/office/drawing/2014/main" id="{12CC47E8-DEBA-8E8C-7671-B77125804B50}"/>
                  </a:ext>
                </a:extLst>
              </p:cNvPr>
              <p:cNvSpPr>
                <a:spLocks/>
              </p:cNvSpPr>
              <p:nvPr/>
            </p:nvSpPr>
            <p:spPr bwMode="auto">
              <a:xfrm>
                <a:off x="6359892" y="1718881"/>
                <a:ext cx="103770" cy="97204"/>
              </a:xfrm>
              <a:custGeom>
                <a:avLst/>
                <a:gdLst>
                  <a:gd name="T0" fmla="*/ 51885 w 103770"/>
                  <a:gd name="T1" fmla="*/ 90106 h 97204"/>
                  <a:gd name="T2" fmla="*/ 103771 w 103770"/>
                  <a:gd name="T3" fmla="*/ 60008 h 97204"/>
                  <a:gd name="T4" fmla="*/ 0 w 103770"/>
                  <a:gd name="T5" fmla="*/ 0 h 97204"/>
                  <a:gd name="T6" fmla="*/ 51885 w 103770"/>
                  <a:gd name="T7" fmla="*/ 90106 h 972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3770" h="97204" extrusionOk="0">
                    <a:moveTo>
                      <a:pt x="51885" y="90106"/>
                    </a:moveTo>
                    <a:cubicBezTo>
                      <a:pt x="80394" y="106680"/>
                      <a:pt x="103771" y="93250"/>
                      <a:pt x="103771" y="60008"/>
                    </a:cubicBezTo>
                    <a:lnTo>
                      <a:pt x="0" y="0"/>
                    </a:lnTo>
                    <a:cubicBezTo>
                      <a:pt x="1986" y="36606"/>
                      <a:pt x="21258" y="70071"/>
                      <a:pt x="51885" y="90106"/>
                    </a:cubicBezTo>
                    <a:close/>
                  </a:path>
                </a:pathLst>
              </a:custGeom>
              <a:solidFill>
                <a:srgbClr val="B1B4C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2663" name="Google Shape;912;p19">
                <a:extLst>
                  <a:ext uri="{FF2B5EF4-FFF2-40B4-BE49-F238E27FC236}">
                    <a16:creationId xmlns:a16="http://schemas.microsoft.com/office/drawing/2014/main" id="{A816D0DE-1708-D0E4-483E-29EBD3B6A810}"/>
                  </a:ext>
                </a:extLst>
              </p:cNvPr>
              <p:cNvSpPr>
                <a:spLocks/>
              </p:cNvSpPr>
              <p:nvPr/>
            </p:nvSpPr>
            <p:spPr bwMode="auto">
              <a:xfrm>
                <a:off x="6463663" y="1778889"/>
                <a:ext cx="103770" cy="97206"/>
              </a:xfrm>
              <a:custGeom>
                <a:avLst/>
                <a:gdLst>
                  <a:gd name="T0" fmla="*/ 51885 w 103770"/>
                  <a:gd name="T1" fmla="*/ 90106 h 97206"/>
                  <a:gd name="T2" fmla="*/ 103770 w 103770"/>
                  <a:gd name="T3" fmla="*/ 60103 h 97206"/>
                  <a:gd name="T4" fmla="*/ 0 w 103770"/>
                  <a:gd name="T5" fmla="*/ 0 h 97206"/>
                  <a:gd name="T6" fmla="*/ 51885 w 103770"/>
                  <a:gd name="T7" fmla="*/ 90106 h 9720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3770" h="97206" extrusionOk="0">
                    <a:moveTo>
                      <a:pt x="51885" y="90106"/>
                    </a:moveTo>
                    <a:cubicBezTo>
                      <a:pt x="80394" y="106680"/>
                      <a:pt x="103770" y="93250"/>
                      <a:pt x="103770" y="60103"/>
                    </a:cubicBezTo>
                    <a:lnTo>
                      <a:pt x="0" y="0"/>
                    </a:lnTo>
                    <a:cubicBezTo>
                      <a:pt x="1863" y="36642"/>
                      <a:pt x="21163" y="70158"/>
                      <a:pt x="51885" y="90106"/>
                    </a:cubicBezTo>
                    <a:close/>
                  </a:path>
                </a:pathLst>
              </a:custGeom>
              <a:solidFill>
                <a:srgbClr val="E2616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2664" name="Google Shape;913;p19">
                <a:extLst>
                  <a:ext uri="{FF2B5EF4-FFF2-40B4-BE49-F238E27FC236}">
                    <a16:creationId xmlns:a16="http://schemas.microsoft.com/office/drawing/2014/main" id="{77F905B1-5417-4F1E-FDC0-0F7B791FFF76}"/>
                  </a:ext>
                </a:extLst>
              </p:cNvPr>
              <p:cNvSpPr>
                <a:spLocks/>
              </p:cNvSpPr>
              <p:nvPr/>
            </p:nvSpPr>
            <p:spPr bwMode="auto">
              <a:xfrm>
                <a:off x="6567433" y="1838991"/>
                <a:ext cx="103770" cy="97204"/>
              </a:xfrm>
              <a:custGeom>
                <a:avLst/>
                <a:gdLst>
                  <a:gd name="T0" fmla="*/ 51885 w 103770"/>
                  <a:gd name="T1" fmla="*/ 90106 h 97204"/>
                  <a:gd name="T2" fmla="*/ 103771 w 103770"/>
                  <a:gd name="T3" fmla="*/ 60008 h 97204"/>
                  <a:gd name="T4" fmla="*/ 0 w 103770"/>
                  <a:gd name="T5" fmla="*/ 0 h 97204"/>
                  <a:gd name="T6" fmla="*/ 51885 w 103770"/>
                  <a:gd name="T7" fmla="*/ 90106 h 972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3770" h="97204" extrusionOk="0">
                    <a:moveTo>
                      <a:pt x="51885" y="90106"/>
                    </a:moveTo>
                    <a:cubicBezTo>
                      <a:pt x="80394" y="106680"/>
                      <a:pt x="103771" y="93250"/>
                      <a:pt x="103771" y="60008"/>
                    </a:cubicBezTo>
                    <a:lnTo>
                      <a:pt x="0" y="0"/>
                    </a:lnTo>
                    <a:cubicBezTo>
                      <a:pt x="1986" y="36606"/>
                      <a:pt x="21258" y="70071"/>
                      <a:pt x="51885" y="90106"/>
                    </a:cubicBezTo>
                    <a:close/>
                  </a:path>
                </a:pathLst>
              </a:custGeom>
              <a:solidFill>
                <a:srgbClr val="B1B4C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grpSp>
        <p:sp>
          <p:nvSpPr>
            <p:cNvPr id="22580" name="Google Shape;914;p19">
              <a:extLst>
                <a:ext uri="{FF2B5EF4-FFF2-40B4-BE49-F238E27FC236}">
                  <a16:creationId xmlns:a16="http://schemas.microsoft.com/office/drawing/2014/main" id="{1DB6378E-BADB-E9B0-4392-AC920CB3E512}"/>
                </a:ext>
              </a:extLst>
            </p:cNvPr>
            <p:cNvSpPr>
              <a:spLocks/>
            </p:cNvSpPr>
            <p:nvPr/>
          </p:nvSpPr>
          <p:spPr bwMode="auto">
            <a:xfrm>
              <a:off x="5776434" y="3835950"/>
              <a:ext cx="422399" cy="244506"/>
            </a:xfrm>
            <a:custGeom>
              <a:avLst/>
              <a:gdLst>
                <a:gd name="T0" fmla="*/ 375265 w 422399"/>
                <a:gd name="T1" fmla="*/ 244507 h 244506"/>
                <a:gd name="T2" fmla="*/ 0 w 422399"/>
                <a:gd name="T3" fmla="*/ 27337 h 244506"/>
                <a:gd name="T4" fmla="*/ 47039 w 422399"/>
                <a:gd name="T5" fmla="*/ 0 h 244506"/>
                <a:gd name="T6" fmla="*/ 422399 w 422399"/>
                <a:gd name="T7" fmla="*/ 217075 h 244506"/>
                <a:gd name="T8" fmla="*/ 375265 w 422399"/>
                <a:gd name="T9" fmla="*/ 244507 h 2445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2399" h="244506" extrusionOk="0">
                  <a:moveTo>
                    <a:pt x="375265" y="244507"/>
                  </a:moveTo>
                  <a:lnTo>
                    <a:pt x="0" y="27337"/>
                  </a:lnTo>
                  <a:lnTo>
                    <a:pt x="47039" y="0"/>
                  </a:lnTo>
                  <a:lnTo>
                    <a:pt x="422399" y="217075"/>
                  </a:lnTo>
                  <a:lnTo>
                    <a:pt x="375265" y="244507"/>
                  </a:lnTo>
                  <a:close/>
                </a:path>
              </a:pathLst>
            </a:custGeom>
            <a:solidFill>
              <a:srgbClr val="D6D8E5">
                <a:alpha val="39999"/>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2581" name="Google Shape;915;p19">
              <a:extLst>
                <a:ext uri="{FF2B5EF4-FFF2-40B4-BE49-F238E27FC236}">
                  <a16:creationId xmlns:a16="http://schemas.microsoft.com/office/drawing/2014/main" id="{0A677F96-6013-E19C-22DE-F187A840F002}"/>
                </a:ext>
              </a:extLst>
            </p:cNvPr>
            <p:cNvSpPr>
              <a:spLocks/>
            </p:cNvSpPr>
            <p:nvPr/>
          </p:nvSpPr>
          <p:spPr bwMode="auto">
            <a:xfrm>
              <a:off x="5919927" y="3349699"/>
              <a:ext cx="376785" cy="648842"/>
            </a:xfrm>
            <a:custGeom>
              <a:avLst/>
              <a:gdLst>
                <a:gd name="T0" fmla="*/ 376786 w 376785"/>
                <a:gd name="T1" fmla="*/ 648843 h 648842"/>
                <a:gd name="T2" fmla="*/ 0 w 376785"/>
                <a:gd name="T3" fmla="*/ 430721 h 648842"/>
                <a:gd name="T4" fmla="*/ 47134 w 376785"/>
                <a:gd name="T5" fmla="*/ 0 h 648842"/>
                <a:gd name="T6" fmla="*/ 329747 w 376785"/>
                <a:gd name="T7" fmla="*/ 163544 h 648842"/>
                <a:gd name="T8" fmla="*/ 376786 w 376785"/>
                <a:gd name="T9" fmla="*/ 648843 h 6488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6785" h="648842" extrusionOk="0">
                  <a:moveTo>
                    <a:pt x="376786" y="648843"/>
                  </a:moveTo>
                  <a:lnTo>
                    <a:pt x="0" y="430721"/>
                  </a:lnTo>
                  <a:lnTo>
                    <a:pt x="47134" y="0"/>
                  </a:lnTo>
                  <a:lnTo>
                    <a:pt x="329747" y="163544"/>
                  </a:lnTo>
                  <a:lnTo>
                    <a:pt x="376786" y="648843"/>
                  </a:lnTo>
                  <a:close/>
                </a:path>
              </a:pathLst>
            </a:custGeom>
            <a:solidFill>
              <a:srgbClr val="C6555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2582" name="Google Shape;916;p19">
              <a:extLst>
                <a:ext uri="{FF2B5EF4-FFF2-40B4-BE49-F238E27FC236}">
                  <a16:creationId xmlns:a16="http://schemas.microsoft.com/office/drawing/2014/main" id="{5F02308E-7F46-7569-2FEA-C252C62DD875}"/>
                </a:ext>
              </a:extLst>
            </p:cNvPr>
            <p:cNvSpPr>
              <a:spLocks/>
            </p:cNvSpPr>
            <p:nvPr/>
          </p:nvSpPr>
          <p:spPr bwMode="auto">
            <a:xfrm>
              <a:off x="5821952" y="3404277"/>
              <a:ext cx="376880" cy="648747"/>
            </a:xfrm>
            <a:custGeom>
              <a:avLst/>
              <a:gdLst>
                <a:gd name="T0" fmla="*/ 376881 w 376880"/>
                <a:gd name="T1" fmla="*/ 648748 h 648747"/>
                <a:gd name="T2" fmla="*/ 0 w 376880"/>
                <a:gd name="T3" fmla="*/ 430721 h 648747"/>
                <a:gd name="T4" fmla="*/ 47134 w 376880"/>
                <a:gd name="T5" fmla="*/ 0 h 648747"/>
                <a:gd name="T6" fmla="*/ 329747 w 376880"/>
                <a:gd name="T7" fmla="*/ 163544 h 648747"/>
                <a:gd name="T8" fmla="*/ 376881 w 376880"/>
                <a:gd name="T9" fmla="*/ 648748 h 6487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6880" h="648747" extrusionOk="0">
                  <a:moveTo>
                    <a:pt x="376881" y="648748"/>
                  </a:moveTo>
                  <a:lnTo>
                    <a:pt x="0" y="430721"/>
                  </a:lnTo>
                  <a:lnTo>
                    <a:pt x="47134" y="0"/>
                  </a:lnTo>
                  <a:lnTo>
                    <a:pt x="329747" y="163544"/>
                  </a:lnTo>
                  <a:lnTo>
                    <a:pt x="376881" y="648748"/>
                  </a:lnTo>
                  <a:close/>
                </a:path>
              </a:pathLst>
            </a:custGeom>
            <a:solidFill>
              <a:srgbClr val="FF6C6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2583" name="Google Shape;917;p19">
              <a:extLst>
                <a:ext uri="{FF2B5EF4-FFF2-40B4-BE49-F238E27FC236}">
                  <a16:creationId xmlns:a16="http://schemas.microsoft.com/office/drawing/2014/main" id="{F2DE3954-0A6D-7FAE-8207-36176A69EF71}"/>
                </a:ext>
              </a:extLst>
            </p:cNvPr>
            <p:cNvSpPr>
              <a:spLocks/>
            </p:cNvSpPr>
            <p:nvPr/>
          </p:nvSpPr>
          <p:spPr bwMode="auto">
            <a:xfrm>
              <a:off x="6151700" y="3513243"/>
              <a:ext cx="145012" cy="539781"/>
            </a:xfrm>
            <a:custGeom>
              <a:avLst/>
              <a:gdLst>
                <a:gd name="T0" fmla="*/ 47134 w 145012"/>
                <a:gd name="T1" fmla="*/ 539782 h 539781"/>
                <a:gd name="T2" fmla="*/ 145013 w 145012"/>
                <a:gd name="T3" fmla="*/ 485299 h 539781"/>
                <a:gd name="T4" fmla="*/ 97974 w 145012"/>
                <a:gd name="T5" fmla="*/ 0 h 539781"/>
                <a:gd name="T6" fmla="*/ 0 w 145012"/>
                <a:gd name="T7" fmla="*/ 54578 h 539781"/>
                <a:gd name="T8" fmla="*/ 47134 w 145012"/>
                <a:gd name="T9" fmla="*/ 539782 h 5397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012" h="539781" extrusionOk="0">
                  <a:moveTo>
                    <a:pt x="47134" y="539782"/>
                  </a:moveTo>
                  <a:lnTo>
                    <a:pt x="145013" y="485299"/>
                  </a:lnTo>
                  <a:lnTo>
                    <a:pt x="97974" y="0"/>
                  </a:lnTo>
                  <a:lnTo>
                    <a:pt x="0" y="54578"/>
                  </a:lnTo>
                  <a:lnTo>
                    <a:pt x="47134" y="539782"/>
                  </a:lnTo>
                  <a:close/>
                </a:path>
              </a:pathLst>
            </a:custGeom>
            <a:solidFill>
              <a:srgbClr val="DD626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2584" name="Google Shape;918;p19">
              <a:extLst>
                <a:ext uri="{FF2B5EF4-FFF2-40B4-BE49-F238E27FC236}">
                  <a16:creationId xmlns:a16="http://schemas.microsoft.com/office/drawing/2014/main" id="{9D46A5DF-6DBE-CC47-9B25-F382283750B0}"/>
                </a:ext>
              </a:extLst>
            </p:cNvPr>
            <p:cNvSpPr>
              <a:spLocks/>
            </p:cNvSpPr>
            <p:nvPr/>
          </p:nvSpPr>
          <p:spPr bwMode="auto">
            <a:xfrm>
              <a:off x="5869087" y="3349699"/>
              <a:ext cx="97973" cy="104584"/>
            </a:xfrm>
            <a:custGeom>
              <a:avLst/>
              <a:gdLst>
                <a:gd name="T0" fmla="*/ 0 w 97973"/>
                <a:gd name="T1" fmla="*/ 54578 h 104584"/>
                <a:gd name="T2" fmla="*/ 97974 w 97973"/>
                <a:gd name="T3" fmla="*/ 0 h 104584"/>
                <a:gd name="T4" fmla="*/ 86476 w 97973"/>
                <a:gd name="T5" fmla="*/ 104584 h 104584"/>
                <a:gd name="T6" fmla="*/ 0 w 97973"/>
                <a:gd name="T7" fmla="*/ 54578 h 1045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7973" h="104584" extrusionOk="0">
                  <a:moveTo>
                    <a:pt x="0" y="54578"/>
                  </a:moveTo>
                  <a:lnTo>
                    <a:pt x="97974" y="0"/>
                  </a:lnTo>
                  <a:lnTo>
                    <a:pt x="86476" y="104584"/>
                  </a:lnTo>
                  <a:lnTo>
                    <a:pt x="0" y="54578"/>
                  </a:lnTo>
                  <a:close/>
                </a:path>
              </a:pathLst>
            </a:custGeom>
            <a:solidFill>
              <a:srgbClr val="C6555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2585" name="Google Shape;919;p19">
              <a:extLst>
                <a:ext uri="{FF2B5EF4-FFF2-40B4-BE49-F238E27FC236}">
                  <a16:creationId xmlns:a16="http://schemas.microsoft.com/office/drawing/2014/main" id="{63CD1D46-1D9E-3192-5465-5B4DF846730F}"/>
                </a:ext>
              </a:extLst>
            </p:cNvPr>
            <p:cNvSpPr>
              <a:spLocks/>
            </p:cNvSpPr>
            <p:nvPr/>
          </p:nvSpPr>
          <p:spPr bwMode="auto">
            <a:xfrm>
              <a:off x="5939787" y="3382376"/>
              <a:ext cx="141211" cy="143535"/>
            </a:xfrm>
            <a:custGeom>
              <a:avLst/>
              <a:gdLst>
                <a:gd name="T0" fmla="*/ 141211 w 141211"/>
                <a:gd name="T1" fmla="*/ 143536 h 143535"/>
                <a:gd name="T2" fmla="*/ 123821 w 141211"/>
                <a:gd name="T3" fmla="*/ 133439 h 143535"/>
                <a:gd name="T4" fmla="*/ 70606 w 141211"/>
                <a:gd name="T5" fmla="*/ 28664 h 143535"/>
                <a:gd name="T6" fmla="*/ 17485 w 141211"/>
                <a:gd name="T7" fmla="*/ 71622 h 143535"/>
                <a:gd name="T8" fmla="*/ 0 w 141211"/>
                <a:gd name="T9" fmla="*/ 61525 h 143535"/>
                <a:gd name="T10" fmla="*/ 70606 w 141211"/>
                <a:gd name="T11" fmla="*/ 8471 h 143535"/>
                <a:gd name="T12" fmla="*/ 141211 w 141211"/>
                <a:gd name="T13" fmla="*/ 143536 h 1435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1211" h="143535" extrusionOk="0">
                  <a:moveTo>
                    <a:pt x="141211" y="143536"/>
                  </a:moveTo>
                  <a:lnTo>
                    <a:pt x="123821" y="133439"/>
                  </a:lnTo>
                  <a:cubicBezTo>
                    <a:pt x="123821" y="92767"/>
                    <a:pt x="99969" y="45904"/>
                    <a:pt x="70606" y="28664"/>
                  </a:cubicBezTo>
                  <a:cubicBezTo>
                    <a:pt x="41242" y="11424"/>
                    <a:pt x="17485" y="30950"/>
                    <a:pt x="17485" y="71622"/>
                  </a:cubicBezTo>
                  <a:lnTo>
                    <a:pt x="0" y="61525"/>
                  </a:lnTo>
                  <a:cubicBezTo>
                    <a:pt x="0" y="9805"/>
                    <a:pt x="31739" y="-14008"/>
                    <a:pt x="70606" y="8471"/>
                  </a:cubicBezTo>
                  <a:cubicBezTo>
                    <a:pt x="109472" y="30950"/>
                    <a:pt x="141211" y="91815"/>
                    <a:pt x="141211" y="143536"/>
                  </a:cubicBezTo>
                  <a:close/>
                </a:path>
              </a:pathLst>
            </a:custGeom>
            <a:solidFill>
              <a:srgbClr val="20232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2586" name="Google Shape;920;p19">
              <a:extLst>
                <a:ext uri="{FF2B5EF4-FFF2-40B4-BE49-F238E27FC236}">
                  <a16:creationId xmlns:a16="http://schemas.microsoft.com/office/drawing/2014/main" id="{12A6088E-6ABE-74A5-9131-496B18683B99}"/>
                </a:ext>
              </a:extLst>
            </p:cNvPr>
            <p:cNvSpPr>
              <a:spLocks/>
            </p:cNvSpPr>
            <p:nvPr/>
          </p:nvSpPr>
          <p:spPr bwMode="auto">
            <a:xfrm>
              <a:off x="6031584" y="3326084"/>
              <a:ext cx="141211" cy="143535"/>
            </a:xfrm>
            <a:custGeom>
              <a:avLst/>
              <a:gdLst>
                <a:gd name="T0" fmla="*/ 141211 w 141211"/>
                <a:gd name="T1" fmla="*/ 143536 h 143535"/>
                <a:gd name="T2" fmla="*/ 123821 w 141211"/>
                <a:gd name="T3" fmla="*/ 133439 h 143535"/>
                <a:gd name="T4" fmla="*/ 70606 w 141211"/>
                <a:gd name="T5" fmla="*/ 28664 h 143535"/>
                <a:gd name="T6" fmla="*/ 17485 w 141211"/>
                <a:gd name="T7" fmla="*/ 71622 h 143535"/>
                <a:gd name="T8" fmla="*/ 0 w 141211"/>
                <a:gd name="T9" fmla="*/ 61525 h 143535"/>
                <a:gd name="T10" fmla="*/ 70606 w 141211"/>
                <a:gd name="T11" fmla="*/ 8471 h 143535"/>
                <a:gd name="T12" fmla="*/ 141211 w 141211"/>
                <a:gd name="T13" fmla="*/ 143536 h 1435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1211" h="143535" extrusionOk="0">
                  <a:moveTo>
                    <a:pt x="141211" y="143536"/>
                  </a:moveTo>
                  <a:lnTo>
                    <a:pt x="123821" y="133439"/>
                  </a:lnTo>
                  <a:cubicBezTo>
                    <a:pt x="123821" y="92767"/>
                    <a:pt x="99969" y="45904"/>
                    <a:pt x="70606" y="28664"/>
                  </a:cubicBezTo>
                  <a:cubicBezTo>
                    <a:pt x="41242" y="11424"/>
                    <a:pt x="17485" y="30950"/>
                    <a:pt x="17485" y="71622"/>
                  </a:cubicBezTo>
                  <a:lnTo>
                    <a:pt x="0" y="61525"/>
                  </a:lnTo>
                  <a:cubicBezTo>
                    <a:pt x="0" y="9804"/>
                    <a:pt x="31739" y="-14008"/>
                    <a:pt x="70606" y="8471"/>
                  </a:cubicBezTo>
                  <a:cubicBezTo>
                    <a:pt x="109472" y="30950"/>
                    <a:pt x="141211" y="92291"/>
                    <a:pt x="141211" y="143536"/>
                  </a:cubicBezTo>
                  <a:close/>
                </a:path>
              </a:pathLst>
            </a:custGeom>
            <a:solidFill>
              <a:srgbClr val="20232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2587" name="Google Shape;921;p19">
              <a:extLst>
                <a:ext uri="{FF2B5EF4-FFF2-40B4-BE49-F238E27FC236}">
                  <a16:creationId xmlns:a16="http://schemas.microsoft.com/office/drawing/2014/main" id="{F44C6AC4-0D0A-E9E3-9123-B60903AE2BAF}"/>
                </a:ext>
              </a:extLst>
            </p:cNvPr>
            <p:cNvSpPr>
              <a:spLocks/>
            </p:cNvSpPr>
            <p:nvPr/>
          </p:nvSpPr>
          <p:spPr bwMode="auto">
            <a:xfrm>
              <a:off x="5273451" y="4003686"/>
              <a:ext cx="608559" cy="352234"/>
            </a:xfrm>
            <a:custGeom>
              <a:avLst/>
              <a:gdLst>
                <a:gd name="T0" fmla="*/ 540709 w 608559"/>
                <a:gd name="T1" fmla="*/ 352234 h 352234"/>
                <a:gd name="T2" fmla="*/ 0 w 608559"/>
                <a:gd name="T3" fmla="*/ 39529 h 352234"/>
                <a:gd name="T4" fmla="*/ 67850 w 608559"/>
                <a:gd name="T5" fmla="*/ 0 h 352234"/>
                <a:gd name="T6" fmla="*/ 608559 w 608559"/>
                <a:gd name="T7" fmla="*/ 312801 h 352234"/>
                <a:gd name="T8" fmla="*/ 540709 w 608559"/>
                <a:gd name="T9" fmla="*/ 352234 h 3522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8559" h="352234" extrusionOk="0">
                  <a:moveTo>
                    <a:pt x="540709" y="352234"/>
                  </a:moveTo>
                  <a:lnTo>
                    <a:pt x="0" y="39529"/>
                  </a:lnTo>
                  <a:lnTo>
                    <a:pt x="67850" y="0"/>
                  </a:lnTo>
                  <a:lnTo>
                    <a:pt x="608559" y="312801"/>
                  </a:lnTo>
                  <a:lnTo>
                    <a:pt x="540709" y="352234"/>
                  </a:lnTo>
                  <a:close/>
                </a:path>
              </a:pathLst>
            </a:custGeom>
            <a:solidFill>
              <a:srgbClr val="D6D8E5">
                <a:alpha val="39999"/>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2588" name="Google Shape;922;p19">
              <a:extLst>
                <a:ext uri="{FF2B5EF4-FFF2-40B4-BE49-F238E27FC236}">
                  <a16:creationId xmlns:a16="http://schemas.microsoft.com/office/drawing/2014/main" id="{C4667F51-CE09-9987-0C80-4583E723C782}"/>
                </a:ext>
              </a:extLst>
            </p:cNvPr>
            <p:cNvSpPr>
              <a:spLocks/>
            </p:cNvSpPr>
            <p:nvPr/>
          </p:nvSpPr>
          <p:spPr bwMode="auto">
            <a:xfrm>
              <a:off x="5480232" y="3303313"/>
              <a:ext cx="542799" cy="934592"/>
            </a:xfrm>
            <a:custGeom>
              <a:avLst/>
              <a:gdLst>
                <a:gd name="T0" fmla="*/ 542800 w 542799"/>
                <a:gd name="T1" fmla="*/ 934593 h 934592"/>
                <a:gd name="T2" fmla="*/ 0 w 542799"/>
                <a:gd name="T3" fmla="*/ 620458 h 934592"/>
                <a:gd name="T4" fmla="*/ 67850 w 542799"/>
                <a:gd name="T5" fmla="*/ 0 h 934592"/>
                <a:gd name="T6" fmla="*/ 474950 w 542799"/>
                <a:gd name="T7" fmla="*/ 235648 h 934592"/>
                <a:gd name="T8" fmla="*/ 542800 w 542799"/>
                <a:gd name="T9" fmla="*/ 934593 h 9345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2799" h="934592" extrusionOk="0">
                  <a:moveTo>
                    <a:pt x="542800" y="934593"/>
                  </a:moveTo>
                  <a:lnTo>
                    <a:pt x="0" y="620458"/>
                  </a:lnTo>
                  <a:lnTo>
                    <a:pt x="67850" y="0"/>
                  </a:lnTo>
                  <a:lnTo>
                    <a:pt x="474950" y="235648"/>
                  </a:lnTo>
                  <a:lnTo>
                    <a:pt x="542800" y="93459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2589" name="Google Shape;923;p19">
              <a:extLst>
                <a:ext uri="{FF2B5EF4-FFF2-40B4-BE49-F238E27FC236}">
                  <a16:creationId xmlns:a16="http://schemas.microsoft.com/office/drawing/2014/main" id="{0D4DD2F9-0342-0936-C80B-BBF96F90F63E}"/>
                </a:ext>
              </a:extLst>
            </p:cNvPr>
            <p:cNvSpPr>
              <a:spLocks/>
            </p:cNvSpPr>
            <p:nvPr/>
          </p:nvSpPr>
          <p:spPr bwMode="auto">
            <a:xfrm>
              <a:off x="5339115" y="3381894"/>
              <a:ext cx="542894" cy="934592"/>
            </a:xfrm>
            <a:custGeom>
              <a:avLst/>
              <a:gdLst>
                <a:gd name="T0" fmla="*/ 542895 w 542894"/>
                <a:gd name="T1" fmla="*/ 934593 h 934592"/>
                <a:gd name="T2" fmla="*/ 0 w 542894"/>
                <a:gd name="T3" fmla="*/ 620458 h 934592"/>
                <a:gd name="T4" fmla="*/ 67850 w 542894"/>
                <a:gd name="T5" fmla="*/ 0 h 934592"/>
                <a:gd name="T6" fmla="*/ 475045 w 542894"/>
                <a:gd name="T7" fmla="*/ 235553 h 934592"/>
                <a:gd name="T8" fmla="*/ 542895 w 542894"/>
                <a:gd name="T9" fmla="*/ 934593 h 9345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2894" h="934592" extrusionOk="0">
                  <a:moveTo>
                    <a:pt x="542895" y="934593"/>
                  </a:moveTo>
                  <a:lnTo>
                    <a:pt x="0" y="620458"/>
                  </a:lnTo>
                  <a:lnTo>
                    <a:pt x="67850" y="0"/>
                  </a:lnTo>
                  <a:lnTo>
                    <a:pt x="475045" y="235553"/>
                  </a:lnTo>
                  <a:lnTo>
                    <a:pt x="542895" y="93459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2590" name="Google Shape;924;p19">
              <a:extLst>
                <a:ext uri="{FF2B5EF4-FFF2-40B4-BE49-F238E27FC236}">
                  <a16:creationId xmlns:a16="http://schemas.microsoft.com/office/drawing/2014/main" id="{35DA27E0-0FC5-0C63-5DD2-04F9F9F43ABB}"/>
                </a:ext>
              </a:extLst>
            </p:cNvPr>
            <p:cNvSpPr>
              <a:spLocks/>
            </p:cNvSpPr>
            <p:nvPr/>
          </p:nvSpPr>
          <p:spPr bwMode="auto">
            <a:xfrm>
              <a:off x="5814160" y="3538961"/>
              <a:ext cx="208871" cy="777525"/>
            </a:xfrm>
            <a:custGeom>
              <a:avLst/>
              <a:gdLst>
                <a:gd name="T0" fmla="*/ 67850 w 208871"/>
                <a:gd name="T1" fmla="*/ 777526 h 777525"/>
                <a:gd name="T2" fmla="*/ 208871 w 208871"/>
                <a:gd name="T3" fmla="*/ 698945 h 777525"/>
                <a:gd name="T4" fmla="*/ 141021 w 208871"/>
                <a:gd name="T5" fmla="*/ 0 h 777525"/>
                <a:gd name="T6" fmla="*/ 0 w 208871"/>
                <a:gd name="T7" fmla="*/ 78486 h 777525"/>
                <a:gd name="T8" fmla="*/ 67850 w 208871"/>
                <a:gd name="T9" fmla="*/ 777526 h 7775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8871" h="777525" extrusionOk="0">
                  <a:moveTo>
                    <a:pt x="67850" y="777526"/>
                  </a:moveTo>
                  <a:lnTo>
                    <a:pt x="208871" y="698945"/>
                  </a:lnTo>
                  <a:lnTo>
                    <a:pt x="141021" y="0"/>
                  </a:lnTo>
                  <a:lnTo>
                    <a:pt x="0" y="78486"/>
                  </a:lnTo>
                  <a:lnTo>
                    <a:pt x="67850" y="77752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2591" name="Google Shape;925;p19">
              <a:extLst>
                <a:ext uri="{FF2B5EF4-FFF2-40B4-BE49-F238E27FC236}">
                  <a16:creationId xmlns:a16="http://schemas.microsoft.com/office/drawing/2014/main" id="{A6CC04F9-5C90-FCFC-020C-BDA31347DBA8}"/>
                </a:ext>
              </a:extLst>
            </p:cNvPr>
            <p:cNvSpPr>
              <a:spLocks/>
            </p:cNvSpPr>
            <p:nvPr/>
          </p:nvSpPr>
          <p:spPr bwMode="auto">
            <a:xfrm>
              <a:off x="5406965" y="3303313"/>
              <a:ext cx="141116" cy="150685"/>
            </a:xfrm>
            <a:custGeom>
              <a:avLst/>
              <a:gdLst>
                <a:gd name="T0" fmla="*/ 0 w 141116"/>
                <a:gd name="T1" fmla="*/ 78581 h 150685"/>
                <a:gd name="T2" fmla="*/ 141117 w 141116"/>
                <a:gd name="T3" fmla="*/ 0 h 150685"/>
                <a:gd name="T4" fmla="*/ 124582 w 141116"/>
                <a:gd name="T5" fmla="*/ 150685 h 150685"/>
                <a:gd name="T6" fmla="*/ 0 w 141116"/>
                <a:gd name="T7" fmla="*/ 78581 h 15068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1116" h="150685" extrusionOk="0">
                  <a:moveTo>
                    <a:pt x="0" y="78581"/>
                  </a:moveTo>
                  <a:lnTo>
                    <a:pt x="141117" y="0"/>
                  </a:lnTo>
                  <a:lnTo>
                    <a:pt x="124582" y="150685"/>
                  </a:lnTo>
                  <a:lnTo>
                    <a:pt x="0" y="785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2592" name="Google Shape;926;p19">
              <a:extLst>
                <a:ext uri="{FF2B5EF4-FFF2-40B4-BE49-F238E27FC236}">
                  <a16:creationId xmlns:a16="http://schemas.microsoft.com/office/drawing/2014/main" id="{3B2FA483-F9E9-EEAC-2ABD-AEA86A54848B}"/>
                </a:ext>
              </a:extLst>
            </p:cNvPr>
            <p:cNvSpPr>
              <a:spLocks/>
            </p:cNvSpPr>
            <p:nvPr/>
          </p:nvSpPr>
          <p:spPr bwMode="auto">
            <a:xfrm>
              <a:off x="5508835" y="3350470"/>
              <a:ext cx="203454" cy="206683"/>
            </a:xfrm>
            <a:custGeom>
              <a:avLst/>
              <a:gdLst>
                <a:gd name="T0" fmla="*/ 203455 w 203454"/>
                <a:gd name="T1" fmla="*/ 206684 h 206683"/>
                <a:gd name="T2" fmla="*/ 178367 w 203454"/>
                <a:gd name="T3" fmla="*/ 191730 h 206683"/>
                <a:gd name="T4" fmla="*/ 101775 w 203454"/>
                <a:gd name="T5" fmla="*/ 41235 h 206683"/>
                <a:gd name="T6" fmla="*/ 25087 w 203454"/>
                <a:gd name="T7" fmla="*/ 103052 h 206683"/>
                <a:gd name="T8" fmla="*/ 0 w 203454"/>
                <a:gd name="T9" fmla="*/ 88574 h 206683"/>
                <a:gd name="T10" fmla="*/ 101775 w 203454"/>
                <a:gd name="T11" fmla="*/ 12374 h 206683"/>
                <a:gd name="T12" fmla="*/ 203455 w 203454"/>
                <a:gd name="T13" fmla="*/ 206684 h 2066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3454" h="206683" extrusionOk="0">
                  <a:moveTo>
                    <a:pt x="203455" y="206684"/>
                  </a:moveTo>
                  <a:lnTo>
                    <a:pt x="178367" y="191730"/>
                  </a:lnTo>
                  <a:cubicBezTo>
                    <a:pt x="178367" y="133151"/>
                    <a:pt x="143967" y="65619"/>
                    <a:pt x="101775" y="41235"/>
                  </a:cubicBezTo>
                  <a:cubicBezTo>
                    <a:pt x="59582" y="16851"/>
                    <a:pt x="25087" y="44473"/>
                    <a:pt x="25087" y="103052"/>
                  </a:cubicBezTo>
                  <a:lnTo>
                    <a:pt x="0" y="88574"/>
                  </a:lnTo>
                  <a:cubicBezTo>
                    <a:pt x="0" y="13993"/>
                    <a:pt x="45613" y="-20297"/>
                    <a:pt x="101775" y="12374"/>
                  </a:cubicBezTo>
                  <a:cubicBezTo>
                    <a:pt x="157936" y="45045"/>
                    <a:pt x="203455" y="132103"/>
                    <a:pt x="203455" y="206684"/>
                  </a:cubicBezTo>
                  <a:close/>
                </a:path>
              </a:pathLst>
            </a:custGeom>
            <a:solidFill>
              <a:srgbClr val="20232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2593" name="Google Shape;927;p19">
              <a:extLst>
                <a:ext uri="{FF2B5EF4-FFF2-40B4-BE49-F238E27FC236}">
                  <a16:creationId xmlns:a16="http://schemas.microsoft.com/office/drawing/2014/main" id="{DB44591B-6EE9-6E82-3242-D47EC087D1E4}"/>
                </a:ext>
              </a:extLst>
            </p:cNvPr>
            <p:cNvSpPr>
              <a:spLocks/>
            </p:cNvSpPr>
            <p:nvPr/>
          </p:nvSpPr>
          <p:spPr bwMode="auto">
            <a:xfrm>
              <a:off x="5641209" y="3269779"/>
              <a:ext cx="203454" cy="206316"/>
            </a:xfrm>
            <a:custGeom>
              <a:avLst/>
              <a:gdLst>
                <a:gd name="T0" fmla="*/ 203455 w 203454"/>
                <a:gd name="T1" fmla="*/ 206317 h 206316"/>
                <a:gd name="T2" fmla="*/ 178367 w 203454"/>
                <a:gd name="T3" fmla="*/ 191744 h 206316"/>
                <a:gd name="T4" fmla="*/ 101775 w 203454"/>
                <a:gd name="T5" fmla="*/ 41153 h 206316"/>
                <a:gd name="T6" fmla="*/ 25088 w 203454"/>
                <a:gd name="T7" fmla="*/ 103066 h 206316"/>
                <a:gd name="T8" fmla="*/ 0 w 203454"/>
                <a:gd name="T9" fmla="*/ 88588 h 206316"/>
                <a:gd name="T10" fmla="*/ 101775 w 203454"/>
                <a:gd name="T11" fmla="*/ 12388 h 206316"/>
                <a:gd name="T12" fmla="*/ 203455 w 203454"/>
                <a:gd name="T13" fmla="*/ 206317 h 2063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3454" h="206316" extrusionOk="0">
                  <a:moveTo>
                    <a:pt x="203455" y="206317"/>
                  </a:moveTo>
                  <a:lnTo>
                    <a:pt x="178367" y="191744"/>
                  </a:lnTo>
                  <a:cubicBezTo>
                    <a:pt x="178367" y="133165"/>
                    <a:pt x="143967" y="65633"/>
                    <a:pt x="101775" y="41153"/>
                  </a:cubicBezTo>
                  <a:cubicBezTo>
                    <a:pt x="59582" y="16674"/>
                    <a:pt x="25088" y="44487"/>
                    <a:pt x="25088" y="103066"/>
                  </a:cubicBezTo>
                  <a:lnTo>
                    <a:pt x="0" y="88588"/>
                  </a:lnTo>
                  <a:cubicBezTo>
                    <a:pt x="0" y="13912"/>
                    <a:pt x="45708" y="-20283"/>
                    <a:pt x="101775" y="12388"/>
                  </a:cubicBezTo>
                  <a:cubicBezTo>
                    <a:pt x="157842" y="45059"/>
                    <a:pt x="203455" y="131641"/>
                    <a:pt x="203455" y="206317"/>
                  </a:cubicBezTo>
                  <a:close/>
                </a:path>
              </a:pathLst>
            </a:custGeom>
            <a:solidFill>
              <a:srgbClr val="20232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2594" name="Google Shape;928;p19">
              <a:extLst>
                <a:ext uri="{FF2B5EF4-FFF2-40B4-BE49-F238E27FC236}">
                  <a16:creationId xmlns:a16="http://schemas.microsoft.com/office/drawing/2014/main" id="{93C955CD-6169-1E84-91CD-F79CB03A1348}"/>
                </a:ext>
              </a:extLst>
            </p:cNvPr>
            <p:cNvSpPr>
              <a:spLocks/>
            </p:cNvSpPr>
            <p:nvPr/>
          </p:nvSpPr>
          <p:spPr bwMode="auto">
            <a:xfrm>
              <a:off x="3370326" y="2746576"/>
              <a:ext cx="431236" cy="248888"/>
            </a:xfrm>
            <a:custGeom>
              <a:avLst/>
              <a:gdLst>
                <a:gd name="T0" fmla="*/ 203170 w 431236"/>
                <a:gd name="T1" fmla="*/ 248888 h 248888"/>
                <a:gd name="T2" fmla="*/ 0 w 431236"/>
                <a:gd name="T3" fmla="*/ 132016 h 248888"/>
                <a:gd name="T4" fmla="*/ 228162 w 431236"/>
                <a:gd name="T5" fmla="*/ 0 h 248888"/>
                <a:gd name="T6" fmla="*/ 431237 w 431236"/>
                <a:gd name="T7" fmla="*/ 116967 h 248888"/>
                <a:gd name="T8" fmla="*/ 203170 w 431236"/>
                <a:gd name="T9" fmla="*/ 248888 h 2488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1236" h="248888" extrusionOk="0">
                  <a:moveTo>
                    <a:pt x="203170" y="248888"/>
                  </a:moveTo>
                  <a:lnTo>
                    <a:pt x="0" y="132016"/>
                  </a:lnTo>
                  <a:lnTo>
                    <a:pt x="228162" y="0"/>
                  </a:lnTo>
                  <a:lnTo>
                    <a:pt x="431237" y="116967"/>
                  </a:lnTo>
                  <a:lnTo>
                    <a:pt x="203170" y="248888"/>
                  </a:lnTo>
                  <a:close/>
                </a:path>
              </a:pathLst>
            </a:custGeom>
            <a:solidFill>
              <a:srgbClr val="D6D8E5">
                <a:alpha val="39999"/>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2595" name="Google Shape;929;p19">
              <a:extLst>
                <a:ext uri="{FF2B5EF4-FFF2-40B4-BE49-F238E27FC236}">
                  <a16:creationId xmlns:a16="http://schemas.microsoft.com/office/drawing/2014/main" id="{B2264C37-9E8E-D663-11E8-6A71CF46C28A}"/>
                </a:ext>
              </a:extLst>
            </p:cNvPr>
            <p:cNvSpPr>
              <a:spLocks/>
            </p:cNvSpPr>
            <p:nvPr/>
          </p:nvSpPr>
          <p:spPr bwMode="auto">
            <a:xfrm>
              <a:off x="3388571" y="2474923"/>
              <a:ext cx="435798" cy="252221"/>
            </a:xfrm>
            <a:custGeom>
              <a:avLst/>
              <a:gdLst>
                <a:gd name="T0" fmla="*/ 217899 w 435798"/>
                <a:gd name="T1" fmla="*/ 252222 h 252221"/>
                <a:gd name="T2" fmla="*/ 0 w 435798"/>
                <a:gd name="T3" fmla="*/ 126111 h 252221"/>
                <a:gd name="T4" fmla="*/ 217899 w 435798"/>
                <a:gd name="T5" fmla="*/ 0 h 252221"/>
                <a:gd name="T6" fmla="*/ 435798 w 435798"/>
                <a:gd name="T7" fmla="*/ 126111 h 252221"/>
                <a:gd name="T8" fmla="*/ 217899 w 435798"/>
                <a:gd name="T9" fmla="*/ 252222 h 2522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5798" h="252221" extrusionOk="0">
                  <a:moveTo>
                    <a:pt x="217899" y="252222"/>
                  </a:moveTo>
                  <a:lnTo>
                    <a:pt x="0" y="126111"/>
                  </a:lnTo>
                  <a:lnTo>
                    <a:pt x="217899" y="0"/>
                  </a:lnTo>
                  <a:lnTo>
                    <a:pt x="435798" y="126111"/>
                  </a:lnTo>
                  <a:lnTo>
                    <a:pt x="217899" y="252222"/>
                  </a:lnTo>
                  <a:close/>
                </a:path>
              </a:pathLst>
            </a:custGeom>
            <a:solidFill>
              <a:srgbClr val="EFDA8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2596" name="Google Shape;930;p19">
              <a:extLst>
                <a:ext uri="{FF2B5EF4-FFF2-40B4-BE49-F238E27FC236}">
                  <a16:creationId xmlns:a16="http://schemas.microsoft.com/office/drawing/2014/main" id="{7B462EF7-28AA-ED44-D1AE-1B3FBFD9FE01}"/>
                </a:ext>
              </a:extLst>
            </p:cNvPr>
            <p:cNvSpPr>
              <a:spLocks/>
            </p:cNvSpPr>
            <p:nvPr/>
          </p:nvSpPr>
          <p:spPr bwMode="auto">
            <a:xfrm>
              <a:off x="3606470" y="2623608"/>
              <a:ext cx="203169" cy="352710"/>
            </a:xfrm>
            <a:custGeom>
              <a:avLst/>
              <a:gdLst>
                <a:gd name="T0" fmla="*/ 203170 w 203169"/>
                <a:gd name="T1" fmla="*/ 235172 h 352710"/>
                <a:gd name="T2" fmla="*/ 0 w 203169"/>
                <a:gd name="T3" fmla="*/ 352711 h 352710"/>
                <a:gd name="T4" fmla="*/ 0 w 203169"/>
                <a:gd name="T5" fmla="*/ 117538 h 352710"/>
                <a:gd name="T6" fmla="*/ 203170 w 203169"/>
                <a:gd name="T7" fmla="*/ 0 h 352710"/>
                <a:gd name="T8" fmla="*/ 203170 w 203169"/>
                <a:gd name="T9" fmla="*/ 235172 h 3527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3169" h="352710" extrusionOk="0">
                  <a:moveTo>
                    <a:pt x="203170" y="235172"/>
                  </a:moveTo>
                  <a:lnTo>
                    <a:pt x="0" y="352711"/>
                  </a:lnTo>
                  <a:lnTo>
                    <a:pt x="0" y="117538"/>
                  </a:lnTo>
                  <a:lnTo>
                    <a:pt x="203170" y="0"/>
                  </a:lnTo>
                  <a:lnTo>
                    <a:pt x="203170" y="235172"/>
                  </a:lnTo>
                  <a:close/>
                </a:path>
              </a:pathLst>
            </a:custGeom>
            <a:solidFill>
              <a:srgbClr val="D1B66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2597" name="Google Shape;931;p19">
              <a:extLst>
                <a:ext uri="{FF2B5EF4-FFF2-40B4-BE49-F238E27FC236}">
                  <a16:creationId xmlns:a16="http://schemas.microsoft.com/office/drawing/2014/main" id="{93A2EB56-B7AC-C49A-745A-DBE8240AFF86}"/>
                </a:ext>
              </a:extLst>
            </p:cNvPr>
            <p:cNvSpPr>
              <a:spLocks/>
            </p:cNvSpPr>
            <p:nvPr/>
          </p:nvSpPr>
          <p:spPr bwMode="auto">
            <a:xfrm>
              <a:off x="3403301" y="2623608"/>
              <a:ext cx="203169" cy="352710"/>
            </a:xfrm>
            <a:custGeom>
              <a:avLst/>
              <a:gdLst>
                <a:gd name="T0" fmla="*/ 203170 w 203169"/>
                <a:gd name="T1" fmla="*/ 352711 h 352710"/>
                <a:gd name="T2" fmla="*/ 0 w 203169"/>
                <a:gd name="T3" fmla="*/ 235172 h 352710"/>
                <a:gd name="T4" fmla="*/ 0 w 203169"/>
                <a:gd name="T5" fmla="*/ 0 h 352710"/>
                <a:gd name="T6" fmla="*/ 203170 w 203169"/>
                <a:gd name="T7" fmla="*/ 117538 h 352710"/>
                <a:gd name="T8" fmla="*/ 203170 w 203169"/>
                <a:gd name="T9" fmla="*/ 352711 h 3527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3169" h="352710" extrusionOk="0">
                  <a:moveTo>
                    <a:pt x="203170" y="352711"/>
                  </a:moveTo>
                  <a:lnTo>
                    <a:pt x="0" y="235172"/>
                  </a:lnTo>
                  <a:lnTo>
                    <a:pt x="0" y="0"/>
                  </a:lnTo>
                  <a:lnTo>
                    <a:pt x="203170" y="117538"/>
                  </a:lnTo>
                  <a:lnTo>
                    <a:pt x="203170" y="352711"/>
                  </a:lnTo>
                  <a:close/>
                </a:path>
              </a:pathLst>
            </a:custGeom>
            <a:solidFill>
              <a:srgbClr val="E2C97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2598" name="Google Shape;932;p19">
              <a:extLst>
                <a:ext uri="{FF2B5EF4-FFF2-40B4-BE49-F238E27FC236}">
                  <a16:creationId xmlns:a16="http://schemas.microsoft.com/office/drawing/2014/main" id="{747DB4F9-0165-0B66-F263-21A654812382}"/>
                </a:ext>
              </a:extLst>
            </p:cNvPr>
            <p:cNvSpPr>
              <a:spLocks/>
            </p:cNvSpPr>
            <p:nvPr/>
          </p:nvSpPr>
          <p:spPr bwMode="auto">
            <a:xfrm>
              <a:off x="3403301" y="2623608"/>
              <a:ext cx="203169" cy="177736"/>
            </a:xfrm>
            <a:custGeom>
              <a:avLst/>
              <a:gdLst>
                <a:gd name="T0" fmla="*/ 0 w 203169"/>
                <a:gd name="T1" fmla="*/ 0 h 177736"/>
                <a:gd name="T2" fmla="*/ 0 w 203169"/>
                <a:gd name="T3" fmla="*/ 61532 h 177736"/>
                <a:gd name="T4" fmla="*/ 203170 w 203169"/>
                <a:gd name="T5" fmla="*/ 177737 h 177736"/>
                <a:gd name="T6" fmla="*/ 203170 w 203169"/>
                <a:gd name="T7" fmla="*/ 117824 h 177736"/>
                <a:gd name="T8" fmla="*/ 0 w 203169"/>
                <a:gd name="T9" fmla="*/ 0 h 1777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3169" h="177736" extrusionOk="0">
                  <a:moveTo>
                    <a:pt x="0" y="0"/>
                  </a:moveTo>
                  <a:lnTo>
                    <a:pt x="0" y="61532"/>
                  </a:lnTo>
                  <a:lnTo>
                    <a:pt x="203170" y="177737"/>
                  </a:lnTo>
                  <a:lnTo>
                    <a:pt x="203170" y="117824"/>
                  </a:lnTo>
                  <a:lnTo>
                    <a:pt x="0" y="0"/>
                  </a:lnTo>
                  <a:close/>
                </a:path>
              </a:pathLst>
            </a:custGeom>
            <a:solidFill>
              <a:srgbClr val="000000">
                <a:alpha val="980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2599" name="Google Shape;933;p19">
              <a:extLst>
                <a:ext uri="{FF2B5EF4-FFF2-40B4-BE49-F238E27FC236}">
                  <a16:creationId xmlns:a16="http://schemas.microsoft.com/office/drawing/2014/main" id="{967DF683-6EDB-E140-3DF0-E97CE445C0C2}"/>
                </a:ext>
              </a:extLst>
            </p:cNvPr>
            <p:cNvSpPr>
              <a:spLocks/>
            </p:cNvSpPr>
            <p:nvPr/>
          </p:nvSpPr>
          <p:spPr bwMode="auto">
            <a:xfrm>
              <a:off x="3606470" y="2623608"/>
              <a:ext cx="203169" cy="177736"/>
            </a:xfrm>
            <a:custGeom>
              <a:avLst/>
              <a:gdLst>
                <a:gd name="T0" fmla="*/ 203170 w 203169"/>
                <a:gd name="T1" fmla="*/ 0 h 177736"/>
                <a:gd name="T2" fmla="*/ 203170 w 203169"/>
                <a:gd name="T3" fmla="*/ 65913 h 177736"/>
                <a:gd name="T4" fmla="*/ 0 w 203169"/>
                <a:gd name="T5" fmla="*/ 177737 h 177736"/>
                <a:gd name="T6" fmla="*/ 0 w 203169"/>
                <a:gd name="T7" fmla="*/ 117824 h 177736"/>
                <a:gd name="T8" fmla="*/ 203170 w 203169"/>
                <a:gd name="T9" fmla="*/ 0 h 1777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3169" h="177736" extrusionOk="0">
                  <a:moveTo>
                    <a:pt x="203170" y="0"/>
                  </a:moveTo>
                  <a:lnTo>
                    <a:pt x="203170" y="65913"/>
                  </a:lnTo>
                  <a:lnTo>
                    <a:pt x="0" y="177737"/>
                  </a:lnTo>
                  <a:lnTo>
                    <a:pt x="0" y="117824"/>
                  </a:lnTo>
                  <a:lnTo>
                    <a:pt x="203170" y="0"/>
                  </a:lnTo>
                  <a:close/>
                </a:path>
              </a:pathLst>
            </a:custGeom>
            <a:solidFill>
              <a:srgbClr val="000000">
                <a:alpha val="980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2600" name="Google Shape;934;p19">
              <a:extLst>
                <a:ext uri="{FF2B5EF4-FFF2-40B4-BE49-F238E27FC236}">
                  <a16:creationId xmlns:a16="http://schemas.microsoft.com/office/drawing/2014/main" id="{938B1D3F-8A0B-C651-0FC1-BA217695224D}"/>
                </a:ext>
              </a:extLst>
            </p:cNvPr>
            <p:cNvSpPr>
              <a:spLocks/>
            </p:cNvSpPr>
            <p:nvPr/>
          </p:nvSpPr>
          <p:spPr bwMode="auto">
            <a:xfrm>
              <a:off x="3388571" y="2601034"/>
              <a:ext cx="217899" cy="189547"/>
            </a:xfrm>
            <a:custGeom>
              <a:avLst/>
              <a:gdLst>
                <a:gd name="T0" fmla="*/ 0 w 217899"/>
                <a:gd name="T1" fmla="*/ 0 h 189547"/>
                <a:gd name="T2" fmla="*/ 0 w 217899"/>
                <a:gd name="T3" fmla="*/ 65151 h 189547"/>
                <a:gd name="T4" fmla="*/ 217899 w 217899"/>
                <a:gd name="T5" fmla="*/ 189547 h 189547"/>
                <a:gd name="T6" fmla="*/ 217899 w 217899"/>
                <a:gd name="T7" fmla="*/ 126111 h 189547"/>
                <a:gd name="T8" fmla="*/ 0 w 217899"/>
                <a:gd name="T9" fmla="*/ 0 h 1895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7899" h="189547" extrusionOk="0">
                  <a:moveTo>
                    <a:pt x="0" y="0"/>
                  </a:moveTo>
                  <a:lnTo>
                    <a:pt x="0" y="65151"/>
                  </a:lnTo>
                  <a:lnTo>
                    <a:pt x="217899" y="189547"/>
                  </a:lnTo>
                  <a:lnTo>
                    <a:pt x="217899" y="126111"/>
                  </a:lnTo>
                  <a:lnTo>
                    <a:pt x="0" y="0"/>
                  </a:lnTo>
                  <a:close/>
                </a:path>
              </a:pathLst>
            </a:custGeom>
            <a:solidFill>
              <a:srgbClr val="E2C97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2601" name="Google Shape;935;p19">
              <a:extLst>
                <a:ext uri="{FF2B5EF4-FFF2-40B4-BE49-F238E27FC236}">
                  <a16:creationId xmlns:a16="http://schemas.microsoft.com/office/drawing/2014/main" id="{20DFB335-7216-3287-8FD9-2340AE0B3DDC}"/>
                </a:ext>
              </a:extLst>
            </p:cNvPr>
            <p:cNvSpPr>
              <a:spLocks/>
            </p:cNvSpPr>
            <p:nvPr/>
          </p:nvSpPr>
          <p:spPr bwMode="auto">
            <a:xfrm>
              <a:off x="3606470" y="2601034"/>
              <a:ext cx="217899" cy="189547"/>
            </a:xfrm>
            <a:custGeom>
              <a:avLst/>
              <a:gdLst>
                <a:gd name="T0" fmla="*/ 0 w 217899"/>
                <a:gd name="T1" fmla="*/ 189547 h 189547"/>
                <a:gd name="T2" fmla="*/ 217899 w 217899"/>
                <a:gd name="T3" fmla="*/ 70295 h 189547"/>
                <a:gd name="T4" fmla="*/ 217899 w 217899"/>
                <a:gd name="T5" fmla="*/ 0 h 189547"/>
                <a:gd name="T6" fmla="*/ 0 w 217899"/>
                <a:gd name="T7" fmla="*/ 126111 h 189547"/>
                <a:gd name="T8" fmla="*/ 0 w 217899"/>
                <a:gd name="T9" fmla="*/ 189547 h 1895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7899" h="189547" extrusionOk="0">
                  <a:moveTo>
                    <a:pt x="0" y="189547"/>
                  </a:moveTo>
                  <a:lnTo>
                    <a:pt x="217899" y="70295"/>
                  </a:lnTo>
                  <a:lnTo>
                    <a:pt x="217899" y="0"/>
                  </a:lnTo>
                  <a:lnTo>
                    <a:pt x="0" y="126111"/>
                  </a:lnTo>
                  <a:lnTo>
                    <a:pt x="0" y="189547"/>
                  </a:lnTo>
                  <a:close/>
                </a:path>
              </a:pathLst>
            </a:custGeom>
            <a:solidFill>
              <a:srgbClr val="D1B66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2602" name="Google Shape;936;p19">
              <a:extLst>
                <a:ext uri="{FF2B5EF4-FFF2-40B4-BE49-F238E27FC236}">
                  <a16:creationId xmlns:a16="http://schemas.microsoft.com/office/drawing/2014/main" id="{C9E72FAD-5A24-6A65-1B78-F6DED733B6D3}"/>
                </a:ext>
              </a:extLst>
            </p:cNvPr>
            <p:cNvSpPr>
              <a:spLocks/>
            </p:cNvSpPr>
            <p:nvPr/>
          </p:nvSpPr>
          <p:spPr bwMode="auto">
            <a:xfrm>
              <a:off x="6048784" y="4120462"/>
              <a:ext cx="389804" cy="224885"/>
            </a:xfrm>
            <a:custGeom>
              <a:avLst/>
              <a:gdLst>
                <a:gd name="T0" fmla="*/ 183404 w 389804"/>
                <a:gd name="T1" fmla="*/ 224885 h 224885"/>
                <a:gd name="T2" fmla="*/ 0 w 389804"/>
                <a:gd name="T3" fmla="*/ 119444 h 224885"/>
                <a:gd name="T4" fmla="*/ 206401 w 389804"/>
                <a:gd name="T5" fmla="*/ 0 h 224885"/>
                <a:gd name="T6" fmla="*/ 389805 w 389804"/>
                <a:gd name="T7" fmla="*/ 105537 h 224885"/>
                <a:gd name="T8" fmla="*/ 183404 w 389804"/>
                <a:gd name="T9" fmla="*/ 224885 h 2248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9804" h="224885" extrusionOk="0">
                  <a:moveTo>
                    <a:pt x="183404" y="224885"/>
                  </a:moveTo>
                  <a:lnTo>
                    <a:pt x="0" y="119444"/>
                  </a:lnTo>
                  <a:lnTo>
                    <a:pt x="206401" y="0"/>
                  </a:lnTo>
                  <a:lnTo>
                    <a:pt x="389805" y="105537"/>
                  </a:lnTo>
                  <a:lnTo>
                    <a:pt x="183404" y="224885"/>
                  </a:lnTo>
                  <a:close/>
                </a:path>
              </a:pathLst>
            </a:custGeom>
            <a:solidFill>
              <a:srgbClr val="D6D8E5">
                <a:alpha val="39999"/>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2603" name="Google Shape;937;p19">
              <a:extLst>
                <a:ext uri="{FF2B5EF4-FFF2-40B4-BE49-F238E27FC236}">
                  <a16:creationId xmlns:a16="http://schemas.microsoft.com/office/drawing/2014/main" id="{AB81647F-3A6A-A71C-8DA1-DBEF662B9495}"/>
                </a:ext>
              </a:extLst>
            </p:cNvPr>
            <p:cNvSpPr>
              <a:spLocks/>
            </p:cNvSpPr>
            <p:nvPr/>
          </p:nvSpPr>
          <p:spPr bwMode="auto">
            <a:xfrm>
              <a:off x="6065699" y="3875193"/>
              <a:ext cx="393415" cy="227647"/>
            </a:xfrm>
            <a:custGeom>
              <a:avLst/>
              <a:gdLst>
                <a:gd name="T0" fmla="*/ 196708 w 393415"/>
                <a:gd name="T1" fmla="*/ 227647 h 227647"/>
                <a:gd name="T2" fmla="*/ 0 w 393415"/>
                <a:gd name="T3" fmla="*/ 113824 h 227647"/>
                <a:gd name="T4" fmla="*/ 196708 w 393415"/>
                <a:gd name="T5" fmla="*/ 0 h 227647"/>
                <a:gd name="T6" fmla="*/ 393416 w 393415"/>
                <a:gd name="T7" fmla="*/ 113824 h 227647"/>
                <a:gd name="T8" fmla="*/ 196708 w 393415"/>
                <a:gd name="T9" fmla="*/ 227647 h 2276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3415" h="227647" extrusionOk="0">
                  <a:moveTo>
                    <a:pt x="196708" y="227647"/>
                  </a:moveTo>
                  <a:lnTo>
                    <a:pt x="0" y="113824"/>
                  </a:lnTo>
                  <a:lnTo>
                    <a:pt x="196708" y="0"/>
                  </a:lnTo>
                  <a:lnTo>
                    <a:pt x="393416" y="113824"/>
                  </a:lnTo>
                  <a:lnTo>
                    <a:pt x="196708" y="227647"/>
                  </a:lnTo>
                  <a:close/>
                </a:path>
              </a:pathLst>
            </a:custGeom>
            <a:solidFill>
              <a:srgbClr val="EFDA8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2604" name="Google Shape;938;p19">
              <a:extLst>
                <a:ext uri="{FF2B5EF4-FFF2-40B4-BE49-F238E27FC236}">
                  <a16:creationId xmlns:a16="http://schemas.microsoft.com/office/drawing/2014/main" id="{5926E3F6-C9F2-30AD-D2C2-AA40DC173EFB}"/>
                </a:ext>
              </a:extLst>
            </p:cNvPr>
            <p:cNvSpPr>
              <a:spLocks/>
            </p:cNvSpPr>
            <p:nvPr/>
          </p:nvSpPr>
          <p:spPr bwMode="auto">
            <a:xfrm>
              <a:off x="6262407" y="4009401"/>
              <a:ext cx="183404" cy="318420"/>
            </a:xfrm>
            <a:custGeom>
              <a:avLst/>
              <a:gdLst>
                <a:gd name="T0" fmla="*/ 183404 w 183404"/>
                <a:gd name="T1" fmla="*/ 212312 h 318420"/>
                <a:gd name="T2" fmla="*/ 0 w 183404"/>
                <a:gd name="T3" fmla="*/ 318421 h 318420"/>
                <a:gd name="T4" fmla="*/ 0 w 183404"/>
                <a:gd name="T5" fmla="*/ 106109 h 318420"/>
                <a:gd name="T6" fmla="*/ 183404 w 183404"/>
                <a:gd name="T7" fmla="*/ 0 h 318420"/>
                <a:gd name="T8" fmla="*/ 183404 w 183404"/>
                <a:gd name="T9" fmla="*/ 212312 h 3184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3404" h="318420" extrusionOk="0">
                  <a:moveTo>
                    <a:pt x="183404" y="212312"/>
                  </a:moveTo>
                  <a:lnTo>
                    <a:pt x="0" y="318421"/>
                  </a:lnTo>
                  <a:lnTo>
                    <a:pt x="0" y="106109"/>
                  </a:lnTo>
                  <a:lnTo>
                    <a:pt x="183404" y="0"/>
                  </a:lnTo>
                  <a:lnTo>
                    <a:pt x="183404" y="212312"/>
                  </a:lnTo>
                  <a:close/>
                </a:path>
              </a:pathLst>
            </a:custGeom>
            <a:solidFill>
              <a:srgbClr val="D1B66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2605" name="Google Shape;939;p19">
              <a:extLst>
                <a:ext uri="{FF2B5EF4-FFF2-40B4-BE49-F238E27FC236}">
                  <a16:creationId xmlns:a16="http://schemas.microsoft.com/office/drawing/2014/main" id="{CE4FE5CB-0F14-85ED-E44E-45A496A2147D}"/>
                </a:ext>
              </a:extLst>
            </p:cNvPr>
            <p:cNvSpPr>
              <a:spLocks/>
            </p:cNvSpPr>
            <p:nvPr/>
          </p:nvSpPr>
          <p:spPr bwMode="auto">
            <a:xfrm>
              <a:off x="6079003" y="4009401"/>
              <a:ext cx="183403" cy="318420"/>
            </a:xfrm>
            <a:custGeom>
              <a:avLst/>
              <a:gdLst>
                <a:gd name="T0" fmla="*/ 183404 w 183403"/>
                <a:gd name="T1" fmla="*/ 318421 h 318420"/>
                <a:gd name="T2" fmla="*/ 0 w 183403"/>
                <a:gd name="T3" fmla="*/ 212312 h 318420"/>
                <a:gd name="T4" fmla="*/ 0 w 183403"/>
                <a:gd name="T5" fmla="*/ 0 h 318420"/>
                <a:gd name="T6" fmla="*/ 183404 w 183403"/>
                <a:gd name="T7" fmla="*/ 106109 h 318420"/>
                <a:gd name="T8" fmla="*/ 183404 w 183403"/>
                <a:gd name="T9" fmla="*/ 318421 h 3184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3403" h="318420" extrusionOk="0">
                  <a:moveTo>
                    <a:pt x="183404" y="318421"/>
                  </a:moveTo>
                  <a:lnTo>
                    <a:pt x="0" y="212312"/>
                  </a:lnTo>
                  <a:lnTo>
                    <a:pt x="0" y="0"/>
                  </a:lnTo>
                  <a:lnTo>
                    <a:pt x="183404" y="106109"/>
                  </a:lnTo>
                  <a:lnTo>
                    <a:pt x="183404" y="318421"/>
                  </a:lnTo>
                  <a:close/>
                </a:path>
              </a:pathLst>
            </a:custGeom>
            <a:solidFill>
              <a:srgbClr val="E2C97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2606" name="Google Shape;940;p19">
              <a:extLst>
                <a:ext uri="{FF2B5EF4-FFF2-40B4-BE49-F238E27FC236}">
                  <a16:creationId xmlns:a16="http://schemas.microsoft.com/office/drawing/2014/main" id="{11280A30-89CE-F90A-ECF0-0E806355BBD7}"/>
                </a:ext>
              </a:extLst>
            </p:cNvPr>
            <p:cNvSpPr>
              <a:spLocks/>
            </p:cNvSpPr>
            <p:nvPr/>
          </p:nvSpPr>
          <p:spPr bwMode="auto">
            <a:xfrm>
              <a:off x="6079003" y="4009401"/>
              <a:ext cx="183403" cy="160496"/>
            </a:xfrm>
            <a:custGeom>
              <a:avLst/>
              <a:gdLst>
                <a:gd name="T0" fmla="*/ 0 w 183403"/>
                <a:gd name="T1" fmla="*/ 0 h 160496"/>
                <a:gd name="T2" fmla="*/ 0 w 183403"/>
                <a:gd name="T3" fmla="*/ 55531 h 160496"/>
                <a:gd name="T4" fmla="*/ 183404 w 183403"/>
                <a:gd name="T5" fmla="*/ 160496 h 160496"/>
                <a:gd name="T6" fmla="*/ 183404 w 183403"/>
                <a:gd name="T7" fmla="*/ 106394 h 160496"/>
                <a:gd name="T8" fmla="*/ 0 w 183403"/>
                <a:gd name="T9" fmla="*/ 0 h 1604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3403" h="160496" extrusionOk="0">
                  <a:moveTo>
                    <a:pt x="0" y="0"/>
                  </a:moveTo>
                  <a:lnTo>
                    <a:pt x="0" y="55531"/>
                  </a:lnTo>
                  <a:lnTo>
                    <a:pt x="183404" y="160496"/>
                  </a:lnTo>
                  <a:lnTo>
                    <a:pt x="183404" y="106394"/>
                  </a:lnTo>
                  <a:lnTo>
                    <a:pt x="0" y="0"/>
                  </a:lnTo>
                  <a:close/>
                </a:path>
              </a:pathLst>
            </a:custGeom>
            <a:solidFill>
              <a:srgbClr val="000000">
                <a:alpha val="980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2607" name="Google Shape;941;p19">
              <a:extLst>
                <a:ext uri="{FF2B5EF4-FFF2-40B4-BE49-F238E27FC236}">
                  <a16:creationId xmlns:a16="http://schemas.microsoft.com/office/drawing/2014/main" id="{5CC283AA-7B45-1F80-872C-0A1104B29D55}"/>
                </a:ext>
              </a:extLst>
            </p:cNvPr>
            <p:cNvSpPr>
              <a:spLocks/>
            </p:cNvSpPr>
            <p:nvPr/>
          </p:nvSpPr>
          <p:spPr bwMode="auto">
            <a:xfrm>
              <a:off x="6262407" y="4009401"/>
              <a:ext cx="183404" cy="160496"/>
            </a:xfrm>
            <a:custGeom>
              <a:avLst/>
              <a:gdLst>
                <a:gd name="T0" fmla="*/ 183404 w 183404"/>
                <a:gd name="T1" fmla="*/ 0 h 160496"/>
                <a:gd name="T2" fmla="*/ 183404 w 183404"/>
                <a:gd name="T3" fmla="*/ 59531 h 160496"/>
                <a:gd name="T4" fmla="*/ 0 w 183404"/>
                <a:gd name="T5" fmla="*/ 160496 h 160496"/>
                <a:gd name="T6" fmla="*/ 0 w 183404"/>
                <a:gd name="T7" fmla="*/ 106394 h 160496"/>
                <a:gd name="T8" fmla="*/ 183404 w 183404"/>
                <a:gd name="T9" fmla="*/ 0 h 1604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3404" h="160496" extrusionOk="0">
                  <a:moveTo>
                    <a:pt x="183404" y="0"/>
                  </a:moveTo>
                  <a:lnTo>
                    <a:pt x="183404" y="59531"/>
                  </a:lnTo>
                  <a:lnTo>
                    <a:pt x="0" y="160496"/>
                  </a:lnTo>
                  <a:lnTo>
                    <a:pt x="0" y="106394"/>
                  </a:lnTo>
                  <a:lnTo>
                    <a:pt x="183404" y="0"/>
                  </a:lnTo>
                  <a:close/>
                </a:path>
              </a:pathLst>
            </a:custGeom>
            <a:solidFill>
              <a:srgbClr val="000000">
                <a:alpha val="980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2608" name="Google Shape;942;p19">
              <a:extLst>
                <a:ext uri="{FF2B5EF4-FFF2-40B4-BE49-F238E27FC236}">
                  <a16:creationId xmlns:a16="http://schemas.microsoft.com/office/drawing/2014/main" id="{1BFAE3E4-407F-85B1-0D8C-F22DC2359D88}"/>
                </a:ext>
              </a:extLst>
            </p:cNvPr>
            <p:cNvSpPr>
              <a:spLocks/>
            </p:cNvSpPr>
            <p:nvPr/>
          </p:nvSpPr>
          <p:spPr bwMode="auto">
            <a:xfrm>
              <a:off x="6065699" y="3989017"/>
              <a:ext cx="196707" cy="171164"/>
            </a:xfrm>
            <a:custGeom>
              <a:avLst/>
              <a:gdLst>
                <a:gd name="T0" fmla="*/ 0 w 196707"/>
                <a:gd name="T1" fmla="*/ 0 h 171164"/>
                <a:gd name="T2" fmla="*/ 0 w 196707"/>
                <a:gd name="T3" fmla="*/ 58864 h 171164"/>
                <a:gd name="T4" fmla="*/ 196708 w 196707"/>
                <a:gd name="T5" fmla="*/ 171164 h 171164"/>
                <a:gd name="T6" fmla="*/ 196708 w 196707"/>
                <a:gd name="T7" fmla="*/ 113824 h 171164"/>
                <a:gd name="T8" fmla="*/ 0 w 196707"/>
                <a:gd name="T9" fmla="*/ 0 h 1711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707" h="171164" extrusionOk="0">
                  <a:moveTo>
                    <a:pt x="0" y="0"/>
                  </a:moveTo>
                  <a:lnTo>
                    <a:pt x="0" y="58864"/>
                  </a:lnTo>
                  <a:lnTo>
                    <a:pt x="196708" y="171164"/>
                  </a:lnTo>
                  <a:lnTo>
                    <a:pt x="196708" y="113824"/>
                  </a:lnTo>
                  <a:lnTo>
                    <a:pt x="0" y="0"/>
                  </a:lnTo>
                  <a:close/>
                </a:path>
              </a:pathLst>
            </a:custGeom>
            <a:solidFill>
              <a:srgbClr val="E2C97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2609" name="Google Shape;943;p19">
              <a:extLst>
                <a:ext uri="{FF2B5EF4-FFF2-40B4-BE49-F238E27FC236}">
                  <a16:creationId xmlns:a16="http://schemas.microsoft.com/office/drawing/2014/main" id="{D132E98E-6A71-4BCC-0501-8B64A79D4354}"/>
                </a:ext>
              </a:extLst>
            </p:cNvPr>
            <p:cNvSpPr>
              <a:spLocks/>
            </p:cNvSpPr>
            <p:nvPr/>
          </p:nvSpPr>
          <p:spPr bwMode="auto">
            <a:xfrm>
              <a:off x="6262407" y="3989017"/>
              <a:ext cx="196708" cy="171164"/>
            </a:xfrm>
            <a:custGeom>
              <a:avLst/>
              <a:gdLst>
                <a:gd name="T0" fmla="*/ 0 w 196708"/>
                <a:gd name="T1" fmla="*/ 171164 h 171164"/>
                <a:gd name="T2" fmla="*/ 196708 w 196708"/>
                <a:gd name="T3" fmla="*/ 63437 h 171164"/>
                <a:gd name="T4" fmla="*/ 196708 w 196708"/>
                <a:gd name="T5" fmla="*/ 0 h 171164"/>
                <a:gd name="T6" fmla="*/ 0 w 196708"/>
                <a:gd name="T7" fmla="*/ 113824 h 171164"/>
                <a:gd name="T8" fmla="*/ 0 w 196708"/>
                <a:gd name="T9" fmla="*/ 171164 h 1711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708" h="171164" extrusionOk="0">
                  <a:moveTo>
                    <a:pt x="0" y="171164"/>
                  </a:moveTo>
                  <a:lnTo>
                    <a:pt x="196708" y="63437"/>
                  </a:lnTo>
                  <a:lnTo>
                    <a:pt x="196708" y="0"/>
                  </a:lnTo>
                  <a:lnTo>
                    <a:pt x="0" y="113824"/>
                  </a:lnTo>
                  <a:lnTo>
                    <a:pt x="0" y="171164"/>
                  </a:lnTo>
                  <a:close/>
                </a:path>
              </a:pathLst>
            </a:custGeom>
            <a:solidFill>
              <a:srgbClr val="D1B66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2610" name="Google Shape;944;p19">
              <a:extLst>
                <a:ext uri="{FF2B5EF4-FFF2-40B4-BE49-F238E27FC236}">
                  <a16:creationId xmlns:a16="http://schemas.microsoft.com/office/drawing/2014/main" id="{9E4669B0-B83E-8155-02C9-D9EAA17134E8}"/>
                </a:ext>
              </a:extLst>
            </p:cNvPr>
            <p:cNvSpPr>
              <a:spLocks/>
            </p:cNvSpPr>
            <p:nvPr/>
          </p:nvSpPr>
          <p:spPr bwMode="auto">
            <a:xfrm>
              <a:off x="3676221" y="3054710"/>
              <a:ext cx="439504" cy="254317"/>
            </a:xfrm>
            <a:custGeom>
              <a:avLst/>
              <a:gdLst>
                <a:gd name="T0" fmla="*/ 390470 w 439504"/>
                <a:gd name="T1" fmla="*/ 254317 h 254317"/>
                <a:gd name="T2" fmla="*/ 0 w 439504"/>
                <a:gd name="T3" fmla="*/ 28480 h 254317"/>
                <a:gd name="T4" fmla="*/ 49034 w 439504"/>
                <a:gd name="T5" fmla="*/ 0 h 254317"/>
                <a:gd name="T6" fmla="*/ 439504 w 439504"/>
                <a:gd name="T7" fmla="*/ 225838 h 254317"/>
                <a:gd name="T8" fmla="*/ 390470 w 439504"/>
                <a:gd name="T9" fmla="*/ 254317 h 254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9504" h="254317" extrusionOk="0">
                  <a:moveTo>
                    <a:pt x="390470" y="254317"/>
                  </a:moveTo>
                  <a:lnTo>
                    <a:pt x="0" y="28480"/>
                  </a:lnTo>
                  <a:lnTo>
                    <a:pt x="49034" y="0"/>
                  </a:lnTo>
                  <a:lnTo>
                    <a:pt x="439504" y="225838"/>
                  </a:lnTo>
                  <a:lnTo>
                    <a:pt x="390470" y="254317"/>
                  </a:lnTo>
                  <a:close/>
                </a:path>
              </a:pathLst>
            </a:custGeom>
            <a:solidFill>
              <a:srgbClr val="D6D8E5">
                <a:alpha val="39999"/>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2611" name="Google Shape;945;p19">
              <a:extLst>
                <a:ext uri="{FF2B5EF4-FFF2-40B4-BE49-F238E27FC236}">
                  <a16:creationId xmlns:a16="http://schemas.microsoft.com/office/drawing/2014/main" id="{2C4790DC-603A-2696-17FE-9B03D733539A}"/>
                </a:ext>
              </a:extLst>
            </p:cNvPr>
            <p:cNvSpPr>
              <a:spLocks/>
            </p:cNvSpPr>
            <p:nvPr/>
          </p:nvSpPr>
          <p:spPr bwMode="auto">
            <a:xfrm>
              <a:off x="3825510" y="2548837"/>
              <a:ext cx="392085" cy="674941"/>
            </a:xfrm>
            <a:custGeom>
              <a:avLst/>
              <a:gdLst>
                <a:gd name="T0" fmla="*/ 392085 w 392085"/>
                <a:gd name="T1" fmla="*/ 674942 h 674941"/>
                <a:gd name="T2" fmla="*/ 0 w 392085"/>
                <a:gd name="T3" fmla="*/ 448056 h 674941"/>
                <a:gd name="T4" fmla="*/ 49034 w 392085"/>
                <a:gd name="T5" fmla="*/ 0 h 674941"/>
                <a:gd name="T6" fmla="*/ 343051 w 392085"/>
                <a:gd name="T7" fmla="*/ 170212 h 674941"/>
                <a:gd name="T8" fmla="*/ 392085 w 392085"/>
                <a:gd name="T9" fmla="*/ 674942 h 6749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2085" h="674941" extrusionOk="0">
                  <a:moveTo>
                    <a:pt x="392085" y="674942"/>
                  </a:moveTo>
                  <a:lnTo>
                    <a:pt x="0" y="448056"/>
                  </a:lnTo>
                  <a:lnTo>
                    <a:pt x="49034" y="0"/>
                  </a:lnTo>
                  <a:lnTo>
                    <a:pt x="343051" y="170212"/>
                  </a:lnTo>
                  <a:lnTo>
                    <a:pt x="392085" y="674942"/>
                  </a:lnTo>
                  <a:close/>
                </a:path>
              </a:pathLst>
            </a:custGeom>
            <a:solidFill>
              <a:srgbClr val="C6555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2612" name="Google Shape;946;p19">
              <a:extLst>
                <a:ext uri="{FF2B5EF4-FFF2-40B4-BE49-F238E27FC236}">
                  <a16:creationId xmlns:a16="http://schemas.microsoft.com/office/drawing/2014/main" id="{B3DE4FE8-B409-A637-7FB6-DA3566B408BF}"/>
                </a:ext>
              </a:extLst>
            </p:cNvPr>
            <p:cNvSpPr>
              <a:spLocks/>
            </p:cNvSpPr>
            <p:nvPr/>
          </p:nvSpPr>
          <p:spPr bwMode="auto">
            <a:xfrm>
              <a:off x="3723640" y="2605606"/>
              <a:ext cx="392085" cy="674941"/>
            </a:xfrm>
            <a:custGeom>
              <a:avLst/>
              <a:gdLst>
                <a:gd name="T0" fmla="*/ 392085 w 392085"/>
                <a:gd name="T1" fmla="*/ 674942 h 674941"/>
                <a:gd name="T2" fmla="*/ 0 w 392085"/>
                <a:gd name="T3" fmla="*/ 448056 h 674941"/>
                <a:gd name="T4" fmla="*/ 49034 w 392085"/>
                <a:gd name="T5" fmla="*/ 0 h 674941"/>
                <a:gd name="T6" fmla="*/ 343051 w 392085"/>
                <a:gd name="T7" fmla="*/ 170117 h 674941"/>
                <a:gd name="T8" fmla="*/ 392085 w 392085"/>
                <a:gd name="T9" fmla="*/ 674942 h 6749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2085" h="674941" extrusionOk="0">
                  <a:moveTo>
                    <a:pt x="392085" y="674942"/>
                  </a:moveTo>
                  <a:lnTo>
                    <a:pt x="0" y="448056"/>
                  </a:lnTo>
                  <a:lnTo>
                    <a:pt x="49034" y="0"/>
                  </a:lnTo>
                  <a:lnTo>
                    <a:pt x="343051" y="170117"/>
                  </a:lnTo>
                  <a:lnTo>
                    <a:pt x="392085" y="674942"/>
                  </a:lnTo>
                  <a:close/>
                </a:path>
              </a:pathLst>
            </a:custGeom>
            <a:solidFill>
              <a:srgbClr val="FF6C6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2613" name="Google Shape;947;p19">
              <a:extLst>
                <a:ext uri="{FF2B5EF4-FFF2-40B4-BE49-F238E27FC236}">
                  <a16:creationId xmlns:a16="http://schemas.microsoft.com/office/drawing/2014/main" id="{D6961536-CC68-2924-1986-3A53CA23F966}"/>
                </a:ext>
              </a:extLst>
            </p:cNvPr>
            <p:cNvSpPr>
              <a:spLocks/>
            </p:cNvSpPr>
            <p:nvPr/>
          </p:nvSpPr>
          <p:spPr bwMode="auto">
            <a:xfrm>
              <a:off x="4066691" y="2719049"/>
              <a:ext cx="150904" cy="561498"/>
            </a:xfrm>
            <a:custGeom>
              <a:avLst/>
              <a:gdLst>
                <a:gd name="T0" fmla="*/ 49034 w 150904"/>
                <a:gd name="T1" fmla="*/ 561499 h 561498"/>
                <a:gd name="T2" fmla="*/ 150904 w 150904"/>
                <a:gd name="T3" fmla="*/ 504730 h 561498"/>
                <a:gd name="T4" fmla="*/ 101870 w 150904"/>
                <a:gd name="T5" fmla="*/ 0 h 561498"/>
                <a:gd name="T6" fmla="*/ 0 w 150904"/>
                <a:gd name="T7" fmla="*/ 56674 h 561498"/>
                <a:gd name="T8" fmla="*/ 49034 w 150904"/>
                <a:gd name="T9" fmla="*/ 561499 h 5614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0904" h="561498" extrusionOk="0">
                  <a:moveTo>
                    <a:pt x="49034" y="561499"/>
                  </a:moveTo>
                  <a:lnTo>
                    <a:pt x="150904" y="504730"/>
                  </a:lnTo>
                  <a:lnTo>
                    <a:pt x="101870" y="0"/>
                  </a:lnTo>
                  <a:lnTo>
                    <a:pt x="0" y="56674"/>
                  </a:lnTo>
                  <a:lnTo>
                    <a:pt x="49034" y="561499"/>
                  </a:lnTo>
                  <a:close/>
                </a:path>
              </a:pathLst>
            </a:custGeom>
            <a:solidFill>
              <a:srgbClr val="DD626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2614" name="Google Shape;948;p19">
              <a:extLst>
                <a:ext uri="{FF2B5EF4-FFF2-40B4-BE49-F238E27FC236}">
                  <a16:creationId xmlns:a16="http://schemas.microsoft.com/office/drawing/2014/main" id="{47F9E45A-203D-F5C8-E35F-8EE86CD4A97E}"/>
                </a:ext>
              </a:extLst>
            </p:cNvPr>
            <p:cNvSpPr>
              <a:spLocks/>
            </p:cNvSpPr>
            <p:nvPr/>
          </p:nvSpPr>
          <p:spPr bwMode="auto">
            <a:xfrm>
              <a:off x="3772674" y="2548837"/>
              <a:ext cx="101869" cy="108775"/>
            </a:xfrm>
            <a:custGeom>
              <a:avLst/>
              <a:gdLst>
                <a:gd name="T0" fmla="*/ 0 w 101869"/>
                <a:gd name="T1" fmla="*/ 56769 h 108775"/>
                <a:gd name="T2" fmla="*/ 101870 w 101869"/>
                <a:gd name="T3" fmla="*/ 0 h 108775"/>
                <a:gd name="T4" fmla="*/ 89992 w 101869"/>
                <a:gd name="T5" fmla="*/ 108775 h 108775"/>
                <a:gd name="T6" fmla="*/ 0 w 101869"/>
                <a:gd name="T7" fmla="*/ 56769 h 1087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1869" h="108775" extrusionOk="0">
                  <a:moveTo>
                    <a:pt x="0" y="56769"/>
                  </a:moveTo>
                  <a:lnTo>
                    <a:pt x="101870" y="0"/>
                  </a:lnTo>
                  <a:lnTo>
                    <a:pt x="89992" y="108775"/>
                  </a:lnTo>
                  <a:lnTo>
                    <a:pt x="0" y="56769"/>
                  </a:lnTo>
                  <a:close/>
                </a:path>
              </a:pathLst>
            </a:custGeom>
            <a:solidFill>
              <a:srgbClr val="C6555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2615" name="Google Shape;949;p19">
              <a:extLst>
                <a:ext uri="{FF2B5EF4-FFF2-40B4-BE49-F238E27FC236}">
                  <a16:creationId xmlns:a16="http://schemas.microsoft.com/office/drawing/2014/main" id="{638FE373-F0AF-FC35-789B-E99F1FC8DABB}"/>
                </a:ext>
              </a:extLst>
            </p:cNvPr>
            <p:cNvSpPr>
              <a:spLocks/>
            </p:cNvSpPr>
            <p:nvPr/>
          </p:nvSpPr>
          <p:spPr bwMode="auto">
            <a:xfrm>
              <a:off x="3846226" y="2583526"/>
              <a:ext cx="146913" cy="149048"/>
            </a:xfrm>
            <a:custGeom>
              <a:avLst/>
              <a:gdLst>
                <a:gd name="T0" fmla="*/ 146913 w 146913"/>
                <a:gd name="T1" fmla="*/ 149049 h 149048"/>
                <a:gd name="T2" fmla="*/ 128858 w 146913"/>
                <a:gd name="T3" fmla="*/ 138571 h 149048"/>
                <a:gd name="T4" fmla="*/ 73457 w 146913"/>
                <a:gd name="T5" fmla="*/ 29796 h 149048"/>
                <a:gd name="T6" fmla="*/ 18150 w 146913"/>
                <a:gd name="T7" fmla="*/ 74468 h 149048"/>
                <a:gd name="T8" fmla="*/ 0 w 146913"/>
                <a:gd name="T9" fmla="*/ 63991 h 149048"/>
                <a:gd name="T10" fmla="*/ 73457 w 146913"/>
                <a:gd name="T11" fmla="*/ 8841 h 149048"/>
                <a:gd name="T12" fmla="*/ 146913 w 146913"/>
                <a:gd name="T13" fmla="*/ 149049 h 1490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6913" h="149048" extrusionOk="0">
                  <a:moveTo>
                    <a:pt x="146913" y="149049"/>
                  </a:moveTo>
                  <a:lnTo>
                    <a:pt x="128858" y="138571"/>
                  </a:lnTo>
                  <a:cubicBezTo>
                    <a:pt x="128858" y="96185"/>
                    <a:pt x="103961" y="47417"/>
                    <a:pt x="73457" y="29796"/>
                  </a:cubicBezTo>
                  <a:cubicBezTo>
                    <a:pt x="42953" y="12175"/>
                    <a:pt x="18150" y="32177"/>
                    <a:pt x="18150" y="74468"/>
                  </a:cubicBezTo>
                  <a:lnTo>
                    <a:pt x="0" y="63991"/>
                  </a:lnTo>
                  <a:cubicBezTo>
                    <a:pt x="0" y="10174"/>
                    <a:pt x="32975" y="-14591"/>
                    <a:pt x="73457" y="8841"/>
                  </a:cubicBezTo>
                  <a:cubicBezTo>
                    <a:pt x="113939" y="32272"/>
                    <a:pt x="146913" y="94756"/>
                    <a:pt x="146913" y="149049"/>
                  </a:cubicBezTo>
                  <a:close/>
                </a:path>
              </a:pathLst>
            </a:custGeom>
            <a:solidFill>
              <a:srgbClr val="20232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2616" name="Google Shape;950;p19">
              <a:extLst>
                <a:ext uri="{FF2B5EF4-FFF2-40B4-BE49-F238E27FC236}">
                  <a16:creationId xmlns:a16="http://schemas.microsoft.com/office/drawing/2014/main" id="{339046FC-4A34-465D-AC09-75DB35719007}"/>
                </a:ext>
              </a:extLst>
            </p:cNvPr>
            <p:cNvSpPr>
              <a:spLocks/>
            </p:cNvSpPr>
            <p:nvPr/>
          </p:nvSpPr>
          <p:spPr bwMode="auto">
            <a:xfrm>
              <a:off x="3941824" y="2524566"/>
              <a:ext cx="146913" cy="149048"/>
            </a:xfrm>
            <a:custGeom>
              <a:avLst/>
              <a:gdLst>
                <a:gd name="T0" fmla="*/ 146913 w 146913"/>
                <a:gd name="T1" fmla="*/ 149049 h 149048"/>
                <a:gd name="T2" fmla="*/ 128858 w 146913"/>
                <a:gd name="T3" fmla="*/ 138571 h 149048"/>
                <a:gd name="T4" fmla="*/ 73457 w 146913"/>
                <a:gd name="T5" fmla="*/ 29796 h 149048"/>
                <a:gd name="T6" fmla="*/ 18150 w 146913"/>
                <a:gd name="T7" fmla="*/ 74468 h 149048"/>
                <a:gd name="T8" fmla="*/ 0 w 146913"/>
                <a:gd name="T9" fmla="*/ 63991 h 149048"/>
                <a:gd name="T10" fmla="*/ 73457 w 146913"/>
                <a:gd name="T11" fmla="*/ 8841 h 149048"/>
                <a:gd name="T12" fmla="*/ 146913 w 146913"/>
                <a:gd name="T13" fmla="*/ 149049 h 1490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6913" h="149048" extrusionOk="0">
                  <a:moveTo>
                    <a:pt x="146913" y="149049"/>
                  </a:moveTo>
                  <a:lnTo>
                    <a:pt x="128858" y="138571"/>
                  </a:lnTo>
                  <a:cubicBezTo>
                    <a:pt x="128858" y="96280"/>
                    <a:pt x="103961" y="47417"/>
                    <a:pt x="73457" y="29796"/>
                  </a:cubicBezTo>
                  <a:cubicBezTo>
                    <a:pt x="42953" y="12175"/>
                    <a:pt x="18150" y="32177"/>
                    <a:pt x="18150" y="74468"/>
                  </a:cubicBezTo>
                  <a:lnTo>
                    <a:pt x="0" y="63991"/>
                  </a:lnTo>
                  <a:cubicBezTo>
                    <a:pt x="0" y="10174"/>
                    <a:pt x="32975" y="-14591"/>
                    <a:pt x="73457" y="8841"/>
                  </a:cubicBezTo>
                  <a:cubicBezTo>
                    <a:pt x="113939" y="32272"/>
                    <a:pt x="146913" y="95137"/>
                    <a:pt x="146913" y="149049"/>
                  </a:cubicBezTo>
                  <a:close/>
                </a:path>
              </a:pathLst>
            </a:custGeom>
            <a:solidFill>
              <a:srgbClr val="20232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2617" name="Google Shape;951;p19">
              <a:extLst>
                <a:ext uri="{FF2B5EF4-FFF2-40B4-BE49-F238E27FC236}">
                  <a16:creationId xmlns:a16="http://schemas.microsoft.com/office/drawing/2014/main" id="{750E8BC1-9206-2142-4511-3A93299A9DB6}"/>
                </a:ext>
              </a:extLst>
            </p:cNvPr>
            <p:cNvSpPr>
              <a:spLocks/>
            </p:cNvSpPr>
            <p:nvPr/>
          </p:nvSpPr>
          <p:spPr bwMode="auto">
            <a:xfrm>
              <a:off x="2533225" y="4605761"/>
              <a:ext cx="828643" cy="479488"/>
            </a:xfrm>
            <a:custGeom>
              <a:avLst/>
              <a:gdLst>
                <a:gd name="T0" fmla="*/ 828644 w 828643"/>
                <a:gd name="T1" fmla="*/ 239744 h 479488"/>
                <a:gd name="T2" fmla="*/ 414322 w 828643"/>
                <a:gd name="T3" fmla="*/ 479489 h 479488"/>
                <a:gd name="T4" fmla="*/ 0 w 828643"/>
                <a:gd name="T5" fmla="*/ 239744 h 479488"/>
                <a:gd name="T6" fmla="*/ 414322 w 828643"/>
                <a:gd name="T7" fmla="*/ 0 h 479488"/>
                <a:gd name="T8" fmla="*/ 828644 w 828643"/>
                <a:gd name="T9" fmla="*/ 239744 h 4794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8643" h="479488" extrusionOk="0">
                  <a:moveTo>
                    <a:pt x="828644" y="239744"/>
                  </a:moveTo>
                  <a:cubicBezTo>
                    <a:pt x="828644" y="372151"/>
                    <a:pt x="643146" y="479489"/>
                    <a:pt x="414322" y="479489"/>
                  </a:cubicBezTo>
                  <a:cubicBezTo>
                    <a:pt x="185498" y="479489"/>
                    <a:pt x="0" y="372151"/>
                    <a:pt x="0" y="239744"/>
                  </a:cubicBezTo>
                  <a:cubicBezTo>
                    <a:pt x="0" y="107337"/>
                    <a:pt x="185498" y="0"/>
                    <a:pt x="414322" y="0"/>
                  </a:cubicBezTo>
                  <a:cubicBezTo>
                    <a:pt x="643146" y="0"/>
                    <a:pt x="828644" y="107337"/>
                    <a:pt x="828644" y="239744"/>
                  </a:cubicBezTo>
                  <a:close/>
                </a:path>
              </a:pathLst>
            </a:custGeom>
            <a:solidFill>
              <a:srgbClr val="D6D8E5">
                <a:alpha val="39999"/>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2618" name="Google Shape;952;p19">
              <a:extLst>
                <a:ext uri="{FF2B5EF4-FFF2-40B4-BE49-F238E27FC236}">
                  <a16:creationId xmlns:a16="http://schemas.microsoft.com/office/drawing/2014/main" id="{33427432-8CAE-3B5A-1A95-8E2C2798ED54}"/>
                </a:ext>
              </a:extLst>
            </p:cNvPr>
            <p:cNvSpPr>
              <a:spLocks/>
            </p:cNvSpPr>
            <p:nvPr/>
          </p:nvSpPr>
          <p:spPr bwMode="auto">
            <a:xfrm>
              <a:off x="2599924" y="3049662"/>
              <a:ext cx="198618" cy="433482"/>
            </a:xfrm>
            <a:custGeom>
              <a:avLst/>
              <a:gdLst>
                <a:gd name="T0" fmla="*/ 43818 w 198618"/>
                <a:gd name="T1" fmla="*/ 0 h 433482"/>
                <a:gd name="T2" fmla="*/ 1435 w 198618"/>
                <a:gd name="T3" fmla="*/ 274130 h 433482"/>
                <a:gd name="T4" fmla="*/ 175811 w 198618"/>
                <a:gd name="T5" fmla="*/ 433483 h 433482"/>
                <a:gd name="T6" fmla="*/ 198618 w 198618"/>
                <a:gd name="T7" fmla="*/ 331375 h 433482"/>
                <a:gd name="T8" fmla="*/ 107676 w 198618"/>
                <a:gd name="T9" fmla="*/ 242221 h 433482"/>
                <a:gd name="T10" fmla="*/ 132289 w 198618"/>
                <a:gd name="T11" fmla="*/ 73438 h 433482"/>
                <a:gd name="T12" fmla="*/ 43818 w 198618"/>
                <a:gd name="T13" fmla="*/ 0 h 4334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8618" h="433482" extrusionOk="0">
                  <a:moveTo>
                    <a:pt x="43818" y="0"/>
                  </a:moveTo>
                  <a:cubicBezTo>
                    <a:pt x="39161" y="40386"/>
                    <a:pt x="-8828" y="214503"/>
                    <a:pt x="1435" y="274130"/>
                  </a:cubicBezTo>
                  <a:cubicBezTo>
                    <a:pt x="11698" y="333756"/>
                    <a:pt x="175811" y="433483"/>
                    <a:pt x="175811" y="433483"/>
                  </a:cubicBezTo>
                  <a:lnTo>
                    <a:pt x="198618" y="331375"/>
                  </a:lnTo>
                  <a:lnTo>
                    <a:pt x="107676" y="242221"/>
                  </a:lnTo>
                  <a:lnTo>
                    <a:pt x="132289" y="73438"/>
                  </a:lnTo>
                  <a:lnTo>
                    <a:pt x="43818" y="0"/>
                  </a:lnTo>
                  <a:close/>
                </a:path>
              </a:pathLst>
            </a:custGeom>
            <a:solidFill>
              <a:srgbClr val="DBB08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2619" name="Google Shape;953;p19">
              <a:extLst>
                <a:ext uri="{FF2B5EF4-FFF2-40B4-BE49-F238E27FC236}">
                  <a16:creationId xmlns:a16="http://schemas.microsoft.com/office/drawing/2014/main" id="{3045C00D-FA2B-A925-4D93-7745A539B0AC}"/>
                </a:ext>
              </a:extLst>
            </p:cNvPr>
            <p:cNvSpPr>
              <a:spLocks/>
            </p:cNvSpPr>
            <p:nvPr/>
          </p:nvSpPr>
          <p:spPr bwMode="auto">
            <a:xfrm>
              <a:off x="2627967" y="2871431"/>
              <a:ext cx="142827" cy="275330"/>
            </a:xfrm>
            <a:custGeom>
              <a:avLst/>
              <a:gdLst>
                <a:gd name="T0" fmla="*/ 142827 w 142827"/>
                <a:gd name="T1" fmla="*/ 6685 h 275330"/>
                <a:gd name="T2" fmla="*/ 51505 w 142827"/>
                <a:gd name="T3" fmla="*/ 34403 h 275330"/>
                <a:gd name="T4" fmla="*/ 0 w 142827"/>
                <a:gd name="T5" fmla="*/ 235381 h 275330"/>
                <a:gd name="T6" fmla="*/ 84670 w 142827"/>
                <a:gd name="T7" fmla="*/ 274433 h 275330"/>
                <a:gd name="T8" fmla="*/ 142827 w 142827"/>
                <a:gd name="T9" fmla="*/ 6685 h 2753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2827" h="275330" extrusionOk="0">
                  <a:moveTo>
                    <a:pt x="142827" y="6685"/>
                  </a:moveTo>
                  <a:cubicBezTo>
                    <a:pt x="109783" y="-8688"/>
                    <a:pt x="70489" y="3237"/>
                    <a:pt x="51505" y="34403"/>
                  </a:cubicBezTo>
                  <a:cubicBezTo>
                    <a:pt x="27368" y="74408"/>
                    <a:pt x="2281" y="211949"/>
                    <a:pt x="0" y="235381"/>
                  </a:cubicBezTo>
                  <a:cubicBezTo>
                    <a:pt x="0" y="235381"/>
                    <a:pt x="33925" y="282339"/>
                    <a:pt x="84670" y="274433"/>
                  </a:cubicBezTo>
                  <a:lnTo>
                    <a:pt x="142827" y="6685"/>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30" name="Google Shape;954;p19">
              <a:extLst>
                <a:ext uri="{FF2B5EF4-FFF2-40B4-BE49-F238E27FC236}">
                  <a16:creationId xmlns:a16="http://schemas.microsoft.com/office/drawing/2014/main" id="{C81CA717-FF4D-C309-E188-41490B5D4BDF}"/>
                </a:ext>
              </a:extLst>
            </p:cNvPr>
            <p:cNvSpPr/>
            <p:nvPr/>
          </p:nvSpPr>
          <p:spPr>
            <a:xfrm>
              <a:off x="2942906" y="4778601"/>
              <a:ext cx="306584" cy="173676"/>
            </a:xfrm>
            <a:custGeom>
              <a:avLst/>
              <a:gdLst/>
              <a:ahLst/>
              <a:cxnLst/>
              <a:rect l="l" t="t" r="r" b="b"/>
              <a:pathLst>
                <a:path w="307903" h="173671" extrusionOk="0">
                  <a:moveTo>
                    <a:pt x="15623" y="41640"/>
                  </a:moveTo>
                  <a:cubicBezTo>
                    <a:pt x="51311" y="51556"/>
                    <a:pt x="89465" y="46936"/>
                    <a:pt x="121769" y="28781"/>
                  </a:cubicBezTo>
                  <a:cubicBezTo>
                    <a:pt x="147332" y="29543"/>
                    <a:pt x="286167" y="-29988"/>
                    <a:pt x="305078" y="20018"/>
                  </a:cubicBezTo>
                  <a:cubicBezTo>
                    <a:pt x="321613" y="63833"/>
                    <a:pt x="261555" y="104410"/>
                    <a:pt x="229056" y="112221"/>
                  </a:cubicBezTo>
                  <a:cubicBezTo>
                    <a:pt x="158925" y="129270"/>
                    <a:pt x="107040" y="164322"/>
                    <a:pt x="78911" y="170228"/>
                  </a:cubicBezTo>
                  <a:cubicBezTo>
                    <a:pt x="57910" y="174705"/>
                    <a:pt x="30732" y="177562"/>
                    <a:pt x="14007" y="160703"/>
                  </a:cubicBezTo>
                  <a:cubicBezTo>
                    <a:pt x="-5759" y="141176"/>
                    <a:pt x="-4048" y="67834"/>
                    <a:pt x="15623" y="41640"/>
                  </a:cubicBezTo>
                  <a:close/>
                </a:path>
              </a:pathLst>
            </a:custGeom>
            <a:solidFill>
              <a:schemeClr val="accent4"/>
            </a:solidFill>
            <a:ln>
              <a:noFill/>
            </a:ln>
          </p:spPr>
          <p:txBody>
            <a:bodyPr spcFirstLastPara="1" lIns="91425" tIns="45700" rIns="91425" bIns="45700" anchor="ctr"/>
            <a:lstStyle/>
            <a:p>
              <a:pPr eaLnBrk="1" fontAlgn="auto" hangingPunct="1">
                <a:spcBef>
                  <a:spcPts val="0"/>
                </a:spcBef>
                <a:spcAft>
                  <a:spcPts val="0"/>
                </a:spcAft>
                <a:buClr>
                  <a:srgbClr val="000000"/>
                </a:buClr>
                <a:buFont typeface="Arial"/>
                <a:buNone/>
                <a:defRPr/>
              </a:pPr>
              <a:endParaRPr sz="1800" kern="0">
                <a:latin typeface="Calibri"/>
                <a:ea typeface="Calibri"/>
                <a:cs typeface="Calibri"/>
                <a:sym typeface="Calibri"/>
              </a:endParaRPr>
            </a:p>
          </p:txBody>
        </p:sp>
        <p:sp>
          <p:nvSpPr>
            <p:cNvPr id="22621" name="Google Shape;955;p19">
              <a:extLst>
                <a:ext uri="{FF2B5EF4-FFF2-40B4-BE49-F238E27FC236}">
                  <a16:creationId xmlns:a16="http://schemas.microsoft.com/office/drawing/2014/main" id="{DF3CDD7A-74D2-20E5-D693-A7ED1EF559D9}"/>
                </a:ext>
              </a:extLst>
            </p:cNvPr>
            <p:cNvSpPr>
              <a:spLocks/>
            </p:cNvSpPr>
            <p:nvPr/>
          </p:nvSpPr>
          <p:spPr bwMode="auto">
            <a:xfrm>
              <a:off x="2947261" y="4806358"/>
              <a:ext cx="303072" cy="144889"/>
            </a:xfrm>
            <a:custGeom>
              <a:avLst/>
              <a:gdLst>
                <a:gd name="T0" fmla="*/ 74407 w 303072"/>
                <a:gd name="T1" fmla="*/ 129349 h 144889"/>
                <a:gd name="T2" fmla="*/ 224551 w 303072"/>
                <a:gd name="T3" fmla="*/ 71247 h 144889"/>
                <a:gd name="T4" fmla="*/ 302569 w 303072"/>
                <a:gd name="T5" fmla="*/ 0 h 144889"/>
                <a:gd name="T6" fmla="*/ 224551 w 303072"/>
                <a:gd name="T7" fmla="*/ 83439 h 144889"/>
                <a:gd name="T8" fmla="*/ 74407 w 303072"/>
                <a:gd name="T9" fmla="*/ 141446 h 144889"/>
                <a:gd name="T10" fmla="*/ 9503 w 303072"/>
                <a:gd name="T11" fmla="*/ 131921 h 144889"/>
                <a:gd name="T12" fmla="*/ 0 w 303072"/>
                <a:gd name="T13" fmla="*/ 115062 h 144889"/>
                <a:gd name="T14" fmla="*/ 74407 w 303072"/>
                <a:gd name="T15" fmla="*/ 129349 h 14488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3072" h="144889" extrusionOk="0">
                  <a:moveTo>
                    <a:pt x="74407" y="129349"/>
                  </a:moveTo>
                  <a:cubicBezTo>
                    <a:pt x="102915" y="123349"/>
                    <a:pt x="154420" y="88297"/>
                    <a:pt x="224551" y="71247"/>
                  </a:cubicBezTo>
                  <a:cubicBezTo>
                    <a:pt x="251539" y="64770"/>
                    <a:pt x="297913" y="35243"/>
                    <a:pt x="302569" y="0"/>
                  </a:cubicBezTo>
                  <a:cubicBezTo>
                    <a:pt x="308841" y="40386"/>
                    <a:pt x="255055" y="76200"/>
                    <a:pt x="224551" y="83439"/>
                  </a:cubicBezTo>
                  <a:cubicBezTo>
                    <a:pt x="154420" y="100489"/>
                    <a:pt x="102535" y="135541"/>
                    <a:pt x="74407" y="141446"/>
                  </a:cubicBezTo>
                  <a:cubicBezTo>
                    <a:pt x="53406" y="145923"/>
                    <a:pt x="26228" y="148780"/>
                    <a:pt x="9503" y="131921"/>
                  </a:cubicBezTo>
                  <a:cubicBezTo>
                    <a:pt x="5060" y="127130"/>
                    <a:pt x="1805" y="121348"/>
                    <a:pt x="0" y="115062"/>
                  </a:cubicBezTo>
                  <a:cubicBezTo>
                    <a:pt x="24707" y="136017"/>
                    <a:pt x="53406" y="133731"/>
                    <a:pt x="74407" y="129349"/>
                  </a:cubicBezTo>
                  <a:close/>
                </a:path>
              </a:pathLst>
            </a:custGeom>
            <a:solidFill>
              <a:srgbClr val="757B8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32" name="Google Shape;956;p19">
              <a:extLst>
                <a:ext uri="{FF2B5EF4-FFF2-40B4-BE49-F238E27FC236}">
                  <a16:creationId xmlns:a16="http://schemas.microsoft.com/office/drawing/2014/main" id="{9F560C95-A929-CD32-B7D8-86B4815E4BFC}"/>
                </a:ext>
              </a:extLst>
            </p:cNvPr>
            <p:cNvSpPr/>
            <p:nvPr/>
          </p:nvSpPr>
          <p:spPr>
            <a:xfrm>
              <a:off x="2717717" y="4675481"/>
              <a:ext cx="306582" cy="173676"/>
            </a:xfrm>
            <a:custGeom>
              <a:avLst/>
              <a:gdLst/>
              <a:ahLst/>
              <a:cxnLst/>
              <a:rect l="l" t="t" r="r" b="b"/>
              <a:pathLst>
                <a:path w="307831" h="173712" extrusionOk="0">
                  <a:moveTo>
                    <a:pt x="15552" y="41682"/>
                  </a:moveTo>
                  <a:cubicBezTo>
                    <a:pt x="51240" y="51598"/>
                    <a:pt x="89394" y="46978"/>
                    <a:pt x="121698" y="28823"/>
                  </a:cubicBezTo>
                  <a:cubicBezTo>
                    <a:pt x="147260" y="29585"/>
                    <a:pt x="286096" y="-30041"/>
                    <a:pt x="305007" y="20060"/>
                  </a:cubicBezTo>
                  <a:cubicBezTo>
                    <a:pt x="321542" y="63875"/>
                    <a:pt x="261484" y="104452"/>
                    <a:pt x="228984" y="112262"/>
                  </a:cubicBezTo>
                  <a:cubicBezTo>
                    <a:pt x="158854" y="129312"/>
                    <a:pt x="106969" y="164364"/>
                    <a:pt x="78840" y="170269"/>
                  </a:cubicBezTo>
                  <a:cubicBezTo>
                    <a:pt x="57839" y="174746"/>
                    <a:pt x="30661" y="177604"/>
                    <a:pt x="13936" y="160744"/>
                  </a:cubicBezTo>
                  <a:cubicBezTo>
                    <a:pt x="-5735" y="141218"/>
                    <a:pt x="-4024" y="67781"/>
                    <a:pt x="15552" y="41682"/>
                  </a:cubicBezTo>
                  <a:close/>
                </a:path>
              </a:pathLst>
            </a:custGeom>
            <a:solidFill>
              <a:schemeClr val="accent4"/>
            </a:solidFill>
            <a:ln>
              <a:noFill/>
            </a:ln>
          </p:spPr>
          <p:txBody>
            <a:bodyPr spcFirstLastPara="1" lIns="91425" tIns="45700" rIns="91425" bIns="45700" anchor="ctr"/>
            <a:lstStyle/>
            <a:p>
              <a:pPr eaLnBrk="1" fontAlgn="auto" hangingPunct="1">
                <a:spcBef>
                  <a:spcPts val="0"/>
                </a:spcBef>
                <a:spcAft>
                  <a:spcPts val="0"/>
                </a:spcAft>
                <a:buClr>
                  <a:srgbClr val="000000"/>
                </a:buClr>
                <a:buFont typeface="Arial"/>
                <a:buNone/>
                <a:defRPr/>
              </a:pPr>
              <a:endParaRPr sz="1800" kern="0" dirty="0">
                <a:latin typeface="Calibri"/>
                <a:ea typeface="Calibri"/>
                <a:cs typeface="Calibri"/>
                <a:sym typeface="Calibri"/>
              </a:endParaRPr>
            </a:p>
          </p:txBody>
        </p:sp>
        <p:sp>
          <p:nvSpPr>
            <p:cNvPr id="22623" name="Google Shape;957;p19">
              <a:extLst>
                <a:ext uri="{FF2B5EF4-FFF2-40B4-BE49-F238E27FC236}">
                  <a16:creationId xmlns:a16="http://schemas.microsoft.com/office/drawing/2014/main" id="{CD245E63-4F5C-A3EE-E213-DFE061CFDD58}"/>
                </a:ext>
              </a:extLst>
            </p:cNvPr>
            <p:cNvSpPr>
              <a:spLocks/>
            </p:cNvSpPr>
            <p:nvPr/>
          </p:nvSpPr>
          <p:spPr bwMode="auto">
            <a:xfrm>
              <a:off x="2722045" y="4705011"/>
              <a:ext cx="303068" cy="144889"/>
            </a:xfrm>
            <a:custGeom>
              <a:avLst/>
              <a:gdLst>
                <a:gd name="T0" fmla="*/ 74407 w 303068"/>
                <a:gd name="T1" fmla="*/ 129254 h 144889"/>
                <a:gd name="T2" fmla="*/ 224551 w 303068"/>
                <a:gd name="T3" fmla="*/ 71247 h 144889"/>
                <a:gd name="T4" fmla="*/ 302569 w 303068"/>
                <a:gd name="T5" fmla="*/ 0 h 144889"/>
                <a:gd name="T6" fmla="*/ 224551 w 303068"/>
                <a:gd name="T7" fmla="*/ 83439 h 144889"/>
                <a:gd name="T8" fmla="*/ 74407 w 303068"/>
                <a:gd name="T9" fmla="*/ 141446 h 144889"/>
                <a:gd name="T10" fmla="*/ 9503 w 303068"/>
                <a:gd name="T11" fmla="*/ 131921 h 144889"/>
                <a:gd name="T12" fmla="*/ 0 w 303068"/>
                <a:gd name="T13" fmla="*/ 115158 h 144889"/>
                <a:gd name="T14" fmla="*/ 74407 w 303068"/>
                <a:gd name="T15" fmla="*/ 129254 h 14488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3068" h="144889" extrusionOk="0">
                  <a:moveTo>
                    <a:pt x="74407" y="129254"/>
                  </a:moveTo>
                  <a:cubicBezTo>
                    <a:pt x="102915" y="123349"/>
                    <a:pt x="154420" y="88297"/>
                    <a:pt x="224551" y="71247"/>
                  </a:cubicBezTo>
                  <a:cubicBezTo>
                    <a:pt x="251539" y="64770"/>
                    <a:pt x="297913" y="35147"/>
                    <a:pt x="302569" y="0"/>
                  </a:cubicBezTo>
                  <a:cubicBezTo>
                    <a:pt x="308841" y="40386"/>
                    <a:pt x="254580" y="76200"/>
                    <a:pt x="224551" y="83439"/>
                  </a:cubicBezTo>
                  <a:cubicBezTo>
                    <a:pt x="154420" y="100489"/>
                    <a:pt x="102535" y="135541"/>
                    <a:pt x="74407" y="141446"/>
                  </a:cubicBezTo>
                  <a:cubicBezTo>
                    <a:pt x="53406" y="145923"/>
                    <a:pt x="26228" y="148781"/>
                    <a:pt x="9503" y="131921"/>
                  </a:cubicBezTo>
                  <a:cubicBezTo>
                    <a:pt x="5040" y="127178"/>
                    <a:pt x="1781" y="121425"/>
                    <a:pt x="0" y="115158"/>
                  </a:cubicBezTo>
                  <a:cubicBezTo>
                    <a:pt x="24707" y="135827"/>
                    <a:pt x="53406" y="133731"/>
                    <a:pt x="74407" y="129254"/>
                  </a:cubicBezTo>
                  <a:close/>
                </a:path>
              </a:pathLst>
            </a:custGeom>
            <a:solidFill>
              <a:srgbClr val="757B8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2624" name="Google Shape;959;p19">
              <a:extLst>
                <a:ext uri="{FF2B5EF4-FFF2-40B4-BE49-F238E27FC236}">
                  <a16:creationId xmlns:a16="http://schemas.microsoft.com/office/drawing/2014/main" id="{71A85597-794B-57BC-BCF5-9E4AFF4F9DDA}"/>
                </a:ext>
              </a:extLst>
            </p:cNvPr>
            <p:cNvSpPr>
              <a:spLocks/>
            </p:cNvSpPr>
            <p:nvPr/>
          </p:nvSpPr>
          <p:spPr bwMode="auto">
            <a:xfrm>
              <a:off x="2775050" y="2505974"/>
              <a:ext cx="327076" cy="524521"/>
            </a:xfrm>
            <a:custGeom>
              <a:avLst/>
              <a:gdLst>
                <a:gd name="T0" fmla="*/ 18646 w 327076"/>
                <a:gd name="T1" fmla="*/ 374524 h 524521"/>
                <a:gd name="T2" fmla="*/ 80699 w 327076"/>
                <a:gd name="T3" fmla="*/ 374524 h 524521"/>
                <a:gd name="T4" fmla="*/ 88302 w 327076"/>
                <a:gd name="T5" fmla="*/ 322518 h 524521"/>
                <a:gd name="T6" fmla="*/ 81175 w 327076"/>
                <a:gd name="T7" fmla="*/ 302515 h 524521"/>
                <a:gd name="T8" fmla="*/ 20832 w 327076"/>
                <a:gd name="T9" fmla="*/ 178690 h 524521"/>
                <a:gd name="T10" fmla="*/ 149595 w 327076"/>
                <a:gd name="T11" fmla="*/ 858 h 524521"/>
                <a:gd name="T12" fmla="*/ 312378 w 327076"/>
                <a:gd name="T13" fmla="*/ 132875 h 524521"/>
                <a:gd name="T14" fmla="*/ 315038 w 327076"/>
                <a:gd name="T15" fmla="*/ 315374 h 524521"/>
                <a:gd name="T16" fmla="*/ 267049 w 327076"/>
                <a:gd name="T17" fmla="*/ 387478 h 524521"/>
                <a:gd name="T18" fmla="*/ 217255 w 327076"/>
                <a:gd name="T19" fmla="*/ 383096 h 524521"/>
                <a:gd name="T20" fmla="*/ 217255 w 327076"/>
                <a:gd name="T21" fmla="*/ 383096 h 524521"/>
                <a:gd name="T22" fmla="*/ 209747 w 327076"/>
                <a:gd name="T23" fmla="*/ 424054 h 524521"/>
                <a:gd name="T24" fmla="*/ 239681 w 327076"/>
                <a:gd name="T25" fmla="*/ 468155 h 524521"/>
                <a:gd name="T26" fmla="*/ 139332 w 327076"/>
                <a:gd name="T27" fmla="*/ 524257 h 524521"/>
                <a:gd name="T28" fmla="*/ 12279 w 327076"/>
                <a:gd name="T29" fmla="*/ 454820 h 524521"/>
                <a:gd name="T30" fmla="*/ 18646 w 327076"/>
                <a:gd name="T31" fmla="*/ 374524 h 5245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27076" h="524521" extrusionOk="0">
                  <a:moveTo>
                    <a:pt x="18646" y="374524"/>
                  </a:moveTo>
                  <a:cubicBezTo>
                    <a:pt x="51811" y="376143"/>
                    <a:pt x="76518" y="384716"/>
                    <a:pt x="80699" y="374524"/>
                  </a:cubicBezTo>
                  <a:cubicBezTo>
                    <a:pt x="84240" y="357350"/>
                    <a:pt x="86779" y="339986"/>
                    <a:pt x="88302" y="322518"/>
                  </a:cubicBezTo>
                  <a:cubicBezTo>
                    <a:pt x="84406" y="312993"/>
                    <a:pt x="81175" y="302515"/>
                    <a:pt x="81175" y="302515"/>
                  </a:cubicBezTo>
                  <a:cubicBezTo>
                    <a:pt x="39457" y="276797"/>
                    <a:pt x="26343" y="231649"/>
                    <a:pt x="20832" y="178690"/>
                  </a:cubicBezTo>
                  <a:cubicBezTo>
                    <a:pt x="11329" y="88869"/>
                    <a:pt x="59888" y="10288"/>
                    <a:pt x="149595" y="858"/>
                  </a:cubicBezTo>
                  <a:cubicBezTo>
                    <a:pt x="233790" y="-7905"/>
                    <a:pt x="295843" y="51436"/>
                    <a:pt x="312378" y="132875"/>
                  </a:cubicBezTo>
                  <a:cubicBezTo>
                    <a:pt x="321310" y="173166"/>
                    <a:pt x="338986" y="249175"/>
                    <a:pt x="315038" y="315374"/>
                  </a:cubicBezTo>
                  <a:cubicBezTo>
                    <a:pt x="301640" y="352426"/>
                    <a:pt x="284344" y="382049"/>
                    <a:pt x="267049" y="387478"/>
                  </a:cubicBezTo>
                  <a:cubicBezTo>
                    <a:pt x="250377" y="387059"/>
                    <a:pt x="233746" y="385592"/>
                    <a:pt x="217255" y="383096"/>
                  </a:cubicBezTo>
                  <a:cubicBezTo>
                    <a:pt x="217255" y="383096"/>
                    <a:pt x="212788" y="408052"/>
                    <a:pt x="209747" y="424054"/>
                  </a:cubicBezTo>
                  <a:cubicBezTo>
                    <a:pt x="206707" y="440056"/>
                    <a:pt x="207847" y="448533"/>
                    <a:pt x="239681" y="468155"/>
                  </a:cubicBezTo>
                  <a:cubicBezTo>
                    <a:pt x="271516" y="487776"/>
                    <a:pt x="191597" y="528162"/>
                    <a:pt x="139332" y="524257"/>
                  </a:cubicBezTo>
                  <a:cubicBezTo>
                    <a:pt x="87066" y="520352"/>
                    <a:pt x="28339" y="488634"/>
                    <a:pt x="12279" y="454820"/>
                  </a:cubicBezTo>
                  <a:cubicBezTo>
                    <a:pt x="-5681" y="417863"/>
                    <a:pt x="-4256" y="373476"/>
                    <a:pt x="18646" y="374524"/>
                  </a:cubicBezTo>
                  <a:close/>
                </a:path>
              </a:pathLst>
            </a:custGeom>
            <a:solidFill>
              <a:srgbClr val="DBB08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36" name="Google Shape;960;p19">
              <a:extLst>
                <a:ext uri="{FF2B5EF4-FFF2-40B4-BE49-F238E27FC236}">
                  <a16:creationId xmlns:a16="http://schemas.microsoft.com/office/drawing/2014/main" id="{9244BFEB-E7E6-4B16-BBDA-93EF548C0BC0}"/>
                </a:ext>
              </a:extLst>
            </p:cNvPr>
            <p:cNvSpPr/>
            <p:nvPr/>
          </p:nvSpPr>
          <p:spPr>
            <a:xfrm>
              <a:off x="2668881" y="2876307"/>
              <a:ext cx="501927" cy="835816"/>
            </a:xfrm>
            <a:custGeom>
              <a:avLst/>
              <a:gdLst/>
              <a:ahLst/>
              <a:cxnLst/>
              <a:rect l="l" t="t" r="r" b="b"/>
              <a:pathLst>
                <a:path w="502799" h="834581" extrusionOk="0">
                  <a:moveTo>
                    <a:pt x="173885" y="7939"/>
                  </a:moveTo>
                  <a:cubicBezTo>
                    <a:pt x="164383" y="30894"/>
                    <a:pt x="188044" y="58993"/>
                    <a:pt x="249908" y="78614"/>
                  </a:cubicBezTo>
                  <a:cubicBezTo>
                    <a:pt x="311771" y="98236"/>
                    <a:pt x="317853" y="72995"/>
                    <a:pt x="317853" y="72995"/>
                  </a:cubicBezTo>
                  <a:cubicBezTo>
                    <a:pt x="317853" y="72995"/>
                    <a:pt x="409270" y="114714"/>
                    <a:pt x="439013" y="135574"/>
                  </a:cubicBezTo>
                  <a:cubicBezTo>
                    <a:pt x="476359" y="161768"/>
                    <a:pt x="492989" y="237587"/>
                    <a:pt x="498026" y="365603"/>
                  </a:cubicBezTo>
                  <a:cubicBezTo>
                    <a:pt x="503822" y="513812"/>
                    <a:pt x="504393" y="733649"/>
                    <a:pt x="499451" y="771558"/>
                  </a:cubicBezTo>
                  <a:cubicBezTo>
                    <a:pt x="499451" y="771558"/>
                    <a:pt x="429511" y="841376"/>
                    <a:pt x="340089" y="834042"/>
                  </a:cubicBezTo>
                  <a:cubicBezTo>
                    <a:pt x="250668" y="826708"/>
                    <a:pt x="100144" y="747270"/>
                    <a:pt x="63558" y="686024"/>
                  </a:cubicBezTo>
                  <a:cubicBezTo>
                    <a:pt x="64603" y="556103"/>
                    <a:pt x="79808" y="534957"/>
                    <a:pt x="58806" y="460091"/>
                  </a:cubicBezTo>
                  <a:cubicBezTo>
                    <a:pt x="10722" y="288641"/>
                    <a:pt x="-14555" y="218632"/>
                    <a:pt x="8822" y="104808"/>
                  </a:cubicBezTo>
                  <a:cubicBezTo>
                    <a:pt x="27827" y="10987"/>
                    <a:pt x="55005" y="-729"/>
                    <a:pt x="91971" y="33"/>
                  </a:cubicBezTo>
                  <a:cubicBezTo>
                    <a:pt x="119400" y="1166"/>
                    <a:pt x="146745" y="3805"/>
                    <a:pt x="173885" y="7939"/>
                  </a:cubicBezTo>
                  <a:close/>
                </a:path>
              </a:pathLst>
            </a:custGeom>
            <a:solidFill>
              <a:schemeClr val="bg1">
                <a:lumMod val="85000"/>
              </a:schemeClr>
            </a:solidFill>
            <a:ln>
              <a:noFill/>
            </a:ln>
          </p:spPr>
          <p:txBody>
            <a:bodyPr spcFirstLastPara="1" lIns="91425" tIns="45700" rIns="91425" bIns="45700" anchor="ctr"/>
            <a:lstStyle/>
            <a:p>
              <a:pPr eaLnBrk="1" fontAlgn="auto" hangingPunct="1">
                <a:spcBef>
                  <a:spcPts val="0"/>
                </a:spcBef>
                <a:spcAft>
                  <a:spcPts val="0"/>
                </a:spcAft>
                <a:buClr>
                  <a:srgbClr val="000000"/>
                </a:buClr>
                <a:buFont typeface="Arial"/>
                <a:buNone/>
                <a:defRPr/>
              </a:pPr>
              <a:endParaRPr sz="1800" kern="0" dirty="0">
                <a:latin typeface="Calibri"/>
                <a:ea typeface="Calibri"/>
                <a:cs typeface="Calibri"/>
                <a:sym typeface="Calibri"/>
              </a:endParaRPr>
            </a:p>
          </p:txBody>
        </p:sp>
        <p:sp>
          <p:nvSpPr>
            <p:cNvPr id="22626" name="Google Shape;961;p19">
              <a:extLst>
                <a:ext uri="{FF2B5EF4-FFF2-40B4-BE49-F238E27FC236}">
                  <a16:creationId xmlns:a16="http://schemas.microsoft.com/office/drawing/2014/main" id="{D61959E4-7EA1-DC49-467C-F9629AA0C28F}"/>
                </a:ext>
              </a:extLst>
            </p:cNvPr>
            <p:cNvSpPr>
              <a:spLocks/>
            </p:cNvSpPr>
            <p:nvPr/>
          </p:nvSpPr>
          <p:spPr bwMode="auto">
            <a:xfrm>
              <a:off x="3024379" y="2981457"/>
              <a:ext cx="633923" cy="498110"/>
            </a:xfrm>
            <a:custGeom>
              <a:avLst/>
              <a:gdLst>
                <a:gd name="T0" fmla="*/ 282563 w 633923"/>
                <a:gd name="T1" fmla="*/ 384245 h 498110"/>
                <a:gd name="T2" fmla="*/ 182214 w 633923"/>
                <a:gd name="T3" fmla="*/ 317570 h 498110"/>
                <a:gd name="T4" fmla="*/ 128903 w 633923"/>
                <a:gd name="T5" fmla="*/ 87731 h 498110"/>
                <a:gd name="T6" fmla="*/ 56682 w 633923"/>
                <a:gd name="T7" fmla="*/ 3435 h 498110"/>
                <a:gd name="T8" fmla="*/ 2611 w 633923"/>
                <a:gd name="T9" fmla="*/ 98685 h 498110"/>
                <a:gd name="T10" fmla="*/ 69796 w 633923"/>
                <a:gd name="T11" fmla="*/ 369195 h 498110"/>
                <a:gd name="T12" fmla="*/ 130138 w 633923"/>
                <a:gd name="T13" fmla="*/ 474542 h 498110"/>
                <a:gd name="T14" fmla="*/ 311357 w 633923"/>
                <a:gd name="T15" fmla="*/ 482447 h 498110"/>
                <a:gd name="T16" fmla="*/ 458175 w 633923"/>
                <a:gd name="T17" fmla="*/ 418630 h 498110"/>
                <a:gd name="T18" fmla="*/ 527260 w 633923"/>
                <a:gd name="T19" fmla="*/ 387293 h 498110"/>
                <a:gd name="T20" fmla="*/ 619247 w 633923"/>
                <a:gd name="T21" fmla="*/ 315284 h 498110"/>
                <a:gd name="T22" fmla="*/ 630936 w 633923"/>
                <a:gd name="T23" fmla="*/ 264515 h 498110"/>
                <a:gd name="T24" fmla="*/ 613356 w 633923"/>
                <a:gd name="T25" fmla="*/ 274040 h 498110"/>
                <a:gd name="T26" fmla="*/ 560520 w 633923"/>
                <a:gd name="T27" fmla="*/ 322999 h 498110"/>
                <a:gd name="T28" fmla="*/ 596346 w 633923"/>
                <a:gd name="T29" fmla="*/ 283375 h 498110"/>
                <a:gd name="T30" fmla="*/ 624094 w 633923"/>
                <a:gd name="T31" fmla="*/ 237940 h 498110"/>
                <a:gd name="T32" fmla="*/ 606609 w 633923"/>
                <a:gd name="T33" fmla="*/ 211747 h 498110"/>
                <a:gd name="T34" fmla="*/ 572304 w 633923"/>
                <a:gd name="T35" fmla="*/ 257467 h 498110"/>
                <a:gd name="T36" fmla="*/ 538284 w 633923"/>
                <a:gd name="T37" fmla="*/ 289947 h 498110"/>
                <a:gd name="T38" fmla="*/ 569643 w 633923"/>
                <a:gd name="T39" fmla="*/ 239464 h 498110"/>
                <a:gd name="T40" fmla="*/ 518423 w 633923"/>
                <a:gd name="T41" fmla="*/ 251656 h 498110"/>
                <a:gd name="T42" fmla="*/ 486968 w 633923"/>
                <a:gd name="T43" fmla="*/ 274326 h 498110"/>
                <a:gd name="T44" fmla="*/ 437174 w 633923"/>
                <a:gd name="T45" fmla="*/ 321951 h 498110"/>
                <a:gd name="T46" fmla="*/ 282563 w 633923"/>
                <a:gd name="T47" fmla="*/ 384245 h 4981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33923" h="498110" extrusionOk="0">
                  <a:moveTo>
                    <a:pt x="282563" y="384245"/>
                  </a:moveTo>
                  <a:cubicBezTo>
                    <a:pt x="209107" y="402723"/>
                    <a:pt x="191907" y="356336"/>
                    <a:pt x="182214" y="317570"/>
                  </a:cubicBezTo>
                  <a:cubicBezTo>
                    <a:pt x="158837" y="224510"/>
                    <a:pt x="146293" y="140500"/>
                    <a:pt x="128903" y="87731"/>
                  </a:cubicBezTo>
                  <a:cubicBezTo>
                    <a:pt x="108377" y="25438"/>
                    <a:pt x="86901" y="15532"/>
                    <a:pt x="56682" y="3435"/>
                  </a:cubicBezTo>
                  <a:cubicBezTo>
                    <a:pt x="21236" y="-10853"/>
                    <a:pt x="-9268" y="19151"/>
                    <a:pt x="2611" y="98685"/>
                  </a:cubicBezTo>
                  <a:cubicBezTo>
                    <a:pt x="16485" y="192506"/>
                    <a:pt x="34825" y="258324"/>
                    <a:pt x="69796" y="369195"/>
                  </a:cubicBezTo>
                  <a:cubicBezTo>
                    <a:pt x="79298" y="397770"/>
                    <a:pt x="99444" y="449681"/>
                    <a:pt x="130138" y="474542"/>
                  </a:cubicBezTo>
                  <a:cubicBezTo>
                    <a:pt x="168150" y="505212"/>
                    <a:pt x="225166" y="503879"/>
                    <a:pt x="311357" y="482447"/>
                  </a:cubicBezTo>
                  <a:cubicBezTo>
                    <a:pt x="348133" y="472922"/>
                    <a:pt x="388519" y="451205"/>
                    <a:pt x="458175" y="418630"/>
                  </a:cubicBezTo>
                  <a:cubicBezTo>
                    <a:pt x="477181" y="409867"/>
                    <a:pt x="491435" y="404056"/>
                    <a:pt x="527260" y="387293"/>
                  </a:cubicBezTo>
                  <a:cubicBezTo>
                    <a:pt x="563086" y="370529"/>
                    <a:pt x="600432" y="342620"/>
                    <a:pt x="619247" y="315284"/>
                  </a:cubicBezTo>
                  <a:cubicBezTo>
                    <a:pt x="638063" y="287947"/>
                    <a:pt x="634832" y="270706"/>
                    <a:pt x="630936" y="264515"/>
                  </a:cubicBezTo>
                  <a:cubicBezTo>
                    <a:pt x="626089" y="256705"/>
                    <a:pt x="623429" y="262896"/>
                    <a:pt x="613356" y="274040"/>
                  </a:cubicBezTo>
                  <a:cubicBezTo>
                    <a:pt x="598835" y="293424"/>
                    <a:pt x="580932" y="310007"/>
                    <a:pt x="560520" y="322999"/>
                  </a:cubicBezTo>
                  <a:cubicBezTo>
                    <a:pt x="560520" y="322999"/>
                    <a:pt x="583707" y="298996"/>
                    <a:pt x="596346" y="283375"/>
                  </a:cubicBezTo>
                  <a:cubicBezTo>
                    <a:pt x="607569" y="269535"/>
                    <a:pt x="616900" y="254257"/>
                    <a:pt x="624094" y="237940"/>
                  </a:cubicBezTo>
                  <a:cubicBezTo>
                    <a:pt x="630746" y="222034"/>
                    <a:pt x="617062" y="200412"/>
                    <a:pt x="606609" y="211747"/>
                  </a:cubicBezTo>
                  <a:cubicBezTo>
                    <a:pt x="596156" y="223081"/>
                    <a:pt x="591309" y="234607"/>
                    <a:pt x="572304" y="257467"/>
                  </a:cubicBezTo>
                  <a:cubicBezTo>
                    <a:pt x="562297" y="269621"/>
                    <a:pt x="550875" y="280527"/>
                    <a:pt x="538284" y="289947"/>
                  </a:cubicBezTo>
                  <a:cubicBezTo>
                    <a:pt x="550048" y="273974"/>
                    <a:pt x="560539" y="257095"/>
                    <a:pt x="569643" y="239464"/>
                  </a:cubicBezTo>
                  <a:cubicBezTo>
                    <a:pt x="581711" y="214795"/>
                    <a:pt x="541134" y="227654"/>
                    <a:pt x="518423" y="251656"/>
                  </a:cubicBezTo>
                  <a:cubicBezTo>
                    <a:pt x="501603" y="269087"/>
                    <a:pt x="487349" y="279184"/>
                    <a:pt x="486968" y="274326"/>
                  </a:cubicBezTo>
                  <a:cubicBezTo>
                    <a:pt x="486588" y="269468"/>
                    <a:pt x="453804" y="304711"/>
                    <a:pt x="437174" y="321951"/>
                  </a:cubicBezTo>
                  <a:cubicBezTo>
                    <a:pt x="419119" y="342144"/>
                    <a:pt x="352314" y="366623"/>
                    <a:pt x="282563" y="384245"/>
                  </a:cubicBezTo>
                  <a:close/>
                </a:path>
              </a:pathLst>
            </a:custGeom>
            <a:solidFill>
              <a:srgbClr val="DBB08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38" name="Google Shape;962;p19">
              <a:extLst>
                <a:ext uri="{FF2B5EF4-FFF2-40B4-BE49-F238E27FC236}">
                  <a16:creationId xmlns:a16="http://schemas.microsoft.com/office/drawing/2014/main" id="{5B8B9B27-0376-D95C-1DFE-CECFDAB500DF}"/>
                </a:ext>
              </a:extLst>
            </p:cNvPr>
            <p:cNvSpPr/>
            <p:nvPr/>
          </p:nvSpPr>
          <p:spPr>
            <a:xfrm>
              <a:off x="3002595" y="2971285"/>
              <a:ext cx="192633" cy="284938"/>
            </a:xfrm>
            <a:custGeom>
              <a:avLst/>
              <a:gdLst/>
              <a:ahLst/>
              <a:cxnLst/>
              <a:rect l="l" t="t" r="r" b="b"/>
              <a:pathLst>
                <a:path w="194366" h="284908" extrusionOk="0">
                  <a:moveTo>
                    <a:pt x="52205" y="1299"/>
                  </a:moveTo>
                  <a:cubicBezTo>
                    <a:pt x="101239" y="-5940"/>
                    <a:pt x="135925" y="16158"/>
                    <a:pt x="157496" y="90644"/>
                  </a:cubicBezTo>
                  <a:cubicBezTo>
                    <a:pt x="179067" y="165129"/>
                    <a:pt x="194367" y="226184"/>
                    <a:pt x="194367" y="226184"/>
                  </a:cubicBezTo>
                  <a:cubicBezTo>
                    <a:pt x="174970" y="254293"/>
                    <a:pt x="145545" y="273867"/>
                    <a:pt x="112168" y="280858"/>
                  </a:cubicBezTo>
                  <a:cubicBezTo>
                    <a:pt x="53535" y="295146"/>
                    <a:pt x="32439" y="267047"/>
                    <a:pt x="32439" y="267047"/>
                  </a:cubicBezTo>
                  <a:cubicBezTo>
                    <a:pt x="32439" y="267047"/>
                    <a:pt x="16189" y="189037"/>
                    <a:pt x="6021" y="135888"/>
                  </a:cubicBezTo>
                  <a:cubicBezTo>
                    <a:pt x="-4147" y="82738"/>
                    <a:pt x="-8423" y="10348"/>
                    <a:pt x="52205" y="1299"/>
                  </a:cubicBezTo>
                  <a:close/>
                </a:path>
              </a:pathLst>
            </a:custGeom>
            <a:solidFill>
              <a:schemeClr val="bg1">
                <a:lumMod val="75000"/>
              </a:schemeClr>
            </a:solidFill>
            <a:ln>
              <a:noFill/>
            </a:ln>
          </p:spPr>
          <p:txBody>
            <a:bodyPr spcFirstLastPara="1" lIns="91425" tIns="45700" rIns="91425" bIns="45700" anchor="ctr"/>
            <a:lstStyle/>
            <a:p>
              <a:pPr eaLnBrk="1" fontAlgn="auto" hangingPunct="1">
                <a:spcBef>
                  <a:spcPts val="0"/>
                </a:spcBef>
                <a:spcAft>
                  <a:spcPts val="0"/>
                </a:spcAft>
                <a:buClr>
                  <a:srgbClr val="000000"/>
                </a:buClr>
                <a:buFont typeface="Arial"/>
                <a:buNone/>
                <a:defRPr/>
              </a:pPr>
              <a:endParaRPr sz="1800" kern="0">
                <a:latin typeface="Calibri"/>
                <a:ea typeface="Calibri"/>
                <a:cs typeface="Calibri"/>
                <a:sym typeface="Calibri"/>
              </a:endParaRPr>
            </a:p>
          </p:txBody>
        </p:sp>
        <p:sp>
          <p:nvSpPr>
            <p:cNvPr id="22628" name="Google Shape;964;p19">
              <a:extLst>
                <a:ext uri="{FF2B5EF4-FFF2-40B4-BE49-F238E27FC236}">
                  <a16:creationId xmlns:a16="http://schemas.microsoft.com/office/drawing/2014/main" id="{8B2ACBA4-2532-75BE-13DE-E8DA4F53E4EC}"/>
                </a:ext>
              </a:extLst>
            </p:cNvPr>
            <p:cNvSpPr>
              <a:spLocks/>
            </p:cNvSpPr>
            <p:nvPr/>
          </p:nvSpPr>
          <p:spPr bwMode="auto">
            <a:xfrm>
              <a:off x="3466812" y="3201065"/>
              <a:ext cx="95905" cy="84340"/>
            </a:xfrm>
            <a:custGeom>
              <a:avLst/>
              <a:gdLst>
                <a:gd name="T0" fmla="*/ 10991 w 95905"/>
                <a:gd name="T1" fmla="*/ 71863 h 84340"/>
                <a:gd name="T2" fmla="*/ 3959 w 95905"/>
                <a:gd name="T3" fmla="*/ 28429 h 84340"/>
                <a:gd name="T4" fmla="*/ 36838 w 95905"/>
                <a:gd name="T5" fmla="*/ 65100 h 84340"/>
                <a:gd name="T6" fmla="*/ 35508 w 95905"/>
                <a:gd name="T7" fmla="*/ 61195 h 84340"/>
                <a:gd name="T8" fmla="*/ 30947 w 95905"/>
                <a:gd name="T9" fmla="*/ 14427 h 84340"/>
                <a:gd name="T10" fmla="*/ 62116 w 95905"/>
                <a:gd name="T11" fmla="*/ 48336 h 84340"/>
                <a:gd name="T12" fmla="*/ 64967 w 95905"/>
                <a:gd name="T13" fmla="*/ 46146 h 84340"/>
                <a:gd name="T14" fmla="*/ 54228 w 95905"/>
                <a:gd name="T15" fmla="*/ 1378 h 84340"/>
                <a:gd name="T16" fmla="*/ 93285 w 95905"/>
                <a:gd name="T17" fmla="*/ 38430 h 84340"/>
                <a:gd name="T18" fmla="*/ 79126 w 95905"/>
                <a:gd name="T19" fmla="*/ 84341 h 84340"/>
                <a:gd name="T20" fmla="*/ 10991 w 95905"/>
                <a:gd name="T21" fmla="*/ 71863 h 843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5905" h="84340" extrusionOk="0">
                  <a:moveTo>
                    <a:pt x="10991" y="71863"/>
                  </a:moveTo>
                  <a:cubicBezTo>
                    <a:pt x="10991" y="71863"/>
                    <a:pt x="-8015" y="37097"/>
                    <a:pt x="3959" y="28429"/>
                  </a:cubicBezTo>
                  <a:cubicBezTo>
                    <a:pt x="15932" y="19761"/>
                    <a:pt x="33322" y="52337"/>
                    <a:pt x="36838" y="65100"/>
                  </a:cubicBezTo>
                  <a:cubicBezTo>
                    <a:pt x="40354" y="77864"/>
                    <a:pt x="35508" y="61195"/>
                    <a:pt x="35508" y="61195"/>
                  </a:cubicBezTo>
                  <a:cubicBezTo>
                    <a:pt x="35508" y="61195"/>
                    <a:pt x="22489" y="21952"/>
                    <a:pt x="30947" y="14427"/>
                  </a:cubicBezTo>
                  <a:cubicBezTo>
                    <a:pt x="39404" y="6903"/>
                    <a:pt x="50807" y="23952"/>
                    <a:pt x="62116" y="48336"/>
                  </a:cubicBezTo>
                  <a:cubicBezTo>
                    <a:pt x="73424" y="72720"/>
                    <a:pt x="64967" y="46146"/>
                    <a:pt x="64967" y="46146"/>
                  </a:cubicBezTo>
                  <a:cubicBezTo>
                    <a:pt x="64967" y="46146"/>
                    <a:pt x="45961" y="6807"/>
                    <a:pt x="54228" y="1378"/>
                  </a:cubicBezTo>
                  <a:cubicBezTo>
                    <a:pt x="64967" y="-5956"/>
                    <a:pt x="82737" y="17380"/>
                    <a:pt x="93285" y="38430"/>
                  </a:cubicBezTo>
                  <a:cubicBezTo>
                    <a:pt x="103833" y="59480"/>
                    <a:pt x="79126" y="84341"/>
                    <a:pt x="79126" y="84341"/>
                  </a:cubicBezTo>
                  <a:lnTo>
                    <a:pt x="10991" y="71863"/>
                  </a:lnTo>
                  <a:close/>
                </a:path>
              </a:pathLst>
            </a:custGeom>
            <a:solidFill>
              <a:srgbClr val="FFCE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grpSp>
          <p:nvGrpSpPr>
            <p:cNvPr id="22629" name="Google Shape;965;p19">
              <a:extLst>
                <a:ext uri="{FF2B5EF4-FFF2-40B4-BE49-F238E27FC236}">
                  <a16:creationId xmlns:a16="http://schemas.microsoft.com/office/drawing/2014/main" id="{FF055F40-51F3-C5FB-45A3-C24BED1C70E2}"/>
                </a:ext>
              </a:extLst>
            </p:cNvPr>
            <p:cNvGrpSpPr>
              <a:grpSpLocks/>
            </p:cNvGrpSpPr>
            <p:nvPr/>
          </p:nvGrpSpPr>
          <p:grpSpPr bwMode="auto">
            <a:xfrm>
              <a:off x="3439221" y="3170887"/>
              <a:ext cx="276341" cy="167131"/>
              <a:chOff x="4963646" y="3895887"/>
              <a:chExt cx="276341" cy="167131"/>
            </a:xfrm>
          </p:grpSpPr>
          <p:sp>
            <p:nvSpPr>
              <p:cNvPr id="22637" name="Google Shape;966;p19">
                <a:extLst>
                  <a:ext uri="{FF2B5EF4-FFF2-40B4-BE49-F238E27FC236}">
                    <a16:creationId xmlns:a16="http://schemas.microsoft.com/office/drawing/2014/main" id="{9B3F1382-7682-F3FE-88E4-306560414E10}"/>
                  </a:ext>
                </a:extLst>
              </p:cNvPr>
              <p:cNvSpPr>
                <a:spLocks/>
              </p:cNvSpPr>
              <p:nvPr/>
            </p:nvSpPr>
            <p:spPr bwMode="auto">
              <a:xfrm>
                <a:off x="4963697" y="3902424"/>
                <a:ext cx="275954" cy="159820"/>
              </a:xfrm>
              <a:custGeom>
                <a:avLst/>
                <a:gdLst>
                  <a:gd name="T0" fmla="*/ 75211 w 275954"/>
                  <a:gd name="T1" fmla="*/ 157607 h 159820"/>
                  <a:gd name="T2" fmla="*/ 4035 w 275954"/>
                  <a:gd name="T3" fmla="*/ 116363 h 159820"/>
                  <a:gd name="T4" fmla="*/ 5746 w 275954"/>
                  <a:gd name="T5" fmla="*/ 102838 h 159820"/>
                  <a:gd name="T6" fmla="*/ 177271 w 275954"/>
                  <a:gd name="T7" fmla="*/ 3301 h 159820"/>
                  <a:gd name="T8" fmla="*/ 200743 w 275954"/>
                  <a:gd name="T9" fmla="*/ 2349 h 159820"/>
                  <a:gd name="T10" fmla="*/ 271919 w 275954"/>
                  <a:gd name="T11" fmla="*/ 43497 h 159820"/>
                  <a:gd name="T12" fmla="*/ 270209 w 275954"/>
                  <a:gd name="T13" fmla="*/ 57118 h 159820"/>
                  <a:gd name="T14" fmla="*/ 98303 w 275954"/>
                  <a:gd name="T15" fmla="*/ 156559 h 159820"/>
                  <a:gd name="T16" fmla="*/ 75211 w 275954"/>
                  <a:gd name="T17" fmla="*/ 157607 h 1598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5954" h="159820" extrusionOk="0">
                    <a:moveTo>
                      <a:pt x="75211" y="157607"/>
                    </a:moveTo>
                    <a:lnTo>
                      <a:pt x="4035" y="116363"/>
                    </a:lnTo>
                    <a:cubicBezTo>
                      <a:pt x="-1951" y="112934"/>
                      <a:pt x="-1191" y="106838"/>
                      <a:pt x="5746" y="102838"/>
                    </a:cubicBezTo>
                    <a:lnTo>
                      <a:pt x="177271" y="3301"/>
                    </a:lnTo>
                    <a:cubicBezTo>
                      <a:pt x="184503" y="-737"/>
                      <a:pt x="193217" y="-1090"/>
                      <a:pt x="200743" y="2349"/>
                    </a:cubicBezTo>
                    <a:lnTo>
                      <a:pt x="271919" y="43497"/>
                    </a:lnTo>
                    <a:cubicBezTo>
                      <a:pt x="277906" y="47021"/>
                      <a:pt x="277146" y="53022"/>
                      <a:pt x="270209" y="57118"/>
                    </a:cubicBezTo>
                    <a:lnTo>
                      <a:pt x="98303" y="156559"/>
                    </a:lnTo>
                    <a:cubicBezTo>
                      <a:pt x="91195" y="160502"/>
                      <a:pt x="82652" y="160893"/>
                      <a:pt x="75211" y="157607"/>
                    </a:cubicBezTo>
                    <a:close/>
                  </a:path>
                </a:pathLst>
              </a:custGeom>
              <a:solidFill>
                <a:srgbClr val="B1B4C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2638" name="Google Shape;967;p19">
                <a:extLst>
                  <a:ext uri="{FF2B5EF4-FFF2-40B4-BE49-F238E27FC236}">
                    <a16:creationId xmlns:a16="http://schemas.microsoft.com/office/drawing/2014/main" id="{92D78FC3-04E4-1B52-B5C5-AACF55D4CB05}"/>
                  </a:ext>
                </a:extLst>
              </p:cNvPr>
              <p:cNvSpPr>
                <a:spLocks/>
              </p:cNvSpPr>
              <p:nvPr/>
            </p:nvSpPr>
            <p:spPr bwMode="auto">
              <a:xfrm>
                <a:off x="4963646" y="4006310"/>
                <a:ext cx="7697" cy="6572"/>
              </a:xfrm>
              <a:custGeom>
                <a:avLst/>
                <a:gdLst>
                  <a:gd name="T0" fmla="*/ 0 w 7697"/>
                  <a:gd name="T1" fmla="*/ 6572 h 6572"/>
                  <a:gd name="T2" fmla="*/ 0 w 7697"/>
                  <a:gd name="T3" fmla="*/ 0 h 6572"/>
                  <a:gd name="T4" fmla="*/ 7697 w 7697"/>
                  <a:gd name="T5" fmla="*/ 2858 h 6572"/>
                  <a:gd name="T6" fmla="*/ 0 w 7697"/>
                  <a:gd name="T7" fmla="*/ 6572 h 65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697" h="6572" extrusionOk="0">
                    <a:moveTo>
                      <a:pt x="0" y="6572"/>
                    </a:moveTo>
                    <a:lnTo>
                      <a:pt x="0" y="0"/>
                    </a:lnTo>
                    <a:lnTo>
                      <a:pt x="7697" y="2858"/>
                    </a:lnTo>
                    <a:lnTo>
                      <a:pt x="0" y="6572"/>
                    </a:lnTo>
                    <a:close/>
                  </a:path>
                </a:pathLst>
              </a:custGeom>
              <a:solidFill>
                <a:srgbClr val="B1B4C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2639" name="Google Shape;968;p19">
                <a:extLst>
                  <a:ext uri="{FF2B5EF4-FFF2-40B4-BE49-F238E27FC236}">
                    <a16:creationId xmlns:a16="http://schemas.microsoft.com/office/drawing/2014/main" id="{19271339-35C8-C747-F366-752539C14934}"/>
                  </a:ext>
                </a:extLst>
              </p:cNvPr>
              <p:cNvSpPr>
                <a:spLocks/>
              </p:cNvSpPr>
              <p:nvPr/>
            </p:nvSpPr>
            <p:spPr bwMode="auto">
              <a:xfrm>
                <a:off x="5233906" y="3945350"/>
                <a:ext cx="6081" cy="6286"/>
              </a:xfrm>
              <a:custGeom>
                <a:avLst/>
                <a:gdLst>
                  <a:gd name="T0" fmla="*/ 6082 w 6081"/>
                  <a:gd name="T1" fmla="*/ 6287 h 6286"/>
                  <a:gd name="T2" fmla="*/ 6082 w 6081"/>
                  <a:gd name="T3" fmla="*/ 0 h 6286"/>
                  <a:gd name="T4" fmla="*/ 0 w 6081"/>
                  <a:gd name="T5" fmla="*/ 3905 h 6286"/>
                  <a:gd name="T6" fmla="*/ 6082 w 6081"/>
                  <a:gd name="T7" fmla="*/ 6287 h 62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81" h="6286" extrusionOk="0">
                    <a:moveTo>
                      <a:pt x="6082" y="6287"/>
                    </a:moveTo>
                    <a:lnTo>
                      <a:pt x="6082" y="0"/>
                    </a:lnTo>
                    <a:lnTo>
                      <a:pt x="0" y="3905"/>
                    </a:lnTo>
                    <a:lnTo>
                      <a:pt x="6082" y="6287"/>
                    </a:lnTo>
                    <a:close/>
                  </a:path>
                </a:pathLst>
              </a:custGeom>
              <a:solidFill>
                <a:srgbClr val="B1B4C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2640" name="Google Shape;969;p19">
                <a:extLst>
                  <a:ext uri="{FF2B5EF4-FFF2-40B4-BE49-F238E27FC236}">
                    <a16:creationId xmlns:a16="http://schemas.microsoft.com/office/drawing/2014/main" id="{FAB24AE1-764E-A5DB-20BE-4D80A5AEF6F0}"/>
                  </a:ext>
                </a:extLst>
              </p:cNvPr>
              <p:cNvSpPr>
                <a:spLocks/>
              </p:cNvSpPr>
              <p:nvPr/>
            </p:nvSpPr>
            <p:spPr bwMode="auto">
              <a:xfrm>
                <a:off x="4963697" y="3896900"/>
                <a:ext cx="275954" cy="159768"/>
              </a:xfrm>
              <a:custGeom>
                <a:avLst/>
                <a:gdLst>
                  <a:gd name="T0" fmla="*/ 75211 w 275954"/>
                  <a:gd name="T1" fmla="*/ 157511 h 159768"/>
                  <a:gd name="T2" fmla="*/ 4035 w 275954"/>
                  <a:gd name="T3" fmla="*/ 116363 h 159768"/>
                  <a:gd name="T4" fmla="*/ 5746 w 275954"/>
                  <a:gd name="T5" fmla="*/ 102743 h 159768"/>
                  <a:gd name="T6" fmla="*/ 177271 w 275954"/>
                  <a:gd name="T7" fmla="*/ 3302 h 159768"/>
                  <a:gd name="T8" fmla="*/ 200743 w 275954"/>
                  <a:gd name="T9" fmla="*/ 2349 h 159768"/>
                  <a:gd name="T10" fmla="*/ 271919 w 275954"/>
                  <a:gd name="T11" fmla="*/ 43497 h 159768"/>
                  <a:gd name="T12" fmla="*/ 270209 w 275954"/>
                  <a:gd name="T13" fmla="*/ 57118 h 159768"/>
                  <a:gd name="T14" fmla="*/ 98303 w 275954"/>
                  <a:gd name="T15" fmla="*/ 156559 h 159768"/>
                  <a:gd name="T16" fmla="*/ 75211 w 275954"/>
                  <a:gd name="T17" fmla="*/ 157511 h 1597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5954" h="159768" extrusionOk="0">
                    <a:moveTo>
                      <a:pt x="75211" y="157511"/>
                    </a:moveTo>
                    <a:lnTo>
                      <a:pt x="4035" y="116363"/>
                    </a:lnTo>
                    <a:cubicBezTo>
                      <a:pt x="-1951" y="112839"/>
                      <a:pt x="-1191" y="106838"/>
                      <a:pt x="5746" y="102743"/>
                    </a:cubicBezTo>
                    <a:lnTo>
                      <a:pt x="177271" y="3302"/>
                    </a:lnTo>
                    <a:cubicBezTo>
                      <a:pt x="184503" y="-737"/>
                      <a:pt x="193217" y="-1089"/>
                      <a:pt x="200743" y="2349"/>
                    </a:cubicBezTo>
                    <a:lnTo>
                      <a:pt x="271919" y="43497"/>
                    </a:lnTo>
                    <a:cubicBezTo>
                      <a:pt x="277906" y="47021"/>
                      <a:pt x="277146" y="53022"/>
                      <a:pt x="270209" y="57118"/>
                    </a:cubicBezTo>
                    <a:lnTo>
                      <a:pt x="98303" y="156559"/>
                    </a:lnTo>
                    <a:cubicBezTo>
                      <a:pt x="91176" y="160474"/>
                      <a:pt x="82633" y="160826"/>
                      <a:pt x="75211" y="157511"/>
                    </a:cubicBezTo>
                    <a:close/>
                  </a:path>
                </a:pathLst>
              </a:custGeom>
              <a:solidFill>
                <a:srgbClr val="616E8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2641" name="Google Shape;970;p19">
                <a:extLst>
                  <a:ext uri="{FF2B5EF4-FFF2-40B4-BE49-F238E27FC236}">
                    <a16:creationId xmlns:a16="http://schemas.microsoft.com/office/drawing/2014/main" id="{9520185F-BE14-DB39-2690-394F51F066D4}"/>
                  </a:ext>
                </a:extLst>
              </p:cNvPr>
              <p:cNvSpPr>
                <a:spLocks/>
              </p:cNvSpPr>
              <p:nvPr/>
            </p:nvSpPr>
            <p:spPr bwMode="auto">
              <a:xfrm rot="-1790023">
                <a:off x="4978521" y="4031078"/>
                <a:ext cx="1525" cy="2676"/>
              </a:xfrm>
              <a:custGeom>
                <a:avLst/>
                <a:gdLst>
                  <a:gd name="T0" fmla="*/ 1526 w 1525"/>
                  <a:gd name="T1" fmla="*/ 1339 h 2676"/>
                  <a:gd name="T2" fmla="*/ 763 w 1525"/>
                  <a:gd name="T3" fmla="*/ 2677 h 2676"/>
                  <a:gd name="T4" fmla="*/ 0 w 1525"/>
                  <a:gd name="T5" fmla="*/ 1339 h 2676"/>
                  <a:gd name="T6" fmla="*/ 763 w 1525"/>
                  <a:gd name="T7" fmla="*/ 1 h 2676"/>
                  <a:gd name="T8" fmla="*/ 1526 w 1525"/>
                  <a:gd name="T9" fmla="*/ 1339 h 26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5" h="2676" extrusionOk="0">
                    <a:moveTo>
                      <a:pt x="1526" y="1339"/>
                    </a:moveTo>
                    <a:cubicBezTo>
                      <a:pt x="1526" y="2078"/>
                      <a:pt x="1185" y="2677"/>
                      <a:pt x="763" y="2677"/>
                    </a:cubicBezTo>
                    <a:cubicBezTo>
                      <a:pt x="342" y="2677"/>
                      <a:pt x="0" y="2078"/>
                      <a:pt x="0" y="1339"/>
                    </a:cubicBezTo>
                    <a:cubicBezTo>
                      <a:pt x="0" y="600"/>
                      <a:pt x="342" y="1"/>
                      <a:pt x="763" y="1"/>
                    </a:cubicBezTo>
                    <a:cubicBezTo>
                      <a:pt x="1185" y="1"/>
                      <a:pt x="1526" y="600"/>
                      <a:pt x="1526" y="1339"/>
                    </a:cubicBezTo>
                    <a:close/>
                  </a:path>
                </a:pathLst>
              </a:custGeom>
              <a:solidFill>
                <a:srgbClr val="757B8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2642" name="Google Shape;971;p19">
                <a:extLst>
                  <a:ext uri="{FF2B5EF4-FFF2-40B4-BE49-F238E27FC236}">
                    <a16:creationId xmlns:a16="http://schemas.microsoft.com/office/drawing/2014/main" id="{76A9CA0F-66A9-3472-B293-F6B509195B42}"/>
                  </a:ext>
                </a:extLst>
              </p:cNvPr>
              <p:cNvSpPr>
                <a:spLocks/>
              </p:cNvSpPr>
              <p:nvPr/>
            </p:nvSpPr>
            <p:spPr bwMode="auto">
              <a:xfrm rot="-1801764">
                <a:off x="4978313" y="4021200"/>
                <a:ext cx="1519" cy="2664"/>
              </a:xfrm>
              <a:custGeom>
                <a:avLst/>
                <a:gdLst>
                  <a:gd name="T0" fmla="*/ 1518 w 1520"/>
                  <a:gd name="T1" fmla="*/ 1331 h 2666"/>
                  <a:gd name="T2" fmla="*/ 760 w 1520"/>
                  <a:gd name="T3" fmla="*/ 2663 h 2666"/>
                  <a:gd name="T4" fmla="*/ 0 w 1520"/>
                  <a:gd name="T5" fmla="*/ 1331 h 2666"/>
                  <a:gd name="T6" fmla="*/ 760 w 1520"/>
                  <a:gd name="T7" fmla="*/ 0 h 2666"/>
                  <a:gd name="T8" fmla="*/ 1518 w 1520"/>
                  <a:gd name="T9" fmla="*/ 1331 h 26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0" h="2666" extrusionOk="0">
                    <a:moveTo>
                      <a:pt x="1520" y="1333"/>
                    </a:moveTo>
                    <a:cubicBezTo>
                      <a:pt x="1520" y="2070"/>
                      <a:pt x="1180" y="2667"/>
                      <a:pt x="760" y="2667"/>
                    </a:cubicBezTo>
                    <a:cubicBezTo>
                      <a:pt x="340" y="2667"/>
                      <a:pt x="0" y="2070"/>
                      <a:pt x="0" y="1333"/>
                    </a:cubicBezTo>
                    <a:cubicBezTo>
                      <a:pt x="0" y="597"/>
                      <a:pt x="340" y="0"/>
                      <a:pt x="760" y="0"/>
                    </a:cubicBezTo>
                    <a:cubicBezTo>
                      <a:pt x="1180" y="0"/>
                      <a:pt x="1520" y="597"/>
                      <a:pt x="1520" y="1333"/>
                    </a:cubicBezTo>
                    <a:close/>
                  </a:path>
                </a:pathLst>
              </a:custGeom>
              <a:solidFill>
                <a:srgbClr val="757B8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2643" name="Google Shape;972;p19">
                <a:extLst>
                  <a:ext uri="{FF2B5EF4-FFF2-40B4-BE49-F238E27FC236}">
                    <a16:creationId xmlns:a16="http://schemas.microsoft.com/office/drawing/2014/main" id="{7F60345F-E453-AB87-4A82-3ECC44547EA6}"/>
                  </a:ext>
                </a:extLst>
              </p:cNvPr>
              <p:cNvSpPr>
                <a:spLocks/>
              </p:cNvSpPr>
              <p:nvPr/>
            </p:nvSpPr>
            <p:spPr bwMode="auto">
              <a:xfrm rot="-1801764">
                <a:off x="4981704" y="4023218"/>
                <a:ext cx="1519" cy="2664"/>
              </a:xfrm>
              <a:custGeom>
                <a:avLst/>
                <a:gdLst>
                  <a:gd name="T0" fmla="*/ 1518 w 1520"/>
                  <a:gd name="T1" fmla="*/ 1331 h 2666"/>
                  <a:gd name="T2" fmla="*/ 760 w 1520"/>
                  <a:gd name="T3" fmla="*/ 2663 h 2666"/>
                  <a:gd name="T4" fmla="*/ 0 w 1520"/>
                  <a:gd name="T5" fmla="*/ 1331 h 2666"/>
                  <a:gd name="T6" fmla="*/ 760 w 1520"/>
                  <a:gd name="T7" fmla="*/ 0 h 2666"/>
                  <a:gd name="T8" fmla="*/ 1518 w 1520"/>
                  <a:gd name="T9" fmla="*/ 1331 h 26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0" h="2666" extrusionOk="0">
                    <a:moveTo>
                      <a:pt x="1520" y="1333"/>
                    </a:moveTo>
                    <a:cubicBezTo>
                      <a:pt x="1520" y="2070"/>
                      <a:pt x="1180" y="2667"/>
                      <a:pt x="760" y="2667"/>
                    </a:cubicBezTo>
                    <a:cubicBezTo>
                      <a:pt x="340" y="2667"/>
                      <a:pt x="0" y="2070"/>
                      <a:pt x="0" y="1333"/>
                    </a:cubicBezTo>
                    <a:cubicBezTo>
                      <a:pt x="0" y="597"/>
                      <a:pt x="340" y="0"/>
                      <a:pt x="760" y="0"/>
                    </a:cubicBezTo>
                    <a:cubicBezTo>
                      <a:pt x="1180" y="0"/>
                      <a:pt x="1520" y="597"/>
                      <a:pt x="1520" y="1333"/>
                    </a:cubicBezTo>
                    <a:close/>
                  </a:path>
                </a:pathLst>
              </a:custGeom>
              <a:solidFill>
                <a:srgbClr val="757B8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2644" name="Google Shape;973;p19">
                <a:extLst>
                  <a:ext uri="{FF2B5EF4-FFF2-40B4-BE49-F238E27FC236}">
                    <a16:creationId xmlns:a16="http://schemas.microsoft.com/office/drawing/2014/main" id="{5A9563ED-68BF-A77A-A91F-A4877A33B52E}"/>
                  </a:ext>
                </a:extLst>
              </p:cNvPr>
              <p:cNvSpPr>
                <a:spLocks/>
              </p:cNvSpPr>
              <p:nvPr/>
            </p:nvSpPr>
            <p:spPr bwMode="auto">
              <a:xfrm rot="-1801764">
                <a:off x="4985189" y="4025236"/>
                <a:ext cx="1519" cy="2664"/>
              </a:xfrm>
              <a:custGeom>
                <a:avLst/>
                <a:gdLst>
                  <a:gd name="T0" fmla="*/ 1518 w 1520"/>
                  <a:gd name="T1" fmla="*/ 1332 h 2666"/>
                  <a:gd name="T2" fmla="*/ 760 w 1520"/>
                  <a:gd name="T3" fmla="*/ 2663 h 2666"/>
                  <a:gd name="T4" fmla="*/ 0 w 1520"/>
                  <a:gd name="T5" fmla="*/ 1332 h 2666"/>
                  <a:gd name="T6" fmla="*/ 760 w 1520"/>
                  <a:gd name="T7" fmla="*/ 0 h 2666"/>
                  <a:gd name="T8" fmla="*/ 1518 w 1520"/>
                  <a:gd name="T9" fmla="*/ 1332 h 26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0" h="2666" extrusionOk="0">
                    <a:moveTo>
                      <a:pt x="1520" y="1334"/>
                    </a:moveTo>
                    <a:cubicBezTo>
                      <a:pt x="1520" y="2070"/>
                      <a:pt x="1180" y="2667"/>
                      <a:pt x="760" y="2667"/>
                    </a:cubicBezTo>
                    <a:cubicBezTo>
                      <a:pt x="340" y="2667"/>
                      <a:pt x="0" y="2070"/>
                      <a:pt x="0" y="1334"/>
                    </a:cubicBezTo>
                    <a:cubicBezTo>
                      <a:pt x="0" y="597"/>
                      <a:pt x="340" y="0"/>
                      <a:pt x="760" y="0"/>
                    </a:cubicBezTo>
                    <a:cubicBezTo>
                      <a:pt x="1180" y="0"/>
                      <a:pt x="1520" y="597"/>
                      <a:pt x="1520" y="1334"/>
                    </a:cubicBezTo>
                    <a:close/>
                  </a:path>
                </a:pathLst>
              </a:custGeom>
              <a:solidFill>
                <a:srgbClr val="757B8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2645" name="Google Shape;974;p19">
                <a:extLst>
                  <a:ext uri="{FF2B5EF4-FFF2-40B4-BE49-F238E27FC236}">
                    <a16:creationId xmlns:a16="http://schemas.microsoft.com/office/drawing/2014/main" id="{1535479C-B3E1-BD31-416D-1D664FAD1CE7}"/>
                  </a:ext>
                </a:extLst>
              </p:cNvPr>
              <p:cNvSpPr>
                <a:spLocks/>
              </p:cNvSpPr>
              <p:nvPr/>
            </p:nvSpPr>
            <p:spPr bwMode="auto">
              <a:xfrm rot="-1801764">
                <a:off x="5014562" y="4042240"/>
                <a:ext cx="1519" cy="2664"/>
              </a:xfrm>
              <a:custGeom>
                <a:avLst/>
                <a:gdLst>
                  <a:gd name="T0" fmla="*/ 1518 w 1520"/>
                  <a:gd name="T1" fmla="*/ 1331 h 2666"/>
                  <a:gd name="T2" fmla="*/ 760 w 1520"/>
                  <a:gd name="T3" fmla="*/ 2663 h 2666"/>
                  <a:gd name="T4" fmla="*/ 0 w 1520"/>
                  <a:gd name="T5" fmla="*/ 1331 h 2666"/>
                  <a:gd name="T6" fmla="*/ 760 w 1520"/>
                  <a:gd name="T7" fmla="*/ 0 h 2666"/>
                  <a:gd name="T8" fmla="*/ 1518 w 1520"/>
                  <a:gd name="T9" fmla="*/ 1331 h 26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0" h="2666" extrusionOk="0">
                    <a:moveTo>
                      <a:pt x="1520" y="1333"/>
                    </a:moveTo>
                    <a:cubicBezTo>
                      <a:pt x="1520" y="2070"/>
                      <a:pt x="1180" y="2667"/>
                      <a:pt x="760" y="2667"/>
                    </a:cubicBezTo>
                    <a:cubicBezTo>
                      <a:pt x="340" y="2667"/>
                      <a:pt x="0" y="2070"/>
                      <a:pt x="0" y="1333"/>
                    </a:cubicBezTo>
                    <a:cubicBezTo>
                      <a:pt x="0" y="597"/>
                      <a:pt x="340" y="0"/>
                      <a:pt x="760" y="0"/>
                    </a:cubicBezTo>
                    <a:cubicBezTo>
                      <a:pt x="1180" y="0"/>
                      <a:pt x="1520" y="597"/>
                      <a:pt x="1520" y="1333"/>
                    </a:cubicBezTo>
                    <a:close/>
                  </a:path>
                </a:pathLst>
              </a:custGeom>
              <a:solidFill>
                <a:srgbClr val="757B8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2646" name="Google Shape;975;p19">
                <a:extLst>
                  <a:ext uri="{FF2B5EF4-FFF2-40B4-BE49-F238E27FC236}">
                    <a16:creationId xmlns:a16="http://schemas.microsoft.com/office/drawing/2014/main" id="{0059AD5D-0380-7077-E1FC-A46B54B896E4}"/>
                  </a:ext>
                </a:extLst>
              </p:cNvPr>
              <p:cNvSpPr>
                <a:spLocks/>
              </p:cNvSpPr>
              <p:nvPr/>
            </p:nvSpPr>
            <p:spPr bwMode="auto">
              <a:xfrm rot="-1801764">
                <a:off x="5017905" y="4044175"/>
                <a:ext cx="1519" cy="2664"/>
              </a:xfrm>
              <a:custGeom>
                <a:avLst/>
                <a:gdLst>
                  <a:gd name="T0" fmla="*/ 1518 w 1520"/>
                  <a:gd name="T1" fmla="*/ 1332 h 2666"/>
                  <a:gd name="T2" fmla="*/ 760 w 1520"/>
                  <a:gd name="T3" fmla="*/ 2663 h 2666"/>
                  <a:gd name="T4" fmla="*/ 0 w 1520"/>
                  <a:gd name="T5" fmla="*/ 1332 h 2666"/>
                  <a:gd name="T6" fmla="*/ 760 w 1520"/>
                  <a:gd name="T7" fmla="*/ 0 h 2666"/>
                  <a:gd name="T8" fmla="*/ 1518 w 1520"/>
                  <a:gd name="T9" fmla="*/ 1332 h 26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0" h="2666" extrusionOk="0">
                    <a:moveTo>
                      <a:pt x="1520" y="1334"/>
                    </a:moveTo>
                    <a:cubicBezTo>
                      <a:pt x="1520" y="2070"/>
                      <a:pt x="1180" y="2667"/>
                      <a:pt x="760" y="2667"/>
                    </a:cubicBezTo>
                    <a:cubicBezTo>
                      <a:pt x="340" y="2667"/>
                      <a:pt x="0" y="2070"/>
                      <a:pt x="0" y="1334"/>
                    </a:cubicBezTo>
                    <a:cubicBezTo>
                      <a:pt x="0" y="597"/>
                      <a:pt x="340" y="0"/>
                      <a:pt x="760" y="0"/>
                    </a:cubicBezTo>
                    <a:cubicBezTo>
                      <a:pt x="1180" y="0"/>
                      <a:pt x="1520" y="597"/>
                      <a:pt x="1520" y="1334"/>
                    </a:cubicBezTo>
                    <a:close/>
                  </a:path>
                </a:pathLst>
              </a:custGeom>
              <a:solidFill>
                <a:srgbClr val="757B8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2647" name="Google Shape;976;p19">
                <a:extLst>
                  <a:ext uri="{FF2B5EF4-FFF2-40B4-BE49-F238E27FC236}">
                    <a16:creationId xmlns:a16="http://schemas.microsoft.com/office/drawing/2014/main" id="{2D8CF482-BC60-E7D8-FB5B-9E3A632C1114}"/>
                  </a:ext>
                </a:extLst>
              </p:cNvPr>
              <p:cNvSpPr>
                <a:spLocks/>
              </p:cNvSpPr>
              <p:nvPr/>
            </p:nvSpPr>
            <p:spPr bwMode="auto">
              <a:xfrm rot="-1801764">
                <a:off x="5021390" y="4046193"/>
                <a:ext cx="1519" cy="2664"/>
              </a:xfrm>
              <a:custGeom>
                <a:avLst/>
                <a:gdLst>
                  <a:gd name="T0" fmla="*/ 1518 w 1520"/>
                  <a:gd name="T1" fmla="*/ 1331 h 2666"/>
                  <a:gd name="T2" fmla="*/ 760 w 1520"/>
                  <a:gd name="T3" fmla="*/ 2663 h 2666"/>
                  <a:gd name="T4" fmla="*/ 0 w 1520"/>
                  <a:gd name="T5" fmla="*/ 1331 h 2666"/>
                  <a:gd name="T6" fmla="*/ 760 w 1520"/>
                  <a:gd name="T7" fmla="*/ 0 h 2666"/>
                  <a:gd name="T8" fmla="*/ 1518 w 1520"/>
                  <a:gd name="T9" fmla="*/ 1331 h 26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0" h="2666" extrusionOk="0">
                    <a:moveTo>
                      <a:pt x="1520" y="1333"/>
                    </a:moveTo>
                    <a:cubicBezTo>
                      <a:pt x="1520" y="2070"/>
                      <a:pt x="1180" y="2667"/>
                      <a:pt x="760" y="2667"/>
                    </a:cubicBezTo>
                    <a:cubicBezTo>
                      <a:pt x="340" y="2667"/>
                      <a:pt x="0" y="2070"/>
                      <a:pt x="0" y="1333"/>
                    </a:cubicBezTo>
                    <a:cubicBezTo>
                      <a:pt x="0" y="597"/>
                      <a:pt x="340" y="0"/>
                      <a:pt x="760" y="0"/>
                    </a:cubicBezTo>
                    <a:cubicBezTo>
                      <a:pt x="1180" y="0"/>
                      <a:pt x="1520" y="597"/>
                      <a:pt x="1520" y="1333"/>
                    </a:cubicBezTo>
                    <a:close/>
                  </a:path>
                </a:pathLst>
              </a:custGeom>
              <a:solidFill>
                <a:srgbClr val="757B8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2648" name="Google Shape;977;p19">
                <a:extLst>
                  <a:ext uri="{FF2B5EF4-FFF2-40B4-BE49-F238E27FC236}">
                    <a16:creationId xmlns:a16="http://schemas.microsoft.com/office/drawing/2014/main" id="{ECC7A62B-52AD-FB9C-800E-5F353E09B77B}"/>
                  </a:ext>
                </a:extLst>
              </p:cNvPr>
              <p:cNvSpPr>
                <a:spLocks/>
              </p:cNvSpPr>
              <p:nvPr/>
            </p:nvSpPr>
            <p:spPr bwMode="auto">
              <a:xfrm rot="-1790023">
                <a:off x="5028625" y="4060140"/>
                <a:ext cx="1525" cy="2676"/>
              </a:xfrm>
              <a:custGeom>
                <a:avLst/>
                <a:gdLst>
                  <a:gd name="T0" fmla="*/ 1526 w 1525"/>
                  <a:gd name="T1" fmla="*/ 1339 h 2676"/>
                  <a:gd name="T2" fmla="*/ 763 w 1525"/>
                  <a:gd name="T3" fmla="*/ 2678 h 2676"/>
                  <a:gd name="T4" fmla="*/ 0 w 1525"/>
                  <a:gd name="T5" fmla="*/ 1339 h 2676"/>
                  <a:gd name="T6" fmla="*/ 763 w 1525"/>
                  <a:gd name="T7" fmla="*/ 1 h 2676"/>
                  <a:gd name="T8" fmla="*/ 1526 w 1525"/>
                  <a:gd name="T9" fmla="*/ 1339 h 26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5" h="2676" extrusionOk="0">
                    <a:moveTo>
                      <a:pt x="1526" y="1339"/>
                    </a:moveTo>
                    <a:cubicBezTo>
                      <a:pt x="1526" y="2079"/>
                      <a:pt x="1185" y="2678"/>
                      <a:pt x="763" y="2678"/>
                    </a:cubicBezTo>
                    <a:cubicBezTo>
                      <a:pt x="342" y="2678"/>
                      <a:pt x="0" y="2079"/>
                      <a:pt x="0" y="1339"/>
                    </a:cubicBezTo>
                    <a:cubicBezTo>
                      <a:pt x="0" y="600"/>
                      <a:pt x="342" y="1"/>
                      <a:pt x="763" y="1"/>
                    </a:cubicBezTo>
                    <a:cubicBezTo>
                      <a:pt x="1185" y="1"/>
                      <a:pt x="1526" y="600"/>
                      <a:pt x="1526" y="1339"/>
                    </a:cubicBezTo>
                    <a:close/>
                  </a:path>
                </a:pathLst>
              </a:custGeom>
              <a:solidFill>
                <a:srgbClr val="757B8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2649" name="Google Shape;978;p19">
                <a:extLst>
                  <a:ext uri="{FF2B5EF4-FFF2-40B4-BE49-F238E27FC236}">
                    <a16:creationId xmlns:a16="http://schemas.microsoft.com/office/drawing/2014/main" id="{9EA5B734-FBD9-B46C-5C9B-33D2CF53D316}"/>
                  </a:ext>
                </a:extLst>
              </p:cNvPr>
              <p:cNvSpPr>
                <a:spLocks/>
              </p:cNvSpPr>
              <p:nvPr/>
            </p:nvSpPr>
            <p:spPr bwMode="auto">
              <a:xfrm>
                <a:off x="4994815" y="4030735"/>
                <a:ext cx="11593" cy="8583"/>
              </a:xfrm>
              <a:custGeom>
                <a:avLst/>
                <a:gdLst>
                  <a:gd name="T0" fmla="*/ 10548 w 11593"/>
                  <a:gd name="T1" fmla="*/ 8436 h 8583"/>
                  <a:gd name="T2" fmla="*/ 1045 w 11593"/>
                  <a:gd name="T3" fmla="*/ 3007 h 8583"/>
                  <a:gd name="T4" fmla="*/ 0 w 11593"/>
                  <a:gd name="T5" fmla="*/ 911 h 8583"/>
                  <a:gd name="T6" fmla="*/ 0 w 11593"/>
                  <a:gd name="T7" fmla="*/ 911 h 8583"/>
                  <a:gd name="T8" fmla="*/ 1045 w 11593"/>
                  <a:gd name="T9" fmla="*/ 150 h 8583"/>
                  <a:gd name="T10" fmla="*/ 10548 w 11593"/>
                  <a:gd name="T11" fmla="*/ 5579 h 8583"/>
                  <a:gd name="T12" fmla="*/ 11593 w 11593"/>
                  <a:gd name="T13" fmla="*/ 7579 h 8583"/>
                  <a:gd name="T14" fmla="*/ 11593 w 11593"/>
                  <a:gd name="T15" fmla="*/ 7579 h 8583"/>
                  <a:gd name="T16" fmla="*/ 10548 w 11593"/>
                  <a:gd name="T17" fmla="*/ 8436 h 85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593" h="8583" extrusionOk="0">
                    <a:moveTo>
                      <a:pt x="10548" y="8436"/>
                    </a:moveTo>
                    <a:lnTo>
                      <a:pt x="1045" y="3007"/>
                    </a:lnTo>
                    <a:cubicBezTo>
                      <a:pt x="393" y="2512"/>
                      <a:pt x="8" y="1731"/>
                      <a:pt x="0" y="911"/>
                    </a:cubicBezTo>
                    <a:cubicBezTo>
                      <a:pt x="0" y="150"/>
                      <a:pt x="475" y="-232"/>
                      <a:pt x="1045" y="150"/>
                    </a:cubicBezTo>
                    <a:lnTo>
                      <a:pt x="10548" y="5579"/>
                    </a:lnTo>
                    <a:cubicBezTo>
                      <a:pt x="11197" y="6036"/>
                      <a:pt x="11586" y="6779"/>
                      <a:pt x="11593" y="7579"/>
                    </a:cubicBezTo>
                    <a:cubicBezTo>
                      <a:pt x="11593" y="8436"/>
                      <a:pt x="11118" y="8817"/>
                      <a:pt x="10548" y="8436"/>
                    </a:cubicBezTo>
                    <a:close/>
                  </a:path>
                </a:pathLst>
              </a:custGeom>
              <a:solidFill>
                <a:srgbClr val="757B8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2650" name="Google Shape;979;p19">
                <a:extLst>
                  <a:ext uri="{FF2B5EF4-FFF2-40B4-BE49-F238E27FC236}">
                    <a16:creationId xmlns:a16="http://schemas.microsoft.com/office/drawing/2014/main" id="{1C99837F-B497-D94F-EF7A-EA162C4AC165}"/>
                  </a:ext>
                </a:extLst>
              </p:cNvPr>
              <p:cNvSpPr>
                <a:spLocks/>
              </p:cNvSpPr>
              <p:nvPr/>
            </p:nvSpPr>
            <p:spPr bwMode="auto">
              <a:xfrm>
                <a:off x="5208723" y="3964590"/>
                <a:ext cx="10739" cy="7715"/>
              </a:xfrm>
              <a:custGeom>
                <a:avLst/>
                <a:gdLst>
                  <a:gd name="T0" fmla="*/ 9788 w 10739"/>
                  <a:gd name="T1" fmla="*/ 2667 h 7715"/>
                  <a:gd name="T2" fmla="*/ 1045 w 10739"/>
                  <a:gd name="T3" fmla="*/ 7715 h 7715"/>
                  <a:gd name="T4" fmla="*/ 0 w 10739"/>
                  <a:gd name="T5" fmla="*/ 6953 h 7715"/>
                  <a:gd name="T6" fmla="*/ 0 w 10739"/>
                  <a:gd name="T7" fmla="*/ 6953 h 7715"/>
                  <a:gd name="T8" fmla="*/ 1045 w 10739"/>
                  <a:gd name="T9" fmla="*/ 5048 h 7715"/>
                  <a:gd name="T10" fmla="*/ 9788 w 10739"/>
                  <a:gd name="T11" fmla="*/ 0 h 7715"/>
                  <a:gd name="T12" fmla="*/ 10738 w 10739"/>
                  <a:gd name="T13" fmla="*/ 762 h 7715"/>
                  <a:gd name="T14" fmla="*/ 10738 w 10739"/>
                  <a:gd name="T15" fmla="*/ 762 h 7715"/>
                  <a:gd name="T16" fmla="*/ 9788 w 10739"/>
                  <a:gd name="T17" fmla="*/ 2667 h 77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39" h="7715" extrusionOk="0">
                    <a:moveTo>
                      <a:pt x="9788" y="2667"/>
                    </a:moveTo>
                    <a:lnTo>
                      <a:pt x="1045" y="7715"/>
                    </a:lnTo>
                    <a:cubicBezTo>
                      <a:pt x="475" y="7715"/>
                      <a:pt x="0" y="7715"/>
                      <a:pt x="0" y="6953"/>
                    </a:cubicBezTo>
                    <a:cubicBezTo>
                      <a:pt x="48" y="6191"/>
                      <a:pt x="437" y="5496"/>
                      <a:pt x="1045" y="5048"/>
                    </a:cubicBezTo>
                    <a:lnTo>
                      <a:pt x="9788" y="0"/>
                    </a:lnTo>
                    <a:cubicBezTo>
                      <a:pt x="10358" y="0"/>
                      <a:pt x="10738" y="0"/>
                      <a:pt x="10738" y="762"/>
                    </a:cubicBezTo>
                    <a:cubicBezTo>
                      <a:pt x="10767" y="1514"/>
                      <a:pt x="10415" y="2238"/>
                      <a:pt x="9788" y="2667"/>
                    </a:cubicBezTo>
                    <a:close/>
                  </a:path>
                </a:pathLst>
              </a:custGeom>
              <a:solidFill>
                <a:srgbClr val="757B8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2651" name="Google Shape;980;p19">
                <a:extLst>
                  <a:ext uri="{FF2B5EF4-FFF2-40B4-BE49-F238E27FC236}">
                    <a16:creationId xmlns:a16="http://schemas.microsoft.com/office/drawing/2014/main" id="{471434A7-FEE3-6D06-B5BF-4D462213C539}"/>
                  </a:ext>
                </a:extLst>
              </p:cNvPr>
              <p:cNvSpPr>
                <a:spLocks/>
              </p:cNvSpPr>
              <p:nvPr/>
            </p:nvSpPr>
            <p:spPr bwMode="auto">
              <a:xfrm>
                <a:off x="5195324" y="3972306"/>
                <a:ext cx="10738" cy="7810"/>
              </a:xfrm>
              <a:custGeom>
                <a:avLst/>
                <a:gdLst>
                  <a:gd name="T0" fmla="*/ 9788 w 10738"/>
                  <a:gd name="T1" fmla="*/ 2762 h 7810"/>
                  <a:gd name="T2" fmla="*/ 1045 w 10738"/>
                  <a:gd name="T3" fmla="*/ 7810 h 7810"/>
                  <a:gd name="T4" fmla="*/ 0 w 10738"/>
                  <a:gd name="T5" fmla="*/ 7048 h 7810"/>
                  <a:gd name="T6" fmla="*/ 0 w 10738"/>
                  <a:gd name="T7" fmla="*/ 7048 h 7810"/>
                  <a:gd name="T8" fmla="*/ 1045 w 10738"/>
                  <a:gd name="T9" fmla="*/ 5143 h 7810"/>
                  <a:gd name="T10" fmla="*/ 9788 w 10738"/>
                  <a:gd name="T11" fmla="*/ 0 h 7810"/>
                  <a:gd name="T12" fmla="*/ 10738 w 10738"/>
                  <a:gd name="T13" fmla="*/ 762 h 7810"/>
                  <a:gd name="T14" fmla="*/ 10738 w 10738"/>
                  <a:gd name="T15" fmla="*/ 762 h 7810"/>
                  <a:gd name="T16" fmla="*/ 9788 w 10738"/>
                  <a:gd name="T17" fmla="*/ 2762 h 78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38" h="7810" extrusionOk="0">
                    <a:moveTo>
                      <a:pt x="9788" y="2762"/>
                    </a:moveTo>
                    <a:lnTo>
                      <a:pt x="1045" y="7810"/>
                    </a:lnTo>
                    <a:cubicBezTo>
                      <a:pt x="475" y="7810"/>
                      <a:pt x="0" y="7810"/>
                      <a:pt x="0" y="7048"/>
                    </a:cubicBezTo>
                    <a:cubicBezTo>
                      <a:pt x="9" y="6277"/>
                      <a:pt x="399" y="5562"/>
                      <a:pt x="1045" y="5143"/>
                    </a:cubicBezTo>
                    <a:lnTo>
                      <a:pt x="9788" y="0"/>
                    </a:lnTo>
                    <a:cubicBezTo>
                      <a:pt x="10358" y="0"/>
                      <a:pt x="10738" y="0"/>
                      <a:pt x="10738" y="762"/>
                    </a:cubicBezTo>
                    <a:cubicBezTo>
                      <a:pt x="10738" y="1543"/>
                      <a:pt x="10387" y="2276"/>
                      <a:pt x="9788" y="2762"/>
                    </a:cubicBezTo>
                    <a:close/>
                  </a:path>
                </a:pathLst>
              </a:custGeom>
              <a:solidFill>
                <a:srgbClr val="757B8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2652" name="Google Shape;981;p19">
                <a:extLst>
                  <a:ext uri="{FF2B5EF4-FFF2-40B4-BE49-F238E27FC236}">
                    <a16:creationId xmlns:a16="http://schemas.microsoft.com/office/drawing/2014/main" id="{047A432C-9F6F-1724-BCAC-F0E2980A1FA8}"/>
                  </a:ext>
                </a:extLst>
              </p:cNvPr>
              <p:cNvSpPr>
                <a:spLocks/>
              </p:cNvSpPr>
              <p:nvPr/>
            </p:nvSpPr>
            <p:spPr bwMode="auto">
              <a:xfrm>
                <a:off x="4963697" y="3895887"/>
                <a:ext cx="275954" cy="159785"/>
              </a:xfrm>
              <a:custGeom>
                <a:avLst/>
                <a:gdLst>
                  <a:gd name="T0" fmla="*/ 75211 w 275954"/>
                  <a:gd name="T1" fmla="*/ 157571 h 159785"/>
                  <a:gd name="T2" fmla="*/ 4035 w 275954"/>
                  <a:gd name="T3" fmla="*/ 116328 h 159785"/>
                  <a:gd name="T4" fmla="*/ 5746 w 275954"/>
                  <a:gd name="T5" fmla="*/ 102802 h 159785"/>
                  <a:gd name="T6" fmla="*/ 177271 w 275954"/>
                  <a:gd name="T7" fmla="*/ 3266 h 159785"/>
                  <a:gd name="T8" fmla="*/ 200743 w 275954"/>
                  <a:gd name="T9" fmla="*/ 2314 h 159785"/>
                  <a:gd name="T10" fmla="*/ 271919 w 275954"/>
                  <a:gd name="T11" fmla="*/ 43461 h 159785"/>
                  <a:gd name="T12" fmla="*/ 270209 w 275954"/>
                  <a:gd name="T13" fmla="*/ 57082 h 159785"/>
                  <a:gd name="T14" fmla="*/ 98303 w 275954"/>
                  <a:gd name="T15" fmla="*/ 156523 h 159785"/>
                  <a:gd name="T16" fmla="*/ 75211 w 275954"/>
                  <a:gd name="T17" fmla="*/ 157571 h 1597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5954" h="159785" extrusionOk="0">
                    <a:moveTo>
                      <a:pt x="75211" y="157571"/>
                    </a:moveTo>
                    <a:lnTo>
                      <a:pt x="4035" y="116328"/>
                    </a:lnTo>
                    <a:cubicBezTo>
                      <a:pt x="-1951" y="112899"/>
                      <a:pt x="-1191" y="106803"/>
                      <a:pt x="5746" y="102802"/>
                    </a:cubicBezTo>
                    <a:lnTo>
                      <a:pt x="177271" y="3266"/>
                    </a:lnTo>
                    <a:cubicBezTo>
                      <a:pt x="184513" y="-725"/>
                      <a:pt x="193208" y="-1077"/>
                      <a:pt x="200743" y="2314"/>
                    </a:cubicBezTo>
                    <a:lnTo>
                      <a:pt x="271919" y="43461"/>
                    </a:lnTo>
                    <a:cubicBezTo>
                      <a:pt x="277906" y="46986"/>
                      <a:pt x="277146" y="52986"/>
                      <a:pt x="270209" y="57082"/>
                    </a:cubicBezTo>
                    <a:lnTo>
                      <a:pt x="98303" y="156523"/>
                    </a:lnTo>
                    <a:cubicBezTo>
                      <a:pt x="91195" y="160467"/>
                      <a:pt x="82652" y="160857"/>
                      <a:pt x="75211" y="157571"/>
                    </a:cubicBezTo>
                    <a:close/>
                  </a:path>
                </a:pathLst>
              </a:custGeom>
              <a:solidFill>
                <a:srgbClr val="20232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2653" name="Google Shape;982;p19">
                <a:extLst>
                  <a:ext uri="{FF2B5EF4-FFF2-40B4-BE49-F238E27FC236}">
                    <a16:creationId xmlns:a16="http://schemas.microsoft.com/office/drawing/2014/main" id="{A156DAD4-C64F-2B64-D8CC-0B82816C0427}"/>
                  </a:ext>
                </a:extLst>
              </p:cNvPr>
              <p:cNvSpPr>
                <a:spLocks/>
              </p:cNvSpPr>
              <p:nvPr/>
            </p:nvSpPr>
            <p:spPr bwMode="auto">
              <a:xfrm>
                <a:off x="4974996" y="3900154"/>
                <a:ext cx="256564" cy="148399"/>
              </a:xfrm>
              <a:custGeom>
                <a:avLst/>
                <a:gdLst>
                  <a:gd name="T0" fmla="*/ 253303 w 256564"/>
                  <a:gd name="T1" fmla="*/ 40910 h 148399"/>
                  <a:gd name="T2" fmla="*/ 225555 w 256564"/>
                  <a:gd name="T3" fmla="*/ 24813 h 148399"/>
                  <a:gd name="T4" fmla="*/ 225555 w 256564"/>
                  <a:gd name="T5" fmla="*/ 24813 h 148399"/>
                  <a:gd name="T6" fmla="*/ 213676 w 256564"/>
                  <a:gd name="T7" fmla="*/ 24813 h 148399"/>
                  <a:gd name="T8" fmla="*/ 211415 w 256564"/>
                  <a:gd name="T9" fmla="*/ 20222 h 148399"/>
                  <a:gd name="T10" fmla="*/ 213676 w 256564"/>
                  <a:gd name="T11" fmla="*/ 17955 h 148399"/>
                  <a:gd name="T12" fmla="*/ 213676 w 256564"/>
                  <a:gd name="T13" fmla="*/ 17955 h 148399"/>
                  <a:gd name="T14" fmla="*/ 185928 w 256564"/>
                  <a:gd name="T15" fmla="*/ 1857 h 148399"/>
                  <a:gd name="T16" fmla="*/ 170629 w 256564"/>
                  <a:gd name="T17" fmla="*/ 1857 h 148399"/>
                  <a:gd name="T18" fmla="*/ 3189 w 256564"/>
                  <a:gd name="T19" fmla="*/ 98727 h 148399"/>
                  <a:gd name="T20" fmla="*/ 239 w 256564"/>
                  <a:gd name="T21" fmla="*/ 104623 h 148399"/>
                  <a:gd name="T22" fmla="*/ 3189 w 256564"/>
                  <a:gd name="T23" fmla="*/ 107585 h 148399"/>
                  <a:gd name="T24" fmla="*/ 70659 w 256564"/>
                  <a:gd name="T25" fmla="*/ 146542 h 148399"/>
                  <a:gd name="T26" fmla="*/ 85959 w 256564"/>
                  <a:gd name="T27" fmla="*/ 146542 h 148399"/>
                  <a:gd name="T28" fmla="*/ 253303 w 256564"/>
                  <a:gd name="T29" fmla="*/ 49673 h 148399"/>
                  <a:gd name="T30" fmla="*/ 256372 w 256564"/>
                  <a:gd name="T31" fmla="*/ 43987 h 148399"/>
                  <a:gd name="T32" fmla="*/ 253303 w 256564"/>
                  <a:gd name="T33" fmla="*/ 40910 h 1483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6564" h="148399" extrusionOk="0">
                    <a:moveTo>
                      <a:pt x="253303" y="40910"/>
                    </a:moveTo>
                    <a:lnTo>
                      <a:pt x="225555" y="24813"/>
                    </a:lnTo>
                    <a:cubicBezTo>
                      <a:pt x="221820" y="26718"/>
                      <a:pt x="217411" y="26718"/>
                      <a:pt x="213676" y="24813"/>
                    </a:cubicBezTo>
                    <a:cubicBezTo>
                      <a:pt x="211785" y="24174"/>
                      <a:pt x="210768" y="22117"/>
                      <a:pt x="211415" y="20222"/>
                    </a:cubicBezTo>
                    <a:cubicBezTo>
                      <a:pt x="211776" y="19155"/>
                      <a:pt x="212612" y="18317"/>
                      <a:pt x="213676" y="17955"/>
                    </a:cubicBezTo>
                    <a:lnTo>
                      <a:pt x="185928" y="1857"/>
                    </a:lnTo>
                    <a:cubicBezTo>
                      <a:pt x="181129" y="-619"/>
                      <a:pt x="175428" y="-619"/>
                      <a:pt x="170629" y="1857"/>
                    </a:cubicBezTo>
                    <a:lnTo>
                      <a:pt x="3189" y="98727"/>
                    </a:lnTo>
                    <a:cubicBezTo>
                      <a:pt x="749" y="99536"/>
                      <a:pt x="-572" y="102184"/>
                      <a:pt x="239" y="104623"/>
                    </a:cubicBezTo>
                    <a:cubicBezTo>
                      <a:pt x="702" y="106023"/>
                      <a:pt x="1795" y="107118"/>
                      <a:pt x="3189" y="107585"/>
                    </a:cubicBezTo>
                    <a:lnTo>
                      <a:pt x="70659" y="146542"/>
                    </a:lnTo>
                    <a:cubicBezTo>
                      <a:pt x="75458" y="149019"/>
                      <a:pt x="81160" y="149019"/>
                      <a:pt x="85959" y="146542"/>
                    </a:cubicBezTo>
                    <a:lnTo>
                      <a:pt x="253303" y="49673"/>
                    </a:lnTo>
                    <a:cubicBezTo>
                      <a:pt x="255717" y="48949"/>
                      <a:pt x="257095" y="46406"/>
                      <a:pt x="256372" y="43987"/>
                    </a:cubicBezTo>
                    <a:cubicBezTo>
                      <a:pt x="255935" y="42510"/>
                      <a:pt x="254776" y="41348"/>
                      <a:pt x="253303" y="40910"/>
                    </a:cubicBez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2654" name="Google Shape;983;p19">
                <a:extLst>
                  <a:ext uri="{FF2B5EF4-FFF2-40B4-BE49-F238E27FC236}">
                    <a16:creationId xmlns:a16="http://schemas.microsoft.com/office/drawing/2014/main" id="{B19F99E0-1C99-9944-7449-7B34BD14855B}"/>
                  </a:ext>
                </a:extLst>
              </p:cNvPr>
              <p:cNvSpPr>
                <a:spLocks/>
              </p:cNvSpPr>
              <p:nvPr/>
            </p:nvSpPr>
            <p:spPr bwMode="auto">
              <a:xfrm>
                <a:off x="4974996" y="3900154"/>
                <a:ext cx="256564" cy="148399"/>
              </a:xfrm>
              <a:custGeom>
                <a:avLst/>
                <a:gdLst>
                  <a:gd name="T0" fmla="*/ 253303 w 256564"/>
                  <a:gd name="T1" fmla="*/ 40910 h 148399"/>
                  <a:gd name="T2" fmla="*/ 225555 w 256564"/>
                  <a:gd name="T3" fmla="*/ 24813 h 148399"/>
                  <a:gd name="T4" fmla="*/ 225555 w 256564"/>
                  <a:gd name="T5" fmla="*/ 24813 h 148399"/>
                  <a:gd name="T6" fmla="*/ 213676 w 256564"/>
                  <a:gd name="T7" fmla="*/ 24813 h 148399"/>
                  <a:gd name="T8" fmla="*/ 211415 w 256564"/>
                  <a:gd name="T9" fmla="*/ 20222 h 148399"/>
                  <a:gd name="T10" fmla="*/ 213676 w 256564"/>
                  <a:gd name="T11" fmla="*/ 17955 h 148399"/>
                  <a:gd name="T12" fmla="*/ 213676 w 256564"/>
                  <a:gd name="T13" fmla="*/ 17955 h 148399"/>
                  <a:gd name="T14" fmla="*/ 185928 w 256564"/>
                  <a:gd name="T15" fmla="*/ 1857 h 148399"/>
                  <a:gd name="T16" fmla="*/ 170629 w 256564"/>
                  <a:gd name="T17" fmla="*/ 1857 h 148399"/>
                  <a:gd name="T18" fmla="*/ 3189 w 256564"/>
                  <a:gd name="T19" fmla="*/ 98727 h 148399"/>
                  <a:gd name="T20" fmla="*/ 239 w 256564"/>
                  <a:gd name="T21" fmla="*/ 104623 h 148399"/>
                  <a:gd name="T22" fmla="*/ 3189 w 256564"/>
                  <a:gd name="T23" fmla="*/ 107585 h 148399"/>
                  <a:gd name="T24" fmla="*/ 70659 w 256564"/>
                  <a:gd name="T25" fmla="*/ 146542 h 148399"/>
                  <a:gd name="T26" fmla="*/ 85959 w 256564"/>
                  <a:gd name="T27" fmla="*/ 146542 h 148399"/>
                  <a:gd name="T28" fmla="*/ 253303 w 256564"/>
                  <a:gd name="T29" fmla="*/ 49673 h 148399"/>
                  <a:gd name="T30" fmla="*/ 256372 w 256564"/>
                  <a:gd name="T31" fmla="*/ 43987 h 148399"/>
                  <a:gd name="T32" fmla="*/ 253303 w 256564"/>
                  <a:gd name="T33" fmla="*/ 40910 h 1483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6564" h="148399" extrusionOk="0">
                    <a:moveTo>
                      <a:pt x="253303" y="40910"/>
                    </a:moveTo>
                    <a:lnTo>
                      <a:pt x="225555" y="24813"/>
                    </a:lnTo>
                    <a:cubicBezTo>
                      <a:pt x="221820" y="26718"/>
                      <a:pt x="217411" y="26718"/>
                      <a:pt x="213676" y="24813"/>
                    </a:cubicBezTo>
                    <a:cubicBezTo>
                      <a:pt x="211785" y="24174"/>
                      <a:pt x="210768" y="22117"/>
                      <a:pt x="211415" y="20222"/>
                    </a:cubicBezTo>
                    <a:cubicBezTo>
                      <a:pt x="211776" y="19155"/>
                      <a:pt x="212612" y="18317"/>
                      <a:pt x="213676" y="17955"/>
                    </a:cubicBezTo>
                    <a:lnTo>
                      <a:pt x="185928" y="1857"/>
                    </a:lnTo>
                    <a:cubicBezTo>
                      <a:pt x="181129" y="-619"/>
                      <a:pt x="175428" y="-619"/>
                      <a:pt x="170629" y="1857"/>
                    </a:cubicBezTo>
                    <a:lnTo>
                      <a:pt x="3189" y="98727"/>
                    </a:lnTo>
                    <a:cubicBezTo>
                      <a:pt x="749" y="99536"/>
                      <a:pt x="-572" y="102184"/>
                      <a:pt x="239" y="104623"/>
                    </a:cubicBezTo>
                    <a:cubicBezTo>
                      <a:pt x="702" y="106023"/>
                      <a:pt x="1795" y="107118"/>
                      <a:pt x="3189" y="107585"/>
                    </a:cubicBezTo>
                    <a:lnTo>
                      <a:pt x="70659" y="146542"/>
                    </a:lnTo>
                    <a:cubicBezTo>
                      <a:pt x="75458" y="149019"/>
                      <a:pt x="81160" y="149019"/>
                      <a:pt x="85959" y="146542"/>
                    </a:cubicBezTo>
                    <a:lnTo>
                      <a:pt x="253303" y="49673"/>
                    </a:lnTo>
                    <a:cubicBezTo>
                      <a:pt x="255717" y="48949"/>
                      <a:pt x="257095" y="46406"/>
                      <a:pt x="256372" y="43987"/>
                    </a:cubicBezTo>
                    <a:cubicBezTo>
                      <a:pt x="255935" y="42510"/>
                      <a:pt x="254776" y="41348"/>
                      <a:pt x="253303" y="40910"/>
                    </a:cubicBezTo>
                    <a:close/>
                  </a:path>
                </a:pathLst>
              </a:custGeom>
              <a:solidFill>
                <a:srgbClr val="000000">
                  <a:alpha val="49803"/>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2655" name="Google Shape;984;p19">
                <a:extLst>
                  <a:ext uri="{FF2B5EF4-FFF2-40B4-BE49-F238E27FC236}">
                    <a16:creationId xmlns:a16="http://schemas.microsoft.com/office/drawing/2014/main" id="{57D4916A-A126-A824-FC24-9EE4BBAFE477}"/>
                  </a:ext>
                </a:extLst>
              </p:cNvPr>
              <p:cNvSpPr>
                <a:spLocks/>
              </p:cNvSpPr>
              <p:nvPr/>
            </p:nvSpPr>
            <p:spPr bwMode="auto">
              <a:xfrm>
                <a:off x="5189528" y="3920775"/>
                <a:ext cx="6461" cy="3619"/>
              </a:xfrm>
              <a:custGeom>
                <a:avLst/>
                <a:gdLst>
                  <a:gd name="T0" fmla="*/ 6462 w 6461"/>
                  <a:gd name="T1" fmla="*/ 1810 h 3619"/>
                  <a:gd name="T2" fmla="*/ 3231 w 6461"/>
                  <a:gd name="T3" fmla="*/ 3620 h 3619"/>
                  <a:gd name="T4" fmla="*/ 0 w 6461"/>
                  <a:gd name="T5" fmla="*/ 1810 h 3619"/>
                  <a:gd name="T6" fmla="*/ 3231 w 6461"/>
                  <a:gd name="T7" fmla="*/ 0 h 3619"/>
                  <a:gd name="T8" fmla="*/ 6462 w 6461"/>
                  <a:gd name="T9" fmla="*/ 1810 h 36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61" h="3619" extrusionOk="0">
                    <a:moveTo>
                      <a:pt x="6462" y="1810"/>
                    </a:moveTo>
                    <a:cubicBezTo>
                      <a:pt x="6462" y="2809"/>
                      <a:pt x="5015" y="3620"/>
                      <a:pt x="3231" y="3620"/>
                    </a:cubicBezTo>
                    <a:cubicBezTo>
                      <a:pt x="1447" y="3620"/>
                      <a:pt x="0" y="2809"/>
                      <a:pt x="0" y="1810"/>
                    </a:cubicBezTo>
                    <a:cubicBezTo>
                      <a:pt x="0" y="810"/>
                      <a:pt x="1447" y="0"/>
                      <a:pt x="3231" y="0"/>
                    </a:cubicBezTo>
                    <a:cubicBezTo>
                      <a:pt x="5015" y="0"/>
                      <a:pt x="6462" y="810"/>
                      <a:pt x="6462" y="1810"/>
                    </a:cubicBez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2656" name="Google Shape;985;p19">
                <a:extLst>
                  <a:ext uri="{FF2B5EF4-FFF2-40B4-BE49-F238E27FC236}">
                    <a16:creationId xmlns:a16="http://schemas.microsoft.com/office/drawing/2014/main" id="{B349E92C-74ED-2D01-BDE9-CB2C1000BF14}"/>
                  </a:ext>
                </a:extLst>
              </p:cNvPr>
              <p:cNvSpPr>
                <a:spLocks/>
              </p:cNvSpPr>
              <p:nvPr/>
            </p:nvSpPr>
            <p:spPr bwMode="auto">
              <a:xfrm>
                <a:off x="5191381" y="3921823"/>
                <a:ext cx="2668" cy="1547"/>
              </a:xfrm>
              <a:custGeom>
                <a:avLst/>
                <a:gdLst>
                  <a:gd name="T0" fmla="*/ 428 w 2668"/>
                  <a:gd name="T1" fmla="*/ 1333 h 1547"/>
                  <a:gd name="T2" fmla="*/ 428 w 2668"/>
                  <a:gd name="T3" fmla="*/ 286 h 1547"/>
                  <a:gd name="T4" fmla="*/ 2328 w 2668"/>
                  <a:gd name="T5" fmla="*/ 286 h 1547"/>
                  <a:gd name="T6" fmla="*/ 2623 w 2668"/>
                  <a:gd name="T7" fmla="*/ 1038 h 1547"/>
                  <a:gd name="T8" fmla="*/ 2328 w 2668"/>
                  <a:gd name="T9" fmla="*/ 1333 h 1547"/>
                  <a:gd name="T10" fmla="*/ 428 w 2668"/>
                  <a:gd name="T11" fmla="*/ 1333 h 15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68" h="1547" extrusionOk="0">
                    <a:moveTo>
                      <a:pt x="428" y="1333"/>
                    </a:moveTo>
                    <a:cubicBezTo>
                      <a:pt x="-143" y="1333"/>
                      <a:pt x="-143" y="571"/>
                      <a:pt x="428" y="286"/>
                    </a:cubicBezTo>
                    <a:cubicBezTo>
                      <a:pt x="1007" y="-95"/>
                      <a:pt x="1748" y="-95"/>
                      <a:pt x="2328" y="286"/>
                    </a:cubicBezTo>
                    <a:cubicBezTo>
                      <a:pt x="2613" y="409"/>
                      <a:pt x="2746" y="752"/>
                      <a:pt x="2623" y="1038"/>
                    </a:cubicBezTo>
                    <a:cubicBezTo>
                      <a:pt x="2566" y="1172"/>
                      <a:pt x="2461" y="1276"/>
                      <a:pt x="2328" y="1333"/>
                    </a:cubicBezTo>
                    <a:cubicBezTo>
                      <a:pt x="1730" y="1619"/>
                      <a:pt x="1026" y="1619"/>
                      <a:pt x="428" y="1333"/>
                    </a:cubicBezTo>
                    <a:close/>
                  </a:path>
                </a:pathLst>
              </a:custGeom>
              <a:solidFill>
                <a:srgbClr val="FFFFFF">
                  <a:alpha val="980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grpSp>
        <p:sp>
          <p:nvSpPr>
            <p:cNvPr id="22630" name="Google Shape;986;p19">
              <a:extLst>
                <a:ext uri="{FF2B5EF4-FFF2-40B4-BE49-F238E27FC236}">
                  <a16:creationId xmlns:a16="http://schemas.microsoft.com/office/drawing/2014/main" id="{CABDA5CD-AC63-C064-A805-18B9D7F46ADE}"/>
                </a:ext>
              </a:extLst>
            </p:cNvPr>
            <p:cNvSpPr>
              <a:spLocks/>
            </p:cNvSpPr>
            <p:nvPr/>
          </p:nvSpPr>
          <p:spPr bwMode="auto">
            <a:xfrm>
              <a:off x="3497758" y="3222825"/>
              <a:ext cx="163253" cy="135636"/>
            </a:xfrm>
            <a:custGeom>
              <a:avLst/>
              <a:gdLst>
                <a:gd name="T0" fmla="*/ 127338 w 163253"/>
                <a:gd name="T1" fmla="*/ 95727 h 135636"/>
                <a:gd name="T2" fmla="*/ 163163 w 163253"/>
                <a:gd name="T3" fmla="*/ 16670 h 135636"/>
                <a:gd name="T4" fmla="*/ 141972 w 163253"/>
                <a:gd name="T5" fmla="*/ 7906 h 135636"/>
                <a:gd name="T6" fmla="*/ 122966 w 163253"/>
                <a:gd name="T7" fmla="*/ 42482 h 135636"/>
                <a:gd name="T8" fmla="*/ 86475 w 163253"/>
                <a:gd name="T9" fmla="*/ 72772 h 135636"/>
                <a:gd name="T10" fmla="*/ 46659 w 163253"/>
                <a:gd name="T11" fmla="*/ 78677 h 135636"/>
                <a:gd name="T12" fmla="*/ 0 w 163253"/>
                <a:gd name="T13" fmla="*/ 112491 h 135636"/>
                <a:gd name="T14" fmla="*/ 30124 w 163253"/>
                <a:gd name="T15" fmla="*/ 135637 h 135636"/>
                <a:gd name="T16" fmla="*/ 127338 w 163253"/>
                <a:gd name="T17" fmla="*/ 95727 h 1356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3253" h="135636" extrusionOk="0">
                  <a:moveTo>
                    <a:pt x="127338" y="95727"/>
                  </a:moveTo>
                  <a:cubicBezTo>
                    <a:pt x="127338" y="95727"/>
                    <a:pt x="165349" y="61723"/>
                    <a:pt x="163163" y="16670"/>
                  </a:cubicBezTo>
                  <a:cubicBezTo>
                    <a:pt x="160882" y="-14763"/>
                    <a:pt x="141972" y="7906"/>
                    <a:pt x="141972" y="7906"/>
                  </a:cubicBezTo>
                  <a:lnTo>
                    <a:pt x="122966" y="42482"/>
                  </a:lnTo>
                  <a:cubicBezTo>
                    <a:pt x="122966" y="42482"/>
                    <a:pt x="103961" y="67152"/>
                    <a:pt x="86475" y="72772"/>
                  </a:cubicBezTo>
                  <a:cubicBezTo>
                    <a:pt x="73115" y="74058"/>
                    <a:pt x="59820" y="76029"/>
                    <a:pt x="46659" y="78677"/>
                  </a:cubicBezTo>
                  <a:cubicBezTo>
                    <a:pt x="23282" y="83249"/>
                    <a:pt x="0" y="112491"/>
                    <a:pt x="0" y="112491"/>
                  </a:cubicBezTo>
                  <a:lnTo>
                    <a:pt x="30124" y="135637"/>
                  </a:lnTo>
                  <a:lnTo>
                    <a:pt x="127338" y="95727"/>
                  </a:lnTo>
                  <a:close/>
                </a:path>
              </a:pathLst>
            </a:custGeom>
            <a:solidFill>
              <a:srgbClr val="DBB08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2631" name="Google Shape;987;p19">
              <a:extLst>
                <a:ext uri="{FF2B5EF4-FFF2-40B4-BE49-F238E27FC236}">
                  <a16:creationId xmlns:a16="http://schemas.microsoft.com/office/drawing/2014/main" id="{BD062A01-65F9-BCA5-AC8B-43B959BEF8F1}"/>
                </a:ext>
              </a:extLst>
            </p:cNvPr>
            <p:cNvSpPr>
              <a:spLocks/>
            </p:cNvSpPr>
            <p:nvPr/>
          </p:nvSpPr>
          <p:spPr bwMode="auto">
            <a:xfrm>
              <a:off x="5866407" y="1508477"/>
              <a:ext cx="336298" cy="520294"/>
            </a:xfrm>
            <a:custGeom>
              <a:avLst/>
              <a:gdLst>
                <a:gd name="T0" fmla="*/ 294302 w 336298"/>
                <a:gd name="T1" fmla="*/ 134437 h 520294"/>
                <a:gd name="T2" fmla="*/ 70986 w 336298"/>
                <a:gd name="T3" fmla="*/ 4897 h 520294"/>
                <a:gd name="T4" fmla="*/ 45994 w 336298"/>
                <a:gd name="T5" fmla="*/ 1468 h 520294"/>
                <a:gd name="T6" fmla="*/ 45994 w 336298"/>
                <a:gd name="T7" fmla="*/ 1468 h 520294"/>
                <a:gd name="T8" fmla="*/ 40957 w 336298"/>
                <a:gd name="T9" fmla="*/ 4421 h 520294"/>
                <a:gd name="T10" fmla="*/ 0 w 336298"/>
                <a:gd name="T11" fmla="*/ 27948 h 520294"/>
                <a:gd name="T12" fmla="*/ 28508 w 336298"/>
                <a:gd name="T13" fmla="*/ 67572 h 520294"/>
                <a:gd name="T14" fmla="*/ 28508 w 336298"/>
                <a:gd name="T15" fmla="*/ 280265 h 520294"/>
                <a:gd name="T16" fmla="*/ 70891 w 336298"/>
                <a:gd name="T17" fmla="*/ 361323 h 520294"/>
                <a:gd name="T18" fmla="*/ 267884 w 336298"/>
                <a:gd name="T19" fmla="*/ 475623 h 520294"/>
                <a:gd name="T20" fmla="*/ 274346 w 336298"/>
                <a:gd name="T21" fmla="*/ 520295 h 520294"/>
                <a:gd name="T22" fmla="*/ 320339 w 336298"/>
                <a:gd name="T23" fmla="*/ 493815 h 520294"/>
                <a:gd name="T24" fmla="*/ 323285 w 336298"/>
                <a:gd name="T25" fmla="*/ 492101 h 520294"/>
                <a:gd name="T26" fmla="*/ 323285 w 336298"/>
                <a:gd name="T27" fmla="*/ 492101 h 520294"/>
                <a:gd name="T28" fmla="*/ 323285 w 336298"/>
                <a:gd name="T29" fmla="*/ 492101 h 520294"/>
                <a:gd name="T30" fmla="*/ 336114 w 336298"/>
                <a:gd name="T31" fmla="*/ 458954 h 520294"/>
                <a:gd name="T32" fmla="*/ 336114 w 336298"/>
                <a:gd name="T33" fmla="*/ 215495 h 520294"/>
                <a:gd name="T34" fmla="*/ 294302 w 336298"/>
                <a:gd name="T35" fmla="*/ 134437 h 52029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6298" h="520294" extrusionOk="0">
                  <a:moveTo>
                    <a:pt x="294302" y="134437"/>
                  </a:moveTo>
                  <a:lnTo>
                    <a:pt x="70986" y="4897"/>
                  </a:lnTo>
                  <a:cubicBezTo>
                    <a:pt x="63640" y="-75"/>
                    <a:pt x="54403" y="-1342"/>
                    <a:pt x="45994" y="1468"/>
                  </a:cubicBezTo>
                  <a:cubicBezTo>
                    <a:pt x="44188" y="2211"/>
                    <a:pt x="42487" y="3202"/>
                    <a:pt x="40957" y="4421"/>
                  </a:cubicBezTo>
                  <a:lnTo>
                    <a:pt x="0" y="27948"/>
                  </a:lnTo>
                  <a:lnTo>
                    <a:pt x="28508" y="67572"/>
                  </a:lnTo>
                  <a:lnTo>
                    <a:pt x="28508" y="280265"/>
                  </a:lnTo>
                  <a:cubicBezTo>
                    <a:pt x="28508" y="311507"/>
                    <a:pt x="47514" y="347797"/>
                    <a:pt x="70891" y="361323"/>
                  </a:cubicBezTo>
                  <a:lnTo>
                    <a:pt x="267884" y="475623"/>
                  </a:lnTo>
                  <a:lnTo>
                    <a:pt x="274346" y="520295"/>
                  </a:lnTo>
                  <a:cubicBezTo>
                    <a:pt x="275676" y="519628"/>
                    <a:pt x="309601" y="500102"/>
                    <a:pt x="320339" y="493815"/>
                  </a:cubicBezTo>
                  <a:cubicBezTo>
                    <a:pt x="321375" y="493339"/>
                    <a:pt x="322354" y="492768"/>
                    <a:pt x="323285" y="492101"/>
                  </a:cubicBezTo>
                  <a:cubicBezTo>
                    <a:pt x="332560" y="483709"/>
                    <a:pt x="337321" y="471413"/>
                    <a:pt x="336114" y="458954"/>
                  </a:cubicBezTo>
                  <a:lnTo>
                    <a:pt x="336114" y="215495"/>
                  </a:lnTo>
                  <a:cubicBezTo>
                    <a:pt x="336589" y="184253"/>
                    <a:pt x="317678" y="147772"/>
                    <a:pt x="294302" y="134437"/>
                  </a:cubicBezTo>
                  <a:close/>
                </a:path>
              </a:pathLst>
            </a:custGeom>
            <a:solidFill>
              <a:srgbClr val="D9DAE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2632" name="Google Shape;988;p19">
              <a:extLst>
                <a:ext uri="{FF2B5EF4-FFF2-40B4-BE49-F238E27FC236}">
                  <a16:creationId xmlns:a16="http://schemas.microsoft.com/office/drawing/2014/main" id="{0E91DDB6-E556-C10B-32F3-1924C73555F8}"/>
                </a:ext>
              </a:extLst>
            </p:cNvPr>
            <p:cNvSpPr>
              <a:spLocks/>
            </p:cNvSpPr>
            <p:nvPr/>
          </p:nvSpPr>
          <p:spPr bwMode="auto">
            <a:xfrm>
              <a:off x="5848921" y="1535134"/>
              <a:ext cx="307985" cy="495867"/>
            </a:xfrm>
            <a:custGeom>
              <a:avLst/>
              <a:gdLst>
                <a:gd name="T0" fmla="*/ 265603 w 307985"/>
                <a:gd name="T1" fmla="*/ 490781 h 495867"/>
                <a:gd name="T2" fmla="*/ 42288 w 307985"/>
                <a:gd name="T3" fmla="*/ 361527 h 495867"/>
                <a:gd name="T4" fmla="*/ 0 w 307985"/>
                <a:gd name="T5" fmla="*/ 280469 h 495867"/>
                <a:gd name="T6" fmla="*/ 0 w 307985"/>
                <a:gd name="T7" fmla="*/ 37105 h 495867"/>
                <a:gd name="T8" fmla="*/ 42288 w 307985"/>
                <a:gd name="T9" fmla="*/ 5101 h 495867"/>
                <a:gd name="T10" fmla="*/ 265603 w 307985"/>
                <a:gd name="T11" fmla="*/ 134261 h 495867"/>
                <a:gd name="T12" fmla="*/ 307986 w 307985"/>
                <a:gd name="T13" fmla="*/ 215413 h 495867"/>
                <a:gd name="T14" fmla="*/ 307986 w 307985"/>
                <a:gd name="T15" fmla="*/ 458682 h 495867"/>
                <a:gd name="T16" fmla="*/ 265603 w 307985"/>
                <a:gd name="T17" fmla="*/ 490781 h 4958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7985" h="495867" extrusionOk="0">
                  <a:moveTo>
                    <a:pt x="265603" y="490781"/>
                  </a:moveTo>
                  <a:lnTo>
                    <a:pt x="42288" y="361527"/>
                  </a:lnTo>
                  <a:cubicBezTo>
                    <a:pt x="18911" y="348002"/>
                    <a:pt x="0" y="311711"/>
                    <a:pt x="0" y="280469"/>
                  </a:cubicBezTo>
                  <a:lnTo>
                    <a:pt x="0" y="37105"/>
                  </a:lnTo>
                  <a:cubicBezTo>
                    <a:pt x="0" y="5864"/>
                    <a:pt x="19006" y="-8424"/>
                    <a:pt x="42288" y="5101"/>
                  </a:cubicBezTo>
                  <a:lnTo>
                    <a:pt x="265603" y="134261"/>
                  </a:lnTo>
                  <a:cubicBezTo>
                    <a:pt x="288980" y="147786"/>
                    <a:pt x="307986" y="184171"/>
                    <a:pt x="307986" y="215413"/>
                  </a:cubicBezTo>
                  <a:lnTo>
                    <a:pt x="307986" y="458682"/>
                  </a:lnTo>
                  <a:cubicBezTo>
                    <a:pt x="307986" y="489924"/>
                    <a:pt x="288980" y="504307"/>
                    <a:pt x="265603" y="490781"/>
                  </a:cubicBezTo>
                  <a:close/>
                </a:path>
              </a:pathLst>
            </a:custGeom>
            <a:solidFill>
              <a:srgbClr val="EFF0F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2633" name="Google Shape;989;p19">
              <a:extLst>
                <a:ext uri="{FF2B5EF4-FFF2-40B4-BE49-F238E27FC236}">
                  <a16:creationId xmlns:a16="http://schemas.microsoft.com/office/drawing/2014/main" id="{B41AD28E-6B27-979B-9F68-545C8F5043E1}"/>
                </a:ext>
              </a:extLst>
            </p:cNvPr>
            <p:cNvSpPr>
              <a:spLocks/>
            </p:cNvSpPr>
            <p:nvPr/>
          </p:nvSpPr>
          <p:spPr bwMode="auto">
            <a:xfrm>
              <a:off x="5914777" y="1634489"/>
              <a:ext cx="176087" cy="297735"/>
            </a:xfrm>
            <a:custGeom>
              <a:avLst/>
              <a:gdLst>
                <a:gd name="T0" fmla="*/ 0 w 176087"/>
                <a:gd name="T1" fmla="*/ 28904 h 297735"/>
                <a:gd name="T2" fmla="*/ 11593 w 176087"/>
                <a:gd name="T3" fmla="*/ 2234 h 297735"/>
                <a:gd name="T4" fmla="*/ 41812 w 176087"/>
                <a:gd name="T5" fmla="*/ 6901 h 297735"/>
                <a:gd name="T6" fmla="*/ 72316 w 176087"/>
                <a:gd name="T7" fmla="*/ 37191 h 297735"/>
                <a:gd name="T8" fmla="*/ 83814 w 176087"/>
                <a:gd name="T9" fmla="*/ 78148 h 297735"/>
                <a:gd name="T10" fmla="*/ 83814 w 176087"/>
                <a:gd name="T11" fmla="*/ 89197 h 297735"/>
                <a:gd name="T12" fmla="*/ 72316 w 176087"/>
                <a:gd name="T13" fmla="*/ 115867 h 297735"/>
                <a:gd name="T14" fmla="*/ 42097 w 176087"/>
                <a:gd name="T15" fmla="*/ 110914 h 297735"/>
                <a:gd name="T16" fmla="*/ 11593 w 176087"/>
                <a:gd name="T17" fmla="*/ 80625 h 297735"/>
                <a:gd name="T18" fmla="*/ 0 w 176087"/>
                <a:gd name="T19" fmla="*/ 39763 h 297735"/>
                <a:gd name="T20" fmla="*/ 0 w 176087"/>
                <a:gd name="T21" fmla="*/ 28904 h 297735"/>
                <a:gd name="T22" fmla="*/ 25467 w 176087"/>
                <a:gd name="T23" fmla="*/ 55479 h 297735"/>
                <a:gd name="T24" fmla="*/ 30029 w 176087"/>
                <a:gd name="T25" fmla="*/ 72910 h 297735"/>
                <a:gd name="T26" fmla="*/ 42097 w 176087"/>
                <a:gd name="T27" fmla="*/ 85483 h 297735"/>
                <a:gd name="T28" fmla="*/ 53881 w 176087"/>
                <a:gd name="T29" fmla="*/ 86626 h 297735"/>
                <a:gd name="T30" fmla="*/ 58252 w 176087"/>
                <a:gd name="T31" fmla="*/ 73957 h 297735"/>
                <a:gd name="T32" fmla="*/ 58252 w 176087"/>
                <a:gd name="T33" fmla="*/ 62623 h 297735"/>
                <a:gd name="T34" fmla="*/ 53881 w 176087"/>
                <a:gd name="T35" fmla="*/ 45192 h 297735"/>
                <a:gd name="T36" fmla="*/ 41812 w 176087"/>
                <a:gd name="T37" fmla="*/ 32524 h 297735"/>
                <a:gd name="T38" fmla="*/ 30504 w 176087"/>
                <a:gd name="T39" fmla="*/ 31285 h 297735"/>
                <a:gd name="T40" fmla="*/ 25942 w 176087"/>
                <a:gd name="T41" fmla="*/ 44239 h 297735"/>
                <a:gd name="T42" fmla="*/ 25467 w 176087"/>
                <a:gd name="T43" fmla="*/ 55479 h 297735"/>
                <a:gd name="T44" fmla="*/ 49509 w 176087"/>
                <a:gd name="T45" fmla="*/ 221785 h 297735"/>
                <a:gd name="T46" fmla="*/ 30504 w 176087"/>
                <a:gd name="T47" fmla="*/ 199306 h 297735"/>
                <a:gd name="T48" fmla="*/ 125532 w 176087"/>
                <a:gd name="T49" fmla="*/ 78910 h 297735"/>
                <a:gd name="T50" fmla="*/ 144537 w 176087"/>
                <a:gd name="T51" fmla="*/ 101389 h 297735"/>
                <a:gd name="T52" fmla="*/ 49509 w 176087"/>
                <a:gd name="T53" fmla="*/ 221785 h 297735"/>
                <a:gd name="T54" fmla="*/ 92177 w 176087"/>
                <a:gd name="T55" fmla="*/ 208451 h 297735"/>
                <a:gd name="T56" fmla="*/ 103866 w 176087"/>
                <a:gd name="T57" fmla="*/ 181780 h 297735"/>
                <a:gd name="T58" fmla="*/ 134084 w 176087"/>
                <a:gd name="T59" fmla="*/ 186638 h 297735"/>
                <a:gd name="T60" fmla="*/ 164493 w 176087"/>
                <a:gd name="T61" fmla="*/ 216737 h 297735"/>
                <a:gd name="T62" fmla="*/ 176087 w 176087"/>
                <a:gd name="T63" fmla="*/ 257980 h 297735"/>
                <a:gd name="T64" fmla="*/ 176087 w 176087"/>
                <a:gd name="T65" fmla="*/ 269030 h 297735"/>
                <a:gd name="T66" fmla="*/ 164683 w 176087"/>
                <a:gd name="T67" fmla="*/ 295604 h 297735"/>
                <a:gd name="T68" fmla="*/ 134369 w 176087"/>
                <a:gd name="T69" fmla="*/ 290651 h 297735"/>
                <a:gd name="T70" fmla="*/ 103770 w 176087"/>
                <a:gd name="T71" fmla="*/ 260266 h 297735"/>
                <a:gd name="T72" fmla="*/ 92177 w 176087"/>
                <a:gd name="T73" fmla="*/ 219785 h 297735"/>
                <a:gd name="T74" fmla="*/ 92177 w 176087"/>
                <a:gd name="T75" fmla="*/ 208451 h 297735"/>
                <a:gd name="T76" fmla="*/ 117645 w 176087"/>
                <a:gd name="T77" fmla="*/ 235120 h 297735"/>
                <a:gd name="T78" fmla="*/ 122396 w 176087"/>
                <a:gd name="T79" fmla="*/ 252361 h 297735"/>
                <a:gd name="T80" fmla="*/ 134369 w 176087"/>
                <a:gd name="T81" fmla="*/ 265219 h 297735"/>
                <a:gd name="T82" fmla="*/ 150524 w 176087"/>
                <a:gd name="T83" fmla="*/ 253885 h 297735"/>
                <a:gd name="T84" fmla="*/ 150524 w 176087"/>
                <a:gd name="T85" fmla="*/ 242169 h 297735"/>
                <a:gd name="T86" fmla="*/ 146058 w 176087"/>
                <a:gd name="T87" fmla="*/ 224834 h 297735"/>
                <a:gd name="T88" fmla="*/ 134084 w 176087"/>
                <a:gd name="T89" fmla="*/ 212260 h 297735"/>
                <a:gd name="T90" fmla="*/ 122206 w 176087"/>
                <a:gd name="T91" fmla="*/ 211022 h 297735"/>
                <a:gd name="T92" fmla="*/ 117645 w 176087"/>
                <a:gd name="T93" fmla="*/ 223595 h 297735"/>
                <a:gd name="T94" fmla="*/ 117645 w 176087"/>
                <a:gd name="T95" fmla="*/ 235120 h 2977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76087" h="297735" extrusionOk="0">
                  <a:moveTo>
                    <a:pt x="0" y="28904"/>
                  </a:moveTo>
                  <a:cubicBezTo>
                    <a:pt x="0" y="15188"/>
                    <a:pt x="3896" y="6330"/>
                    <a:pt x="11593" y="2234"/>
                  </a:cubicBezTo>
                  <a:cubicBezTo>
                    <a:pt x="19291" y="-1862"/>
                    <a:pt x="29364" y="-338"/>
                    <a:pt x="41812" y="6901"/>
                  </a:cubicBezTo>
                  <a:cubicBezTo>
                    <a:pt x="54413" y="14198"/>
                    <a:pt x="64923" y="24627"/>
                    <a:pt x="72316" y="37191"/>
                  </a:cubicBezTo>
                  <a:cubicBezTo>
                    <a:pt x="79842" y="49516"/>
                    <a:pt x="83824" y="63699"/>
                    <a:pt x="83814" y="78148"/>
                  </a:cubicBezTo>
                  <a:lnTo>
                    <a:pt x="83814" y="89197"/>
                  </a:lnTo>
                  <a:cubicBezTo>
                    <a:pt x="83814" y="103009"/>
                    <a:pt x="80013" y="111867"/>
                    <a:pt x="72316" y="115867"/>
                  </a:cubicBezTo>
                  <a:cubicBezTo>
                    <a:pt x="64619" y="119868"/>
                    <a:pt x="54546" y="118153"/>
                    <a:pt x="42097" y="110914"/>
                  </a:cubicBezTo>
                  <a:cubicBezTo>
                    <a:pt x="29478" y="103647"/>
                    <a:pt x="18958" y="93208"/>
                    <a:pt x="11593" y="80625"/>
                  </a:cubicBezTo>
                  <a:cubicBezTo>
                    <a:pt x="4039" y="68338"/>
                    <a:pt x="28" y="54193"/>
                    <a:pt x="0" y="39763"/>
                  </a:cubicBezTo>
                  <a:lnTo>
                    <a:pt x="0" y="28904"/>
                  </a:lnTo>
                  <a:close/>
                  <a:moveTo>
                    <a:pt x="25467" y="55479"/>
                  </a:moveTo>
                  <a:cubicBezTo>
                    <a:pt x="25467" y="61584"/>
                    <a:pt x="27035" y="67585"/>
                    <a:pt x="30029" y="72910"/>
                  </a:cubicBezTo>
                  <a:cubicBezTo>
                    <a:pt x="32784" y="78158"/>
                    <a:pt x="36975" y="82520"/>
                    <a:pt x="42097" y="85483"/>
                  </a:cubicBezTo>
                  <a:cubicBezTo>
                    <a:pt x="47039" y="88340"/>
                    <a:pt x="50935" y="88721"/>
                    <a:pt x="53881" y="86626"/>
                  </a:cubicBezTo>
                  <a:cubicBezTo>
                    <a:pt x="57226" y="83311"/>
                    <a:pt x="58841" y="78634"/>
                    <a:pt x="58252" y="73957"/>
                  </a:cubicBezTo>
                  <a:lnTo>
                    <a:pt x="58252" y="62623"/>
                  </a:lnTo>
                  <a:cubicBezTo>
                    <a:pt x="58252" y="56536"/>
                    <a:pt x="56751" y="50554"/>
                    <a:pt x="53881" y="45192"/>
                  </a:cubicBezTo>
                  <a:cubicBezTo>
                    <a:pt x="51154" y="39896"/>
                    <a:pt x="46963" y="35496"/>
                    <a:pt x="41812" y="32524"/>
                  </a:cubicBezTo>
                  <a:cubicBezTo>
                    <a:pt x="38581" y="30000"/>
                    <a:pt x="34201" y="29523"/>
                    <a:pt x="30504" y="31285"/>
                  </a:cubicBezTo>
                  <a:cubicBezTo>
                    <a:pt x="27463" y="33286"/>
                    <a:pt x="25942" y="37572"/>
                    <a:pt x="25942" y="44239"/>
                  </a:cubicBezTo>
                  <a:lnTo>
                    <a:pt x="25467" y="55479"/>
                  </a:lnTo>
                  <a:close/>
                  <a:moveTo>
                    <a:pt x="49509" y="221785"/>
                  </a:moveTo>
                  <a:lnTo>
                    <a:pt x="30504" y="199306"/>
                  </a:lnTo>
                  <a:lnTo>
                    <a:pt x="125532" y="78910"/>
                  </a:lnTo>
                  <a:lnTo>
                    <a:pt x="144537" y="101389"/>
                  </a:lnTo>
                  <a:lnTo>
                    <a:pt x="49509" y="221785"/>
                  </a:lnTo>
                  <a:close/>
                  <a:moveTo>
                    <a:pt x="92177" y="208451"/>
                  </a:moveTo>
                  <a:cubicBezTo>
                    <a:pt x="92177" y="194639"/>
                    <a:pt x="96073" y="185781"/>
                    <a:pt x="103866" y="181780"/>
                  </a:cubicBezTo>
                  <a:cubicBezTo>
                    <a:pt x="111658" y="177780"/>
                    <a:pt x="121731" y="179494"/>
                    <a:pt x="134084" y="186638"/>
                  </a:cubicBezTo>
                  <a:cubicBezTo>
                    <a:pt x="146600" y="193934"/>
                    <a:pt x="157062" y="204288"/>
                    <a:pt x="164493" y="216737"/>
                  </a:cubicBezTo>
                  <a:cubicBezTo>
                    <a:pt x="172124" y="229129"/>
                    <a:pt x="176144" y="243417"/>
                    <a:pt x="176087" y="257980"/>
                  </a:cubicBezTo>
                  <a:lnTo>
                    <a:pt x="176087" y="269030"/>
                  </a:lnTo>
                  <a:cubicBezTo>
                    <a:pt x="176087" y="282650"/>
                    <a:pt x="172286" y="291604"/>
                    <a:pt x="164683" y="295604"/>
                  </a:cubicBezTo>
                  <a:cubicBezTo>
                    <a:pt x="157081" y="299605"/>
                    <a:pt x="147008" y="297985"/>
                    <a:pt x="134369" y="290651"/>
                  </a:cubicBezTo>
                  <a:cubicBezTo>
                    <a:pt x="121693" y="283374"/>
                    <a:pt x="111145" y="272906"/>
                    <a:pt x="103770" y="260266"/>
                  </a:cubicBezTo>
                  <a:cubicBezTo>
                    <a:pt x="96282" y="248093"/>
                    <a:pt x="92272" y="234092"/>
                    <a:pt x="92177" y="219785"/>
                  </a:cubicBezTo>
                  <a:lnTo>
                    <a:pt x="92177" y="208451"/>
                  </a:lnTo>
                  <a:close/>
                  <a:moveTo>
                    <a:pt x="117645" y="235120"/>
                  </a:moveTo>
                  <a:cubicBezTo>
                    <a:pt x="117768" y="241178"/>
                    <a:pt x="119403" y="247103"/>
                    <a:pt x="122396" y="252361"/>
                  </a:cubicBezTo>
                  <a:cubicBezTo>
                    <a:pt x="125142" y="257657"/>
                    <a:pt x="129285" y="262105"/>
                    <a:pt x="134369" y="265219"/>
                  </a:cubicBezTo>
                  <a:cubicBezTo>
                    <a:pt x="145108" y="271506"/>
                    <a:pt x="150524" y="267696"/>
                    <a:pt x="150524" y="253885"/>
                  </a:cubicBezTo>
                  <a:lnTo>
                    <a:pt x="150524" y="242169"/>
                  </a:lnTo>
                  <a:cubicBezTo>
                    <a:pt x="150524" y="236102"/>
                    <a:pt x="148985" y="230139"/>
                    <a:pt x="146058" y="224834"/>
                  </a:cubicBezTo>
                  <a:cubicBezTo>
                    <a:pt x="143302" y="219614"/>
                    <a:pt x="139159" y="215261"/>
                    <a:pt x="134084" y="212260"/>
                  </a:cubicBezTo>
                  <a:cubicBezTo>
                    <a:pt x="130720" y="209527"/>
                    <a:pt x="126064" y="209041"/>
                    <a:pt x="122206" y="211022"/>
                  </a:cubicBezTo>
                  <a:cubicBezTo>
                    <a:pt x="118671" y="214175"/>
                    <a:pt x="116960" y="218899"/>
                    <a:pt x="117645" y="223595"/>
                  </a:cubicBezTo>
                  <a:lnTo>
                    <a:pt x="117645" y="235120"/>
                  </a:lnTo>
                  <a:close/>
                </a:path>
              </a:pathLst>
            </a:custGeom>
            <a:solidFill>
              <a:srgbClr val="A6CE2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2634" name="Google Shape;990;p19">
              <a:extLst>
                <a:ext uri="{FF2B5EF4-FFF2-40B4-BE49-F238E27FC236}">
                  <a16:creationId xmlns:a16="http://schemas.microsoft.com/office/drawing/2014/main" id="{3F035231-5512-29EE-AA17-5AEAD36C3FCE}"/>
                </a:ext>
              </a:extLst>
            </p:cNvPr>
            <p:cNvSpPr>
              <a:spLocks/>
            </p:cNvSpPr>
            <p:nvPr/>
          </p:nvSpPr>
          <p:spPr bwMode="auto">
            <a:xfrm>
              <a:off x="3825908" y="830009"/>
              <a:ext cx="336307" cy="520393"/>
            </a:xfrm>
            <a:custGeom>
              <a:avLst/>
              <a:gdLst>
                <a:gd name="T0" fmla="*/ 294302 w 336307"/>
                <a:gd name="T1" fmla="*/ 134154 h 520393"/>
                <a:gd name="T2" fmla="*/ 70986 w 336307"/>
                <a:gd name="T3" fmla="*/ 4900 h 520393"/>
                <a:gd name="T4" fmla="*/ 45994 w 336307"/>
                <a:gd name="T5" fmla="*/ 1471 h 520393"/>
                <a:gd name="T6" fmla="*/ 45994 w 336307"/>
                <a:gd name="T7" fmla="*/ 1471 h 520393"/>
                <a:gd name="T8" fmla="*/ 40957 w 336307"/>
                <a:gd name="T9" fmla="*/ 4424 h 520393"/>
                <a:gd name="T10" fmla="*/ 0 w 336307"/>
                <a:gd name="T11" fmla="*/ 27951 h 520393"/>
                <a:gd name="T12" fmla="*/ 28508 w 336307"/>
                <a:gd name="T13" fmla="*/ 67575 h 520393"/>
                <a:gd name="T14" fmla="*/ 28508 w 336307"/>
                <a:gd name="T15" fmla="*/ 280268 h 520393"/>
                <a:gd name="T16" fmla="*/ 70796 w 336307"/>
                <a:gd name="T17" fmla="*/ 361326 h 520393"/>
                <a:gd name="T18" fmla="*/ 267789 w 336307"/>
                <a:gd name="T19" fmla="*/ 475626 h 520393"/>
                <a:gd name="T20" fmla="*/ 274346 w 336307"/>
                <a:gd name="T21" fmla="*/ 520393 h 520393"/>
                <a:gd name="T22" fmla="*/ 320244 w 336307"/>
                <a:gd name="T23" fmla="*/ 493818 h 520393"/>
                <a:gd name="T24" fmla="*/ 323190 w 336307"/>
                <a:gd name="T25" fmla="*/ 492199 h 520393"/>
                <a:gd name="T26" fmla="*/ 323190 w 336307"/>
                <a:gd name="T27" fmla="*/ 492199 h 520393"/>
                <a:gd name="T28" fmla="*/ 323190 w 336307"/>
                <a:gd name="T29" fmla="*/ 492199 h 520393"/>
                <a:gd name="T30" fmla="*/ 336114 w 336307"/>
                <a:gd name="T31" fmla="*/ 459052 h 520393"/>
                <a:gd name="T32" fmla="*/ 336114 w 336307"/>
                <a:gd name="T33" fmla="*/ 215212 h 520393"/>
                <a:gd name="T34" fmla="*/ 294302 w 336307"/>
                <a:gd name="T35" fmla="*/ 134154 h 52039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6307" h="520393" extrusionOk="0">
                  <a:moveTo>
                    <a:pt x="294302" y="134154"/>
                  </a:moveTo>
                  <a:lnTo>
                    <a:pt x="70986" y="4900"/>
                  </a:lnTo>
                  <a:cubicBezTo>
                    <a:pt x="63640" y="-76"/>
                    <a:pt x="54403" y="-1344"/>
                    <a:pt x="45994" y="1471"/>
                  </a:cubicBezTo>
                  <a:cubicBezTo>
                    <a:pt x="44205" y="2253"/>
                    <a:pt x="42515" y="3245"/>
                    <a:pt x="40957" y="4424"/>
                  </a:cubicBezTo>
                  <a:lnTo>
                    <a:pt x="0" y="27951"/>
                  </a:lnTo>
                  <a:lnTo>
                    <a:pt x="28508" y="67575"/>
                  </a:lnTo>
                  <a:lnTo>
                    <a:pt x="28508" y="280268"/>
                  </a:lnTo>
                  <a:cubicBezTo>
                    <a:pt x="28508" y="311510"/>
                    <a:pt x="47514" y="347800"/>
                    <a:pt x="70796" y="361326"/>
                  </a:cubicBezTo>
                  <a:lnTo>
                    <a:pt x="267789" y="475626"/>
                  </a:lnTo>
                  <a:lnTo>
                    <a:pt x="274346" y="520393"/>
                  </a:lnTo>
                  <a:lnTo>
                    <a:pt x="320244" y="493818"/>
                  </a:lnTo>
                  <a:cubicBezTo>
                    <a:pt x="321261" y="493333"/>
                    <a:pt x="322240" y="492799"/>
                    <a:pt x="323190" y="492199"/>
                  </a:cubicBezTo>
                  <a:cubicBezTo>
                    <a:pt x="332551" y="483865"/>
                    <a:pt x="337359" y="471539"/>
                    <a:pt x="336114" y="459052"/>
                  </a:cubicBezTo>
                  <a:lnTo>
                    <a:pt x="336114" y="215212"/>
                  </a:lnTo>
                  <a:cubicBezTo>
                    <a:pt x="336684" y="183970"/>
                    <a:pt x="317679" y="147680"/>
                    <a:pt x="294302" y="134154"/>
                  </a:cubicBezTo>
                  <a:close/>
                </a:path>
              </a:pathLst>
            </a:custGeom>
            <a:solidFill>
              <a:srgbClr val="D9DAE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2635" name="Google Shape;991;p19">
              <a:extLst>
                <a:ext uri="{FF2B5EF4-FFF2-40B4-BE49-F238E27FC236}">
                  <a16:creationId xmlns:a16="http://schemas.microsoft.com/office/drawing/2014/main" id="{0F6D2EDB-FD4F-49E3-A5BB-6E9EA91A6288}"/>
                </a:ext>
              </a:extLst>
            </p:cNvPr>
            <p:cNvSpPr>
              <a:spLocks/>
            </p:cNvSpPr>
            <p:nvPr/>
          </p:nvSpPr>
          <p:spPr bwMode="auto">
            <a:xfrm>
              <a:off x="3808424" y="856397"/>
              <a:ext cx="307985" cy="495973"/>
            </a:xfrm>
            <a:custGeom>
              <a:avLst/>
              <a:gdLst>
                <a:gd name="T0" fmla="*/ 265698 w 307985"/>
                <a:gd name="T1" fmla="*/ 490766 h 495973"/>
                <a:gd name="T2" fmla="*/ 42382 w 307985"/>
                <a:gd name="T3" fmla="*/ 361702 h 495973"/>
                <a:gd name="T4" fmla="*/ 0 w 307985"/>
                <a:gd name="T5" fmla="*/ 280644 h 495973"/>
                <a:gd name="T6" fmla="*/ 0 w 307985"/>
                <a:gd name="T7" fmla="*/ 37185 h 495973"/>
                <a:gd name="T8" fmla="*/ 42382 w 307985"/>
                <a:gd name="T9" fmla="*/ 5086 h 495973"/>
                <a:gd name="T10" fmla="*/ 265698 w 307985"/>
                <a:gd name="T11" fmla="*/ 134340 h 495973"/>
                <a:gd name="T12" fmla="*/ 307986 w 307985"/>
                <a:gd name="T13" fmla="*/ 215398 h 495973"/>
                <a:gd name="T14" fmla="*/ 307986 w 307985"/>
                <a:gd name="T15" fmla="*/ 458667 h 495973"/>
                <a:gd name="T16" fmla="*/ 265698 w 307985"/>
                <a:gd name="T17" fmla="*/ 490766 h 4959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7985" h="495973" extrusionOk="0">
                  <a:moveTo>
                    <a:pt x="265698" y="490766"/>
                  </a:moveTo>
                  <a:lnTo>
                    <a:pt x="42382" y="361702"/>
                  </a:lnTo>
                  <a:cubicBezTo>
                    <a:pt x="19006" y="348177"/>
                    <a:pt x="0" y="311886"/>
                    <a:pt x="0" y="280644"/>
                  </a:cubicBezTo>
                  <a:lnTo>
                    <a:pt x="0" y="37185"/>
                  </a:lnTo>
                  <a:cubicBezTo>
                    <a:pt x="0" y="5943"/>
                    <a:pt x="19006" y="-8439"/>
                    <a:pt x="42382" y="5086"/>
                  </a:cubicBezTo>
                  <a:lnTo>
                    <a:pt x="265698" y="134340"/>
                  </a:lnTo>
                  <a:cubicBezTo>
                    <a:pt x="289075" y="147866"/>
                    <a:pt x="307986" y="184156"/>
                    <a:pt x="307986" y="215398"/>
                  </a:cubicBezTo>
                  <a:lnTo>
                    <a:pt x="307986" y="458667"/>
                  </a:lnTo>
                  <a:cubicBezTo>
                    <a:pt x="307986" y="489909"/>
                    <a:pt x="289075" y="504577"/>
                    <a:pt x="265698" y="490766"/>
                  </a:cubicBezTo>
                  <a:close/>
                </a:path>
              </a:pathLst>
            </a:custGeom>
            <a:solidFill>
              <a:srgbClr val="EFF0F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2636" name="Google Shape;992;p19">
              <a:extLst>
                <a:ext uri="{FF2B5EF4-FFF2-40B4-BE49-F238E27FC236}">
                  <a16:creationId xmlns:a16="http://schemas.microsoft.com/office/drawing/2014/main" id="{AF0FAD8A-194E-B191-69A8-FC0382FA4847}"/>
                </a:ext>
              </a:extLst>
            </p:cNvPr>
            <p:cNvSpPr>
              <a:spLocks/>
            </p:cNvSpPr>
            <p:nvPr/>
          </p:nvSpPr>
          <p:spPr bwMode="auto">
            <a:xfrm>
              <a:off x="3864395" y="989404"/>
              <a:ext cx="196042" cy="250697"/>
            </a:xfrm>
            <a:custGeom>
              <a:avLst/>
              <a:gdLst>
                <a:gd name="T0" fmla="*/ 98069 w 196042"/>
                <a:gd name="T1" fmla="*/ 0 h 250697"/>
                <a:gd name="T2" fmla="*/ 128288 w 196042"/>
                <a:gd name="T3" fmla="*/ 88487 h 250697"/>
                <a:gd name="T4" fmla="*/ 196043 w 196042"/>
                <a:gd name="T5" fmla="*/ 139065 h 250697"/>
                <a:gd name="T6" fmla="*/ 147008 w 196042"/>
                <a:gd name="T7" fmla="*/ 166021 h 250697"/>
                <a:gd name="T8" fmla="*/ 158602 w 196042"/>
                <a:gd name="T9" fmla="*/ 250698 h 250697"/>
                <a:gd name="T10" fmla="*/ 98069 w 196042"/>
                <a:gd name="T11" fmla="*/ 178879 h 250697"/>
                <a:gd name="T12" fmla="*/ 37441 w 196042"/>
                <a:gd name="T13" fmla="*/ 180594 h 250697"/>
                <a:gd name="T14" fmla="*/ 49034 w 196042"/>
                <a:gd name="T15" fmla="*/ 109252 h 250697"/>
                <a:gd name="T16" fmla="*/ 0 w 196042"/>
                <a:gd name="T17" fmla="*/ 25622 h 250697"/>
                <a:gd name="T18" fmla="*/ 67755 w 196042"/>
                <a:gd name="T19" fmla="*/ 53435 h 250697"/>
                <a:gd name="T20" fmla="*/ 98069 w 196042"/>
                <a:gd name="T21" fmla="*/ 0 h 2506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6042" h="250697" extrusionOk="0">
                  <a:moveTo>
                    <a:pt x="98069" y="0"/>
                  </a:moveTo>
                  <a:lnTo>
                    <a:pt x="128288" y="88487"/>
                  </a:lnTo>
                  <a:lnTo>
                    <a:pt x="196043" y="139065"/>
                  </a:lnTo>
                  <a:lnTo>
                    <a:pt x="147008" y="166021"/>
                  </a:lnTo>
                  <a:lnTo>
                    <a:pt x="158602" y="250698"/>
                  </a:lnTo>
                  <a:lnTo>
                    <a:pt x="98069" y="178879"/>
                  </a:lnTo>
                  <a:lnTo>
                    <a:pt x="37441" y="180594"/>
                  </a:lnTo>
                  <a:lnTo>
                    <a:pt x="49034" y="109252"/>
                  </a:lnTo>
                  <a:lnTo>
                    <a:pt x="0" y="25622"/>
                  </a:lnTo>
                  <a:lnTo>
                    <a:pt x="67755" y="53435"/>
                  </a:lnTo>
                  <a:lnTo>
                    <a:pt x="98069" y="0"/>
                  </a:lnTo>
                  <a:close/>
                </a:path>
              </a:pathLst>
            </a:custGeom>
            <a:solidFill>
              <a:srgbClr val="F9CB0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grpSp>
      <p:sp>
        <p:nvSpPr>
          <p:cNvPr id="22534" name="Google Shape;391;p14">
            <a:extLst>
              <a:ext uri="{FF2B5EF4-FFF2-40B4-BE49-F238E27FC236}">
                <a16:creationId xmlns:a16="http://schemas.microsoft.com/office/drawing/2014/main" id="{8C7B1DF1-F119-5BA2-A417-DA4879829406}"/>
              </a:ext>
            </a:extLst>
          </p:cNvPr>
          <p:cNvSpPr>
            <a:spLocks/>
          </p:cNvSpPr>
          <p:nvPr/>
        </p:nvSpPr>
        <p:spPr bwMode="auto">
          <a:xfrm rot="-5202810">
            <a:off x="6473031" y="2956719"/>
            <a:ext cx="246063" cy="200025"/>
          </a:xfrm>
          <a:custGeom>
            <a:avLst/>
            <a:gdLst>
              <a:gd name="T0" fmla="*/ 242715 w 138474"/>
              <a:gd name="T1" fmla="*/ 3992 h 130867"/>
              <a:gd name="T2" fmla="*/ 413547 w 138474"/>
              <a:gd name="T3" fmla="*/ 91886 h 130867"/>
              <a:gd name="T4" fmla="*/ 429486 w 138474"/>
              <a:gd name="T5" fmla="*/ 243202 h 130867"/>
              <a:gd name="T6" fmla="*/ 418059 w 138474"/>
              <a:gd name="T7" fmla="*/ 267013 h 130867"/>
              <a:gd name="T8" fmla="*/ 319107 w 138474"/>
              <a:gd name="T9" fmla="*/ 305733 h 130867"/>
              <a:gd name="T10" fmla="*/ 287527 w 138474"/>
              <a:gd name="T11" fmla="*/ 194472 h 130867"/>
              <a:gd name="T12" fmla="*/ 273693 w 138474"/>
              <a:gd name="T13" fmla="*/ 162873 h 130867"/>
              <a:gd name="T14" fmla="*/ 259858 w 138474"/>
              <a:gd name="T15" fmla="*/ 137728 h 130867"/>
              <a:gd name="T16" fmla="*/ 196097 w 138474"/>
              <a:gd name="T17" fmla="*/ 86546 h 130867"/>
              <a:gd name="T18" fmla="*/ 0 w 138474"/>
              <a:gd name="T19" fmla="*/ 93445 h 130867"/>
              <a:gd name="T20" fmla="*/ 242715 w 138474"/>
              <a:gd name="T21" fmla="*/ 3992 h 1308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8474" h="130867" extrusionOk="0">
                <a:moveTo>
                  <a:pt x="76867" y="1709"/>
                </a:moveTo>
                <a:cubicBezTo>
                  <a:pt x="102679" y="6757"/>
                  <a:pt x="123920" y="13996"/>
                  <a:pt x="130969" y="39332"/>
                </a:cubicBezTo>
                <a:cubicBezTo>
                  <a:pt x="135731" y="56858"/>
                  <a:pt x="142018" y="90101"/>
                  <a:pt x="136017" y="104102"/>
                </a:cubicBezTo>
                <a:lnTo>
                  <a:pt x="132398" y="114294"/>
                </a:lnTo>
                <a:lnTo>
                  <a:pt x="101060" y="130868"/>
                </a:lnTo>
                <a:cubicBezTo>
                  <a:pt x="101060" y="130868"/>
                  <a:pt x="86487" y="118676"/>
                  <a:pt x="91059" y="83243"/>
                </a:cubicBezTo>
                <a:cubicBezTo>
                  <a:pt x="90850" y="78423"/>
                  <a:pt x="89335" y="73746"/>
                  <a:pt x="86678" y="69717"/>
                </a:cubicBezTo>
                <a:cubicBezTo>
                  <a:pt x="84687" y="66364"/>
                  <a:pt x="83211" y="62735"/>
                  <a:pt x="82296" y="58954"/>
                </a:cubicBezTo>
                <a:cubicBezTo>
                  <a:pt x="78591" y="49353"/>
                  <a:pt x="71371" y="41514"/>
                  <a:pt x="62103" y="37046"/>
                </a:cubicBezTo>
                <a:cubicBezTo>
                  <a:pt x="38767" y="23997"/>
                  <a:pt x="4953" y="35237"/>
                  <a:pt x="0" y="39999"/>
                </a:cubicBezTo>
                <a:cubicBezTo>
                  <a:pt x="13221" y="10548"/>
                  <a:pt x="45396" y="-5483"/>
                  <a:pt x="76867" y="170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2535" name="Google Shape;385;p14">
            <a:extLst>
              <a:ext uri="{FF2B5EF4-FFF2-40B4-BE49-F238E27FC236}">
                <a16:creationId xmlns:a16="http://schemas.microsoft.com/office/drawing/2014/main" id="{54C5493D-D72B-CC78-A667-61FB1A94D73A}"/>
              </a:ext>
            </a:extLst>
          </p:cNvPr>
          <p:cNvSpPr>
            <a:spLocks/>
          </p:cNvSpPr>
          <p:nvPr/>
        </p:nvSpPr>
        <p:spPr bwMode="auto">
          <a:xfrm rot="418180">
            <a:off x="6427788" y="2944813"/>
            <a:ext cx="211137" cy="534987"/>
          </a:xfrm>
          <a:custGeom>
            <a:avLst/>
            <a:gdLst>
              <a:gd name="T0" fmla="*/ 72607 w 217597"/>
              <a:gd name="T1" fmla="*/ 29694 h 318657"/>
              <a:gd name="T2" fmla="*/ 163630 w 217597"/>
              <a:gd name="T3" fmla="*/ 122855 h 318657"/>
              <a:gd name="T4" fmla="*/ 176723 w 217597"/>
              <a:gd name="T5" fmla="*/ 432140 h 318657"/>
              <a:gd name="T6" fmla="*/ 203626 w 217597"/>
              <a:gd name="T7" fmla="*/ 661148 h 318657"/>
              <a:gd name="T8" fmla="*/ 137354 w 217597"/>
              <a:gd name="T9" fmla="*/ 893379 h 318657"/>
              <a:gd name="T10" fmla="*/ 11266 w 217597"/>
              <a:gd name="T11" fmla="*/ 790288 h 318657"/>
              <a:gd name="T12" fmla="*/ 11266 w 217597"/>
              <a:gd name="T13" fmla="*/ 534428 h 318657"/>
              <a:gd name="T14" fmla="*/ 38169 w 217597"/>
              <a:gd name="T15" fmla="*/ 319647 h 318657"/>
              <a:gd name="T16" fmla="*/ 72607 w 217597"/>
              <a:gd name="T17" fmla="*/ 29694 h 3186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7597" h="318657" extrusionOk="0">
                <a:moveTo>
                  <a:pt x="77117" y="10535"/>
                </a:moveTo>
                <a:cubicBezTo>
                  <a:pt x="85785" y="-3371"/>
                  <a:pt x="151983" y="-12515"/>
                  <a:pt x="173796" y="43587"/>
                </a:cubicBezTo>
                <a:cubicBezTo>
                  <a:pt x="181987" y="64828"/>
                  <a:pt x="180749" y="119216"/>
                  <a:pt x="187702" y="153315"/>
                </a:cubicBezTo>
                <a:cubicBezTo>
                  <a:pt x="194655" y="187415"/>
                  <a:pt x="210848" y="206846"/>
                  <a:pt x="216277" y="234563"/>
                </a:cubicBezTo>
                <a:cubicBezTo>
                  <a:pt x="221706" y="262281"/>
                  <a:pt x="212658" y="308668"/>
                  <a:pt x="145888" y="316954"/>
                </a:cubicBezTo>
                <a:cubicBezTo>
                  <a:pt x="79117" y="325241"/>
                  <a:pt x="27778" y="301715"/>
                  <a:pt x="11966" y="280379"/>
                </a:cubicBezTo>
                <a:cubicBezTo>
                  <a:pt x="-3845" y="259043"/>
                  <a:pt x="-4131" y="213704"/>
                  <a:pt x="11966" y="189605"/>
                </a:cubicBezTo>
                <a:cubicBezTo>
                  <a:pt x="28063" y="165507"/>
                  <a:pt x="40541" y="145505"/>
                  <a:pt x="40541" y="113405"/>
                </a:cubicBezTo>
                <a:lnTo>
                  <a:pt x="77117" y="105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80" name="Google Shape;398;p14">
            <a:extLst>
              <a:ext uri="{FF2B5EF4-FFF2-40B4-BE49-F238E27FC236}">
                <a16:creationId xmlns:a16="http://schemas.microsoft.com/office/drawing/2014/main" id="{F4DF2398-978F-0220-7003-BDF6A2AD5C3C}"/>
              </a:ext>
            </a:extLst>
          </p:cNvPr>
          <p:cNvSpPr/>
          <p:nvPr/>
        </p:nvSpPr>
        <p:spPr>
          <a:xfrm flipH="1">
            <a:off x="6424613" y="3500438"/>
            <a:ext cx="330200" cy="825500"/>
          </a:xfrm>
          <a:custGeom>
            <a:avLst/>
            <a:gdLst/>
            <a:ahLst/>
            <a:cxnLst/>
            <a:rect l="l" t="t" r="r" b="b"/>
            <a:pathLst>
              <a:path w="226922" h="495109" extrusionOk="0">
                <a:moveTo>
                  <a:pt x="162435" y="6001"/>
                </a:moveTo>
                <a:lnTo>
                  <a:pt x="201202" y="83915"/>
                </a:lnTo>
                <a:cubicBezTo>
                  <a:pt x="201202" y="83915"/>
                  <a:pt x="260447" y="170593"/>
                  <a:pt x="199106" y="393287"/>
                </a:cubicBezTo>
                <a:lnTo>
                  <a:pt x="210631" y="461963"/>
                </a:lnTo>
                <a:cubicBezTo>
                  <a:pt x="210631" y="461963"/>
                  <a:pt x="94522" y="536543"/>
                  <a:pt x="16798" y="461963"/>
                </a:cubicBezTo>
                <a:cubicBezTo>
                  <a:pt x="16798" y="461963"/>
                  <a:pt x="-10158" y="256127"/>
                  <a:pt x="4224" y="161258"/>
                </a:cubicBezTo>
                <a:cubicBezTo>
                  <a:pt x="12149" y="106661"/>
                  <a:pt x="24246" y="52749"/>
                  <a:pt x="40420" y="0"/>
                </a:cubicBezTo>
                <a:cubicBezTo>
                  <a:pt x="40420" y="0"/>
                  <a:pt x="59470" y="21050"/>
                  <a:pt x="157291" y="7144"/>
                </a:cubicBezTo>
              </a:path>
            </a:pathLst>
          </a:custGeom>
          <a:gradFill>
            <a:gsLst>
              <a:gs pos="0">
                <a:schemeClr val="accent1"/>
              </a:gs>
              <a:gs pos="50000">
                <a:schemeClr val="accent1"/>
              </a:gs>
              <a:gs pos="100000">
                <a:schemeClr val="accent2"/>
              </a:gs>
            </a:gsLst>
            <a:lin ang="16198662" scaled="0"/>
          </a:gradFill>
          <a:ln>
            <a:noFill/>
          </a:ln>
        </p:spPr>
        <p:txBody>
          <a:bodyPr spcFirstLastPara="1" lIns="91425" tIns="45700" rIns="91425" bIns="45700" anchor="ctr"/>
          <a:lstStyle/>
          <a:p>
            <a:pPr eaLnBrk="1" fontAlgn="auto" hangingPunct="1">
              <a:spcBef>
                <a:spcPts val="0"/>
              </a:spcBef>
              <a:spcAft>
                <a:spcPts val="0"/>
              </a:spcAft>
              <a:buClr>
                <a:srgbClr val="000000"/>
              </a:buClr>
              <a:buFont typeface="Arial"/>
              <a:buNone/>
              <a:defRPr/>
            </a:pPr>
            <a:endParaRPr sz="1800" kern="0" dirty="0">
              <a:latin typeface="Calibri"/>
              <a:ea typeface="Calibri"/>
              <a:cs typeface="Calibri"/>
              <a:sym typeface="Calibri"/>
            </a:endParaRPr>
          </a:p>
        </p:txBody>
      </p:sp>
      <p:sp>
        <p:nvSpPr>
          <p:cNvPr id="281" name="Google Shape;398;p14">
            <a:extLst>
              <a:ext uri="{FF2B5EF4-FFF2-40B4-BE49-F238E27FC236}">
                <a16:creationId xmlns:a16="http://schemas.microsoft.com/office/drawing/2014/main" id="{E1D9E272-4FA2-F2CD-66CA-3398B217F80B}"/>
              </a:ext>
            </a:extLst>
          </p:cNvPr>
          <p:cNvSpPr/>
          <p:nvPr/>
        </p:nvSpPr>
        <p:spPr>
          <a:xfrm flipH="1">
            <a:off x="7702550" y="2644775"/>
            <a:ext cx="149225" cy="373063"/>
          </a:xfrm>
          <a:custGeom>
            <a:avLst/>
            <a:gdLst/>
            <a:ahLst/>
            <a:cxnLst/>
            <a:rect l="l" t="t" r="r" b="b"/>
            <a:pathLst>
              <a:path w="226922" h="495109" extrusionOk="0">
                <a:moveTo>
                  <a:pt x="162435" y="6001"/>
                </a:moveTo>
                <a:lnTo>
                  <a:pt x="201202" y="83915"/>
                </a:lnTo>
                <a:cubicBezTo>
                  <a:pt x="201202" y="83915"/>
                  <a:pt x="260447" y="170593"/>
                  <a:pt x="199106" y="393287"/>
                </a:cubicBezTo>
                <a:lnTo>
                  <a:pt x="210631" y="461963"/>
                </a:lnTo>
                <a:cubicBezTo>
                  <a:pt x="210631" y="461963"/>
                  <a:pt x="94522" y="536543"/>
                  <a:pt x="16798" y="461963"/>
                </a:cubicBezTo>
                <a:cubicBezTo>
                  <a:pt x="16798" y="461963"/>
                  <a:pt x="-10158" y="256127"/>
                  <a:pt x="4224" y="161258"/>
                </a:cubicBezTo>
                <a:cubicBezTo>
                  <a:pt x="12149" y="106661"/>
                  <a:pt x="24246" y="52749"/>
                  <a:pt x="40420" y="0"/>
                </a:cubicBezTo>
                <a:cubicBezTo>
                  <a:pt x="40420" y="0"/>
                  <a:pt x="59470" y="21050"/>
                  <a:pt x="157291" y="7144"/>
                </a:cubicBezTo>
              </a:path>
            </a:pathLst>
          </a:custGeom>
          <a:gradFill>
            <a:gsLst>
              <a:gs pos="0">
                <a:schemeClr val="accent1"/>
              </a:gs>
              <a:gs pos="50000">
                <a:schemeClr val="accent1"/>
              </a:gs>
              <a:gs pos="100000">
                <a:schemeClr val="accent2"/>
              </a:gs>
            </a:gsLst>
            <a:lin ang="16198662" scaled="0"/>
          </a:gradFill>
          <a:ln>
            <a:noFill/>
          </a:ln>
        </p:spPr>
        <p:txBody>
          <a:bodyPr spcFirstLastPara="1" lIns="91425" tIns="45700" rIns="91425" bIns="45700" anchor="ctr"/>
          <a:lstStyle/>
          <a:p>
            <a:pPr eaLnBrk="1" fontAlgn="auto" hangingPunct="1">
              <a:spcBef>
                <a:spcPts val="0"/>
              </a:spcBef>
              <a:spcAft>
                <a:spcPts val="0"/>
              </a:spcAft>
              <a:buClr>
                <a:srgbClr val="000000"/>
              </a:buClr>
              <a:buFont typeface="Arial"/>
              <a:buNone/>
              <a:defRPr/>
            </a:pPr>
            <a:endParaRPr sz="1800" kern="0" dirty="0">
              <a:latin typeface="Calibri"/>
              <a:ea typeface="Calibri"/>
              <a:cs typeface="Calibri"/>
              <a:sym typeface="Calibri"/>
            </a:endParaRPr>
          </a:p>
        </p:txBody>
      </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Google Shape;594;p17">
            <a:extLst>
              <a:ext uri="{FF2B5EF4-FFF2-40B4-BE49-F238E27FC236}">
                <a16:creationId xmlns:a16="http://schemas.microsoft.com/office/drawing/2014/main" id="{90FF056F-2137-3636-4E58-BEDF6EA83DAC}"/>
              </a:ext>
            </a:extLst>
          </p:cNvPr>
          <p:cNvSpPr txBox="1">
            <a:spLocks noGrp="1" noChangeArrowheads="1"/>
          </p:cNvSpPr>
          <p:nvPr>
            <p:ph type="title"/>
          </p:nvPr>
        </p:nvSpPr>
        <p:spPr>
          <a:xfrm>
            <a:off x="366713" y="339725"/>
            <a:ext cx="7874000" cy="1082675"/>
          </a:xfrm>
        </p:spPr>
        <p:txBody>
          <a:bodyPr/>
          <a:lstStyle/>
          <a:p>
            <a:pPr eaLnBrk="1" hangingPunct="1">
              <a:lnSpc>
                <a:spcPct val="80000"/>
              </a:lnSpc>
              <a:spcBef>
                <a:spcPct val="0"/>
              </a:spcBef>
              <a:spcAft>
                <a:spcPct val="0"/>
              </a:spcAft>
              <a:buClr>
                <a:schemeClr val="accent2"/>
              </a:buClr>
              <a:buFont typeface="Raleway Thin" pitchFamily="2" charset="77"/>
              <a:buNone/>
            </a:pPr>
            <a:r>
              <a:rPr lang="en-US" altLang="en-US" sz="4800">
                <a:solidFill>
                  <a:schemeClr val="accent2"/>
                </a:solidFill>
                <a:latin typeface="Raleway Thin" pitchFamily="2" charset="77"/>
                <a:cs typeface="Arial" panose="020B0604020202020204" pitchFamily="34" charset="0"/>
                <a:sym typeface="Raleway Thin" pitchFamily="2" charset="77"/>
              </a:rPr>
              <a:t>Innovation &amp; Product Differentiation</a:t>
            </a:r>
            <a:endParaRPr lang="en-US" altLang="en-US" sz="4800" b="1">
              <a:solidFill>
                <a:schemeClr val="accent2"/>
              </a:solidFill>
              <a:latin typeface="Raleway Thin" pitchFamily="2" charset="77"/>
              <a:cs typeface="Arial" panose="020B0604020202020204" pitchFamily="34" charset="0"/>
              <a:sym typeface="Raleway Thin" pitchFamily="2" charset="77"/>
            </a:endParaRPr>
          </a:p>
        </p:txBody>
      </p:sp>
      <p:sp>
        <p:nvSpPr>
          <p:cNvPr id="24579" name="Google Shape;595;p17">
            <a:extLst>
              <a:ext uri="{FF2B5EF4-FFF2-40B4-BE49-F238E27FC236}">
                <a16:creationId xmlns:a16="http://schemas.microsoft.com/office/drawing/2014/main" id="{47CC419A-2C61-0E50-864F-B1272ACEFE76}"/>
              </a:ext>
            </a:extLst>
          </p:cNvPr>
          <p:cNvSpPr txBox="1">
            <a:spLocks noGrp="1" noChangeArrowheads="1"/>
          </p:cNvSpPr>
          <p:nvPr>
            <p:ph type="body" idx="1"/>
          </p:nvPr>
        </p:nvSpPr>
        <p:spPr>
          <a:xfrm>
            <a:off x="244475" y="1619250"/>
            <a:ext cx="5568950" cy="3073400"/>
          </a:xfrm>
        </p:spPr>
        <p:txBody>
          <a:bodyPr/>
          <a:lstStyle/>
          <a:p>
            <a:pPr eaLnBrk="1" hangingPunct="1">
              <a:lnSpc>
                <a:spcPct val="110000"/>
              </a:lnSpc>
              <a:spcAft>
                <a:spcPct val="0"/>
              </a:spcAft>
              <a:buClr>
                <a:schemeClr val="accent1"/>
              </a:buClr>
              <a:buFont typeface="Barlow Light" panose="020F0302020204030204" pitchFamily="34" charset="0"/>
              <a:buChar char="▸"/>
            </a:pPr>
            <a:r>
              <a:rPr lang="en-US" altLang="en-US" sz="2000">
                <a:solidFill>
                  <a:srgbClr val="3A3F50"/>
                </a:solidFill>
                <a:latin typeface="Barlow Light" panose="020F0302020204030204" pitchFamily="34" charset="0"/>
                <a:cs typeface="Arial" panose="020B0604020202020204" pitchFamily="34" charset="0"/>
                <a:sym typeface="Barlow Light" panose="020F0302020204030204" pitchFamily="34" charset="0"/>
              </a:rPr>
              <a:t>Marketers adapting during a pandemic - companies should go back to their basic product line </a:t>
            </a:r>
          </a:p>
          <a:p>
            <a:pPr eaLnBrk="1" hangingPunct="1">
              <a:lnSpc>
                <a:spcPct val="110000"/>
              </a:lnSpc>
              <a:spcAft>
                <a:spcPct val="0"/>
              </a:spcAft>
              <a:buClr>
                <a:schemeClr val="accent1"/>
              </a:buClr>
              <a:buFont typeface="Barlow Light" panose="020F0302020204030204" pitchFamily="34" charset="0"/>
              <a:buChar char="▸"/>
            </a:pPr>
            <a:r>
              <a:rPr lang="en-US" altLang="en-US" sz="2000">
                <a:solidFill>
                  <a:srgbClr val="3A3F50"/>
                </a:solidFill>
                <a:latin typeface="Barlow Light" panose="020F0302020204030204" pitchFamily="34" charset="0"/>
                <a:cs typeface="Arial" panose="020B0604020202020204" pitchFamily="34" charset="0"/>
                <a:sym typeface="Barlow Light" panose="020F0302020204030204" pitchFamily="34" charset="0"/>
              </a:rPr>
              <a:t>Oreos, the traditional sandwich cookie sales increased</a:t>
            </a:r>
          </a:p>
          <a:p>
            <a:pPr lvl="1" eaLnBrk="1" hangingPunct="1">
              <a:lnSpc>
                <a:spcPct val="110000"/>
              </a:lnSpc>
              <a:spcAft>
                <a:spcPct val="0"/>
              </a:spcAft>
              <a:buClr>
                <a:schemeClr val="accent1"/>
              </a:buClr>
              <a:buFont typeface="Barlow Light" panose="020F0302020204030204" pitchFamily="34" charset="0"/>
              <a:buChar char="▹"/>
            </a:pPr>
            <a:r>
              <a:rPr lang="en-US" altLang="en-US" sz="2000">
                <a:solidFill>
                  <a:srgbClr val="3A3F50"/>
                </a:solidFill>
                <a:latin typeface="Barlow Light" panose="020F0302020204030204" pitchFamily="34" charset="0"/>
                <a:cs typeface="Arial" panose="020B0604020202020204" pitchFamily="34" charset="0"/>
                <a:sym typeface="Barlow Light" panose="020F0302020204030204" pitchFamily="34" charset="0"/>
              </a:rPr>
              <a:t> whereas the Unfamiliar Oreos (Mint, Thins) decreased by %44</a:t>
            </a:r>
          </a:p>
          <a:p>
            <a:pPr eaLnBrk="1" hangingPunct="1">
              <a:lnSpc>
                <a:spcPct val="110000"/>
              </a:lnSpc>
              <a:spcAft>
                <a:spcPct val="0"/>
              </a:spcAft>
              <a:buClr>
                <a:schemeClr val="accent1"/>
              </a:buClr>
              <a:buFont typeface="Barlow Light" panose="020F0302020204030204" pitchFamily="34" charset="0"/>
              <a:buChar char="▸"/>
            </a:pPr>
            <a:r>
              <a:rPr lang="en-US" altLang="en-US" sz="2000">
                <a:solidFill>
                  <a:srgbClr val="3A3F50"/>
                </a:solidFill>
                <a:latin typeface="Barlow Light" panose="020F0302020204030204" pitchFamily="34" charset="0"/>
                <a:cs typeface="Arial" panose="020B0604020202020204" pitchFamily="34" charset="0"/>
                <a:sym typeface="Barlow Light" panose="020F0302020204030204" pitchFamily="34" charset="0"/>
              </a:rPr>
              <a:t>McDonald reduced its menu items, sales increased by %33</a:t>
            </a:r>
            <a:endParaRPr lang="en-US" altLang="en-US" sz="2000" b="1">
              <a:solidFill>
                <a:srgbClr val="3A3F50"/>
              </a:solidFill>
              <a:latin typeface="Barlow Light" panose="020F0302020204030204" pitchFamily="34" charset="0"/>
              <a:cs typeface="Arial" panose="020B0604020202020204" pitchFamily="34" charset="0"/>
              <a:sym typeface="Barlow Light" panose="020F0302020204030204" pitchFamily="34" charset="0"/>
            </a:endParaRPr>
          </a:p>
        </p:txBody>
      </p:sp>
      <p:sp>
        <p:nvSpPr>
          <p:cNvPr id="24580" name="Google Shape;596;p17">
            <a:extLst>
              <a:ext uri="{FF2B5EF4-FFF2-40B4-BE49-F238E27FC236}">
                <a16:creationId xmlns:a16="http://schemas.microsoft.com/office/drawing/2014/main" id="{CD5B2406-3396-4370-839C-599B37ED89F2}"/>
              </a:ext>
            </a:extLst>
          </p:cNvPr>
          <p:cNvSpPr>
            <a:spLocks noGrp="1" noChangeArrowheads="1"/>
          </p:cNvSpPr>
          <p:nvPr>
            <p:ph type="sldNum" sz="quarter" idx="10"/>
          </p:nvPr>
        </p:nvSpPr>
        <p:spPr>
          <a:noFill/>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8342B95C-0171-6944-8A65-738D9E4132D3}" type="slidenum">
              <a:rPr lang="en-US" altLang="en-US" sz="1200">
                <a:solidFill>
                  <a:srgbClr val="FFFFFF"/>
                </a:solidFill>
                <a:latin typeface="Barlow Light" panose="020F0302020204030204" pitchFamily="34" charset="0"/>
                <a:sym typeface="Barlow Light" panose="020F0302020204030204" pitchFamily="34" charset="0"/>
              </a:rPr>
              <a:pPr/>
              <a:t>8</a:t>
            </a:fld>
            <a:endParaRPr lang="en-US" altLang="en-US" sz="1200">
              <a:solidFill>
                <a:srgbClr val="FFFFFF"/>
              </a:solidFill>
              <a:latin typeface="Barlow Light" panose="020F0302020204030204" pitchFamily="34" charset="0"/>
              <a:sym typeface="Barlow Light" panose="020F0302020204030204" pitchFamily="34" charset="0"/>
            </a:endParaRPr>
          </a:p>
        </p:txBody>
      </p:sp>
      <p:grpSp>
        <p:nvGrpSpPr>
          <p:cNvPr id="24581" name="Google Shape;3159;p47">
            <a:extLst>
              <a:ext uri="{FF2B5EF4-FFF2-40B4-BE49-F238E27FC236}">
                <a16:creationId xmlns:a16="http://schemas.microsoft.com/office/drawing/2014/main" id="{23B0016F-69F6-B087-E90C-512DC8926D71}"/>
              </a:ext>
            </a:extLst>
          </p:cNvPr>
          <p:cNvGrpSpPr>
            <a:grpSpLocks/>
          </p:cNvGrpSpPr>
          <p:nvPr/>
        </p:nvGrpSpPr>
        <p:grpSpPr bwMode="auto">
          <a:xfrm>
            <a:off x="6346825" y="1555750"/>
            <a:ext cx="2032000" cy="2324100"/>
            <a:chOff x="2152775" y="305709"/>
            <a:chExt cx="4264823" cy="4762415"/>
          </a:xfrm>
        </p:grpSpPr>
        <p:grpSp>
          <p:nvGrpSpPr>
            <p:cNvPr id="24582" name="Google Shape;3160;p47">
              <a:extLst>
                <a:ext uri="{FF2B5EF4-FFF2-40B4-BE49-F238E27FC236}">
                  <a16:creationId xmlns:a16="http://schemas.microsoft.com/office/drawing/2014/main" id="{65281B2E-ED9E-A60C-3390-409CB6B99055}"/>
                </a:ext>
              </a:extLst>
            </p:cNvPr>
            <p:cNvGrpSpPr>
              <a:grpSpLocks/>
            </p:cNvGrpSpPr>
            <p:nvPr/>
          </p:nvGrpSpPr>
          <p:grpSpPr bwMode="auto">
            <a:xfrm>
              <a:off x="2593845" y="3487641"/>
              <a:ext cx="936028" cy="696373"/>
              <a:chOff x="4403470" y="4229766"/>
              <a:chExt cx="936028" cy="696373"/>
            </a:xfrm>
          </p:grpSpPr>
          <p:sp>
            <p:nvSpPr>
              <p:cNvPr id="25085" name="Google Shape;3161;p47">
                <a:extLst>
                  <a:ext uri="{FF2B5EF4-FFF2-40B4-BE49-F238E27FC236}">
                    <a16:creationId xmlns:a16="http://schemas.microsoft.com/office/drawing/2014/main" id="{EAE6B6AD-8A60-15A6-C974-16C75C07BD17}"/>
                  </a:ext>
                </a:extLst>
              </p:cNvPr>
              <p:cNvSpPr>
                <a:spLocks/>
              </p:cNvSpPr>
              <p:nvPr/>
            </p:nvSpPr>
            <p:spPr bwMode="auto">
              <a:xfrm>
                <a:off x="4403470" y="4414647"/>
                <a:ext cx="883852" cy="511492"/>
              </a:xfrm>
              <a:custGeom>
                <a:avLst/>
                <a:gdLst>
                  <a:gd name="T0" fmla="*/ 883852 w 883852"/>
                  <a:gd name="T1" fmla="*/ 255746 h 511492"/>
                  <a:gd name="T2" fmla="*/ 441926 w 883852"/>
                  <a:gd name="T3" fmla="*/ 511492 h 511492"/>
                  <a:gd name="T4" fmla="*/ 0 w 883852"/>
                  <a:gd name="T5" fmla="*/ 255746 h 511492"/>
                  <a:gd name="T6" fmla="*/ 441926 w 883852"/>
                  <a:gd name="T7" fmla="*/ 0 h 511492"/>
                  <a:gd name="T8" fmla="*/ 883852 w 883852"/>
                  <a:gd name="T9" fmla="*/ 255746 h 5114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3852" h="511492" extrusionOk="0">
                    <a:moveTo>
                      <a:pt x="883852" y="255746"/>
                    </a:moveTo>
                    <a:cubicBezTo>
                      <a:pt x="883852" y="396991"/>
                      <a:pt x="685995" y="511492"/>
                      <a:pt x="441926" y="511492"/>
                    </a:cubicBezTo>
                    <a:cubicBezTo>
                      <a:pt x="197857" y="511492"/>
                      <a:pt x="0" y="396991"/>
                      <a:pt x="0" y="255746"/>
                    </a:cubicBezTo>
                    <a:cubicBezTo>
                      <a:pt x="0" y="114501"/>
                      <a:pt x="197857" y="0"/>
                      <a:pt x="441926" y="0"/>
                    </a:cubicBezTo>
                    <a:cubicBezTo>
                      <a:pt x="685995" y="0"/>
                      <a:pt x="883852" y="114501"/>
                      <a:pt x="883852" y="255746"/>
                    </a:cubicBezTo>
                    <a:close/>
                  </a:path>
                </a:pathLst>
              </a:custGeom>
              <a:solidFill>
                <a:srgbClr val="D6D8E5">
                  <a:alpha val="29803"/>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5086" name="Google Shape;3162;p47">
                <a:extLst>
                  <a:ext uri="{FF2B5EF4-FFF2-40B4-BE49-F238E27FC236}">
                    <a16:creationId xmlns:a16="http://schemas.microsoft.com/office/drawing/2014/main" id="{AA375CB2-520D-EC82-2CCF-6BB9475D4E13}"/>
                  </a:ext>
                </a:extLst>
              </p:cNvPr>
              <p:cNvSpPr>
                <a:spLocks/>
              </p:cNvSpPr>
              <p:nvPr/>
            </p:nvSpPr>
            <p:spPr bwMode="auto">
              <a:xfrm>
                <a:off x="4455646" y="4339304"/>
                <a:ext cx="883852" cy="511492"/>
              </a:xfrm>
              <a:custGeom>
                <a:avLst/>
                <a:gdLst>
                  <a:gd name="T0" fmla="*/ 883852 w 883852"/>
                  <a:gd name="T1" fmla="*/ 255746 h 511492"/>
                  <a:gd name="T2" fmla="*/ 441926 w 883852"/>
                  <a:gd name="T3" fmla="*/ 511493 h 511492"/>
                  <a:gd name="T4" fmla="*/ 0 w 883852"/>
                  <a:gd name="T5" fmla="*/ 255746 h 511492"/>
                  <a:gd name="T6" fmla="*/ 441926 w 883852"/>
                  <a:gd name="T7" fmla="*/ 0 h 511492"/>
                  <a:gd name="T8" fmla="*/ 883852 w 883852"/>
                  <a:gd name="T9" fmla="*/ 255746 h 5114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3852" h="511492" extrusionOk="0">
                    <a:moveTo>
                      <a:pt x="883852" y="255746"/>
                    </a:moveTo>
                    <a:cubicBezTo>
                      <a:pt x="883852" y="396991"/>
                      <a:pt x="685995" y="511493"/>
                      <a:pt x="441926" y="511493"/>
                    </a:cubicBezTo>
                    <a:cubicBezTo>
                      <a:pt x="197857" y="511493"/>
                      <a:pt x="0" y="396991"/>
                      <a:pt x="0" y="255746"/>
                    </a:cubicBezTo>
                    <a:cubicBezTo>
                      <a:pt x="0" y="114502"/>
                      <a:pt x="197857" y="0"/>
                      <a:pt x="441926" y="0"/>
                    </a:cubicBezTo>
                    <a:cubicBezTo>
                      <a:pt x="685995" y="0"/>
                      <a:pt x="883852" y="114502"/>
                      <a:pt x="883852" y="255746"/>
                    </a:cubicBezTo>
                    <a:close/>
                  </a:path>
                </a:pathLst>
              </a:custGeom>
              <a:solidFill>
                <a:srgbClr val="DD990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5087" name="Google Shape;3163;p47">
                <a:extLst>
                  <a:ext uri="{FF2B5EF4-FFF2-40B4-BE49-F238E27FC236}">
                    <a16:creationId xmlns:a16="http://schemas.microsoft.com/office/drawing/2014/main" id="{A6DB7AE7-C281-9292-E028-B6B2A3C72AF7}"/>
                  </a:ext>
                </a:extLst>
              </p:cNvPr>
              <p:cNvSpPr>
                <a:spLocks/>
              </p:cNvSpPr>
              <p:nvPr/>
            </p:nvSpPr>
            <p:spPr bwMode="auto">
              <a:xfrm>
                <a:off x="4455741" y="4482465"/>
                <a:ext cx="87339" cy="116490"/>
              </a:xfrm>
              <a:custGeom>
                <a:avLst/>
                <a:gdLst>
                  <a:gd name="T0" fmla="*/ 0 w 87339"/>
                  <a:gd name="T1" fmla="*/ 116491 h 116490"/>
                  <a:gd name="T2" fmla="*/ 0 w 87339"/>
                  <a:gd name="T3" fmla="*/ 0 h 116490"/>
                  <a:gd name="T4" fmla="*/ 87340 w 87339"/>
                  <a:gd name="T5" fmla="*/ 77914 h 116490"/>
                  <a:gd name="T6" fmla="*/ 0 w 87339"/>
                  <a:gd name="T7" fmla="*/ 116491 h 11649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7339" h="116490" extrusionOk="0">
                    <a:moveTo>
                      <a:pt x="0" y="116491"/>
                    </a:moveTo>
                    <a:lnTo>
                      <a:pt x="0" y="0"/>
                    </a:lnTo>
                    <a:lnTo>
                      <a:pt x="87340" y="77914"/>
                    </a:lnTo>
                    <a:lnTo>
                      <a:pt x="0" y="116491"/>
                    </a:lnTo>
                    <a:close/>
                  </a:path>
                </a:pathLst>
              </a:custGeom>
              <a:solidFill>
                <a:srgbClr val="DD990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5088" name="Google Shape;3164;p47">
                <a:extLst>
                  <a:ext uri="{FF2B5EF4-FFF2-40B4-BE49-F238E27FC236}">
                    <a16:creationId xmlns:a16="http://schemas.microsoft.com/office/drawing/2014/main" id="{7259EF2C-9B7E-0E50-3B0A-402977A808EF}"/>
                  </a:ext>
                </a:extLst>
              </p:cNvPr>
              <p:cNvSpPr>
                <a:spLocks/>
              </p:cNvSpPr>
              <p:nvPr/>
            </p:nvSpPr>
            <p:spPr bwMode="auto">
              <a:xfrm>
                <a:off x="5272972" y="4485513"/>
                <a:ext cx="66526" cy="157067"/>
              </a:xfrm>
              <a:custGeom>
                <a:avLst/>
                <a:gdLst>
                  <a:gd name="T0" fmla="*/ 66527 w 66526"/>
                  <a:gd name="T1" fmla="*/ 0 h 157067"/>
                  <a:gd name="T2" fmla="*/ 66527 w 66526"/>
                  <a:gd name="T3" fmla="*/ 109538 h 157067"/>
                  <a:gd name="T4" fmla="*/ 21859 w 66526"/>
                  <a:gd name="T5" fmla="*/ 157067 h 157067"/>
                  <a:gd name="T6" fmla="*/ 0 w 66526"/>
                  <a:gd name="T7" fmla="*/ 31623 h 157067"/>
                  <a:gd name="T8" fmla="*/ 66527 w 66526"/>
                  <a:gd name="T9" fmla="*/ 0 h 1570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526" h="157067" extrusionOk="0">
                    <a:moveTo>
                      <a:pt x="66527" y="0"/>
                    </a:moveTo>
                    <a:lnTo>
                      <a:pt x="66527" y="109538"/>
                    </a:lnTo>
                    <a:lnTo>
                      <a:pt x="21859" y="157067"/>
                    </a:lnTo>
                    <a:lnTo>
                      <a:pt x="0" y="31623"/>
                    </a:lnTo>
                    <a:lnTo>
                      <a:pt x="66527" y="0"/>
                    </a:lnTo>
                    <a:close/>
                  </a:path>
                </a:pathLst>
              </a:custGeom>
              <a:solidFill>
                <a:srgbClr val="DD990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5089" name="Google Shape;3165;p47">
                <a:extLst>
                  <a:ext uri="{FF2B5EF4-FFF2-40B4-BE49-F238E27FC236}">
                    <a16:creationId xmlns:a16="http://schemas.microsoft.com/office/drawing/2014/main" id="{8EE63BBC-4013-65C6-A79D-5A575D215E57}"/>
                  </a:ext>
                </a:extLst>
              </p:cNvPr>
              <p:cNvSpPr>
                <a:spLocks/>
              </p:cNvSpPr>
              <p:nvPr/>
            </p:nvSpPr>
            <p:spPr bwMode="auto">
              <a:xfrm>
                <a:off x="4455646" y="4229766"/>
                <a:ext cx="883852" cy="511492"/>
              </a:xfrm>
              <a:custGeom>
                <a:avLst/>
                <a:gdLst>
                  <a:gd name="T0" fmla="*/ 883852 w 883852"/>
                  <a:gd name="T1" fmla="*/ 255746 h 511492"/>
                  <a:gd name="T2" fmla="*/ 441926 w 883852"/>
                  <a:gd name="T3" fmla="*/ 511493 h 511492"/>
                  <a:gd name="T4" fmla="*/ 0 w 883852"/>
                  <a:gd name="T5" fmla="*/ 255746 h 511492"/>
                  <a:gd name="T6" fmla="*/ 441926 w 883852"/>
                  <a:gd name="T7" fmla="*/ 0 h 511492"/>
                  <a:gd name="T8" fmla="*/ 883852 w 883852"/>
                  <a:gd name="T9" fmla="*/ 255746 h 5114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3852" h="511492" extrusionOk="0">
                    <a:moveTo>
                      <a:pt x="883852" y="255746"/>
                    </a:moveTo>
                    <a:cubicBezTo>
                      <a:pt x="883852" y="396991"/>
                      <a:pt x="685995" y="511493"/>
                      <a:pt x="441926" y="511493"/>
                    </a:cubicBezTo>
                    <a:cubicBezTo>
                      <a:pt x="197857" y="511493"/>
                      <a:pt x="0" y="396991"/>
                      <a:pt x="0" y="255746"/>
                    </a:cubicBezTo>
                    <a:cubicBezTo>
                      <a:pt x="0" y="114502"/>
                      <a:pt x="197857" y="0"/>
                      <a:pt x="441926" y="0"/>
                    </a:cubicBezTo>
                    <a:cubicBezTo>
                      <a:pt x="685995" y="0"/>
                      <a:pt x="883852" y="114502"/>
                      <a:pt x="883852" y="255746"/>
                    </a:cubicBezTo>
                    <a:close/>
                  </a:path>
                </a:pathLst>
              </a:custGeom>
              <a:solidFill>
                <a:srgbClr val="F9CB0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5090" name="Google Shape;3166;p47">
                <a:extLst>
                  <a:ext uri="{FF2B5EF4-FFF2-40B4-BE49-F238E27FC236}">
                    <a16:creationId xmlns:a16="http://schemas.microsoft.com/office/drawing/2014/main" id="{0240AB6A-36F7-D43E-8524-B918216B721D}"/>
                  </a:ext>
                </a:extLst>
              </p:cNvPr>
              <p:cNvSpPr>
                <a:spLocks/>
              </p:cNvSpPr>
              <p:nvPr/>
            </p:nvSpPr>
            <p:spPr bwMode="auto">
              <a:xfrm>
                <a:off x="4581266" y="4299370"/>
                <a:ext cx="632693" cy="366117"/>
              </a:xfrm>
              <a:custGeom>
                <a:avLst/>
                <a:gdLst>
                  <a:gd name="T0" fmla="*/ 632116 w 632693"/>
                  <a:gd name="T1" fmla="*/ 194048 h 366117"/>
                  <a:gd name="T2" fmla="*/ 540025 w 632693"/>
                  <a:gd name="T3" fmla="*/ 312539 h 366117"/>
                  <a:gd name="T4" fmla="*/ 92586 w 632693"/>
                  <a:gd name="T5" fmla="*/ 312539 h 366117"/>
                  <a:gd name="T6" fmla="*/ 590 w 632693"/>
                  <a:gd name="T7" fmla="*/ 194048 h 366117"/>
                  <a:gd name="T8" fmla="*/ 92586 w 632693"/>
                  <a:gd name="T9" fmla="*/ 53650 h 366117"/>
                  <a:gd name="T10" fmla="*/ 540025 w 632693"/>
                  <a:gd name="T11" fmla="*/ 53650 h 366117"/>
                  <a:gd name="T12" fmla="*/ 632116 w 632693"/>
                  <a:gd name="T13" fmla="*/ 194048 h 366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693" h="366117" extrusionOk="0">
                    <a:moveTo>
                      <a:pt x="632116" y="194048"/>
                    </a:moveTo>
                    <a:cubicBezTo>
                      <a:pt x="627555" y="237101"/>
                      <a:pt x="596952" y="279773"/>
                      <a:pt x="540025" y="312539"/>
                    </a:cubicBezTo>
                    <a:cubicBezTo>
                      <a:pt x="416476" y="383977"/>
                      <a:pt x="216136" y="383977"/>
                      <a:pt x="92586" y="312539"/>
                    </a:cubicBezTo>
                    <a:cubicBezTo>
                      <a:pt x="35564" y="279487"/>
                      <a:pt x="4962" y="237101"/>
                      <a:pt x="590" y="194048"/>
                    </a:cubicBezTo>
                    <a:cubicBezTo>
                      <a:pt x="-4732" y="143661"/>
                      <a:pt x="25965" y="92130"/>
                      <a:pt x="92586" y="53650"/>
                    </a:cubicBezTo>
                    <a:cubicBezTo>
                      <a:pt x="216136" y="-17883"/>
                      <a:pt x="416476" y="-17883"/>
                      <a:pt x="540025" y="53650"/>
                    </a:cubicBezTo>
                    <a:cubicBezTo>
                      <a:pt x="607121" y="92130"/>
                      <a:pt x="637343" y="143661"/>
                      <a:pt x="632116" y="194048"/>
                    </a:cubicBez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5091" name="Google Shape;3167;p47">
                <a:extLst>
                  <a:ext uri="{FF2B5EF4-FFF2-40B4-BE49-F238E27FC236}">
                    <a16:creationId xmlns:a16="http://schemas.microsoft.com/office/drawing/2014/main" id="{4161AEBA-0160-52F8-F8F7-1029BD467A59}"/>
                  </a:ext>
                </a:extLst>
              </p:cNvPr>
              <p:cNvSpPr>
                <a:spLocks/>
              </p:cNvSpPr>
              <p:nvPr/>
            </p:nvSpPr>
            <p:spPr bwMode="auto">
              <a:xfrm>
                <a:off x="4581856" y="4321278"/>
                <a:ext cx="631526" cy="344209"/>
              </a:xfrm>
              <a:custGeom>
                <a:avLst/>
                <a:gdLst>
                  <a:gd name="T0" fmla="*/ 631527 w 631526"/>
                  <a:gd name="T1" fmla="*/ 172141 h 344209"/>
                  <a:gd name="T2" fmla="*/ 539435 w 631526"/>
                  <a:gd name="T3" fmla="*/ 290632 h 344209"/>
                  <a:gd name="T4" fmla="*/ 91997 w 631526"/>
                  <a:gd name="T5" fmla="*/ 290632 h 344209"/>
                  <a:gd name="T6" fmla="*/ 0 w 631526"/>
                  <a:gd name="T7" fmla="*/ 172141 h 344209"/>
                  <a:gd name="T8" fmla="*/ 91997 w 631526"/>
                  <a:gd name="T9" fmla="*/ 53650 h 344209"/>
                  <a:gd name="T10" fmla="*/ 539435 w 631526"/>
                  <a:gd name="T11" fmla="*/ 53650 h 344209"/>
                  <a:gd name="T12" fmla="*/ 631527 w 631526"/>
                  <a:gd name="T13" fmla="*/ 172141 h 3442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1526" h="344209" extrusionOk="0">
                    <a:moveTo>
                      <a:pt x="631527" y="172141"/>
                    </a:moveTo>
                    <a:cubicBezTo>
                      <a:pt x="626965" y="215194"/>
                      <a:pt x="596363" y="257866"/>
                      <a:pt x="539435" y="290632"/>
                    </a:cubicBezTo>
                    <a:cubicBezTo>
                      <a:pt x="415886" y="362069"/>
                      <a:pt x="215546" y="362069"/>
                      <a:pt x="91997" y="290632"/>
                    </a:cubicBezTo>
                    <a:cubicBezTo>
                      <a:pt x="34974" y="257580"/>
                      <a:pt x="4372" y="215194"/>
                      <a:pt x="0" y="172141"/>
                    </a:cubicBezTo>
                    <a:cubicBezTo>
                      <a:pt x="4372" y="129088"/>
                      <a:pt x="35069" y="86416"/>
                      <a:pt x="91997" y="53650"/>
                    </a:cubicBezTo>
                    <a:cubicBezTo>
                      <a:pt x="215546" y="-17883"/>
                      <a:pt x="415886" y="-17883"/>
                      <a:pt x="539435" y="53650"/>
                    </a:cubicBezTo>
                    <a:cubicBezTo>
                      <a:pt x="596363" y="86701"/>
                      <a:pt x="626965" y="129088"/>
                      <a:pt x="631527" y="172141"/>
                    </a:cubicBezTo>
                    <a:close/>
                  </a:path>
                </a:pathLst>
              </a:custGeom>
              <a:solidFill>
                <a:srgbClr val="E8A30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5092" name="Google Shape;3168;p47">
                <a:extLst>
                  <a:ext uri="{FF2B5EF4-FFF2-40B4-BE49-F238E27FC236}">
                    <a16:creationId xmlns:a16="http://schemas.microsoft.com/office/drawing/2014/main" id="{4A3229DF-7B08-108A-9EE8-1668B37007B9}"/>
                  </a:ext>
                </a:extLst>
              </p:cNvPr>
              <p:cNvSpPr>
                <a:spLocks/>
              </p:cNvSpPr>
              <p:nvPr/>
            </p:nvSpPr>
            <p:spPr bwMode="auto">
              <a:xfrm>
                <a:off x="4743040" y="4404074"/>
                <a:ext cx="295357" cy="184784"/>
              </a:xfrm>
              <a:custGeom>
                <a:avLst/>
                <a:gdLst>
                  <a:gd name="T0" fmla="*/ 149875 w 295357"/>
                  <a:gd name="T1" fmla="*/ 29432 h 184784"/>
                  <a:gd name="T2" fmla="*/ 138280 w 295357"/>
                  <a:gd name="T3" fmla="*/ 30385 h 184784"/>
                  <a:gd name="T4" fmla="*/ 120793 w 295357"/>
                  <a:gd name="T5" fmla="*/ 33528 h 184784"/>
                  <a:gd name="T6" fmla="*/ 100645 w 295357"/>
                  <a:gd name="T7" fmla="*/ 38671 h 184784"/>
                  <a:gd name="T8" fmla="*/ 80877 w 295357"/>
                  <a:gd name="T9" fmla="*/ 46292 h 184784"/>
                  <a:gd name="T10" fmla="*/ 131722 w 295357"/>
                  <a:gd name="T11" fmla="*/ 75629 h 184784"/>
                  <a:gd name="T12" fmla="*/ 141226 w 295357"/>
                  <a:gd name="T13" fmla="*/ 72390 h 184784"/>
                  <a:gd name="T14" fmla="*/ 177816 w 295357"/>
                  <a:gd name="T15" fmla="*/ 61436 h 184784"/>
                  <a:gd name="T16" fmla="*/ 210699 w 295357"/>
                  <a:gd name="T17" fmla="*/ 56007 h 184784"/>
                  <a:gd name="T18" fmla="*/ 241016 w 295357"/>
                  <a:gd name="T19" fmla="*/ 58103 h 184784"/>
                  <a:gd name="T20" fmla="*/ 269527 w 295357"/>
                  <a:gd name="T21" fmla="*/ 69342 h 184784"/>
                  <a:gd name="T22" fmla="*/ 291386 w 295357"/>
                  <a:gd name="T23" fmla="*/ 88392 h 184784"/>
                  <a:gd name="T24" fmla="*/ 294617 w 295357"/>
                  <a:gd name="T25" fmla="*/ 108299 h 184784"/>
                  <a:gd name="T26" fmla="*/ 282738 w 295357"/>
                  <a:gd name="T27" fmla="*/ 127921 h 184784"/>
                  <a:gd name="T28" fmla="*/ 259548 w 295357"/>
                  <a:gd name="T29" fmla="*/ 146209 h 184784"/>
                  <a:gd name="T30" fmla="*/ 291861 w 295357"/>
                  <a:gd name="T31" fmla="*/ 165259 h 184784"/>
                  <a:gd name="T32" fmla="*/ 274279 w 295357"/>
                  <a:gd name="T33" fmla="*/ 175451 h 184784"/>
                  <a:gd name="T34" fmla="*/ 241681 w 295357"/>
                  <a:gd name="T35" fmla="*/ 156401 h 184784"/>
                  <a:gd name="T36" fmla="*/ 193212 w 295357"/>
                  <a:gd name="T37" fmla="*/ 174688 h 184784"/>
                  <a:gd name="T38" fmla="*/ 139801 w 295357"/>
                  <a:gd name="T39" fmla="*/ 184785 h 184784"/>
                  <a:gd name="T40" fmla="*/ 122219 w 295357"/>
                  <a:gd name="T41" fmla="*/ 154305 h 184784"/>
                  <a:gd name="T42" fmla="*/ 136379 w 295357"/>
                  <a:gd name="T43" fmla="*/ 153257 h 184784"/>
                  <a:gd name="T44" fmla="*/ 157763 w 295357"/>
                  <a:gd name="T45" fmla="*/ 149638 h 184784"/>
                  <a:gd name="T46" fmla="*/ 182568 w 295357"/>
                  <a:gd name="T47" fmla="*/ 143256 h 184784"/>
                  <a:gd name="T48" fmla="*/ 207373 w 295357"/>
                  <a:gd name="T49" fmla="*/ 133731 h 184784"/>
                  <a:gd name="T50" fmla="*/ 156812 w 295357"/>
                  <a:gd name="T51" fmla="*/ 104489 h 184784"/>
                  <a:gd name="T52" fmla="*/ 150255 w 295357"/>
                  <a:gd name="T53" fmla="*/ 106871 h 184784"/>
                  <a:gd name="T54" fmla="*/ 143317 w 295357"/>
                  <a:gd name="T55" fmla="*/ 108966 h 184784"/>
                  <a:gd name="T56" fmla="*/ 108343 w 295357"/>
                  <a:gd name="T57" fmla="*/ 118491 h 184784"/>
                  <a:gd name="T58" fmla="*/ 78596 w 295357"/>
                  <a:gd name="T59" fmla="*/ 122492 h 184784"/>
                  <a:gd name="T60" fmla="*/ 52271 w 295357"/>
                  <a:gd name="T61" fmla="*/ 120015 h 184784"/>
                  <a:gd name="T62" fmla="*/ 27941 w 295357"/>
                  <a:gd name="T63" fmla="*/ 110490 h 184784"/>
                  <a:gd name="T64" fmla="*/ 6748 w 295357"/>
                  <a:gd name="T65" fmla="*/ 92297 h 184784"/>
                  <a:gd name="T66" fmla="*/ 1045 w 295357"/>
                  <a:gd name="T67" fmla="*/ 72676 h 184784"/>
                  <a:gd name="T68" fmla="*/ 9409 w 295357"/>
                  <a:gd name="T69" fmla="*/ 52864 h 184784"/>
                  <a:gd name="T70" fmla="*/ 29937 w 295357"/>
                  <a:gd name="T71" fmla="*/ 33814 h 184784"/>
                  <a:gd name="T72" fmla="*/ 0 w 295357"/>
                  <a:gd name="T73" fmla="*/ 16478 h 184784"/>
                  <a:gd name="T74" fmla="*/ 17677 w 295357"/>
                  <a:gd name="T75" fmla="*/ 6858 h 184784"/>
                  <a:gd name="T76" fmla="*/ 47424 w 295357"/>
                  <a:gd name="T77" fmla="*/ 24003 h 184784"/>
                  <a:gd name="T78" fmla="*/ 91046 w 295357"/>
                  <a:gd name="T79" fmla="*/ 7906 h 184784"/>
                  <a:gd name="T80" fmla="*/ 134574 w 295357"/>
                  <a:gd name="T81" fmla="*/ 0 h 184784"/>
                  <a:gd name="T82" fmla="*/ 149875 w 295357"/>
                  <a:gd name="T83" fmla="*/ 29432 h 184784"/>
                  <a:gd name="T84" fmla="*/ 63485 w 295357"/>
                  <a:gd name="T85" fmla="*/ 82772 h 184784"/>
                  <a:gd name="T86" fmla="*/ 85534 w 295357"/>
                  <a:gd name="T87" fmla="*/ 87535 h 184784"/>
                  <a:gd name="T88" fmla="*/ 115851 w 295357"/>
                  <a:gd name="T89" fmla="*/ 80772 h 184784"/>
                  <a:gd name="T90" fmla="*/ 68332 w 295357"/>
                  <a:gd name="T91" fmla="*/ 53245 h 184784"/>
                  <a:gd name="T92" fmla="*/ 63485 w 295357"/>
                  <a:gd name="T93" fmla="*/ 82772 h 184784"/>
                  <a:gd name="T94" fmla="*/ 230372 w 295357"/>
                  <a:gd name="T95" fmla="*/ 96774 h 184784"/>
                  <a:gd name="T96" fmla="*/ 206612 w 295357"/>
                  <a:gd name="T97" fmla="*/ 92488 h 184784"/>
                  <a:gd name="T98" fmla="*/ 173349 w 295357"/>
                  <a:gd name="T99" fmla="*/ 99822 h 184784"/>
                  <a:gd name="T100" fmla="*/ 220868 w 295357"/>
                  <a:gd name="T101" fmla="*/ 127159 h 184784"/>
                  <a:gd name="T102" fmla="*/ 230372 w 295357"/>
                  <a:gd name="T103" fmla="*/ 96774 h 18478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95357" h="184784" extrusionOk="0">
                    <a:moveTo>
                      <a:pt x="149875" y="29432"/>
                    </a:moveTo>
                    <a:cubicBezTo>
                      <a:pt x="145990" y="29423"/>
                      <a:pt x="142111" y="29737"/>
                      <a:pt x="138280" y="30385"/>
                    </a:cubicBezTo>
                    <a:cubicBezTo>
                      <a:pt x="133053" y="31147"/>
                      <a:pt x="127256" y="32195"/>
                      <a:pt x="120793" y="33528"/>
                    </a:cubicBezTo>
                    <a:cubicBezTo>
                      <a:pt x="114331" y="34862"/>
                      <a:pt x="107678" y="36576"/>
                      <a:pt x="100645" y="38671"/>
                    </a:cubicBezTo>
                    <a:cubicBezTo>
                      <a:pt x="93878" y="40719"/>
                      <a:pt x="87271" y="43272"/>
                      <a:pt x="80877" y="46292"/>
                    </a:cubicBezTo>
                    <a:lnTo>
                      <a:pt x="131722" y="75629"/>
                    </a:lnTo>
                    <a:lnTo>
                      <a:pt x="141226" y="72390"/>
                    </a:lnTo>
                    <a:cubicBezTo>
                      <a:pt x="154151" y="68104"/>
                      <a:pt x="166316" y="64484"/>
                      <a:pt x="177816" y="61436"/>
                    </a:cubicBezTo>
                    <a:cubicBezTo>
                      <a:pt x="188584" y="58598"/>
                      <a:pt x="199589" y="56779"/>
                      <a:pt x="210699" y="56007"/>
                    </a:cubicBezTo>
                    <a:cubicBezTo>
                      <a:pt x="220849" y="55397"/>
                      <a:pt x="231037" y="56102"/>
                      <a:pt x="241016" y="58103"/>
                    </a:cubicBezTo>
                    <a:cubicBezTo>
                      <a:pt x="251062" y="60293"/>
                      <a:pt x="260689" y="64084"/>
                      <a:pt x="269527" y="69342"/>
                    </a:cubicBezTo>
                    <a:cubicBezTo>
                      <a:pt x="278299" y="73743"/>
                      <a:pt x="285826" y="80296"/>
                      <a:pt x="291386" y="88392"/>
                    </a:cubicBezTo>
                    <a:cubicBezTo>
                      <a:pt x="295112" y="94317"/>
                      <a:pt x="296281" y="101498"/>
                      <a:pt x="294617" y="108299"/>
                    </a:cubicBezTo>
                    <a:cubicBezTo>
                      <a:pt x="292460" y="115776"/>
                      <a:pt x="288364" y="122549"/>
                      <a:pt x="282738" y="127921"/>
                    </a:cubicBezTo>
                    <a:cubicBezTo>
                      <a:pt x="275762" y="134922"/>
                      <a:pt x="267978" y="141065"/>
                      <a:pt x="259548" y="146209"/>
                    </a:cubicBezTo>
                    <a:lnTo>
                      <a:pt x="291861" y="165259"/>
                    </a:lnTo>
                    <a:lnTo>
                      <a:pt x="274279" y="175451"/>
                    </a:lnTo>
                    <a:lnTo>
                      <a:pt x="241681" y="156401"/>
                    </a:lnTo>
                    <a:cubicBezTo>
                      <a:pt x="226162" y="164068"/>
                      <a:pt x="209929" y="170193"/>
                      <a:pt x="193212" y="174688"/>
                    </a:cubicBezTo>
                    <a:cubicBezTo>
                      <a:pt x="175734" y="179604"/>
                      <a:pt x="157863" y="182975"/>
                      <a:pt x="139801" y="184785"/>
                    </a:cubicBezTo>
                    <a:lnTo>
                      <a:pt x="122219" y="154305"/>
                    </a:lnTo>
                    <a:cubicBezTo>
                      <a:pt x="126957" y="154276"/>
                      <a:pt x="131688" y="153924"/>
                      <a:pt x="136379" y="153257"/>
                    </a:cubicBezTo>
                    <a:cubicBezTo>
                      <a:pt x="142842" y="152495"/>
                      <a:pt x="149875" y="151257"/>
                      <a:pt x="157763" y="149638"/>
                    </a:cubicBezTo>
                    <a:cubicBezTo>
                      <a:pt x="165651" y="148019"/>
                      <a:pt x="173824" y="145733"/>
                      <a:pt x="182568" y="143256"/>
                    </a:cubicBezTo>
                    <a:cubicBezTo>
                      <a:pt x="191055" y="140684"/>
                      <a:pt x="199342" y="137503"/>
                      <a:pt x="207373" y="133731"/>
                    </a:cubicBezTo>
                    <a:lnTo>
                      <a:pt x="156812" y="104489"/>
                    </a:lnTo>
                    <a:cubicBezTo>
                      <a:pt x="154722" y="105346"/>
                      <a:pt x="152536" y="106109"/>
                      <a:pt x="150255" y="106871"/>
                    </a:cubicBezTo>
                    <a:lnTo>
                      <a:pt x="143317" y="108966"/>
                    </a:lnTo>
                    <a:cubicBezTo>
                      <a:pt x="130582" y="113157"/>
                      <a:pt x="118987" y="116396"/>
                      <a:pt x="108343" y="118491"/>
                    </a:cubicBezTo>
                    <a:cubicBezTo>
                      <a:pt x="98576" y="120768"/>
                      <a:pt x="88616" y="122101"/>
                      <a:pt x="78596" y="122492"/>
                    </a:cubicBezTo>
                    <a:cubicBezTo>
                      <a:pt x="69750" y="122854"/>
                      <a:pt x="60896" y="122015"/>
                      <a:pt x="52271" y="120015"/>
                    </a:cubicBezTo>
                    <a:cubicBezTo>
                      <a:pt x="43727" y="118091"/>
                      <a:pt x="35524" y="114881"/>
                      <a:pt x="27941" y="110490"/>
                    </a:cubicBezTo>
                    <a:cubicBezTo>
                      <a:pt x="19600" y="106099"/>
                      <a:pt x="12355" y="99889"/>
                      <a:pt x="6748" y="92297"/>
                    </a:cubicBezTo>
                    <a:cubicBezTo>
                      <a:pt x="2686" y="86592"/>
                      <a:pt x="675" y="79677"/>
                      <a:pt x="1045" y="72676"/>
                    </a:cubicBezTo>
                    <a:cubicBezTo>
                      <a:pt x="1772" y="65380"/>
                      <a:pt x="4687" y="58464"/>
                      <a:pt x="9409" y="52864"/>
                    </a:cubicBezTo>
                    <a:cubicBezTo>
                      <a:pt x="15218" y="45482"/>
                      <a:pt x="22145" y="39053"/>
                      <a:pt x="29937" y="33814"/>
                    </a:cubicBezTo>
                    <a:lnTo>
                      <a:pt x="0" y="16478"/>
                    </a:lnTo>
                    <a:lnTo>
                      <a:pt x="17677" y="6858"/>
                    </a:lnTo>
                    <a:lnTo>
                      <a:pt x="47424" y="24003"/>
                    </a:lnTo>
                    <a:cubicBezTo>
                      <a:pt x="61333" y="17050"/>
                      <a:pt x="75962" y="11659"/>
                      <a:pt x="91046" y="7906"/>
                    </a:cubicBezTo>
                    <a:cubicBezTo>
                      <a:pt x="105358" y="4277"/>
                      <a:pt x="119901" y="1629"/>
                      <a:pt x="134574" y="0"/>
                    </a:cubicBezTo>
                    <a:lnTo>
                      <a:pt x="149875" y="29432"/>
                    </a:lnTo>
                    <a:close/>
                    <a:moveTo>
                      <a:pt x="63485" y="82772"/>
                    </a:moveTo>
                    <a:cubicBezTo>
                      <a:pt x="70153" y="86639"/>
                      <a:pt x="77868" y="88306"/>
                      <a:pt x="85534" y="87535"/>
                    </a:cubicBezTo>
                    <a:cubicBezTo>
                      <a:pt x="95850" y="86363"/>
                      <a:pt x="106013" y="84096"/>
                      <a:pt x="115851" y="80772"/>
                    </a:cubicBezTo>
                    <a:lnTo>
                      <a:pt x="68332" y="53245"/>
                    </a:lnTo>
                    <a:cubicBezTo>
                      <a:pt x="50845" y="64675"/>
                      <a:pt x="49230" y="74514"/>
                      <a:pt x="63485" y="82772"/>
                    </a:cubicBezTo>
                    <a:close/>
                    <a:moveTo>
                      <a:pt x="230372" y="96774"/>
                    </a:moveTo>
                    <a:cubicBezTo>
                      <a:pt x="223130" y="92793"/>
                      <a:pt x="214786" y="91288"/>
                      <a:pt x="206612" y="92488"/>
                    </a:cubicBezTo>
                    <a:cubicBezTo>
                      <a:pt x="195331" y="93945"/>
                      <a:pt x="184202" y="96403"/>
                      <a:pt x="173349" y="99822"/>
                    </a:cubicBezTo>
                    <a:lnTo>
                      <a:pt x="220868" y="127159"/>
                    </a:lnTo>
                    <a:cubicBezTo>
                      <a:pt x="240892" y="114776"/>
                      <a:pt x="244057" y="104651"/>
                      <a:pt x="230372" y="96774"/>
                    </a:cubicBez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5093" name="Google Shape;3169;p47">
                <a:extLst>
                  <a:ext uri="{FF2B5EF4-FFF2-40B4-BE49-F238E27FC236}">
                    <a16:creationId xmlns:a16="http://schemas.microsoft.com/office/drawing/2014/main" id="{4AB2FBD7-FCCB-C5F0-4BC5-9F45AEC3B397}"/>
                  </a:ext>
                </a:extLst>
              </p:cNvPr>
              <p:cNvSpPr>
                <a:spLocks/>
              </p:cNvSpPr>
              <p:nvPr/>
            </p:nvSpPr>
            <p:spPr bwMode="auto">
              <a:xfrm>
                <a:off x="4865259" y="4541234"/>
                <a:ext cx="19007" cy="25527"/>
              </a:xfrm>
              <a:custGeom>
                <a:avLst/>
                <a:gdLst>
                  <a:gd name="T0" fmla="*/ 0 w 19007"/>
                  <a:gd name="T1" fmla="*/ 17145 h 25527"/>
                  <a:gd name="T2" fmla="*/ 0 w 19007"/>
                  <a:gd name="T3" fmla="*/ 0 h 25527"/>
                  <a:gd name="T4" fmla="*/ 19008 w 19007"/>
                  <a:gd name="T5" fmla="*/ 12478 h 25527"/>
                  <a:gd name="T6" fmla="*/ 10549 w 19007"/>
                  <a:gd name="T7" fmla="*/ 25527 h 25527"/>
                  <a:gd name="T8" fmla="*/ 0 w 19007"/>
                  <a:gd name="T9" fmla="*/ 17145 h 255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007" h="25527" extrusionOk="0">
                    <a:moveTo>
                      <a:pt x="0" y="17145"/>
                    </a:moveTo>
                    <a:cubicBezTo>
                      <a:pt x="0" y="15907"/>
                      <a:pt x="0" y="0"/>
                      <a:pt x="0" y="0"/>
                    </a:cubicBezTo>
                    <a:lnTo>
                      <a:pt x="19008" y="12478"/>
                    </a:lnTo>
                    <a:lnTo>
                      <a:pt x="10549" y="25527"/>
                    </a:lnTo>
                    <a:lnTo>
                      <a:pt x="0" y="17145"/>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5094" name="Google Shape;3170;p47">
                <a:extLst>
                  <a:ext uri="{FF2B5EF4-FFF2-40B4-BE49-F238E27FC236}">
                    <a16:creationId xmlns:a16="http://schemas.microsoft.com/office/drawing/2014/main" id="{A6012AD3-CAE8-C19C-FB14-AB70E56225E6}"/>
                  </a:ext>
                </a:extLst>
              </p:cNvPr>
              <p:cNvSpPr>
                <a:spLocks/>
              </p:cNvSpPr>
              <p:nvPr/>
            </p:nvSpPr>
            <p:spPr bwMode="auto">
              <a:xfrm>
                <a:off x="4992800" y="4552092"/>
                <a:ext cx="42006" cy="19716"/>
              </a:xfrm>
              <a:custGeom>
                <a:avLst/>
                <a:gdLst>
                  <a:gd name="T0" fmla="*/ 42007 w 42006"/>
                  <a:gd name="T1" fmla="*/ 17240 h 19716"/>
                  <a:gd name="T2" fmla="*/ 42007 w 42006"/>
                  <a:gd name="T3" fmla="*/ 0 h 19716"/>
                  <a:gd name="T4" fmla="*/ 0 w 42006"/>
                  <a:gd name="T5" fmla="*/ 3238 h 19716"/>
                  <a:gd name="T6" fmla="*/ 24045 w 42006"/>
                  <a:gd name="T7" fmla="*/ 19717 h 19716"/>
                  <a:gd name="T8" fmla="*/ 42007 w 42006"/>
                  <a:gd name="T9" fmla="*/ 17240 h 197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006" h="19716" extrusionOk="0">
                    <a:moveTo>
                      <a:pt x="42007" y="17240"/>
                    </a:moveTo>
                    <a:lnTo>
                      <a:pt x="42007" y="0"/>
                    </a:lnTo>
                    <a:lnTo>
                      <a:pt x="0" y="3238"/>
                    </a:lnTo>
                    <a:lnTo>
                      <a:pt x="24045" y="19717"/>
                    </a:lnTo>
                    <a:lnTo>
                      <a:pt x="42007" y="17240"/>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5095" name="Google Shape;3171;p47">
                <a:extLst>
                  <a:ext uri="{FF2B5EF4-FFF2-40B4-BE49-F238E27FC236}">
                    <a16:creationId xmlns:a16="http://schemas.microsoft.com/office/drawing/2014/main" id="{99EB54DD-63CC-3591-4450-1BED3B71A698}"/>
                  </a:ext>
                </a:extLst>
              </p:cNvPr>
              <p:cNvSpPr>
                <a:spLocks/>
              </p:cNvSpPr>
              <p:nvPr/>
            </p:nvSpPr>
            <p:spPr bwMode="auto">
              <a:xfrm>
                <a:off x="5006866" y="4488941"/>
                <a:ext cx="31457" cy="17335"/>
              </a:xfrm>
              <a:custGeom>
                <a:avLst/>
                <a:gdLst>
                  <a:gd name="T0" fmla="*/ 31458 w 31457"/>
                  <a:gd name="T1" fmla="*/ 17336 h 17335"/>
                  <a:gd name="T2" fmla="*/ 31458 w 31457"/>
                  <a:gd name="T3" fmla="*/ 0 h 17335"/>
                  <a:gd name="T4" fmla="*/ 0 w 31457"/>
                  <a:gd name="T5" fmla="*/ 11430 h 17335"/>
                  <a:gd name="T6" fmla="*/ 31458 w 31457"/>
                  <a:gd name="T7" fmla="*/ 17336 h 173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457" h="17335" extrusionOk="0">
                    <a:moveTo>
                      <a:pt x="31458" y="17336"/>
                    </a:moveTo>
                    <a:lnTo>
                      <a:pt x="31458" y="0"/>
                    </a:lnTo>
                    <a:lnTo>
                      <a:pt x="0" y="11430"/>
                    </a:lnTo>
                    <a:lnTo>
                      <a:pt x="31458" y="17336"/>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5096" name="Google Shape;3172;p47">
                <a:extLst>
                  <a:ext uri="{FF2B5EF4-FFF2-40B4-BE49-F238E27FC236}">
                    <a16:creationId xmlns:a16="http://schemas.microsoft.com/office/drawing/2014/main" id="{610E8FCF-7466-74C3-4664-0B97E25830A6}"/>
                  </a:ext>
                </a:extLst>
              </p:cNvPr>
              <p:cNvSpPr>
                <a:spLocks/>
              </p:cNvSpPr>
              <p:nvPr/>
            </p:nvSpPr>
            <p:spPr bwMode="auto">
              <a:xfrm>
                <a:off x="4908026" y="4495323"/>
                <a:ext cx="47328" cy="33051"/>
              </a:xfrm>
              <a:custGeom>
                <a:avLst/>
                <a:gdLst>
                  <a:gd name="T0" fmla="*/ 0 w 47328"/>
                  <a:gd name="T1" fmla="*/ 10001 h 33051"/>
                  <a:gd name="T2" fmla="*/ 10454 w 47328"/>
                  <a:gd name="T3" fmla="*/ 0 h 33051"/>
                  <a:gd name="T4" fmla="*/ 47329 w 47328"/>
                  <a:gd name="T5" fmla="*/ 25527 h 33051"/>
                  <a:gd name="T6" fmla="*/ 45048 w 47328"/>
                  <a:gd name="T7" fmla="*/ 33052 h 33051"/>
                  <a:gd name="T8" fmla="*/ 16537 w 47328"/>
                  <a:gd name="T9" fmla="*/ 20764 h 33051"/>
                  <a:gd name="T10" fmla="*/ 0 w 47328"/>
                  <a:gd name="T11" fmla="*/ 10001 h 330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328" h="33051" extrusionOk="0">
                    <a:moveTo>
                      <a:pt x="0" y="10001"/>
                    </a:moveTo>
                    <a:lnTo>
                      <a:pt x="10454" y="0"/>
                    </a:lnTo>
                    <a:lnTo>
                      <a:pt x="47329" y="25527"/>
                    </a:lnTo>
                    <a:lnTo>
                      <a:pt x="45048" y="33052"/>
                    </a:lnTo>
                    <a:cubicBezTo>
                      <a:pt x="45048" y="33052"/>
                      <a:pt x="17487" y="21431"/>
                      <a:pt x="16537" y="20764"/>
                    </a:cubicBezTo>
                    <a:lnTo>
                      <a:pt x="0" y="10001"/>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5097" name="Google Shape;3173;p47">
                <a:extLst>
                  <a:ext uri="{FF2B5EF4-FFF2-40B4-BE49-F238E27FC236}">
                    <a16:creationId xmlns:a16="http://schemas.microsoft.com/office/drawing/2014/main" id="{9B639C0F-2683-D49E-AFDC-F8B4A060EBC7}"/>
                  </a:ext>
                </a:extLst>
              </p:cNvPr>
              <p:cNvSpPr>
                <a:spLocks/>
              </p:cNvSpPr>
              <p:nvPr/>
            </p:nvSpPr>
            <p:spPr bwMode="auto">
              <a:xfrm>
                <a:off x="4811468" y="4440078"/>
                <a:ext cx="58923" cy="38957"/>
              </a:xfrm>
              <a:custGeom>
                <a:avLst/>
                <a:gdLst>
                  <a:gd name="T0" fmla="*/ 0 w 58923"/>
                  <a:gd name="T1" fmla="*/ 11144 h 38957"/>
                  <a:gd name="T2" fmla="*/ 48945 w 58923"/>
                  <a:gd name="T3" fmla="*/ 38957 h 38957"/>
                  <a:gd name="T4" fmla="*/ 58924 w 58923"/>
                  <a:gd name="T5" fmla="*/ 31718 h 38957"/>
                  <a:gd name="T6" fmla="*/ 52366 w 58923"/>
                  <a:gd name="T7" fmla="*/ 23908 h 38957"/>
                  <a:gd name="T8" fmla="*/ 37065 w 58923"/>
                  <a:gd name="T9" fmla="*/ 11144 h 38957"/>
                  <a:gd name="T10" fmla="*/ 10169 w 58923"/>
                  <a:gd name="T11" fmla="*/ 0 h 38957"/>
                  <a:gd name="T12" fmla="*/ 0 w 58923"/>
                  <a:gd name="T13" fmla="*/ 11144 h 389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8923" h="38957" extrusionOk="0">
                    <a:moveTo>
                      <a:pt x="0" y="11144"/>
                    </a:moveTo>
                    <a:lnTo>
                      <a:pt x="48945" y="38957"/>
                    </a:lnTo>
                    <a:lnTo>
                      <a:pt x="58924" y="31718"/>
                    </a:lnTo>
                    <a:cubicBezTo>
                      <a:pt x="58924" y="31718"/>
                      <a:pt x="52841" y="24670"/>
                      <a:pt x="52366" y="23908"/>
                    </a:cubicBezTo>
                    <a:cubicBezTo>
                      <a:pt x="47964" y="18878"/>
                      <a:pt x="42800" y="14573"/>
                      <a:pt x="37065" y="11144"/>
                    </a:cubicBezTo>
                    <a:cubicBezTo>
                      <a:pt x="33453" y="10478"/>
                      <a:pt x="10169" y="0"/>
                      <a:pt x="10169" y="0"/>
                    </a:cubicBezTo>
                    <a:lnTo>
                      <a:pt x="0" y="11144"/>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5098" name="Google Shape;3174;p47">
                <a:extLst>
                  <a:ext uri="{FF2B5EF4-FFF2-40B4-BE49-F238E27FC236}">
                    <a16:creationId xmlns:a16="http://schemas.microsoft.com/office/drawing/2014/main" id="{754362D3-6FBB-09B5-D8A6-9CDD4E190071}"/>
                  </a:ext>
                </a:extLst>
              </p:cNvPr>
              <p:cNvSpPr>
                <a:spLocks/>
              </p:cNvSpPr>
              <p:nvPr/>
            </p:nvSpPr>
            <p:spPr bwMode="auto">
              <a:xfrm>
                <a:off x="4865639" y="4409027"/>
                <a:ext cx="27275" cy="24479"/>
              </a:xfrm>
              <a:custGeom>
                <a:avLst/>
                <a:gdLst>
                  <a:gd name="T0" fmla="*/ 27276 w 27275"/>
                  <a:gd name="T1" fmla="*/ 24479 h 24479"/>
                  <a:gd name="T2" fmla="*/ 27276 w 27275"/>
                  <a:gd name="T3" fmla="*/ 7334 h 24479"/>
                  <a:gd name="T4" fmla="*/ 4752 w 27275"/>
                  <a:gd name="T5" fmla="*/ 0 h 24479"/>
                  <a:gd name="T6" fmla="*/ 0 w 27275"/>
                  <a:gd name="T7" fmla="*/ 13430 h 24479"/>
                  <a:gd name="T8" fmla="*/ 1140 w 27275"/>
                  <a:gd name="T9" fmla="*/ 19621 h 24479"/>
                  <a:gd name="T10" fmla="*/ 27276 w 27275"/>
                  <a:gd name="T11" fmla="*/ 24479 h 244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275" h="24479" extrusionOk="0">
                    <a:moveTo>
                      <a:pt x="27276" y="24479"/>
                    </a:moveTo>
                    <a:lnTo>
                      <a:pt x="27276" y="7334"/>
                    </a:lnTo>
                    <a:lnTo>
                      <a:pt x="4752" y="0"/>
                    </a:lnTo>
                    <a:lnTo>
                      <a:pt x="0" y="13430"/>
                    </a:lnTo>
                    <a:lnTo>
                      <a:pt x="1140" y="19621"/>
                    </a:lnTo>
                    <a:lnTo>
                      <a:pt x="27276" y="24479"/>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5099" name="Google Shape;3175;p47">
                <a:extLst>
                  <a:ext uri="{FF2B5EF4-FFF2-40B4-BE49-F238E27FC236}">
                    <a16:creationId xmlns:a16="http://schemas.microsoft.com/office/drawing/2014/main" id="{80CD6F86-6FA8-911F-53CB-3E3FE038B6F6}"/>
                  </a:ext>
                </a:extLst>
              </p:cNvPr>
              <p:cNvSpPr>
                <a:spLocks/>
              </p:cNvSpPr>
              <p:nvPr/>
            </p:nvSpPr>
            <p:spPr bwMode="auto">
              <a:xfrm>
                <a:off x="4743421" y="4403978"/>
                <a:ext cx="26040" cy="19431"/>
              </a:xfrm>
              <a:custGeom>
                <a:avLst/>
                <a:gdLst>
                  <a:gd name="T0" fmla="*/ 0 w 26040"/>
                  <a:gd name="T1" fmla="*/ 17145 h 19431"/>
                  <a:gd name="T2" fmla="*/ 0 w 26040"/>
                  <a:gd name="T3" fmla="*/ 0 h 19431"/>
                  <a:gd name="T4" fmla="*/ 26040 w 26040"/>
                  <a:gd name="T5" fmla="*/ 2762 h 19431"/>
                  <a:gd name="T6" fmla="*/ 17677 w 26040"/>
                  <a:gd name="T7" fmla="*/ 19431 h 19431"/>
                  <a:gd name="T8" fmla="*/ 0 w 26040"/>
                  <a:gd name="T9" fmla="*/ 17145 h 194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40" h="19431" extrusionOk="0">
                    <a:moveTo>
                      <a:pt x="0" y="17145"/>
                    </a:moveTo>
                    <a:lnTo>
                      <a:pt x="0" y="0"/>
                    </a:lnTo>
                    <a:lnTo>
                      <a:pt x="26040" y="2762"/>
                    </a:lnTo>
                    <a:lnTo>
                      <a:pt x="17677" y="19431"/>
                    </a:lnTo>
                    <a:lnTo>
                      <a:pt x="0" y="17145"/>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5100" name="Google Shape;3176;p47">
                <a:extLst>
                  <a:ext uri="{FF2B5EF4-FFF2-40B4-BE49-F238E27FC236}">
                    <a16:creationId xmlns:a16="http://schemas.microsoft.com/office/drawing/2014/main" id="{79529C12-4BCC-B51E-D036-645C12040221}"/>
                  </a:ext>
                </a:extLst>
              </p:cNvPr>
              <p:cNvSpPr>
                <a:spLocks/>
              </p:cNvSpPr>
              <p:nvPr/>
            </p:nvSpPr>
            <p:spPr bwMode="auto">
              <a:xfrm>
                <a:off x="4744371" y="4461509"/>
                <a:ext cx="29936" cy="30289"/>
              </a:xfrm>
              <a:custGeom>
                <a:avLst/>
                <a:gdLst>
                  <a:gd name="T0" fmla="*/ 0 w 29936"/>
                  <a:gd name="T1" fmla="*/ 17907 h 30289"/>
                  <a:gd name="T2" fmla="*/ 0 w 29936"/>
                  <a:gd name="T3" fmla="*/ 0 h 30289"/>
                  <a:gd name="T4" fmla="*/ 29937 w 29936"/>
                  <a:gd name="T5" fmla="*/ 0 h 30289"/>
                  <a:gd name="T6" fmla="*/ 22619 w 29936"/>
                  <a:gd name="T7" fmla="*/ 16002 h 30289"/>
                  <a:gd name="T8" fmla="*/ 9694 w 29936"/>
                  <a:gd name="T9" fmla="*/ 30289 h 30289"/>
                  <a:gd name="T10" fmla="*/ 0 w 29936"/>
                  <a:gd name="T11" fmla="*/ 17907 h 3028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936" h="30289" extrusionOk="0">
                    <a:moveTo>
                      <a:pt x="0" y="17907"/>
                    </a:moveTo>
                    <a:lnTo>
                      <a:pt x="0" y="0"/>
                    </a:lnTo>
                    <a:lnTo>
                      <a:pt x="29937" y="0"/>
                    </a:lnTo>
                    <a:lnTo>
                      <a:pt x="22619" y="16002"/>
                    </a:lnTo>
                    <a:lnTo>
                      <a:pt x="9694" y="30289"/>
                    </a:lnTo>
                    <a:lnTo>
                      <a:pt x="0" y="17907"/>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5101" name="Google Shape;3177;p47">
                <a:extLst>
                  <a:ext uri="{FF2B5EF4-FFF2-40B4-BE49-F238E27FC236}">
                    <a16:creationId xmlns:a16="http://schemas.microsoft.com/office/drawing/2014/main" id="{3764CFB9-8885-72EA-40D9-A03D07C1B91B}"/>
                  </a:ext>
                </a:extLst>
              </p:cNvPr>
              <p:cNvSpPr>
                <a:spLocks/>
              </p:cNvSpPr>
              <p:nvPr/>
            </p:nvSpPr>
            <p:spPr bwMode="auto">
              <a:xfrm>
                <a:off x="4743040" y="4386929"/>
                <a:ext cx="295352" cy="185070"/>
              </a:xfrm>
              <a:custGeom>
                <a:avLst/>
                <a:gdLst>
                  <a:gd name="T0" fmla="*/ 149875 w 295352"/>
                  <a:gd name="T1" fmla="*/ 29432 h 185070"/>
                  <a:gd name="T2" fmla="*/ 138280 w 295352"/>
                  <a:gd name="T3" fmla="*/ 30289 h 185070"/>
                  <a:gd name="T4" fmla="*/ 120793 w 295352"/>
                  <a:gd name="T5" fmla="*/ 33528 h 185070"/>
                  <a:gd name="T6" fmla="*/ 100645 w 295352"/>
                  <a:gd name="T7" fmla="*/ 38671 h 185070"/>
                  <a:gd name="T8" fmla="*/ 80877 w 295352"/>
                  <a:gd name="T9" fmla="*/ 46196 h 185070"/>
                  <a:gd name="T10" fmla="*/ 131722 w 295352"/>
                  <a:gd name="T11" fmla="*/ 75629 h 185070"/>
                  <a:gd name="T12" fmla="*/ 141226 w 295352"/>
                  <a:gd name="T13" fmla="*/ 72390 h 185070"/>
                  <a:gd name="T14" fmla="*/ 177816 w 295352"/>
                  <a:gd name="T15" fmla="*/ 61436 h 185070"/>
                  <a:gd name="T16" fmla="*/ 210699 w 295352"/>
                  <a:gd name="T17" fmla="*/ 56007 h 185070"/>
                  <a:gd name="T18" fmla="*/ 241016 w 295352"/>
                  <a:gd name="T19" fmla="*/ 58007 h 185070"/>
                  <a:gd name="T20" fmla="*/ 269527 w 295352"/>
                  <a:gd name="T21" fmla="*/ 69342 h 185070"/>
                  <a:gd name="T22" fmla="*/ 291386 w 295352"/>
                  <a:gd name="T23" fmla="*/ 88392 h 185070"/>
                  <a:gd name="T24" fmla="*/ 294617 w 295352"/>
                  <a:gd name="T25" fmla="*/ 108204 h 185070"/>
                  <a:gd name="T26" fmla="*/ 282738 w 295352"/>
                  <a:gd name="T27" fmla="*/ 127825 h 185070"/>
                  <a:gd name="T28" fmla="*/ 259548 w 295352"/>
                  <a:gd name="T29" fmla="*/ 146209 h 185070"/>
                  <a:gd name="T30" fmla="*/ 291861 w 295352"/>
                  <a:gd name="T31" fmla="*/ 165259 h 185070"/>
                  <a:gd name="T32" fmla="*/ 274279 w 295352"/>
                  <a:gd name="T33" fmla="*/ 175546 h 185070"/>
                  <a:gd name="T34" fmla="*/ 241681 w 295352"/>
                  <a:gd name="T35" fmla="*/ 156496 h 185070"/>
                  <a:gd name="T36" fmla="*/ 193212 w 295352"/>
                  <a:gd name="T37" fmla="*/ 174879 h 185070"/>
                  <a:gd name="T38" fmla="*/ 139611 w 295352"/>
                  <a:gd name="T39" fmla="*/ 185071 h 185070"/>
                  <a:gd name="T40" fmla="*/ 122219 w 295352"/>
                  <a:gd name="T41" fmla="*/ 154305 h 185070"/>
                  <a:gd name="T42" fmla="*/ 136379 w 295352"/>
                  <a:gd name="T43" fmla="*/ 153257 h 185070"/>
                  <a:gd name="T44" fmla="*/ 157763 w 295352"/>
                  <a:gd name="T45" fmla="*/ 149542 h 185070"/>
                  <a:gd name="T46" fmla="*/ 182568 w 295352"/>
                  <a:gd name="T47" fmla="*/ 143161 h 185070"/>
                  <a:gd name="T48" fmla="*/ 207373 w 295352"/>
                  <a:gd name="T49" fmla="*/ 133636 h 185070"/>
                  <a:gd name="T50" fmla="*/ 156812 w 295352"/>
                  <a:gd name="T51" fmla="*/ 104394 h 185070"/>
                  <a:gd name="T52" fmla="*/ 150255 w 295352"/>
                  <a:gd name="T53" fmla="*/ 106680 h 185070"/>
                  <a:gd name="T54" fmla="*/ 143317 w 295352"/>
                  <a:gd name="T55" fmla="*/ 108871 h 185070"/>
                  <a:gd name="T56" fmla="*/ 108343 w 295352"/>
                  <a:gd name="T57" fmla="*/ 118396 h 185070"/>
                  <a:gd name="T58" fmla="*/ 78596 w 295352"/>
                  <a:gd name="T59" fmla="*/ 122396 h 185070"/>
                  <a:gd name="T60" fmla="*/ 52271 w 295352"/>
                  <a:gd name="T61" fmla="*/ 119920 h 185070"/>
                  <a:gd name="T62" fmla="*/ 27941 w 295352"/>
                  <a:gd name="T63" fmla="*/ 110395 h 185070"/>
                  <a:gd name="T64" fmla="*/ 6748 w 295352"/>
                  <a:gd name="T65" fmla="*/ 92202 h 185070"/>
                  <a:gd name="T66" fmla="*/ 1045 w 295352"/>
                  <a:gd name="T67" fmla="*/ 72580 h 185070"/>
                  <a:gd name="T68" fmla="*/ 9409 w 295352"/>
                  <a:gd name="T69" fmla="*/ 52768 h 185070"/>
                  <a:gd name="T70" fmla="*/ 29937 w 295352"/>
                  <a:gd name="T71" fmla="*/ 33718 h 185070"/>
                  <a:gd name="T72" fmla="*/ 0 w 295352"/>
                  <a:gd name="T73" fmla="*/ 16383 h 185070"/>
                  <a:gd name="T74" fmla="*/ 17677 w 295352"/>
                  <a:gd name="T75" fmla="*/ 6763 h 185070"/>
                  <a:gd name="T76" fmla="*/ 47424 w 295352"/>
                  <a:gd name="T77" fmla="*/ 24003 h 185070"/>
                  <a:gd name="T78" fmla="*/ 91046 w 295352"/>
                  <a:gd name="T79" fmla="*/ 7906 h 185070"/>
                  <a:gd name="T80" fmla="*/ 134574 w 295352"/>
                  <a:gd name="T81" fmla="*/ 0 h 185070"/>
                  <a:gd name="T82" fmla="*/ 149875 w 295352"/>
                  <a:gd name="T83" fmla="*/ 29432 h 185070"/>
                  <a:gd name="T84" fmla="*/ 63485 w 295352"/>
                  <a:gd name="T85" fmla="*/ 82772 h 185070"/>
                  <a:gd name="T86" fmla="*/ 85534 w 295352"/>
                  <a:gd name="T87" fmla="*/ 87535 h 185070"/>
                  <a:gd name="T88" fmla="*/ 115851 w 295352"/>
                  <a:gd name="T89" fmla="*/ 80772 h 185070"/>
                  <a:gd name="T90" fmla="*/ 68332 w 295352"/>
                  <a:gd name="T91" fmla="*/ 53149 h 185070"/>
                  <a:gd name="T92" fmla="*/ 63485 w 295352"/>
                  <a:gd name="T93" fmla="*/ 82772 h 185070"/>
                  <a:gd name="T94" fmla="*/ 230372 w 295352"/>
                  <a:gd name="T95" fmla="*/ 96679 h 185070"/>
                  <a:gd name="T96" fmla="*/ 206612 w 295352"/>
                  <a:gd name="T97" fmla="*/ 92488 h 185070"/>
                  <a:gd name="T98" fmla="*/ 173349 w 295352"/>
                  <a:gd name="T99" fmla="*/ 99727 h 185070"/>
                  <a:gd name="T100" fmla="*/ 220868 w 295352"/>
                  <a:gd name="T101" fmla="*/ 127159 h 185070"/>
                  <a:gd name="T102" fmla="*/ 230372 w 295352"/>
                  <a:gd name="T103" fmla="*/ 96679 h 18507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95352" h="185070" extrusionOk="0">
                    <a:moveTo>
                      <a:pt x="149875" y="29432"/>
                    </a:moveTo>
                    <a:cubicBezTo>
                      <a:pt x="145994" y="29432"/>
                      <a:pt x="142119" y="29718"/>
                      <a:pt x="138280" y="30289"/>
                    </a:cubicBezTo>
                    <a:cubicBezTo>
                      <a:pt x="133053" y="31051"/>
                      <a:pt x="127256" y="32099"/>
                      <a:pt x="120793" y="33528"/>
                    </a:cubicBezTo>
                    <a:cubicBezTo>
                      <a:pt x="114331" y="34957"/>
                      <a:pt x="107678" y="36576"/>
                      <a:pt x="100645" y="38671"/>
                    </a:cubicBezTo>
                    <a:cubicBezTo>
                      <a:pt x="93881" y="40691"/>
                      <a:pt x="87274" y="43205"/>
                      <a:pt x="80877" y="46196"/>
                    </a:cubicBezTo>
                    <a:lnTo>
                      <a:pt x="131722" y="75629"/>
                    </a:lnTo>
                    <a:lnTo>
                      <a:pt x="141226" y="72390"/>
                    </a:lnTo>
                    <a:cubicBezTo>
                      <a:pt x="154151" y="68104"/>
                      <a:pt x="166316" y="64484"/>
                      <a:pt x="177816" y="61436"/>
                    </a:cubicBezTo>
                    <a:cubicBezTo>
                      <a:pt x="188574" y="58550"/>
                      <a:pt x="199589" y="56740"/>
                      <a:pt x="210699" y="56007"/>
                    </a:cubicBezTo>
                    <a:cubicBezTo>
                      <a:pt x="220849" y="55369"/>
                      <a:pt x="231037" y="56045"/>
                      <a:pt x="241016" y="58007"/>
                    </a:cubicBezTo>
                    <a:cubicBezTo>
                      <a:pt x="251052" y="60274"/>
                      <a:pt x="260670" y="64094"/>
                      <a:pt x="269527" y="69342"/>
                    </a:cubicBezTo>
                    <a:cubicBezTo>
                      <a:pt x="278328" y="73705"/>
                      <a:pt x="285855" y="80258"/>
                      <a:pt x="291386" y="88392"/>
                    </a:cubicBezTo>
                    <a:cubicBezTo>
                      <a:pt x="295112" y="94278"/>
                      <a:pt x="296271" y="101432"/>
                      <a:pt x="294617" y="108204"/>
                    </a:cubicBezTo>
                    <a:cubicBezTo>
                      <a:pt x="292508" y="115700"/>
                      <a:pt x="288402" y="122482"/>
                      <a:pt x="282738" y="127825"/>
                    </a:cubicBezTo>
                    <a:cubicBezTo>
                      <a:pt x="275762" y="134855"/>
                      <a:pt x="267978" y="141027"/>
                      <a:pt x="259548" y="146209"/>
                    </a:cubicBezTo>
                    <a:lnTo>
                      <a:pt x="291861" y="165259"/>
                    </a:lnTo>
                    <a:lnTo>
                      <a:pt x="274279" y="175546"/>
                    </a:lnTo>
                    <a:lnTo>
                      <a:pt x="241681" y="156496"/>
                    </a:lnTo>
                    <a:cubicBezTo>
                      <a:pt x="226181" y="164239"/>
                      <a:pt x="209939" y="170402"/>
                      <a:pt x="193212" y="174879"/>
                    </a:cubicBezTo>
                    <a:cubicBezTo>
                      <a:pt x="175668" y="179784"/>
                      <a:pt x="157733" y="183194"/>
                      <a:pt x="139611" y="185071"/>
                    </a:cubicBezTo>
                    <a:lnTo>
                      <a:pt x="122219" y="154305"/>
                    </a:lnTo>
                    <a:cubicBezTo>
                      <a:pt x="125355" y="154305"/>
                      <a:pt x="130107" y="154305"/>
                      <a:pt x="136379" y="153257"/>
                    </a:cubicBezTo>
                    <a:cubicBezTo>
                      <a:pt x="142652" y="152209"/>
                      <a:pt x="149875" y="151257"/>
                      <a:pt x="157763" y="149542"/>
                    </a:cubicBezTo>
                    <a:cubicBezTo>
                      <a:pt x="165651" y="147828"/>
                      <a:pt x="173824" y="145732"/>
                      <a:pt x="182568" y="143161"/>
                    </a:cubicBezTo>
                    <a:cubicBezTo>
                      <a:pt x="191074" y="140636"/>
                      <a:pt x="199361" y="137446"/>
                      <a:pt x="207373" y="133636"/>
                    </a:cubicBezTo>
                    <a:lnTo>
                      <a:pt x="156812" y="104394"/>
                    </a:lnTo>
                    <a:cubicBezTo>
                      <a:pt x="154722" y="105156"/>
                      <a:pt x="152536" y="106013"/>
                      <a:pt x="150255" y="106680"/>
                    </a:cubicBezTo>
                    <a:lnTo>
                      <a:pt x="143317" y="108871"/>
                    </a:lnTo>
                    <a:cubicBezTo>
                      <a:pt x="130582" y="113062"/>
                      <a:pt x="118987" y="116300"/>
                      <a:pt x="108343" y="118396"/>
                    </a:cubicBezTo>
                    <a:cubicBezTo>
                      <a:pt x="98576" y="120672"/>
                      <a:pt x="88616" y="122006"/>
                      <a:pt x="78596" y="122396"/>
                    </a:cubicBezTo>
                    <a:cubicBezTo>
                      <a:pt x="69751" y="122711"/>
                      <a:pt x="60903" y="121882"/>
                      <a:pt x="52271" y="119920"/>
                    </a:cubicBezTo>
                    <a:cubicBezTo>
                      <a:pt x="43739" y="117958"/>
                      <a:pt x="35542" y="114748"/>
                      <a:pt x="27941" y="110395"/>
                    </a:cubicBezTo>
                    <a:cubicBezTo>
                      <a:pt x="19600" y="106004"/>
                      <a:pt x="12355" y="99793"/>
                      <a:pt x="6748" y="92202"/>
                    </a:cubicBezTo>
                    <a:cubicBezTo>
                      <a:pt x="2692" y="86496"/>
                      <a:pt x="682" y="79581"/>
                      <a:pt x="1045" y="72580"/>
                    </a:cubicBezTo>
                    <a:cubicBezTo>
                      <a:pt x="1772" y="65284"/>
                      <a:pt x="4687" y="58369"/>
                      <a:pt x="9409" y="52768"/>
                    </a:cubicBezTo>
                    <a:cubicBezTo>
                      <a:pt x="15221" y="45386"/>
                      <a:pt x="22148" y="38957"/>
                      <a:pt x="29937" y="33718"/>
                    </a:cubicBezTo>
                    <a:lnTo>
                      <a:pt x="0" y="16383"/>
                    </a:lnTo>
                    <a:lnTo>
                      <a:pt x="17677" y="6763"/>
                    </a:lnTo>
                    <a:lnTo>
                      <a:pt x="47424" y="24003"/>
                    </a:lnTo>
                    <a:cubicBezTo>
                      <a:pt x="61333" y="17050"/>
                      <a:pt x="75962" y="11659"/>
                      <a:pt x="91046" y="7906"/>
                    </a:cubicBezTo>
                    <a:cubicBezTo>
                      <a:pt x="105348" y="4229"/>
                      <a:pt x="119894" y="1591"/>
                      <a:pt x="134574" y="0"/>
                    </a:cubicBezTo>
                    <a:lnTo>
                      <a:pt x="149875" y="29432"/>
                    </a:lnTo>
                    <a:close/>
                    <a:moveTo>
                      <a:pt x="63485" y="82772"/>
                    </a:moveTo>
                    <a:cubicBezTo>
                      <a:pt x="70169" y="86601"/>
                      <a:pt x="77870" y="88259"/>
                      <a:pt x="85534" y="87535"/>
                    </a:cubicBezTo>
                    <a:cubicBezTo>
                      <a:pt x="95850" y="86363"/>
                      <a:pt x="106013" y="84096"/>
                      <a:pt x="115851" y="80772"/>
                    </a:cubicBezTo>
                    <a:lnTo>
                      <a:pt x="68332" y="53149"/>
                    </a:lnTo>
                    <a:cubicBezTo>
                      <a:pt x="50845" y="64675"/>
                      <a:pt x="49230" y="74486"/>
                      <a:pt x="63485" y="82772"/>
                    </a:cubicBezTo>
                    <a:close/>
                    <a:moveTo>
                      <a:pt x="230372" y="96679"/>
                    </a:moveTo>
                    <a:cubicBezTo>
                      <a:pt x="223120" y="92735"/>
                      <a:pt x="214776" y="91259"/>
                      <a:pt x="206612" y="92488"/>
                    </a:cubicBezTo>
                    <a:cubicBezTo>
                      <a:pt x="195331" y="93907"/>
                      <a:pt x="184202" y="96326"/>
                      <a:pt x="173349" y="99727"/>
                    </a:cubicBezTo>
                    <a:lnTo>
                      <a:pt x="220868" y="127159"/>
                    </a:lnTo>
                    <a:cubicBezTo>
                      <a:pt x="240826" y="114776"/>
                      <a:pt x="244057" y="104680"/>
                      <a:pt x="230372" y="96679"/>
                    </a:cubicBezTo>
                    <a:close/>
                  </a:path>
                </a:pathLst>
              </a:custGeom>
              <a:solidFill>
                <a:srgbClr val="F9CA0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grpSp>
        <p:grpSp>
          <p:nvGrpSpPr>
            <p:cNvPr id="24583" name="Google Shape;3178;p47">
              <a:extLst>
                <a:ext uri="{FF2B5EF4-FFF2-40B4-BE49-F238E27FC236}">
                  <a16:creationId xmlns:a16="http://schemas.microsoft.com/office/drawing/2014/main" id="{738AF657-D27E-6E19-0F37-FCCBCDD5AF49}"/>
                </a:ext>
              </a:extLst>
            </p:cNvPr>
            <p:cNvGrpSpPr>
              <a:grpSpLocks/>
            </p:cNvGrpSpPr>
            <p:nvPr/>
          </p:nvGrpSpPr>
          <p:grpSpPr bwMode="auto">
            <a:xfrm>
              <a:off x="2682040" y="3351243"/>
              <a:ext cx="883852" cy="621125"/>
              <a:chOff x="4491665" y="4093368"/>
              <a:chExt cx="883852" cy="621125"/>
            </a:xfrm>
          </p:grpSpPr>
          <p:sp>
            <p:nvSpPr>
              <p:cNvPr id="25069" name="Google Shape;3179;p47">
                <a:extLst>
                  <a:ext uri="{FF2B5EF4-FFF2-40B4-BE49-F238E27FC236}">
                    <a16:creationId xmlns:a16="http://schemas.microsoft.com/office/drawing/2014/main" id="{9DEF8BC0-5461-B2A8-B232-66328EC9E8DB}"/>
                  </a:ext>
                </a:extLst>
              </p:cNvPr>
              <p:cNvSpPr>
                <a:spLocks/>
              </p:cNvSpPr>
              <p:nvPr/>
            </p:nvSpPr>
            <p:spPr bwMode="auto">
              <a:xfrm>
                <a:off x="4491665" y="4203001"/>
                <a:ext cx="883852" cy="511492"/>
              </a:xfrm>
              <a:custGeom>
                <a:avLst/>
                <a:gdLst>
                  <a:gd name="T0" fmla="*/ 883852 w 883852"/>
                  <a:gd name="T1" fmla="*/ 255746 h 511492"/>
                  <a:gd name="T2" fmla="*/ 441926 w 883852"/>
                  <a:gd name="T3" fmla="*/ 511492 h 511492"/>
                  <a:gd name="T4" fmla="*/ 0 w 883852"/>
                  <a:gd name="T5" fmla="*/ 255746 h 511492"/>
                  <a:gd name="T6" fmla="*/ 441926 w 883852"/>
                  <a:gd name="T7" fmla="*/ 0 h 511492"/>
                  <a:gd name="T8" fmla="*/ 883852 w 883852"/>
                  <a:gd name="T9" fmla="*/ 255746 h 5114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3852" h="511492" extrusionOk="0">
                    <a:moveTo>
                      <a:pt x="883852" y="255746"/>
                    </a:moveTo>
                    <a:cubicBezTo>
                      <a:pt x="883852" y="396991"/>
                      <a:pt x="685995" y="511492"/>
                      <a:pt x="441926" y="511492"/>
                    </a:cubicBezTo>
                    <a:cubicBezTo>
                      <a:pt x="197857" y="511492"/>
                      <a:pt x="0" y="396991"/>
                      <a:pt x="0" y="255746"/>
                    </a:cubicBezTo>
                    <a:cubicBezTo>
                      <a:pt x="0" y="114501"/>
                      <a:pt x="197857" y="0"/>
                      <a:pt x="441926" y="0"/>
                    </a:cubicBezTo>
                    <a:cubicBezTo>
                      <a:pt x="685995" y="0"/>
                      <a:pt x="883852" y="114501"/>
                      <a:pt x="883852" y="255746"/>
                    </a:cubicBezTo>
                    <a:close/>
                  </a:path>
                </a:pathLst>
              </a:custGeom>
              <a:solidFill>
                <a:srgbClr val="DD990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5070" name="Google Shape;3180;p47">
                <a:extLst>
                  <a:ext uri="{FF2B5EF4-FFF2-40B4-BE49-F238E27FC236}">
                    <a16:creationId xmlns:a16="http://schemas.microsoft.com/office/drawing/2014/main" id="{C1E6038B-CA4B-8EE2-035C-9585454BB9F9}"/>
                  </a:ext>
                </a:extLst>
              </p:cNvPr>
              <p:cNvSpPr>
                <a:spLocks/>
              </p:cNvSpPr>
              <p:nvPr/>
            </p:nvSpPr>
            <p:spPr bwMode="auto">
              <a:xfrm>
                <a:off x="4491855" y="4346066"/>
                <a:ext cx="87339" cy="116490"/>
              </a:xfrm>
              <a:custGeom>
                <a:avLst/>
                <a:gdLst>
                  <a:gd name="T0" fmla="*/ 0 w 87339"/>
                  <a:gd name="T1" fmla="*/ 116491 h 116490"/>
                  <a:gd name="T2" fmla="*/ 0 w 87339"/>
                  <a:gd name="T3" fmla="*/ 0 h 116490"/>
                  <a:gd name="T4" fmla="*/ 87340 w 87339"/>
                  <a:gd name="T5" fmla="*/ 77914 h 116490"/>
                  <a:gd name="T6" fmla="*/ 0 w 87339"/>
                  <a:gd name="T7" fmla="*/ 116491 h 11649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7339" h="116490" extrusionOk="0">
                    <a:moveTo>
                      <a:pt x="0" y="116491"/>
                    </a:moveTo>
                    <a:lnTo>
                      <a:pt x="0" y="0"/>
                    </a:lnTo>
                    <a:lnTo>
                      <a:pt x="87340" y="77914"/>
                    </a:lnTo>
                    <a:lnTo>
                      <a:pt x="0" y="116491"/>
                    </a:lnTo>
                    <a:close/>
                  </a:path>
                </a:pathLst>
              </a:custGeom>
              <a:solidFill>
                <a:srgbClr val="DD990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5071" name="Google Shape;3181;p47">
                <a:extLst>
                  <a:ext uri="{FF2B5EF4-FFF2-40B4-BE49-F238E27FC236}">
                    <a16:creationId xmlns:a16="http://schemas.microsoft.com/office/drawing/2014/main" id="{8AADEE36-8259-914A-A3D0-C86FF8A8A4D9}"/>
                  </a:ext>
                </a:extLst>
              </p:cNvPr>
              <p:cNvSpPr>
                <a:spLocks/>
              </p:cNvSpPr>
              <p:nvPr/>
            </p:nvSpPr>
            <p:spPr bwMode="auto">
              <a:xfrm>
                <a:off x="5309086" y="4349115"/>
                <a:ext cx="66431" cy="157067"/>
              </a:xfrm>
              <a:custGeom>
                <a:avLst/>
                <a:gdLst>
                  <a:gd name="T0" fmla="*/ 66432 w 66431"/>
                  <a:gd name="T1" fmla="*/ 0 h 157067"/>
                  <a:gd name="T2" fmla="*/ 66432 w 66431"/>
                  <a:gd name="T3" fmla="*/ 109633 h 157067"/>
                  <a:gd name="T4" fmla="*/ 21859 w 66431"/>
                  <a:gd name="T5" fmla="*/ 157067 h 157067"/>
                  <a:gd name="T6" fmla="*/ 0 w 66431"/>
                  <a:gd name="T7" fmla="*/ 31623 h 157067"/>
                  <a:gd name="T8" fmla="*/ 66432 w 66431"/>
                  <a:gd name="T9" fmla="*/ 0 h 1570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431" h="157067" extrusionOk="0">
                    <a:moveTo>
                      <a:pt x="66432" y="0"/>
                    </a:moveTo>
                    <a:lnTo>
                      <a:pt x="66432" y="109633"/>
                    </a:lnTo>
                    <a:lnTo>
                      <a:pt x="21859" y="157067"/>
                    </a:lnTo>
                    <a:lnTo>
                      <a:pt x="0" y="31623"/>
                    </a:lnTo>
                    <a:lnTo>
                      <a:pt x="66432" y="0"/>
                    </a:lnTo>
                    <a:close/>
                  </a:path>
                </a:pathLst>
              </a:custGeom>
              <a:solidFill>
                <a:srgbClr val="DD990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5072" name="Google Shape;3182;p47">
                <a:extLst>
                  <a:ext uri="{FF2B5EF4-FFF2-40B4-BE49-F238E27FC236}">
                    <a16:creationId xmlns:a16="http://schemas.microsoft.com/office/drawing/2014/main" id="{F101834F-C656-1315-E93D-2E1F7C50EDD1}"/>
                  </a:ext>
                </a:extLst>
              </p:cNvPr>
              <p:cNvSpPr>
                <a:spLocks/>
              </p:cNvSpPr>
              <p:nvPr/>
            </p:nvSpPr>
            <p:spPr bwMode="auto">
              <a:xfrm>
                <a:off x="4491665" y="4093368"/>
                <a:ext cx="883852" cy="511492"/>
              </a:xfrm>
              <a:custGeom>
                <a:avLst/>
                <a:gdLst>
                  <a:gd name="T0" fmla="*/ 883852 w 883852"/>
                  <a:gd name="T1" fmla="*/ 255746 h 511492"/>
                  <a:gd name="T2" fmla="*/ 441926 w 883852"/>
                  <a:gd name="T3" fmla="*/ 511493 h 511492"/>
                  <a:gd name="T4" fmla="*/ 0 w 883852"/>
                  <a:gd name="T5" fmla="*/ 255746 h 511492"/>
                  <a:gd name="T6" fmla="*/ 441926 w 883852"/>
                  <a:gd name="T7" fmla="*/ 0 h 511492"/>
                  <a:gd name="T8" fmla="*/ 883852 w 883852"/>
                  <a:gd name="T9" fmla="*/ 255746 h 5114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5073" name="Google Shape;3183;p47">
                <a:extLst>
                  <a:ext uri="{FF2B5EF4-FFF2-40B4-BE49-F238E27FC236}">
                    <a16:creationId xmlns:a16="http://schemas.microsoft.com/office/drawing/2014/main" id="{C0B65735-0388-8D79-4ABC-A34A0561E15A}"/>
                  </a:ext>
                </a:extLst>
              </p:cNvPr>
              <p:cNvSpPr>
                <a:spLocks/>
              </p:cNvSpPr>
              <p:nvPr/>
            </p:nvSpPr>
            <p:spPr bwMode="auto">
              <a:xfrm>
                <a:off x="4617381" y="4162996"/>
                <a:ext cx="632721" cy="366093"/>
              </a:xfrm>
              <a:custGeom>
                <a:avLst/>
                <a:gdLst>
                  <a:gd name="T0" fmla="*/ 632116 w 632721"/>
                  <a:gd name="T1" fmla="*/ 194024 h 366093"/>
                  <a:gd name="T2" fmla="*/ 540025 w 632721"/>
                  <a:gd name="T3" fmla="*/ 312515 h 366093"/>
                  <a:gd name="T4" fmla="*/ 92586 w 632721"/>
                  <a:gd name="T5" fmla="*/ 312515 h 366093"/>
                  <a:gd name="T6" fmla="*/ 590 w 632721"/>
                  <a:gd name="T7" fmla="*/ 194024 h 366093"/>
                  <a:gd name="T8" fmla="*/ 92586 w 632721"/>
                  <a:gd name="T9" fmla="*/ 53721 h 366093"/>
                  <a:gd name="T10" fmla="*/ 540025 w 632721"/>
                  <a:gd name="T11" fmla="*/ 53721 h 366093"/>
                  <a:gd name="T12" fmla="*/ 632116 w 632721"/>
                  <a:gd name="T13" fmla="*/ 194024 h 36609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721" h="366093" extrusionOk="0">
                    <a:moveTo>
                      <a:pt x="632116" y="194024"/>
                    </a:moveTo>
                    <a:cubicBezTo>
                      <a:pt x="627555" y="237172"/>
                      <a:pt x="596952" y="279749"/>
                      <a:pt x="540025" y="312515"/>
                    </a:cubicBezTo>
                    <a:cubicBezTo>
                      <a:pt x="416475" y="383953"/>
                      <a:pt x="216136" y="383953"/>
                      <a:pt x="92586" y="312515"/>
                    </a:cubicBezTo>
                    <a:cubicBezTo>
                      <a:pt x="35564" y="279559"/>
                      <a:pt x="4962" y="237172"/>
                      <a:pt x="590" y="194024"/>
                    </a:cubicBezTo>
                    <a:cubicBezTo>
                      <a:pt x="-4732" y="143637"/>
                      <a:pt x="25965" y="92107"/>
                      <a:pt x="92586" y="53721"/>
                    </a:cubicBezTo>
                    <a:cubicBezTo>
                      <a:pt x="216136" y="-17907"/>
                      <a:pt x="416475" y="-17907"/>
                      <a:pt x="540025" y="53721"/>
                    </a:cubicBezTo>
                    <a:cubicBezTo>
                      <a:pt x="606551" y="92107"/>
                      <a:pt x="637534" y="143637"/>
                      <a:pt x="632116" y="194024"/>
                    </a:cubicBez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5074" name="Google Shape;3184;p47">
                <a:extLst>
                  <a:ext uri="{FF2B5EF4-FFF2-40B4-BE49-F238E27FC236}">
                    <a16:creationId xmlns:a16="http://schemas.microsoft.com/office/drawing/2014/main" id="{C6164CED-D244-F97A-F011-4025DE456ACF}"/>
                  </a:ext>
                </a:extLst>
              </p:cNvPr>
              <p:cNvSpPr>
                <a:spLocks/>
              </p:cNvSpPr>
              <p:nvPr/>
            </p:nvSpPr>
            <p:spPr bwMode="auto">
              <a:xfrm>
                <a:off x="4617971" y="4184904"/>
                <a:ext cx="631526" cy="344185"/>
              </a:xfrm>
              <a:custGeom>
                <a:avLst/>
                <a:gdLst>
                  <a:gd name="T0" fmla="*/ 631527 w 631526"/>
                  <a:gd name="T1" fmla="*/ 172117 h 344185"/>
                  <a:gd name="T2" fmla="*/ 539435 w 631526"/>
                  <a:gd name="T3" fmla="*/ 290608 h 344185"/>
                  <a:gd name="T4" fmla="*/ 91997 w 631526"/>
                  <a:gd name="T5" fmla="*/ 290608 h 344185"/>
                  <a:gd name="T6" fmla="*/ 0 w 631526"/>
                  <a:gd name="T7" fmla="*/ 172117 h 344185"/>
                  <a:gd name="T8" fmla="*/ 91997 w 631526"/>
                  <a:gd name="T9" fmla="*/ 53721 h 344185"/>
                  <a:gd name="T10" fmla="*/ 539435 w 631526"/>
                  <a:gd name="T11" fmla="*/ 53721 h 344185"/>
                  <a:gd name="T12" fmla="*/ 631527 w 631526"/>
                  <a:gd name="T13" fmla="*/ 172117 h 3441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1526" h="344185" extrusionOk="0">
                    <a:moveTo>
                      <a:pt x="631527" y="172117"/>
                    </a:moveTo>
                    <a:cubicBezTo>
                      <a:pt x="626965" y="215265"/>
                      <a:pt x="596363" y="257842"/>
                      <a:pt x="539435" y="290608"/>
                    </a:cubicBezTo>
                    <a:cubicBezTo>
                      <a:pt x="415886" y="362045"/>
                      <a:pt x="215546" y="362045"/>
                      <a:pt x="91997" y="290608"/>
                    </a:cubicBezTo>
                    <a:cubicBezTo>
                      <a:pt x="34974" y="257651"/>
                      <a:pt x="4372" y="215265"/>
                      <a:pt x="0" y="172117"/>
                    </a:cubicBezTo>
                    <a:cubicBezTo>
                      <a:pt x="4372" y="129064"/>
                      <a:pt x="34974" y="86392"/>
                      <a:pt x="91997" y="53721"/>
                    </a:cubicBezTo>
                    <a:cubicBezTo>
                      <a:pt x="215546" y="-17907"/>
                      <a:pt x="415886" y="-17907"/>
                      <a:pt x="539435" y="53721"/>
                    </a:cubicBezTo>
                    <a:cubicBezTo>
                      <a:pt x="596363" y="86677"/>
                      <a:pt x="627440" y="129064"/>
                      <a:pt x="631527" y="172117"/>
                    </a:cubicBezTo>
                    <a:close/>
                  </a:path>
                </a:pathLst>
              </a:custGeom>
              <a:solidFill>
                <a:srgbClr val="E8A30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5075" name="Google Shape;3185;p47">
                <a:extLst>
                  <a:ext uri="{FF2B5EF4-FFF2-40B4-BE49-F238E27FC236}">
                    <a16:creationId xmlns:a16="http://schemas.microsoft.com/office/drawing/2014/main" id="{4AF1EE8A-1EB5-F137-2243-3F461CB46C82}"/>
                  </a:ext>
                </a:extLst>
              </p:cNvPr>
              <p:cNvSpPr>
                <a:spLocks/>
              </p:cNvSpPr>
              <p:nvPr/>
            </p:nvSpPr>
            <p:spPr bwMode="auto">
              <a:xfrm>
                <a:off x="4779725" y="4267771"/>
                <a:ext cx="295065" cy="184880"/>
              </a:xfrm>
              <a:custGeom>
                <a:avLst/>
                <a:gdLst>
                  <a:gd name="T0" fmla="*/ 149304 w 295065"/>
                  <a:gd name="T1" fmla="*/ 29337 h 184880"/>
                  <a:gd name="T2" fmla="*/ 137710 w 295065"/>
                  <a:gd name="T3" fmla="*/ 30289 h 184880"/>
                  <a:gd name="T4" fmla="*/ 120223 w 295065"/>
                  <a:gd name="T5" fmla="*/ 33433 h 184880"/>
                  <a:gd name="T6" fmla="*/ 100075 w 295065"/>
                  <a:gd name="T7" fmla="*/ 38671 h 184880"/>
                  <a:gd name="T8" fmla="*/ 80307 w 295065"/>
                  <a:gd name="T9" fmla="*/ 46196 h 184880"/>
                  <a:gd name="T10" fmla="*/ 131057 w 295065"/>
                  <a:gd name="T11" fmla="*/ 75629 h 184880"/>
                  <a:gd name="T12" fmla="*/ 140561 w 295065"/>
                  <a:gd name="T13" fmla="*/ 72390 h 184880"/>
                  <a:gd name="T14" fmla="*/ 177151 w 295065"/>
                  <a:gd name="T15" fmla="*/ 61436 h 184880"/>
                  <a:gd name="T16" fmla="*/ 210034 w 295065"/>
                  <a:gd name="T17" fmla="*/ 56007 h 184880"/>
                  <a:gd name="T18" fmla="*/ 240256 w 295065"/>
                  <a:gd name="T19" fmla="*/ 58007 h 184880"/>
                  <a:gd name="T20" fmla="*/ 269242 w 295065"/>
                  <a:gd name="T21" fmla="*/ 69342 h 184880"/>
                  <a:gd name="T22" fmla="*/ 291101 w 295065"/>
                  <a:gd name="T23" fmla="*/ 88392 h 184880"/>
                  <a:gd name="T24" fmla="*/ 294332 w 295065"/>
                  <a:gd name="T25" fmla="*/ 108299 h 184880"/>
                  <a:gd name="T26" fmla="*/ 282453 w 295065"/>
                  <a:gd name="T27" fmla="*/ 127921 h 184880"/>
                  <a:gd name="T28" fmla="*/ 259263 w 295065"/>
                  <a:gd name="T29" fmla="*/ 146304 h 184880"/>
                  <a:gd name="T30" fmla="*/ 291576 w 295065"/>
                  <a:gd name="T31" fmla="*/ 165354 h 184880"/>
                  <a:gd name="T32" fmla="*/ 273899 w 295065"/>
                  <a:gd name="T33" fmla="*/ 175546 h 184880"/>
                  <a:gd name="T34" fmla="*/ 241301 w 295065"/>
                  <a:gd name="T35" fmla="*/ 156496 h 184880"/>
                  <a:gd name="T36" fmla="*/ 192832 w 295065"/>
                  <a:gd name="T37" fmla="*/ 174879 h 184880"/>
                  <a:gd name="T38" fmla="*/ 139421 w 295065"/>
                  <a:gd name="T39" fmla="*/ 184880 h 184880"/>
                  <a:gd name="T40" fmla="*/ 122409 w 295065"/>
                  <a:gd name="T41" fmla="*/ 154305 h 184880"/>
                  <a:gd name="T42" fmla="*/ 136569 w 295065"/>
                  <a:gd name="T43" fmla="*/ 153162 h 184880"/>
                  <a:gd name="T44" fmla="*/ 157858 w 295065"/>
                  <a:gd name="T45" fmla="*/ 149543 h 184880"/>
                  <a:gd name="T46" fmla="*/ 182758 w 295065"/>
                  <a:gd name="T47" fmla="*/ 143161 h 184880"/>
                  <a:gd name="T48" fmla="*/ 207563 w 295065"/>
                  <a:gd name="T49" fmla="*/ 133636 h 184880"/>
                  <a:gd name="T50" fmla="*/ 157003 w 295065"/>
                  <a:gd name="T51" fmla="*/ 104394 h 184880"/>
                  <a:gd name="T52" fmla="*/ 150445 w 295065"/>
                  <a:gd name="T53" fmla="*/ 106680 h 184880"/>
                  <a:gd name="T54" fmla="*/ 143507 w 295065"/>
                  <a:gd name="T55" fmla="*/ 108776 h 184880"/>
                  <a:gd name="T56" fmla="*/ 108533 w 295065"/>
                  <a:gd name="T57" fmla="*/ 118301 h 184880"/>
                  <a:gd name="T58" fmla="*/ 78786 w 295065"/>
                  <a:gd name="T59" fmla="*/ 122301 h 184880"/>
                  <a:gd name="T60" fmla="*/ 52461 w 295065"/>
                  <a:gd name="T61" fmla="*/ 119825 h 184880"/>
                  <a:gd name="T62" fmla="*/ 28036 w 295065"/>
                  <a:gd name="T63" fmla="*/ 110300 h 184880"/>
                  <a:gd name="T64" fmla="*/ 6938 w 295065"/>
                  <a:gd name="T65" fmla="*/ 92107 h 184880"/>
                  <a:gd name="T66" fmla="*/ 1235 w 295065"/>
                  <a:gd name="T67" fmla="*/ 72485 h 184880"/>
                  <a:gd name="T68" fmla="*/ 9599 w 295065"/>
                  <a:gd name="T69" fmla="*/ 52673 h 184880"/>
                  <a:gd name="T70" fmla="*/ 30127 w 295065"/>
                  <a:gd name="T71" fmla="*/ 33623 h 184880"/>
                  <a:gd name="T72" fmla="*/ 0 w 295065"/>
                  <a:gd name="T73" fmla="*/ 16954 h 184880"/>
                  <a:gd name="T74" fmla="*/ 17582 w 295065"/>
                  <a:gd name="T75" fmla="*/ 6763 h 184880"/>
                  <a:gd name="T76" fmla="*/ 47234 w 295065"/>
                  <a:gd name="T77" fmla="*/ 23908 h 184880"/>
                  <a:gd name="T78" fmla="*/ 90856 w 295065"/>
                  <a:gd name="T79" fmla="*/ 7906 h 184880"/>
                  <a:gd name="T80" fmla="*/ 134479 w 295065"/>
                  <a:gd name="T81" fmla="*/ 0 h 184880"/>
                  <a:gd name="T82" fmla="*/ 149304 w 295065"/>
                  <a:gd name="T83" fmla="*/ 29337 h 184880"/>
                  <a:gd name="T84" fmla="*/ 62915 w 295065"/>
                  <a:gd name="T85" fmla="*/ 82772 h 184880"/>
                  <a:gd name="T86" fmla="*/ 84964 w 295065"/>
                  <a:gd name="T87" fmla="*/ 87535 h 184880"/>
                  <a:gd name="T88" fmla="*/ 115186 w 295065"/>
                  <a:gd name="T89" fmla="*/ 80677 h 184880"/>
                  <a:gd name="T90" fmla="*/ 67667 w 295065"/>
                  <a:gd name="T91" fmla="*/ 53150 h 184880"/>
                  <a:gd name="T92" fmla="*/ 62915 w 295065"/>
                  <a:gd name="T93" fmla="*/ 82772 h 184880"/>
                  <a:gd name="T94" fmla="*/ 229802 w 295065"/>
                  <a:gd name="T95" fmla="*/ 96679 h 184880"/>
                  <a:gd name="T96" fmla="*/ 205947 w 295065"/>
                  <a:gd name="T97" fmla="*/ 92393 h 184880"/>
                  <a:gd name="T98" fmla="*/ 172779 w 295065"/>
                  <a:gd name="T99" fmla="*/ 99727 h 184880"/>
                  <a:gd name="T100" fmla="*/ 220298 w 295065"/>
                  <a:gd name="T101" fmla="*/ 127063 h 184880"/>
                  <a:gd name="T102" fmla="*/ 229802 w 295065"/>
                  <a:gd name="T103" fmla="*/ 96679 h 184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95065" h="184880" extrusionOk="0">
                    <a:moveTo>
                      <a:pt x="149304" y="29337"/>
                    </a:moveTo>
                    <a:cubicBezTo>
                      <a:pt x="145417" y="29375"/>
                      <a:pt x="141549" y="29689"/>
                      <a:pt x="137710" y="30289"/>
                    </a:cubicBezTo>
                    <a:cubicBezTo>
                      <a:pt x="132483" y="31052"/>
                      <a:pt x="126685" y="32099"/>
                      <a:pt x="120223" y="33433"/>
                    </a:cubicBezTo>
                    <a:cubicBezTo>
                      <a:pt x="113760" y="34766"/>
                      <a:pt x="107013" y="36576"/>
                      <a:pt x="100075" y="38671"/>
                    </a:cubicBezTo>
                    <a:cubicBezTo>
                      <a:pt x="93311" y="40691"/>
                      <a:pt x="86703" y="43206"/>
                      <a:pt x="80307" y="46196"/>
                    </a:cubicBezTo>
                    <a:lnTo>
                      <a:pt x="131057" y="75629"/>
                    </a:lnTo>
                    <a:lnTo>
                      <a:pt x="140561" y="72390"/>
                    </a:lnTo>
                    <a:cubicBezTo>
                      <a:pt x="153486" y="68104"/>
                      <a:pt x="165651" y="64389"/>
                      <a:pt x="177151" y="61436"/>
                    </a:cubicBezTo>
                    <a:cubicBezTo>
                      <a:pt x="187899" y="58503"/>
                      <a:pt x="198914" y="56683"/>
                      <a:pt x="210034" y="56007"/>
                    </a:cubicBezTo>
                    <a:cubicBezTo>
                      <a:pt x="220155" y="55321"/>
                      <a:pt x="230315" y="55988"/>
                      <a:pt x="240256" y="58007"/>
                    </a:cubicBezTo>
                    <a:cubicBezTo>
                      <a:pt x="250463" y="60217"/>
                      <a:pt x="260242" y="64037"/>
                      <a:pt x="269242" y="69342"/>
                    </a:cubicBezTo>
                    <a:cubicBezTo>
                      <a:pt x="278024" y="73733"/>
                      <a:pt x="285541" y="80286"/>
                      <a:pt x="291101" y="88392"/>
                    </a:cubicBezTo>
                    <a:cubicBezTo>
                      <a:pt x="294817" y="94317"/>
                      <a:pt x="295986" y="101498"/>
                      <a:pt x="294332" y="108299"/>
                    </a:cubicBezTo>
                    <a:cubicBezTo>
                      <a:pt x="292194" y="115786"/>
                      <a:pt x="288088" y="122568"/>
                      <a:pt x="282453" y="127921"/>
                    </a:cubicBezTo>
                    <a:cubicBezTo>
                      <a:pt x="275477" y="134950"/>
                      <a:pt x="267693" y="141122"/>
                      <a:pt x="259263" y="146304"/>
                    </a:cubicBezTo>
                    <a:lnTo>
                      <a:pt x="291576" y="165354"/>
                    </a:lnTo>
                    <a:lnTo>
                      <a:pt x="273899" y="175546"/>
                    </a:lnTo>
                    <a:lnTo>
                      <a:pt x="241301" y="156496"/>
                    </a:lnTo>
                    <a:cubicBezTo>
                      <a:pt x="225781" y="164202"/>
                      <a:pt x="209549" y="170355"/>
                      <a:pt x="192832" y="174879"/>
                    </a:cubicBezTo>
                    <a:cubicBezTo>
                      <a:pt x="175345" y="179718"/>
                      <a:pt x="157478" y="183061"/>
                      <a:pt x="139421" y="184880"/>
                    </a:cubicBezTo>
                    <a:lnTo>
                      <a:pt x="122409" y="154305"/>
                    </a:lnTo>
                    <a:cubicBezTo>
                      <a:pt x="127146" y="154181"/>
                      <a:pt x="131874" y="153800"/>
                      <a:pt x="136569" y="153162"/>
                    </a:cubicBezTo>
                    <a:cubicBezTo>
                      <a:pt x="143726" y="152352"/>
                      <a:pt x="150835" y="151143"/>
                      <a:pt x="157858" y="149543"/>
                    </a:cubicBezTo>
                    <a:cubicBezTo>
                      <a:pt x="165746" y="147828"/>
                      <a:pt x="174014" y="145732"/>
                      <a:pt x="182758" y="143161"/>
                    </a:cubicBezTo>
                    <a:cubicBezTo>
                      <a:pt x="191245" y="140580"/>
                      <a:pt x="199532" y="137398"/>
                      <a:pt x="207563" y="133636"/>
                    </a:cubicBezTo>
                    <a:lnTo>
                      <a:pt x="157003" y="104394"/>
                    </a:lnTo>
                    <a:lnTo>
                      <a:pt x="150445" y="106680"/>
                    </a:lnTo>
                    <a:lnTo>
                      <a:pt x="143507" y="108776"/>
                    </a:lnTo>
                    <a:cubicBezTo>
                      <a:pt x="130772" y="112967"/>
                      <a:pt x="119177" y="116300"/>
                      <a:pt x="108533" y="118301"/>
                    </a:cubicBezTo>
                    <a:cubicBezTo>
                      <a:pt x="98766" y="120577"/>
                      <a:pt x="88806" y="121911"/>
                      <a:pt x="78786" y="122301"/>
                    </a:cubicBezTo>
                    <a:cubicBezTo>
                      <a:pt x="69941" y="122615"/>
                      <a:pt x="61093" y="121787"/>
                      <a:pt x="52461" y="119825"/>
                    </a:cubicBezTo>
                    <a:cubicBezTo>
                      <a:pt x="43893" y="117881"/>
                      <a:pt x="35661" y="114671"/>
                      <a:pt x="28036" y="110300"/>
                    </a:cubicBezTo>
                    <a:cubicBezTo>
                      <a:pt x="19700" y="105947"/>
                      <a:pt x="12480" y="99717"/>
                      <a:pt x="6938" y="92107"/>
                    </a:cubicBezTo>
                    <a:cubicBezTo>
                      <a:pt x="2819" y="86430"/>
                      <a:pt x="803" y="79496"/>
                      <a:pt x="1235" y="72485"/>
                    </a:cubicBezTo>
                    <a:cubicBezTo>
                      <a:pt x="1979" y="65189"/>
                      <a:pt x="4893" y="58283"/>
                      <a:pt x="9599" y="52673"/>
                    </a:cubicBezTo>
                    <a:cubicBezTo>
                      <a:pt x="15435" y="45310"/>
                      <a:pt x="22357" y="38891"/>
                      <a:pt x="30127" y="33623"/>
                    </a:cubicBezTo>
                    <a:lnTo>
                      <a:pt x="0" y="16954"/>
                    </a:lnTo>
                    <a:lnTo>
                      <a:pt x="17582" y="6763"/>
                    </a:lnTo>
                    <a:lnTo>
                      <a:pt x="47234" y="23908"/>
                    </a:lnTo>
                    <a:cubicBezTo>
                      <a:pt x="61177" y="17059"/>
                      <a:pt x="75797" y="11697"/>
                      <a:pt x="90856" y="7906"/>
                    </a:cubicBezTo>
                    <a:cubicBezTo>
                      <a:pt x="105192" y="4239"/>
                      <a:pt x="119769" y="1591"/>
                      <a:pt x="134479" y="0"/>
                    </a:cubicBezTo>
                    <a:lnTo>
                      <a:pt x="149304" y="29337"/>
                    </a:lnTo>
                    <a:close/>
                    <a:moveTo>
                      <a:pt x="62915" y="82772"/>
                    </a:moveTo>
                    <a:cubicBezTo>
                      <a:pt x="69599" y="86601"/>
                      <a:pt x="77300" y="88259"/>
                      <a:pt x="84964" y="87535"/>
                    </a:cubicBezTo>
                    <a:cubicBezTo>
                      <a:pt x="95260" y="86382"/>
                      <a:pt x="105397" y="84077"/>
                      <a:pt x="115186" y="80677"/>
                    </a:cubicBezTo>
                    <a:lnTo>
                      <a:pt x="67667" y="53150"/>
                    </a:lnTo>
                    <a:cubicBezTo>
                      <a:pt x="50180" y="64579"/>
                      <a:pt x="48659" y="74486"/>
                      <a:pt x="62915" y="82772"/>
                    </a:cubicBezTo>
                    <a:close/>
                    <a:moveTo>
                      <a:pt x="229802" y="96679"/>
                    </a:moveTo>
                    <a:cubicBezTo>
                      <a:pt x="222503" y="92755"/>
                      <a:pt x="214149" y="91250"/>
                      <a:pt x="205947" y="92393"/>
                    </a:cubicBezTo>
                    <a:cubicBezTo>
                      <a:pt x="194704" y="93907"/>
                      <a:pt x="183613" y="96364"/>
                      <a:pt x="172779" y="99727"/>
                    </a:cubicBezTo>
                    <a:lnTo>
                      <a:pt x="220298" y="127063"/>
                    </a:lnTo>
                    <a:cubicBezTo>
                      <a:pt x="240256" y="114776"/>
                      <a:pt x="243487" y="104204"/>
                      <a:pt x="229802" y="96679"/>
                    </a:cubicBez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5076" name="Google Shape;3186;p47">
                <a:extLst>
                  <a:ext uri="{FF2B5EF4-FFF2-40B4-BE49-F238E27FC236}">
                    <a16:creationId xmlns:a16="http://schemas.microsoft.com/office/drawing/2014/main" id="{D8B5BAB4-6F52-4241-AA80-A508E8E2C092}"/>
                  </a:ext>
                </a:extLst>
              </p:cNvPr>
              <p:cNvSpPr>
                <a:spLocks/>
              </p:cNvSpPr>
              <p:nvPr/>
            </p:nvSpPr>
            <p:spPr bwMode="auto">
              <a:xfrm>
                <a:off x="4901754" y="4404931"/>
                <a:ext cx="19007" cy="25527"/>
              </a:xfrm>
              <a:custGeom>
                <a:avLst/>
                <a:gdLst>
                  <a:gd name="T0" fmla="*/ 0 w 19007"/>
                  <a:gd name="T1" fmla="*/ 17145 h 25527"/>
                  <a:gd name="T2" fmla="*/ 0 w 19007"/>
                  <a:gd name="T3" fmla="*/ 0 h 25527"/>
                  <a:gd name="T4" fmla="*/ 19008 w 19007"/>
                  <a:gd name="T5" fmla="*/ 12478 h 25527"/>
                  <a:gd name="T6" fmla="*/ 10549 w 19007"/>
                  <a:gd name="T7" fmla="*/ 25527 h 25527"/>
                  <a:gd name="T8" fmla="*/ 0 w 19007"/>
                  <a:gd name="T9" fmla="*/ 17145 h 255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007" h="25527" extrusionOk="0">
                    <a:moveTo>
                      <a:pt x="0" y="17145"/>
                    </a:moveTo>
                    <a:cubicBezTo>
                      <a:pt x="0" y="15907"/>
                      <a:pt x="0" y="0"/>
                      <a:pt x="0" y="0"/>
                    </a:cubicBezTo>
                    <a:lnTo>
                      <a:pt x="19008" y="12478"/>
                    </a:lnTo>
                    <a:lnTo>
                      <a:pt x="10549" y="25527"/>
                    </a:lnTo>
                    <a:lnTo>
                      <a:pt x="0" y="17145"/>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5077" name="Google Shape;3187;p47">
                <a:extLst>
                  <a:ext uri="{FF2B5EF4-FFF2-40B4-BE49-F238E27FC236}">
                    <a16:creationId xmlns:a16="http://schemas.microsoft.com/office/drawing/2014/main" id="{5E85C75D-6FEC-B49F-5765-9CF836B6D043}"/>
                  </a:ext>
                </a:extLst>
              </p:cNvPr>
              <p:cNvSpPr>
                <a:spLocks/>
              </p:cNvSpPr>
              <p:nvPr/>
            </p:nvSpPr>
            <p:spPr bwMode="auto">
              <a:xfrm>
                <a:off x="5028819" y="4415790"/>
                <a:ext cx="42101" cy="19716"/>
              </a:xfrm>
              <a:custGeom>
                <a:avLst/>
                <a:gdLst>
                  <a:gd name="T0" fmla="*/ 42102 w 42101"/>
                  <a:gd name="T1" fmla="*/ 17145 h 19716"/>
                  <a:gd name="T2" fmla="*/ 42102 w 42101"/>
                  <a:gd name="T3" fmla="*/ 0 h 19716"/>
                  <a:gd name="T4" fmla="*/ 0 w 42101"/>
                  <a:gd name="T5" fmla="*/ 3238 h 19716"/>
                  <a:gd name="T6" fmla="*/ 24140 w 42101"/>
                  <a:gd name="T7" fmla="*/ 19717 h 19716"/>
                  <a:gd name="T8" fmla="*/ 42102 w 42101"/>
                  <a:gd name="T9" fmla="*/ 17145 h 197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101" h="19716" extrusionOk="0">
                    <a:moveTo>
                      <a:pt x="42102" y="17145"/>
                    </a:moveTo>
                    <a:lnTo>
                      <a:pt x="42102" y="0"/>
                    </a:lnTo>
                    <a:lnTo>
                      <a:pt x="0" y="3238"/>
                    </a:lnTo>
                    <a:lnTo>
                      <a:pt x="24140" y="19717"/>
                    </a:lnTo>
                    <a:lnTo>
                      <a:pt x="42102" y="17145"/>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5078" name="Google Shape;3188;p47">
                <a:extLst>
                  <a:ext uri="{FF2B5EF4-FFF2-40B4-BE49-F238E27FC236}">
                    <a16:creationId xmlns:a16="http://schemas.microsoft.com/office/drawing/2014/main" id="{8C5AEBB1-3A5C-1CA6-3AF8-D5B11AFC1DAD}"/>
                  </a:ext>
                </a:extLst>
              </p:cNvPr>
              <p:cNvSpPr>
                <a:spLocks/>
              </p:cNvSpPr>
              <p:nvPr/>
            </p:nvSpPr>
            <p:spPr bwMode="auto">
              <a:xfrm>
                <a:off x="5042980" y="4352543"/>
                <a:ext cx="31457" cy="17335"/>
              </a:xfrm>
              <a:custGeom>
                <a:avLst/>
                <a:gdLst>
                  <a:gd name="T0" fmla="*/ 31458 w 31457"/>
                  <a:gd name="T1" fmla="*/ 17336 h 17335"/>
                  <a:gd name="T2" fmla="*/ 31458 w 31457"/>
                  <a:gd name="T3" fmla="*/ 0 h 17335"/>
                  <a:gd name="T4" fmla="*/ 0 w 31457"/>
                  <a:gd name="T5" fmla="*/ 11430 h 17335"/>
                  <a:gd name="T6" fmla="*/ 31458 w 31457"/>
                  <a:gd name="T7" fmla="*/ 17336 h 173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457" h="17335" extrusionOk="0">
                    <a:moveTo>
                      <a:pt x="31458" y="17336"/>
                    </a:moveTo>
                    <a:lnTo>
                      <a:pt x="31458" y="0"/>
                    </a:lnTo>
                    <a:lnTo>
                      <a:pt x="0" y="11430"/>
                    </a:lnTo>
                    <a:lnTo>
                      <a:pt x="31458" y="17336"/>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5079" name="Google Shape;3189;p47">
                <a:extLst>
                  <a:ext uri="{FF2B5EF4-FFF2-40B4-BE49-F238E27FC236}">
                    <a16:creationId xmlns:a16="http://schemas.microsoft.com/office/drawing/2014/main" id="{12861BDB-B450-7DDF-8E5F-5E32DD47DFD7}"/>
                  </a:ext>
                </a:extLst>
              </p:cNvPr>
              <p:cNvSpPr>
                <a:spLocks/>
              </p:cNvSpPr>
              <p:nvPr/>
            </p:nvSpPr>
            <p:spPr bwMode="auto">
              <a:xfrm>
                <a:off x="4944141" y="4358925"/>
                <a:ext cx="47328" cy="33146"/>
              </a:xfrm>
              <a:custGeom>
                <a:avLst/>
                <a:gdLst>
                  <a:gd name="T0" fmla="*/ 0 w 47328"/>
                  <a:gd name="T1" fmla="*/ 10096 h 33146"/>
                  <a:gd name="T2" fmla="*/ 10454 w 47328"/>
                  <a:gd name="T3" fmla="*/ 0 h 33146"/>
                  <a:gd name="T4" fmla="*/ 47329 w 47328"/>
                  <a:gd name="T5" fmla="*/ 25622 h 33146"/>
                  <a:gd name="T6" fmla="*/ 45048 w 47328"/>
                  <a:gd name="T7" fmla="*/ 33147 h 33146"/>
                  <a:gd name="T8" fmla="*/ 16537 w 47328"/>
                  <a:gd name="T9" fmla="*/ 20764 h 33146"/>
                  <a:gd name="T10" fmla="*/ 0 w 47328"/>
                  <a:gd name="T11" fmla="*/ 10096 h 331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328" h="33146" extrusionOk="0">
                    <a:moveTo>
                      <a:pt x="0" y="10096"/>
                    </a:moveTo>
                    <a:lnTo>
                      <a:pt x="10454" y="0"/>
                    </a:lnTo>
                    <a:lnTo>
                      <a:pt x="47329" y="25622"/>
                    </a:lnTo>
                    <a:lnTo>
                      <a:pt x="45048" y="33147"/>
                    </a:lnTo>
                    <a:cubicBezTo>
                      <a:pt x="45048" y="33147"/>
                      <a:pt x="17487" y="21527"/>
                      <a:pt x="16537" y="20764"/>
                    </a:cubicBezTo>
                    <a:lnTo>
                      <a:pt x="0" y="10096"/>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5080" name="Google Shape;3190;p47">
                <a:extLst>
                  <a:ext uri="{FF2B5EF4-FFF2-40B4-BE49-F238E27FC236}">
                    <a16:creationId xmlns:a16="http://schemas.microsoft.com/office/drawing/2014/main" id="{5905250B-C456-99C8-585E-A5F45CDF741C}"/>
                  </a:ext>
                </a:extLst>
              </p:cNvPr>
              <p:cNvSpPr>
                <a:spLocks/>
              </p:cNvSpPr>
              <p:nvPr/>
            </p:nvSpPr>
            <p:spPr bwMode="auto">
              <a:xfrm>
                <a:off x="4847487" y="4303680"/>
                <a:ext cx="58543" cy="38957"/>
              </a:xfrm>
              <a:custGeom>
                <a:avLst/>
                <a:gdLst>
                  <a:gd name="T0" fmla="*/ 0 w 58543"/>
                  <a:gd name="T1" fmla="*/ 11144 h 38957"/>
                  <a:gd name="T2" fmla="*/ 49040 w 58543"/>
                  <a:gd name="T3" fmla="*/ 38958 h 38957"/>
                  <a:gd name="T4" fmla="*/ 58543 w 58543"/>
                  <a:gd name="T5" fmla="*/ 31623 h 38957"/>
                  <a:gd name="T6" fmla="*/ 51986 w 58543"/>
                  <a:gd name="T7" fmla="*/ 23908 h 38957"/>
                  <a:gd name="T8" fmla="*/ 36780 w 58543"/>
                  <a:gd name="T9" fmla="*/ 11144 h 38957"/>
                  <a:gd name="T10" fmla="*/ 9884 w 58543"/>
                  <a:gd name="T11" fmla="*/ 0 h 38957"/>
                  <a:gd name="T12" fmla="*/ 0 w 58543"/>
                  <a:gd name="T13" fmla="*/ 11144 h 389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8543" h="38957" extrusionOk="0">
                    <a:moveTo>
                      <a:pt x="0" y="11144"/>
                    </a:moveTo>
                    <a:lnTo>
                      <a:pt x="49040" y="38958"/>
                    </a:lnTo>
                    <a:lnTo>
                      <a:pt x="58543" y="31623"/>
                    </a:lnTo>
                    <a:cubicBezTo>
                      <a:pt x="58543" y="31623"/>
                      <a:pt x="52461" y="24575"/>
                      <a:pt x="51986" y="23908"/>
                    </a:cubicBezTo>
                    <a:cubicBezTo>
                      <a:pt x="47612" y="18888"/>
                      <a:pt x="42482" y="14573"/>
                      <a:pt x="36780" y="11144"/>
                    </a:cubicBezTo>
                    <a:cubicBezTo>
                      <a:pt x="33168" y="10383"/>
                      <a:pt x="9884" y="0"/>
                      <a:pt x="9884" y="0"/>
                    </a:cubicBezTo>
                    <a:lnTo>
                      <a:pt x="0" y="11144"/>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5081" name="Google Shape;3191;p47">
                <a:extLst>
                  <a:ext uri="{FF2B5EF4-FFF2-40B4-BE49-F238E27FC236}">
                    <a16:creationId xmlns:a16="http://schemas.microsoft.com/office/drawing/2014/main" id="{A78FED8E-1807-BAF5-21F2-04E000434DEB}"/>
                  </a:ext>
                </a:extLst>
              </p:cNvPr>
              <p:cNvSpPr>
                <a:spLocks/>
              </p:cNvSpPr>
              <p:nvPr/>
            </p:nvSpPr>
            <p:spPr bwMode="auto">
              <a:xfrm>
                <a:off x="4901754" y="4272629"/>
                <a:ext cx="27275" cy="24479"/>
              </a:xfrm>
              <a:custGeom>
                <a:avLst/>
                <a:gdLst>
                  <a:gd name="T0" fmla="*/ 27276 w 27275"/>
                  <a:gd name="T1" fmla="*/ 24479 h 24479"/>
                  <a:gd name="T2" fmla="*/ 27276 w 27275"/>
                  <a:gd name="T3" fmla="*/ 7334 h 24479"/>
                  <a:gd name="T4" fmla="*/ 4752 w 27275"/>
                  <a:gd name="T5" fmla="*/ 0 h 24479"/>
                  <a:gd name="T6" fmla="*/ 0 w 27275"/>
                  <a:gd name="T7" fmla="*/ 13525 h 24479"/>
                  <a:gd name="T8" fmla="*/ 1140 w 27275"/>
                  <a:gd name="T9" fmla="*/ 19621 h 24479"/>
                  <a:gd name="T10" fmla="*/ 27276 w 27275"/>
                  <a:gd name="T11" fmla="*/ 24479 h 244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275" h="24479" extrusionOk="0">
                    <a:moveTo>
                      <a:pt x="27276" y="24479"/>
                    </a:moveTo>
                    <a:lnTo>
                      <a:pt x="27276" y="7334"/>
                    </a:lnTo>
                    <a:lnTo>
                      <a:pt x="4752" y="0"/>
                    </a:lnTo>
                    <a:lnTo>
                      <a:pt x="0" y="13525"/>
                    </a:lnTo>
                    <a:lnTo>
                      <a:pt x="1140" y="19621"/>
                    </a:lnTo>
                    <a:lnTo>
                      <a:pt x="27276" y="24479"/>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5082" name="Google Shape;3192;p47">
                <a:extLst>
                  <a:ext uri="{FF2B5EF4-FFF2-40B4-BE49-F238E27FC236}">
                    <a16:creationId xmlns:a16="http://schemas.microsoft.com/office/drawing/2014/main" id="{BE3A1E87-4B04-B11A-1662-7B2AFD8883AF}"/>
                  </a:ext>
                </a:extLst>
              </p:cNvPr>
              <p:cNvSpPr>
                <a:spLocks/>
              </p:cNvSpPr>
              <p:nvPr/>
            </p:nvSpPr>
            <p:spPr bwMode="auto">
              <a:xfrm>
                <a:off x="4779535" y="4267581"/>
                <a:ext cx="26040" cy="19430"/>
              </a:xfrm>
              <a:custGeom>
                <a:avLst/>
                <a:gdLst>
                  <a:gd name="T0" fmla="*/ 0 w 26040"/>
                  <a:gd name="T1" fmla="*/ 17145 h 19430"/>
                  <a:gd name="T2" fmla="*/ 0 w 26040"/>
                  <a:gd name="T3" fmla="*/ 0 h 19430"/>
                  <a:gd name="T4" fmla="*/ 26040 w 26040"/>
                  <a:gd name="T5" fmla="*/ 2762 h 19430"/>
                  <a:gd name="T6" fmla="*/ 17677 w 26040"/>
                  <a:gd name="T7" fmla="*/ 19431 h 19430"/>
                  <a:gd name="T8" fmla="*/ 0 w 26040"/>
                  <a:gd name="T9" fmla="*/ 17145 h 194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40" h="19430" extrusionOk="0">
                    <a:moveTo>
                      <a:pt x="0" y="17145"/>
                    </a:moveTo>
                    <a:lnTo>
                      <a:pt x="0" y="0"/>
                    </a:lnTo>
                    <a:lnTo>
                      <a:pt x="26040" y="2762"/>
                    </a:lnTo>
                    <a:lnTo>
                      <a:pt x="17677" y="19431"/>
                    </a:lnTo>
                    <a:lnTo>
                      <a:pt x="0" y="17145"/>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5083" name="Google Shape;3193;p47">
                <a:extLst>
                  <a:ext uri="{FF2B5EF4-FFF2-40B4-BE49-F238E27FC236}">
                    <a16:creationId xmlns:a16="http://schemas.microsoft.com/office/drawing/2014/main" id="{17CF9BA5-C5FF-92C8-59A6-4D10B771AA9C}"/>
                  </a:ext>
                </a:extLst>
              </p:cNvPr>
              <p:cNvSpPr>
                <a:spLocks/>
              </p:cNvSpPr>
              <p:nvPr/>
            </p:nvSpPr>
            <p:spPr bwMode="auto">
              <a:xfrm>
                <a:off x="4780485" y="4325492"/>
                <a:ext cx="29936" cy="30289"/>
              </a:xfrm>
              <a:custGeom>
                <a:avLst/>
                <a:gdLst>
                  <a:gd name="T0" fmla="*/ 0 w 29936"/>
                  <a:gd name="T1" fmla="*/ 17907 h 30289"/>
                  <a:gd name="T2" fmla="*/ 0 w 29936"/>
                  <a:gd name="T3" fmla="*/ 0 h 30289"/>
                  <a:gd name="T4" fmla="*/ 29937 w 29936"/>
                  <a:gd name="T5" fmla="*/ 0 h 30289"/>
                  <a:gd name="T6" fmla="*/ 22619 w 29936"/>
                  <a:gd name="T7" fmla="*/ 16002 h 30289"/>
                  <a:gd name="T8" fmla="*/ 9599 w 29936"/>
                  <a:gd name="T9" fmla="*/ 30289 h 30289"/>
                  <a:gd name="T10" fmla="*/ 0 w 29936"/>
                  <a:gd name="T11" fmla="*/ 17907 h 3028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936" h="30289" extrusionOk="0">
                    <a:moveTo>
                      <a:pt x="0" y="17907"/>
                    </a:moveTo>
                    <a:lnTo>
                      <a:pt x="0" y="0"/>
                    </a:lnTo>
                    <a:lnTo>
                      <a:pt x="29937" y="0"/>
                    </a:lnTo>
                    <a:lnTo>
                      <a:pt x="22619" y="16002"/>
                    </a:lnTo>
                    <a:lnTo>
                      <a:pt x="9599" y="30289"/>
                    </a:lnTo>
                    <a:lnTo>
                      <a:pt x="0" y="17907"/>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5084" name="Google Shape;3194;p47">
                <a:extLst>
                  <a:ext uri="{FF2B5EF4-FFF2-40B4-BE49-F238E27FC236}">
                    <a16:creationId xmlns:a16="http://schemas.microsoft.com/office/drawing/2014/main" id="{82DE7BE9-C977-6EC7-6433-283E81BE25B7}"/>
                  </a:ext>
                </a:extLst>
              </p:cNvPr>
              <p:cNvSpPr>
                <a:spLocks/>
              </p:cNvSpPr>
              <p:nvPr/>
            </p:nvSpPr>
            <p:spPr bwMode="auto">
              <a:xfrm>
                <a:off x="4779725" y="4250816"/>
                <a:ext cx="295065" cy="184594"/>
              </a:xfrm>
              <a:custGeom>
                <a:avLst/>
                <a:gdLst>
                  <a:gd name="T0" fmla="*/ 149304 w 295065"/>
                  <a:gd name="T1" fmla="*/ 29146 h 184594"/>
                  <a:gd name="T2" fmla="*/ 137710 w 295065"/>
                  <a:gd name="T3" fmla="*/ 30099 h 184594"/>
                  <a:gd name="T4" fmla="*/ 120223 w 295065"/>
                  <a:gd name="T5" fmla="*/ 33242 h 184594"/>
                  <a:gd name="T6" fmla="*/ 100075 w 295065"/>
                  <a:gd name="T7" fmla="*/ 38386 h 184594"/>
                  <a:gd name="T8" fmla="*/ 80307 w 295065"/>
                  <a:gd name="T9" fmla="*/ 46006 h 184594"/>
                  <a:gd name="T10" fmla="*/ 131057 w 295065"/>
                  <a:gd name="T11" fmla="*/ 75343 h 184594"/>
                  <a:gd name="T12" fmla="*/ 140561 w 295065"/>
                  <a:gd name="T13" fmla="*/ 72199 h 184594"/>
                  <a:gd name="T14" fmla="*/ 177151 w 295065"/>
                  <a:gd name="T15" fmla="*/ 61246 h 184594"/>
                  <a:gd name="T16" fmla="*/ 210034 w 295065"/>
                  <a:gd name="T17" fmla="*/ 55721 h 184594"/>
                  <a:gd name="T18" fmla="*/ 240256 w 295065"/>
                  <a:gd name="T19" fmla="*/ 57817 h 184594"/>
                  <a:gd name="T20" fmla="*/ 269242 w 295065"/>
                  <a:gd name="T21" fmla="*/ 69056 h 184594"/>
                  <a:gd name="T22" fmla="*/ 291101 w 295065"/>
                  <a:gd name="T23" fmla="*/ 88106 h 184594"/>
                  <a:gd name="T24" fmla="*/ 294332 w 295065"/>
                  <a:gd name="T25" fmla="*/ 108013 h 184594"/>
                  <a:gd name="T26" fmla="*/ 282453 w 295065"/>
                  <a:gd name="T27" fmla="*/ 127635 h 184594"/>
                  <a:gd name="T28" fmla="*/ 259263 w 295065"/>
                  <a:gd name="T29" fmla="*/ 146018 h 184594"/>
                  <a:gd name="T30" fmla="*/ 291576 w 295065"/>
                  <a:gd name="T31" fmla="*/ 165068 h 184594"/>
                  <a:gd name="T32" fmla="*/ 273899 w 295065"/>
                  <a:gd name="T33" fmla="*/ 175260 h 184594"/>
                  <a:gd name="T34" fmla="*/ 241301 w 295065"/>
                  <a:gd name="T35" fmla="*/ 156210 h 184594"/>
                  <a:gd name="T36" fmla="*/ 192832 w 295065"/>
                  <a:gd name="T37" fmla="*/ 174593 h 184594"/>
                  <a:gd name="T38" fmla="*/ 139421 w 295065"/>
                  <a:gd name="T39" fmla="*/ 184595 h 184594"/>
                  <a:gd name="T40" fmla="*/ 122409 w 295065"/>
                  <a:gd name="T41" fmla="*/ 154019 h 184594"/>
                  <a:gd name="T42" fmla="*/ 136569 w 295065"/>
                  <a:gd name="T43" fmla="*/ 152876 h 184594"/>
                  <a:gd name="T44" fmla="*/ 157858 w 295065"/>
                  <a:gd name="T45" fmla="*/ 149257 h 184594"/>
                  <a:gd name="T46" fmla="*/ 182758 w 295065"/>
                  <a:gd name="T47" fmla="*/ 142875 h 184594"/>
                  <a:gd name="T48" fmla="*/ 207563 w 295065"/>
                  <a:gd name="T49" fmla="*/ 133350 h 184594"/>
                  <a:gd name="T50" fmla="*/ 157003 w 295065"/>
                  <a:gd name="T51" fmla="*/ 104108 h 184594"/>
                  <a:gd name="T52" fmla="*/ 150445 w 295065"/>
                  <a:gd name="T53" fmla="*/ 106394 h 184594"/>
                  <a:gd name="T54" fmla="*/ 143507 w 295065"/>
                  <a:gd name="T55" fmla="*/ 108490 h 184594"/>
                  <a:gd name="T56" fmla="*/ 108533 w 295065"/>
                  <a:gd name="T57" fmla="*/ 118015 h 184594"/>
                  <a:gd name="T58" fmla="*/ 78786 w 295065"/>
                  <a:gd name="T59" fmla="*/ 121920 h 184594"/>
                  <a:gd name="T60" fmla="*/ 52461 w 295065"/>
                  <a:gd name="T61" fmla="*/ 119539 h 184594"/>
                  <a:gd name="T62" fmla="*/ 28036 w 295065"/>
                  <a:gd name="T63" fmla="*/ 110014 h 184594"/>
                  <a:gd name="T64" fmla="*/ 6558 w 295065"/>
                  <a:gd name="T65" fmla="*/ 92583 h 184594"/>
                  <a:gd name="T66" fmla="*/ 855 w 295065"/>
                  <a:gd name="T67" fmla="*/ 72962 h 184594"/>
                  <a:gd name="T68" fmla="*/ 9219 w 295065"/>
                  <a:gd name="T69" fmla="*/ 53149 h 184594"/>
                  <a:gd name="T70" fmla="*/ 29747 w 295065"/>
                  <a:gd name="T71" fmla="*/ 34099 h 184594"/>
                  <a:gd name="T72" fmla="*/ 0 w 295065"/>
                  <a:gd name="T73" fmla="*/ 16383 h 184594"/>
                  <a:gd name="T74" fmla="*/ 17392 w 295065"/>
                  <a:gd name="T75" fmla="*/ 6858 h 184594"/>
                  <a:gd name="T76" fmla="*/ 47044 w 295065"/>
                  <a:gd name="T77" fmla="*/ 24003 h 184594"/>
                  <a:gd name="T78" fmla="*/ 90666 w 295065"/>
                  <a:gd name="T79" fmla="*/ 7906 h 184594"/>
                  <a:gd name="T80" fmla="*/ 134288 w 295065"/>
                  <a:gd name="T81" fmla="*/ 0 h 184594"/>
                  <a:gd name="T82" fmla="*/ 149304 w 295065"/>
                  <a:gd name="T83" fmla="*/ 29146 h 184594"/>
                  <a:gd name="T84" fmla="*/ 62915 w 295065"/>
                  <a:gd name="T85" fmla="*/ 82487 h 184594"/>
                  <a:gd name="T86" fmla="*/ 84964 w 295065"/>
                  <a:gd name="T87" fmla="*/ 87249 h 184594"/>
                  <a:gd name="T88" fmla="*/ 115186 w 295065"/>
                  <a:gd name="T89" fmla="*/ 80486 h 184594"/>
                  <a:gd name="T90" fmla="*/ 67667 w 295065"/>
                  <a:gd name="T91" fmla="*/ 52959 h 184594"/>
                  <a:gd name="T92" fmla="*/ 62915 w 295065"/>
                  <a:gd name="T93" fmla="*/ 82487 h 184594"/>
                  <a:gd name="T94" fmla="*/ 229802 w 295065"/>
                  <a:gd name="T95" fmla="*/ 96488 h 184594"/>
                  <a:gd name="T96" fmla="*/ 205947 w 295065"/>
                  <a:gd name="T97" fmla="*/ 92202 h 184594"/>
                  <a:gd name="T98" fmla="*/ 172779 w 295065"/>
                  <a:gd name="T99" fmla="*/ 99536 h 184594"/>
                  <a:gd name="T100" fmla="*/ 220298 w 295065"/>
                  <a:gd name="T101" fmla="*/ 126873 h 184594"/>
                  <a:gd name="T102" fmla="*/ 229802 w 295065"/>
                  <a:gd name="T103" fmla="*/ 96488 h 18459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95065" h="184594" extrusionOk="0">
                    <a:moveTo>
                      <a:pt x="149304" y="29146"/>
                    </a:moveTo>
                    <a:cubicBezTo>
                      <a:pt x="145417" y="29137"/>
                      <a:pt x="141540" y="29451"/>
                      <a:pt x="137710" y="30099"/>
                    </a:cubicBezTo>
                    <a:cubicBezTo>
                      <a:pt x="132483" y="30861"/>
                      <a:pt x="126685" y="31909"/>
                      <a:pt x="120223" y="33242"/>
                    </a:cubicBezTo>
                    <a:cubicBezTo>
                      <a:pt x="113760" y="34576"/>
                      <a:pt x="107013" y="36290"/>
                      <a:pt x="100075" y="38386"/>
                    </a:cubicBezTo>
                    <a:cubicBezTo>
                      <a:pt x="93308" y="40434"/>
                      <a:pt x="86701" y="42986"/>
                      <a:pt x="80307" y="46006"/>
                    </a:cubicBezTo>
                    <a:lnTo>
                      <a:pt x="131057" y="75343"/>
                    </a:lnTo>
                    <a:lnTo>
                      <a:pt x="140561" y="72199"/>
                    </a:lnTo>
                    <a:cubicBezTo>
                      <a:pt x="153486" y="67818"/>
                      <a:pt x="165651" y="64198"/>
                      <a:pt x="177151" y="61246"/>
                    </a:cubicBezTo>
                    <a:cubicBezTo>
                      <a:pt x="187899" y="58331"/>
                      <a:pt x="198914" y="56474"/>
                      <a:pt x="210034" y="55721"/>
                    </a:cubicBezTo>
                    <a:cubicBezTo>
                      <a:pt x="220155" y="55112"/>
                      <a:pt x="230315" y="55817"/>
                      <a:pt x="240256" y="57817"/>
                    </a:cubicBezTo>
                    <a:cubicBezTo>
                      <a:pt x="250453" y="59988"/>
                      <a:pt x="260242" y="63780"/>
                      <a:pt x="269242" y="69056"/>
                    </a:cubicBezTo>
                    <a:cubicBezTo>
                      <a:pt x="278014" y="73457"/>
                      <a:pt x="285541" y="80010"/>
                      <a:pt x="291101" y="88106"/>
                    </a:cubicBezTo>
                    <a:cubicBezTo>
                      <a:pt x="294817" y="94031"/>
                      <a:pt x="295986" y="101213"/>
                      <a:pt x="294332" y="108013"/>
                    </a:cubicBezTo>
                    <a:cubicBezTo>
                      <a:pt x="292175" y="115491"/>
                      <a:pt x="288079" y="122263"/>
                      <a:pt x="282453" y="127635"/>
                    </a:cubicBezTo>
                    <a:cubicBezTo>
                      <a:pt x="275477" y="134664"/>
                      <a:pt x="267693" y="140837"/>
                      <a:pt x="259263" y="146018"/>
                    </a:cubicBezTo>
                    <a:lnTo>
                      <a:pt x="291576" y="165068"/>
                    </a:lnTo>
                    <a:lnTo>
                      <a:pt x="273899" y="175260"/>
                    </a:lnTo>
                    <a:lnTo>
                      <a:pt x="241301" y="156210"/>
                    </a:lnTo>
                    <a:cubicBezTo>
                      <a:pt x="225762" y="163868"/>
                      <a:pt x="209539" y="170031"/>
                      <a:pt x="192832" y="174593"/>
                    </a:cubicBezTo>
                    <a:cubicBezTo>
                      <a:pt x="175345" y="179432"/>
                      <a:pt x="157478" y="182775"/>
                      <a:pt x="139421" y="184595"/>
                    </a:cubicBezTo>
                    <a:lnTo>
                      <a:pt x="122409" y="154019"/>
                    </a:lnTo>
                    <a:cubicBezTo>
                      <a:pt x="127146" y="153896"/>
                      <a:pt x="131874" y="153514"/>
                      <a:pt x="136569" y="152876"/>
                    </a:cubicBezTo>
                    <a:cubicBezTo>
                      <a:pt x="142937" y="152114"/>
                      <a:pt x="150065" y="150971"/>
                      <a:pt x="157858" y="149257"/>
                    </a:cubicBezTo>
                    <a:cubicBezTo>
                      <a:pt x="165651" y="147542"/>
                      <a:pt x="174014" y="145447"/>
                      <a:pt x="182758" y="142875"/>
                    </a:cubicBezTo>
                    <a:cubicBezTo>
                      <a:pt x="191245" y="140294"/>
                      <a:pt x="199532" y="137112"/>
                      <a:pt x="207563" y="133350"/>
                    </a:cubicBezTo>
                    <a:lnTo>
                      <a:pt x="157003" y="104108"/>
                    </a:lnTo>
                    <a:lnTo>
                      <a:pt x="150445" y="106394"/>
                    </a:lnTo>
                    <a:lnTo>
                      <a:pt x="143507" y="108490"/>
                    </a:lnTo>
                    <a:cubicBezTo>
                      <a:pt x="130772" y="112681"/>
                      <a:pt x="119177" y="116014"/>
                      <a:pt x="108533" y="118015"/>
                    </a:cubicBezTo>
                    <a:cubicBezTo>
                      <a:pt x="98772" y="120310"/>
                      <a:pt x="88807" y="121615"/>
                      <a:pt x="78786" y="121920"/>
                    </a:cubicBezTo>
                    <a:cubicBezTo>
                      <a:pt x="69946" y="122263"/>
                      <a:pt x="61097" y="121463"/>
                      <a:pt x="52461" y="119539"/>
                    </a:cubicBezTo>
                    <a:cubicBezTo>
                      <a:pt x="43906" y="117558"/>
                      <a:pt x="35680" y="114348"/>
                      <a:pt x="28036" y="110014"/>
                    </a:cubicBezTo>
                    <a:cubicBezTo>
                      <a:pt x="19642" y="105928"/>
                      <a:pt x="12295" y="99965"/>
                      <a:pt x="6558" y="92583"/>
                    </a:cubicBezTo>
                    <a:cubicBezTo>
                      <a:pt x="2453" y="86897"/>
                      <a:pt x="439" y="79962"/>
                      <a:pt x="855" y="72962"/>
                    </a:cubicBezTo>
                    <a:cubicBezTo>
                      <a:pt x="1599" y="65665"/>
                      <a:pt x="4512" y="58760"/>
                      <a:pt x="9219" y="53149"/>
                    </a:cubicBezTo>
                    <a:cubicBezTo>
                      <a:pt x="15027" y="45768"/>
                      <a:pt x="21955" y="39338"/>
                      <a:pt x="29747" y="34099"/>
                    </a:cubicBezTo>
                    <a:lnTo>
                      <a:pt x="0" y="16383"/>
                    </a:lnTo>
                    <a:lnTo>
                      <a:pt x="17392" y="6858"/>
                    </a:lnTo>
                    <a:lnTo>
                      <a:pt x="47044" y="24003"/>
                    </a:lnTo>
                    <a:cubicBezTo>
                      <a:pt x="60984" y="17126"/>
                      <a:pt x="75605" y="11725"/>
                      <a:pt x="90666" y="7906"/>
                    </a:cubicBezTo>
                    <a:cubicBezTo>
                      <a:pt x="105021" y="4324"/>
                      <a:pt x="119593" y="1686"/>
                      <a:pt x="134288" y="0"/>
                    </a:cubicBezTo>
                    <a:lnTo>
                      <a:pt x="149304" y="29146"/>
                    </a:lnTo>
                    <a:close/>
                    <a:moveTo>
                      <a:pt x="62915" y="82487"/>
                    </a:moveTo>
                    <a:cubicBezTo>
                      <a:pt x="69567" y="86401"/>
                      <a:pt x="77295" y="88068"/>
                      <a:pt x="84964" y="87249"/>
                    </a:cubicBezTo>
                    <a:cubicBezTo>
                      <a:pt x="95251" y="86087"/>
                      <a:pt x="105383" y="83820"/>
                      <a:pt x="115186" y="80486"/>
                    </a:cubicBezTo>
                    <a:lnTo>
                      <a:pt x="67667" y="52959"/>
                    </a:lnTo>
                    <a:cubicBezTo>
                      <a:pt x="50180" y="64008"/>
                      <a:pt x="48659" y="74295"/>
                      <a:pt x="62915" y="82487"/>
                    </a:cubicBezTo>
                    <a:close/>
                    <a:moveTo>
                      <a:pt x="229802" y="96488"/>
                    </a:moveTo>
                    <a:cubicBezTo>
                      <a:pt x="222531" y="92488"/>
                      <a:pt x="214149" y="90983"/>
                      <a:pt x="205947" y="92202"/>
                    </a:cubicBezTo>
                    <a:cubicBezTo>
                      <a:pt x="194695" y="93669"/>
                      <a:pt x="183604" y="96126"/>
                      <a:pt x="172779" y="99536"/>
                    </a:cubicBezTo>
                    <a:lnTo>
                      <a:pt x="220298" y="126873"/>
                    </a:lnTo>
                    <a:cubicBezTo>
                      <a:pt x="240256" y="114586"/>
                      <a:pt x="243487" y="104394"/>
                      <a:pt x="229802" y="96488"/>
                    </a:cubicBezTo>
                    <a:close/>
                  </a:path>
                </a:pathLst>
              </a:custGeom>
              <a:solidFill>
                <a:srgbClr val="F9CA0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grpSp>
        <p:grpSp>
          <p:nvGrpSpPr>
            <p:cNvPr id="24584" name="Google Shape;3195;p47">
              <a:extLst>
                <a:ext uri="{FF2B5EF4-FFF2-40B4-BE49-F238E27FC236}">
                  <a16:creationId xmlns:a16="http://schemas.microsoft.com/office/drawing/2014/main" id="{7D167F1C-D9BB-4F9B-37DF-FFAFEA9A66F9}"/>
                </a:ext>
              </a:extLst>
            </p:cNvPr>
            <p:cNvGrpSpPr>
              <a:grpSpLocks/>
            </p:cNvGrpSpPr>
            <p:nvPr/>
          </p:nvGrpSpPr>
          <p:grpSpPr bwMode="auto">
            <a:xfrm>
              <a:off x="2654955" y="3219989"/>
              <a:ext cx="883852" cy="621029"/>
              <a:chOff x="4464580" y="3962114"/>
              <a:chExt cx="883852" cy="621029"/>
            </a:xfrm>
          </p:grpSpPr>
          <p:sp>
            <p:nvSpPr>
              <p:cNvPr id="25053" name="Google Shape;3196;p47">
                <a:extLst>
                  <a:ext uri="{FF2B5EF4-FFF2-40B4-BE49-F238E27FC236}">
                    <a16:creationId xmlns:a16="http://schemas.microsoft.com/office/drawing/2014/main" id="{22D2EFE7-4436-505F-8F1E-6078187ED344}"/>
                  </a:ext>
                </a:extLst>
              </p:cNvPr>
              <p:cNvSpPr>
                <a:spLocks/>
              </p:cNvSpPr>
              <p:nvPr/>
            </p:nvSpPr>
            <p:spPr bwMode="auto">
              <a:xfrm>
                <a:off x="4464580" y="4071651"/>
                <a:ext cx="883852" cy="511492"/>
              </a:xfrm>
              <a:custGeom>
                <a:avLst/>
                <a:gdLst>
                  <a:gd name="T0" fmla="*/ 883852 w 883852"/>
                  <a:gd name="T1" fmla="*/ 255746 h 511492"/>
                  <a:gd name="T2" fmla="*/ 441926 w 883852"/>
                  <a:gd name="T3" fmla="*/ 511493 h 511492"/>
                  <a:gd name="T4" fmla="*/ 0 w 883852"/>
                  <a:gd name="T5" fmla="*/ 255746 h 511492"/>
                  <a:gd name="T6" fmla="*/ 441926 w 883852"/>
                  <a:gd name="T7" fmla="*/ 0 h 511492"/>
                  <a:gd name="T8" fmla="*/ 883852 w 883852"/>
                  <a:gd name="T9" fmla="*/ 255746 h 5114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DD990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5054" name="Google Shape;3197;p47">
                <a:extLst>
                  <a:ext uri="{FF2B5EF4-FFF2-40B4-BE49-F238E27FC236}">
                    <a16:creationId xmlns:a16="http://schemas.microsoft.com/office/drawing/2014/main" id="{2EFD5C2C-E8B5-8270-2821-D0F5D2132385}"/>
                  </a:ext>
                </a:extLst>
              </p:cNvPr>
              <p:cNvSpPr>
                <a:spLocks/>
              </p:cNvSpPr>
              <p:nvPr/>
            </p:nvSpPr>
            <p:spPr bwMode="auto">
              <a:xfrm>
                <a:off x="4464770" y="4214812"/>
                <a:ext cx="87339" cy="116490"/>
              </a:xfrm>
              <a:custGeom>
                <a:avLst/>
                <a:gdLst>
                  <a:gd name="T0" fmla="*/ 0 w 87339"/>
                  <a:gd name="T1" fmla="*/ 116491 h 116490"/>
                  <a:gd name="T2" fmla="*/ 0 w 87339"/>
                  <a:gd name="T3" fmla="*/ 0 h 116490"/>
                  <a:gd name="T4" fmla="*/ 87340 w 87339"/>
                  <a:gd name="T5" fmla="*/ 77914 h 116490"/>
                  <a:gd name="T6" fmla="*/ 0 w 87339"/>
                  <a:gd name="T7" fmla="*/ 116491 h 11649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7339" h="116490" extrusionOk="0">
                    <a:moveTo>
                      <a:pt x="0" y="116491"/>
                    </a:moveTo>
                    <a:lnTo>
                      <a:pt x="0" y="0"/>
                    </a:lnTo>
                    <a:lnTo>
                      <a:pt x="87340" y="77914"/>
                    </a:lnTo>
                    <a:lnTo>
                      <a:pt x="0" y="116491"/>
                    </a:lnTo>
                    <a:close/>
                  </a:path>
                </a:pathLst>
              </a:custGeom>
              <a:solidFill>
                <a:srgbClr val="DD990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5055" name="Google Shape;3198;p47">
                <a:extLst>
                  <a:ext uri="{FF2B5EF4-FFF2-40B4-BE49-F238E27FC236}">
                    <a16:creationId xmlns:a16="http://schemas.microsoft.com/office/drawing/2014/main" id="{7BF839DB-F192-D2D4-3B3D-2D737D66D776}"/>
                  </a:ext>
                </a:extLst>
              </p:cNvPr>
              <p:cNvSpPr>
                <a:spLocks/>
              </p:cNvSpPr>
              <p:nvPr/>
            </p:nvSpPr>
            <p:spPr bwMode="auto">
              <a:xfrm>
                <a:off x="5281905" y="4217860"/>
                <a:ext cx="66526" cy="157067"/>
              </a:xfrm>
              <a:custGeom>
                <a:avLst/>
                <a:gdLst>
                  <a:gd name="T0" fmla="*/ 66527 w 66526"/>
                  <a:gd name="T1" fmla="*/ 0 h 157067"/>
                  <a:gd name="T2" fmla="*/ 66527 w 66526"/>
                  <a:gd name="T3" fmla="*/ 109538 h 157067"/>
                  <a:gd name="T4" fmla="*/ 21954 w 66526"/>
                  <a:gd name="T5" fmla="*/ 157067 h 157067"/>
                  <a:gd name="T6" fmla="*/ 0 w 66526"/>
                  <a:gd name="T7" fmla="*/ 31623 h 157067"/>
                  <a:gd name="T8" fmla="*/ 66527 w 66526"/>
                  <a:gd name="T9" fmla="*/ 0 h 1570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526" h="157067" extrusionOk="0">
                    <a:moveTo>
                      <a:pt x="66527" y="0"/>
                    </a:moveTo>
                    <a:lnTo>
                      <a:pt x="66527" y="109538"/>
                    </a:lnTo>
                    <a:lnTo>
                      <a:pt x="21954" y="157067"/>
                    </a:lnTo>
                    <a:lnTo>
                      <a:pt x="0" y="31623"/>
                    </a:lnTo>
                    <a:lnTo>
                      <a:pt x="66527" y="0"/>
                    </a:lnTo>
                    <a:close/>
                  </a:path>
                </a:pathLst>
              </a:custGeom>
              <a:solidFill>
                <a:srgbClr val="DD990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5056" name="Google Shape;3199;p47">
                <a:extLst>
                  <a:ext uri="{FF2B5EF4-FFF2-40B4-BE49-F238E27FC236}">
                    <a16:creationId xmlns:a16="http://schemas.microsoft.com/office/drawing/2014/main" id="{4F413EF9-13C7-5AC8-AC83-C5A28FDD2C39}"/>
                  </a:ext>
                </a:extLst>
              </p:cNvPr>
              <p:cNvSpPr>
                <a:spLocks/>
              </p:cNvSpPr>
              <p:nvPr/>
            </p:nvSpPr>
            <p:spPr bwMode="auto">
              <a:xfrm>
                <a:off x="4464580" y="3962114"/>
                <a:ext cx="883852" cy="511492"/>
              </a:xfrm>
              <a:custGeom>
                <a:avLst/>
                <a:gdLst>
                  <a:gd name="T0" fmla="*/ 883852 w 883852"/>
                  <a:gd name="T1" fmla="*/ 255746 h 511492"/>
                  <a:gd name="T2" fmla="*/ 441926 w 883852"/>
                  <a:gd name="T3" fmla="*/ 511493 h 511492"/>
                  <a:gd name="T4" fmla="*/ 0 w 883852"/>
                  <a:gd name="T5" fmla="*/ 255746 h 511492"/>
                  <a:gd name="T6" fmla="*/ 441926 w 883852"/>
                  <a:gd name="T7" fmla="*/ 0 h 511492"/>
                  <a:gd name="T8" fmla="*/ 883852 w 883852"/>
                  <a:gd name="T9" fmla="*/ 255746 h 5114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5057" name="Google Shape;3200;p47">
                <a:extLst>
                  <a:ext uri="{FF2B5EF4-FFF2-40B4-BE49-F238E27FC236}">
                    <a16:creationId xmlns:a16="http://schemas.microsoft.com/office/drawing/2014/main" id="{55338071-0C82-8C1D-CA4F-9C9114A8FFEE}"/>
                  </a:ext>
                </a:extLst>
              </p:cNvPr>
              <p:cNvSpPr>
                <a:spLocks/>
              </p:cNvSpPr>
              <p:nvPr/>
            </p:nvSpPr>
            <p:spPr bwMode="auto">
              <a:xfrm>
                <a:off x="4590295" y="4031718"/>
                <a:ext cx="632609" cy="366117"/>
              </a:xfrm>
              <a:custGeom>
                <a:avLst/>
                <a:gdLst>
                  <a:gd name="T0" fmla="*/ 632022 w 632609"/>
                  <a:gd name="T1" fmla="*/ 194048 h 366117"/>
                  <a:gd name="T2" fmla="*/ 540025 w 632609"/>
                  <a:gd name="T3" fmla="*/ 312539 h 366117"/>
                  <a:gd name="T4" fmla="*/ 92586 w 632609"/>
                  <a:gd name="T5" fmla="*/ 312539 h 366117"/>
                  <a:gd name="T6" fmla="*/ 590 w 632609"/>
                  <a:gd name="T7" fmla="*/ 194048 h 366117"/>
                  <a:gd name="T8" fmla="*/ 92586 w 632609"/>
                  <a:gd name="T9" fmla="*/ 53650 h 366117"/>
                  <a:gd name="T10" fmla="*/ 540025 w 632609"/>
                  <a:gd name="T11" fmla="*/ 53650 h 366117"/>
                  <a:gd name="T12" fmla="*/ 632022 w 632609"/>
                  <a:gd name="T13" fmla="*/ 194048 h 366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609" h="366117" extrusionOk="0">
                    <a:moveTo>
                      <a:pt x="632022" y="194048"/>
                    </a:moveTo>
                    <a:cubicBezTo>
                      <a:pt x="627555" y="237101"/>
                      <a:pt x="596953" y="279773"/>
                      <a:pt x="540025" y="312539"/>
                    </a:cubicBezTo>
                    <a:cubicBezTo>
                      <a:pt x="416476" y="383977"/>
                      <a:pt x="216136" y="383977"/>
                      <a:pt x="92586" y="312539"/>
                    </a:cubicBezTo>
                    <a:cubicBezTo>
                      <a:pt x="35564" y="279583"/>
                      <a:pt x="4962" y="237101"/>
                      <a:pt x="590" y="194048"/>
                    </a:cubicBezTo>
                    <a:cubicBezTo>
                      <a:pt x="-4732" y="143661"/>
                      <a:pt x="25965" y="92131"/>
                      <a:pt x="92586" y="53650"/>
                    </a:cubicBezTo>
                    <a:cubicBezTo>
                      <a:pt x="216136" y="-17883"/>
                      <a:pt x="416476" y="-17883"/>
                      <a:pt x="540025" y="53650"/>
                    </a:cubicBezTo>
                    <a:cubicBezTo>
                      <a:pt x="606551" y="92607"/>
                      <a:pt x="637344" y="143661"/>
                      <a:pt x="632022" y="194048"/>
                    </a:cubicBez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5058" name="Google Shape;3201;p47">
                <a:extLst>
                  <a:ext uri="{FF2B5EF4-FFF2-40B4-BE49-F238E27FC236}">
                    <a16:creationId xmlns:a16="http://schemas.microsoft.com/office/drawing/2014/main" id="{F6BC0340-AD7D-2986-C7E8-4DA50218C8AC}"/>
                  </a:ext>
                </a:extLst>
              </p:cNvPr>
              <p:cNvSpPr>
                <a:spLocks/>
              </p:cNvSpPr>
              <p:nvPr/>
            </p:nvSpPr>
            <p:spPr bwMode="auto">
              <a:xfrm>
                <a:off x="4590885" y="4053625"/>
                <a:ext cx="631431" cy="344209"/>
              </a:xfrm>
              <a:custGeom>
                <a:avLst/>
                <a:gdLst>
                  <a:gd name="T0" fmla="*/ 631432 w 631431"/>
                  <a:gd name="T1" fmla="*/ 172140 h 344209"/>
                  <a:gd name="T2" fmla="*/ 539435 w 631431"/>
                  <a:gd name="T3" fmla="*/ 290631 h 344209"/>
                  <a:gd name="T4" fmla="*/ 91997 w 631431"/>
                  <a:gd name="T5" fmla="*/ 290631 h 344209"/>
                  <a:gd name="T6" fmla="*/ 0 w 631431"/>
                  <a:gd name="T7" fmla="*/ 172140 h 344209"/>
                  <a:gd name="T8" fmla="*/ 91997 w 631431"/>
                  <a:gd name="T9" fmla="*/ 53649 h 344209"/>
                  <a:gd name="T10" fmla="*/ 539435 w 631431"/>
                  <a:gd name="T11" fmla="*/ 53649 h 344209"/>
                  <a:gd name="T12" fmla="*/ 631432 w 631431"/>
                  <a:gd name="T13" fmla="*/ 172140 h 3442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1431" h="344209" extrusionOk="0">
                    <a:moveTo>
                      <a:pt x="631432" y="172140"/>
                    </a:moveTo>
                    <a:cubicBezTo>
                      <a:pt x="626965" y="215194"/>
                      <a:pt x="596363" y="257865"/>
                      <a:pt x="539435" y="290631"/>
                    </a:cubicBezTo>
                    <a:cubicBezTo>
                      <a:pt x="415886" y="362069"/>
                      <a:pt x="215546" y="362069"/>
                      <a:pt x="91997" y="290631"/>
                    </a:cubicBezTo>
                    <a:cubicBezTo>
                      <a:pt x="34974" y="257675"/>
                      <a:pt x="4372" y="215194"/>
                      <a:pt x="0" y="172140"/>
                    </a:cubicBezTo>
                    <a:cubicBezTo>
                      <a:pt x="4372" y="129088"/>
                      <a:pt x="34974" y="86415"/>
                      <a:pt x="91997" y="53649"/>
                    </a:cubicBezTo>
                    <a:cubicBezTo>
                      <a:pt x="215546" y="-17883"/>
                      <a:pt x="415886" y="-17883"/>
                      <a:pt x="539435" y="53649"/>
                    </a:cubicBezTo>
                    <a:cubicBezTo>
                      <a:pt x="596363" y="86701"/>
                      <a:pt x="626965" y="129088"/>
                      <a:pt x="631432" y="172140"/>
                    </a:cubicBezTo>
                    <a:close/>
                  </a:path>
                </a:pathLst>
              </a:custGeom>
              <a:solidFill>
                <a:srgbClr val="E8A30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5059" name="Google Shape;3202;p47">
                <a:extLst>
                  <a:ext uri="{FF2B5EF4-FFF2-40B4-BE49-F238E27FC236}">
                    <a16:creationId xmlns:a16="http://schemas.microsoft.com/office/drawing/2014/main" id="{189F0766-8380-3C74-8F86-FA84C8D2F7A4}"/>
                  </a:ext>
                </a:extLst>
              </p:cNvPr>
              <p:cNvSpPr>
                <a:spLocks/>
              </p:cNvSpPr>
              <p:nvPr/>
            </p:nvSpPr>
            <p:spPr bwMode="auto">
              <a:xfrm>
                <a:off x="4752449" y="4136612"/>
                <a:ext cx="294752" cy="184784"/>
              </a:xfrm>
              <a:custGeom>
                <a:avLst/>
                <a:gdLst>
                  <a:gd name="T0" fmla="*/ 149495 w 294752"/>
                  <a:gd name="T1" fmla="*/ 29242 h 184784"/>
                  <a:gd name="T2" fmla="*/ 137900 w 294752"/>
                  <a:gd name="T3" fmla="*/ 30194 h 184784"/>
                  <a:gd name="T4" fmla="*/ 120413 w 294752"/>
                  <a:gd name="T5" fmla="*/ 33338 h 184784"/>
                  <a:gd name="T6" fmla="*/ 100265 w 294752"/>
                  <a:gd name="T7" fmla="*/ 38481 h 184784"/>
                  <a:gd name="T8" fmla="*/ 80402 w 294752"/>
                  <a:gd name="T9" fmla="*/ 46101 h 184784"/>
                  <a:gd name="T10" fmla="*/ 131247 w 294752"/>
                  <a:gd name="T11" fmla="*/ 75533 h 184784"/>
                  <a:gd name="T12" fmla="*/ 140751 w 294752"/>
                  <a:gd name="T13" fmla="*/ 72295 h 184784"/>
                  <a:gd name="T14" fmla="*/ 177341 w 294752"/>
                  <a:gd name="T15" fmla="*/ 61341 h 184784"/>
                  <a:gd name="T16" fmla="*/ 210224 w 294752"/>
                  <a:gd name="T17" fmla="*/ 55816 h 184784"/>
                  <a:gd name="T18" fmla="*/ 240446 w 294752"/>
                  <a:gd name="T19" fmla="*/ 57912 h 184784"/>
                  <a:gd name="T20" fmla="*/ 268957 w 294752"/>
                  <a:gd name="T21" fmla="*/ 69247 h 184784"/>
                  <a:gd name="T22" fmla="*/ 290816 w 294752"/>
                  <a:gd name="T23" fmla="*/ 88297 h 184784"/>
                  <a:gd name="T24" fmla="*/ 294047 w 294752"/>
                  <a:gd name="T25" fmla="*/ 108204 h 184784"/>
                  <a:gd name="T26" fmla="*/ 282167 w 294752"/>
                  <a:gd name="T27" fmla="*/ 127825 h 184784"/>
                  <a:gd name="T28" fmla="*/ 258883 w 294752"/>
                  <a:gd name="T29" fmla="*/ 146209 h 184784"/>
                  <a:gd name="T30" fmla="*/ 291196 w 294752"/>
                  <a:gd name="T31" fmla="*/ 165259 h 184784"/>
                  <a:gd name="T32" fmla="*/ 273614 w 294752"/>
                  <a:gd name="T33" fmla="*/ 175450 h 184784"/>
                  <a:gd name="T34" fmla="*/ 241016 w 294752"/>
                  <a:gd name="T35" fmla="*/ 156400 h 184784"/>
                  <a:gd name="T36" fmla="*/ 192547 w 294752"/>
                  <a:gd name="T37" fmla="*/ 174784 h 184784"/>
                  <a:gd name="T38" fmla="*/ 139135 w 294752"/>
                  <a:gd name="T39" fmla="*/ 184785 h 184784"/>
                  <a:gd name="T40" fmla="*/ 122314 w 294752"/>
                  <a:gd name="T41" fmla="*/ 154210 h 184784"/>
                  <a:gd name="T42" fmla="*/ 136569 w 294752"/>
                  <a:gd name="T43" fmla="*/ 153067 h 184784"/>
                  <a:gd name="T44" fmla="*/ 157858 w 294752"/>
                  <a:gd name="T45" fmla="*/ 149447 h 184784"/>
                  <a:gd name="T46" fmla="*/ 182663 w 294752"/>
                  <a:gd name="T47" fmla="*/ 143065 h 184784"/>
                  <a:gd name="T48" fmla="*/ 207563 w 294752"/>
                  <a:gd name="T49" fmla="*/ 133540 h 184784"/>
                  <a:gd name="T50" fmla="*/ 157003 w 294752"/>
                  <a:gd name="T51" fmla="*/ 104299 h 184784"/>
                  <a:gd name="T52" fmla="*/ 150350 w 294752"/>
                  <a:gd name="T53" fmla="*/ 106585 h 184784"/>
                  <a:gd name="T54" fmla="*/ 143507 w 294752"/>
                  <a:gd name="T55" fmla="*/ 108680 h 184784"/>
                  <a:gd name="T56" fmla="*/ 108533 w 294752"/>
                  <a:gd name="T57" fmla="*/ 118205 h 184784"/>
                  <a:gd name="T58" fmla="*/ 78691 w 294752"/>
                  <a:gd name="T59" fmla="*/ 122206 h 184784"/>
                  <a:gd name="T60" fmla="*/ 52461 w 294752"/>
                  <a:gd name="T61" fmla="*/ 119729 h 184784"/>
                  <a:gd name="T62" fmla="*/ 28036 w 294752"/>
                  <a:gd name="T63" fmla="*/ 110204 h 184784"/>
                  <a:gd name="T64" fmla="*/ 6748 w 294752"/>
                  <a:gd name="T65" fmla="*/ 92488 h 184784"/>
                  <a:gd name="T66" fmla="*/ 1045 w 294752"/>
                  <a:gd name="T67" fmla="*/ 72866 h 184784"/>
                  <a:gd name="T68" fmla="*/ 9314 w 294752"/>
                  <a:gd name="T69" fmla="*/ 53054 h 184784"/>
                  <a:gd name="T70" fmla="*/ 29937 w 294752"/>
                  <a:gd name="T71" fmla="*/ 34004 h 184784"/>
                  <a:gd name="T72" fmla="*/ 0 w 294752"/>
                  <a:gd name="T73" fmla="*/ 16669 h 184784"/>
                  <a:gd name="T74" fmla="*/ 17772 w 294752"/>
                  <a:gd name="T75" fmla="*/ 6763 h 184784"/>
                  <a:gd name="T76" fmla="*/ 47424 w 294752"/>
                  <a:gd name="T77" fmla="*/ 23908 h 184784"/>
                  <a:gd name="T78" fmla="*/ 91046 w 294752"/>
                  <a:gd name="T79" fmla="*/ 7906 h 184784"/>
                  <a:gd name="T80" fmla="*/ 134669 w 294752"/>
                  <a:gd name="T81" fmla="*/ 0 h 184784"/>
                  <a:gd name="T82" fmla="*/ 149495 w 294752"/>
                  <a:gd name="T83" fmla="*/ 29242 h 184784"/>
                  <a:gd name="T84" fmla="*/ 63105 w 294752"/>
                  <a:gd name="T85" fmla="*/ 82963 h 184784"/>
                  <a:gd name="T86" fmla="*/ 85154 w 294752"/>
                  <a:gd name="T87" fmla="*/ 87630 h 184784"/>
                  <a:gd name="T88" fmla="*/ 115376 w 294752"/>
                  <a:gd name="T89" fmla="*/ 80867 h 184784"/>
                  <a:gd name="T90" fmla="*/ 67857 w 294752"/>
                  <a:gd name="T91" fmla="*/ 53340 h 184784"/>
                  <a:gd name="T92" fmla="*/ 63105 w 294752"/>
                  <a:gd name="T93" fmla="*/ 82963 h 184784"/>
                  <a:gd name="T94" fmla="*/ 229992 w 294752"/>
                  <a:gd name="T95" fmla="*/ 96869 h 184784"/>
                  <a:gd name="T96" fmla="*/ 206137 w 294752"/>
                  <a:gd name="T97" fmla="*/ 92583 h 184784"/>
                  <a:gd name="T98" fmla="*/ 172969 w 294752"/>
                  <a:gd name="T99" fmla="*/ 99917 h 184784"/>
                  <a:gd name="T100" fmla="*/ 220488 w 294752"/>
                  <a:gd name="T101" fmla="*/ 127254 h 184784"/>
                  <a:gd name="T102" fmla="*/ 229992 w 294752"/>
                  <a:gd name="T103" fmla="*/ 96583 h 184784"/>
                  <a:gd name="T104" fmla="*/ 229992 w 294752"/>
                  <a:gd name="T105" fmla="*/ 96869 h 1847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94752" h="184784" extrusionOk="0">
                    <a:moveTo>
                      <a:pt x="149495" y="29242"/>
                    </a:moveTo>
                    <a:cubicBezTo>
                      <a:pt x="145609" y="29232"/>
                      <a:pt x="141731" y="29546"/>
                      <a:pt x="137900" y="30194"/>
                    </a:cubicBezTo>
                    <a:cubicBezTo>
                      <a:pt x="132673" y="30956"/>
                      <a:pt x="126876" y="32004"/>
                      <a:pt x="120413" y="33338"/>
                    </a:cubicBezTo>
                    <a:cubicBezTo>
                      <a:pt x="113950" y="34671"/>
                      <a:pt x="107203" y="36481"/>
                      <a:pt x="100265" y="38481"/>
                    </a:cubicBezTo>
                    <a:cubicBezTo>
                      <a:pt x="93482" y="40576"/>
                      <a:pt x="86847" y="43119"/>
                      <a:pt x="80402" y="46101"/>
                    </a:cubicBezTo>
                    <a:lnTo>
                      <a:pt x="131247" y="75533"/>
                    </a:lnTo>
                    <a:lnTo>
                      <a:pt x="140751" y="72295"/>
                    </a:lnTo>
                    <a:cubicBezTo>
                      <a:pt x="153676" y="68008"/>
                      <a:pt x="165841" y="64294"/>
                      <a:pt x="177341" y="61341"/>
                    </a:cubicBezTo>
                    <a:cubicBezTo>
                      <a:pt x="188099" y="58426"/>
                      <a:pt x="199104" y="56569"/>
                      <a:pt x="210224" y="55816"/>
                    </a:cubicBezTo>
                    <a:cubicBezTo>
                      <a:pt x="220345" y="55207"/>
                      <a:pt x="230505" y="55912"/>
                      <a:pt x="240446" y="57912"/>
                    </a:cubicBezTo>
                    <a:cubicBezTo>
                      <a:pt x="250501" y="60122"/>
                      <a:pt x="260128" y="63951"/>
                      <a:pt x="268957" y="69247"/>
                    </a:cubicBezTo>
                    <a:cubicBezTo>
                      <a:pt x="277758" y="73609"/>
                      <a:pt x="285285" y="80172"/>
                      <a:pt x="290816" y="88297"/>
                    </a:cubicBezTo>
                    <a:cubicBezTo>
                      <a:pt x="294494" y="94240"/>
                      <a:pt x="295653" y="101403"/>
                      <a:pt x="294047" y="108204"/>
                    </a:cubicBezTo>
                    <a:cubicBezTo>
                      <a:pt x="291852" y="115662"/>
                      <a:pt x="287756" y="122425"/>
                      <a:pt x="282167" y="127825"/>
                    </a:cubicBezTo>
                    <a:cubicBezTo>
                      <a:pt x="275163" y="134855"/>
                      <a:pt x="267342" y="141027"/>
                      <a:pt x="258883" y="146209"/>
                    </a:cubicBezTo>
                    <a:lnTo>
                      <a:pt x="291196" y="165259"/>
                    </a:lnTo>
                    <a:lnTo>
                      <a:pt x="273614" y="175450"/>
                    </a:lnTo>
                    <a:lnTo>
                      <a:pt x="241016" y="156400"/>
                    </a:lnTo>
                    <a:cubicBezTo>
                      <a:pt x="225487" y="164068"/>
                      <a:pt x="209254" y="170231"/>
                      <a:pt x="192547" y="174784"/>
                    </a:cubicBezTo>
                    <a:cubicBezTo>
                      <a:pt x="175060" y="179622"/>
                      <a:pt x="157188" y="182966"/>
                      <a:pt x="139135" y="184785"/>
                    </a:cubicBezTo>
                    <a:lnTo>
                      <a:pt x="122314" y="154210"/>
                    </a:lnTo>
                    <a:cubicBezTo>
                      <a:pt x="127083" y="154086"/>
                      <a:pt x="131841" y="153705"/>
                      <a:pt x="136569" y="153067"/>
                    </a:cubicBezTo>
                    <a:cubicBezTo>
                      <a:pt x="142937" y="152305"/>
                      <a:pt x="150065" y="151162"/>
                      <a:pt x="157858" y="149447"/>
                    </a:cubicBezTo>
                    <a:cubicBezTo>
                      <a:pt x="165651" y="147733"/>
                      <a:pt x="174014" y="145637"/>
                      <a:pt x="182663" y="143065"/>
                    </a:cubicBezTo>
                    <a:cubicBezTo>
                      <a:pt x="191178" y="140494"/>
                      <a:pt x="199504" y="137312"/>
                      <a:pt x="207563" y="133540"/>
                    </a:cubicBezTo>
                    <a:lnTo>
                      <a:pt x="157003" y="104299"/>
                    </a:lnTo>
                    <a:lnTo>
                      <a:pt x="150350" y="106585"/>
                    </a:lnTo>
                    <a:lnTo>
                      <a:pt x="143507" y="108680"/>
                    </a:lnTo>
                    <a:cubicBezTo>
                      <a:pt x="130772" y="112871"/>
                      <a:pt x="119083" y="116205"/>
                      <a:pt x="108533" y="118205"/>
                    </a:cubicBezTo>
                    <a:cubicBezTo>
                      <a:pt x="98735" y="120482"/>
                      <a:pt x="88743" y="121825"/>
                      <a:pt x="78691" y="122206"/>
                    </a:cubicBezTo>
                    <a:cubicBezTo>
                      <a:pt x="69880" y="122472"/>
                      <a:pt x="61068" y="121644"/>
                      <a:pt x="52461" y="119729"/>
                    </a:cubicBezTo>
                    <a:cubicBezTo>
                      <a:pt x="43906" y="117748"/>
                      <a:pt x="35680" y="114538"/>
                      <a:pt x="28036" y="110204"/>
                    </a:cubicBezTo>
                    <a:cubicBezTo>
                      <a:pt x="19681" y="106004"/>
                      <a:pt x="12399" y="99946"/>
                      <a:pt x="6748" y="92488"/>
                    </a:cubicBezTo>
                    <a:cubicBezTo>
                      <a:pt x="2599" y="86820"/>
                      <a:pt x="581" y="79877"/>
                      <a:pt x="1045" y="72866"/>
                    </a:cubicBezTo>
                    <a:cubicBezTo>
                      <a:pt x="1795" y="65589"/>
                      <a:pt x="4672" y="58703"/>
                      <a:pt x="9314" y="53054"/>
                    </a:cubicBezTo>
                    <a:cubicBezTo>
                      <a:pt x="15159" y="45672"/>
                      <a:pt x="22117" y="39243"/>
                      <a:pt x="29937" y="34004"/>
                    </a:cubicBezTo>
                    <a:lnTo>
                      <a:pt x="0" y="16669"/>
                    </a:lnTo>
                    <a:lnTo>
                      <a:pt x="17772" y="6763"/>
                    </a:lnTo>
                    <a:lnTo>
                      <a:pt x="47424" y="23908"/>
                    </a:lnTo>
                    <a:cubicBezTo>
                      <a:pt x="61342" y="17002"/>
                      <a:pt x="75969" y="11639"/>
                      <a:pt x="91046" y="7906"/>
                    </a:cubicBezTo>
                    <a:cubicBezTo>
                      <a:pt x="105382" y="4238"/>
                      <a:pt x="119959" y="1591"/>
                      <a:pt x="134669" y="0"/>
                    </a:cubicBezTo>
                    <a:lnTo>
                      <a:pt x="149495" y="29242"/>
                    </a:lnTo>
                    <a:close/>
                    <a:moveTo>
                      <a:pt x="63105" y="82963"/>
                    </a:moveTo>
                    <a:cubicBezTo>
                      <a:pt x="69780" y="86811"/>
                      <a:pt x="77497" y="88449"/>
                      <a:pt x="85154" y="87630"/>
                    </a:cubicBezTo>
                    <a:cubicBezTo>
                      <a:pt x="95447" y="86506"/>
                      <a:pt x="105583" y="84239"/>
                      <a:pt x="115376" y="80867"/>
                    </a:cubicBezTo>
                    <a:lnTo>
                      <a:pt x="67857" y="53340"/>
                    </a:lnTo>
                    <a:cubicBezTo>
                      <a:pt x="50370" y="64484"/>
                      <a:pt x="48849" y="74390"/>
                      <a:pt x="63105" y="82963"/>
                    </a:cubicBezTo>
                    <a:close/>
                    <a:moveTo>
                      <a:pt x="229992" y="96869"/>
                    </a:moveTo>
                    <a:cubicBezTo>
                      <a:pt x="222721" y="92869"/>
                      <a:pt x="214339" y="91364"/>
                      <a:pt x="206137" y="92583"/>
                    </a:cubicBezTo>
                    <a:cubicBezTo>
                      <a:pt x="194894" y="94088"/>
                      <a:pt x="183803" y="96545"/>
                      <a:pt x="172969" y="99917"/>
                    </a:cubicBezTo>
                    <a:lnTo>
                      <a:pt x="220488" y="127254"/>
                    </a:lnTo>
                    <a:cubicBezTo>
                      <a:pt x="240446" y="114681"/>
                      <a:pt x="243677" y="104489"/>
                      <a:pt x="229992" y="96583"/>
                    </a:cubicBezTo>
                    <a:lnTo>
                      <a:pt x="229992" y="96869"/>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5060" name="Google Shape;3203;p47">
                <a:extLst>
                  <a:ext uri="{FF2B5EF4-FFF2-40B4-BE49-F238E27FC236}">
                    <a16:creationId xmlns:a16="http://schemas.microsoft.com/office/drawing/2014/main" id="{72B2215C-2498-6BD5-A41D-9947A194ABC7}"/>
                  </a:ext>
                </a:extLst>
              </p:cNvPr>
              <p:cNvSpPr>
                <a:spLocks/>
              </p:cNvSpPr>
              <p:nvPr/>
            </p:nvSpPr>
            <p:spPr bwMode="auto">
              <a:xfrm>
                <a:off x="4874763" y="4273581"/>
                <a:ext cx="19007" cy="25621"/>
              </a:xfrm>
              <a:custGeom>
                <a:avLst/>
                <a:gdLst>
                  <a:gd name="T0" fmla="*/ 0 w 19007"/>
                  <a:gd name="T1" fmla="*/ 17240 h 25621"/>
                  <a:gd name="T2" fmla="*/ 0 w 19007"/>
                  <a:gd name="T3" fmla="*/ 0 h 25621"/>
                  <a:gd name="T4" fmla="*/ 19008 w 19007"/>
                  <a:gd name="T5" fmla="*/ 12668 h 25621"/>
                  <a:gd name="T6" fmla="*/ 10644 w 19007"/>
                  <a:gd name="T7" fmla="*/ 25622 h 25621"/>
                  <a:gd name="T8" fmla="*/ 0 w 19007"/>
                  <a:gd name="T9" fmla="*/ 17240 h 256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007" h="25621" extrusionOk="0">
                    <a:moveTo>
                      <a:pt x="0" y="17240"/>
                    </a:moveTo>
                    <a:cubicBezTo>
                      <a:pt x="0" y="16002"/>
                      <a:pt x="0" y="0"/>
                      <a:pt x="0" y="0"/>
                    </a:cubicBezTo>
                    <a:lnTo>
                      <a:pt x="19008" y="12668"/>
                    </a:lnTo>
                    <a:lnTo>
                      <a:pt x="10644" y="25622"/>
                    </a:lnTo>
                    <a:lnTo>
                      <a:pt x="0" y="17240"/>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5061" name="Google Shape;3204;p47">
                <a:extLst>
                  <a:ext uri="{FF2B5EF4-FFF2-40B4-BE49-F238E27FC236}">
                    <a16:creationId xmlns:a16="http://schemas.microsoft.com/office/drawing/2014/main" id="{831540D7-8A95-F8DF-3A40-F4F3335414CB}"/>
                  </a:ext>
                </a:extLst>
              </p:cNvPr>
              <p:cNvSpPr>
                <a:spLocks/>
              </p:cNvSpPr>
              <p:nvPr/>
            </p:nvSpPr>
            <p:spPr bwMode="auto">
              <a:xfrm>
                <a:off x="5001734" y="4284535"/>
                <a:ext cx="42006" cy="19716"/>
              </a:xfrm>
              <a:custGeom>
                <a:avLst/>
                <a:gdLst>
                  <a:gd name="T0" fmla="*/ 42007 w 42006"/>
                  <a:gd name="T1" fmla="*/ 17145 h 19716"/>
                  <a:gd name="T2" fmla="*/ 42007 w 42006"/>
                  <a:gd name="T3" fmla="*/ 0 h 19716"/>
                  <a:gd name="T4" fmla="*/ 0 w 42006"/>
                  <a:gd name="T5" fmla="*/ 3143 h 19716"/>
                  <a:gd name="T6" fmla="*/ 24140 w 42006"/>
                  <a:gd name="T7" fmla="*/ 19717 h 19716"/>
                  <a:gd name="T8" fmla="*/ 42007 w 42006"/>
                  <a:gd name="T9" fmla="*/ 17145 h 197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006" h="19716" extrusionOk="0">
                    <a:moveTo>
                      <a:pt x="42007" y="17145"/>
                    </a:moveTo>
                    <a:lnTo>
                      <a:pt x="42007" y="0"/>
                    </a:lnTo>
                    <a:lnTo>
                      <a:pt x="0" y="3143"/>
                    </a:lnTo>
                    <a:lnTo>
                      <a:pt x="24140" y="19717"/>
                    </a:lnTo>
                    <a:lnTo>
                      <a:pt x="42007" y="17145"/>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5062" name="Google Shape;3205;p47">
                <a:extLst>
                  <a:ext uri="{FF2B5EF4-FFF2-40B4-BE49-F238E27FC236}">
                    <a16:creationId xmlns:a16="http://schemas.microsoft.com/office/drawing/2014/main" id="{D627A087-F10B-4BD7-FFAE-7DF3CBDABF92}"/>
                  </a:ext>
                </a:extLst>
              </p:cNvPr>
              <p:cNvSpPr>
                <a:spLocks/>
              </p:cNvSpPr>
              <p:nvPr/>
            </p:nvSpPr>
            <p:spPr bwMode="auto">
              <a:xfrm>
                <a:off x="5015894" y="4221289"/>
                <a:ext cx="31457" cy="17335"/>
              </a:xfrm>
              <a:custGeom>
                <a:avLst/>
                <a:gdLst>
                  <a:gd name="T0" fmla="*/ 31458 w 31457"/>
                  <a:gd name="T1" fmla="*/ 17336 h 17335"/>
                  <a:gd name="T2" fmla="*/ 31458 w 31457"/>
                  <a:gd name="T3" fmla="*/ 0 h 17335"/>
                  <a:gd name="T4" fmla="*/ 0 w 31457"/>
                  <a:gd name="T5" fmla="*/ 11430 h 17335"/>
                  <a:gd name="T6" fmla="*/ 31458 w 31457"/>
                  <a:gd name="T7" fmla="*/ 17336 h 173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457" h="17335" extrusionOk="0">
                    <a:moveTo>
                      <a:pt x="31458" y="17336"/>
                    </a:moveTo>
                    <a:lnTo>
                      <a:pt x="31458" y="0"/>
                    </a:lnTo>
                    <a:lnTo>
                      <a:pt x="0" y="11430"/>
                    </a:lnTo>
                    <a:lnTo>
                      <a:pt x="31458" y="17336"/>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5063" name="Google Shape;3206;p47">
                <a:extLst>
                  <a:ext uri="{FF2B5EF4-FFF2-40B4-BE49-F238E27FC236}">
                    <a16:creationId xmlns:a16="http://schemas.microsoft.com/office/drawing/2014/main" id="{0FF0AB4E-DEE1-1991-388F-418B031DEA85}"/>
                  </a:ext>
                </a:extLst>
              </p:cNvPr>
              <p:cNvSpPr>
                <a:spLocks/>
              </p:cNvSpPr>
              <p:nvPr/>
            </p:nvSpPr>
            <p:spPr bwMode="auto">
              <a:xfrm>
                <a:off x="4917055" y="4227671"/>
                <a:ext cx="47328" cy="33146"/>
              </a:xfrm>
              <a:custGeom>
                <a:avLst/>
                <a:gdLst>
                  <a:gd name="T0" fmla="*/ 0 w 47328"/>
                  <a:gd name="T1" fmla="*/ 10096 h 33146"/>
                  <a:gd name="T2" fmla="*/ 10454 w 47328"/>
                  <a:gd name="T3" fmla="*/ 0 h 33146"/>
                  <a:gd name="T4" fmla="*/ 47329 w 47328"/>
                  <a:gd name="T5" fmla="*/ 25622 h 33146"/>
                  <a:gd name="T6" fmla="*/ 45048 w 47328"/>
                  <a:gd name="T7" fmla="*/ 33147 h 33146"/>
                  <a:gd name="T8" fmla="*/ 16537 w 47328"/>
                  <a:gd name="T9" fmla="*/ 20764 h 33146"/>
                  <a:gd name="T10" fmla="*/ 0 w 47328"/>
                  <a:gd name="T11" fmla="*/ 10096 h 331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328" h="33146" extrusionOk="0">
                    <a:moveTo>
                      <a:pt x="0" y="10096"/>
                    </a:moveTo>
                    <a:lnTo>
                      <a:pt x="10454" y="0"/>
                    </a:lnTo>
                    <a:lnTo>
                      <a:pt x="47329" y="25622"/>
                    </a:lnTo>
                    <a:lnTo>
                      <a:pt x="45048" y="33147"/>
                    </a:lnTo>
                    <a:cubicBezTo>
                      <a:pt x="45048" y="33147"/>
                      <a:pt x="17487" y="21431"/>
                      <a:pt x="16537" y="20764"/>
                    </a:cubicBezTo>
                    <a:cubicBezTo>
                      <a:pt x="15586" y="20098"/>
                      <a:pt x="0" y="10096"/>
                      <a:pt x="0" y="10096"/>
                    </a:cubicBez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5064" name="Google Shape;3207;p47">
                <a:extLst>
                  <a:ext uri="{FF2B5EF4-FFF2-40B4-BE49-F238E27FC236}">
                    <a16:creationId xmlns:a16="http://schemas.microsoft.com/office/drawing/2014/main" id="{3DB00C9F-B646-4D1F-BFFC-B341A476E643}"/>
                  </a:ext>
                </a:extLst>
              </p:cNvPr>
              <p:cNvSpPr>
                <a:spLocks/>
              </p:cNvSpPr>
              <p:nvPr/>
            </p:nvSpPr>
            <p:spPr bwMode="auto">
              <a:xfrm>
                <a:off x="4820401" y="4172521"/>
                <a:ext cx="58543" cy="38957"/>
              </a:xfrm>
              <a:custGeom>
                <a:avLst/>
                <a:gdLst>
                  <a:gd name="T0" fmla="*/ 0 w 58543"/>
                  <a:gd name="T1" fmla="*/ 11049 h 38957"/>
                  <a:gd name="T2" fmla="*/ 49040 w 58543"/>
                  <a:gd name="T3" fmla="*/ 38957 h 38957"/>
                  <a:gd name="T4" fmla="*/ 58543 w 58543"/>
                  <a:gd name="T5" fmla="*/ 31623 h 38957"/>
                  <a:gd name="T6" fmla="*/ 51986 w 58543"/>
                  <a:gd name="T7" fmla="*/ 23908 h 38957"/>
                  <a:gd name="T8" fmla="*/ 36685 w 58543"/>
                  <a:gd name="T9" fmla="*/ 11049 h 38957"/>
                  <a:gd name="T10" fmla="*/ 9789 w 58543"/>
                  <a:gd name="T11" fmla="*/ 0 h 38957"/>
                  <a:gd name="T12" fmla="*/ 0 w 58543"/>
                  <a:gd name="T13" fmla="*/ 11049 h 389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8543" h="38957" extrusionOk="0">
                    <a:moveTo>
                      <a:pt x="0" y="11049"/>
                    </a:moveTo>
                    <a:lnTo>
                      <a:pt x="49040" y="38957"/>
                    </a:lnTo>
                    <a:lnTo>
                      <a:pt x="58543" y="31623"/>
                    </a:lnTo>
                    <a:cubicBezTo>
                      <a:pt x="58543" y="31623"/>
                      <a:pt x="52366" y="24575"/>
                      <a:pt x="51986" y="23908"/>
                    </a:cubicBezTo>
                    <a:cubicBezTo>
                      <a:pt x="47568" y="18869"/>
                      <a:pt x="42409" y="14526"/>
                      <a:pt x="36685" y="11049"/>
                    </a:cubicBezTo>
                    <a:cubicBezTo>
                      <a:pt x="33073" y="10382"/>
                      <a:pt x="9789" y="0"/>
                      <a:pt x="9789" y="0"/>
                    </a:cubicBezTo>
                    <a:lnTo>
                      <a:pt x="0" y="11049"/>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5065" name="Google Shape;3208;p47">
                <a:extLst>
                  <a:ext uri="{FF2B5EF4-FFF2-40B4-BE49-F238E27FC236}">
                    <a16:creationId xmlns:a16="http://schemas.microsoft.com/office/drawing/2014/main" id="{B40A4068-C521-C252-C603-E828793C1D39}"/>
                  </a:ext>
                </a:extLst>
              </p:cNvPr>
              <p:cNvSpPr>
                <a:spLocks/>
              </p:cNvSpPr>
              <p:nvPr/>
            </p:nvSpPr>
            <p:spPr bwMode="auto">
              <a:xfrm>
                <a:off x="4874573" y="4141374"/>
                <a:ext cx="27370" cy="24479"/>
              </a:xfrm>
              <a:custGeom>
                <a:avLst/>
                <a:gdLst>
                  <a:gd name="T0" fmla="*/ 27371 w 27370"/>
                  <a:gd name="T1" fmla="*/ 24479 h 24479"/>
                  <a:gd name="T2" fmla="*/ 27371 w 27370"/>
                  <a:gd name="T3" fmla="*/ 7334 h 24479"/>
                  <a:gd name="T4" fmla="*/ 4847 w 27370"/>
                  <a:gd name="T5" fmla="*/ 0 h 24479"/>
                  <a:gd name="T6" fmla="*/ 0 w 27370"/>
                  <a:gd name="T7" fmla="*/ 13430 h 24479"/>
                  <a:gd name="T8" fmla="*/ 1235 w 27370"/>
                  <a:gd name="T9" fmla="*/ 19621 h 24479"/>
                  <a:gd name="T10" fmla="*/ 27371 w 27370"/>
                  <a:gd name="T11" fmla="*/ 24479 h 244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370" h="24479" extrusionOk="0">
                    <a:moveTo>
                      <a:pt x="27371" y="24479"/>
                    </a:moveTo>
                    <a:lnTo>
                      <a:pt x="27371" y="7334"/>
                    </a:lnTo>
                    <a:lnTo>
                      <a:pt x="4847" y="0"/>
                    </a:lnTo>
                    <a:lnTo>
                      <a:pt x="0" y="13430"/>
                    </a:lnTo>
                    <a:lnTo>
                      <a:pt x="1235" y="19621"/>
                    </a:lnTo>
                    <a:lnTo>
                      <a:pt x="27371" y="24479"/>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5066" name="Google Shape;3209;p47">
                <a:extLst>
                  <a:ext uri="{FF2B5EF4-FFF2-40B4-BE49-F238E27FC236}">
                    <a16:creationId xmlns:a16="http://schemas.microsoft.com/office/drawing/2014/main" id="{73E14903-01A5-3318-511B-7EFA8089BEEE}"/>
                  </a:ext>
                </a:extLst>
              </p:cNvPr>
              <p:cNvSpPr>
                <a:spLocks/>
              </p:cNvSpPr>
              <p:nvPr/>
            </p:nvSpPr>
            <p:spPr bwMode="auto">
              <a:xfrm>
                <a:off x="4752449" y="4136326"/>
                <a:ext cx="26040" cy="19430"/>
              </a:xfrm>
              <a:custGeom>
                <a:avLst/>
                <a:gdLst>
                  <a:gd name="T0" fmla="*/ 0 w 26040"/>
                  <a:gd name="T1" fmla="*/ 17145 h 19430"/>
                  <a:gd name="T2" fmla="*/ 0 w 26040"/>
                  <a:gd name="T3" fmla="*/ 0 h 19430"/>
                  <a:gd name="T4" fmla="*/ 26040 w 26040"/>
                  <a:gd name="T5" fmla="*/ 2762 h 19430"/>
                  <a:gd name="T6" fmla="*/ 17582 w 26040"/>
                  <a:gd name="T7" fmla="*/ 19431 h 19430"/>
                  <a:gd name="T8" fmla="*/ 0 w 26040"/>
                  <a:gd name="T9" fmla="*/ 17145 h 194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40" h="19430" extrusionOk="0">
                    <a:moveTo>
                      <a:pt x="0" y="17145"/>
                    </a:moveTo>
                    <a:lnTo>
                      <a:pt x="0" y="0"/>
                    </a:lnTo>
                    <a:lnTo>
                      <a:pt x="26040" y="2762"/>
                    </a:lnTo>
                    <a:lnTo>
                      <a:pt x="17582" y="19431"/>
                    </a:lnTo>
                    <a:lnTo>
                      <a:pt x="0" y="17145"/>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5067" name="Google Shape;3210;p47">
                <a:extLst>
                  <a:ext uri="{FF2B5EF4-FFF2-40B4-BE49-F238E27FC236}">
                    <a16:creationId xmlns:a16="http://schemas.microsoft.com/office/drawing/2014/main" id="{4A261D8A-B420-9925-399E-74C390D477C8}"/>
                  </a:ext>
                </a:extLst>
              </p:cNvPr>
              <p:cNvSpPr>
                <a:spLocks/>
              </p:cNvSpPr>
              <p:nvPr/>
            </p:nvSpPr>
            <p:spPr bwMode="auto">
              <a:xfrm>
                <a:off x="4753400" y="4193857"/>
                <a:ext cx="29936" cy="30480"/>
              </a:xfrm>
              <a:custGeom>
                <a:avLst/>
                <a:gdLst>
                  <a:gd name="T0" fmla="*/ 0 w 29936"/>
                  <a:gd name="T1" fmla="*/ 17907 h 30480"/>
                  <a:gd name="T2" fmla="*/ 0 w 29936"/>
                  <a:gd name="T3" fmla="*/ 0 h 30480"/>
                  <a:gd name="T4" fmla="*/ 29937 w 29936"/>
                  <a:gd name="T5" fmla="*/ 0 h 30480"/>
                  <a:gd name="T6" fmla="*/ 22619 w 29936"/>
                  <a:gd name="T7" fmla="*/ 16193 h 30480"/>
                  <a:gd name="T8" fmla="*/ 9599 w 29936"/>
                  <a:gd name="T9" fmla="*/ 30480 h 30480"/>
                  <a:gd name="T10" fmla="*/ 0 w 29936"/>
                  <a:gd name="T11" fmla="*/ 17907 h 3048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936" h="30480" extrusionOk="0">
                    <a:moveTo>
                      <a:pt x="0" y="17907"/>
                    </a:moveTo>
                    <a:lnTo>
                      <a:pt x="0" y="0"/>
                    </a:lnTo>
                    <a:lnTo>
                      <a:pt x="29937" y="0"/>
                    </a:lnTo>
                    <a:lnTo>
                      <a:pt x="22619" y="16193"/>
                    </a:lnTo>
                    <a:lnTo>
                      <a:pt x="9599" y="30480"/>
                    </a:lnTo>
                    <a:lnTo>
                      <a:pt x="0" y="17907"/>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5068" name="Google Shape;3211;p47">
                <a:extLst>
                  <a:ext uri="{FF2B5EF4-FFF2-40B4-BE49-F238E27FC236}">
                    <a16:creationId xmlns:a16="http://schemas.microsoft.com/office/drawing/2014/main" id="{F5FF4D5A-291C-F503-F8FF-68D281E49FF0}"/>
                  </a:ext>
                </a:extLst>
              </p:cNvPr>
              <p:cNvSpPr>
                <a:spLocks/>
              </p:cNvSpPr>
              <p:nvPr/>
            </p:nvSpPr>
            <p:spPr bwMode="auto">
              <a:xfrm>
                <a:off x="4752639" y="4119372"/>
                <a:ext cx="294568" cy="184689"/>
              </a:xfrm>
              <a:custGeom>
                <a:avLst/>
                <a:gdLst>
                  <a:gd name="T0" fmla="*/ 149304 w 294568"/>
                  <a:gd name="T1" fmla="*/ 29337 h 184689"/>
                  <a:gd name="T2" fmla="*/ 137710 w 294568"/>
                  <a:gd name="T3" fmla="*/ 30289 h 184689"/>
                  <a:gd name="T4" fmla="*/ 120223 w 294568"/>
                  <a:gd name="T5" fmla="*/ 33433 h 184689"/>
                  <a:gd name="T6" fmla="*/ 100075 w 294568"/>
                  <a:gd name="T7" fmla="*/ 38576 h 184689"/>
                  <a:gd name="T8" fmla="*/ 80212 w 294568"/>
                  <a:gd name="T9" fmla="*/ 46196 h 184689"/>
                  <a:gd name="T10" fmla="*/ 131057 w 294568"/>
                  <a:gd name="T11" fmla="*/ 75533 h 184689"/>
                  <a:gd name="T12" fmla="*/ 140561 w 294568"/>
                  <a:gd name="T13" fmla="*/ 72295 h 184689"/>
                  <a:gd name="T14" fmla="*/ 177151 w 294568"/>
                  <a:gd name="T15" fmla="*/ 61341 h 184689"/>
                  <a:gd name="T16" fmla="*/ 210034 w 294568"/>
                  <a:gd name="T17" fmla="*/ 55912 h 184689"/>
                  <a:gd name="T18" fmla="*/ 240256 w 294568"/>
                  <a:gd name="T19" fmla="*/ 58007 h 184689"/>
                  <a:gd name="T20" fmla="*/ 268767 w 294568"/>
                  <a:gd name="T21" fmla="*/ 69247 h 184689"/>
                  <a:gd name="T22" fmla="*/ 290626 w 294568"/>
                  <a:gd name="T23" fmla="*/ 88297 h 184689"/>
                  <a:gd name="T24" fmla="*/ 293857 w 294568"/>
                  <a:gd name="T25" fmla="*/ 108204 h 184689"/>
                  <a:gd name="T26" fmla="*/ 281977 w 294568"/>
                  <a:gd name="T27" fmla="*/ 127825 h 184689"/>
                  <a:gd name="T28" fmla="*/ 258693 w 294568"/>
                  <a:gd name="T29" fmla="*/ 146113 h 184689"/>
                  <a:gd name="T30" fmla="*/ 291006 w 294568"/>
                  <a:gd name="T31" fmla="*/ 165163 h 184689"/>
                  <a:gd name="T32" fmla="*/ 273424 w 294568"/>
                  <a:gd name="T33" fmla="*/ 175355 h 184689"/>
                  <a:gd name="T34" fmla="*/ 240826 w 294568"/>
                  <a:gd name="T35" fmla="*/ 156305 h 184689"/>
                  <a:gd name="T36" fmla="*/ 192357 w 294568"/>
                  <a:gd name="T37" fmla="*/ 174593 h 184689"/>
                  <a:gd name="T38" fmla="*/ 138945 w 294568"/>
                  <a:gd name="T39" fmla="*/ 184690 h 184689"/>
                  <a:gd name="T40" fmla="*/ 122124 w 294568"/>
                  <a:gd name="T41" fmla="*/ 154210 h 184689"/>
                  <a:gd name="T42" fmla="*/ 136379 w 294568"/>
                  <a:gd name="T43" fmla="*/ 153162 h 184689"/>
                  <a:gd name="T44" fmla="*/ 157668 w 294568"/>
                  <a:gd name="T45" fmla="*/ 149447 h 184689"/>
                  <a:gd name="T46" fmla="*/ 182473 w 294568"/>
                  <a:gd name="T47" fmla="*/ 143161 h 184689"/>
                  <a:gd name="T48" fmla="*/ 207373 w 294568"/>
                  <a:gd name="T49" fmla="*/ 133636 h 184689"/>
                  <a:gd name="T50" fmla="*/ 156812 w 294568"/>
                  <a:gd name="T51" fmla="*/ 104394 h 184689"/>
                  <a:gd name="T52" fmla="*/ 150160 w 294568"/>
                  <a:gd name="T53" fmla="*/ 106775 h 184689"/>
                  <a:gd name="T54" fmla="*/ 143317 w 294568"/>
                  <a:gd name="T55" fmla="*/ 108871 h 184689"/>
                  <a:gd name="T56" fmla="*/ 108343 w 294568"/>
                  <a:gd name="T57" fmla="*/ 118396 h 184689"/>
                  <a:gd name="T58" fmla="*/ 78501 w 294568"/>
                  <a:gd name="T59" fmla="*/ 122396 h 184689"/>
                  <a:gd name="T60" fmla="*/ 52271 w 294568"/>
                  <a:gd name="T61" fmla="*/ 119920 h 184689"/>
                  <a:gd name="T62" fmla="*/ 27846 w 294568"/>
                  <a:gd name="T63" fmla="*/ 110395 h 184689"/>
                  <a:gd name="T64" fmla="*/ 6748 w 294568"/>
                  <a:gd name="T65" fmla="*/ 92202 h 184689"/>
                  <a:gd name="T66" fmla="*/ 1045 w 294568"/>
                  <a:gd name="T67" fmla="*/ 72580 h 184689"/>
                  <a:gd name="T68" fmla="*/ 9314 w 294568"/>
                  <a:gd name="T69" fmla="*/ 52768 h 184689"/>
                  <a:gd name="T70" fmla="*/ 29937 w 294568"/>
                  <a:gd name="T71" fmla="*/ 33718 h 184689"/>
                  <a:gd name="T72" fmla="*/ 0 w 294568"/>
                  <a:gd name="T73" fmla="*/ 16383 h 184689"/>
                  <a:gd name="T74" fmla="*/ 17582 w 294568"/>
                  <a:gd name="T75" fmla="*/ 6763 h 184689"/>
                  <a:gd name="T76" fmla="*/ 47044 w 294568"/>
                  <a:gd name="T77" fmla="*/ 24003 h 184689"/>
                  <a:gd name="T78" fmla="*/ 90666 w 294568"/>
                  <a:gd name="T79" fmla="*/ 7906 h 184689"/>
                  <a:gd name="T80" fmla="*/ 134288 w 294568"/>
                  <a:gd name="T81" fmla="*/ 0 h 184689"/>
                  <a:gd name="T82" fmla="*/ 149304 w 294568"/>
                  <a:gd name="T83" fmla="*/ 29337 h 184689"/>
                  <a:gd name="T84" fmla="*/ 62915 w 294568"/>
                  <a:gd name="T85" fmla="*/ 82677 h 184689"/>
                  <a:gd name="T86" fmla="*/ 84964 w 294568"/>
                  <a:gd name="T87" fmla="*/ 87439 h 184689"/>
                  <a:gd name="T88" fmla="*/ 115186 w 294568"/>
                  <a:gd name="T89" fmla="*/ 80677 h 184689"/>
                  <a:gd name="T90" fmla="*/ 67667 w 294568"/>
                  <a:gd name="T91" fmla="*/ 53149 h 184689"/>
                  <a:gd name="T92" fmla="*/ 62915 w 294568"/>
                  <a:gd name="T93" fmla="*/ 82677 h 184689"/>
                  <a:gd name="T94" fmla="*/ 229802 w 294568"/>
                  <a:gd name="T95" fmla="*/ 96679 h 184689"/>
                  <a:gd name="T96" fmla="*/ 205947 w 294568"/>
                  <a:gd name="T97" fmla="*/ 92392 h 184689"/>
                  <a:gd name="T98" fmla="*/ 172779 w 294568"/>
                  <a:gd name="T99" fmla="*/ 99727 h 184689"/>
                  <a:gd name="T100" fmla="*/ 220298 w 294568"/>
                  <a:gd name="T101" fmla="*/ 127063 h 184689"/>
                  <a:gd name="T102" fmla="*/ 229802 w 294568"/>
                  <a:gd name="T103" fmla="*/ 96679 h 18468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94568" h="184689" extrusionOk="0">
                    <a:moveTo>
                      <a:pt x="149304" y="29337"/>
                    </a:moveTo>
                    <a:cubicBezTo>
                      <a:pt x="145419" y="29327"/>
                      <a:pt x="141541" y="29642"/>
                      <a:pt x="137710" y="30289"/>
                    </a:cubicBezTo>
                    <a:cubicBezTo>
                      <a:pt x="132483" y="31051"/>
                      <a:pt x="126685" y="32004"/>
                      <a:pt x="120223" y="33433"/>
                    </a:cubicBezTo>
                    <a:cubicBezTo>
                      <a:pt x="113760" y="34862"/>
                      <a:pt x="107013" y="36481"/>
                      <a:pt x="100075" y="38576"/>
                    </a:cubicBezTo>
                    <a:cubicBezTo>
                      <a:pt x="93278" y="40624"/>
                      <a:pt x="86638" y="43177"/>
                      <a:pt x="80212" y="46196"/>
                    </a:cubicBezTo>
                    <a:lnTo>
                      <a:pt x="131057" y="75533"/>
                    </a:lnTo>
                    <a:lnTo>
                      <a:pt x="140561" y="72295"/>
                    </a:lnTo>
                    <a:cubicBezTo>
                      <a:pt x="153486" y="68008"/>
                      <a:pt x="165651" y="64389"/>
                      <a:pt x="177151" y="61341"/>
                    </a:cubicBezTo>
                    <a:cubicBezTo>
                      <a:pt x="187918" y="58503"/>
                      <a:pt x="198924" y="56683"/>
                      <a:pt x="210034" y="55912"/>
                    </a:cubicBezTo>
                    <a:cubicBezTo>
                      <a:pt x="220155" y="55302"/>
                      <a:pt x="230315" y="56007"/>
                      <a:pt x="240256" y="58007"/>
                    </a:cubicBezTo>
                    <a:cubicBezTo>
                      <a:pt x="250301" y="60179"/>
                      <a:pt x="259929" y="63979"/>
                      <a:pt x="268767" y="69247"/>
                    </a:cubicBezTo>
                    <a:cubicBezTo>
                      <a:pt x="277539" y="73647"/>
                      <a:pt x="285066" y="80200"/>
                      <a:pt x="290626" y="88297"/>
                    </a:cubicBezTo>
                    <a:cubicBezTo>
                      <a:pt x="294313" y="94231"/>
                      <a:pt x="295473" y="101403"/>
                      <a:pt x="293857" y="108204"/>
                    </a:cubicBezTo>
                    <a:cubicBezTo>
                      <a:pt x="291662" y="115662"/>
                      <a:pt x="287566" y="122425"/>
                      <a:pt x="281977" y="127825"/>
                    </a:cubicBezTo>
                    <a:cubicBezTo>
                      <a:pt x="274964" y="134826"/>
                      <a:pt x="267151" y="140960"/>
                      <a:pt x="258693" y="146113"/>
                    </a:cubicBezTo>
                    <a:lnTo>
                      <a:pt x="291006" y="165163"/>
                    </a:lnTo>
                    <a:lnTo>
                      <a:pt x="273424" y="175355"/>
                    </a:lnTo>
                    <a:lnTo>
                      <a:pt x="240826" y="156305"/>
                    </a:lnTo>
                    <a:cubicBezTo>
                      <a:pt x="225287" y="163944"/>
                      <a:pt x="209064" y="170069"/>
                      <a:pt x="192357" y="174593"/>
                    </a:cubicBezTo>
                    <a:cubicBezTo>
                      <a:pt x="174879" y="179508"/>
                      <a:pt x="157007" y="182880"/>
                      <a:pt x="138945" y="184690"/>
                    </a:cubicBezTo>
                    <a:lnTo>
                      <a:pt x="122124" y="154210"/>
                    </a:lnTo>
                    <a:cubicBezTo>
                      <a:pt x="126892" y="154133"/>
                      <a:pt x="131651" y="153781"/>
                      <a:pt x="136379" y="153162"/>
                    </a:cubicBezTo>
                    <a:cubicBezTo>
                      <a:pt x="142747" y="152400"/>
                      <a:pt x="149875" y="151162"/>
                      <a:pt x="157668" y="149447"/>
                    </a:cubicBezTo>
                    <a:cubicBezTo>
                      <a:pt x="165461" y="147733"/>
                      <a:pt x="173824" y="145637"/>
                      <a:pt x="182473" y="143161"/>
                    </a:cubicBezTo>
                    <a:cubicBezTo>
                      <a:pt x="190988" y="140589"/>
                      <a:pt x="199313" y="137408"/>
                      <a:pt x="207373" y="133636"/>
                    </a:cubicBezTo>
                    <a:lnTo>
                      <a:pt x="156812" y="104394"/>
                    </a:lnTo>
                    <a:lnTo>
                      <a:pt x="150160" y="106775"/>
                    </a:lnTo>
                    <a:lnTo>
                      <a:pt x="143317" y="108871"/>
                    </a:lnTo>
                    <a:cubicBezTo>
                      <a:pt x="130582" y="113062"/>
                      <a:pt x="118892" y="116300"/>
                      <a:pt x="108343" y="118396"/>
                    </a:cubicBezTo>
                    <a:cubicBezTo>
                      <a:pt x="98545" y="120672"/>
                      <a:pt x="88552" y="122015"/>
                      <a:pt x="78501" y="122396"/>
                    </a:cubicBezTo>
                    <a:cubicBezTo>
                      <a:pt x="69686" y="122758"/>
                      <a:pt x="60862" y="121929"/>
                      <a:pt x="52271" y="119920"/>
                    </a:cubicBezTo>
                    <a:cubicBezTo>
                      <a:pt x="43701" y="117986"/>
                      <a:pt x="35469" y="114767"/>
                      <a:pt x="27846" y="110395"/>
                    </a:cubicBezTo>
                    <a:cubicBezTo>
                      <a:pt x="19529" y="106013"/>
                      <a:pt x="12316" y="99793"/>
                      <a:pt x="6748" y="92202"/>
                    </a:cubicBezTo>
                    <a:cubicBezTo>
                      <a:pt x="2599" y="86535"/>
                      <a:pt x="581" y="79591"/>
                      <a:pt x="1045" y="72580"/>
                    </a:cubicBezTo>
                    <a:cubicBezTo>
                      <a:pt x="1772" y="65303"/>
                      <a:pt x="4652" y="58398"/>
                      <a:pt x="9314" y="52768"/>
                    </a:cubicBezTo>
                    <a:cubicBezTo>
                      <a:pt x="15159" y="45386"/>
                      <a:pt x="22117" y="38957"/>
                      <a:pt x="29937" y="33718"/>
                    </a:cubicBezTo>
                    <a:lnTo>
                      <a:pt x="0" y="16383"/>
                    </a:lnTo>
                    <a:lnTo>
                      <a:pt x="17582" y="6763"/>
                    </a:lnTo>
                    <a:lnTo>
                      <a:pt x="47044" y="24003"/>
                    </a:lnTo>
                    <a:cubicBezTo>
                      <a:pt x="60959" y="17069"/>
                      <a:pt x="75586" y="11668"/>
                      <a:pt x="90666" y="7906"/>
                    </a:cubicBezTo>
                    <a:cubicBezTo>
                      <a:pt x="105011" y="4286"/>
                      <a:pt x="119585" y="1638"/>
                      <a:pt x="134288" y="0"/>
                    </a:cubicBezTo>
                    <a:lnTo>
                      <a:pt x="149304" y="29337"/>
                    </a:lnTo>
                    <a:close/>
                    <a:moveTo>
                      <a:pt x="62915" y="82677"/>
                    </a:moveTo>
                    <a:cubicBezTo>
                      <a:pt x="69578" y="86553"/>
                      <a:pt x="77297" y="88220"/>
                      <a:pt x="84964" y="87439"/>
                    </a:cubicBezTo>
                    <a:cubicBezTo>
                      <a:pt x="95249" y="86268"/>
                      <a:pt x="105380" y="84001"/>
                      <a:pt x="115186" y="80677"/>
                    </a:cubicBezTo>
                    <a:lnTo>
                      <a:pt x="67667" y="53149"/>
                    </a:lnTo>
                    <a:cubicBezTo>
                      <a:pt x="50180" y="64579"/>
                      <a:pt x="48659" y="74390"/>
                      <a:pt x="62915" y="82677"/>
                    </a:cubicBezTo>
                    <a:close/>
                    <a:moveTo>
                      <a:pt x="229802" y="96679"/>
                    </a:moveTo>
                    <a:cubicBezTo>
                      <a:pt x="222531" y="92678"/>
                      <a:pt x="214149" y="91173"/>
                      <a:pt x="205947" y="92392"/>
                    </a:cubicBezTo>
                    <a:cubicBezTo>
                      <a:pt x="194695" y="93850"/>
                      <a:pt x="183594" y="96307"/>
                      <a:pt x="172779" y="99727"/>
                    </a:cubicBezTo>
                    <a:lnTo>
                      <a:pt x="220298" y="127063"/>
                    </a:lnTo>
                    <a:cubicBezTo>
                      <a:pt x="240379" y="114681"/>
                      <a:pt x="243554" y="104556"/>
                      <a:pt x="229802" y="96679"/>
                    </a:cubicBezTo>
                    <a:close/>
                  </a:path>
                </a:pathLst>
              </a:custGeom>
              <a:solidFill>
                <a:srgbClr val="F9CA0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grpSp>
        <p:grpSp>
          <p:nvGrpSpPr>
            <p:cNvPr id="24585" name="Google Shape;3212;p47">
              <a:extLst>
                <a:ext uri="{FF2B5EF4-FFF2-40B4-BE49-F238E27FC236}">
                  <a16:creationId xmlns:a16="http://schemas.microsoft.com/office/drawing/2014/main" id="{5A89EE9A-392E-77F4-64DE-4080906C5FA0}"/>
                </a:ext>
              </a:extLst>
            </p:cNvPr>
            <p:cNvGrpSpPr>
              <a:grpSpLocks/>
            </p:cNvGrpSpPr>
            <p:nvPr/>
          </p:nvGrpSpPr>
          <p:grpSpPr bwMode="auto">
            <a:xfrm>
              <a:off x="2692590" y="3093401"/>
              <a:ext cx="883852" cy="621030"/>
              <a:chOff x="4502215" y="3835526"/>
              <a:chExt cx="883852" cy="621030"/>
            </a:xfrm>
          </p:grpSpPr>
          <p:sp>
            <p:nvSpPr>
              <p:cNvPr id="25037" name="Google Shape;3213;p47">
                <a:extLst>
                  <a:ext uri="{FF2B5EF4-FFF2-40B4-BE49-F238E27FC236}">
                    <a16:creationId xmlns:a16="http://schemas.microsoft.com/office/drawing/2014/main" id="{6193925B-C8A9-E93D-7629-B8BAC9D03DC1}"/>
                  </a:ext>
                </a:extLst>
              </p:cNvPr>
              <p:cNvSpPr>
                <a:spLocks/>
              </p:cNvSpPr>
              <p:nvPr/>
            </p:nvSpPr>
            <p:spPr bwMode="auto">
              <a:xfrm>
                <a:off x="4502215" y="3945064"/>
                <a:ext cx="883852" cy="511492"/>
              </a:xfrm>
              <a:custGeom>
                <a:avLst/>
                <a:gdLst>
                  <a:gd name="T0" fmla="*/ 883852 w 883852"/>
                  <a:gd name="T1" fmla="*/ 255746 h 511492"/>
                  <a:gd name="T2" fmla="*/ 441926 w 883852"/>
                  <a:gd name="T3" fmla="*/ 511493 h 511492"/>
                  <a:gd name="T4" fmla="*/ 0 w 883852"/>
                  <a:gd name="T5" fmla="*/ 255746 h 511492"/>
                  <a:gd name="T6" fmla="*/ 441926 w 883852"/>
                  <a:gd name="T7" fmla="*/ 0 h 511492"/>
                  <a:gd name="T8" fmla="*/ 883852 w 883852"/>
                  <a:gd name="T9" fmla="*/ 255746 h 5114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DD990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5038" name="Google Shape;3214;p47">
                <a:extLst>
                  <a:ext uri="{FF2B5EF4-FFF2-40B4-BE49-F238E27FC236}">
                    <a16:creationId xmlns:a16="http://schemas.microsoft.com/office/drawing/2014/main" id="{08034040-5ECE-4D6E-A116-D2799DC17387}"/>
                  </a:ext>
                </a:extLst>
              </p:cNvPr>
              <p:cNvSpPr>
                <a:spLocks/>
              </p:cNvSpPr>
              <p:nvPr/>
            </p:nvSpPr>
            <p:spPr bwMode="auto">
              <a:xfrm>
                <a:off x="4502310" y="4088225"/>
                <a:ext cx="87339" cy="116490"/>
              </a:xfrm>
              <a:custGeom>
                <a:avLst/>
                <a:gdLst>
                  <a:gd name="T0" fmla="*/ 0 w 87339"/>
                  <a:gd name="T1" fmla="*/ 116491 h 116490"/>
                  <a:gd name="T2" fmla="*/ 0 w 87339"/>
                  <a:gd name="T3" fmla="*/ 0 h 116490"/>
                  <a:gd name="T4" fmla="*/ 87340 w 87339"/>
                  <a:gd name="T5" fmla="*/ 77915 h 116490"/>
                  <a:gd name="T6" fmla="*/ 0 w 87339"/>
                  <a:gd name="T7" fmla="*/ 116491 h 11649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7339" h="116490" extrusionOk="0">
                    <a:moveTo>
                      <a:pt x="0" y="116491"/>
                    </a:moveTo>
                    <a:lnTo>
                      <a:pt x="0" y="0"/>
                    </a:lnTo>
                    <a:lnTo>
                      <a:pt x="87340" y="77915"/>
                    </a:lnTo>
                    <a:lnTo>
                      <a:pt x="0" y="116491"/>
                    </a:lnTo>
                    <a:close/>
                  </a:path>
                </a:pathLst>
              </a:custGeom>
              <a:solidFill>
                <a:srgbClr val="DD990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5039" name="Google Shape;3215;p47">
                <a:extLst>
                  <a:ext uri="{FF2B5EF4-FFF2-40B4-BE49-F238E27FC236}">
                    <a16:creationId xmlns:a16="http://schemas.microsoft.com/office/drawing/2014/main" id="{269EEE68-CBF2-C1E8-581D-4AE5C4E28BC3}"/>
                  </a:ext>
                </a:extLst>
              </p:cNvPr>
              <p:cNvSpPr>
                <a:spLocks/>
              </p:cNvSpPr>
              <p:nvPr/>
            </p:nvSpPr>
            <p:spPr bwMode="auto">
              <a:xfrm>
                <a:off x="5319540" y="4091273"/>
                <a:ext cx="66526" cy="157067"/>
              </a:xfrm>
              <a:custGeom>
                <a:avLst/>
                <a:gdLst>
                  <a:gd name="T0" fmla="*/ 66527 w 66526"/>
                  <a:gd name="T1" fmla="*/ 0 h 157067"/>
                  <a:gd name="T2" fmla="*/ 66527 w 66526"/>
                  <a:gd name="T3" fmla="*/ 109538 h 157067"/>
                  <a:gd name="T4" fmla="*/ 21859 w 66526"/>
                  <a:gd name="T5" fmla="*/ 157067 h 157067"/>
                  <a:gd name="T6" fmla="*/ 0 w 66526"/>
                  <a:gd name="T7" fmla="*/ 31623 h 157067"/>
                  <a:gd name="T8" fmla="*/ 66527 w 66526"/>
                  <a:gd name="T9" fmla="*/ 0 h 1570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526" h="157067" extrusionOk="0">
                    <a:moveTo>
                      <a:pt x="66527" y="0"/>
                    </a:moveTo>
                    <a:lnTo>
                      <a:pt x="66527" y="109538"/>
                    </a:lnTo>
                    <a:lnTo>
                      <a:pt x="21859" y="157067"/>
                    </a:lnTo>
                    <a:lnTo>
                      <a:pt x="0" y="31623"/>
                    </a:lnTo>
                    <a:lnTo>
                      <a:pt x="66527" y="0"/>
                    </a:lnTo>
                    <a:close/>
                  </a:path>
                </a:pathLst>
              </a:custGeom>
              <a:solidFill>
                <a:srgbClr val="DD990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5040" name="Google Shape;3216;p47">
                <a:extLst>
                  <a:ext uri="{FF2B5EF4-FFF2-40B4-BE49-F238E27FC236}">
                    <a16:creationId xmlns:a16="http://schemas.microsoft.com/office/drawing/2014/main" id="{CC02B08C-E8BE-B087-1C72-7B2F3BF16351}"/>
                  </a:ext>
                </a:extLst>
              </p:cNvPr>
              <p:cNvSpPr>
                <a:spLocks/>
              </p:cNvSpPr>
              <p:nvPr/>
            </p:nvSpPr>
            <p:spPr bwMode="auto">
              <a:xfrm>
                <a:off x="4502215" y="3835526"/>
                <a:ext cx="883852" cy="511492"/>
              </a:xfrm>
              <a:custGeom>
                <a:avLst/>
                <a:gdLst>
                  <a:gd name="T0" fmla="*/ 883852 w 883852"/>
                  <a:gd name="T1" fmla="*/ 255746 h 511492"/>
                  <a:gd name="T2" fmla="*/ 441926 w 883852"/>
                  <a:gd name="T3" fmla="*/ 511493 h 511492"/>
                  <a:gd name="T4" fmla="*/ 0 w 883852"/>
                  <a:gd name="T5" fmla="*/ 255746 h 511492"/>
                  <a:gd name="T6" fmla="*/ 441926 w 883852"/>
                  <a:gd name="T7" fmla="*/ 0 h 511492"/>
                  <a:gd name="T8" fmla="*/ 883852 w 883852"/>
                  <a:gd name="T9" fmla="*/ 255746 h 5114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5041" name="Google Shape;3217;p47">
                <a:extLst>
                  <a:ext uri="{FF2B5EF4-FFF2-40B4-BE49-F238E27FC236}">
                    <a16:creationId xmlns:a16="http://schemas.microsoft.com/office/drawing/2014/main" id="{73DAEF29-9AE0-321C-3315-0F52649516D7}"/>
                  </a:ext>
                </a:extLst>
              </p:cNvPr>
              <p:cNvSpPr>
                <a:spLocks/>
              </p:cNvSpPr>
              <p:nvPr/>
            </p:nvSpPr>
            <p:spPr bwMode="auto">
              <a:xfrm>
                <a:off x="4627912" y="3905130"/>
                <a:ext cx="632610" cy="366117"/>
              </a:xfrm>
              <a:custGeom>
                <a:avLst/>
                <a:gdLst>
                  <a:gd name="T0" fmla="*/ 632040 w 632610"/>
                  <a:gd name="T1" fmla="*/ 194048 h 366117"/>
                  <a:gd name="T2" fmla="*/ 539948 w 632610"/>
                  <a:gd name="T3" fmla="*/ 312539 h 366117"/>
                  <a:gd name="T4" fmla="*/ 92510 w 632610"/>
                  <a:gd name="T5" fmla="*/ 312539 h 366117"/>
                  <a:gd name="T6" fmla="*/ 608 w 632610"/>
                  <a:gd name="T7" fmla="*/ 194048 h 366117"/>
                  <a:gd name="T8" fmla="*/ 92510 w 632610"/>
                  <a:gd name="T9" fmla="*/ 53650 h 366117"/>
                  <a:gd name="T10" fmla="*/ 539948 w 632610"/>
                  <a:gd name="T11" fmla="*/ 53650 h 366117"/>
                  <a:gd name="T12" fmla="*/ 632040 w 632610"/>
                  <a:gd name="T13" fmla="*/ 194048 h 366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610" h="366117" extrusionOk="0">
                    <a:moveTo>
                      <a:pt x="632040" y="194048"/>
                    </a:moveTo>
                    <a:cubicBezTo>
                      <a:pt x="627573" y="237101"/>
                      <a:pt x="596971" y="279773"/>
                      <a:pt x="539948" y="312539"/>
                    </a:cubicBezTo>
                    <a:cubicBezTo>
                      <a:pt x="416399" y="383977"/>
                      <a:pt x="216059" y="383977"/>
                      <a:pt x="92510" y="312539"/>
                    </a:cubicBezTo>
                    <a:cubicBezTo>
                      <a:pt x="35487" y="279487"/>
                      <a:pt x="4980" y="237101"/>
                      <a:pt x="608" y="194048"/>
                    </a:cubicBezTo>
                    <a:cubicBezTo>
                      <a:pt x="-4809" y="143661"/>
                      <a:pt x="25983" y="92131"/>
                      <a:pt x="92510" y="53650"/>
                    </a:cubicBezTo>
                    <a:cubicBezTo>
                      <a:pt x="216059" y="-17883"/>
                      <a:pt x="416399" y="-17883"/>
                      <a:pt x="539948" y="53650"/>
                    </a:cubicBezTo>
                    <a:cubicBezTo>
                      <a:pt x="606570" y="92131"/>
                      <a:pt x="637267" y="143661"/>
                      <a:pt x="632040" y="194048"/>
                    </a:cubicBez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5042" name="Google Shape;3218;p47">
                <a:extLst>
                  <a:ext uri="{FF2B5EF4-FFF2-40B4-BE49-F238E27FC236}">
                    <a16:creationId xmlns:a16="http://schemas.microsoft.com/office/drawing/2014/main" id="{C9716368-81B5-9545-3F36-7E952C5D74BC}"/>
                  </a:ext>
                </a:extLst>
              </p:cNvPr>
              <p:cNvSpPr>
                <a:spLocks/>
              </p:cNvSpPr>
              <p:nvPr/>
            </p:nvSpPr>
            <p:spPr bwMode="auto">
              <a:xfrm>
                <a:off x="4628520" y="3927038"/>
                <a:ext cx="631431" cy="344209"/>
              </a:xfrm>
              <a:custGeom>
                <a:avLst/>
                <a:gdLst>
                  <a:gd name="T0" fmla="*/ 631432 w 631431"/>
                  <a:gd name="T1" fmla="*/ 172140 h 344209"/>
                  <a:gd name="T2" fmla="*/ 539340 w 631431"/>
                  <a:gd name="T3" fmla="*/ 290631 h 344209"/>
                  <a:gd name="T4" fmla="*/ 91902 w 631431"/>
                  <a:gd name="T5" fmla="*/ 290631 h 344209"/>
                  <a:gd name="T6" fmla="*/ 0 w 631431"/>
                  <a:gd name="T7" fmla="*/ 172140 h 344209"/>
                  <a:gd name="T8" fmla="*/ 91902 w 631431"/>
                  <a:gd name="T9" fmla="*/ 53650 h 344209"/>
                  <a:gd name="T10" fmla="*/ 539340 w 631431"/>
                  <a:gd name="T11" fmla="*/ 53650 h 344209"/>
                  <a:gd name="T12" fmla="*/ 631432 w 631431"/>
                  <a:gd name="T13" fmla="*/ 172140 h 3442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1431" h="344209" extrusionOk="0">
                    <a:moveTo>
                      <a:pt x="631432" y="172140"/>
                    </a:moveTo>
                    <a:cubicBezTo>
                      <a:pt x="626965" y="215194"/>
                      <a:pt x="596363" y="257865"/>
                      <a:pt x="539340" y="290631"/>
                    </a:cubicBezTo>
                    <a:cubicBezTo>
                      <a:pt x="415791" y="362069"/>
                      <a:pt x="215451" y="362069"/>
                      <a:pt x="91902" y="290631"/>
                    </a:cubicBezTo>
                    <a:cubicBezTo>
                      <a:pt x="34879" y="257580"/>
                      <a:pt x="4372" y="215194"/>
                      <a:pt x="0" y="172140"/>
                    </a:cubicBezTo>
                    <a:cubicBezTo>
                      <a:pt x="4372" y="129087"/>
                      <a:pt x="34974" y="86415"/>
                      <a:pt x="91902" y="53650"/>
                    </a:cubicBezTo>
                    <a:cubicBezTo>
                      <a:pt x="215451" y="-17883"/>
                      <a:pt x="415791" y="-17883"/>
                      <a:pt x="539340" y="53650"/>
                    </a:cubicBezTo>
                    <a:cubicBezTo>
                      <a:pt x="596363" y="86606"/>
                      <a:pt x="626965" y="129087"/>
                      <a:pt x="631432" y="172140"/>
                    </a:cubicBezTo>
                    <a:close/>
                  </a:path>
                </a:pathLst>
              </a:custGeom>
              <a:solidFill>
                <a:srgbClr val="E8A30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5043" name="Google Shape;3219;p47">
                <a:extLst>
                  <a:ext uri="{FF2B5EF4-FFF2-40B4-BE49-F238E27FC236}">
                    <a16:creationId xmlns:a16="http://schemas.microsoft.com/office/drawing/2014/main" id="{5AE21AE7-AC8E-F068-A884-34A8B6FA5D9D}"/>
                  </a:ext>
                </a:extLst>
              </p:cNvPr>
              <p:cNvSpPr>
                <a:spLocks/>
              </p:cNvSpPr>
              <p:nvPr/>
            </p:nvSpPr>
            <p:spPr bwMode="auto">
              <a:xfrm>
                <a:off x="4789989" y="4009739"/>
                <a:ext cx="294525" cy="184880"/>
              </a:xfrm>
              <a:custGeom>
                <a:avLst/>
                <a:gdLst>
                  <a:gd name="T0" fmla="*/ 149495 w 294525"/>
                  <a:gd name="T1" fmla="*/ 29528 h 184880"/>
                  <a:gd name="T2" fmla="*/ 137900 w 294525"/>
                  <a:gd name="T3" fmla="*/ 30480 h 184880"/>
                  <a:gd name="T4" fmla="*/ 120413 w 294525"/>
                  <a:gd name="T5" fmla="*/ 33623 h 184880"/>
                  <a:gd name="T6" fmla="*/ 100360 w 294525"/>
                  <a:gd name="T7" fmla="*/ 38767 h 184880"/>
                  <a:gd name="T8" fmla="*/ 80497 w 294525"/>
                  <a:gd name="T9" fmla="*/ 46291 h 184880"/>
                  <a:gd name="T10" fmla="*/ 131342 w 294525"/>
                  <a:gd name="T11" fmla="*/ 75724 h 184880"/>
                  <a:gd name="T12" fmla="*/ 140371 w 294525"/>
                  <a:gd name="T13" fmla="*/ 72485 h 184880"/>
                  <a:gd name="T14" fmla="*/ 176960 w 294525"/>
                  <a:gd name="T15" fmla="*/ 61531 h 184880"/>
                  <a:gd name="T16" fmla="*/ 209844 w 294525"/>
                  <a:gd name="T17" fmla="*/ 56102 h 184880"/>
                  <a:gd name="T18" fmla="*/ 240161 w 294525"/>
                  <a:gd name="T19" fmla="*/ 58198 h 184880"/>
                  <a:gd name="T20" fmla="*/ 268672 w 294525"/>
                  <a:gd name="T21" fmla="*/ 69437 h 184880"/>
                  <a:gd name="T22" fmla="*/ 290531 w 294525"/>
                  <a:gd name="T23" fmla="*/ 88487 h 184880"/>
                  <a:gd name="T24" fmla="*/ 293762 w 294525"/>
                  <a:gd name="T25" fmla="*/ 108299 h 184880"/>
                  <a:gd name="T26" fmla="*/ 281882 w 294525"/>
                  <a:gd name="T27" fmla="*/ 128016 h 184880"/>
                  <a:gd name="T28" fmla="*/ 258693 w 294525"/>
                  <a:gd name="T29" fmla="*/ 146304 h 184880"/>
                  <a:gd name="T30" fmla="*/ 291006 w 294525"/>
                  <a:gd name="T31" fmla="*/ 165354 h 184880"/>
                  <a:gd name="T32" fmla="*/ 273329 w 294525"/>
                  <a:gd name="T33" fmla="*/ 175546 h 184880"/>
                  <a:gd name="T34" fmla="*/ 240731 w 294525"/>
                  <a:gd name="T35" fmla="*/ 156496 h 184880"/>
                  <a:gd name="T36" fmla="*/ 192262 w 294525"/>
                  <a:gd name="T37" fmla="*/ 174784 h 184880"/>
                  <a:gd name="T38" fmla="*/ 138850 w 294525"/>
                  <a:gd name="T39" fmla="*/ 184880 h 184880"/>
                  <a:gd name="T40" fmla="*/ 121839 w 294525"/>
                  <a:gd name="T41" fmla="*/ 154210 h 184880"/>
                  <a:gd name="T42" fmla="*/ 136094 w 294525"/>
                  <a:gd name="T43" fmla="*/ 153162 h 184880"/>
                  <a:gd name="T44" fmla="*/ 157383 w 294525"/>
                  <a:gd name="T45" fmla="*/ 149447 h 184880"/>
                  <a:gd name="T46" fmla="*/ 182188 w 294525"/>
                  <a:gd name="T47" fmla="*/ 143161 h 184880"/>
                  <a:gd name="T48" fmla="*/ 206992 w 294525"/>
                  <a:gd name="T49" fmla="*/ 133636 h 184880"/>
                  <a:gd name="T50" fmla="*/ 156907 w 294525"/>
                  <a:gd name="T51" fmla="*/ 105061 h 184880"/>
                  <a:gd name="T52" fmla="*/ 150255 w 294525"/>
                  <a:gd name="T53" fmla="*/ 107347 h 184880"/>
                  <a:gd name="T54" fmla="*/ 143317 w 294525"/>
                  <a:gd name="T55" fmla="*/ 109538 h 184880"/>
                  <a:gd name="T56" fmla="*/ 108343 w 294525"/>
                  <a:gd name="T57" fmla="*/ 119063 h 184880"/>
                  <a:gd name="T58" fmla="*/ 78596 w 294525"/>
                  <a:gd name="T59" fmla="*/ 123063 h 184880"/>
                  <a:gd name="T60" fmla="*/ 52271 w 294525"/>
                  <a:gd name="T61" fmla="*/ 120587 h 184880"/>
                  <a:gd name="T62" fmla="*/ 27941 w 294525"/>
                  <a:gd name="T63" fmla="*/ 111062 h 184880"/>
                  <a:gd name="T64" fmla="*/ 6748 w 294525"/>
                  <a:gd name="T65" fmla="*/ 92869 h 184880"/>
                  <a:gd name="T66" fmla="*/ 1045 w 294525"/>
                  <a:gd name="T67" fmla="*/ 73247 h 184880"/>
                  <a:gd name="T68" fmla="*/ 9409 w 294525"/>
                  <a:gd name="T69" fmla="*/ 53435 h 184880"/>
                  <a:gd name="T70" fmla="*/ 29937 w 294525"/>
                  <a:gd name="T71" fmla="*/ 34385 h 184880"/>
                  <a:gd name="T72" fmla="*/ 0 w 294525"/>
                  <a:gd name="T73" fmla="*/ 17050 h 184880"/>
                  <a:gd name="T74" fmla="*/ 17677 w 294525"/>
                  <a:gd name="T75" fmla="*/ 6858 h 184880"/>
                  <a:gd name="T76" fmla="*/ 47329 w 294525"/>
                  <a:gd name="T77" fmla="*/ 24003 h 184880"/>
                  <a:gd name="T78" fmla="*/ 90951 w 294525"/>
                  <a:gd name="T79" fmla="*/ 7906 h 184880"/>
                  <a:gd name="T80" fmla="*/ 134574 w 294525"/>
                  <a:gd name="T81" fmla="*/ 0 h 184880"/>
                  <a:gd name="T82" fmla="*/ 149495 w 294525"/>
                  <a:gd name="T83" fmla="*/ 29528 h 184880"/>
                  <a:gd name="T84" fmla="*/ 63200 w 294525"/>
                  <a:gd name="T85" fmla="*/ 82868 h 184880"/>
                  <a:gd name="T86" fmla="*/ 85154 w 294525"/>
                  <a:gd name="T87" fmla="*/ 87630 h 184880"/>
                  <a:gd name="T88" fmla="*/ 115471 w 294525"/>
                  <a:gd name="T89" fmla="*/ 80867 h 184880"/>
                  <a:gd name="T90" fmla="*/ 67952 w 294525"/>
                  <a:gd name="T91" fmla="*/ 53340 h 184880"/>
                  <a:gd name="T92" fmla="*/ 63200 w 294525"/>
                  <a:gd name="T93" fmla="*/ 82868 h 184880"/>
                  <a:gd name="T94" fmla="*/ 229992 w 294525"/>
                  <a:gd name="T95" fmla="*/ 96774 h 184880"/>
                  <a:gd name="T96" fmla="*/ 206232 w 294525"/>
                  <a:gd name="T97" fmla="*/ 92583 h 184880"/>
                  <a:gd name="T98" fmla="*/ 172969 w 294525"/>
                  <a:gd name="T99" fmla="*/ 99917 h 184880"/>
                  <a:gd name="T100" fmla="*/ 220488 w 294525"/>
                  <a:gd name="T101" fmla="*/ 127254 h 184880"/>
                  <a:gd name="T102" fmla="*/ 229992 w 294525"/>
                  <a:gd name="T103" fmla="*/ 96774 h 184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94525" h="184880" extrusionOk="0">
                    <a:moveTo>
                      <a:pt x="149495" y="29528"/>
                    </a:moveTo>
                    <a:cubicBezTo>
                      <a:pt x="145608" y="29518"/>
                      <a:pt x="141730" y="29832"/>
                      <a:pt x="137900" y="30480"/>
                    </a:cubicBezTo>
                    <a:cubicBezTo>
                      <a:pt x="132768" y="31147"/>
                      <a:pt x="126876" y="32195"/>
                      <a:pt x="120413" y="33623"/>
                    </a:cubicBezTo>
                    <a:cubicBezTo>
                      <a:pt x="113950" y="35052"/>
                      <a:pt x="107298" y="36671"/>
                      <a:pt x="100360" y="38767"/>
                    </a:cubicBezTo>
                    <a:cubicBezTo>
                      <a:pt x="93573" y="40815"/>
                      <a:pt x="86937" y="43329"/>
                      <a:pt x="80497" y="46291"/>
                    </a:cubicBezTo>
                    <a:lnTo>
                      <a:pt x="131342" y="75724"/>
                    </a:lnTo>
                    <a:lnTo>
                      <a:pt x="140371" y="72485"/>
                    </a:lnTo>
                    <a:cubicBezTo>
                      <a:pt x="153296" y="68199"/>
                      <a:pt x="165556" y="64579"/>
                      <a:pt x="176960" y="61531"/>
                    </a:cubicBezTo>
                    <a:cubicBezTo>
                      <a:pt x="187728" y="58693"/>
                      <a:pt x="198734" y="56874"/>
                      <a:pt x="209844" y="56102"/>
                    </a:cubicBezTo>
                    <a:cubicBezTo>
                      <a:pt x="219994" y="55493"/>
                      <a:pt x="230191" y="56197"/>
                      <a:pt x="240161" y="58198"/>
                    </a:cubicBezTo>
                    <a:cubicBezTo>
                      <a:pt x="250206" y="60370"/>
                      <a:pt x="259833" y="64170"/>
                      <a:pt x="268672" y="69437"/>
                    </a:cubicBezTo>
                    <a:cubicBezTo>
                      <a:pt x="277444" y="73838"/>
                      <a:pt x="284971" y="80391"/>
                      <a:pt x="290531" y="88487"/>
                    </a:cubicBezTo>
                    <a:cubicBezTo>
                      <a:pt x="294294" y="94355"/>
                      <a:pt x="295463" y="101527"/>
                      <a:pt x="293762" y="108299"/>
                    </a:cubicBezTo>
                    <a:cubicBezTo>
                      <a:pt x="291633" y="115814"/>
                      <a:pt x="287528" y="122625"/>
                      <a:pt x="281882" y="128016"/>
                    </a:cubicBezTo>
                    <a:cubicBezTo>
                      <a:pt x="274906" y="135017"/>
                      <a:pt x="267123" y="141161"/>
                      <a:pt x="258693" y="146304"/>
                    </a:cubicBezTo>
                    <a:lnTo>
                      <a:pt x="291006" y="165354"/>
                    </a:lnTo>
                    <a:lnTo>
                      <a:pt x="273329" y="175546"/>
                    </a:lnTo>
                    <a:lnTo>
                      <a:pt x="240731" y="156496"/>
                    </a:lnTo>
                    <a:cubicBezTo>
                      <a:pt x="225211" y="164163"/>
                      <a:pt x="208979" y="170288"/>
                      <a:pt x="192262" y="174784"/>
                    </a:cubicBezTo>
                    <a:cubicBezTo>
                      <a:pt x="174775" y="179661"/>
                      <a:pt x="156907" y="183032"/>
                      <a:pt x="138850" y="184880"/>
                    </a:cubicBezTo>
                    <a:lnTo>
                      <a:pt x="121839" y="154210"/>
                    </a:lnTo>
                    <a:cubicBezTo>
                      <a:pt x="124975" y="154210"/>
                      <a:pt x="129727" y="154210"/>
                      <a:pt x="136094" y="153162"/>
                    </a:cubicBezTo>
                    <a:cubicBezTo>
                      <a:pt x="142462" y="152114"/>
                      <a:pt x="149495" y="151162"/>
                      <a:pt x="157383" y="149447"/>
                    </a:cubicBezTo>
                    <a:cubicBezTo>
                      <a:pt x="165271" y="147733"/>
                      <a:pt x="173444" y="145637"/>
                      <a:pt x="182188" y="143161"/>
                    </a:cubicBezTo>
                    <a:cubicBezTo>
                      <a:pt x="190684" y="140608"/>
                      <a:pt x="198971" y="137427"/>
                      <a:pt x="206992" y="133636"/>
                    </a:cubicBezTo>
                    <a:lnTo>
                      <a:pt x="156907" y="105061"/>
                    </a:lnTo>
                    <a:cubicBezTo>
                      <a:pt x="154722" y="105918"/>
                      <a:pt x="152536" y="106680"/>
                      <a:pt x="150255" y="107347"/>
                    </a:cubicBezTo>
                    <a:lnTo>
                      <a:pt x="143317" y="109538"/>
                    </a:lnTo>
                    <a:cubicBezTo>
                      <a:pt x="130582" y="113729"/>
                      <a:pt x="118987" y="116967"/>
                      <a:pt x="108343" y="119063"/>
                    </a:cubicBezTo>
                    <a:cubicBezTo>
                      <a:pt x="98577" y="121339"/>
                      <a:pt x="88616" y="122682"/>
                      <a:pt x="78596" y="123063"/>
                    </a:cubicBezTo>
                    <a:cubicBezTo>
                      <a:pt x="69750" y="123425"/>
                      <a:pt x="60896" y="122587"/>
                      <a:pt x="52271" y="120587"/>
                    </a:cubicBezTo>
                    <a:cubicBezTo>
                      <a:pt x="43732" y="118643"/>
                      <a:pt x="35532" y="115433"/>
                      <a:pt x="27941" y="111062"/>
                    </a:cubicBezTo>
                    <a:cubicBezTo>
                      <a:pt x="19600" y="106671"/>
                      <a:pt x="12355" y="100460"/>
                      <a:pt x="6748" y="92869"/>
                    </a:cubicBezTo>
                    <a:cubicBezTo>
                      <a:pt x="2692" y="87163"/>
                      <a:pt x="682" y="80248"/>
                      <a:pt x="1045" y="73247"/>
                    </a:cubicBezTo>
                    <a:cubicBezTo>
                      <a:pt x="1772" y="65951"/>
                      <a:pt x="4687" y="59036"/>
                      <a:pt x="9409" y="53435"/>
                    </a:cubicBezTo>
                    <a:cubicBezTo>
                      <a:pt x="15216" y="46053"/>
                      <a:pt x="22143" y="39624"/>
                      <a:pt x="29937" y="34385"/>
                    </a:cubicBezTo>
                    <a:lnTo>
                      <a:pt x="0" y="17050"/>
                    </a:lnTo>
                    <a:lnTo>
                      <a:pt x="17677" y="6858"/>
                    </a:lnTo>
                    <a:lnTo>
                      <a:pt x="47329" y="24003"/>
                    </a:lnTo>
                    <a:cubicBezTo>
                      <a:pt x="61238" y="17050"/>
                      <a:pt x="75867" y="11659"/>
                      <a:pt x="90951" y="7906"/>
                    </a:cubicBezTo>
                    <a:cubicBezTo>
                      <a:pt x="105292" y="4267"/>
                      <a:pt x="119868" y="1629"/>
                      <a:pt x="134574" y="0"/>
                    </a:cubicBezTo>
                    <a:lnTo>
                      <a:pt x="149495" y="29528"/>
                    </a:lnTo>
                    <a:close/>
                    <a:moveTo>
                      <a:pt x="63200" y="82868"/>
                    </a:moveTo>
                    <a:cubicBezTo>
                      <a:pt x="69834" y="86735"/>
                      <a:pt x="77518" y="88402"/>
                      <a:pt x="85154" y="87630"/>
                    </a:cubicBezTo>
                    <a:cubicBezTo>
                      <a:pt x="95470" y="86458"/>
                      <a:pt x="105633" y="84191"/>
                      <a:pt x="115471" y="80867"/>
                    </a:cubicBezTo>
                    <a:lnTo>
                      <a:pt x="67952" y="53340"/>
                    </a:lnTo>
                    <a:cubicBezTo>
                      <a:pt x="50465" y="64770"/>
                      <a:pt x="48849" y="74581"/>
                      <a:pt x="63200" y="82868"/>
                    </a:cubicBezTo>
                    <a:close/>
                    <a:moveTo>
                      <a:pt x="229992" y="96774"/>
                    </a:moveTo>
                    <a:cubicBezTo>
                      <a:pt x="222740" y="92831"/>
                      <a:pt x="214396" y="91354"/>
                      <a:pt x="206232" y="92583"/>
                    </a:cubicBezTo>
                    <a:cubicBezTo>
                      <a:pt x="194951" y="94050"/>
                      <a:pt x="183822" y="96507"/>
                      <a:pt x="172969" y="99917"/>
                    </a:cubicBezTo>
                    <a:lnTo>
                      <a:pt x="220488" y="127254"/>
                    </a:lnTo>
                    <a:cubicBezTo>
                      <a:pt x="240446" y="114586"/>
                      <a:pt x="243677" y="105061"/>
                      <a:pt x="229992" y="96774"/>
                    </a:cubicBez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5044" name="Google Shape;3220;p47">
                <a:extLst>
                  <a:ext uri="{FF2B5EF4-FFF2-40B4-BE49-F238E27FC236}">
                    <a16:creationId xmlns:a16="http://schemas.microsoft.com/office/drawing/2014/main" id="{AF14C74A-FEEB-F984-B191-7325214B7C29}"/>
                  </a:ext>
                </a:extLst>
              </p:cNvPr>
              <p:cNvSpPr>
                <a:spLocks/>
              </p:cNvSpPr>
              <p:nvPr/>
            </p:nvSpPr>
            <p:spPr bwMode="auto">
              <a:xfrm>
                <a:off x="4912208" y="4146994"/>
                <a:ext cx="19007" cy="25526"/>
              </a:xfrm>
              <a:custGeom>
                <a:avLst/>
                <a:gdLst>
                  <a:gd name="T0" fmla="*/ 0 w 19007"/>
                  <a:gd name="T1" fmla="*/ 17145 h 25526"/>
                  <a:gd name="T2" fmla="*/ 0 w 19007"/>
                  <a:gd name="T3" fmla="*/ 0 h 25526"/>
                  <a:gd name="T4" fmla="*/ 19008 w 19007"/>
                  <a:gd name="T5" fmla="*/ 12478 h 25526"/>
                  <a:gd name="T6" fmla="*/ 10549 w 19007"/>
                  <a:gd name="T7" fmla="*/ 25527 h 25526"/>
                  <a:gd name="T8" fmla="*/ 0 w 19007"/>
                  <a:gd name="T9" fmla="*/ 17145 h 255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007" h="25526" extrusionOk="0">
                    <a:moveTo>
                      <a:pt x="0" y="17145"/>
                    </a:moveTo>
                    <a:cubicBezTo>
                      <a:pt x="0" y="15907"/>
                      <a:pt x="0" y="0"/>
                      <a:pt x="0" y="0"/>
                    </a:cubicBezTo>
                    <a:lnTo>
                      <a:pt x="19008" y="12478"/>
                    </a:lnTo>
                    <a:lnTo>
                      <a:pt x="10549" y="25527"/>
                    </a:lnTo>
                    <a:lnTo>
                      <a:pt x="0" y="17145"/>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5045" name="Google Shape;3221;p47">
                <a:extLst>
                  <a:ext uri="{FF2B5EF4-FFF2-40B4-BE49-F238E27FC236}">
                    <a16:creationId xmlns:a16="http://schemas.microsoft.com/office/drawing/2014/main" id="{C68CEA29-64FF-6DBA-9B24-F2F73CC1EF7D}"/>
                  </a:ext>
                </a:extLst>
              </p:cNvPr>
              <p:cNvSpPr>
                <a:spLocks/>
              </p:cNvSpPr>
              <p:nvPr/>
            </p:nvSpPr>
            <p:spPr bwMode="auto">
              <a:xfrm>
                <a:off x="5039369" y="4157852"/>
                <a:ext cx="42006" cy="19716"/>
              </a:xfrm>
              <a:custGeom>
                <a:avLst/>
                <a:gdLst>
                  <a:gd name="T0" fmla="*/ 42007 w 42006"/>
                  <a:gd name="T1" fmla="*/ 17145 h 19716"/>
                  <a:gd name="T2" fmla="*/ 42007 w 42006"/>
                  <a:gd name="T3" fmla="*/ 0 h 19716"/>
                  <a:gd name="T4" fmla="*/ 0 w 42006"/>
                  <a:gd name="T5" fmla="*/ 3238 h 19716"/>
                  <a:gd name="T6" fmla="*/ 24140 w 42006"/>
                  <a:gd name="T7" fmla="*/ 19717 h 19716"/>
                  <a:gd name="T8" fmla="*/ 42007 w 42006"/>
                  <a:gd name="T9" fmla="*/ 17145 h 197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006" h="19716" extrusionOk="0">
                    <a:moveTo>
                      <a:pt x="42007" y="17145"/>
                    </a:moveTo>
                    <a:lnTo>
                      <a:pt x="42007" y="0"/>
                    </a:lnTo>
                    <a:lnTo>
                      <a:pt x="0" y="3238"/>
                    </a:lnTo>
                    <a:lnTo>
                      <a:pt x="24140" y="19717"/>
                    </a:lnTo>
                    <a:lnTo>
                      <a:pt x="42007" y="17145"/>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5046" name="Google Shape;3222;p47">
                <a:extLst>
                  <a:ext uri="{FF2B5EF4-FFF2-40B4-BE49-F238E27FC236}">
                    <a16:creationId xmlns:a16="http://schemas.microsoft.com/office/drawing/2014/main" id="{F8CA31BD-B164-572C-8AB8-2D08D2126B88}"/>
                  </a:ext>
                </a:extLst>
              </p:cNvPr>
              <p:cNvSpPr>
                <a:spLocks/>
              </p:cNvSpPr>
              <p:nvPr/>
            </p:nvSpPr>
            <p:spPr bwMode="auto">
              <a:xfrm>
                <a:off x="5053434" y="4094702"/>
                <a:ext cx="31457" cy="17335"/>
              </a:xfrm>
              <a:custGeom>
                <a:avLst/>
                <a:gdLst>
                  <a:gd name="T0" fmla="*/ 31458 w 31457"/>
                  <a:gd name="T1" fmla="*/ 17335 h 17335"/>
                  <a:gd name="T2" fmla="*/ 31458 w 31457"/>
                  <a:gd name="T3" fmla="*/ 0 h 17335"/>
                  <a:gd name="T4" fmla="*/ 0 w 31457"/>
                  <a:gd name="T5" fmla="*/ 11334 h 17335"/>
                  <a:gd name="T6" fmla="*/ 31458 w 31457"/>
                  <a:gd name="T7" fmla="*/ 17335 h 173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457" h="17335" extrusionOk="0">
                    <a:moveTo>
                      <a:pt x="31458" y="17335"/>
                    </a:moveTo>
                    <a:lnTo>
                      <a:pt x="31458" y="0"/>
                    </a:lnTo>
                    <a:lnTo>
                      <a:pt x="0" y="11334"/>
                    </a:lnTo>
                    <a:lnTo>
                      <a:pt x="31458" y="17335"/>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5047" name="Google Shape;3223;p47">
                <a:extLst>
                  <a:ext uri="{FF2B5EF4-FFF2-40B4-BE49-F238E27FC236}">
                    <a16:creationId xmlns:a16="http://schemas.microsoft.com/office/drawing/2014/main" id="{7BD40E23-6055-A36A-80AA-DEA8913BA447}"/>
                  </a:ext>
                </a:extLst>
              </p:cNvPr>
              <p:cNvSpPr>
                <a:spLocks/>
              </p:cNvSpPr>
              <p:nvPr/>
            </p:nvSpPr>
            <p:spPr bwMode="auto">
              <a:xfrm>
                <a:off x="4954595" y="4101083"/>
                <a:ext cx="47423" cy="33051"/>
              </a:xfrm>
              <a:custGeom>
                <a:avLst/>
                <a:gdLst>
                  <a:gd name="T0" fmla="*/ 0 w 47423"/>
                  <a:gd name="T1" fmla="*/ 10001 h 33051"/>
                  <a:gd name="T2" fmla="*/ 10454 w 47423"/>
                  <a:gd name="T3" fmla="*/ 0 h 33051"/>
                  <a:gd name="T4" fmla="*/ 47424 w 47423"/>
                  <a:gd name="T5" fmla="*/ 25527 h 33051"/>
                  <a:gd name="T6" fmla="*/ 45143 w 47423"/>
                  <a:gd name="T7" fmla="*/ 33052 h 33051"/>
                  <a:gd name="T8" fmla="*/ 16632 w 47423"/>
                  <a:gd name="T9" fmla="*/ 20764 h 33051"/>
                  <a:gd name="T10" fmla="*/ 0 w 47423"/>
                  <a:gd name="T11" fmla="*/ 10001 h 330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423" h="33051" extrusionOk="0">
                    <a:moveTo>
                      <a:pt x="0" y="10001"/>
                    </a:moveTo>
                    <a:lnTo>
                      <a:pt x="10454" y="0"/>
                    </a:lnTo>
                    <a:lnTo>
                      <a:pt x="47424" y="25527"/>
                    </a:lnTo>
                    <a:lnTo>
                      <a:pt x="45143" y="33052"/>
                    </a:lnTo>
                    <a:cubicBezTo>
                      <a:pt x="45143" y="33052"/>
                      <a:pt x="17582" y="21431"/>
                      <a:pt x="16632" y="20764"/>
                    </a:cubicBezTo>
                    <a:lnTo>
                      <a:pt x="0" y="10001"/>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5048" name="Google Shape;3224;p47">
                <a:extLst>
                  <a:ext uri="{FF2B5EF4-FFF2-40B4-BE49-F238E27FC236}">
                    <a16:creationId xmlns:a16="http://schemas.microsoft.com/office/drawing/2014/main" id="{837CC8F1-9D33-F011-8C87-BB3E027C7CC7}"/>
                  </a:ext>
                </a:extLst>
              </p:cNvPr>
              <p:cNvSpPr>
                <a:spLocks/>
              </p:cNvSpPr>
              <p:nvPr/>
            </p:nvSpPr>
            <p:spPr bwMode="auto">
              <a:xfrm>
                <a:off x="4858036" y="4045839"/>
                <a:ext cx="59018" cy="38957"/>
              </a:xfrm>
              <a:custGeom>
                <a:avLst/>
                <a:gdLst>
                  <a:gd name="T0" fmla="*/ 0 w 59018"/>
                  <a:gd name="T1" fmla="*/ 11144 h 38957"/>
                  <a:gd name="T2" fmla="*/ 48945 w 59018"/>
                  <a:gd name="T3" fmla="*/ 38957 h 38957"/>
                  <a:gd name="T4" fmla="*/ 59019 w 59018"/>
                  <a:gd name="T5" fmla="*/ 31718 h 38957"/>
                  <a:gd name="T6" fmla="*/ 52366 w 59018"/>
                  <a:gd name="T7" fmla="*/ 23908 h 38957"/>
                  <a:gd name="T8" fmla="*/ 37065 w 59018"/>
                  <a:gd name="T9" fmla="*/ 11144 h 38957"/>
                  <a:gd name="T10" fmla="*/ 10264 w 59018"/>
                  <a:gd name="T11" fmla="*/ 0 h 38957"/>
                  <a:gd name="T12" fmla="*/ 0 w 59018"/>
                  <a:gd name="T13" fmla="*/ 11144 h 389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9018" h="38957" extrusionOk="0">
                    <a:moveTo>
                      <a:pt x="0" y="11144"/>
                    </a:moveTo>
                    <a:lnTo>
                      <a:pt x="48945" y="38957"/>
                    </a:lnTo>
                    <a:lnTo>
                      <a:pt x="59019" y="31718"/>
                    </a:lnTo>
                    <a:cubicBezTo>
                      <a:pt x="59019" y="31718"/>
                      <a:pt x="52841" y="24574"/>
                      <a:pt x="52366" y="23908"/>
                    </a:cubicBezTo>
                    <a:cubicBezTo>
                      <a:pt x="47964" y="18878"/>
                      <a:pt x="42800" y="14573"/>
                      <a:pt x="37065" y="11144"/>
                    </a:cubicBezTo>
                    <a:cubicBezTo>
                      <a:pt x="33453" y="10477"/>
                      <a:pt x="10264" y="0"/>
                      <a:pt x="10264" y="0"/>
                    </a:cubicBezTo>
                    <a:lnTo>
                      <a:pt x="0" y="11144"/>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5049" name="Google Shape;3225;p47">
                <a:extLst>
                  <a:ext uri="{FF2B5EF4-FFF2-40B4-BE49-F238E27FC236}">
                    <a16:creationId xmlns:a16="http://schemas.microsoft.com/office/drawing/2014/main" id="{E0C887A7-C867-132A-92A1-F2C4247937BC}"/>
                  </a:ext>
                </a:extLst>
              </p:cNvPr>
              <p:cNvSpPr>
                <a:spLocks/>
              </p:cNvSpPr>
              <p:nvPr/>
            </p:nvSpPr>
            <p:spPr bwMode="auto">
              <a:xfrm>
                <a:off x="4912208" y="4014787"/>
                <a:ext cx="27275" cy="24479"/>
              </a:xfrm>
              <a:custGeom>
                <a:avLst/>
                <a:gdLst>
                  <a:gd name="T0" fmla="*/ 27276 w 27275"/>
                  <a:gd name="T1" fmla="*/ 24479 h 24479"/>
                  <a:gd name="T2" fmla="*/ 27276 w 27275"/>
                  <a:gd name="T3" fmla="*/ 7334 h 24479"/>
                  <a:gd name="T4" fmla="*/ 4752 w 27275"/>
                  <a:gd name="T5" fmla="*/ 0 h 24479"/>
                  <a:gd name="T6" fmla="*/ 0 w 27275"/>
                  <a:gd name="T7" fmla="*/ 13430 h 24479"/>
                  <a:gd name="T8" fmla="*/ 1140 w 27275"/>
                  <a:gd name="T9" fmla="*/ 19621 h 24479"/>
                  <a:gd name="T10" fmla="*/ 27276 w 27275"/>
                  <a:gd name="T11" fmla="*/ 24479 h 244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275" h="24479" extrusionOk="0">
                    <a:moveTo>
                      <a:pt x="27276" y="24479"/>
                    </a:moveTo>
                    <a:lnTo>
                      <a:pt x="27276" y="7334"/>
                    </a:lnTo>
                    <a:lnTo>
                      <a:pt x="4752" y="0"/>
                    </a:lnTo>
                    <a:lnTo>
                      <a:pt x="0" y="13430"/>
                    </a:lnTo>
                    <a:lnTo>
                      <a:pt x="1140" y="19621"/>
                    </a:lnTo>
                    <a:lnTo>
                      <a:pt x="27276" y="24479"/>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5050" name="Google Shape;3226;p47">
                <a:extLst>
                  <a:ext uri="{FF2B5EF4-FFF2-40B4-BE49-F238E27FC236}">
                    <a16:creationId xmlns:a16="http://schemas.microsoft.com/office/drawing/2014/main" id="{6A9BB65B-EE9E-B802-A054-DE42F63823B1}"/>
                  </a:ext>
                </a:extLst>
              </p:cNvPr>
              <p:cNvSpPr>
                <a:spLocks/>
              </p:cNvSpPr>
              <p:nvPr/>
            </p:nvSpPr>
            <p:spPr bwMode="auto">
              <a:xfrm>
                <a:off x="4789989" y="4009643"/>
                <a:ext cx="26135" cy="19526"/>
              </a:xfrm>
              <a:custGeom>
                <a:avLst/>
                <a:gdLst>
                  <a:gd name="T0" fmla="*/ 0 w 26135"/>
                  <a:gd name="T1" fmla="*/ 17240 h 19526"/>
                  <a:gd name="T2" fmla="*/ 0 w 26135"/>
                  <a:gd name="T3" fmla="*/ 0 h 19526"/>
                  <a:gd name="T4" fmla="*/ 26135 w 26135"/>
                  <a:gd name="T5" fmla="*/ 2858 h 19526"/>
                  <a:gd name="T6" fmla="*/ 17677 w 26135"/>
                  <a:gd name="T7" fmla="*/ 19526 h 19526"/>
                  <a:gd name="T8" fmla="*/ 0 w 26135"/>
                  <a:gd name="T9" fmla="*/ 17240 h 195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135" h="19526" extrusionOk="0">
                    <a:moveTo>
                      <a:pt x="0" y="17240"/>
                    </a:moveTo>
                    <a:lnTo>
                      <a:pt x="0" y="0"/>
                    </a:lnTo>
                    <a:lnTo>
                      <a:pt x="26135" y="2858"/>
                    </a:lnTo>
                    <a:lnTo>
                      <a:pt x="17677" y="19526"/>
                    </a:lnTo>
                    <a:lnTo>
                      <a:pt x="0" y="17240"/>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5051" name="Google Shape;3227;p47">
                <a:extLst>
                  <a:ext uri="{FF2B5EF4-FFF2-40B4-BE49-F238E27FC236}">
                    <a16:creationId xmlns:a16="http://schemas.microsoft.com/office/drawing/2014/main" id="{71E2DFE7-73D0-2879-9809-3E812791110B}"/>
                  </a:ext>
                </a:extLst>
              </p:cNvPr>
              <p:cNvSpPr>
                <a:spLocks/>
              </p:cNvSpPr>
              <p:nvPr/>
            </p:nvSpPr>
            <p:spPr bwMode="auto">
              <a:xfrm>
                <a:off x="4790940" y="4067175"/>
                <a:ext cx="29936" cy="30289"/>
              </a:xfrm>
              <a:custGeom>
                <a:avLst/>
                <a:gdLst>
                  <a:gd name="T0" fmla="*/ 0 w 29936"/>
                  <a:gd name="T1" fmla="*/ 18002 h 30289"/>
                  <a:gd name="T2" fmla="*/ 0 w 29936"/>
                  <a:gd name="T3" fmla="*/ 0 h 30289"/>
                  <a:gd name="T4" fmla="*/ 29937 w 29936"/>
                  <a:gd name="T5" fmla="*/ 0 h 30289"/>
                  <a:gd name="T6" fmla="*/ 22619 w 29936"/>
                  <a:gd name="T7" fmla="*/ 16002 h 30289"/>
                  <a:gd name="T8" fmla="*/ 9694 w 29936"/>
                  <a:gd name="T9" fmla="*/ 30289 h 30289"/>
                  <a:gd name="T10" fmla="*/ 0 w 29936"/>
                  <a:gd name="T11" fmla="*/ 18002 h 3028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936" h="30289" extrusionOk="0">
                    <a:moveTo>
                      <a:pt x="0" y="18002"/>
                    </a:moveTo>
                    <a:lnTo>
                      <a:pt x="0" y="0"/>
                    </a:lnTo>
                    <a:lnTo>
                      <a:pt x="29937" y="0"/>
                    </a:lnTo>
                    <a:lnTo>
                      <a:pt x="22619" y="16002"/>
                    </a:lnTo>
                    <a:lnTo>
                      <a:pt x="9694" y="30289"/>
                    </a:lnTo>
                    <a:lnTo>
                      <a:pt x="0" y="18002"/>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5052" name="Google Shape;3228;p47">
                <a:extLst>
                  <a:ext uri="{FF2B5EF4-FFF2-40B4-BE49-F238E27FC236}">
                    <a16:creationId xmlns:a16="http://schemas.microsoft.com/office/drawing/2014/main" id="{E470D1E9-4B67-B3D5-CB46-9D8586DF3708}"/>
                  </a:ext>
                </a:extLst>
              </p:cNvPr>
              <p:cNvSpPr>
                <a:spLocks/>
              </p:cNvSpPr>
              <p:nvPr/>
            </p:nvSpPr>
            <p:spPr bwMode="auto">
              <a:xfrm>
                <a:off x="4789989" y="3992594"/>
                <a:ext cx="294519" cy="184499"/>
              </a:xfrm>
              <a:custGeom>
                <a:avLst/>
                <a:gdLst>
                  <a:gd name="T0" fmla="*/ 149495 w 294519"/>
                  <a:gd name="T1" fmla="*/ 29527 h 184499"/>
                  <a:gd name="T2" fmla="*/ 137900 w 294519"/>
                  <a:gd name="T3" fmla="*/ 30384 h 184499"/>
                  <a:gd name="T4" fmla="*/ 120413 w 294519"/>
                  <a:gd name="T5" fmla="*/ 33528 h 184499"/>
                  <a:gd name="T6" fmla="*/ 100360 w 294519"/>
                  <a:gd name="T7" fmla="*/ 38767 h 184499"/>
                  <a:gd name="T8" fmla="*/ 80497 w 294519"/>
                  <a:gd name="T9" fmla="*/ 46291 h 184499"/>
                  <a:gd name="T10" fmla="*/ 131342 w 294519"/>
                  <a:gd name="T11" fmla="*/ 75724 h 184499"/>
                  <a:gd name="T12" fmla="*/ 140371 w 294519"/>
                  <a:gd name="T13" fmla="*/ 72485 h 184499"/>
                  <a:gd name="T14" fmla="*/ 176960 w 294519"/>
                  <a:gd name="T15" fmla="*/ 61531 h 184499"/>
                  <a:gd name="T16" fmla="*/ 209844 w 294519"/>
                  <a:gd name="T17" fmla="*/ 56102 h 184499"/>
                  <a:gd name="T18" fmla="*/ 240161 w 294519"/>
                  <a:gd name="T19" fmla="*/ 58102 h 184499"/>
                  <a:gd name="T20" fmla="*/ 268672 w 294519"/>
                  <a:gd name="T21" fmla="*/ 69437 h 184499"/>
                  <a:gd name="T22" fmla="*/ 290531 w 294519"/>
                  <a:gd name="T23" fmla="*/ 88487 h 184499"/>
                  <a:gd name="T24" fmla="*/ 293762 w 294519"/>
                  <a:gd name="T25" fmla="*/ 108394 h 184499"/>
                  <a:gd name="T26" fmla="*/ 281882 w 294519"/>
                  <a:gd name="T27" fmla="*/ 128016 h 184499"/>
                  <a:gd name="T28" fmla="*/ 258693 w 294519"/>
                  <a:gd name="T29" fmla="*/ 146399 h 184499"/>
                  <a:gd name="T30" fmla="*/ 291006 w 294519"/>
                  <a:gd name="T31" fmla="*/ 165449 h 184499"/>
                  <a:gd name="T32" fmla="*/ 273329 w 294519"/>
                  <a:gd name="T33" fmla="*/ 175641 h 184499"/>
                  <a:gd name="T34" fmla="*/ 240731 w 294519"/>
                  <a:gd name="T35" fmla="*/ 156591 h 184499"/>
                  <a:gd name="T36" fmla="*/ 192262 w 294519"/>
                  <a:gd name="T37" fmla="*/ 174974 h 184499"/>
                  <a:gd name="T38" fmla="*/ 138850 w 294519"/>
                  <a:gd name="T39" fmla="*/ 184499 h 184499"/>
                  <a:gd name="T40" fmla="*/ 121839 w 294519"/>
                  <a:gd name="T41" fmla="*/ 153924 h 184499"/>
                  <a:gd name="T42" fmla="*/ 136094 w 294519"/>
                  <a:gd name="T43" fmla="*/ 152781 h 184499"/>
                  <a:gd name="T44" fmla="*/ 157383 w 294519"/>
                  <a:gd name="T45" fmla="*/ 149161 h 184499"/>
                  <a:gd name="T46" fmla="*/ 182188 w 294519"/>
                  <a:gd name="T47" fmla="*/ 142780 h 184499"/>
                  <a:gd name="T48" fmla="*/ 206992 w 294519"/>
                  <a:gd name="T49" fmla="*/ 133255 h 184499"/>
                  <a:gd name="T50" fmla="*/ 156527 w 294519"/>
                  <a:gd name="T51" fmla="*/ 104013 h 184499"/>
                  <a:gd name="T52" fmla="*/ 149875 w 294519"/>
                  <a:gd name="T53" fmla="*/ 106299 h 184499"/>
                  <a:gd name="T54" fmla="*/ 142937 w 294519"/>
                  <a:gd name="T55" fmla="*/ 108394 h 184499"/>
                  <a:gd name="T56" fmla="*/ 107963 w 294519"/>
                  <a:gd name="T57" fmla="*/ 117919 h 184499"/>
                  <a:gd name="T58" fmla="*/ 78216 w 294519"/>
                  <a:gd name="T59" fmla="*/ 121920 h 184499"/>
                  <a:gd name="T60" fmla="*/ 51891 w 294519"/>
                  <a:gd name="T61" fmla="*/ 119443 h 184499"/>
                  <a:gd name="T62" fmla="*/ 27561 w 294519"/>
                  <a:gd name="T63" fmla="*/ 109918 h 184499"/>
                  <a:gd name="T64" fmla="*/ 6368 w 294519"/>
                  <a:gd name="T65" fmla="*/ 91726 h 184499"/>
                  <a:gd name="T66" fmla="*/ 665 w 294519"/>
                  <a:gd name="T67" fmla="*/ 72009 h 184499"/>
                  <a:gd name="T68" fmla="*/ 9029 w 294519"/>
                  <a:gd name="T69" fmla="*/ 52292 h 184499"/>
                  <a:gd name="T70" fmla="*/ 29557 w 294519"/>
                  <a:gd name="T71" fmla="*/ 33242 h 184499"/>
                  <a:gd name="T72" fmla="*/ 0 w 294519"/>
                  <a:gd name="T73" fmla="*/ 17431 h 184499"/>
                  <a:gd name="T74" fmla="*/ 17677 w 294519"/>
                  <a:gd name="T75" fmla="*/ 7239 h 184499"/>
                  <a:gd name="T76" fmla="*/ 47329 w 294519"/>
                  <a:gd name="T77" fmla="*/ 24384 h 184499"/>
                  <a:gd name="T78" fmla="*/ 90951 w 294519"/>
                  <a:gd name="T79" fmla="*/ 7906 h 184499"/>
                  <a:gd name="T80" fmla="*/ 134574 w 294519"/>
                  <a:gd name="T81" fmla="*/ 0 h 184499"/>
                  <a:gd name="T82" fmla="*/ 149495 w 294519"/>
                  <a:gd name="T83" fmla="*/ 29527 h 184499"/>
                  <a:gd name="T84" fmla="*/ 63200 w 294519"/>
                  <a:gd name="T85" fmla="*/ 82867 h 184499"/>
                  <a:gd name="T86" fmla="*/ 85154 w 294519"/>
                  <a:gd name="T87" fmla="*/ 87630 h 184499"/>
                  <a:gd name="T88" fmla="*/ 115471 w 294519"/>
                  <a:gd name="T89" fmla="*/ 80772 h 184499"/>
                  <a:gd name="T90" fmla="*/ 67952 w 294519"/>
                  <a:gd name="T91" fmla="*/ 53245 h 184499"/>
                  <a:gd name="T92" fmla="*/ 63200 w 294519"/>
                  <a:gd name="T93" fmla="*/ 82867 h 184499"/>
                  <a:gd name="T94" fmla="*/ 229992 w 294519"/>
                  <a:gd name="T95" fmla="*/ 96774 h 184499"/>
                  <a:gd name="T96" fmla="*/ 206232 w 294519"/>
                  <a:gd name="T97" fmla="*/ 92488 h 184499"/>
                  <a:gd name="T98" fmla="*/ 172969 w 294519"/>
                  <a:gd name="T99" fmla="*/ 99822 h 184499"/>
                  <a:gd name="T100" fmla="*/ 220488 w 294519"/>
                  <a:gd name="T101" fmla="*/ 127254 h 184499"/>
                  <a:gd name="T102" fmla="*/ 229992 w 294519"/>
                  <a:gd name="T103" fmla="*/ 96774 h 18449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94519" h="184499" extrusionOk="0">
                    <a:moveTo>
                      <a:pt x="149495" y="29527"/>
                    </a:moveTo>
                    <a:cubicBezTo>
                      <a:pt x="145608" y="29470"/>
                      <a:pt x="141730" y="29756"/>
                      <a:pt x="137900" y="30384"/>
                    </a:cubicBezTo>
                    <a:cubicBezTo>
                      <a:pt x="132768" y="31147"/>
                      <a:pt x="126876" y="32194"/>
                      <a:pt x="120413" y="33528"/>
                    </a:cubicBezTo>
                    <a:cubicBezTo>
                      <a:pt x="113950" y="34861"/>
                      <a:pt x="107298" y="36671"/>
                      <a:pt x="100360" y="38767"/>
                    </a:cubicBezTo>
                    <a:cubicBezTo>
                      <a:pt x="93559" y="40767"/>
                      <a:pt x="86920" y="43281"/>
                      <a:pt x="80497" y="46291"/>
                    </a:cubicBezTo>
                    <a:lnTo>
                      <a:pt x="131342" y="75724"/>
                    </a:lnTo>
                    <a:lnTo>
                      <a:pt x="140371" y="72485"/>
                    </a:lnTo>
                    <a:cubicBezTo>
                      <a:pt x="153296" y="68199"/>
                      <a:pt x="165556" y="64484"/>
                      <a:pt x="176960" y="61531"/>
                    </a:cubicBezTo>
                    <a:cubicBezTo>
                      <a:pt x="187709" y="58607"/>
                      <a:pt x="198724" y="56788"/>
                      <a:pt x="209844" y="56102"/>
                    </a:cubicBezTo>
                    <a:cubicBezTo>
                      <a:pt x="219994" y="55407"/>
                      <a:pt x="230191" y="56083"/>
                      <a:pt x="240161" y="58102"/>
                    </a:cubicBezTo>
                    <a:cubicBezTo>
                      <a:pt x="250206" y="60350"/>
                      <a:pt x="259824" y="64179"/>
                      <a:pt x="268672" y="69437"/>
                    </a:cubicBezTo>
                    <a:cubicBezTo>
                      <a:pt x="277454" y="73828"/>
                      <a:pt x="284971" y="80381"/>
                      <a:pt x="290531" y="88487"/>
                    </a:cubicBezTo>
                    <a:cubicBezTo>
                      <a:pt x="294285" y="94392"/>
                      <a:pt x="295454" y="101594"/>
                      <a:pt x="293762" y="108394"/>
                    </a:cubicBezTo>
                    <a:cubicBezTo>
                      <a:pt x="291624" y="115881"/>
                      <a:pt x="287518" y="122663"/>
                      <a:pt x="281882" y="128016"/>
                    </a:cubicBezTo>
                    <a:cubicBezTo>
                      <a:pt x="274906" y="135045"/>
                      <a:pt x="267123" y="141218"/>
                      <a:pt x="258693" y="146399"/>
                    </a:cubicBezTo>
                    <a:lnTo>
                      <a:pt x="291006" y="165449"/>
                    </a:lnTo>
                    <a:lnTo>
                      <a:pt x="273329" y="175641"/>
                    </a:lnTo>
                    <a:lnTo>
                      <a:pt x="240731" y="156591"/>
                    </a:lnTo>
                    <a:cubicBezTo>
                      <a:pt x="225230" y="164335"/>
                      <a:pt x="208988" y="170488"/>
                      <a:pt x="192262" y="174974"/>
                    </a:cubicBezTo>
                    <a:cubicBezTo>
                      <a:pt x="174756" y="179661"/>
                      <a:pt x="156888" y="182842"/>
                      <a:pt x="138850" y="184499"/>
                    </a:cubicBezTo>
                    <a:lnTo>
                      <a:pt x="121839" y="153924"/>
                    </a:lnTo>
                    <a:cubicBezTo>
                      <a:pt x="126609" y="153800"/>
                      <a:pt x="131371" y="153419"/>
                      <a:pt x="136094" y="152781"/>
                    </a:cubicBezTo>
                    <a:cubicBezTo>
                      <a:pt x="143251" y="151962"/>
                      <a:pt x="150359" y="150752"/>
                      <a:pt x="157383" y="149161"/>
                    </a:cubicBezTo>
                    <a:cubicBezTo>
                      <a:pt x="165176" y="147447"/>
                      <a:pt x="173444" y="145351"/>
                      <a:pt x="182188" y="142780"/>
                    </a:cubicBezTo>
                    <a:cubicBezTo>
                      <a:pt x="190684" y="140227"/>
                      <a:pt x="198971" y="137046"/>
                      <a:pt x="206992" y="133255"/>
                    </a:cubicBezTo>
                    <a:lnTo>
                      <a:pt x="156527" y="104013"/>
                    </a:lnTo>
                    <a:lnTo>
                      <a:pt x="149875" y="106299"/>
                    </a:lnTo>
                    <a:lnTo>
                      <a:pt x="142937" y="108394"/>
                    </a:lnTo>
                    <a:cubicBezTo>
                      <a:pt x="130202" y="112585"/>
                      <a:pt x="118607" y="115919"/>
                      <a:pt x="107963" y="117919"/>
                    </a:cubicBezTo>
                    <a:cubicBezTo>
                      <a:pt x="98197" y="120196"/>
                      <a:pt x="88236" y="121539"/>
                      <a:pt x="78216" y="121920"/>
                    </a:cubicBezTo>
                    <a:cubicBezTo>
                      <a:pt x="69371" y="122234"/>
                      <a:pt x="60523" y="121396"/>
                      <a:pt x="51891" y="119443"/>
                    </a:cubicBezTo>
                    <a:cubicBezTo>
                      <a:pt x="43365" y="117462"/>
                      <a:pt x="35170" y="114252"/>
                      <a:pt x="27561" y="109918"/>
                    </a:cubicBezTo>
                    <a:cubicBezTo>
                      <a:pt x="19239" y="105499"/>
                      <a:pt x="12000" y="99288"/>
                      <a:pt x="6368" y="91726"/>
                    </a:cubicBezTo>
                    <a:cubicBezTo>
                      <a:pt x="2298" y="85992"/>
                      <a:pt x="288" y="79038"/>
                      <a:pt x="665" y="72009"/>
                    </a:cubicBezTo>
                    <a:cubicBezTo>
                      <a:pt x="1409" y="64741"/>
                      <a:pt x="4324" y="57874"/>
                      <a:pt x="9029" y="52292"/>
                    </a:cubicBezTo>
                    <a:cubicBezTo>
                      <a:pt x="14865" y="44929"/>
                      <a:pt x="21787" y="38510"/>
                      <a:pt x="29557" y="33242"/>
                    </a:cubicBezTo>
                    <a:lnTo>
                      <a:pt x="0" y="17431"/>
                    </a:lnTo>
                    <a:lnTo>
                      <a:pt x="17677" y="7239"/>
                    </a:lnTo>
                    <a:lnTo>
                      <a:pt x="47329" y="24384"/>
                    </a:lnTo>
                    <a:cubicBezTo>
                      <a:pt x="61240" y="17345"/>
                      <a:pt x="75864" y="11820"/>
                      <a:pt x="90951" y="7906"/>
                    </a:cubicBezTo>
                    <a:cubicBezTo>
                      <a:pt x="105283" y="4220"/>
                      <a:pt x="119862" y="1581"/>
                      <a:pt x="134574" y="0"/>
                    </a:cubicBezTo>
                    <a:lnTo>
                      <a:pt x="149495" y="29527"/>
                    </a:lnTo>
                    <a:close/>
                    <a:moveTo>
                      <a:pt x="63200" y="82867"/>
                    </a:moveTo>
                    <a:cubicBezTo>
                      <a:pt x="69850" y="86696"/>
                      <a:pt x="77520" y="88354"/>
                      <a:pt x="85154" y="87630"/>
                    </a:cubicBezTo>
                    <a:cubicBezTo>
                      <a:pt x="95480" y="86468"/>
                      <a:pt x="105647" y="84163"/>
                      <a:pt x="115471" y="80772"/>
                    </a:cubicBezTo>
                    <a:lnTo>
                      <a:pt x="67952" y="53245"/>
                    </a:lnTo>
                    <a:cubicBezTo>
                      <a:pt x="50465" y="65056"/>
                      <a:pt x="48849" y="74581"/>
                      <a:pt x="63200" y="82867"/>
                    </a:cubicBezTo>
                    <a:close/>
                    <a:moveTo>
                      <a:pt x="229992" y="96774"/>
                    </a:moveTo>
                    <a:cubicBezTo>
                      <a:pt x="222731" y="92840"/>
                      <a:pt x="214405" y="91335"/>
                      <a:pt x="206232" y="92488"/>
                    </a:cubicBezTo>
                    <a:cubicBezTo>
                      <a:pt x="194961" y="94002"/>
                      <a:pt x="183832" y="96460"/>
                      <a:pt x="172969" y="99822"/>
                    </a:cubicBezTo>
                    <a:lnTo>
                      <a:pt x="220488" y="127254"/>
                    </a:lnTo>
                    <a:cubicBezTo>
                      <a:pt x="240512" y="114871"/>
                      <a:pt x="243677" y="104708"/>
                      <a:pt x="229992" y="96774"/>
                    </a:cubicBezTo>
                    <a:close/>
                  </a:path>
                </a:pathLst>
              </a:custGeom>
              <a:solidFill>
                <a:srgbClr val="F9CA0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grpSp>
        <p:grpSp>
          <p:nvGrpSpPr>
            <p:cNvPr id="24586" name="Google Shape;3229;p47">
              <a:extLst>
                <a:ext uri="{FF2B5EF4-FFF2-40B4-BE49-F238E27FC236}">
                  <a16:creationId xmlns:a16="http://schemas.microsoft.com/office/drawing/2014/main" id="{05A914E5-2E4F-A931-8218-1D5A228D8884}"/>
                </a:ext>
              </a:extLst>
            </p:cNvPr>
            <p:cNvGrpSpPr>
              <a:grpSpLocks/>
            </p:cNvGrpSpPr>
            <p:nvPr/>
          </p:nvGrpSpPr>
          <p:grpSpPr bwMode="auto">
            <a:xfrm>
              <a:off x="2665504" y="2962052"/>
              <a:ext cx="883852" cy="621125"/>
              <a:chOff x="4475129" y="3704177"/>
              <a:chExt cx="883852" cy="621125"/>
            </a:xfrm>
          </p:grpSpPr>
          <p:sp>
            <p:nvSpPr>
              <p:cNvPr id="25021" name="Google Shape;3230;p47">
                <a:extLst>
                  <a:ext uri="{FF2B5EF4-FFF2-40B4-BE49-F238E27FC236}">
                    <a16:creationId xmlns:a16="http://schemas.microsoft.com/office/drawing/2014/main" id="{6DE8639E-8341-CD8C-0A2E-E2C698ABE994}"/>
                  </a:ext>
                </a:extLst>
              </p:cNvPr>
              <p:cNvSpPr>
                <a:spLocks/>
              </p:cNvSpPr>
              <p:nvPr/>
            </p:nvSpPr>
            <p:spPr bwMode="auto">
              <a:xfrm>
                <a:off x="4475129" y="3813810"/>
                <a:ext cx="883852" cy="511492"/>
              </a:xfrm>
              <a:custGeom>
                <a:avLst/>
                <a:gdLst>
                  <a:gd name="T0" fmla="*/ 883852 w 883852"/>
                  <a:gd name="T1" fmla="*/ 255746 h 511492"/>
                  <a:gd name="T2" fmla="*/ 441926 w 883852"/>
                  <a:gd name="T3" fmla="*/ 511493 h 511492"/>
                  <a:gd name="T4" fmla="*/ 0 w 883852"/>
                  <a:gd name="T5" fmla="*/ 255746 h 511492"/>
                  <a:gd name="T6" fmla="*/ 441926 w 883852"/>
                  <a:gd name="T7" fmla="*/ 0 h 511492"/>
                  <a:gd name="T8" fmla="*/ 883852 w 883852"/>
                  <a:gd name="T9" fmla="*/ 255746 h 5114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DD990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5022" name="Google Shape;3231;p47">
                <a:extLst>
                  <a:ext uri="{FF2B5EF4-FFF2-40B4-BE49-F238E27FC236}">
                    <a16:creationId xmlns:a16="http://schemas.microsoft.com/office/drawing/2014/main" id="{79B3CC34-D197-32B2-4A79-54008EDF2CD7}"/>
                  </a:ext>
                </a:extLst>
              </p:cNvPr>
              <p:cNvSpPr>
                <a:spLocks/>
              </p:cNvSpPr>
              <p:nvPr/>
            </p:nvSpPr>
            <p:spPr bwMode="auto">
              <a:xfrm>
                <a:off x="4475224" y="3956875"/>
                <a:ext cx="87339" cy="116490"/>
              </a:xfrm>
              <a:custGeom>
                <a:avLst/>
                <a:gdLst>
                  <a:gd name="T0" fmla="*/ 0 w 87339"/>
                  <a:gd name="T1" fmla="*/ 116491 h 116490"/>
                  <a:gd name="T2" fmla="*/ 0 w 87339"/>
                  <a:gd name="T3" fmla="*/ 0 h 116490"/>
                  <a:gd name="T4" fmla="*/ 87340 w 87339"/>
                  <a:gd name="T5" fmla="*/ 78009 h 116490"/>
                  <a:gd name="T6" fmla="*/ 0 w 87339"/>
                  <a:gd name="T7" fmla="*/ 116491 h 11649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7339" h="116490" extrusionOk="0">
                    <a:moveTo>
                      <a:pt x="0" y="116491"/>
                    </a:moveTo>
                    <a:lnTo>
                      <a:pt x="0" y="0"/>
                    </a:lnTo>
                    <a:lnTo>
                      <a:pt x="87340" y="78009"/>
                    </a:lnTo>
                    <a:lnTo>
                      <a:pt x="0" y="116491"/>
                    </a:lnTo>
                    <a:close/>
                  </a:path>
                </a:pathLst>
              </a:custGeom>
              <a:solidFill>
                <a:srgbClr val="DD990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5023" name="Google Shape;3232;p47">
                <a:extLst>
                  <a:ext uri="{FF2B5EF4-FFF2-40B4-BE49-F238E27FC236}">
                    <a16:creationId xmlns:a16="http://schemas.microsoft.com/office/drawing/2014/main" id="{0C9EFD97-66DC-BF4C-3766-A1F12E477D50}"/>
                  </a:ext>
                </a:extLst>
              </p:cNvPr>
              <p:cNvSpPr>
                <a:spLocks/>
              </p:cNvSpPr>
              <p:nvPr/>
            </p:nvSpPr>
            <p:spPr bwMode="auto">
              <a:xfrm>
                <a:off x="5292454" y="3959923"/>
                <a:ext cx="66431" cy="157162"/>
              </a:xfrm>
              <a:custGeom>
                <a:avLst/>
                <a:gdLst>
                  <a:gd name="T0" fmla="*/ 66432 w 66431"/>
                  <a:gd name="T1" fmla="*/ 0 h 157162"/>
                  <a:gd name="T2" fmla="*/ 66432 w 66431"/>
                  <a:gd name="T3" fmla="*/ 109633 h 157162"/>
                  <a:gd name="T4" fmla="*/ 21859 w 66431"/>
                  <a:gd name="T5" fmla="*/ 157163 h 157162"/>
                  <a:gd name="T6" fmla="*/ 0 w 66431"/>
                  <a:gd name="T7" fmla="*/ 31623 h 157162"/>
                  <a:gd name="T8" fmla="*/ 66432 w 66431"/>
                  <a:gd name="T9" fmla="*/ 0 h 1571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431" h="157162" extrusionOk="0">
                    <a:moveTo>
                      <a:pt x="66432" y="0"/>
                    </a:moveTo>
                    <a:lnTo>
                      <a:pt x="66432" y="109633"/>
                    </a:lnTo>
                    <a:lnTo>
                      <a:pt x="21859" y="157163"/>
                    </a:lnTo>
                    <a:lnTo>
                      <a:pt x="0" y="31623"/>
                    </a:lnTo>
                    <a:lnTo>
                      <a:pt x="66432" y="0"/>
                    </a:lnTo>
                    <a:close/>
                  </a:path>
                </a:pathLst>
              </a:custGeom>
              <a:solidFill>
                <a:srgbClr val="DD990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5024" name="Google Shape;3233;p47">
                <a:extLst>
                  <a:ext uri="{FF2B5EF4-FFF2-40B4-BE49-F238E27FC236}">
                    <a16:creationId xmlns:a16="http://schemas.microsoft.com/office/drawing/2014/main" id="{7634B105-CA3D-9132-F23D-1A48F85C7DF4}"/>
                  </a:ext>
                </a:extLst>
              </p:cNvPr>
              <p:cNvSpPr>
                <a:spLocks/>
              </p:cNvSpPr>
              <p:nvPr/>
            </p:nvSpPr>
            <p:spPr bwMode="auto">
              <a:xfrm>
                <a:off x="4475129" y="3704177"/>
                <a:ext cx="883852" cy="511492"/>
              </a:xfrm>
              <a:custGeom>
                <a:avLst/>
                <a:gdLst>
                  <a:gd name="T0" fmla="*/ 883852 w 883852"/>
                  <a:gd name="T1" fmla="*/ 255746 h 511492"/>
                  <a:gd name="T2" fmla="*/ 441926 w 883852"/>
                  <a:gd name="T3" fmla="*/ 511492 h 511492"/>
                  <a:gd name="T4" fmla="*/ 0 w 883852"/>
                  <a:gd name="T5" fmla="*/ 255746 h 511492"/>
                  <a:gd name="T6" fmla="*/ 441926 w 883852"/>
                  <a:gd name="T7" fmla="*/ 0 h 511492"/>
                  <a:gd name="T8" fmla="*/ 883852 w 883852"/>
                  <a:gd name="T9" fmla="*/ 255746 h 5114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3852" h="511492" extrusionOk="0">
                    <a:moveTo>
                      <a:pt x="883852" y="255746"/>
                    </a:moveTo>
                    <a:cubicBezTo>
                      <a:pt x="883852" y="396991"/>
                      <a:pt x="685995" y="511492"/>
                      <a:pt x="441926" y="511492"/>
                    </a:cubicBezTo>
                    <a:cubicBezTo>
                      <a:pt x="197857" y="511492"/>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5025" name="Google Shape;3234;p47">
                <a:extLst>
                  <a:ext uri="{FF2B5EF4-FFF2-40B4-BE49-F238E27FC236}">
                    <a16:creationId xmlns:a16="http://schemas.microsoft.com/office/drawing/2014/main" id="{E6FA06A9-CF79-8574-95C5-9AF09AC4A855}"/>
                  </a:ext>
                </a:extLst>
              </p:cNvPr>
              <p:cNvSpPr>
                <a:spLocks/>
              </p:cNvSpPr>
              <p:nvPr/>
            </p:nvSpPr>
            <p:spPr bwMode="auto">
              <a:xfrm>
                <a:off x="4600749" y="3773876"/>
                <a:ext cx="632686" cy="366022"/>
              </a:xfrm>
              <a:custGeom>
                <a:avLst/>
                <a:gdLst>
                  <a:gd name="T0" fmla="*/ 632116 w 632686"/>
                  <a:gd name="T1" fmla="*/ 194048 h 366022"/>
                  <a:gd name="T2" fmla="*/ 540025 w 632686"/>
                  <a:gd name="T3" fmla="*/ 312444 h 366022"/>
                  <a:gd name="T4" fmla="*/ 92586 w 632686"/>
                  <a:gd name="T5" fmla="*/ 312444 h 366022"/>
                  <a:gd name="T6" fmla="*/ 590 w 632686"/>
                  <a:gd name="T7" fmla="*/ 194048 h 366022"/>
                  <a:gd name="T8" fmla="*/ 92586 w 632686"/>
                  <a:gd name="T9" fmla="*/ 53650 h 366022"/>
                  <a:gd name="T10" fmla="*/ 540025 w 632686"/>
                  <a:gd name="T11" fmla="*/ 53650 h 366022"/>
                  <a:gd name="T12" fmla="*/ 632116 w 632686"/>
                  <a:gd name="T13" fmla="*/ 194048 h 3660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686" h="366022" extrusionOk="0">
                    <a:moveTo>
                      <a:pt x="632116" y="194048"/>
                    </a:moveTo>
                    <a:cubicBezTo>
                      <a:pt x="627555" y="237101"/>
                      <a:pt x="596952" y="279773"/>
                      <a:pt x="540025" y="312444"/>
                    </a:cubicBezTo>
                    <a:cubicBezTo>
                      <a:pt x="416475" y="383882"/>
                      <a:pt x="216136" y="383882"/>
                      <a:pt x="92586" y="312444"/>
                    </a:cubicBezTo>
                    <a:cubicBezTo>
                      <a:pt x="35564" y="279487"/>
                      <a:pt x="4962" y="237101"/>
                      <a:pt x="590" y="194048"/>
                    </a:cubicBezTo>
                    <a:cubicBezTo>
                      <a:pt x="-4732" y="143566"/>
                      <a:pt x="25965" y="92131"/>
                      <a:pt x="92586" y="53650"/>
                    </a:cubicBezTo>
                    <a:cubicBezTo>
                      <a:pt x="216136" y="-17883"/>
                      <a:pt x="416475" y="-17883"/>
                      <a:pt x="540025" y="53650"/>
                    </a:cubicBezTo>
                    <a:cubicBezTo>
                      <a:pt x="606646" y="92131"/>
                      <a:pt x="637343" y="143566"/>
                      <a:pt x="632116" y="194048"/>
                    </a:cubicBez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5026" name="Google Shape;3235;p47">
                <a:extLst>
                  <a:ext uri="{FF2B5EF4-FFF2-40B4-BE49-F238E27FC236}">
                    <a16:creationId xmlns:a16="http://schemas.microsoft.com/office/drawing/2014/main" id="{78FEA56E-D187-AEAC-49E6-D7034BCF1E5B}"/>
                  </a:ext>
                </a:extLst>
              </p:cNvPr>
              <p:cNvSpPr>
                <a:spLocks/>
              </p:cNvSpPr>
              <p:nvPr/>
            </p:nvSpPr>
            <p:spPr bwMode="auto">
              <a:xfrm>
                <a:off x="4601339" y="3795784"/>
                <a:ext cx="631526" cy="344114"/>
              </a:xfrm>
              <a:custGeom>
                <a:avLst/>
                <a:gdLst>
                  <a:gd name="T0" fmla="*/ 631527 w 631526"/>
                  <a:gd name="T1" fmla="*/ 172140 h 344114"/>
                  <a:gd name="T2" fmla="*/ 539435 w 631526"/>
                  <a:gd name="T3" fmla="*/ 290536 h 344114"/>
                  <a:gd name="T4" fmla="*/ 91997 w 631526"/>
                  <a:gd name="T5" fmla="*/ 290536 h 344114"/>
                  <a:gd name="T6" fmla="*/ 0 w 631526"/>
                  <a:gd name="T7" fmla="*/ 172140 h 344114"/>
                  <a:gd name="T8" fmla="*/ 91997 w 631526"/>
                  <a:gd name="T9" fmla="*/ 53650 h 344114"/>
                  <a:gd name="T10" fmla="*/ 539435 w 631526"/>
                  <a:gd name="T11" fmla="*/ 53650 h 344114"/>
                  <a:gd name="T12" fmla="*/ 631527 w 631526"/>
                  <a:gd name="T13" fmla="*/ 172140 h 3441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1526" h="344114" extrusionOk="0">
                    <a:moveTo>
                      <a:pt x="631527" y="172140"/>
                    </a:moveTo>
                    <a:cubicBezTo>
                      <a:pt x="626965" y="215194"/>
                      <a:pt x="596363" y="257865"/>
                      <a:pt x="539435" y="290536"/>
                    </a:cubicBezTo>
                    <a:cubicBezTo>
                      <a:pt x="415886" y="361974"/>
                      <a:pt x="215546" y="361974"/>
                      <a:pt x="91997" y="290536"/>
                    </a:cubicBezTo>
                    <a:cubicBezTo>
                      <a:pt x="34974" y="257580"/>
                      <a:pt x="4372" y="215194"/>
                      <a:pt x="0" y="172140"/>
                    </a:cubicBezTo>
                    <a:cubicBezTo>
                      <a:pt x="4372" y="128992"/>
                      <a:pt x="35069" y="86415"/>
                      <a:pt x="91997" y="53650"/>
                    </a:cubicBezTo>
                    <a:cubicBezTo>
                      <a:pt x="215546" y="-17883"/>
                      <a:pt x="415886" y="-17883"/>
                      <a:pt x="539435" y="53650"/>
                    </a:cubicBezTo>
                    <a:cubicBezTo>
                      <a:pt x="596553" y="86606"/>
                      <a:pt x="626965" y="128992"/>
                      <a:pt x="631527" y="172140"/>
                    </a:cubicBezTo>
                    <a:close/>
                  </a:path>
                </a:pathLst>
              </a:custGeom>
              <a:solidFill>
                <a:srgbClr val="E8A30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5027" name="Google Shape;3236;p47">
                <a:extLst>
                  <a:ext uri="{FF2B5EF4-FFF2-40B4-BE49-F238E27FC236}">
                    <a16:creationId xmlns:a16="http://schemas.microsoft.com/office/drawing/2014/main" id="{B84A6EF2-0554-3CA4-9955-1B751A5DD90C}"/>
                  </a:ext>
                </a:extLst>
              </p:cNvPr>
              <p:cNvSpPr>
                <a:spLocks/>
              </p:cNvSpPr>
              <p:nvPr/>
            </p:nvSpPr>
            <p:spPr bwMode="auto">
              <a:xfrm>
                <a:off x="4762903" y="3878294"/>
                <a:ext cx="294875" cy="184975"/>
              </a:xfrm>
              <a:custGeom>
                <a:avLst/>
                <a:gdLst>
                  <a:gd name="T0" fmla="*/ 149875 w 294875"/>
                  <a:gd name="T1" fmla="*/ 29718 h 184975"/>
                  <a:gd name="T2" fmla="*/ 138280 w 294875"/>
                  <a:gd name="T3" fmla="*/ 30575 h 184975"/>
                  <a:gd name="T4" fmla="*/ 120793 w 294875"/>
                  <a:gd name="T5" fmla="*/ 33718 h 184975"/>
                  <a:gd name="T6" fmla="*/ 100645 w 294875"/>
                  <a:gd name="T7" fmla="*/ 38957 h 184975"/>
                  <a:gd name="T8" fmla="*/ 80877 w 294875"/>
                  <a:gd name="T9" fmla="*/ 46482 h 184975"/>
                  <a:gd name="T10" fmla="*/ 130867 w 294875"/>
                  <a:gd name="T11" fmla="*/ 75914 h 184975"/>
                  <a:gd name="T12" fmla="*/ 140371 w 294875"/>
                  <a:gd name="T13" fmla="*/ 72676 h 184975"/>
                  <a:gd name="T14" fmla="*/ 176960 w 294875"/>
                  <a:gd name="T15" fmla="*/ 61722 h 184975"/>
                  <a:gd name="T16" fmla="*/ 209844 w 294875"/>
                  <a:gd name="T17" fmla="*/ 56292 h 184975"/>
                  <a:gd name="T18" fmla="*/ 240066 w 294875"/>
                  <a:gd name="T19" fmla="*/ 58293 h 184975"/>
                  <a:gd name="T20" fmla="*/ 269052 w 294875"/>
                  <a:gd name="T21" fmla="*/ 69628 h 184975"/>
                  <a:gd name="T22" fmla="*/ 290911 w 294875"/>
                  <a:gd name="T23" fmla="*/ 88678 h 184975"/>
                  <a:gd name="T24" fmla="*/ 294142 w 294875"/>
                  <a:gd name="T25" fmla="*/ 108585 h 184975"/>
                  <a:gd name="T26" fmla="*/ 282262 w 294875"/>
                  <a:gd name="T27" fmla="*/ 128206 h 184975"/>
                  <a:gd name="T28" fmla="*/ 259073 w 294875"/>
                  <a:gd name="T29" fmla="*/ 146590 h 184975"/>
                  <a:gd name="T30" fmla="*/ 291386 w 294875"/>
                  <a:gd name="T31" fmla="*/ 165640 h 184975"/>
                  <a:gd name="T32" fmla="*/ 273424 w 294875"/>
                  <a:gd name="T33" fmla="*/ 175641 h 184975"/>
                  <a:gd name="T34" fmla="*/ 240826 w 294875"/>
                  <a:gd name="T35" fmla="*/ 156591 h 184975"/>
                  <a:gd name="T36" fmla="*/ 192357 w 294875"/>
                  <a:gd name="T37" fmla="*/ 174974 h 184975"/>
                  <a:gd name="T38" fmla="*/ 138945 w 294875"/>
                  <a:gd name="T39" fmla="*/ 184975 h 184975"/>
                  <a:gd name="T40" fmla="*/ 121934 w 294875"/>
                  <a:gd name="T41" fmla="*/ 154400 h 184975"/>
                  <a:gd name="T42" fmla="*/ 136094 w 294875"/>
                  <a:gd name="T43" fmla="*/ 153352 h 184975"/>
                  <a:gd name="T44" fmla="*/ 157478 w 294875"/>
                  <a:gd name="T45" fmla="*/ 149638 h 184975"/>
                  <a:gd name="T46" fmla="*/ 182283 w 294875"/>
                  <a:gd name="T47" fmla="*/ 143256 h 184975"/>
                  <a:gd name="T48" fmla="*/ 207087 w 294875"/>
                  <a:gd name="T49" fmla="*/ 133731 h 184975"/>
                  <a:gd name="T50" fmla="*/ 156527 w 294875"/>
                  <a:gd name="T51" fmla="*/ 104489 h 184975"/>
                  <a:gd name="T52" fmla="*/ 149970 w 294875"/>
                  <a:gd name="T53" fmla="*/ 106775 h 184975"/>
                  <a:gd name="T54" fmla="*/ 143032 w 294875"/>
                  <a:gd name="T55" fmla="*/ 108966 h 184975"/>
                  <a:gd name="T56" fmla="*/ 108058 w 294875"/>
                  <a:gd name="T57" fmla="*/ 118491 h 184975"/>
                  <a:gd name="T58" fmla="*/ 78311 w 294875"/>
                  <a:gd name="T59" fmla="*/ 122491 h 184975"/>
                  <a:gd name="T60" fmla="*/ 51986 w 294875"/>
                  <a:gd name="T61" fmla="*/ 120015 h 184975"/>
                  <a:gd name="T62" fmla="*/ 27656 w 294875"/>
                  <a:gd name="T63" fmla="*/ 110490 h 184975"/>
                  <a:gd name="T64" fmla="*/ 6463 w 294875"/>
                  <a:gd name="T65" fmla="*/ 92297 h 184975"/>
                  <a:gd name="T66" fmla="*/ 760 w 294875"/>
                  <a:gd name="T67" fmla="*/ 72676 h 184975"/>
                  <a:gd name="T68" fmla="*/ 9124 w 294875"/>
                  <a:gd name="T69" fmla="*/ 52864 h 184975"/>
                  <a:gd name="T70" fmla="*/ 29652 w 294875"/>
                  <a:gd name="T71" fmla="*/ 33814 h 184975"/>
                  <a:gd name="T72" fmla="*/ 0 w 294875"/>
                  <a:gd name="T73" fmla="*/ 17431 h 184975"/>
                  <a:gd name="T74" fmla="*/ 17582 w 294875"/>
                  <a:gd name="T75" fmla="*/ 7239 h 184975"/>
                  <a:gd name="T76" fmla="*/ 47234 w 294875"/>
                  <a:gd name="T77" fmla="*/ 24479 h 184975"/>
                  <a:gd name="T78" fmla="*/ 90856 w 294875"/>
                  <a:gd name="T79" fmla="*/ 7906 h 184975"/>
                  <a:gd name="T80" fmla="*/ 134479 w 294875"/>
                  <a:gd name="T81" fmla="*/ 0 h 184975"/>
                  <a:gd name="T82" fmla="*/ 149875 w 294875"/>
                  <a:gd name="T83" fmla="*/ 29718 h 184975"/>
                  <a:gd name="T84" fmla="*/ 63485 w 294875"/>
                  <a:gd name="T85" fmla="*/ 83058 h 184975"/>
                  <a:gd name="T86" fmla="*/ 85534 w 294875"/>
                  <a:gd name="T87" fmla="*/ 87821 h 184975"/>
                  <a:gd name="T88" fmla="*/ 115756 w 294875"/>
                  <a:gd name="T89" fmla="*/ 80963 h 184975"/>
                  <a:gd name="T90" fmla="*/ 68237 w 294875"/>
                  <a:gd name="T91" fmla="*/ 53435 h 184975"/>
                  <a:gd name="T92" fmla="*/ 63105 w 294875"/>
                  <a:gd name="T93" fmla="*/ 83058 h 184975"/>
                  <a:gd name="T94" fmla="*/ 63485 w 294875"/>
                  <a:gd name="T95" fmla="*/ 83058 h 184975"/>
                  <a:gd name="T96" fmla="*/ 230372 w 294875"/>
                  <a:gd name="T97" fmla="*/ 96964 h 184975"/>
                  <a:gd name="T98" fmla="*/ 206517 w 294875"/>
                  <a:gd name="T99" fmla="*/ 92773 h 184975"/>
                  <a:gd name="T100" fmla="*/ 173349 w 294875"/>
                  <a:gd name="T101" fmla="*/ 100013 h 184975"/>
                  <a:gd name="T102" fmla="*/ 220868 w 294875"/>
                  <a:gd name="T103" fmla="*/ 127444 h 184975"/>
                  <a:gd name="T104" fmla="*/ 229992 w 294875"/>
                  <a:gd name="T105" fmla="*/ 96964 h 184975"/>
                  <a:gd name="T106" fmla="*/ 230372 w 294875"/>
                  <a:gd name="T107" fmla="*/ 96964 h 18497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4875" h="184975" extrusionOk="0">
                    <a:moveTo>
                      <a:pt x="149875" y="29718"/>
                    </a:moveTo>
                    <a:cubicBezTo>
                      <a:pt x="145992" y="29661"/>
                      <a:pt x="142113" y="29946"/>
                      <a:pt x="138280" y="30575"/>
                    </a:cubicBezTo>
                    <a:cubicBezTo>
                      <a:pt x="133053" y="31337"/>
                      <a:pt x="127256" y="32385"/>
                      <a:pt x="120793" y="33718"/>
                    </a:cubicBezTo>
                    <a:cubicBezTo>
                      <a:pt x="114331" y="35052"/>
                      <a:pt x="107583" y="36862"/>
                      <a:pt x="100645" y="38957"/>
                    </a:cubicBezTo>
                    <a:cubicBezTo>
                      <a:pt x="93881" y="40976"/>
                      <a:pt x="87273" y="43491"/>
                      <a:pt x="80877" y="46482"/>
                    </a:cubicBezTo>
                    <a:lnTo>
                      <a:pt x="130867" y="75914"/>
                    </a:lnTo>
                    <a:lnTo>
                      <a:pt x="140371" y="72676"/>
                    </a:lnTo>
                    <a:cubicBezTo>
                      <a:pt x="153296" y="68389"/>
                      <a:pt x="165461" y="64770"/>
                      <a:pt x="176960" y="61722"/>
                    </a:cubicBezTo>
                    <a:cubicBezTo>
                      <a:pt x="187719" y="58836"/>
                      <a:pt x="198734" y="57017"/>
                      <a:pt x="209844" y="56292"/>
                    </a:cubicBezTo>
                    <a:cubicBezTo>
                      <a:pt x="219965" y="55607"/>
                      <a:pt x="230125" y="56274"/>
                      <a:pt x="240066" y="58293"/>
                    </a:cubicBezTo>
                    <a:cubicBezTo>
                      <a:pt x="250273" y="60503"/>
                      <a:pt x="260052" y="64322"/>
                      <a:pt x="269052" y="69628"/>
                    </a:cubicBezTo>
                    <a:cubicBezTo>
                      <a:pt x="277834" y="74019"/>
                      <a:pt x="285351" y="80572"/>
                      <a:pt x="290911" y="88678"/>
                    </a:cubicBezTo>
                    <a:cubicBezTo>
                      <a:pt x="294627" y="94602"/>
                      <a:pt x="295796" y="101784"/>
                      <a:pt x="294142" y="108585"/>
                    </a:cubicBezTo>
                    <a:cubicBezTo>
                      <a:pt x="292032" y="116081"/>
                      <a:pt x="287927" y="122863"/>
                      <a:pt x="282262" y="128206"/>
                    </a:cubicBezTo>
                    <a:cubicBezTo>
                      <a:pt x="275287" y="135236"/>
                      <a:pt x="267503" y="141408"/>
                      <a:pt x="259073" y="146590"/>
                    </a:cubicBezTo>
                    <a:lnTo>
                      <a:pt x="291386" y="165640"/>
                    </a:lnTo>
                    <a:lnTo>
                      <a:pt x="273424" y="175641"/>
                    </a:lnTo>
                    <a:lnTo>
                      <a:pt x="240826" y="156591"/>
                    </a:lnTo>
                    <a:cubicBezTo>
                      <a:pt x="225325" y="164335"/>
                      <a:pt x="209083" y="170488"/>
                      <a:pt x="192357" y="174974"/>
                    </a:cubicBezTo>
                    <a:cubicBezTo>
                      <a:pt x="174870" y="179813"/>
                      <a:pt x="157003" y="183156"/>
                      <a:pt x="138945" y="184975"/>
                    </a:cubicBezTo>
                    <a:lnTo>
                      <a:pt x="121934" y="154400"/>
                    </a:lnTo>
                    <a:cubicBezTo>
                      <a:pt x="125070" y="154400"/>
                      <a:pt x="129727" y="154400"/>
                      <a:pt x="136094" y="153352"/>
                    </a:cubicBezTo>
                    <a:cubicBezTo>
                      <a:pt x="142462" y="152305"/>
                      <a:pt x="149590" y="151352"/>
                      <a:pt x="157478" y="149638"/>
                    </a:cubicBezTo>
                    <a:cubicBezTo>
                      <a:pt x="165366" y="147923"/>
                      <a:pt x="173539" y="145828"/>
                      <a:pt x="182283" y="143256"/>
                    </a:cubicBezTo>
                    <a:cubicBezTo>
                      <a:pt x="190769" y="140684"/>
                      <a:pt x="199057" y="137503"/>
                      <a:pt x="207087" y="133731"/>
                    </a:cubicBezTo>
                    <a:lnTo>
                      <a:pt x="156527" y="104489"/>
                    </a:lnTo>
                    <a:lnTo>
                      <a:pt x="149970" y="106775"/>
                    </a:lnTo>
                    <a:lnTo>
                      <a:pt x="143032" y="108966"/>
                    </a:lnTo>
                    <a:cubicBezTo>
                      <a:pt x="130297" y="113062"/>
                      <a:pt x="118702" y="116396"/>
                      <a:pt x="108058" y="118491"/>
                    </a:cubicBezTo>
                    <a:cubicBezTo>
                      <a:pt x="98291" y="120767"/>
                      <a:pt x="88331" y="122101"/>
                      <a:pt x="78311" y="122491"/>
                    </a:cubicBezTo>
                    <a:cubicBezTo>
                      <a:pt x="69466" y="122806"/>
                      <a:pt x="60618" y="121968"/>
                      <a:pt x="51986" y="120015"/>
                    </a:cubicBezTo>
                    <a:cubicBezTo>
                      <a:pt x="43454" y="118053"/>
                      <a:pt x="35257" y="114843"/>
                      <a:pt x="27656" y="110490"/>
                    </a:cubicBezTo>
                    <a:cubicBezTo>
                      <a:pt x="19316" y="106099"/>
                      <a:pt x="12072" y="99879"/>
                      <a:pt x="6463" y="92297"/>
                    </a:cubicBezTo>
                    <a:cubicBezTo>
                      <a:pt x="2407" y="86592"/>
                      <a:pt x="397" y="79677"/>
                      <a:pt x="760" y="72676"/>
                    </a:cubicBezTo>
                    <a:cubicBezTo>
                      <a:pt x="1486" y="65379"/>
                      <a:pt x="4402" y="58464"/>
                      <a:pt x="9124" y="52864"/>
                    </a:cubicBezTo>
                    <a:cubicBezTo>
                      <a:pt x="14936" y="45482"/>
                      <a:pt x="21863" y="39052"/>
                      <a:pt x="29652" y="33814"/>
                    </a:cubicBezTo>
                    <a:lnTo>
                      <a:pt x="0" y="17431"/>
                    </a:lnTo>
                    <a:lnTo>
                      <a:pt x="17582" y="7239"/>
                    </a:lnTo>
                    <a:lnTo>
                      <a:pt x="47234" y="24479"/>
                    </a:lnTo>
                    <a:cubicBezTo>
                      <a:pt x="61137" y="17393"/>
                      <a:pt x="75762" y="11839"/>
                      <a:pt x="90856" y="7906"/>
                    </a:cubicBezTo>
                    <a:cubicBezTo>
                      <a:pt x="105192" y="4238"/>
                      <a:pt x="119769" y="1591"/>
                      <a:pt x="134479" y="0"/>
                    </a:cubicBezTo>
                    <a:lnTo>
                      <a:pt x="149875" y="29718"/>
                    </a:lnTo>
                    <a:close/>
                    <a:moveTo>
                      <a:pt x="63485" y="83058"/>
                    </a:moveTo>
                    <a:cubicBezTo>
                      <a:pt x="70169" y="86887"/>
                      <a:pt x="77870" y="88544"/>
                      <a:pt x="85534" y="87821"/>
                    </a:cubicBezTo>
                    <a:cubicBezTo>
                      <a:pt x="95830" y="86668"/>
                      <a:pt x="105967" y="84363"/>
                      <a:pt x="115756" y="80963"/>
                    </a:cubicBezTo>
                    <a:lnTo>
                      <a:pt x="68237" y="53435"/>
                    </a:lnTo>
                    <a:cubicBezTo>
                      <a:pt x="50370" y="65056"/>
                      <a:pt x="48849" y="74581"/>
                      <a:pt x="63105" y="83058"/>
                    </a:cubicBezTo>
                    <a:lnTo>
                      <a:pt x="63485" y="83058"/>
                    </a:lnTo>
                    <a:close/>
                    <a:moveTo>
                      <a:pt x="230372" y="96964"/>
                    </a:moveTo>
                    <a:cubicBezTo>
                      <a:pt x="223092" y="93002"/>
                      <a:pt x="214710" y="91526"/>
                      <a:pt x="206517" y="92773"/>
                    </a:cubicBezTo>
                    <a:cubicBezTo>
                      <a:pt x="195274" y="94202"/>
                      <a:pt x="184174" y="96631"/>
                      <a:pt x="173349" y="100013"/>
                    </a:cubicBezTo>
                    <a:lnTo>
                      <a:pt x="220868" y="127444"/>
                    </a:lnTo>
                    <a:cubicBezTo>
                      <a:pt x="240636" y="115062"/>
                      <a:pt x="243677" y="104899"/>
                      <a:pt x="229992" y="96964"/>
                    </a:cubicBezTo>
                    <a:lnTo>
                      <a:pt x="230372" y="96964"/>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5028" name="Google Shape;3237;p47">
                <a:extLst>
                  <a:ext uri="{FF2B5EF4-FFF2-40B4-BE49-F238E27FC236}">
                    <a16:creationId xmlns:a16="http://schemas.microsoft.com/office/drawing/2014/main" id="{0DA080BF-C8D7-6A2A-0758-9E812B7925BD}"/>
                  </a:ext>
                </a:extLst>
              </p:cNvPr>
              <p:cNvSpPr>
                <a:spLocks/>
              </p:cNvSpPr>
              <p:nvPr/>
            </p:nvSpPr>
            <p:spPr bwMode="auto">
              <a:xfrm>
                <a:off x="4885122" y="4015740"/>
                <a:ext cx="19007" cy="25526"/>
              </a:xfrm>
              <a:custGeom>
                <a:avLst/>
                <a:gdLst>
                  <a:gd name="T0" fmla="*/ 0 w 19007"/>
                  <a:gd name="T1" fmla="*/ 17145 h 25526"/>
                  <a:gd name="T2" fmla="*/ 0 w 19007"/>
                  <a:gd name="T3" fmla="*/ 0 h 25526"/>
                  <a:gd name="T4" fmla="*/ 19008 w 19007"/>
                  <a:gd name="T5" fmla="*/ 12478 h 25526"/>
                  <a:gd name="T6" fmla="*/ 10549 w 19007"/>
                  <a:gd name="T7" fmla="*/ 25527 h 25526"/>
                  <a:gd name="T8" fmla="*/ 0 w 19007"/>
                  <a:gd name="T9" fmla="*/ 17145 h 255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007" h="25526" extrusionOk="0">
                    <a:moveTo>
                      <a:pt x="0" y="17145"/>
                    </a:moveTo>
                    <a:cubicBezTo>
                      <a:pt x="0" y="15907"/>
                      <a:pt x="0" y="0"/>
                      <a:pt x="0" y="0"/>
                    </a:cubicBezTo>
                    <a:lnTo>
                      <a:pt x="19008" y="12478"/>
                    </a:lnTo>
                    <a:lnTo>
                      <a:pt x="10549" y="25527"/>
                    </a:lnTo>
                    <a:lnTo>
                      <a:pt x="0" y="17145"/>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5029" name="Google Shape;3238;p47">
                <a:extLst>
                  <a:ext uri="{FF2B5EF4-FFF2-40B4-BE49-F238E27FC236}">
                    <a16:creationId xmlns:a16="http://schemas.microsoft.com/office/drawing/2014/main" id="{7AB00D83-D115-652F-1F9B-BB3644C65C9E}"/>
                  </a:ext>
                </a:extLst>
              </p:cNvPr>
              <p:cNvSpPr>
                <a:spLocks/>
              </p:cNvSpPr>
              <p:nvPr/>
            </p:nvSpPr>
            <p:spPr bwMode="auto">
              <a:xfrm>
                <a:off x="5012188" y="4026598"/>
                <a:ext cx="42101" cy="19716"/>
              </a:xfrm>
              <a:custGeom>
                <a:avLst/>
                <a:gdLst>
                  <a:gd name="T0" fmla="*/ 42102 w 42101"/>
                  <a:gd name="T1" fmla="*/ 17145 h 19716"/>
                  <a:gd name="T2" fmla="*/ 42102 w 42101"/>
                  <a:gd name="T3" fmla="*/ 0 h 19716"/>
                  <a:gd name="T4" fmla="*/ 0 w 42101"/>
                  <a:gd name="T5" fmla="*/ 3238 h 19716"/>
                  <a:gd name="T6" fmla="*/ 24140 w 42101"/>
                  <a:gd name="T7" fmla="*/ 19717 h 19716"/>
                  <a:gd name="T8" fmla="*/ 42102 w 42101"/>
                  <a:gd name="T9" fmla="*/ 17145 h 197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101" h="19716" extrusionOk="0">
                    <a:moveTo>
                      <a:pt x="42102" y="17145"/>
                    </a:moveTo>
                    <a:lnTo>
                      <a:pt x="42102" y="0"/>
                    </a:lnTo>
                    <a:lnTo>
                      <a:pt x="0" y="3238"/>
                    </a:lnTo>
                    <a:lnTo>
                      <a:pt x="24140" y="19717"/>
                    </a:lnTo>
                    <a:lnTo>
                      <a:pt x="42102" y="17145"/>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5030" name="Google Shape;3239;p47">
                <a:extLst>
                  <a:ext uri="{FF2B5EF4-FFF2-40B4-BE49-F238E27FC236}">
                    <a16:creationId xmlns:a16="http://schemas.microsoft.com/office/drawing/2014/main" id="{615F382B-E072-9A94-CEC4-73CDDFE58E48}"/>
                  </a:ext>
                </a:extLst>
              </p:cNvPr>
              <p:cNvSpPr>
                <a:spLocks/>
              </p:cNvSpPr>
              <p:nvPr/>
            </p:nvSpPr>
            <p:spPr bwMode="auto">
              <a:xfrm>
                <a:off x="5026348" y="3963352"/>
                <a:ext cx="31457" cy="17430"/>
              </a:xfrm>
              <a:custGeom>
                <a:avLst/>
                <a:gdLst>
                  <a:gd name="T0" fmla="*/ 31458 w 31457"/>
                  <a:gd name="T1" fmla="*/ 17431 h 17430"/>
                  <a:gd name="T2" fmla="*/ 31458 w 31457"/>
                  <a:gd name="T3" fmla="*/ 0 h 17430"/>
                  <a:gd name="T4" fmla="*/ 0 w 31457"/>
                  <a:gd name="T5" fmla="*/ 11430 h 17430"/>
                  <a:gd name="T6" fmla="*/ 31458 w 31457"/>
                  <a:gd name="T7" fmla="*/ 17431 h 174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457" h="17430" extrusionOk="0">
                    <a:moveTo>
                      <a:pt x="31458" y="17431"/>
                    </a:moveTo>
                    <a:lnTo>
                      <a:pt x="31458" y="0"/>
                    </a:lnTo>
                    <a:lnTo>
                      <a:pt x="0" y="11430"/>
                    </a:lnTo>
                    <a:lnTo>
                      <a:pt x="31458" y="17431"/>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5031" name="Google Shape;3240;p47">
                <a:extLst>
                  <a:ext uri="{FF2B5EF4-FFF2-40B4-BE49-F238E27FC236}">
                    <a16:creationId xmlns:a16="http://schemas.microsoft.com/office/drawing/2014/main" id="{14F092A2-F30A-4CC3-7D8E-C8782E8A52FA}"/>
                  </a:ext>
                </a:extLst>
              </p:cNvPr>
              <p:cNvSpPr>
                <a:spLocks/>
              </p:cNvSpPr>
              <p:nvPr/>
            </p:nvSpPr>
            <p:spPr bwMode="auto">
              <a:xfrm>
                <a:off x="4927509" y="3969734"/>
                <a:ext cx="47328" cy="33147"/>
              </a:xfrm>
              <a:custGeom>
                <a:avLst/>
                <a:gdLst>
                  <a:gd name="T0" fmla="*/ 0 w 47328"/>
                  <a:gd name="T1" fmla="*/ 10096 h 33147"/>
                  <a:gd name="T2" fmla="*/ 10454 w 47328"/>
                  <a:gd name="T3" fmla="*/ 0 h 33147"/>
                  <a:gd name="T4" fmla="*/ 47329 w 47328"/>
                  <a:gd name="T5" fmla="*/ 25622 h 33147"/>
                  <a:gd name="T6" fmla="*/ 45048 w 47328"/>
                  <a:gd name="T7" fmla="*/ 33147 h 33147"/>
                  <a:gd name="T8" fmla="*/ 16537 w 47328"/>
                  <a:gd name="T9" fmla="*/ 20860 h 33147"/>
                  <a:gd name="T10" fmla="*/ 0 w 47328"/>
                  <a:gd name="T11" fmla="*/ 10096 h 331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328" h="33147" extrusionOk="0">
                    <a:moveTo>
                      <a:pt x="0" y="10096"/>
                    </a:moveTo>
                    <a:lnTo>
                      <a:pt x="10454" y="0"/>
                    </a:lnTo>
                    <a:lnTo>
                      <a:pt x="47329" y="25622"/>
                    </a:lnTo>
                    <a:lnTo>
                      <a:pt x="45048" y="33147"/>
                    </a:lnTo>
                    <a:cubicBezTo>
                      <a:pt x="45048" y="33147"/>
                      <a:pt x="17487" y="21527"/>
                      <a:pt x="16537" y="20860"/>
                    </a:cubicBezTo>
                    <a:cubicBezTo>
                      <a:pt x="15586" y="20193"/>
                      <a:pt x="0" y="10096"/>
                      <a:pt x="0" y="10096"/>
                    </a:cubicBez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5032" name="Google Shape;3241;p47">
                <a:extLst>
                  <a:ext uri="{FF2B5EF4-FFF2-40B4-BE49-F238E27FC236}">
                    <a16:creationId xmlns:a16="http://schemas.microsoft.com/office/drawing/2014/main" id="{40B415CD-3178-258F-FC19-6EFE6FD73FC7}"/>
                  </a:ext>
                </a:extLst>
              </p:cNvPr>
              <p:cNvSpPr>
                <a:spLocks/>
              </p:cNvSpPr>
              <p:nvPr/>
            </p:nvSpPr>
            <p:spPr bwMode="auto">
              <a:xfrm>
                <a:off x="4830855" y="3914584"/>
                <a:ext cx="58543" cy="38957"/>
              </a:xfrm>
              <a:custGeom>
                <a:avLst/>
                <a:gdLst>
                  <a:gd name="T0" fmla="*/ 0 w 58543"/>
                  <a:gd name="T1" fmla="*/ 11144 h 38957"/>
                  <a:gd name="T2" fmla="*/ 49040 w 58543"/>
                  <a:gd name="T3" fmla="*/ 38957 h 38957"/>
                  <a:gd name="T4" fmla="*/ 58543 w 58543"/>
                  <a:gd name="T5" fmla="*/ 31718 h 38957"/>
                  <a:gd name="T6" fmla="*/ 51986 w 58543"/>
                  <a:gd name="T7" fmla="*/ 23908 h 38957"/>
                  <a:gd name="T8" fmla="*/ 36685 w 58543"/>
                  <a:gd name="T9" fmla="*/ 11144 h 38957"/>
                  <a:gd name="T10" fmla="*/ 9789 w 58543"/>
                  <a:gd name="T11" fmla="*/ 0 h 38957"/>
                  <a:gd name="T12" fmla="*/ 0 w 58543"/>
                  <a:gd name="T13" fmla="*/ 11144 h 389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8543" h="38957" extrusionOk="0">
                    <a:moveTo>
                      <a:pt x="0" y="11144"/>
                    </a:moveTo>
                    <a:lnTo>
                      <a:pt x="49040" y="38957"/>
                    </a:lnTo>
                    <a:lnTo>
                      <a:pt x="58543" y="31718"/>
                    </a:lnTo>
                    <a:cubicBezTo>
                      <a:pt x="58543" y="31718"/>
                      <a:pt x="52461" y="24574"/>
                      <a:pt x="51986" y="23908"/>
                    </a:cubicBezTo>
                    <a:cubicBezTo>
                      <a:pt x="47584" y="18878"/>
                      <a:pt x="42420" y="14573"/>
                      <a:pt x="36685" y="11144"/>
                    </a:cubicBezTo>
                    <a:cubicBezTo>
                      <a:pt x="33073" y="10477"/>
                      <a:pt x="9789" y="0"/>
                      <a:pt x="9789" y="0"/>
                    </a:cubicBezTo>
                    <a:lnTo>
                      <a:pt x="0" y="11144"/>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5033" name="Google Shape;3242;p47">
                <a:extLst>
                  <a:ext uri="{FF2B5EF4-FFF2-40B4-BE49-F238E27FC236}">
                    <a16:creationId xmlns:a16="http://schemas.microsoft.com/office/drawing/2014/main" id="{9B39E465-A24C-0834-C4BA-24E3D4470B38}"/>
                  </a:ext>
                </a:extLst>
              </p:cNvPr>
              <p:cNvSpPr>
                <a:spLocks/>
              </p:cNvSpPr>
              <p:nvPr/>
            </p:nvSpPr>
            <p:spPr bwMode="auto">
              <a:xfrm>
                <a:off x="4885122" y="3883437"/>
                <a:ext cx="27275" cy="24574"/>
              </a:xfrm>
              <a:custGeom>
                <a:avLst/>
                <a:gdLst>
                  <a:gd name="T0" fmla="*/ 27276 w 27275"/>
                  <a:gd name="T1" fmla="*/ 24575 h 24574"/>
                  <a:gd name="T2" fmla="*/ 27276 w 27275"/>
                  <a:gd name="T3" fmla="*/ 7334 h 24574"/>
                  <a:gd name="T4" fmla="*/ 4752 w 27275"/>
                  <a:gd name="T5" fmla="*/ 0 h 24574"/>
                  <a:gd name="T6" fmla="*/ 0 w 27275"/>
                  <a:gd name="T7" fmla="*/ 13526 h 24574"/>
                  <a:gd name="T8" fmla="*/ 1140 w 27275"/>
                  <a:gd name="T9" fmla="*/ 19621 h 24574"/>
                  <a:gd name="T10" fmla="*/ 27276 w 27275"/>
                  <a:gd name="T11" fmla="*/ 24575 h 245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275" h="24574" extrusionOk="0">
                    <a:moveTo>
                      <a:pt x="27276" y="24575"/>
                    </a:moveTo>
                    <a:lnTo>
                      <a:pt x="27276" y="7334"/>
                    </a:lnTo>
                    <a:lnTo>
                      <a:pt x="4752" y="0"/>
                    </a:lnTo>
                    <a:lnTo>
                      <a:pt x="0" y="13526"/>
                    </a:lnTo>
                    <a:lnTo>
                      <a:pt x="1140" y="19621"/>
                    </a:lnTo>
                    <a:lnTo>
                      <a:pt x="27276" y="24575"/>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5034" name="Google Shape;3243;p47">
                <a:extLst>
                  <a:ext uri="{FF2B5EF4-FFF2-40B4-BE49-F238E27FC236}">
                    <a16:creationId xmlns:a16="http://schemas.microsoft.com/office/drawing/2014/main" id="{DDCF2260-A749-171D-5118-1E7D342C1E43}"/>
                  </a:ext>
                </a:extLst>
              </p:cNvPr>
              <p:cNvSpPr>
                <a:spLocks/>
              </p:cNvSpPr>
              <p:nvPr/>
            </p:nvSpPr>
            <p:spPr bwMode="auto">
              <a:xfrm>
                <a:off x="4762903" y="3878389"/>
                <a:ext cx="26040" cy="19431"/>
              </a:xfrm>
              <a:custGeom>
                <a:avLst/>
                <a:gdLst>
                  <a:gd name="T0" fmla="*/ 0 w 26040"/>
                  <a:gd name="T1" fmla="*/ 17145 h 19431"/>
                  <a:gd name="T2" fmla="*/ 0 w 26040"/>
                  <a:gd name="T3" fmla="*/ 0 h 19431"/>
                  <a:gd name="T4" fmla="*/ 26040 w 26040"/>
                  <a:gd name="T5" fmla="*/ 2762 h 19431"/>
                  <a:gd name="T6" fmla="*/ 17677 w 26040"/>
                  <a:gd name="T7" fmla="*/ 19431 h 19431"/>
                  <a:gd name="T8" fmla="*/ 0 w 26040"/>
                  <a:gd name="T9" fmla="*/ 17145 h 194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40" h="19431" extrusionOk="0">
                    <a:moveTo>
                      <a:pt x="0" y="17145"/>
                    </a:moveTo>
                    <a:lnTo>
                      <a:pt x="0" y="0"/>
                    </a:lnTo>
                    <a:lnTo>
                      <a:pt x="26040" y="2762"/>
                    </a:lnTo>
                    <a:lnTo>
                      <a:pt x="17677" y="19431"/>
                    </a:lnTo>
                    <a:lnTo>
                      <a:pt x="0" y="17145"/>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5035" name="Google Shape;3244;p47">
                <a:extLst>
                  <a:ext uri="{FF2B5EF4-FFF2-40B4-BE49-F238E27FC236}">
                    <a16:creationId xmlns:a16="http://schemas.microsoft.com/office/drawing/2014/main" id="{B9DFA2D4-28D0-3434-767D-629EBA594B72}"/>
                  </a:ext>
                </a:extLst>
              </p:cNvPr>
              <p:cNvSpPr>
                <a:spLocks/>
              </p:cNvSpPr>
              <p:nvPr/>
            </p:nvSpPr>
            <p:spPr bwMode="auto">
              <a:xfrm>
                <a:off x="4763854" y="3936015"/>
                <a:ext cx="29936" cy="30289"/>
              </a:xfrm>
              <a:custGeom>
                <a:avLst/>
                <a:gdLst>
                  <a:gd name="T0" fmla="*/ 0 w 29936"/>
                  <a:gd name="T1" fmla="*/ 17812 h 30289"/>
                  <a:gd name="T2" fmla="*/ 0 w 29936"/>
                  <a:gd name="T3" fmla="*/ 0 h 30289"/>
                  <a:gd name="T4" fmla="*/ 29937 w 29936"/>
                  <a:gd name="T5" fmla="*/ 0 h 30289"/>
                  <a:gd name="T6" fmla="*/ 22619 w 29936"/>
                  <a:gd name="T7" fmla="*/ 15907 h 30289"/>
                  <a:gd name="T8" fmla="*/ 9599 w 29936"/>
                  <a:gd name="T9" fmla="*/ 30289 h 30289"/>
                  <a:gd name="T10" fmla="*/ 0 w 29936"/>
                  <a:gd name="T11" fmla="*/ 17812 h 3028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936" h="30289" extrusionOk="0">
                    <a:moveTo>
                      <a:pt x="0" y="17812"/>
                    </a:moveTo>
                    <a:lnTo>
                      <a:pt x="0" y="0"/>
                    </a:lnTo>
                    <a:lnTo>
                      <a:pt x="29937" y="0"/>
                    </a:lnTo>
                    <a:lnTo>
                      <a:pt x="22619" y="15907"/>
                    </a:lnTo>
                    <a:lnTo>
                      <a:pt x="9599" y="30289"/>
                    </a:lnTo>
                    <a:lnTo>
                      <a:pt x="0" y="17812"/>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5036" name="Google Shape;3245;p47">
                <a:extLst>
                  <a:ext uri="{FF2B5EF4-FFF2-40B4-BE49-F238E27FC236}">
                    <a16:creationId xmlns:a16="http://schemas.microsoft.com/office/drawing/2014/main" id="{5FDA0154-E780-C935-D9DE-C28C1BBD66B8}"/>
                  </a:ext>
                </a:extLst>
              </p:cNvPr>
              <p:cNvSpPr>
                <a:spLocks/>
              </p:cNvSpPr>
              <p:nvPr/>
            </p:nvSpPr>
            <p:spPr bwMode="auto">
              <a:xfrm>
                <a:off x="4762618" y="3860577"/>
                <a:ext cx="295161" cy="185547"/>
              </a:xfrm>
              <a:custGeom>
                <a:avLst/>
                <a:gdLst>
                  <a:gd name="T0" fmla="*/ 150160 w 295161"/>
                  <a:gd name="T1" fmla="*/ 30194 h 185547"/>
                  <a:gd name="T2" fmla="*/ 138565 w 295161"/>
                  <a:gd name="T3" fmla="*/ 31147 h 185547"/>
                  <a:gd name="T4" fmla="*/ 121078 w 295161"/>
                  <a:gd name="T5" fmla="*/ 34290 h 185547"/>
                  <a:gd name="T6" fmla="*/ 100930 w 295161"/>
                  <a:gd name="T7" fmla="*/ 39529 h 185547"/>
                  <a:gd name="T8" fmla="*/ 81162 w 295161"/>
                  <a:gd name="T9" fmla="*/ 47054 h 185547"/>
                  <a:gd name="T10" fmla="*/ 131152 w 295161"/>
                  <a:gd name="T11" fmla="*/ 76486 h 185547"/>
                  <a:gd name="T12" fmla="*/ 140656 w 295161"/>
                  <a:gd name="T13" fmla="*/ 73247 h 185547"/>
                  <a:gd name="T14" fmla="*/ 177246 w 295161"/>
                  <a:gd name="T15" fmla="*/ 62294 h 185547"/>
                  <a:gd name="T16" fmla="*/ 210129 w 295161"/>
                  <a:gd name="T17" fmla="*/ 56864 h 185547"/>
                  <a:gd name="T18" fmla="*/ 240351 w 295161"/>
                  <a:gd name="T19" fmla="*/ 58864 h 185547"/>
                  <a:gd name="T20" fmla="*/ 269337 w 295161"/>
                  <a:gd name="T21" fmla="*/ 70199 h 185547"/>
                  <a:gd name="T22" fmla="*/ 291196 w 295161"/>
                  <a:gd name="T23" fmla="*/ 89249 h 185547"/>
                  <a:gd name="T24" fmla="*/ 294427 w 295161"/>
                  <a:gd name="T25" fmla="*/ 109156 h 185547"/>
                  <a:gd name="T26" fmla="*/ 282548 w 295161"/>
                  <a:gd name="T27" fmla="*/ 128778 h 185547"/>
                  <a:gd name="T28" fmla="*/ 259358 w 295161"/>
                  <a:gd name="T29" fmla="*/ 147161 h 185547"/>
                  <a:gd name="T30" fmla="*/ 291671 w 295161"/>
                  <a:gd name="T31" fmla="*/ 166211 h 185547"/>
                  <a:gd name="T32" fmla="*/ 273709 w 295161"/>
                  <a:gd name="T33" fmla="*/ 176213 h 185547"/>
                  <a:gd name="T34" fmla="*/ 241111 w 295161"/>
                  <a:gd name="T35" fmla="*/ 157163 h 185547"/>
                  <a:gd name="T36" fmla="*/ 192642 w 295161"/>
                  <a:gd name="T37" fmla="*/ 175546 h 185547"/>
                  <a:gd name="T38" fmla="*/ 139230 w 295161"/>
                  <a:gd name="T39" fmla="*/ 185547 h 185547"/>
                  <a:gd name="T40" fmla="*/ 122219 w 295161"/>
                  <a:gd name="T41" fmla="*/ 154972 h 185547"/>
                  <a:gd name="T42" fmla="*/ 136379 w 295161"/>
                  <a:gd name="T43" fmla="*/ 153829 h 185547"/>
                  <a:gd name="T44" fmla="*/ 157763 w 295161"/>
                  <a:gd name="T45" fmla="*/ 150209 h 185547"/>
                  <a:gd name="T46" fmla="*/ 182568 w 295161"/>
                  <a:gd name="T47" fmla="*/ 143828 h 185547"/>
                  <a:gd name="T48" fmla="*/ 207373 w 295161"/>
                  <a:gd name="T49" fmla="*/ 134303 h 185547"/>
                  <a:gd name="T50" fmla="*/ 156812 w 295161"/>
                  <a:gd name="T51" fmla="*/ 105061 h 185547"/>
                  <a:gd name="T52" fmla="*/ 150255 w 295161"/>
                  <a:gd name="T53" fmla="*/ 107347 h 185547"/>
                  <a:gd name="T54" fmla="*/ 143317 w 295161"/>
                  <a:gd name="T55" fmla="*/ 109442 h 185547"/>
                  <a:gd name="T56" fmla="*/ 108343 w 295161"/>
                  <a:gd name="T57" fmla="*/ 118967 h 185547"/>
                  <a:gd name="T58" fmla="*/ 78596 w 295161"/>
                  <a:gd name="T59" fmla="*/ 122968 h 185547"/>
                  <a:gd name="T60" fmla="*/ 52271 w 295161"/>
                  <a:gd name="T61" fmla="*/ 120491 h 185547"/>
                  <a:gd name="T62" fmla="*/ 27941 w 295161"/>
                  <a:gd name="T63" fmla="*/ 110966 h 185547"/>
                  <a:gd name="T64" fmla="*/ 6748 w 295161"/>
                  <a:gd name="T65" fmla="*/ 92773 h 185547"/>
                  <a:gd name="T66" fmla="*/ 1045 w 295161"/>
                  <a:gd name="T67" fmla="*/ 73152 h 185547"/>
                  <a:gd name="T68" fmla="*/ 9409 w 295161"/>
                  <a:gd name="T69" fmla="*/ 53340 h 185547"/>
                  <a:gd name="T70" fmla="*/ 29937 w 295161"/>
                  <a:gd name="T71" fmla="*/ 34290 h 185547"/>
                  <a:gd name="T72" fmla="*/ 0 w 295161"/>
                  <a:gd name="T73" fmla="*/ 16954 h 185547"/>
                  <a:gd name="T74" fmla="*/ 17582 w 295161"/>
                  <a:gd name="T75" fmla="*/ 6763 h 185547"/>
                  <a:gd name="T76" fmla="*/ 47234 w 295161"/>
                  <a:gd name="T77" fmla="*/ 23908 h 185547"/>
                  <a:gd name="T78" fmla="*/ 90856 w 295161"/>
                  <a:gd name="T79" fmla="*/ 7906 h 185547"/>
                  <a:gd name="T80" fmla="*/ 134479 w 295161"/>
                  <a:gd name="T81" fmla="*/ 0 h 185547"/>
                  <a:gd name="T82" fmla="*/ 150160 w 295161"/>
                  <a:gd name="T83" fmla="*/ 30194 h 185547"/>
                  <a:gd name="T84" fmla="*/ 63770 w 295161"/>
                  <a:gd name="T85" fmla="*/ 83629 h 185547"/>
                  <a:gd name="T86" fmla="*/ 85819 w 295161"/>
                  <a:gd name="T87" fmla="*/ 88392 h 185547"/>
                  <a:gd name="T88" fmla="*/ 116041 w 295161"/>
                  <a:gd name="T89" fmla="*/ 81534 h 185547"/>
                  <a:gd name="T90" fmla="*/ 68522 w 295161"/>
                  <a:gd name="T91" fmla="*/ 54007 h 185547"/>
                  <a:gd name="T92" fmla="*/ 63390 w 295161"/>
                  <a:gd name="T93" fmla="*/ 83629 h 185547"/>
                  <a:gd name="T94" fmla="*/ 63770 w 295161"/>
                  <a:gd name="T95" fmla="*/ 83629 h 185547"/>
                  <a:gd name="T96" fmla="*/ 230657 w 295161"/>
                  <a:gd name="T97" fmla="*/ 97536 h 185547"/>
                  <a:gd name="T98" fmla="*/ 206802 w 295161"/>
                  <a:gd name="T99" fmla="*/ 93250 h 185547"/>
                  <a:gd name="T100" fmla="*/ 173634 w 295161"/>
                  <a:gd name="T101" fmla="*/ 100584 h 185547"/>
                  <a:gd name="T102" fmla="*/ 221153 w 295161"/>
                  <a:gd name="T103" fmla="*/ 127921 h 185547"/>
                  <a:gd name="T104" fmla="*/ 230277 w 295161"/>
                  <a:gd name="T105" fmla="*/ 97536 h 185547"/>
                  <a:gd name="T106" fmla="*/ 230657 w 295161"/>
                  <a:gd name="T107" fmla="*/ 97536 h 18554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5161" h="185547" extrusionOk="0">
                    <a:moveTo>
                      <a:pt x="150160" y="30194"/>
                    </a:moveTo>
                    <a:cubicBezTo>
                      <a:pt x="146275" y="30185"/>
                      <a:pt x="142396" y="30499"/>
                      <a:pt x="138565" y="31147"/>
                    </a:cubicBezTo>
                    <a:cubicBezTo>
                      <a:pt x="133338" y="31909"/>
                      <a:pt x="127541" y="32956"/>
                      <a:pt x="121078" y="34290"/>
                    </a:cubicBezTo>
                    <a:cubicBezTo>
                      <a:pt x="114616" y="35623"/>
                      <a:pt x="107868" y="37433"/>
                      <a:pt x="100930" y="39529"/>
                    </a:cubicBezTo>
                    <a:cubicBezTo>
                      <a:pt x="94166" y="41548"/>
                      <a:pt x="87558" y="44063"/>
                      <a:pt x="81162" y="47054"/>
                    </a:cubicBezTo>
                    <a:lnTo>
                      <a:pt x="131152" y="76486"/>
                    </a:lnTo>
                    <a:lnTo>
                      <a:pt x="140656" y="73247"/>
                    </a:lnTo>
                    <a:cubicBezTo>
                      <a:pt x="153581" y="68961"/>
                      <a:pt x="165746" y="65246"/>
                      <a:pt x="177246" y="62294"/>
                    </a:cubicBezTo>
                    <a:cubicBezTo>
                      <a:pt x="187994" y="59360"/>
                      <a:pt x="199009" y="57541"/>
                      <a:pt x="210129" y="56864"/>
                    </a:cubicBezTo>
                    <a:cubicBezTo>
                      <a:pt x="220250" y="56179"/>
                      <a:pt x="230410" y="56845"/>
                      <a:pt x="240351" y="58864"/>
                    </a:cubicBezTo>
                    <a:cubicBezTo>
                      <a:pt x="250567" y="61017"/>
                      <a:pt x="260366" y="64846"/>
                      <a:pt x="269337" y="70199"/>
                    </a:cubicBezTo>
                    <a:cubicBezTo>
                      <a:pt x="278119" y="74590"/>
                      <a:pt x="285636" y="81144"/>
                      <a:pt x="291196" y="89249"/>
                    </a:cubicBezTo>
                    <a:cubicBezTo>
                      <a:pt x="294912" y="95174"/>
                      <a:pt x="296081" y="102356"/>
                      <a:pt x="294427" y="109156"/>
                    </a:cubicBezTo>
                    <a:cubicBezTo>
                      <a:pt x="292289" y="116643"/>
                      <a:pt x="288183" y="123425"/>
                      <a:pt x="282548" y="128778"/>
                    </a:cubicBezTo>
                    <a:cubicBezTo>
                      <a:pt x="275572" y="135807"/>
                      <a:pt x="267788" y="141980"/>
                      <a:pt x="259358" y="147161"/>
                    </a:cubicBezTo>
                    <a:lnTo>
                      <a:pt x="291671" y="166211"/>
                    </a:lnTo>
                    <a:lnTo>
                      <a:pt x="273709" y="176213"/>
                    </a:lnTo>
                    <a:lnTo>
                      <a:pt x="241111" y="157163"/>
                    </a:lnTo>
                    <a:cubicBezTo>
                      <a:pt x="225591" y="164868"/>
                      <a:pt x="209359" y="171022"/>
                      <a:pt x="192642" y="175546"/>
                    </a:cubicBezTo>
                    <a:cubicBezTo>
                      <a:pt x="175155" y="180384"/>
                      <a:pt x="157288" y="183728"/>
                      <a:pt x="139230" y="185547"/>
                    </a:cubicBezTo>
                    <a:lnTo>
                      <a:pt x="122219" y="154972"/>
                    </a:lnTo>
                    <a:cubicBezTo>
                      <a:pt x="126956" y="154848"/>
                      <a:pt x="131684" y="154467"/>
                      <a:pt x="136379" y="153829"/>
                    </a:cubicBezTo>
                    <a:cubicBezTo>
                      <a:pt x="143567" y="153010"/>
                      <a:pt x="150702" y="151800"/>
                      <a:pt x="157763" y="150209"/>
                    </a:cubicBezTo>
                    <a:cubicBezTo>
                      <a:pt x="165556" y="148495"/>
                      <a:pt x="173824" y="146399"/>
                      <a:pt x="182568" y="143828"/>
                    </a:cubicBezTo>
                    <a:cubicBezTo>
                      <a:pt x="191055" y="141256"/>
                      <a:pt x="199342" y="138074"/>
                      <a:pt x="207373" y="134303"/>
                    </a:cubicBezTo>
                    <a:lnTo>
                      <a:pt x="156812" y="105061"/>
                    </a:lnTo>
                    <a:lnTo>
                      <a:pt x="150255" y="107347"/>
                    </a:lnTo>
                    <a:lnTo>
                      <a:pt x="143317" y="109442"/>
                    </a:lnTo>
                    <a:cubicBezTo>
                      <a:pt x="130582" y="113633"/>
                      <a:pt x="118987" y="116967"/>
                      <a:pt x="108343" y="118967"/>
                    </a:cubicBezTo>
                    <a:cubicBezTo>
                      <a:pt x="98576" y="121244"/>
                      <a:pt x="88616" y="122577"/>
                      <a:pt x="78596" y="122968"/>
                    </a:cubicBezTo>
                    <a:cubicBezTo>
                      <a:pt x="69751" y="123282"/>
                      <a:pt x="60903" y="122444"/>
                      <a:pt x="52271" y="120491"/>
                    </a:cubicBezTo>
                    <a:cubicBezTo>
                      <a:pt x="43728" y="118567"/>
                      <a:pt x="35526" y="115348"/>
                      <a:pt x="27941" y="110966"/>
                    </a:cubicBezTo>
                    <a:cubicBezTo>
                      <a:pt x="19562" y="106632"/>
                      <a:pt x="12305" y="100403"/>
                      <a:pt x="6748" y="92773"/>
                    </a:cubicBezTo>
                    <a:cubicBezTo>
                      <a:pt x="2672" y="87078"/>
                      <a:pt x="660" y="80153"/>
                      <a:pt x="1045" y="73152"/>
                    </a:cubicBezTo>
                    <a:cubicBezTo>
                      <a:pt x="1789" y="65856"/>
                      <a:pt x="4703" y="58950"/>
                      <a:pt x="9409" y="53340"/>
                    </a:cubicBezTo>
                    <a:cubicBezTo>
                      <a:pt x="15218" y="45958"/>
                      <a:pt x="22145" y="39529"/>
                      <a:pt x="29937" y="34290"/>
                    </a:cubicBezTo>
                    <a:lnTo>
                      <a:pt x="0" y="16954"/>
                    </a:lnTo>
                    <a:lnTo>
                      <a:pt x="17582" y="6763"/>
                    </a:lnTo>
                    <a:lnTo>
                      <a:pt x="47234" y="23908"/>
                    </a:lnTo>
                    <a:cubicBezTo>
                      <a:pt x="61159" y="17021"/>
                      <a:pt x="75784" y="11649"/>
                      <a:pt x="90856" y="7906"/>
                    </a:cubicBezTo>
                    <a:cubicBezTo>
                      <a:pt x="105192" y="4239"/>
                      <a:pt x="119769" y="1591"/>
                      <a:pt x="134479" y="0"/>
                    </a:cubicBezTo>
                    <a:lnTo>
                      <a:pt x="150160" y="30194"/>
                    </a:lnTo>
                    <a:close/>
                    <a:moveTo>
                      <a:pt x="63770" y="83629"/>
                    </a:moveTo>
                    <a:cubicBezTo>
                      <a:pt x="70454" y="87459"/>
                      <a:pt x="78155" y="89116"/>
                      <a:pt x="85819" y="88392"/>
                    </a:cubicBezTo>
                    <a:cubicBezTo>
                      <a:pt x="96108" y="87192"/>
                      <a:pt x="106239" y="84887"/>
                      <a:pt x="116041" y="81534"/>
                    </a:cubicBezTo>
                    <a:lnTo>
                      <a:pt x="68522" y="54007"/>
                    </a:lnTo>
                    <a:cubicBezTo>
                      <a:pt x="50655" y="65437"/>
                      <a:pt x="49135" y="75343"/>
                      <a:pt x="63390" y="83629"/>
                    </a:cubicBezTo>
                    <a:lnTo>
                      <a:pt x="63770" y="83629"/>
                    </a:lnTo>
                    <a:close/>
                    <a:moveTo>
                      <a:pt x="230657" y="97536"/>
                    </a:moveTo>
                    <a:cubicBezTo>
                      <a:pt x="223387" y="93536"/>
                      <a:pt x="215004" y="92030"/>
                      <a:pt x="206802" y="93250"/>
                    </a:cubicBezTo>
                    <a:cubicBezTo>
                      <a:pt x="195559" y="94764"/>
                      <a:pt x="184469" y="97222"/>
                      <a:pt x="173634" y="100584"/>
                    </a:cubicBezTo>
                    <a:lnTo>
                      <a:pt x="221153" y="127921"/>
                    </a:lnTo>
                    <a:cubicBezTo>
                      <a:pt x="240731" y="115634"/>
                      <a:pt x="243962" y="105442"/>
                      <a:pt x="230277" y="97536"/>
                    </a:cubicBezTo>
                    <a:lnTo>
                      <a:pt x="230657" y="97536"/>
                    </a:lnTo>
                    <a:close/>
                  </a:path>
                </a:pathLst>
              </a:custGeom>
              <a:solidFill>
                <a:srgbClr val="F9CA0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grpSp>
        <p:grpSp>
          <p:nvGrpSpPr>
            <p:cNvPr id="24587" name="Google Shape;3246;p47">
              <a:extLst>
                <a:ext uri="{FF2B5EF4-FFF2-40B4-BE49-F238E27FC236}">
                  <a16:creationId xmlns:a16="http://schemas.microsoft.com/office/drawing/2014/main" id="{912B0E08-718C-6717-E1B6-166DF3EECE7E}"/>
                </a:ext>
              </a:extLst>
            </p:cNvPr>
            <p:cNvGrpSpPr>
              <a:grpSpLocks/>
            </p:cNvGrpSpPr>
            <p:nvPr/>
          </p:nvGrpSpPr>
          <p:grpSpPr bwMode="auto">
            <a:xfrm>
              <a:off x="2665504" y="2818605"/>
              <a:ext cx="883852" cy="621125"/>
              <a:chOff x="4475129" y="3560730"/>
              <a:chExt cx="883852" cy="621125"/>
            </a:xfrm>
          </p:grpSpPr>
          <p:sp>
            <p:nvSpPr>
              <p:cNvPr id="25005" name="Google Shape;3247;p47">
                <a:extLst>
                  <a:ext uri="{FF2B5EF4-FFF2-40B4-BE49-F238E27FC236}">
                    <a16:creationId xmlns:a16="http://schemas.microsoft.com/office/drawing/2014/main" id="{7C1896EB-288A-E01D-F82C-3B9F18AE10FC}"/>
                  </a:ext>
                </a:extLst>
              </p:cNvPr>
              <p:cNvSpPr>
                <a:spLocks/>
              </p:cNvSpPr>
              <p:nvPr/>
            </p:nvSpPr>
            <p:spPr bwMode="auto">
              <a:xfrm>
                <a:off x="4475129" y="3670363"/>
                <a:ext cx="883852" cy="511492"/>
              </a:xfrm>
              <a:custGeom>
                <a:avLst/>
                <a:gdLst>
                  <a:gd name="T0" fmla="*/ 883852 w 883852"/>
                  <a:gd name="T1" fmla="*/ 255746 h 511492"/>
                  <a:gd name="T2" fmla="*/ 441926 w 883852"/>
                  <a:gd name="T3" fmla="*/ 511493 h 511492"/>
                  <a:gd name="T4" fmla="*/ 0 w 883852"/>
                  <a:gd name="T5" fmla="*/ 255746 h 511492"/>
                  <a:gd name="T6" fmla="*/ 441926 w 883852"/>
                  <a:gd name="T7" fmla="*/ 0 h 511492"/>
                  <a:gd name="T8" fmla="*/ 883852 w 883852"/>
                  <a:gd name="T9" fmla="*/ 255746 h 5114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DD990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5006" name="Google Shape;3248;p47">
                <a:extLst>
                  <a:ext uri="{FF2B5EF4-FFF2-40B4-BE49-F238E27FC236}">
                    <a16:creationId xmlns:a16="http://schemas.microsoft.com/office/drawing/2014/main" id="{D2958556-F0FE-DF36-19A4-BDC510BAA800}"/>
                  </a:ext>
                </a:extLst>
              </p:cNvPr>
              <p:cNvSpPr>
                <a:spLocks/>
              </p:cNvSpPr>
              <p:nvPr/>
            </p:nvSpPr>
            <p:spPr bwMode="auto">
              <a:xfrm>
                <a:off x="4475224" y="3813428"/>
                <a:ext cx="87339" cy="116586"/>
              </a:xfrm>
              <a:custGeom>
                <a:avLst/>
                <a:gdLst>
                  <a:gd name="T0" fmla="*/ 0 w 87339"/>
                  <a:gd name="T1" fmla="*/ 116586 h 116586"/>
                  <a:gd name="T2" fmla="*/ 0 w 87339"/>
                  <a:gd name="T3" fmla="*/ 0 h 116586"/>
                  <a:gd name="T4" fmla="*/ 87340 w 87339"/>
                  <a:gd name="T5" fmla="*/ 78010 h 116586"/>
                  <a:gd name="T6" fmla="*/ 0 w 87339"/>
                  <a:gd name="T7" fmla="*/ 116586 h 1165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7339" h="116586" extrusionOk="0">
                    <a:moveTo>
                      <a:pt x="0" y="116586"/>
                    </a:moveTo>
                    <a:lnTo>
                      <a:pt x="0" y="0"/>
                    </a:lnTo>
                    <a:lnTo>
                      <a:pt x="87340" y="78010"/>
                    </a:lnTo>
                    <a:lnTo>
                      <a:pt x="0" y="116586"/>
                    </a:lnTo>
                    <a:close/>
                  </a:path>
                </a:pathLst>
              </a:custGeom>
              <a:solidFill>
                <a:srgbClr val="DD990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5007" name="Google Shape;3249;p47">
                <a:extLst>
                  <a:ext uri="{FF2B5EF4-FFF2-40B4-BE49-F238E27FC236}">
                    <a16:creationId xmlns:a16="http://schemas.microsoft.com/office/drawing/2014/main" id="{D4865391-28B2-79F4-271B-1CB17D6EF1F2}"/>
                  </a:ext>
                </a:extLst>
              </p:cNvPr>
              <p:cNvSpPr>
                <a:spLocks/>
              </p:cNvSpPr>
              <p:nvPr/>
            </p:nvSpPr>
            <p:spPr bwMode="auto">
              <a:xfrm>
                <a:off x="5292454" y="3816476"/>
                <a:ext cx="66431" cy="157067"/>
              </a:xfrm>
              <a:custGeom>
                <a:avLst/>
                <a:gdLst>
                  <a:gd name="T0" fmla="*/ 66432 w 66431"/>
                  <a:gd name="T1" fmla="*/ 0 h 157067"/>
                  <a:gd name="T2" fmla="*/ 66432 w 66431"/>
                  <a:gd name="T3" fmla="*/ 109633 h 157067"/>
                  <a:gd name="T4" fmla="*/ 21859 w 66431"/>
                  <a:gd name="T5" fmla="*/ 157067 h 157067"/>
                  <a:gd name="T6" fmla="*/ 0 w 66431"/>
                  <a:gd name="T7" fmla="*/ 31623 h 157067"/>
                  <a:gd name="T8" fmla="*/ 66432 w 66431"/>
                  <a:gd name="T9" fmla="*/ 0 h 1570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431" h="157067" extrusionOk="0">
                    <a:moveTo>
                      <a:pt x="66432" y="0"/>
                    </a:moveTo>
                    <a:lnTo>
                      <a:pt x="66432" y="109633"/>
                    </a:lnTo>
                    <a:lnTo>
                      <a:pt x="21859" y="157067"/>
                    </a:lnTo>
                    <a:lnTo>
                      <a:pt x="0" y="31623"/>
                    </a:lnTo>
                    <a:lnTo>
                      <a:pt x="66432" y="0"/>
                    </a:lnTo>
                    <a:close/>
                  </a:path>
                </a:pathLst>
              </a:custGeom>
              <a:solidFill>
                <a:srgbClr val="DD990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5008" name="Google Shape;3250;p47">
                <a:extLst>
                  <a:ext uri="{FF2B5EF4-FFF2-40B4-BE49-F238E27FC236}">
                    <a16:creationId xmlns:a16="http://schemas.microsoft.com/office/drawing/2014/main" id="{02B224E7-C745-06AB-CADD-4DFACE441E70}"/>
                  </a:ext>
                </a:extLst>
              </p:cNvPr>
              <p:cNvSpPr>
                <a:spLocks/>
              </p:cNvSpPr>
              <p:nvPr/>
            </p:nvSpPr>
            <p:spPr bwMode="auto">
              <a:xfrm>
                <a:off x="4475129" y="3560730"/>
                <a:ext cx="883852" cy="511492"/>
              </a:xfrm>
              <a:custGeom>
                <a:avLst/>
                <a:gdLst>
                  <a:gd name="T0" fmla="*/ 883852 w 883852"/>
                  <a:gd name="T1" fmla="*/ 255746 h 511492"/>
                  <a:gd name="T2" fmla="*/ 441926 w 883852"/>
                  <a:gd name="T3" fmla="*/ 511493 h 511492"/>
                  <a:gd name="T4" fmla="*/ 0 w 883852"/>
                  <a:gd name="T5" fmla="*/ 255746 h 511492"/>
                  <a:gd name="T6" fmla="*/ 441926 w 883852"/>
                  <a:gd name="T7" fmla="*/ 0 h 511492"/>
                  <a:gd name="T8" fmla="*/ 883852 w 883852"/>
                  <a:gd name="T9" fmla="*/ 255746 h 5114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5009" name="Google Shape;3251;p47">
                <a:extLst>
                  <a:ext uri="{FF2B5EF4-FFF2-40B4-BE49-F238E27FC236}">
                    <a16:creationId xmlns:a16="http://schemas.microsoft.com/office/drawing/2014/main" id="{9DB14F6A-1359-63FC-DBCE-4732A3E74A6F}"/>
                  </a:ext>
                </a:extLst>
              </p:cNvPr>
              <p:cNvSpPr>
                <a:spLocks/>
              </p:cNvSpPr>
              <p:nvPr/>
            </p:nvSpPr>
            <p:spPr bwMode="auto">
              <a:xfrm>
                <a:off x="4600749" y="3630358"/>
                <a:ext cx="632686" cy="366093"/>
              </a:xfrm>
              <a:custGeom>
                <a:avLst/>
                <a:gdLst>
                  <a:gd name="T0" fmla="*/ 632116 w 632686"/>
                  <a:gd name="T1" fmla="*/ 194119 h 366093"/>
                  <a:gd name="T2" fmla="*/ 540025 w 632686"/>
                  <a:gd name="T3" fmla="*/ 312515 h 366093"/>
                  <a:gd name="T4" fmla="*/ 92586 w 632686"/>
                  <a:gd name="T5" fmla="*/ 312515 h 366093"/>
                  <a:gd name="T6" fmla="*/ 590 w 632686"/>
                  <a:gd name="T7" fmla="*/ 194119 h 366093"/>
                  <a:gd name="T8" fmla="*/ 92586 w 632686"/>
                  <a:gd name="T9" fmla="*/ 53721 h 366093"/>
                  <a:gd name="T10" fmla="*/ 540025 w 632686"/>
                  <a:gd name="T11" fmla="*/ 53721 h 366093"/>
                  <a:gd name="T12" fmla="*/ 632116 w 632686"/>
                  <a:gd name="T13" fmla="*/ 194119 h 36609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686" h="366093" extrusionOk="0">
                    <a:moveTo>
                      <a:pt x="632116" y="194119"/>
                    </a:moveTo>
                    <a:cubicBezTo>
                      <a:pt x="627555" y="237173"/>
                      <a:pt x="596952" y="279844"/>
                      <a:pt x="540025" y="312515"/>
                    </a:cubicBezTo>
                    <a:cubicBezTo>
                      <a:pt x="416475" y="383953"/>
                      <a:pt x="216136" y="383953"/>
                      <a:pt x="92586" y="312515"/>
                    </a:cubicBezTo>
                    <a:cubicBezTo>
                      <a:pt x="35564" y="279559"/>
                      <a:pt x="4962" y="237173"/>
                      <a:pt x="590" y="194119"/>
                    </a:cubicBezTo>
                    <a:cubicBezTo>
                      <a:pt x="-4732" y="143637"/>
                      <a:pt x="25965" y="92202"/>
                      <a:pt x="92586" y="53721"/>
                    </a:cubicBezTo>
                    <a:cubicBezTo>
                      <a:pt x="216136" y="-17907"/>
                      <a:pt x="416475" y="-17907"/>
                      <a:pt x="540025" y="53721"/>
                    </a:cubicBezTo>
                    <a:cubicBezTo>
                      <a:pt x="606646" y="92202"/>
                      <a:pt x="637343" y="143637"/>
                      <a:pt x="632116" y="194119"/>
                    </a:cubicBez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5010" name="Google Shape;3252;p47">
                <a:extLst>
                  <a:ext uri="{FF2B5EF4-FFF2-40B4-BE49-F238E27FC236}">
                    <a16:creationId xmlns:a16="http://schemas.microsoft.com/office/drawing/2014/main" id="{F78D50F2-3208-12AB-8E81-3C202F687728}"/>
                  </a:ext>
                </a:extLst>
              </p:cNvPr>
              <p:cNvSpPr>
                <a:spLocks/>
              </p:cNvSpPr>
              <p:nvPr/>
            </p:nvSpPr>
            <p:spPr bwMode="auto">
              <a:xfrm>
                <a:off x="4601339" y="3652337"/>
                <a:ext cx="631526" cy="344114"/>
              </a:xfrm>
              <a:custGeom>
                <a:avLst/>
                <a:gdLst>
                  <a:gd name="T0" fmla="*/ 631527 w 631526"/>
                  <a:gd name="T1" fmla="*/ 172140 h 344114"/>
                  <a:gd name="T2" fmla="*/ 539435 w 631526"/>
                  <a:gd name="T3" fmla="*/ 290536 h 344114"/>
                  <a:gd name="T4" fmla="*/ 91997 w 631526"/>
                  <a:gd name="T5" fmla="*/ 290536 h 344114"/>
                  <a:gd name="T6" fmla="*/ 0 w 631526"/>
                  <a:gd name="T7" fmla="*/ 172140 h 344114"/>
                  <a:gd name="T8" fmla="*/ 91997 w 631526"/>
                  <a:gd name="T9" fmla="*/ 53649 h 344114"/>
                  <a:gd name="T10" fmla="*/ 539435 w 631526"/>
                  <a:gd name="T11" fmla="*/ 53649 h 344114"/>
                  <a:gd name="T12" fmla="*/ 631527 w 631526"/>
                  <a:gd name="T13" fmla="*/ 172140 h 3441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1526" h="344114" extrusionOk="0">
                    <a:moveTo>
                      <a:pt x="631527" y="172140"/>
                    </a:moveTo>
                    <a:cubicBezTo>
                      <a:pt x="626965" y="215194"/>
                      <a:pt x="596363" y="257865"/>
                      <a:pt x="539435" y="290536"/>
                    </a:cubicBezTo>
                    <a:cubicBezTo>
                      <a:pt x="415886" y="361974"/>
                      <a:pt x="215546" y="361974"/>
                      <a:pt x="91997" y="290536"/>
                    </a:cubicBezTo>
                    <a:cubicBezTo>
                      <a:pt x="34974" y="257580"/>
                      <a:pt x="4372" y="215194"/>
                      <a:pt x="0" y="172140"/>
                    </a:cubicBezTo>
                    <a:cubicBezTo>
                      <a:pt x="4372" y="128992"/>
                      <a:pt x="35069" y="86415"/>
                      <a:pt x="91997" y="53649"/>
                    </a:cubicBezTo>
                    <a:cubicBezTo>
                      <a:pt x="215546" y="-17883"/>
                      <a:pt x="415886" y="-17883"/>
                      <a:pt x="539435" y="53649"/>
                    </a:cubicBezTo>
                    <a:cubicBezTo>
                      <a:pt x="596553" y="86606"/>
                      <a:pt x="626965" y="129088"/>
                      <a:pt x="631527" y="172140"/>
                    </a:cubicBezTo>
                    <a:close/>
                  </a:path>
                </a:pathLst>
              </a:custGeom>
              <a:solidFill>
                <a:srgbClr val="E8A30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5011" name="Google Shape;3253;p47">
                <a:extLst>
                  <a:ext uri="{FF2B5EF4-FFF2-40B4-BE49-F238E27FC236}">
                    <a16:creationId xmlns:a16="http://schemas.microsoft.com/office/drawing/2014/main" id="{1AF36634-48E8-30C4-BC90-25EF56AD3019}"/>
                  </a:ext>
                </a:extLst>
              </p:cNvPr>
              <p:cNvSpPr>
                <a:spLocks/>
              </p:cNvSpPr>
              <p:nvPr/>
            </p:nvSpPr>
            <p:spPr bwMode="auto">
              <a:xfrm>
                <a:off x="4762618" y="3735419"/>
                <a:ext cx="295161" cy="184403"/>
              </a:xfrm>
              <a:custGeom>
                <a:avLst/>
                <a:gdLst>
                  <a:gd name="T0" fmla="*/ 150160 w 295161"/>
                  <a:gd name="T1" fmla="*/ 29146 h 184403"/>
                  <a:gd name="T2" fmla="*/ 138565 w 295161"/>
                  <a:gd name="T3" fmla="*/ 30004 h 184403"/>
                  <a:gd name="T4" fmla="*/ 121078 w 295161"/>
                  <a:gd name="T5" fmla="*/ 33147 h 184403"/>
                  <a:gd name="T6" fmla="*/ 100930 w 295161"/>
                  <a:gd name="T7" fmla="*/ 38386 h 184403"/>
                  <a:gd name="T8" fmla="*/ 81162 w 295161"/>
                  <a:gd name="T9" fmla="*/ 45910 h 184403"/>
                  <a:gd name="T10" fmla="*/ 131152 w 295161"/>
                  <a:gd name="T11" fmla="*/ 75342 h 184403"/>
                  <a:gd name="T12" fmla="*/ 140656 w 295161"/>
                  <a:gd name="T13" fmla="*/ 72104 h 184403"/>
                  <a:gd name="T14" fmla="*/ 177246 w 295161"/>
                  <a:gd name="T15" fmla="*/ 61150 h 184403"/>
                  <a:gd name="T16" fmla="*/ 210129 w 295161"/>
                  <a:gd name="T17" fmla="*/ 55721 h 184403"/>
                  <a:gd name="T18" fmla="*/ 240351 w 295161"/>
                  <a:gd name="T19" fmla="*/ 57721 h 184403"/>
                  <a:gd name="T20" fmla="*/ 269337 w 295161"/>
                  <a:gd name="T21" fmla="*/ 69056 h 184403"/>
                  <a:gd name="T22" fmla="*/ 291196 w 295161"/>
                  <a:gd name="T23" fmla="*/ 88106 h 184403"/>
                  <a:gd name="T24" fmla="*/ 294427 w 295161"/>
                  <a:gd name="T25" fmla="*/ 108013 h 184403"/>
                  <a:gd name="T26" fmla="*/ 282548 w 295161"/>
                  <a:gd name="T27" fmla="*/ 127635 h 184403"/>
                  <a:gd name="T28" fmla="*/ 259358 w 295161"/>
                  <a:gd name="T29" fmla="*/ 146018 h 184403"/>
                  <a:gd name="T30" fmla="*/ 291671 w 295161"/>
                  <a:gd name="T31" fmla="*/ 165068 h 184403"/>
                  <a:gd name="T32" fmla="*/ 273709 w 295161"/>
                  <a:gd name="T33" fmla="*/ 175069 h 184403"/>
                  <a:gd name="T34" fmla="*/ 241111 w 295161"/>
                  <a:gd name="T35" fmla="*/ 156019 h 184403"/>
                  <a:gd name="T36" fmla="*/ 192642 w 295161"/>
                  <a:gd name="T37" fmla="*/ 174403 h 184403"/>
                  <a:gd name="T38" fmla="*/ 139230 w 295161"/>
                  <a:gd name="T39" fmla="*/ 184404 h 184403"/>
                  <a:gd name="T40" fmla="*/ 122219 w 295161"/>
                  <a:gd name="T41" fmla="*/ 153829 h 184403"/>
                  <a:gd name="T42" fmla="*/ 136379 w 295161"/>
                  <a:gd name="T43" fmla="*/ 152686 h 184403"/>
                  <a:gd name="T44" fmla="*/ 157763 w 295161"/>
                  <a:gd name="T45" fmla="*/ 149066 h 184403"/>
                  <a:gd name="T46" fmla="*/ 182568 w 295161"/>
                  <a:gd name="T47" fmla="*/ 142684 h 184403"/>
                  <a:gd name="T48" fmla="*/ 207373 w 295161"/>
                  <a:gd name="T49" fmla="*/ 133159 h 184403"/>
                  <a:gd name="T50" fmla="*/ 156812 w 295161"/>
                  <a:gd name="T51" fmla="*/ 103917 h 184403"/>
                  <a:gd name="T52" fmla="*/ 150255 w 295161"/>
                  <a:gd name="T53" fmla="*/ 106204 h 184403"/>
                  <a:gd name="T54" fmla="*/ 143317 w 295161"/>
                  <a:gd name="T55" fmla="*/ 108299 h 184403"/>
                  <a:gd name="T56" fmla="*/ 108343 w 295161"/>
                  <a:gd name="T57" fmla="*/ 117824 h 184403"/>
                  <a:gd name="T58" fmla="*/ 78596 w 295161"/>
                  <a:gd name="T59" fmla="*/ 121825 h 184403"/>
                  <a:gd name="T60" fmla="*/ 52271 w 295161"/>
                  <a:gd name="T61" fmla="*/ 119348 h 184403"/>
                  <a:gd name="T62" fmla="*/ 27941 w 295161"/>
                  <a:gd name="T63" fmla="*/ 109823 h 184403"/>
                  <a:gd name="T64" fmla="*/ 6748 w 295161"/>
                  <a:gd name="T65" fmla="*/ 91630 h 184403"/>
                  <a:gd name="T66" fmla="*/ 1045 w 295161"/>
                  <a:gd name="T67" fmla="*/ 71914 h 184403"/>
                  <a:gd name="T68" fmla="*/ 9409 w 295161"/>
                  <a:gd name="T69" fmla="*/ 52197 h 184403"/>
                  <a:gd name="T70" fmla="*/ 29937 w 295161"/>
                  <a:gd name="T71" fmla="*/ 33147 h 184403"/>
                  <a:gd name="T72" fmla="*/ 0 w 295161"/>
                  <a:gd name="T73" fmla="*/ 15811 h 184403"/>
                  <a:gd name="T74" fmla="*/ 17582 w 295161"/>
                  <a:gd name="T75" fmla="*/ 5620 h 184403"/>
                  <a:gd name="T76" fmla="*/ 47234 w 295161"/>
                  <a:gd name="T77" fmla="*/ 22765 h 184403"/>
                  <a:gd name="T78" fmla="*/ 91141 w 295161"/>
                  <a:gd name="T79" fmla="*/ 7906 h 184403"/>
                  <a:gd name="T80" fmla="*/ 134764 w 295161"/>
                  <a:gd name="T81" fmla="*/ 0 h 184403"/>
                  <a:gd name="T82" fmla="*/ 150160 w 295161"/>
                  <a:gd name="T83" fmla="*/ 29146 h 184403"/>
                  <a:gd name="T84" fmla="*/ 63770 w 295161"/>
                  <a:gd name="T85" fmla="*/ 82486 h 184403"/>
                  <a:gd name="T86" fmla="*/ 85819 w 295161"/>
                  <a:gd name="T87" fmla="*/ 87249 h 184403"/>
                  <a:gd name="T88" fmla="*/ 116041 w 295161"/>
                  <a:gd name="T89" fmla="*/ 80391 h 184403"/>
                  <a:gd name="T90" fmla="*/ 68522 w 295161"/>
                  <a:gd name="T91" fmla="*/ 52864 h 184403"/>
                  <a:gd name="T92" fmla="*/ 63390 w 295161"/>
                  <a:gd name="T93" fmla="*/ 82486 h 184403"/>
                  <a:gd name="T94" fmla="*/ 63770 w 295161"/>
                  <a:gd name="T95" fmla="*/ 82486 h 184403"/>
                  <a:gd name="T96" fmla="*/ 230657 w 295161"/>
                  <a:gd name="T97" fmla="*/ 96393 h 184403"/>
                  <a:gd name="T98" fmla="*/ 206802 w 295161"/>
                  <a:gd name="T99" fmla="*/ 92202 h 184403"/>
                  <a:gd name="T100" fmla="*/ 173634 w 295161"/>
                  <a:gd name="T101" fmla="*/ 99441 h 184403"/>
                  <a:gd name="T102" fmla="*/ 221153 w 295161"/>
                  <a:gd name="T103" fmla="*/ 126873 h 184403"/>
                  <a:gd name="T104" fmla="*/ 230277 w 295161"/>
                  <a:gd name="T105" fmla="*/ 96393 h 184403"/>
                  <a:gd name="T106" fmla="*/ 230657 w 295161"/>
                  <a:gd name="T107" fmla="*/ 96393 h 18440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5161" h="184403" extrusionOk="0">
                    <a:moveTo>
                      <a:pt x="150160" y="29146"/>
                    </a:moveTo>
                    <a:cubicBezTo>
                      <a:pt x="146278" y="29089"/>
                      <a:pt x="142398" y="29375"/>
                      <a:pt x="138565" y="30004"/>
                    </a:cubicBezTo>
                    <a:cubicBezTo>
                      <a:pt x="133338" y="30766"/>
                      <a:pt x="127541" y="31813"/>
                      <a:pt x="121078" y="33147"/>
                    </a:cubicBezTo>
                    <a:cubicBezTo>
                      <a:pt x="114616" y="34480"/>
                      <a:pt x="107868" y="36290"/>
                      <a:pt x="100930" y="38386"/>
                    </a:cubicBezTo>
                    <a:cubicBezTo>
                      <a:pt x="94166" y="40405"/>
                      <a:pt x="87558" y="42919"/>
                      <a:pt x="81162" y="45910"/>
                    </a:cubicBezTo>
                    <a:lnTo>
                      <a:pt x="131152" y="75342"/>
                    </a:lnTo>
                    <a:lnTo>
                      <a:pt x="140656" y="72104"/>
                    </a:lnTo>
                    <a:cubicBezTo>
                      <a:pt x="153581" y="67818"/>
                      <a:pt x="165746" y="64198"/>
                      <a:pt x="177246" y="61150"/>
                    </a:cubicBezTo>
                    <a:cubicBezTo>
                      <a:pt x="187994" y="58217"/>
                      <a:pt x="199009" y="56397"/>
                      <a:pt x="210129" y="55721"/>
                    </a:cubicBezTo>
                    <a:cubicBezTo>
                      <a:pt x="220250" y="55035"/>
                      <a:pt x="230410" y="55702"/>
                      <a:pt x="240351" y="57721"/>
                    </a:cubicBezTo>
                    <a:cubicBezTo>
                      <a:pt x="250558" y="59931"/>
                      <a:pt x="260337" y="63751"/>
                      <a:pt x="269337" y="69056"/>
                    </a:cubicBezTo>
                    <a:cubicBezTo>
                      <a:pt x="278119" y="73447"/>
                      <a:pt x="285636" y="80000"/>
                      <a:pt x="291196" y="88106"/>
                    </a:cubicBezTo>
                    <a:cubicBezTo>
                      <a:pt x="294912" y="94031"/>
                      <a:pt x="296081" y="101212"/>
                      <a:pt x="294427" y="108013"/>
                    </a:cubicBezTo>
                    <a:cubicBezTo>
                      <a:pt x="292289" y="115500"/>
                      <a:pt x="288183" y="122282"/>
                      <a:pt x="282548" y="127635"/>
                    </a:cubicBezTo>
                    <a:cubicBezTo>
                      <a:pt x="275572" y="134664"/>
                      <a:pt x="267788" y="140836"/>
                      <a:pt x="259358" y="146018"/>
                    </a:cubicBezTo>
                    <a:lnTo>
                      <a:pt x="291671" y="165068"/>
                    </a:lnTo>
                    <a:lnTo>
                      <a:pt x="273709" y="175069"/>
                    </a:lnTo>
                    <a:lnTo>
                      <a:pt x="241111" y="156019"/>
                    </a:lnTo>
                    <a:cubicBezTo>
                      <a:pt x="225610" y="163763"/>
                      <a:pt x="209368" y="169916"/>
                      <a:pt x="192642" y="174403"/>
                    </a:cubicBezTo>
                    <a:cubicBezTo>
                      <a:pt x="175155" y="179241"/>
                      <a:pt x="157288" y="182585"/>
                      <a:pt x="139230" y="184404"/>
                    </a:cubicBezTo>
                    <a:lnTo>
                      <a:pt x="122219" y="153829"/>
                    </a:lnTo>
                    <a:cubicBezTo>
                      <a:pt x="126956" y="153705"/>
                      <a:pt x="131684" y="153324"/>
                      <a:pt x="136379" y="152686"/>
                    </a:cubicBezTo>
                    <a:cubicBezTo>
                      <a:pt x="143567" y="151867"/>
                      <a:pt x="150702" y="150657"/>
                      <a:pt x="157763" y="149066"/>
                    </a:cubicBezTo>
                    <a:cubicBezTo>
                      <a:pt x="165556" y="147352"/>
                      <a:pt x="173824" y="145256"/>
                      <a:pt x="182568" y="142684"/>
                    </a:cubicBezTo>
                    <a:cubicBezTo>
                      <a:pt x="191055" y="140113"/>
                      <a:pt x="199342" y="136931"/>
                      <a:pt x="207373" y="133159"/>
                    </a:cubicBezTo>
                    <a:lnTo>
                      <a:pt x="156812" y="103917"/>
                    </a:lnTo>
                    <a:lnTo>
                      <a:pt x="150255" y="106204"/>
                    </a:lnTo>
                    <a:lnTo>
                      <a:pt x="143317" y="108299"/>
                    </a:lnTo>
                    <a:cubicBezTo>
                      <a:pt x="130582" y="112490"/>
                      <a:pt x="118987" y="115824"/>
                      <a:pt x="108343" y="117824"/>
                    </a:cubicBezTo>
                    <a:cubicBezTo>
                      <a:pt x="98576" y="120101"/>
                      <a:pt x="88616" y="121434"/>
                      <a:pt x="78596" y="121825"/>
                    </a:cubicBezTo>
                    <a:cubicBezTo>
                      <a:pt x="69751" y="122139"/>
                      <a:pt x="60903" y="121310"/>
                      <a:pt x="52271" y="119348"/>
                    </a:cubicBezTo>
                    <a:cubicBezTo>
                      <a:pt x="43739" y="117386"/>
                      <a:pt x="35542" y="114176"/>
                      <a:pt x="27941" y="109823"/>
                    </a:cubicBezTo>
                    <a:cubicBezTo>
                      <a:pt x="19602" y="105432"/>
                      <a:pt x="12357" y="99212"/>
                      <a:pt x="6748" y="91630"/>
                    </a:cubicBezTo>
                    <a:cubicBezTo>
                      <a:pt x="2678" y="85896"/>
                      <a:pt x="668" y="78943"/>
                      <a:pt x="1045" y="71914"/>
                    </a:cubicBezTo>
                    <a:cubicBezTo>
                      <a:pt x="1790" y="64646"/>
                      <a:pt x="4704" y="57778"/>
                      <a:pt x="9409" y="52197"/>
                    </a:cubicBezTo>
                    <a:cubicBezTo>
                      <a:pt x="15221" y="44815"/>
                      <a:pt x="22148" y="38386"/>
                      <a:pt x="29937" y="33147"/>
                    </a:cubicBezTo>
                    <a:lnTo>
                      <a:pt x="0" y="15811"/>
                    </a:lnTo>
                    <a:lnTo>
                      <a:pt x="17582" y="5620"/>
                    </a:lnTo>
                    <a:lnTo>
                      <a:pt x="47234" y="22765"/>
                    </a:lnTo>
                    <a:cubicBezTo>
                      <a:pt x="61313" y="16288"/>
                      <a:pt x="76028" y="11306"/>
                      <a:pt x="91141" y="7906"/>
                    </a:cubicBezTo>
                    <a:cubicBezTo>
                      <a:pt x="105477" y="4238"/>
                      <a:pt x="120054" y="1591"/>
                      <a:pt x="134764" y="0"/>
                    </a:cubicBezTo>
                    <a:lnTo>
                      <a:pt x="150160" y="29146"/>
                    </a:lnTo>
                    <a:close/>
                    <a:moveTo>
                      <a:pt x="63770" y="82486"/>
                    </a:moveTo>
                    <a:cubicBezTo>
                      <a:pt x="70454" y="86315"/>
                      <a:pt x="78155" y="87973"/>
                      <a:pt x="85819" y="87249"/>
                    </a:cubicBezTo>
                    <a:cubicBezTo>
                      <a:pt x="96116" y="86096"/>
                      <a:pt x="106252" y="83791"/>
                      <a:pt x="116041" y="80391"/>
                    </a:cubicBezTo>
                    <a:lnTo>
                      <a:pt x="68522" y="52864"/>
                    </a:lnTo>
                    <a:cubicBezTo>
                      <a:pt x="50655" y="64389"/>
                      <a:pt x="49135" y="74581"/>
                      <a:pt x="63390" y="82486"/>
                    </a:cubicBezTo>
                    <a:lnTo>
                      <a:pt x="63770" y="82486"/>
                    </a:lnTo>
                    <a:close/>
                    <a:moveTo>
                      <a:pt x="230657" y="96393"/>
                    </a:moveTo>
                    <a:cubicBezTo>
                      <a:pt x="223377" y="92430"/>
                      <a:pt x="214995" y="90954"/>
                      <a:pt x="206802" y="92202"/>
                    </a:cubicBezTo>
                    <a:cubicBezTo>
                      <a:pt x="195559" y="93631"/>
                      <a:pt x="184459" y="96060"/>
                      <a:pt x="173634" y="99441"/>
                    </a:cubicBezTo>
                    <a:lnTo>
                      <a:pt x="221153" y="126873"/>
                    </a:lnTo>
                    <a:cubicBezTo>
                      <a:pt x="240921" y="114490"/>
                      <a:pt x="243962" y="104327"/>
                      <a:pt x="230277" y="96393"/>
                    </a:cubicBezTo>
                    <a:lnTo>
                      <a:pt x="230657" y="96393"/>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5012" name="Google Shape;3254;p47">
                <a:extLst>
                  <a:ext uri="{FF2B5EF4-FFF2-40B4-BE49-F238E27FC236}">
                    <a16:creationId xmlns:a16="http://schemas.microsoft.com/office/drawing/2014/main" id="{87D7D242-5E27-9ABC-ADF9-AD238E11B86D}"/>
                  </a:ext>
                </a:extLst>
              </p:cNvPr>
              <p:cNvSpPr>
                <a:spLocks/>
              </p:cNvSpPr>
              <p:nvPr/>
            </p:nvSpPr>
            <p:spPr bwMode="auto">
              <a:xfrm>
                <a:off x="4885122" y="3872293"/>
                <a:ext cx="19007" cy="25526"/>
              </a:xfrm>
              <a:custGeom>
                <a:avLst/>
                <a:gdLst>
                  <a:gd name="T0" fmla="*/ 0 w 19007"/>
                  <a:gd name="T1" fmla="*/ 17145 h 25526"/>
                  <a:gd name="T2" fmla="*/ 0 w 19007"/>
                  <a:gd name="T3" fmla="*/ 0 h 25526"/>
                  <a:gd name="T4" fmla="*/ 19008 w 19007"/>
                  <a:gd name="T5" fmla="*/ 12478 h 25526"/>
                  <a:gd name="T6" fmla="*/ 10549 w 19007"/>
                  <a:gd name="T7" fmla="*/ 25527 h 25526"/>
                  <a:gd name="T8" fmla="*/ 0 w 19007"/>
                  <a:gd name="T9" fmla="*/ 17145 h 255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007" h="25526" extrusionOk="0">
                    <a:moveTo>
                      <a:pt x="0" y="17145"/>
                    </a:moveTo>
                    <a:cubicBezTo>
                      <a:pt x="0" y="15907"/>
                      <a:pt x="0" y="0"/>
                      <a:pt x="0" y="0"/>
                    </a:cubicBezTo>
                    <a:lnTo>
                      <a:pt x="19008" y="12478"/>
                    </a:lnTo>
                    <a:lnTo>
                      <a:pt x="10549" y="25527"/>
                    </a:lnTo>
                    <a:lnTo>
                      <a:pt x="0" y="17145"/>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5013" name="Google Shape;3255;p47">
                <a:extLst>
                  <a:ext uri="{FF2B5EF4-FFF2-40B4-BE49-F238E27FC236}">
                    <a16:creationId xmlns:a16="http://schemas.microsoft.com/office/drawing/2014/main" id="{7D65DB0C-1330-351F-8E5C-E652E59FCDB0}"/>
                  </a:ext>
                </a:extLst>
              </p:cNvPr>
              <p:cNvSpPr>
                <a:spLocks/>
              </p:cNvSpPr>
              <p:nvPr/>
            </p:nvSpPr>
            <p:spPr bwMode="auto">
              <a:xfrm>
                <a:off x="5012188" y="3883151"/>
                <a:ext cx="42101" cy="19716"/>
              </a:xfrm>
              <a:custGeom>
                <a:avLst/>
                <a:gdLst>
                  <a:gd name="T0" fmla="*/ 42102 w 42101"/>
                  <a:gd name="T1" fmla="*/ 17145 h 19716"/>
                  <a:gd name="T2" fmla="*/ 42102 w 42101"/>
                  <a:gd name="T3" fmla="*/ 0 h 19716"/>
                  <a:gd name="T4" fmla="*/ 0 w 42101"/>
                  <a:gd name="T5" fmla="*/ 3238 h 19716"/>
                  <a:gd name="T6" fmla="*/ 24140 w 42101"/>
                  <a:gd name="T7" fmla="*/ 19717 h 19716"/>
                  <a:gd name="T8" fmla="*/ 42102 w 42101"/>
                  <a:gd name="T9" fmla="*/ 17145 h 197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101" h="19716" extrusionOk="0">
                    <a:moveTo>
                      <a:pt x="42102" y="17145"/>
                    </a:moveTo>
                    <a:lnTo>
                      <a:pt x="42102" y="0"/>
                    </a:lnTo>
                    <a:lnTo>
                      <a:pt x="0" y="3238"/>
                    </a:lnTo>
                    <a:lnTo>
                      <a:pt x="24140" y="19717"/>
                    </a:lnTo>
                    <a:lnTo>
                      <a:pt x="42102" y="17145"/>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5014" name="Google Shape;3256;p47">
                <a:extLst>
                  <a:ext uri="{FF2B5EF4-FFF2-40B4-BE49-F238E27FC236}">
                    <a16:creationId xmlns:a16="http://schemas.microsoft.com/office/drawing/2014/main" id="{055A7C4D-38A6-5DCF-F2BE-4CBDF2E65BC9}"/>
                  </a:ext>
                </a:extLst>
              </p:cNvPr>
              <p:cNvSpPr>
                <a:spLocks/>
              </p:cNvSpPr>
              <p:nvPr/>
            </p:nvSpPr>
            <p:spPr bwMode="auto">
              <a:xfrm>
                <a:off x="5026348" y="3819906"/>
                <a:ext cx="31457" cy="17430"/>
              </a:xfrm>
              <a:custGeom>
                <a:avLst/>
                <a:gdLst>
                  <a:gd name="T0" fmla="*/ 31458 w 31457"/>
                  <a:gd name="T1" fmla="*/ 17431 h 17430"/>
                  <a:gd name="T2" fmla="*/ 31458 w 31457"/>
                  <a:gd name="T3" fmla="*/ 0 h 17430"/>
                  <a:gd name="T4" fmla="*/ 0 w 31457"/>
                  <a:gd name="T5" fmla="*/ 11430 h 17430"/>
                  <a:gd name="T6" fmla="*/ 31458 w 31457"/>
                  <a:gd name="T7" fmla="*/ 17431 h 174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457" h="17430" extrusionOk="0">
                    <a:moveTo>
                      <a:pt x="31458" y="17431"/>
                    </a:moveTo>
                    <a:lnTo>
                      <a:pt x="31458" y="0"/>
                    </a:lnTo>
                    <a:lnTo>
                      <a:pt x="0" y="11430"/>
                    </a:lnTo>
                    <a:lnTo>
                      <a:pt x="31458" y="17431"/>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5015" name="Google Shape;3257;p47">
                <a:extLst>
                  <a:ext uri="{FF2B5EF4-FFF2-40B4-BE49-F238E27FC236}">
                    <a16:creationId xmlns:a16="http://schemas.microsoft.com/office/drawing/2014/main" id="{FB7F7D2E-5968-2F33-C73E-2C2EDABAEC2E}"/>
                  </a:ext>
                </a:extLst>
              </p:cNvPr>
              <p:cNvSpPr>
                <a:spLocks/>
              </p:cNvSpPr>
              <p:nvPr/>
            </p:nvSpPr>
            <p:spPr bwMode="auto">
              <a:xfrm>
                <a:off x="4927509" y="3826287"/>
                <a:ext cx="47328" cy="33147"/>
              </a:xfrm>
              <a:custGeom>
                <a:avLst/>
                <a:gdLst>
                  <a:gd name="T0" fmla="*/ 0 w 47328"/>
                  <a:gd name="T1" fmla="*/ 10096 h 33147"/>
                  <a:gd name="T2" fmla="*/ 10454 w 47328"/>
                  <a:gd name="T3" fmla="*/ 0 h 33147"/>
                  <a:gd name="T4" fmla="*/ 47329 w 47328"/>
                  <a:gd name="T5" fmla="*/ 25622 h 33147"/>
                  <a:gd name="T6" fmla="*/ 45048 w 47328"/>
                  <a:gd name="T7" fmla="*/ 33147 h 33147"/>
                  <a:gd name="T8" fmla="*/ 16537 w 47328"/>
                  <a:gd name="T9" fmla="*/ 20860 h 33147"/>
                  <a:gd name="T10" fmla="*/ 0 w 47328"/>
                  <a:gd name="T11" fmla="*/ 10096 h 331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328" h="33147" extrusionOk="0">
                    <a:moveTo>
                      <a:pt x="0" y="10096"/>
                    </a:moveTo>
                    <a:lnTo>
                      <a:pt x="10454" y="0"/>
                    </a:lnTo>
                    <a:lnTo>
                      <a:pt x="47329" y="25622"/>
                    </a:lnTo>
                    <a:lnTo>
                      <a:pt x="45048" y="33147"/>
                    </a:lnTo>
                    <a:cubicBezTo>
                      <a:pt x="45048" y="33147"/>
                      <a:pt x="17487" y="21527"/>
                      <a:pt x="16537" y="20860"/>
                    </a:cubicBezTo>
                    <a:cubicBezTo>
                      <a:pt x="15586" y="20193"/>
                      <a:pt x="0" y="10096"/>
                      <a:pt x="0" y="10096"/>
                    </a:cubicBez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5016" name="Google Shape;3258;p47">
                <a:extLst>
                  <a:ext uri="{FF2B5EF4-FFF2-40B4-BE49-F238E27FC236}">
                    <a16:creationId xmlns:a16="http://schemas.microsoft.com/office/drawing/2014/main" id="{E2DF9BFB-9768-CF92-22F3-5C4BF958D4E3}"/>
                  </a:ext>
                </a:extLst>
              </p:cNvPr>
              <p:cNvSpPr>
                <a:spLocks/>
              </p:cNvSpPr>
              <p:nvPr/>
            </p:nvSpPr>
            <p:spPr bwMode="auto">
              <a:xfrm>
                <a:off x="4830855" y="3771042"/>
                <a:ext cx="58543" cy="38957"/>
              </a:xfrm>
              <a:custGeom>
                <a:avLst/>
                <a:gdLst>
                  <a:gd name="T0" fmla="*/ 0 w 58543"/>
                  <a:gd name="T1" fmla="*/ 11239 h 38957"/>
                  <a:gd name="T2" fmla="*/ 49040 w 58543"/>
                  <a:gd name="T3" fmla="*/ 38957 h 38957"/>
                  <a:gd name="T4" fmla="*/ 58543 w 58543"/>
                  <a:gd name="T5" fmla="*/ 31718 h 38957"/>
                  <a:gd name="T6" fmla="*/ 51986 w 58543"/>
                  <a:gd name="T7" fmla="*/ 23908 h 38957"/>
                  <a:gd name="T8" fmla="*/ 36685 w 58543"/>
                  <a:gd name="T9" fmla="*/ 11144 h 38957"/>
                  <a:gd name="T10" fmla="*/ 9789 w 58543"/>
                  <a:gd name="T11" fmla="*/ 0 h 38957"/>
                  <a:gd name="T12" fmla="*/ 0 w 58543"/>
                  <a:gd name="T13" fmla="*/ 11239 h 389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8543" h="38957" extrusionOk="0">
                    <a:moveTo>
                      <a:pt x="0" y="11239"/>
                    </a:moveTo>
                    <a:lnTo>
                      <a:pt x="49040" y="38957"/>
                    </a:lnTo>
                    <a:lnTo>
                      <a:pt x="58543" y="31718"/>
                    </a:lnTo>
                    <a:cubicBezTo>
                      <a:pt x="58543" y="31718"/>
                      <a:pt x="52461" y="24574"/>
                      <a:pt x="51986" y="23908"/>
                    </a:cubicBezTo>
                    <a:cubicBezTo>
                      <a:pt x="47584" y="18878"/>
                      <a:pt x="42420" y="14573"/>
                      <a:pt x="36685" y="11144"/>
                    </a:cubicBezTo>
                    <a:cubicBezTo>
                      <a:pt x="33073" y="10478"/>
                      <a:pt x="9789" y="0"/>
                      <a:pt x="9789" y="0"/>
                    </a:cubicBezTo>
                    <a:lnTo>
                      <a:pt x="0" y="11239"/>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5017" name="Google Shape;3259;p47">
                <a:extLst>
                  <a:ext uri="{FF2B5EF4-FFF2-40B4-BE49-F238E27FC236}">
                    <a16:creationId xmlns:a16="http://schemas.microsoft.com/office/drawing/2014/main" id="{5226FA83-2454-FC7F-44D8-1E12FA3E72ED}"/>
                  </a:ext>
                </a:extLst>
              </p:cNvPr>
              <p:cNvSpPr>
                <a:spLocks/>
              </p:cNvSpPr>
              <p:nvPr/>
            </p:nvSpPr>
            <p:spPr bwMode="auto">
              <a:xfrm>
                <a:off x="4885122" y="3739991"/>
                <a:ext cx="27275" cy="24574"/>
              </a:xfrm>
              <a:custGeom>
                <a:avLst/>
                <a:gdLst>
                  <a:gd name="T0" fmla="*/ 27276 w 27275"/>
                  <a:gd name="T1" fmla="*/ 24575 h 24574"/>
                  <a:gd name="T2" fmla="*/ 27276 w 27275"/>
                  <a:gd name="T3" fmla="*/ 7334 h 24574"/>
                  <a:gd name="T4" fmla="*/ 4752 w 27275"/>
                  <a:gd name="T5" fmla="*/ 0 h 24574"/>
                  <a:gd name="T6" fmla="*/ 0 w 27275"/>
                  <a:gd name="T7" fmla="*/ 13526 h 24574"/>
                  <a:gd name="T8" fmla="*/ 1140 w 27275"/>
                  <a:gd name="T9" fmla="*/ 19621 h 24574"/>
                  <a:gd name="T10" fmla="*/ 27276 w 27275"/>
                  <a:gd name="T11" fmla="*/ 24575 h 245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275" h="24574" extrusionOk="0">
                    <a:moveTo>
                      <a:pt x="27276" y="24575"/>
                    </a:moveTo>
                    <a:lnTo>
                      <a:pt x="27276" y="7334"/>
                    </a:lnTo>
                    <a:lnTo>
                      <a:pt x="4752" y="0"/>
                    </a:lnTo>
                    <a:lnTo>
                      <a:pt x="0" y="13526"/>
                    </a:lnTo>
                    <a:lnTo>
                      <a:pt x="1140" y="19621"/>
                    </a:lnTo>
                    <a:lnTo>
                      <a:pt x="27276" y="24575"/>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5018" name="Google Shape;3260;p47">
                <a:extLst>
                  <a:ext uri="{FF2B5EF4-FFF2-40B4-BE49-F238E27FC236}">
                    <a16:creationId xmlns:a16="http://schemas.microsoft.com/office/drawing/2014/main" id="{C9E91342-EACE-8309-D978-103904020FCA}"/>
                  </a:ext>
                </a:extLst>
              </p:cNvPr>
              <p:cNvSpPr>
                <a:spLocks/>
              </p:cNvSpPr>
              <p:nvPr/>
            </p:nvSpPr>
            <p:spPr bwMode="auto">
              <a:xfrm>
                <a:off x="4762903" y="3734942"/>
                <a:ext cx="26040" cy="19431"/>
              </a:xfrm>
              <a:custGeom>
                <a:avLst/>
                <a:gdLst>
                  <a:gd name="T0" fmla="*/ 0 w 26040"/>
                  <a:gd name="T1" fmla="*/ 17145 h 19431"/>
                  <a:gd name="T2" fmla="*/ 0 w 26040"/>
                  <a:gd name="T3" fmla="*/ 0 h 19431"/>
                  <a:gd name="T4" fmla="*/ 26040 w 26040"/>
                  <a:gd name="T5" fmla="*/ 2762 h 19431"/>
                  <a:gd name="T6" fmla="*/ 17677 w 26040"/>
                  <a:gd name="T7" fmla="*/ 19431 h 19431"/>
                  <a:gd name="T8" fmla="*/ 0 w 26040"/>
                  <a:gd name="T9" fmla="*/ 17145 h 194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40" h="19431" extrusionOk="0">
                    <a:moveTo>
                      <a:pt x="0" y="17145"/>
                    </a:moveTo>
                    <a:lnTo>
                      <a:pt x="0" y="0"/>
                    </a:lnTo>
                    <a:lnTo>
                      <a:pt x="26040" y="2762"/>
                    </a:lnTo>
                    <a:lnTo>
                      <a:pt x="17677" y="19431"/>
                    </a:lnTo>
                    <a:lnTo>
                      <a:pt x="0" y="17145"/>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5019" name="Google Shape;3261;p47">
                <a:extLst>
                  <a:ext uri="{FF2B5EF4-FFF2-40B4-BE49-F238E27FC236}">
                    <a16:creationId xmlns:a16="http://schemas.microsoft.com/office/drawing/2014/main" id="{79573645-4169-5E31-F1FE-5A8304169E0B}"/>
                  </a:ext>
                </a:extLst>
              </p:cNvPr>
              <p:cNvSpPr>
                <a:spLocks/>
              </p:cNvSpPr>
              <p:nvPr/>
            </p:nvSpPr>
            <p:spPr bwMode="auto">
              <a:xfrm>
                <a:off x="4763854" y="3792188"/>
                <a:ext cx="29936" cy="30194"/>
              </a:xfrm>
              <a:custGeom>
                <a:avLst/>
                <a:gdLst>
                  <a:gd name="T0" fmla="*/ 0 w 29936"/>
                  <a:gd name="T1" fmla="*/ 17812 h 30194"/>
                  <a:gd name="T2" fmla="*/ 0 w 29936"/>
                  <a:gd name="T3" fmla="*/ 0 h 30194"/>
                  <a:gd name="T4" fmla="*/ 29937 w 29936"/>
                  <a:gd name="T5" fmla="*/ 0 h 30194"/>
                  <a:gd name="T6" fmla="*/ 22619 w 29936"/>
                  <a:gd name="T7" fmla="*/ 15907 h 30194"/>
                  <a:gd name="T8" fmla="*/ 9599 w 29936"/>
                  <a:gd name="T9" fmla="*/ 30194 h 30194"/>
                  <a:gd name="T10" fmla="*/ 0 w 29936"/>
                  <a:gd name="T11" fmla="*/ 17812 h 3019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936" h="30194" extrusionOk="0">
                    <a:moveTo>
                      <a:pt x="0" y="17812"/>
                    </a:moveTo>
                    <a:lnTo>
                      <a:pt x="0" y="0"/>
                    </a:lnTo>
                    <a:lnTo>
                      <a:pt x="29937" y="0"/>
                    </a:lnTo>
                    <a:lnTo>
                      <a:pt x="22619" y="15907"/>
                    </a:lnTo>
                    <a:lnTo>
                      <a:pt x="9599" y="30194"/>
                    </a:lnTo>
                    <a:lnTo>
                      <a:pt x="0" y="17812"/>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5020" name="Google Shape;3262;p47">
                <a:extLst>
                  <a:ext uri="{FF2B5EF4-FFF2-40B4-BE49-F238E27FC236}">
                    <a16:creationId xmlns:a16="http://schemas.microsoft.com/office/drawing/2014/main" id="{F1DF4CFF-473C-3234-AB0E-4C56FA5DEAB9}"/>
                  </a:ext>
                </a:extLst>
              </p:cNvPr>
              <p:cNvSpPr>
                <a:spLocks/>
              </p:cNvSpPr>
              <p:nvPr/>
            </p:nvSpPr>
            <p:spPr bwMode="auto">
              <a:xfrm>
                <a:off x="4762903" y="3717226"/>
                <a:ext cx="294875" cy="185451"/>
              </a:xfrm>
              <a:custGeom>
                <a:avLst/>
                <a:gdLst>
                  <a:gd name="T0" fmla="*/ 149875 w 294875"/>
                  <a:gd name="T1" fmla="*/ 30099 h 185451"/>
                  <a:gd name="T2" fmla="*/ 138280 w 294875"/>
                  <a:gd name="T3" fmla="*/ 31051 h 185451"/>
                  <a:gd name="T4" fmla="*/ 120793 w 294875"/>
                  <a:gd name="T5" fmla="*/ 34195 h 185451"/>
                  <a:gd name="T6" fmla="*/ 100645 w 294875"/>
                  <a:gd name="T7" fmla="*/ 39433 h 185451"/>
                  <a:gd name="T8" fmla="*/ 80877 w 294875"/>
                  <a:gd name="T9" fmla="*/ 46958 h 185451"/>
                  <a:gd name="T10" fmla="*/ 130867 w 294875"/>
                  <a:gd name="T11" fmla="*/ 76390 h 185451"/>
                  <a:gd name="T12" fmla="*/ 140371 w 294875"/>
                  <a:gd name="T13" fmla="*/ 73152 h 185451"/>
                  <a:gd name="T14" fmla="*/ 176960 w 294875"/>
                  <a:gd name="T15" fmla="*/ 62198 h 185451"/>
                  <a:gd name="T16" fmla="*/ 209844 w 294875"/>
                  <a:gd name="T17" fmla="*/ 56769 h 185451"/>
                  <a:gd name="T18" fmla="*/ 240066 w 294875"/>
                  <a:gd name="T19" fmla="*/ 58769 h 185451"/>
                  <a:gd name="T20" fmla="*/ 269052 w 294875"/>
                  <a:gd name="T21" fmla="*/ 70104 h 185451"/>
                  <a:gd name="T22" fmla="*/ 290911 w 294875"/>
                  <a:gd name="T23" fmla="*/ 89154 h 185451"/>
                  <a:gd name="T24" fmla="*/ 294142 w 294875"/>
                  <a:gd name="T25" fmla="*/ 109061 h 185451"/>
                  <a:gd name="T26" fmla="*/ 282262 w 294875"/>
                  <a:gd name="T27" fmla="*/ 128683 h 185451"/>
                  <a:gd name="T28" fmla="*/ 259073 w 294875"/>
                  <a:gd name="T29" fmla="*/ 147066 h 185451"/>
                  <a:gd name="T30" fmla="*/ 291386 w 294875"/>
                  <a:gd name="T31" fmla="*/ 166116 h 185451"/>
                  <a:gd name="T32" fmla="*/ 273424 w 294875"/>
                  <a:gd name="T33" fmla="*/ 176117 h 185451"/>
                  <a:gd name="T34" fmla="*/ 240826 w 294875"/>
                  <a:gd name="T35" fmla="*/ 157067 h 185451"/>
                  <a:gd name="T36" fmla="*/ 192357 w 294875"/>
                  <a:gd name="T37" fmla="*/ 175450 h 185451"/>
                  <a:gd name="T38" fmla="*/ 138945 w 294875"/>
                  <a:gd name="T39" fmla="*/ 185452 h 185451"/>
                  <a:gd name="T40" fmla="*/ 121934 w 294875"/>
                  <a:gd name="T41" fmla="*/ 154876 h 185451"/>
                  <a:gd name="T42" fmla="*/ 136094 w 294875"/>
                  <a:gd name="T43" fmla="*/ 153733 h 185451"/>
                  <a:gd name="T44" fmla="*/ 157478 w 294875"/>
                  <a:gd name="T45" fmla="*/ 150114 h 185451"/>
                  <a:gd name="T46" fmla="*/ 182283 w 294875"/>
                  <a:gd name="T47" fmla="*/ 143732 h 185451"/>
                  <a:gd name="T48" fmla="*/ 207087 w 294875"/>
                  <a:gd name="T49" fmla="*/ 134207 h 185451"/>
                  <a:gd name="T50" fmla="*/ 156527 w 294875"/>
                  <a:gd name="T51" fmla="*/ 104965 h 185451"/>
                  <a:gd name="T52" fmla="*/ 149970 w 294875"/>
                  <a:gd name="T53" fmla="*/ 107251 h 185451"/>
                  <a:gd name="T54" fmla="*/ 143032 w 294875"/>
                  <a:gd name="T55" fmla="*/ 109347 h 185451"/>
                  <a:gd name="T56" fmla="*/ 108058 w 294875"/>
                  <a:gd name="T57" fmla="*/ 118872 h 185451"/>
                  <a:gd name="T58" fmla="*/ 78311 w 294875"/>
                  <a:gd name="T59" fmla="*/ 122872 h 185451"/>
                  <a:gd name="T60" fmla="*/ 51986 w 294875"/>
                  <a:gd name="T61" fmla="*/ 120396 h 185451"/>
                  <a:gd name="T62" fmla="*/ 27656 w 294875"/>
                  <a:gd name="T63" fmla="*/ 110871 h 185451"/>
                  <a:gd name="T64" fmla="*/ 6748 w 294875"/>
                  <a:gd name="T65" fmla="*/ 92773 h 185451"/>
                  <a:gd name="T66" fmla="*/ 1045 w 294875"/>
                  <a:gd name="T67" fmla="*/ 73152 h 185451"/>
                  <a:gd name="T68" fmla="*/ 9409 w 294875"/>
                  <a:gd name="T69" fmla="*/ 53340 h 185451"/>
                  <a:gd name="T70" fmla="*/ 29937 w 294875"/>
                  <a:gd name="T71" fmla="*/ 34290 h 185451"/>
                  <a:gd name="T72" fmla="*/ 0 w 294875"/>
                  <a:gd name="T73" fmla="*/ 16954 h 185451"/>
                  <a:gd name="T74" fmla="*/ 17582 w 294875"/>
                  <a:gd name="T75" fmla="*/ 6763 h 185451"/>
                  <a:gd name="T76" fmla="*/ 47234 w 294875"/>
                  <a:gd name="T77" fmla="*/ 23908 h 185451"/>
                  <a:gd name="T78" fmla="*/ 90856 w 294875"/>
                  <a:gd name="T79" fmla="*/ 7906 h 185451"/>
                  <a:gd name="T80" fmla="*/ 134479 w 294875"/>
                  <a:gd name="T81" fmla="*/ 0 h 185451"/>
                  <a:gd name="T82" fmla="*/ 149875 w 294875"/>
                  <a:gd name="T83" fmla="*/ 30099 h 185451"/>
                  <a:gd name="T84" fmla="*/ 63105 w 294875"/>
                  <a:gd name="T85" fmla="*/ 83248 h 185451"/>
                  <a:gd name="T86" fmla="*/ 85154 w 294875"/>
                  <a:gd name="T87" fmla="*/ 88011 h 185451"/>
                  <a:gd name="T88" fmla="*/ 115376 w 294875"/>
                  <a:gd name="T89" fmla="*/ 81153 h 185451"/>
                  <a:gd name="T90" fmla="*/ 67857 w 294875"/>
                  <a:gd name="T91" fmla="*/ 53626 h 185451"/>
                  <a:gd name="T92" fmla="*/ 63105 w 294875"/>
                  <a:gd name="T93" fmla="*/ 83248 h 185451"/>
                  <a:gd name="T94" fmla="*/ 229992 w 294875"/>
                  <a:gd name="T95" fmla="*/ 97155 h 185451"/>
                  <a:gd name="T96" fmla="*/ 206137 w 294875"/>
                  <a:gd name="T97" fmla="*/ 92869 h 185451"/>
                  <a:gd name="T98" fmla="*/ 172969 w 294875"/>
                  <a:gd name="T99" fmla="*/ 100203 h 185451"/>
                  <a:gd name="T100" fmla="*/ 220488 w 294875"/>
                  <a:gd name="T101" fmla="*/ 127540 h 185451"/>
                  <a:gd name="T102" fmla="*/ 229992 w 294875"/>
                  <a:gd name="T103" fmla="*/ 97441 h 185451"/>
                  <a:gd name="T104" fmla="*/ 229992 w 294875"/>
                  <a:gd name="T105" fmla="*/ 97155 h 18545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94875" h="185451" extrusionOk="0">
                    <a:moveTo>
                      <a:pt x="149875" y="30099"/>
                    </a:moveTo>
                    <a:cubicBezTo>
                      <a:pt x="145990" y="30089"/>
                      <a:pt x="142111" y="30404"/>
                      <a:pt x="138280" y="31051"/>
                    </a:cubicBezTo>
                    <a:cubicBezTo>
                      <a:pt x="133053" y="31813"/>
                      <a:pt x="127256" y="32861"/>
                      <a:pt x="120793" y="34195"/>
                    </a:cubicBezTo>
                    <a:cubicBezTo>
                      <a:pt x="114331" y="35528"/>
                      <a:pt x="107583" y="37338"/>
                      <a:pt x="100645" y="39433"/>
                    </a:cubicBezTo>
                    <a:cubicBezTo>
                      <a:pt x="93881" y="41453"/>
                      <a:pt x="87273" y="43967"/>
                      <a:pt x="80877" y="46958"/>
                    </a:cubicBezTo>
                    <a:lnTo>
                      <a:pt x="130867" y="76390"/>
                    </a:lnTo>
                    <a:lnTo>
                      <a:pt x="140371" y="73152"/>
                    </a:lnTo>
                    <a:cubicBezTo>
                      <a:pt x="153296" y="68866"/>
                      <a:pt x="165461" y="65151"/>
                      <a:pt x="176960" y="62198"/>
                    </a:cubicBezTo>
                    <a:cubicBezTo>
                      <a:pt x="187709" y="59264"/>
                      <a:pt x="198724" y="57445"/>
                      <a:pt x="209844" y="56769"/>
                    </a:cubicBezTo>
                    <a:cubicBezTo>
                      <a:pt x="219965" y="56083"/>
                      <a:pt x="230125" y="56750"/>
                      <a:pt x="240066" y="58769"/>
                    </a:cubicBezTo>
                    <a:cubicBezTo>
                      <a:pt x="250282" y="60922"/>
                      <a:pt x="260081" y="64751"/>
                      <a:pt x="269052" y="70104"/>
                    </a:cubicBezTo>
                    <a:cubicBezTo>
                      <a:pt x="277834" y="74495"/>
                      <a:pt x="285351" y="81048"/>
                      <a:pt x="290911" y="89154"/>
                    </a:cubicBezTo>
                    <a:cubicBezTo>
                      <a:pt x="294627" y="95079"/>
                      <a:pt x="295796" y="102260"/>
                      <a:pt x="294142" y="109061"/>
                    </a:cubicBezTo>
                    <a:cubicBezTo>
                      <a:pt x="291985" y="116538"/>
                      <a:pt x="287889" y="123311"/>
                      <a:pt x="282262" y="128683"/>
                    </a:cubicBezTo>
                    <a:cubicBezTo>
                      <a:pt x="275287" y="135712"/>
                      <a:pt x="267503" y="141884"/>
                      <a:pt x="259073" y="147066"/>
                    </a:cubicBezTo>
                    <a:lnTo>
                      <a:pt x="291386" y="166116"/>
                    </a:lnTo>
                    <a:lnTo>
                      <a:pt x="273424" y="176117"/>
                    </a:lnTo>
                    <a:lnTo>
                      <a:pt x="240826" y="157067"/>
                    </a:lnTo>
                    <a:cubicBezTo>
                      <a:pt x="225306" y="164773"/>
                      <a:pt x="209074" y="170926"/>
                      <a:pt x="192357" y="175450"/>
                    </a:cubicBezTo>
                    <a:cubicBezTo>
                      <a:pt x="174870" y="180289"/>
                      <a:pt x="157003" y="183632"/>
                      <a:pt x="138945" y="185452"/>
                    </a:cubicBezTo>
                    <a:lnTo>
                      <a:pt x="121934" y="154876"/>
                    </a:lnTo>
                    <a:cubicBezTo>
                      <a:pt x="126671" y="154752"/>
                      <a:pt x="131398" y="154372"/>
                      <a:pt x="136094" y="153733"/>
                    </a:cubicBezTo>
                    <a:cubicBezTo>
                      <a:pt x="143282" y="152914"/>
                      <a:pt x="150416" y="151705"/>
                      <a:pt x="157478" y="150114"/>
                    </a:cubicBezTo>
                    <a:cubicBezTo>
                      <a:pt x="165271" y="148399"/>
                      <a:pt x="173539" y="146304"/>
                      <a:pt x="182283" y="143732"/>
                    </a:cubicBezTo>
                    <a:cubicBezTo>
                      <a:pt x="190769" y="141160"/>
                      <a:pt x="199057" y="137979"/>
                      <a:pt x="207087" y="134207"/>
                    </a:cubicBezTo>
                    <a:lnTo>
                      <a:pt x="156527" y="104965"/>
                    </a:lnTo>
                    <a:lnTo>
                      <a:pt x="149970" y="107251"/>
                    </a:lnTo>
                    <a:lnTo>
                      <a:pt x="143032" y="109347"/>
                    </a:lnTo>
                    <a:cubicBezTo>
                      <a:pt x="130297" y="113538"/>
                      <a:pt x="118702" y="116872"/>
                      <a:pt x="108058" y="118872"/>
                    </a:cubicBezTo>
                    <a:cubicBezTo>
                      <a:pt x="98291" y="121148"/>
                      <a:pt x="88331" y="122482"/>
                      <a:pt x="78311" y="122872"/>
                    </a:cubicBezTo>
                    <a:cubicBezTo>
                      <a:pt x="69466" y="123187"/>
                      <a:pt x="60618" y="122349"/>
                      <a:pt x="51986" y="120396"/>
                    </a:cubicBezTo>
                    <a:cubicBezTo>
                      <a:pt x="43443" y="118472"/>
                      <a:pt x="35241" y="115252"/>
                      <a:pt x="27656" y="110871"/>
                    </a:cubicBezTo>
                    <a:cubicBezTo>
                      <a:pt x="19390" y="106528"/>
                      <a:pt x="12235" y="100336"/>
                      <a:pt x="6748" y="92773"/>
                    </a:cubicBezTo>
                    <a:cubicBezTo>
                      <a:pt x="2671" y="87078"/>
                      <a:pt x="660" y="80153"/>
                      <a:pt x="1045" y="73152"/>
                    </a:cubicBezTo>
                    <a:cubicBezTo>
                      <a:pt x="1789" y="65856"/>
                      <a:pt x="4702" y="58950"/>
                      <a:pt x="9409" y="53340"/>
                    </a:cubicBezTo>
                    <a:cubicBezTo>
                      <a:pt x="15217" y="45958"/>
                      <a:pt x="22145" y="39529"/>
                      <a:pt x="29937" y="34290"/>
                    </a:cubicBezTo>
                    <a:lnTo>
                      <a:pt x="0" y="16954"/>
                    </a:lnTo>
                    <a:lnTo>
                      <a:pt x="17582" y="6763"/>
                    </a:lnTo>
                    <a:lnTo>
                      <a:pt x="47234" y="23908"/>
                    </a:lnTo>
                    <a:cubicBezTo>
                      <a:pt x="61159" y="17021"/>
                      <a:pt x="75784" y="11649"/>
                      <a:pt x="90856" y="7906"/>
                    </a:cubicBezTo>
                    <a:cubicBezTo>
                      <a:pt x="105192" y="4238"/>
                      <a:pt x="119769" y="1591"/>
                      <a:pt x="134479" y="0"/>
                    </a:cubicBezTo>
                    <a:lnTo>
                      <a:pt x="149875" y="30099"/>
                    </a:lnTo>
                    <a:close/>
                    <a:moveTo>
                      <a:pt x="63105" y="83248"/>
                    </a:moveTo>
                    <a:cubicBezTo>
                      <a:pt x="69789" y="87078"/>
                      <a:pt x="77490" y="88735"/>
                      <a:pt x="85154" y="88011"/>
                    </a:cubicBezTo>
                    <a:cubicBezTo>
                      <a:pt x="95443" y="86811"/>
                      <a:pt x="105574" y="84506"/>
                      <a:pt x="115376" y="81153"/>
                    </a:cubicBezTo>
                    <a:lnTo>
                      <a:pt x="67857" y="53626"/>
                    </a:lnTo>
                    <a:cubicBezTo>
                      <a:pt x="50370" y="65341"/>
                      <a:pt x="48849" y="75247"/>
                      <a:pt x="63105" y="83248"/>
                    </a:cubicBezTo>
                    <a:close/>
                    <a:moveTo>
                      <a:pt x="229992" y="97155"/>
                    </a:moveTo>
                    <a:cubicBezTo>
                      <a:pt x="222721" y="93154"/>
                      <a:pt x="214339" y="91649"/>
                      <a:pt x="206137" y="92869"/>
                    </a:cubicBezTo>
                    <a:cubicBezTo>
                      <a:pt x="194894" y="94383"/>
                      <a:pt x="183803" y="96841"/>
                      <a:pt x="172969" y="100203"/>
                    </a:cubicBezTo>
                    <a:lnTo>
                      <a:pt x="220488" y="127540"/>
                    </a:lnTo>
                    <a:cubicBezTo>
                      <a:pt x="240446" y="115538"/>
                      <a:pt x="243677" y="105346"/>
                      <a:pt x="229992" y="97441"/>
                    </a:cubicBezTo>
                    <a:lnTo>
                      <a:pt x="229992" y="97155"/>
                    </a:lnTo>
                    <a:close/>
                  </a:path>
                </a:pathLst>
              </a:custGeom>
              <a:solidFill>
                <a:srgbClr val="F9CA0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grpSp>
        <p:grpSp>
          <p:nvGrpSpPr>
            <p:cNvPr id="24588" name="Google Shape;3263;p47">
              <a:extLst>
                <a:ext uri="{FF2B5EF4-FFF2-40B4-BE49-F238E27FC236}">
                  <a16:creationId xmlns:a16="http://schemas.microsoft.com/office/drawing/2014/main" id="{307A0CDB-7D70-3DFB-1C99-5DBB8185C3C0}"/>
                </a:ext>
              </a:extLst>
            </p:cNvPr>
            <p:cNvGrpSpPr>
              <a:grpSpLocks/>
            </p:cNvGrpSpPr>
            <p:nvPr/>
          </p:nvGrpSpPr>
          <p:grpSpPr bwMode="auto">
            <a:xfrm>
              <a:off x="2694110" y="2656109"/>
              <a:ext cx="883852" cy="621029"/>
              <a:chOff x="4503735" y="3398234"/>
              <a:chExt cx="883852" cy="621029"/>
            </a:xfrm>
          </p:grpSpPr>
          <p:sp>
            <p:nvSpPr>
              <p:cNvPr id="24989" name="Google Shape;3264;p47">
                <a:extLst>
                  <a:ext uri="{FF2B5EF4-FFF2-40B4-BE49-F238E27FC236}">
                    <a16:creationId xmlns:a16="http://schemas.microsoft.com/office/drawing/2014/main" id="{20CAA1BD-68ED-A972-52F4-3107FED36965}"/>
                  </a:ext>
                </a:extLst>
              </p:cNvPr>
              <p:cNvSpPr>
                <a:spLocks/>
              </p:cNvSpPr>
              <p:nvPr/>
            </p:nvSpPr>
            <p:spPr bwMode="auto">
              <a:xfrm>
                <a:off x="4503735" y="3507771"/>
                <a:ext cx="883852" cy="511492"/>
              </a:xfrm>
              <a:custGeom>
                <a:avLst/>
                <a:gdLst>
                  <a:gd name="T0" fmla="*/ 883852 w 883852"/>
                  <a:gd name="T1" fmla="*/ 255746 h 511492"/>
                  <a:gd name="T2" fmla="*/ 441926 w 883852"/>
                  <a:gd name="T3" fmla="*/ 511493 h 511492"/>
                  <a:gd name="T4" fmla="*/ 0 w 883852"/>
                  <a:gd name="T5" fmla="*/ 255746 h 511492"/>
                  <a:gd name="T6" fmla="*/ 441926 w 883852"/>
                  <a:gd name="T7" fmla="*/ 0 h 511492"/>
                  <a:gd name="T8" fmla="*/ 883852 w 883852"/>
                  <a:gd name="T9" fmla="*/ 255746 h 5114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DD990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990" name="Google Shape;3265;p47">
                <a:extLst>
                  <a:ext uri="{FF2B5EF4-FFF2-40B4-BE49-F238E27FC236}">
                    <a16:creationId xmlns:a16="http://schemas.microsoft.com/office/drawing/2014/main" id="{810236CA-1668-7BBE-30C4-4CA7A17AEE48}"/>
                  </a:ext>
                </a:extLst>
              </p:cNvPr>
              <p:cNvSpPr>
                <a:spLocks/>
              </p:cNvSpPr>
              <p:nvPr/>
            </p:nvSpPr>
            <p:spPr bwMode="auto">
              <a:xfrm>
                <a:off x="4503925" y="3650932"/>
                <a:ext cx="87244" cy="116490"/>
              </a:xfrm>
              <a:custGeom>
                <a:avLst/>
                <a:gdLst>
                  <a:gd name="T0" fmla="*/ 0 w 87244"/>
                  <a:gd name="T1" fmla="*/ 116491 h 116490"/>
                  <a:gd name="T2" fmla="*/ 0 w 87244"/>
                  <a:gd name="T3" fmla="*/ 0 h 116490"/>
                  <a:gd name="T4" fmla="*/ 87245 w 87244"/>
                  <a:gd name="T5" fmla="*/ 77915 h 116490"/>
                  <a:gd name="T6" fmla="*/ 0 w 87244"/>
                  <a:gd name="T7" fmla="*/ 116491 h 11649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7244" h="116490" extrusionOk="0">
                    <a:moveTo>
                      <a:pt x="0" y="116491"/>
                    </a:moveTo>
                    <a:lnTo>
                      <a:pt x="0" y="0"/>
                    </a:lnTo>
                    <a:lnTo>
                      <a:pt x="87245" y="77915"/>
                    </a:lnTo>
                    <a:lnTo>
                      <a:pt x="0" y="116491"/>
                    </a:lnTo>
                    <a:close/>
                  </a:path>
                </a:pathLst>
              </a:custGeom>
              <a:solidFill>
                <a:srgbClr val="DD990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991" name="Google Shape;3266;p47">
                <a:extLst>
                  <a:ext uri="{FF2B5EF4-FFF2-40B4-BE49-F238E27FC236}">
                    <a16:creationId xmlns:a16="http://schemas.microsoft.com/office/drawing/2014/main" id="{28DA7A52-8AB8-004F-8E0A-A983852EABBA}"/>
                  </a:ext>
                </a:extLst>
              </p:cNvPr>
              <p:cNvSpPr>
                <a:spLocks/>
              </p:cNvSpPr>
              <p:nvPr/>
            </p:nvSpPr>
            <p:spPr bwMode="auto">
              <a:xfrm>
                <a:off x="5321061" y="3653980"/>
                <a:ext cx="66526" cy="157067"/>
              </a:xfrm>
              <a:custGeom>
                <a:avLst/>
                <a:gdLst>
                  <a:gd name="T0" fmla="*/ 66527 w 66526"/>
                  <a:gd name="T1" fmla="*/ 0 h 157067"/>
                  <a:gd name="T2" fmla="*/ 66527 w 66526"/>
                  <a:gd name="T3" fmla="*/ 109538 h 157067"/>
                  <a:gd name="T4" fmla="*/ 21859 w 66526"/>
                  <a:gd name="T5" fmla="*/ 157067 h 157067"/>
                  <a:gd name="T6" fmla="*/ 0 w 66526"/>
                  <a:gd name="T7" fmla="*/ 31623 h 157067"/>
                  <a:gd name="T8" fmla="*/ 66527 w 66526"/>
                  <a:gd name="T9" fmla="*/ 0 h 1570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526" h="157067" extrusionOk="0">
                    <a:moveTo>
                      <a:pt x="66527" y="0"/>
                    </a:moveTo>
                    <a:lnTo>
                      <a:pt x="66527" y="109538"/>
                    </a:lnTo>
                    <a:lnTo>
                      <a:pt x="21859" y="157067"/>
                    </a:lnTo>
                    <a:lnTo>
                      <a:pt x="0" y="31623"/>
                    </a:lnTo>
                    <a:lnTo>
                      <a:pt x="66527" y="0"/>
                    </a:lnTo>
                    <a:close/>
                  </a:path>
                </a:pathLst>
              </a:custGeom>
              <a:solidFill>
                <a:srgbClr val="DD990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992" name="Google Shape;3267;p47">
                <a:extLst>
                  <a:ext uri="{FF2B5EF4-FFF2-40B4-BE49-F238E27FC236}">
                    <a16:creationId xmlns:a16="http://schemas.microsoft.com/office/drawing/2014/main" id="{BFF09465-2AD5-E344-7043-B20371583D7B}"/>
                  </a:ext>
                </a:extLst>
              </p:cNvPr>
              <p:cNvSpPr>
                <a:spLocks/>
              </p:cNvSpPr>
              <p:nvPr/>
            </p:nvSpPr>
            <p:spPr bwMode="auto">
              <a:xfrm>
                <a:off x="4503735" y="3398234"/>
                <a:ext cx="883852" cy="511492"/>
              </a:xfrm>
              <a:custGeom>
                <a:avLst/>
                <a:gdLst>
                  <a:gd name="T0" fmla="*/ 883852 w 883852"/>
                  <a:gd name="T1" fmla="*/ 255746 h 511492"/>
                  <a:gd name="T2" fmla="*/ 441926 w 883852"/>
                  <a:gd name="T3" fmla="*/ 511493 h 511492"/>
                  <a:gd name="T4" fmla="*/ 0 w 883852"/>
                  <a:gd name="T5" fmla="*/ 255746 h 511492"/>
                  <a:gd name="T6" fmla="*/ 441926 w 883852"/>
                  <a:gd name="T7" fmla="*/ 0 h 511492"/>
                  <a:gd name="T8" fmla="*/ 883852 w 883852"/>
                  <a:gd name="T9" fmla="*/ 255746 h 5114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993" name="Google Shape;3268;p47">
                <a:extLst>
                  <a:ext uri="{FF2B5EF4-FFF2-40B4-BE49-F238E27FC236}">
                    <a16:creationId xmlns:a16="http://schemas.microsoft.com/office/drawing/2014/main" id="{A076A601-600A-67DC-D58A-35CA0D771490}"/>
                  </a:ext>
                </a:extLst>
              </p:cNvPr>
              <p:cNvSpPr>
                <a:spLocks/>
              </p:cNvSpPr>
              <p:nvPr/>
            </p:nvSpPr>
            <p:spPr bwMode="auto">
              <a:xfrm>
                <a:off x="4629431" y="3467838"/>
                <a:ext cx="632610" cy="366093"/>
              </a:xfrm>
              <a:custGeom>
                <a:avLst/>
                <a:gdLst>
                  <a:gd name="T0" fmla="*/ 632041 w 632610"/>
                  <a:gd name="T1" fmla="*/ 194048 h 366093"/>
                  <a:gd name="T2" fmla="*/ 539949 w 632610"/>
                  <a:gd name="T3" fmla="*/ 312444 h 366093"/>
                  <a:gd name="T4" fmla="*/ 92511 w 632610"/>
                  <a:gd name="T5" fmla="*/ 312444 h 366093"/>
                  <a:gd name="T6" fmla="*/ 610 w 632610"/>
                  <a:gd name="T7" fmla="*/ 194048 h 366093"/>
                  <a:gd name="T8" fmla="*/ 92511 w 632610"/>
                  <a:gd name="T9" fmla="*/ 53650 h 366093"/>
                  <a:gd name="T10" fmla="*/ 539949 w 632610"/>
                  <a:gd name="T11" fmla="*/ 53650 h 366093"/>
                  <a:gd name="T12" fmla="*/ 632041 w 632610"/>
                  <a:gd name="T13" fmla="*/ 194048 h 36609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610" h="366093" extrusionOk="0">
                    <a:moveTo>
                      <a:pt x="632041" y="194048"/>
                    </a:moveTo>
                    <a:cubicBezTo>
                      <a:pt x="627574" y="237101"/>
                      <a:pt x="596877" y="279773"/>
                      <a:pt x="539949" y="312444"/>
                    </a:cubicBezTo>
                    <a:cubicBezTo>
                      <a:pt x="416400" y="383977"/>
                      <a:pt x="216060" y="383977"/>
                      <a:pt x="92511" y="312444"/>
                    </a:cubicBezTo>
                    <a:cubicBezTo>
                      <a:pt x="35488" y="279487"/>
                      <a:pt x="4981" y="237101"/>
                      <a:pt x="610" y="194048"/>
                    </a:cubicBezTo>
                    <a:cubicBezTo>
                      <a:pt x="-4808" y="143566"/>
                      <a:pt x="25890" y="92131"/>
                      <a:pt x="92511" y="53650"/>
                    </a:cubicBezTo>
                    <a:cubicBezTo>
                      <a:pt x="216060" y="-17883"/>
                      <a:pt x="416400" y="-17883"/>
                      <a:pt x="539949" y="53650"/>
                    </a:cubicBezTo>
                    <a:cubicBezTo>
                      <a:pt x="606476" y="92131"/>
                      <a:pt x="637268" y="143566"/>
                      <a:pt x="632041" y="194048"/>
                    </a:cubicBez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994" name="Google Shape;3269;p47">
                <a:extLst>
                  <a:ext uri="{FF2B5EF4-FFF2-40B4-BE49-F238E27FC236}">
                    <a16:creationId xmlns:a16="http://schemas.microsoft.com/office/drawing/2014/main" id="{66C130BC-EBAB-4BD8-686B-4B530C98681E}"/>
                  </a:ext>
                </a:extLst>
              </p:cNvPr>
              <p:cNvSpPr>
                <a:spLocks/>
              </p:cNvSpPr>
              <p:nvPr/>
            </p:nvSpPr>
            <p:spPr bwMode="auto">
              <a:xfrm>
                <a:off x="4630040" y="3489745"/>
                <a:ext cx="631431" cy="344185"/>
              </a:xfrm>
              <a:custGeom>
                <a:avLst/>
                <a:gdLst>
                  <a:gd name="T0" fmla="*/ 631432 w 631431"/>
                  <a:gd name="T1" fmla="*/ 172141 h 344185"/>
                  <a:gd name="T2" fmla="*/ 539340 w 631431"/>
                  <a:gd name="T3" fmla="*/ 290536 h 344185"/>
                  <a:gd name="T4" fmla="*/ 91902 w 631431"/>
                  <a:gd name="T5" fmla="*/ 290536 h 344185"/>
                  <a:gd name="T6" fmla="*/ 0 w 631431"/>
                  <a:gd name="T7" fmla="*/ 172141 h 344185"/>
                  <a:gd name="T8" fmla="*/ 91902 w 631431"/>
                  <a:gd name="T9" fmla="*/ 53650 h 344185"/>
                  <a:gd name="T10" fmla="*/ 539340 w 631431"/>
                  <a:gd name="T11" fmla="*/ 53650 h 344185"/>
                  <a:gd name="T12" fmla="*/ 631432 w 631431"/>
                  <a:gd name="T13" fmla="*/ 172141 h 3441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1431" h="344185" extrusionOk="0">
                    <a:moveTo>
                      <a:pt x="631432" y="172141"/>
                    </a:moveTo>
                    <a:cubicBezTo>
                      <a:pt x="626965" y="215194"/>
                      <a:pt x="596268" y="257866"/>
                      <a:pt x="539340" y="290536"/>
                    </a:cubicBezTo>
                    <a:cubicBezTo>
                      <a:pt x="415791" y="362069"/>
                      <a:pt x="215451" y="362069"/>
                      <a:pt x="91902" y="290536"/>
                    </a:cubicBezTo>
                    <a:cubicBezTo>
                      <a:pt x="34879" y="257580"/>
                      <a:pt x="4372" y="215194"/>
                      <a:pt x="0" y="172141"/>
                    </a:cubicBezTo>
                    <a:cubicBezTo>
                      <a:pt x="4372" y="129087"/>
                      <a:pt x="34974" y="86416"/>
                      <a:pt x="91902" y="53650"/>
                    </a:cubicBezTo>
                    <a:cubicBezTo>
                      <a:pt x="215451" y="-17883"/>
                      <a:pt x="415791" y="-17883"/>
                      <a:pt x="539340" y="53650"/>
                    </a:cubicBezTo>
                    <a:cubicBezTo>
                      <a:pt x="596363" y="86606"/>
                      <a:pt x="626965" y="129087"/>
                      <a:pt x="631432" y="172141"/>
                    </a:cubicBezTo>
                    <a:close/>
                  </a:path>
                </a:pathLst>
              </a:custGeom>
              <a:solidFill>
                <a:srgbClr val="E8A30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995" name="Google Shape;3270;p47">
                <a:extLst>
                  <a:ext uri="{FF2B5EF4-FFF2-40B4-BE49-F238E27FC236}">
                    <a16:creationId xmlns:a16="http://schemas.microsoft.com/office/drawing/2014/main" id="{2FD07DA5-8893-ED48-E63C-27A3A5A25B1E}"/>
                  </a:ext>
                </a:extLst>
              </p:cNvPr>
              <p:cNvSpPr>
                <a:spLocks/>
              </p:cNvSpPr>
              <p:nvPr/>
            </p:nvSpPr>
            <p:spPr bwMode="auto">
              <a:xfrm>
                <a:off x="4791985" y="3572160"/>
                <a:ext cx="294810" cy="185070"/>
              </a:xfrm>
              <a:custGeom>
                <a:avLst/>
                <a:gdLst>
                  <a:gd name="T0" fmla="*/ 149304 w 294810"/>
                  <a:gd name="T1" fmla="*/ 29813 h 185070"/>
                  <a:gd name="T2" fmla="*/ 137710 w 294810"/>
                  <a:gd name="T3" fmla="*/ 30766 h 185070"/>
                  <a:gd name="T4" fmla="*/ 120223 w 294810"/>
                  <a:gd name="T5" fmla="*/ 33909 h 185070"/>
                  <a:gd name="T6" fmla="*/ 100170 w 294810"/>
                  <a:gd name="T7" fmla="*/ 39053 h 185070"/>
                  <a:gd name="T8" fmla="*/ 80307 w 294810"/>
                  <a:gd name="T9" fmla="*/ 46577 h 185070"/>
                  <a:gd name="T10" fmla="*/ 131152 w 294810"/>
                  <a:gd name="T11" fmla="*/ 76010 h 185070"/>
                  <a:gd name="T12" fmla="*/ 140656 w 294810"/>
                  <a:gd name="T13" fmla="*/ 72771 h 185070"/>
                  <a:gd name="T14" fmla="*/ 177246 w 294810"/>
                  <a:gd name="T15" fmla="*/ 61817 h 185070"/>
                  <a:gd name="T16" fmla="*/ 210129 w 294810"/>
                  <a:gd name="T17" fmla="*/ 56388 h 185070"/>
                  <a:gd name="T18" fmla="*/ 240446 w 294810"/>
                  <a:gd name="T19" fmla="*/ 58388 h 185070"/>
                  <a:gd name="T20" fmla="*/ 268957 w 294810"/>
                  <a:gd name="T21" fmla="*/ 69723 h 185070"/>
                  <a:gd name="T22" fmla="*/ 290816 w 294810"/>
                  <a:gd name="T23" fmla="*/ 88773 h 185070"/>
                  <a:gd name="T24" fmla="*/ 294047 w 294810"/>
                  <a:gd name="T25" fmla="*/ 108585 h 185070"/>
                  <a:gd name="T26" fmla="*/ 282167 w 294810"/>
                  <a:gd name="T27" fmla="*/ 128206 h 185070"/>
                  <a:gd name="T28" fmla="*/ 258978 w 294810"/>
                  <a:gd name="T29" fmla="*/ 146590 h 185070"/>
                  <a:gd name="T30" fmla="*/ 291291 w 294810"/>
                  <a:gd name="T31" fmla="*/ 165640 h 185070"/>
                  <a:gd name="T32" fmla="*/ 272854 w 294810"/>
                  <a:gd name="T33" fmla="*/ 175736 h 185070"/>
                  <a:gd name="T34" fmla="*/ 240256 w 294810"/>
                  <a:gd name="T35" fmla="*/ 156686 h 185070"/>
                  <a:gd name="T36" fmla="*/ 191786 w 294810"/>
                  <a:gd name="T37" fmla="*/ 175070 h 185070"/>
                  <a:gd name="T38" fmla="*/ 138375 w 294810"/>
                  <a:gd name="T39" fmla="*/ 185071 h 185070"/>
                  <a:gd name="T40" fmla="*/ 121363 w 294810"/>
                  <a:gd name="T41" fmla="*/ 154496 h 185070"/>
                  <a:gd name="T42" fmla="*/ 135619 w 294810"/>
                  <a:gd name="T43" fmla="*/ 153448 h 185070"/>
                  <a:gd name="T44" fmla="*/ 156908 w 294810"/>
                  <a:gd name="T45" fmla="*/ 149733 h 185070"/>
                  <a:gd name="T46" fmla="*/ 181712 w 294810"/>
                  <a:gd name="T47" fmla="*/ 143351 h 185070"/>
                  <a:gd name="T48" fmla="*/ 206517 w 294810"/>
                  <a:gd name="T49" fmla="*/ 133826 h 185070"/>
                  <a:gd name="T50" fmla="*/ 155957 w 294810"/>
                  <a:gd name="T51" fmla="*/ 104585 h 185070"/>
                  <a:gd name="T52" fmla="*/ 149400 w 294810"/>
                  <a:gd name="T53" fmla="*/ 106871 h 185070"/>
                  <a:gd name="T54" fmla="*/ 142462 w 294810"/>
                  <a:gd name="T55" fmla="*/ 109061 h 185070"/>
                  <a:gd name="T56" fmla="*/ 107488 w 294810"/>
                  <a:gd name="T57" fmla="*/ 118586 h 185070"/>
                  <a:gd name="T58" fmla="*/ 77741 w 294810"/>
                  <a:gd name="T59" fmla="*/ 122587 h 185070"/>
                  <a:gd name="T60" fmla="*/ 51415 w 294810"/>
                  <a:gd name="T61" fmla="*/ 120110 h 185070"/>
                  <a:gd name="T62" fmla="*/ 27086 w 294810"/>
                  <a:gd name="T63" fmla="*/ 110585 h 185070"/>
                  <a:gd name="T64" fmla="*/ 6748 w 294810"/>
                  <a:gd name="T65" fmla="*/ 92869 h 185070"/>
                  <a:gd name="T66" fmla="*/ 1045 w 294810"/>
                  <a:gd name="T67" fmla="*/ 73247 h 185070"/>
                  <a:gd name="T68" fmla="*/ 9409 w 294810"/>
                  <a:gd name="T69" fmla="*/ 53435 h 185070"/>
                  <a:gd name="T70" fmla="*/ 29937 w 294810"/>
                  <a:gd name="T71" fmla="*/ 34385 h 185070"/>
                  <a:gd name="T72" fmla="*/ 0 w 294810"/>
                  <a:gd name="T73" fmla="*/ 17050 h 185070"/>
                  <a:gd name="T74" fmla="*/ 17677 w 294810"/>
                  <a:gd name="T75" fmla="*/ 6763 h 185070"/>
                  <a:gd name="T76" fmla="*/ 47329 w 294810"/>
                  <a:gd name="T77" fmla="*/ 24003 h 185070"/>
                  <a:gd name="T78" fmla="*/ 90951 w 294810"/>
                  <a:gd name="T79" fmla="*/ 7906 h 185070"/>
                  <a:gd name="T80" fmla="*/ 134574 w 294810"/>
                  <a:gd name="T81" fmla="*/ 0 h 185070"/>
                  <a:gd name="T82" fmla="*/ 149304 w 294810"/>
                  <a:gd name="T83" fmla="*/ 29813 h 185070"/>
                  <a:gd name="T84" fmla="*/ 63010 w 294810"/>
                  <a:gd name="T85" fmla="*/ 83153 h 185070"/>
                  <a:gd name="T86" fmla="*/ 84964 w 294810"/>
                  <a:gd name="T87" fmla="*/ 87916 h 185070"/>
                  <a:gd name="T88" fmla="*/ 115281 w 294810"/>
                  <a:gd name="T89" fmla="*/ 81153 h 185070"/>
                  <a:gd name="T90" fmla="*/ 67762 w 294810"/>
                  <a:gd name="T91" fmla="*/ 53626 h 185070"/>
                  <a:gd name="T92" fmla="*/ 62725 w 294810"/>
                  <a:gd name="T93" fmla="*/ 83153 h 185070"/>
                  <a:gd name="T94" fmla="*/ 63010 w 294810"/>
                  <a:gd name="T95" fmla="*/ 83153 h 185070"/>
                  <a:gd name="T96" fmla="*/ 229802 w 294810"/>
                  <a:gd name="T97" fmla="*/ 97060 h 185070"/>
                  <a:gd name="T98" fmla="*/ 206042 w 294810"/>
                  <a:gd name="T99" fmla="*/ 92869 h 185070"/>
                  <a:gd name="T100" fmla="*/ 172779 w 294810"/>
                  <a:gd name="T101" fmla="*/ 100203 h 185070"/>
                  <a:gd name="T102" fmla="*/ 220298 w 294810"/>
                  <a:gd name="T103" fmla="*/ 127540 h 185070"/>
                  <a:gd name="T104" fmla="*/ 229516 w 294810"/>
                  <a:gd name="T105" fmla="*/ 97060 h 185070"/>
                  <a:gd name="T106" fmla="*/ 229802 w 294810"/>
                  <a:gd name="T107" fmla="*/ 97060 h 18507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4810" h="185070" extrusionOk="0">
                    <a:moveTo>
                      <a:pt x="149304" y="29813"/>
                    </a:moveTo>
                    <a:cubicBezTo>
                      <a:pt x="145417" y="29804"/>
                      <a:pt x="141540" y="30118"/>
                      <a:pt x="137710" y="30766"/>
                    </a:cubicBezTo>
                    <a:cubicBezTo>
                      <a:pt x="132578" y="31432"/>
                      <a:pt x="126685" y="32480"/>
                      <a:pt x="120223" y="33909"/>
                    </a:cubicBezTo>
                    <a:cubicBezTo>
                      <a:pt x="113760" y="35338"/>
                      <a:pt x="107108" y="36957"/>
                      <a:pt x="100170" y="39053"/>
                    </a:cubicBezTo>
                    <a:cubicBezTo>
                      <a:pt x="93383" y="41100"/>
                      <a:pt x="86747" y="43615"/>
                      <a:pt x="80307" y="46577"/>
                    </a:cubicBezTo>
                    <a:lnTo>
                      <a:pt x="131152" y="76010"/>
                    </a:lnTo>
                    <a:lnTo>
                      <a:pt x="140656" y="72771"/>
                    </a:lnTo>
                    <a:cubicBezTo>
                      <a:pt x="153581" y="68485"/>
                      <a:pt x="165841" y="64865"/>
                      <a:pt x="177246" y="61817"/>
                    </a:cubicBezTo>
                    <a:cubicBezTo>
                      <a:pt x="188013" y="58979"/>
                      <a:pt x="199019" y="57160"/>
                      <a:pt x="210129" y="56388"/>
                    </a:cubicBezTo>
                    <a:cubicBezTo>
                      <a:pt x="220279" y="55750"/>
                      <a:pt x="230467" y="56417"/>
                      <a:pt x="240446" y="58388"/>
                    </a:cubicBezTo>
                    <a:cubicBezTo>
                      <a:pt x="250491" y="60636"/>
                      <a:pt x="260109" y="64465"/>
                      <a:pt x="268957" y="69723"/>
                    </a:cubicBezTo>
                    <a:cubicBezTo>
                      <a:pt x="277729" y="74124"/>
                      <a:pt x="285256" y="80677"/>
                      <a:pt x="290816" y="88773"/>
                    </a:cubicBezTo>
                    <a:cubicBezTo>
                      <a:pt x="294579" y="94640"/>
                      <a:pt x="295748" y="101813"/>
                      <a:pt x="294047" y="108585"/>
                    </a:cubicBezTo>
                    <a:cubicBezTo>
                      <a:pt x="291937" y="116081"/>
                      <a:pt x="287832" y="122863"/>
                      <a:pt x="282167" y="128206"/>
                    </a:cubicBezTo>
                    <a:cubicBezTo>
                      <a:pt x="275220" y="135264"/>
                      <a:pt x="267437" y="141437"/>
                      <a:pt x="258978" y="146590"/>
                    </a:cubicBezTo>
                    <a:lnTo>
                      <a:pt x="291291" y="165640"/>
                    </a:lnTo>
                    <a:lnTo>
                      <a:pt x="272854" y="175736"/>
                    </a:lnTo>
                    <a:lnTo>
                      <a:pt x="240256" y="156686"/>
                    </a:lnTo>
                    <a:cubicBezTo>
                      <a:pt x="224755" y="164430"/>
                      <a:pt x="208513" y="170593"/>
                      <a:pt x="191786" y="175070"/>
                    </a:cubicBezTo>
                    <a:cubicBezTo>
                      <a:pt x="174299" y="179908"/>
                      <a:pt x="156432" y="183261"/>
                      <a:pt x="138375" y="185071"/>
                    </a:cubicBezTo>
                    <a:lnTo>
                      <a:pt x="121363" y="154496"/>
                    </a:lnTo>
                    <a:cubicBezTo>
                      <a:pt x="124500" y="154496"/>
                      <a:pt x="129251" y="154496"/>
                      <a:pt x="135619" y="153448"/>
                    </a:cubicBezTo>
                    <a:cubicBezTo>
                      <a:pt x="141987" y="152400"/>
                      <a:pt x="149019" y="151447"/>
                      <a:pt x="156908" y="149733"/>
                    </a:cubicBezTo>
                    <a:cubicBezTo>
                      <a:pt x="164796" y="148019"/>
                      <a:pt x="172969" y="145923"/>
                      <a:pt x="181712" y="143351"/>
                    </a:cubicBezTo>
                    <a:cubicBezTo>
                      <a:pt x="190218" y="140837"/>
                      <a:pt x="198515" y="137655"/>
                      <a:pt x="206517" y="133826"/>
                    </a:cubicBezTo>
                    <a:lnTo>
                      <a:pt x="155957" y="104585"/>
                    </a:lnTo>
                    <a:cubicBezTo>
                      <a:pt x="153809" y="105461"/>
                      <a:pt x="151623" y="106223"/>
                      <a:pt x="149400" y="106871"/>
                    </a:cubicBezTo>
                    <a:lnTo>
                      <a:pt x="142462" y="109061"/>
                    </a:lnTo>
                    <a:cubicBezTo>
                      <a:pt x="129727" y="113252"/>
                      <a:pt x="118132" y="116491"/>
                      <a:pt x="107488" y="118586"/>
                    </a:cubicBezTo>
                    <a:cubicBezTo>
                      <a:pt x="97722" y="120863"/>
                      <a:pt x="87761" y="122206"/>
                      <a:pt x="77741" y="122587"/>
                    </a:cubicBezTo>
                    <a:cubicBezTo>
                      <a:pt x="68896" y="122901"/>
                      <a:pt x="60048" y="122072"/>
                      <a:pt x="51415" y="120110"/>
                    </a:cubicBezTo>
                    <a:cubicBezTo>
                      <a:pt x="42890" y="118129"/>
                      <a:pt x="34694" y="114919"/>
                      <a:pt x="27086" y="110585"/>
                    </a:cubicBezTo>
                    <a:cubicBezTo>
                      <a:pt x="19103" y="106232"/>
                      <a:pt x="12162" y="100184"/>
                      <a:pt x="6748" y="92869"/>
                    </a:cubicBezTo>
                    <a:cubicBezTo>
                      <a:pt x="2692" y="87163"/>
                      <a:pt x="682" y="80248"/>
                      <a:pt x="1045" y="73247"/>
                    </a:cubicBezTo>
                    <a:cubicBezTo>
                      <a:pt x="1772" y="65951"/>
                      <a:pt x="4687" y="59036"/>
                      <a:pt x="9409" y="53435"/>
                    </a:cubicBezTo>
                    <a:cubicBezTo>
                      <a:pt x="15216" y="46053"/>
                      <a:pt x="22143" y="39624"/>
                      <a:pt x="29937" y="34385"/>
                    </a:cubicBezTo>
                    <a:lnTo>
                      <a:pt x="0" y="17050"/>
                    </a:lnTo>
                    <a:lnTo>
                      <a:pt x="17677" y="6763"/>
                    </a:lnTo>
                    <a:lnTo>
                      <a:pt x="47329" y="24003"/>
                    </a:lnTo>
                    <a:cubicBezTo>
                      <a:pt x="61238" y="17050"/>
                      <a:pt x="75867" y="11659"/>
                      <a:pt x="90951" y="7906"/>
                    </a:cubicBezTo>
                    <a:cubicBezTo>
                      <a:pt x="105292" y="4267"/>
                      <a:pt x="119868" y="1629"/>
                      <a:pt x="134574" y="0"/>
                    </a:cubicBezTo>
                    <a:lnTo>
                      <a:pt x="149304" y="29813"/>
                    </a:lnTo>
                    <a:close/>
                    <a:moveTo>
                      <a:pt x="63010" y="83153"/>
                    </a:moveTo>
                    <a:cubicBezTo>
                      <a:pt x="69644" y="87020"/>
                      <a:pt x="77328" y="88687"/>
                      <a:pt x="84964" y="87916"/>
                    </a:cubicBezTo>
                    <a:cubicBezTo>
                      <a:pt x="95280" y="86744"/>
                      <a:pt x="105443" y="84477"/>
                      <a:pt x="115281" y="81153"/>
                    </a:cubicBezTo>
                    <a:lnTo>
                      <a:pt x="67762" y="53626"/>
                    </a:lnTo>
                    <a:cubicBezTo>
                      <a:pt x="49990" y="65056"/>
                      <a:pt x="48374" y="74867"/>
                      <a:pt x="62725" y="83153"/>
                    </a:cubicBezTo>
                    <a:lnTo>
                      <a:pt x="63010" y="83153"/>
                    </a:lnTo>
                    <a:close/>
                    <a:moveTo>
                      <a:pt x="229802" y="97060"/>
                    </a:moveTo>
                    <a:cubicBezTo>
                      <a:pt x="222550" y="93116"/>
                      <a:pt x="214206" y="91640"/>
                      <a:pt x="206042" y="92869"/>
                    </a:cubicBezTo>
                    <a:cubicBezTo>
                      <a:pt x="194752" y="94279"/>
                      <a:pt x="183613" y="96736"/>
                      <a:pt x="172779" y="100203"/>
                    </a:cubicBezTo>
                    <a:lnTo>
                      <a:pt x="220298" y="127540"/>
                    </a:lnTo>
                    <a:cubicBezTo>
                      <a:pt x="239971" y="115157"/>
                      <a:pt x="243202" y="105061"/>
                      <a:pt x="229516" y="97060"/>
                    </a:cubicBezTo>
                    <a:lnTo>
                      <a:pt x="229802" y="97060"/>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996" name="Google Shape;3271;p47">
                <a:extLst>
                  <a:ext uri="{FF2B5EF4-FFF2-40B4-BE49-F238E27FC236}">
                    <a16:creationId xmlns:a16="http://schemas.microsoft.com/office/drawing/2014/main" id="{F643E28D-802B-5ED0-F8CB-3E17B47E0D23}"/>
                  </a:ext>
                </a:extLst>
              </p:cNvPr>
              <p:cNvSpPr>
                <a:spLocks/>
              </p:cNvSpPr>
              <p:nvPr/>
            </p:nvSpPr>
            <p:spPr bwMode="auto">
              <a:xfrm>
                <a:off x="4913728" y="3709701"/>
                <a:ext cx="19007" cy="25526"/>
              </a:xfrm>
              <a:custGeom>
                <a:avLst/>
                <a:gdLst>
                  <a:gd name="T0" fmla="*/ 0 w 19007"/>
                  <a:gd name="T1" fmla="*/ 17145 h 25526"/>
                  <a:gd name="T2" fmla="*/ 0 w 19007"/>
                  <a:gd name="T3" fmla="*/ 0 h 25526"/>
                  <a:gd name="T4" fmla="*/ 19008 w 19007"/>
                  <a:gd name="T5" fmla="*/ 12478 h 25526"/>
                  <a:gd name="T6" fmla="*/ 10549 w 19007"/>
                  <a:gd name="T7" fmla="*/ 25527 h 25526"/>
                  <a:gd name="T8" fmla="*/ 0 w 19007"/>
                  <a:gd name="T9" fmla="*/ 17145 h 255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007" h="25526" extrusionOk="0">
                    <a:moveTo>
                      <a:pt x="0" y="17145"/>
                    </a:moveTo>
                    <a:cubicBezTo>
                      <a:pt x="475" y="15907"/>
                      <a:pt x="0" y="0"/>
                      <a:pt x="0" y="0"/>
                    </a:cubicBezTo>
                    <a:lnTo>
                      <a:pt x="19008" y="12478"/>
                    </a:lnTo>
                    <a:lnTo>
                      <a:pt x="10549" y="25527"/>
                    </a:lnTo>
                    <a:lnTo>
                      <a:pt x="0" y="17145"/>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997" name="Google Shape;3272;p47">
                <a:extLst>
                  <a:ext uri="{FF2B5EF4-FFF2-40B4-BE49-F238E27FC236}">
                    <a16:creationId xmlns:a16="http://schemas.microsoft.com/office/drawing/2014/main" id="{BB96B7BF-4A4A-72E7-0680-1840F1D7A337}"/>
                  </a:ext>
                </a:extLst>
              </p:cNvPr>
              <p:cNvSpPr>
                <a:spLocks/>
              </p:cNvSpPr>
              <p:nvPr/>
            </p:nvSpPr>
            <p:spPr bwMode="auto">
              <a:xfrm>
                <a:off x="5040889" y="3720560"/>
                <a:ext cx="42006" cy="19716"/>
              </a:xfrm>
              <a:custGeom>
                <a:avLst/>
                <a:gdLst>
                  <a:gd name="T0" fmla="*/ 42007 w 42006"/>
                  <a:gd name="T1" fmla="*/ 17145 h 19716"/>
                  <a:gd name="T2" fmla="*/ 42007 w 42006"/>
                  <a:gd name="T3" fmla="*/ 0 h 19716"/>
                  <a:gd name="T4" fmla="*/ 0 w 42006"/>
                  <a:gd name="T5" fmla="*/ 3239 h 19716"/>
                  <a:gd name="T6" fmla="*/ 24140 w 42006"/>
                  <a:gd name="T7" fmla="*/ 19717 h 19716"/>
                  <a:gd name="T8" fmla="*/ 42007 w 42006"/>
                  <a:gd name="T9" fmla="*/ 17145 h 197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006" h="19716" extrusionOk="0">
                    <a:moveTo>
                      <a:pt x="42007" y="17145"/>
                    </a:moveTo>
                    <a:lnTo>
                      <a:pt x="42007" y="0"/>
                    </a:lnTo>
                    <a:lnTo>
                      <a:pt x="0" y="3239"/>
                    </a:lnTo>
                    <a:lnTo>
                      <a:pt x="24140" y="19717"/>
                    </a:lnTo>
                    <a:lnTo>
                      <a:pt x="42007" y="17145"/>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998" name="Google Shape;3273;p47">
                <a:extLst>
                  <a:ext uri="{FF2B5EF4-FFF2-40B4-BE49-F238E27FC236}">
                    <a16:creationId xmlns:a16="http://schemas.microsoft.com/office/drawing/2014/main" id="{F85273C6-359F-2F6B-E9BA-C5AC7709F161}"/>
                  </a:ext>
                </a:extLst>
              </p:cNvPr>
              <p:cNvSpPr>
                <a:spLocks/>
              </p:cNvSpPr>
              <p:nvPr/>
            </p:nvSpPr>
            <p:spPr bwMode="auto">
              <a:xfrm>
                <a:off x="5054955" y="3657409"/>
                <a:ext cx="31457" cy="17335"/>
              </a:xfrm>
              <a:custGeom>
                <a:avLst/>
                <a:gdLst>
                  <a:gd name="T0" fmla="*/ 31458 w 31457"/>
                  <a:gd name="T1" fmla="*/ 17335 h 17335"/>
                  <a:gd name="T2" fmla="*/ 31458 w 31457"/>
                  <a:gd name="T3" fmla="*/ 0 h 17335"/>
                  <a:gd name="T4" fmla="*/ 0 w 31457"/>
                  <a:gd name="T5" fmla="*/ 11335 h 17335"/>
                  <a:gd name="T6" fmla="*/ 31458 w 31457"/>
                  <a:gd name="T7" fmla="*/ 17335 h 173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457" h="17335" extrusionOk="0">
                    <a:moveTo>
                      <a:pt x="31458" y="17335"/>
                    </a:moveTo>
                    <a:lnTo>
                      <a:pt x="31458" y="0"/>
                    </a:lnTo>
                    <a:lnTo>
                      <a:pt x="0" y="11335"/>
                    </a:lnTo>
                    <a:lnTo>
                      <a:pt x="31458" y="17335"/>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999" name="Google Shape;3274;p47">
                <a:extLst>
                  <a:ext uri="{FF2B5EF4-FFF2-40B4-BE49-F238E27FC236}">
                    <a16:creationId xmlns:a16="http://schemas.microsoft.com/office/drawing/2014/main" id="{A61E9158-78FF-D191-B21C-F2894582B335}"/>
                  </a:ext>
                </a:extLst>
              </p:cNvPr>
              <p:cNvSpPr>
                <a:spLocks/>
              </p:cNvSpPr>
              <p:nvPr/>
            </p:nvSpPr>
            <p:spPr bwMode="auto">
              <a:xfrm>
                <a:off x="4956115" y="3663791"/>
                <a:ext cx="47423" cy="33051"/>
              </a:xfrm>
              <a:custGeom>
                <a:avLst/>
                <a:gdLst>
                  <a:gd name="T0" fmla="*/ 0 w 47423"/>
                  <a:gd name="T1" fmla="*/ 10001 h 33051"/>
                  <a:gd name="T2" fmla="*/ 10454 w 47423"/>
                  <a:gd name="T3" fmla="*/ 0 h 33051"/>
                  <a:gd name="T4" fmla="*/ 47424 w 47423"/>
                  <a:gd name="T5" fmla="*/ 25527 h 33051"/>
                  <a:gd name="T6" fmla="*/ 45143 w 47423"/>
                  <a:gd name="T7" fmla="*/ 33052 h 33051"/>
                  <a:gd name="T8" fmla="*/ 16632 w 47423"/>
                  <a:gd name="T9" fmla="*/ 20764 h 33051"/>
                  <a:gd name="T10" fmla="*/ 0 w 47423"/>
                  <a:gd name="T11" fmla="*/ 10001 h 330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423" h="33051" extrusionOk="0">
                    <a:moveTo>
                      <a:pt x="0" y="10001"/>
                    </a:moveTo>
                    <a:lnTo>
                      <a:pt x="10454" y="0"/>
                    </a:lnTo>
                    <a:lnTo>
                      <a:pt x="47424" y="25527"/>
                    </a:lnTo>
                    <a:lnTo>
                      <a:pt x="45143" y="33052"/>
                    </a:lnTo>
                    <a:cubicBezTo>
                      <a:pt x="45143" y="33052"/>
                      <a:pt x="17582" y="21431"/>
                      <a:pt x="16632" y="20764"/>
                    </a:cubicBezTo>
                    <a:lnTo>
                      <a:pt x="0" y="10001"/>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5000" name="Google Shape;3275;p47">
                <a:extLst>
                  <a:ext uri="{FF2B5EF4-FFF2-40B4-BE49-F238E27FC236}">
                    <a16:creationId xmlns:a16="http://schemas.microsoft.com/office/drawing/2014/main" id="{6CE403CB-D9D4-7226-037D-71BC2DAD1F6D}"/>
                  </a:ext>
                </a:extLst>
              </p:cNvPr>
              <p:cNvSpPr>
                <a:spLocks/>
              </p:cNvSpPr>
              <p:nvPr/>
            </p:nvSpPr>
            <p:spPr bwMode="auto">
              <a:xfrm>
                <a:off x="4859557" y="3608355"/>
                <a:ext cx="58448" cy="38957"/>
              </a:xfrm>
              <a:custGeom>
                <a:avLst/>
                <a:gdLst>
                  <a:gd name="T0" fmla="*/ 0 w 58448"/>
                  <a:gd name="T1" fmla="*/ 11144 h 38957"/>
                  <a:gd name="T2" fmla="*/ 48945 w 58448"/>
                  <a:gd name="T3" fmla="*/ 38958 h 38957"/>
                  <a:gd name="T4" fmla="*/ 58448 w 58448"/>
                  <a:gd name="T5" fmla="*/ 31718 h 38957"/>
                  <a:gd name="T6" fmla="*/ 51891 w 58448"/>
                  <a:gd name="T7" fmla="*/ 23908 h 38957"/>
                  <a:gd name="T8" fmla="*/ 37065 w 58448"/>
                  <a:gd name="T9" fmla="*/ 11144 h 38957"/>
                  <a:gd name="T10" fmla="*/ 10264 w 58448"/>
                  <a:gd name="T11" fmla="*/ 0 h 38957"/>
                  <a:gd name="T12" fmla="*/ 0 w 58448"/>
                  <a:gd name="T13" fmla="*/ 11144 h 389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8448" h="38957" extrusionOk="0">
                    <a:moveTo>
                      <a:pt x="0" y="11144"/>
                    </a:moveTo>
                    <a:lnTo>
                      <a:pt x="48945" y="38958"/>
                    </a:lnTo>
                    <a:lnTo>
                      <a:pt x="58448" y="31718"/>
                    </a:lnTo>
                    <a:cubicBezTo>
                      <a:pt x="58448" y="31718"/>
                      <a:pt x="52366" y="24575"/>
                      <a:pt x="51891" y="23908"/>
                    </a:cubicBezTo>
                    <a:cubicBezTo>
                      <a:pt x="47632" y="18917"/>
                      <a:pt x="42632" y="14612"/>
                      <a:pt x="37065" y="11144"/>
                    </a:cubicBezTo>
                    <a:cubicBezTo>
                      <a:pt x="33453" y="10478"/>
                      <a:pt x="10264" y="0"/>
                      <a:pt x="10264" y="0"/>
                    </a:cubicBezTo>
                    <a:lnTo>
                      <a:pt x="0" y="11144"/>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5001" name="Google Shape;3276;p47">
                <a:extLst>
                  <a:ext uri="{FF2B5EF4-FFF2-40B4-BE49-F238E27FC236}">
                    <a16:creationId xmlns:a16="http://schemas.microsoft.com/office/drawing/2014/main" id="{04AFAC65-2CBA-F050-37E8-30CA2CB11AE1}"/>
                  </a:ext>
                </a:extLst>
              </p:cNvPr>
              <p:cNvSpPr>
                <a:spLocks/>
              </p:cNvSpPr>
              <p:nvPr/>
            </p:nvSpPr>
            <p:spPr bwMode="auto">
              <a:xfrm>
                <a:off x="4913728" y="3577494"/>
                <a:ext cx="27275" cy="24479"/>
              </a:xfrm>
              <a:custGeom>
                <a:avLst/>
                <a:gdLst>
                  <a:gd name="T0" fmla="*/ 27276 w 27275"/>
                  <a:gd name="T1" fmla="*/ 24479 h 24479"/>
                  <a:gd name="T2" fmla="*/ 27276 w 27275"/>
                  <a:gd name="T3" fmla="*/ 7334 h 24479"/>
                  <a:gd name="T4" fmla="*/ 4847 w 27275"/>
                  <a:gd name="T5" fmla="*/ 0 h 24479"/>
                  <a:gd name="T6" fmla="*/ 0 w 27275"/>
                  <a:gd name="T7" fmla="*/ 13430 h 24479"/>
                  <a:gd name="T8" fmla="*/ 1140 w 27275"/>
                  <a:gd name="T9" fmla="*/ 19621 h 24479"/>
                  <a:gd name="T10" fmla="*/ 27276 w 27275"/>
                  <a:gd name="T11" fmla="*/ 24479 h 244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275" h="24479" extrusionOk="0">
                    <a:moveTo>
                      <a:pt x="27276" y="24479"/>
                    </a:moveTo>
                    <a:lnTo>
                      <a:pt x="27276" y="7334"/>
                    </a:lnTo>
                    <a:lnTo>
                      <a:pt x="4847" y="0"/>
                    </a:lnTo>
                    <a:lnTo>
                      <a:pt x="0" y="13430"/>
                    </a:lnTo>
                    <a:lnTo>
                      <a:pt x="1140" y="19621"/>
                    </a:lnTo>
                    <a:lnTo>
                      <a:pt x="27276" y="24479"/>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5002" name="Google Shape;3277;p47">
                <a:extLst>
                  <a:ext uri="{FF2B5EF4-FFF2-40B4-BE49-F238E27FC236}">
                    <a16:creationId xmlns:a16="http://schemas.microsoft.com/office/drawing/2014/main" id="{70AE1C6C-EF56-5150-5A28-6ADA9644BF52}"/>
                  </a:ext>
                </a:extLst>
              </p:cNvPr>
              <p:cNvSpPr>
                <a:spLocks/>
              </p:cNvSpPr>
              <p:nvPr/>
            </p:nvSpPr>
            <p:spPr bwMode="auto">
              <a:xfrm>
                <a:off x="4791510" y="3572351"/>
                <a:ext cx="26135" cy="19526"/>
              </a:xfrm>
              <a:custGeom>
                <a:avLst/>
                <a:gdLst>
                  <a:gd name="T0" fmla="*/ 0 w 26135"/>
                  <a:gd name="T1" fmla="*/ 17240 h 19526"/>
                  <a:gd name="T2" fmla="*/ 0 w 26135"/>
                  <a:gd name="T3" fmla="*/ 0 h 19526"/>
                  <a:gd name="T4" fmla="*/ 26135 w 26135"/>
                  <a:gd name="T5" fmla="*/ 2858 h 19526"/>
                  <a:gd name="T6" fmla="*/ 17677 w 26135"/>
                  <a:gd name="T7" fmla="*/ 19526 h 19526"/>
                  <a:gd name="T8" fmla="*/ 0 w 26135"/>
                  <a:gd name="T9" fmla="*/ 17240 h 195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135" h="19526" extrusionOk="0">
                    <a:moveTo>
                      <a:pt x="0" y="17240"/>
                    </a:moveTo>
                    <a:lnTo>
                      <a:pt x="0" y="0"/>
                    </a:lnTo>
                    <a:lnTo>
                      <a:pt x="26135" y="2858"/>
                    </a:lnTo>
                    <a:lnTo>
                      <a:pt x="17677" y="19526"/>
                    </a:lnTo>
                    <a:lnTo>
                      <a:pt x="0" y="17240"/>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5003" name="Google Shape;3278;p47">
                <a:extLst>
                  <a:ext uri="{FF2B5EF4-FFF2-40B4-BE49-F238E27FC236}">
                    <a16:creationId xmlns:a16="http://schemas.microsoft.com/office/drawing/2014/main" id="{6045A08B-A2D0-33DA-0E11-629BAA564F4A}"/>
                  </a:ext>
                </a:extLst>
              </p:cNvPr>
              <p:cNvSpPr>
                <a:spLocks/>
              </p:cNvSpPr>
              <p:nvPr/>
            </p:nvSpPr>
            <p:spPr bwMode="auto">
              <a:xfrm>
                <a:off x="4792460" y="3629977"/>
                <a:ext cx="29936" cy="30289"/>
              </a:xfrm>
              <a:custGeom>
                <a:avLst/>
                <a:gdLst>
                  <a:gd name="T0" fmla="*/ 0 w 29936"/>
                  <a:gd name="T1" fmla="*/ 18097 h 30289"/>
                  <a:gd name="T2" fmla="*/ 0 w 29936"/>
                  <a:gd name="T3" fmla="*/ 0 h 30289"/>
                  <a:gd name="T4" fmla="*/ 29937 w 29936"/>
                  <a:gd name="T5" fmla="*/ 0 h 30289"/>
                  <a:gd name="T6" fmla="*/ 22619 w 29936"/>
                  <a:gd name="T7" fmla="*/ 16002 h 30289"/>
                  <a:gd name="T8" fmla="*/ 9694 w 29936"/>
                  <a:gd name="T9" fmla="*/ 30289 h 30289"/>
                  <a:gd name="T10" fmla="*/ 0 w 29936"/>
                  <a:gd name="T11" fmla="*/ 18097 h 3028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936" h="30289" extrusionOk="0">
                    <a:moveTo>
                      <a:pt x="0" y="18097"/>
                    </a:moveTo>
                    <a:lnTo>
                      <a:pt x="0" y="0"/>
                    </a:lnTo>
                    <a:lnTo>
                      <a:pt x="29937" y="0"/>
                    </a:lnTo>
                    <a:lnTo>
                      <a:pt x="22619" y="16002"/>
                    </a:lnTo>
                    <a:lnTo>
                      <a:pt x="9694" y="30289"/>
                    </a:lnTo>
                    <a:lnTo>
                      <a:pt x="0" y="18097"/>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5004" name="Google Shape;3279;p47">
                <a:extLst>
                  <a:ext uri="{FF2B5EF4-FFF2-40B4-BE49-F238E27FC236}">
                    <a16:creationId xmlns:a16="http://schemas.microsoft.com/office/drawing/2014/main" id="{857963D8-B70E-7705-B8E5-2B9B2FA5ED15}"/>
                  </a:ext>
                </a:extLst>
              </p:cNvPr>
              <p:cNvSpPr>
                <a:spLocks/>
              </p:cNvSpPr>
              <p:nvPr/>
            </p:nvSpPr>
            <p:spPr bwMode="auto">
              <a:xfrm>
                <a:off x="4791985" y="3555587"/>
                <a:ext cx="294804" cy="184499"/>
              </a:xfrm>
              <a:custGeom>
                <a:avLst/>
                <a:gdLst>
                  <a:gd name="T0" fmla="*/ 149304 w 294804"/>
                  <a:gd name="T1" fmla="*/ 29146 h 184499"/>
                  <a:gd name="T2" fmla="*/ 137710 w 294804"/>
                  <a:gd name="T3" fmla="*/ 30099 h 184499"/>
                  <a:gd name="T4" fmla="*/ 120223 w 294804"/>
                  <a:gd name="T5" fmla="*/ 33242 h 184499"/>
                  <a:gd name="T6" fmla="*/ 100170 w 294804"/>
                  <a:gd name="T7" fmla="*/ 38481 h 184499"/>
                  <a:gd name="T8" fmla="*/ 80307 w 294804"/>
                  <a:gd name="T9" fmla="*/ 46006 h 184499"/>
                  <a:gd name="T10" fmla="*/ 131152 w 294804"/>
                  <a:gd name="T11" fmla="*/ 75438 h 184499"/>
                  <a:gd name="T12" fmla="*/ 140656 w 294804"/>
                  <a:gd name="T13" fmla="*/ 72199 h 184499"/>
                  <a:gd name="T14" fmla="*/ 177246 w 294804"/>
                  <a:gd name="T15" fmla="*/ 61246 h 184499"/>
                  <a:gd name="T16" fmla="*/ 210129 w 294804"/>
                  <a:gd name="T17" fmla="*/ 55816 h 184499"/>
                  <a:gd name="T18" fmla="*/ 240446 w 294804"/>
                  <a:gd name="T19" fmla="*/ 57817 h 184499"/>
                  <a:gd name="T20" fmla="*/ 268957 w 294804"/>
                  <a:gd name="T21" fmla="*/ 69151 h 184499"/>
                  <a:gd name="T22" fmla="*/ 290816 w 294804"/>
                  <a:gd name="T23" fmla="*/ 88201 h 184499"/>
                  <a:gd name="T24" fmla="*/ 294047 w 294804"/>
                  <a:gd name="T25" fmla="*/ 108109 h 184499"/>
                  <a:gd name="T26" fmla="*/ 282167 w 294804"/>
                  <a:gd name="T27" fmla="*/ 127730 h 184499"/>
                  <a:gd name="T28" fmla="*/ 258978 w 294804"/>
                  <a:gd name="T29" fmla="*/ 146113 h 184499"/>
                  <a:gd name="T30" fmla="*/ 291291 w 294804"/>
                  <a:gd name="T31" fmla="*/ 165163 h 184499"/>
                  <a:gd name="T32" fmla="*/ 272854 w 294804"/>
                  <a:gd name="T33" fmla="*/ 175165 h 184499"/>
                  <a:gd name="T34" fmla="*/ 240256 w 294804"/>
                  <a:gd name="T35" fmla="*/ 156115 h 184499"/>
                  <a:gd name="T36" fmla="*/ 191786 w 294804"/>
                  <a:gd name="T37" fmla="*/ 174498 h 184499"/>
                  <a:gd name="T38" fmla="*/ 138375 w 294804"/>
                  <a:gd name="T39" fmla="*/ 184499 h 184499"/>
                  <a:gd name="T40" fmla="*/ 121363 w 294804"/>
                  <a:gd name="T41" fmla="*/ 153924 h 184499"/>
                  <a:gd name="T42" fmla="*/ 135619 w 294804"/>
                  <a:gd name="T43" fmla="*/ 152781 h 184499"/>
                  <a:gd name="T44" fmla="*/ 156908 w 294804"/>
                  <a:gd name="T45" fmla="*/ 149162 h 184499"/>
                  <a:gd name="T46" fmla="*/ 181712 w 294804"/>
                  <a:gd name="T47" fmla="*/ 142780 h 184499"/>
                  <a:gd name="T48" fmla="*/ 206517 w 294804"/>
                  <a:gd name="T49" fmla="*/ 133255 h 184499"/>
                  <a:gd name="T50" fmla="*/ 155957 w 294804"/>
                  <a:gd name="T51" fmla="*/ 104013 h 184499"/>
                  <a:gd name="T52" fmla="*/ 149400 w 294804"/>
                  <a:gd name="T53" fmla="*/ 106299 h 184499"/>
                  <a:gd name="T54" fmla="*/ 142462 w 294804"/>
                  <a:gd name="T55" fmla="*/ 108395 h 184499"/>
                  <a:gd name="T56" fmla="*/ 107488 w 294804"/>
                  <a:gd name="T57" fmla="*/ 117920 h 184499"/>
                  <a:gd name="T58" fmla="*/ 77741 w 294804"/>
                  <a:gd name="T59" fmla="*/ 121920 h 184499"/>
                  <a:gd name="T60" fmla="*/ 51415 w 294804"/>
                  <a:gd name="T61" fmla="*/ 119443 h 184499"/>
                  <a:gd name="T62" fmla="*/ 27086 w 294804"/>
                  <a:gd name="T63" fmla="*/ 109918 h 184499"/>
                  <a:gd name="T64" fmla="*/ 6748 w 294804"/>
                  <a:gd name="T65" fmla="*/ 92488 h 184499"/>
                  <a:gd name="T66" fmla="*/ 1045 w 294804"/>
                  <a:gd name="T67" fmla="*/ 72866 h 184499"/>
                  <a:gd name="T68" fmla="*/ 9409 w 294804"/>
                  <a:gd name="T69" fmla="*/ 53149 h 184499"/>
                  <a:gd name="T70" fmla="*/ 29937 w 294804"/>
                  <a:gd name="T71" fmla="*/ 34099 h 184499"/>
                  <a:gd name="T72" fmla="*/ 0 w 294804"/>
                  <a:gd name="T73" fmla="*/ 16764 h 184499"/>
                  <a:gd name="T74" fmla="*/ 17202 w 294804"/>
                  <a:gd name="T75" fmla="*/ 6763 h 184499"/>
                  <a:gd name="T76" fmla="*/ 46854 w 294804"/>
                  <a:gd name="T77" fmla="*/ 23908 h 184499"/>
                  <a:gd name="T78" fmla="*/ 90476 w 294804"/>
                  <a:gd name="T79" fmla="*/ 7906 h 184499"/>
                  <a:gd name="T80" fmla="*/ 134098 w 294804"/>
                  <a:gd name="T81" fmla="*/ 0 h 184499"/>
                  <a:gd name="T82" fmla="*/ 149304 w 294804"/>
                  <a:gd name="T83" fmla="*/ 29146 h 184499"/>
                  <a:gd name="T84" fmla="*/ 62725 w 294804"/>
                  <a:gd name="T85" fmla="*/ 82963 h 184499"/>
                  <a:gd name="T86" fmla="*/ 84679 w 294804"/>
                  <a:gd name="T87" fmla="*/ 87725 h 184499"/>
                  <a:gd name="T88" fmla="*/ 114996 w 294804"/>
                  <a:gd name="T89" fmla="*/ 80867 h 184499"/>
                  <a:gd name="T90" fmla="*/ 67477 w 294804"/>
                  <a:gd name="T91" fmla="*/ 53340 h 184499"/>
                  <a:gd name="T92" fmla="*/ 62725 w 294804"/>
                  <a:gd name="T93" fmla="*/ 82963 h 184499"/>
                  <a:gd name="T94" fmla="*/ 229516 w 294804"/>
                  <a:gd name="T95" fmla="*/ 96869 h 184499"/>
                  <a:gd name="T96" fmla="*/ 205757 w 294804"/>
                  <a:gd name="T97" fmla="*/ 92583 h 184499"/>
                  <a:gd name="T98" fmla="*/ 172494 w 294804"/>
                  <a:gd name="T99" fmla="*/ 99917 h 184499"/>
                  <a:gd name="T100" fmla="*/ 220013 w 294804"/>
                  <a:gd name="T101" fmla="*/ 127254 h 184499"/>
                  <a:gd name="T102" fmla="*/ 229516 w 294804"/>
                  <a:gd name="T103" fmla="*/ 96488 h 184499"/>
                  <a:gd name="T104" fmla="*/ 229516 w 294804"/>
                  <a:gd name="T105" fmla="*/ 96869 h 18449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94804" h="184499" extrusionOk="0">
                    <a:moveTo>
                      <a:pt x="149304" y="29146"/>
                    </a:moveTo>
                    <a:cubicBezTo>
                      <a:pt x="145417" y="29185"/>
                      <a:pt x="141549" y="29508"/>
                      <a:pt x="137710" y="30099"/>
                    </a:cubicBezTo>
                    <a:cubicBezTo>
                      <a:pt x="132578" y="30861"/>
                      <a:pt x="126685" y="31909"/>
                      <a:pt x="120223" y="33242"/>
                    </a:cubicBezTo>
                    <a:cubicBezTo>
                      <a:pt x="113760" y="34576"/>
                      <a:pt x="107108" y="36385"/>
                      <a:pt x="100170" y="38481"/>
                    </a:cubicBezTo>
                    <a:cubicBezTo>
                      <a:pt x="93369" y="40481"/>
                      <a:pt x="86730" y="42996"/>
                      <a:pt x="80307" y="46006"/>
                    </a:cubicBezTo>
                    <a:lnTo>
                      <a:pt x="131152" y="75438"/>
                    </a:lnTo>
                    <a:lnTo>
                      <a:pt x="140656" y="72199"/>
                    </a:lnTo>
                    <a:cubicBezTo>
                      <a:pt x="153581" y="67913"/>
                      <a:pt x="165841" y="64198"/>
                      <a:pt x="177246" y="61246"/>
                    </a:cubicBezTo>
                    <a:cubicBezTo>
                      <a:pt x="187994" y="58321"/>
                      <a:pt x="199009" y="56502"/>
                      <a:pt x="210129" y="55816"/>
                    </a:cubicBezTo>
                    <a:cubicBezTo>
                      <a:pt x="220279" y="55121"/>
                      <a:pt x="230476" y="55797"/>
                      <a:pt x="240446" y="57817"/>
                    </a:cubicBezTo>
                    <a:cubicBezTo>
                      <a:pt x="250491" y="60065"/>
                      <a:pt x="260109" y="63893"/>
                      <a:pt x="268957" y="69151"/>
                    </a:cubicBezTo>
                    <a:cubicBezTo>
                      <a:pt x="277739" y="73542"/>
                      <a:pt x="285256" y="80096"/>
                      <a:pt x="290816" y="88201"/>
                    </a:cubicBezTo>
                    <a:cubicBezTo>
                      <a:pt x="294570" y="94107"/>
                      <a:pt x="295739" y="101308"/>
                      <a:pt x="294047" y="108109"/>
                    </a:cubicBezTo>
                    <a:cubicBezTo>
                      <a:pt x="291909" y="115595"/>
                      <a:pt x="287803" y="122377"/>
                      <a:pt x="282167" y="127730"/>
                    </a:cubicBezTo>
                    <a:cubicBezTo>
                      <a:pt x="275192" y="134760"/>
                      <a:pt x="267408" y="140932"/>
                      <a:pt x="258978" y="146113"/>
                    </a:cubicBezTo>
                    <a:lnTo>
                      <a:pt x="291291" y="165163"/>
                    </a:lnTo>
                    <a:lnTo>
                      <a:pt x="272854" y="175165"/>
                    </a:lnTo>
                    <a:lnTo>
                      <a:pt x="240256" y="156115"/>
                    </a:lnTo>
                    <a:cubicBezTo>
                      <a:pt x="224736" y="163821"/>
                      <a:pt x="208504" y="169974"/>
                      <a:pt x="191786" y="174498"/>
                    </a:cubicBezTo>
                    <a:cubicBezTo>
                      <a:pt x="174299" y="179337"/>
                      <a:pt x="156432" y="182689"/>
                      <a:pt x="138375" y="184499"/>
                    </a:cubicBezTo>
                    <a:lnTo>
                      <a:pt x="121363" y="153924"/>
                    </a:lnTo>
                    <a:cubicBezTo>
                      <a:pt x="126134" y="153800"/>
                      <a:pt x="130896" y="153419"/>
                      <a:pt x="135619" y="152781"/>
                    </a:cubicBezTo>
                    <a:cubicBezTo>
                      <a:pt x="142775" y="151962"/>
                      <a:pt x="149884" y="150752"/>
                      <a:pt x="156908" y="149162"/>
                    </a:cubicBezTo>
                    <a:cubicBezTo>
                      <a:pt x="164701" y="147447"/>
                      <a:pt x="172969" y="145351"/>
                      <a:pt x="181712" y="142780"/>
                    </a:cubicBezTo>
                    <a:cubicBezTo>
                      <a:pt x="190209" y="140227"/>
                      <a:pt x="198496" y="137046"/>
                      <a:pt x="206517" y="133255"/>
                    </a:cubicBezTo>
                    <a:lnTo>
                      <a:pt x="155957" y="104013"/>
                    </a:lnTo>
                    <a:lnTo>
                      <a:pt x="149400" y="106299"/>
                    </a:lnTo>
                    <a:lnTo>
                      <a:pt x="142462" y="108395"/>
                    </a:lnTo>
                    <a:cubicBezTo>
                      <a:pt x="129727" y="112585"/>
                      <a:pt x="118132" y="115919"/>
                      <a:pt x="107488" y="117920"/>
                    </a:cubicBezTo>
                    <a:cubicBezTo>
                      <a:pt x="97722" y="120196"/>
                      <a:pt x="87761" y="121539"/>
                      <a:pt x="77741" y="121920"/>
                    </a:cubicBezTo>
                    <a:cubicBezTo>
                      <a:pt x="68896" y="122234"/>
                      <a:pt x="60048" y="121406"/>
                      <a:pt x="51415" y="119443"/>
                    </a:cubicBezTo>
                    <a:cubicBezTo>
                      <a:pt x="42878" y="117500"/>
                      <a:pt x="34677" y="114290"/>
                      <a:pt x="27086" y="109918"/>
                    </a:cubicBezTo>
                    <a:cubicBezTo>
                      <a:pt x="19112" y="105680"/>
                      <a:pt x="12168" y="99727"/>
                      <a:pt x="6748" y="92488"/>
                    </a:cubicBezTo>
                    <a:cubicBezTo>
                      <a:pt x="2671" y="86792"/>
                      <a:pt x="660" y="79867"/>
                      <a:pt x="1045" y="72866"/>
                    </a:cubicBezTo>
                    <a:cubicBezTo>
                      <a:pt x="1790" y="65599"/>
                      <a:pt x="4704" y="58731"/>
                      <a:pt x="9409" y="53149"/>
                    </a:cubicBezTo>
                    <a:cubicBezTo>
                      <a:pt x="15245" y="45786"/>
                      <a:pt x="22168" y="39367"/>
                      <a:pt x="29937" y="34099"/>
                    </a:cubicBezTo>
                    <a:lnTo>
                      <a:pt x="0" y="16764"/>
                    </a:lnTo>
                    <a:lnTo>
                      <a:pt x="17202" y="6763"/>
                    </a:lnTo>
                    <a:lnTo>
                      <a:pt x="46854" y="23908"/>
                    </a:lnTo>
                    <a:cubicBezTo>
                      <a:pt x="60783" y="17031"/>
                      <a:pt x="75408" y="11668"/>
                      <a:pt x="90476" y="7906"/>
                    </a:cubicBezTo>
                    <a:cubicBezTo>
                      <a:pt x="104808" y="4220"/>
                      <a:pt x="119387" y="1581"/>
                      <a:pt x="134098" y="0"/>
                    </a:cubicBezTo>
                    <a:lnTo>
                      <a:pt x="149304" y="29146"/>
                    </a:lnTo>
                    <a:close/>
                    <a:moveTo>
                      <a:pt x="62725" y="82963"/>
                    </a:moveTo>
                    <a:cubicBezTo>
                      <a:pt x="69375" y="86792"/>
                      <a:pt x="77045" y="88449"/>
                      <a:pt x="84679" y="87725"/>
                    </a:cubicBezTo>
                    <a:cubicBezTo>
                      <a:pt x="95005" y="86563"/>
                      <a:pt x="105172" y="84258"/>
                      <a:pt x="114996" y="80867"/>
                    </a:cubicBezTo>
                    <a:lnTo>
                      <a:pt x="67477" y="53340"/>
                    </a:lnTo>
                    <a:cubicBezTo>
                      <a:pt x="49990" y="64389"/>
                      <a:pt x="48374" y="74295"/>
                      <a:pt x="62725" y="82963"/>
                    </a:cubicBezTo>
                    <a:close/>
                    <a:moveTo>
                      <a:pt x="229516" y="96869"/>
                    </a:moveTo>
                    <a:cubicBezTo>
                      <a:pt x="222256" y="92945"/>
                      <a:pt x="213930" y="91449"/>
                      <a:pt x="205757" y="92583"/>
                    </a:cubicBezTo>
                    <a:cubicBezTo>
                      <a:pt x="194485" y="94088"/>
                      <a:pt x="183357" y="96545"/>
                      <a:pt x="172494" y="99917"/>
                    </a:cubicBezTo>
                    <a:lnTo>
                      <a:pt x="220013" y="127254"/>
                    </a:lnTo>
                    <a:cubicBezTo>
                      <a:pt x="239971" y="114586"/>
                      <a:pt x="243202" y="104394"/>
                      <a:pt x="229516" y="96488"/>
                    </a:cubicBezTo>
                    <a:lnTo>
                      <a:pt x="229516" y="96869"/>
                    </a:lnTo>
                    <a:close/>
                  </a:path>
                </a:pathLst>
              </a:custGeom>
              <a:solidFill>
                <a:srgbClr val="F9CA0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grpSp>
        <p:sp>
          <p:nvSpPr>
            <p:cNvPr id="24589" name="Google Shape;3280;p47">
              <a:extLst>
                <a:ext uri="{FF2B5EF4-FFF2-40B4-BE49-F238E27FC236}">
                  <a16:creationId xmlns:a16="http://schemas.microsoft.com/office/drawing/2014/main" id="{12574E08-8430-09CD-3029-DEC837CD3785}"/>
                </a:ext>
              </a:extLst>
            </p:cNvPr>
            <p:cNvSpPr>
              <a:spLocks/>
            </p:cNvSpPr>
            <p:nvPr/>
          </p:nvSpPr>
          <p:spPr bwMode="auto">
            <a:xfrm>
              <a:off x="3754828" y="4396898"/>
              <a:ext cx="883852" cy="511492"/>
            </a:xfrm>
            <a:custGeom>
              <a:avLst/>
              <a:gdLst>
                <a:gd name="T0" fmla="*/ 883852 w 883852"/>
                <a:gd name="T1" fmla="*/ 255746 h 511492"/>
                <a:gd name="T2" fmla="*/ 441926 w 883852"/>
                <a:gd name="T3" fmla="*/ 511493 h 511492"/>
                <a:gd name="T4" fmla="*/ 0 w 883852"/>
                <a:gd name="T5" fmla="*/ 255746 h 511492"/>
                <a:gd name="T6" fmla="*/ 441926 w 883852"/>
                <a:gd name="T7" fmla="*/ 0 h 511492"/>
                <a:gd name="T8" fmla="*/ 883852 w 883852"/>
                <a:gd name="T9" fmla="*/ 255746 h 5114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D6D8E5">
                <a:alpha val="29803"/>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590" name="Google Shape;3281;p47">
              <a:extLst>
                <a:ext uri="{FF2B5EF4-FFF2-40B4-BE49-F238E27FC236}">
                  <a16:creationId xmlns:a16="http://schemas.microsoft.com/office/drawing/2014/main" id="{9EBF3405-F9D9-C80A-1DEA-DBF187C6263D}"/>
                </a:ext>
              </a:extLst>
            </p:cNvPr>
            <p:cNvSpPr>
              <a:spLocks/>
            </p:cNvSpPr>
            <p:nvPr/>
          </p:nvSpPr>
          <p:spPr bwMode="auto">
            <a:xfrm>
              <a:off x="4924079" y="3753008"/>
              <a:ext cx="883852" cy="511492"/>
            </a:xfrm>
            <a:custGeom>
              <a:avLst/>
              <a:gdLst>
                <a:gd name="T0" fmla="*/ 883852 w 883852"/>
                <a:gd name="T1" fmla="*/ 255746 h 511492"/>
                <a:gd name="T2" fmla="*/ 441926 w 883852"/>
                <a:gd name="T3" fmla="*/ 511493 h 511492"/>
                <a:gd name="T4" fmla="*/ 0 w 883852"/>
                <a:gd name="T5" fmla="*/ 255746 h 511492"/>
                <a:gd name="T6" fmla="*/ 441926 w 883852"/>
                <a:gd name="T7" fmla="*/ 0 h 511492"/>
                <a:gd name="T8" fmla="*/ 883852 w 883852"/>
                <a:gd name="T9" fmla="*/ 255746 h 5114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D6D8E5">
                <a:alpha val="29803"/>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591" name="Google Shape;3282;p47">
              <a:extLst>
                <a:ext uri="{FF2B5EF4-FFF2-40B4-BE49-F238E27FC236}">
                  <a16:creationId xmlns:a16="http://schemas.microsoft.com/office/drawing/2014/main" id="{8DF38789-3FF3-73D8-8BF9-56B9C4A0625F}"/>
                </a:ext>
              </a:extLst>
            </p:cNvPr>
            <p:cNvSpPr>
              <a:spLocks/>
            </p:cNvSpPr>
            <p:nvPr/>
          </p:nvSpPr>
          <p:spPr bwMode="auto">
            <a:xfrm>
              <a:off x="3741903" y="3161886"/>
              <a:ext cx="883852" cy="511492"/>
            </a:xfrm>
            <a:custGeom>
              <a:avLst/>
              <a:gdLst>
                <a:gd name="T0" fmla="*/ 883852 w 883852"/>
                <a:gd name="T1" fmla="*/ 255746 h 511492"/>
                <a:gd name="T2" fmla="*/ 441926 w 883852"/>
                <a:gd name="T3" fmla="*/ 511493 h 511492"/>
                <a:gd name="T4" fmla="*/ 0 w 883852"/>
                <a:gd name="T5" fmla="*/ 255746 h 511492"/>
                <a:gd name="T6" fmla="*/ 441926 w 883852"/>
                <a:gd name="T7" fmla="*/ 0 h 511492"/>
                <a:gd name="T8" fmla="*/ 883852 w 883852"/>
                <a:gd name="T9" fmla="*/ 255746 h 5114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D6D8E5">
                <a:alpha val="29803"/>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592" name="Google Shape;3283;p47">
              <a:extLst>
                <a:ext uri="{FF2B5EF4-FFF2-40B4-BE49-F238E27FC236}">
                  <a16:creationId xmlns:a16="http://schemas.microsoft.com/office/drawing/2014/main" id="{4C3D3C07-E4EC-134D-BC87-0FF8B26AF8D6}"/>
                </a:ext>
              </a:extLst>
            </p:cNvPr>
            <p:cNvSpPr>
              <a:spLocks/>
            </p:cNvSpPr>
            <p:nvPr/>
          </p:nvSpPr>
          <p:spPr bwMode="auto">
            <a:xfrm>
              <a:off x="2152775" y="4481289"/>
              <a:ext cx="883852" cy="511492"/>
            </a:xfrm>
            <a:custGeom>
              <a:avLst/>
              <a:gdLst>
                <a:gd name="T0" fmla="*/ 883852 w 883852"/>
                <a:gd name="T1" fmla="*/ 255746 h 511492"/>
                <a:gd name="T2" fmla="*/ 441926 w 883852"/>
                <a:gd name="T3" fmla="*/ 511492 h 511492"/>
                <a:gd name="T4" fmla="*/ 0 w 883852"/>
                <a:gd name="T5" fmla="*/ 255746 h 511492"/>
                <a:gd name="T6" fmla="*/ 441926 w 883852"/>
                <a:gd name="T7" fmla="*/ 0 h 511492"/>
                <a:gd name="T8" fmla="*/ 883852 w 883852"/>
                <a:gd name="T9" fmla="*/ 255746 h 5114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3852" h="511492" extrusionOk="0">
                  <a:moveTo>
                    <a:pt x="883852" y="255746"/>
                  </a:moveTo>
                  <a:cubicBezTo>
                    <a:pt x="883852" y="396991"/>
                    <a:pt x="685995" y="511492"/>
                    <a:pt x="441926" y="511492"/>
                  </a:cubicBezTo>
                  <a:cubicBezTo>
                    <a:pt x="197857" y="511492"/>
                    <a:pt x="0" y="396991"/>
                    <a:pt x="0" y="255746"/>
                  </a:cubicBezTo>
                  <a:cubicBezTo>
                    <a:pt x="0" y="114501"/>
                    <a:pt x="197857" y="0"/>
                    <a:pt x="441926" y="0"/>
                  </a:cubicBezTo>
                  <a:cubicBezTo>
                    <a:pt x="685995" y="0"/>
                    <a:pt x="883852" y="114501"/>
                    <a:pt x="883852" y="255746"/>
                  </a:cubicBezTo>
                  <a:close/>
                </a:path>
              </a:pathLst>
            </a:custGeom>
            <a:solidFill>
              <a:srgbClr val="D6D8E5">
                <a:alpha val="29803"/>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593" name="Google Shape;3284;p47">
              <a:extLst>
                <a:ext uri="{FF2B5EF4-FFF2-40B4-BE49-F238E27FC236}">
                  <a16:creationId xmlns:a16="http://schemas.microsoft.com/office/drawing/2014/main" id="{7030A9A3-D41E-007B-5583-18756DC57E83}"/>
                </a:ext>
              </a:extLst>
            </p:cNvPr>
            <p:cNvSpPr>
              <a:spLocks/>
            </p:cNvSpPr>
            <p:nvPr/>
          </p:nvSpPr>
          <p:spPr bwMode="auto">
            <a:xfrm>
              <a:off x="5481476" y="4556632"/>
              <a:ext cx="883852" cy="511492"/>
            </a:xfrm>
            <a:custGeom>
              <a:avLst/>
              <a:gdLst>
                <a:gd name="T0" fmla="*/ 883852 w 883852"/>
                <a:gd name="T1" fmla="*/ 255746 h 511492"/>
                <a:gd name="T2" fmla="*/ 441926 w 883852"/>
                <a:gd name="T3" fmla="*/ 511493 h 511492"/>
                <a:gd name="T4" fmla="*/ 0 w 883852"/>
                <a:gd name="T5" fmla="*/ 255746 h 511492"/>
                <a:gd name="T6" fmla="*/ 441926 w 883852"/>
                <a:gd name="T7" fmla="*/ 0 h 511492"/>
                <a:gd name="T8" fmla="*/ 883852 w 883852"/>
                <a:gd name="T9" fmla="*/ 255746 h 5114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D6D8E5">
                <a:alpha val="29803"/>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grpSp>
          <p:nvGrpSpPr>
            <p:cNvPr id="24594" name="Google Shape;3285;p47">
              <a:extLst>
                <a:ext uri="{FF2B5EF4-FFF2-40B4-BE49-F238E27FC236}">
                  <a16:creationId xmlns:a16="http://schemas.microsoft.com/office/drawing/2014/main" id="{B0B72C39-3CB9-1EAA-4115-2558A74666EE}"/>
                </a:ext>
              </a:extLst>
            </p:cNvPr>
            <p:cNvGrpSpPr>
              <a:grpSpLocks/>
            </p:cNvGrpSpPr>
            <p:nvPr/>
          </p:nvGrpSpPr>
          <p:grpSpPr bwMode="auto">
            <a:xfrm>
              <a:off x="3781914" y="3000342"/>
              <a:ext cx="883852" cy="621125"/>
              <a:chOff x="5591539" y="3742467"/>
              <a:chExt cx="883852" cy="621125"/>
            </a:xfrm>
          </p:grpSpPr>
          <p:sp>
            <p:nvSpPr>
              <p:cNvPr id="24973" name="Google Shape;3286;p47">
                <a:extLst>
                  <a:ext uri="{FF2B5EF4-FFF2-40B4-BE49-F238E27FC236}">
                    <a16:creationId xmlns:a16="http://schemas.microsoft.com/office/drawing/2014/main" id="{89240485-BE90-6CA2-1B8A-31D88984625D}"/>
                  </a:ext>
                </a:extLst>
              </p:cNvPr>
              <p:cNvSpPr>
                <a:spLocks/>
              </p:cNvSpPr>
              <p:nvPr/>
            </p:nvSpPr>
            <p:spPr bwMode="auto">
              <a:xfrm>
                <a:off x="5591539" y="3852100"/>
                <a:ext cx="883852" cy="511492"/>
              </a:xfrm>
              <a:custGeom>
                <a:avLst/>
                <a:gdLst>
                  <a:gd name="T0" fmla="*/ 883852 w 883852"/>
                  <a:gd name="T1" fmla="*/ 255746 h 511492"/>
                  <a:gd name="T2" fmla="*/ 441926 w 883852"/>
                  <a:gd name="T3" fmla="*/ 511492 h 511492"/>
                  <a:gd name="T4" fmla="*/ 0 w 883852"/>
                  <a:gd name="T5" fmla="*/ 255746 h 511492"/>
                  <a:gd name="T6" fmla="*/ 441926 w 883852"/>
                  <a:gd name="T7" fmla="*/ 0 h 511492"/>
                  <a:gd name="T8" fmla="*/ 883852 w 883852"/>
                  <a:gd name="T9" fmla="*/ 255746 h 5114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3852" h="511492" extrusionOk="0">
                    <a:moveTo>
                      <a:pt x="883852" y="255746"/>
                    </a:moveTo>
                    <a:cubicBezTo>
                      <a:pt x="883852" y="396991"/>
                      <a:pt x="685995" y="511492"/>
                      <a:pt x="441926" y="511492"/>
                    </a:cubicBezTo>
                    <a:cubicBezTo>
                      <a:pt x="197857" y="511492"/>
                      <a:pt x="0" y="396991"/>
                      <a:pt x="0" y="255746"/>
                    </a:cubicBezTo>
                    <a:cubicBezTo>
                      <a:pt x="0" y="114501"/>
                      <a:pt x="197857" y="0"/>
                      <a:pt x="441926" y="0"/>
                    </a:cubicBezTo>
                    <a:cubicBezTo>
                      <a:pt x="685995" y="0"/>
                      <a:pt x="883852" y="114501"/>
                      <a:pt x="883852" y="255746"/>
                    </a:cubicBezTo>
                    <a:close/>
                  </a:path>
                </a:pathLst>
              </a:custGeom>
              <a:solidFill>
                <a:srgbClr val="DD990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974" name="Google Shape;3287;p47">
                <a:extLst>
                  <a:ext uri="{FF2B5EF4-FFF2-40B4-BE49-F238E27FC236}">
                    <a16:creationId xmlns:a16="http://schemas.microsoft.com/office/drawing/2014/main" id="{44722C9D-EEE3-F7B0-1178-C30B18CE299B}"/>
                  </a:ext>
                </a:extLst>
              </p:cNvPr>
              <p:cNvSpPr>
                <a:spLocks/>
              </p:cNvSpPr>
              <p:nvPr/>
            </p:nvSpPr>
            <p:spPr bwMode="auto">
              <a:xfrm>
                <a:off x="5591633" y="3995166"/>
                <a:ext cx="87339" cy="116490"/>
              </a:xfrm>
              <a:custGeom>
                <a:avLst/>
                <a:gdLst>
                  <a:gd name="T0" fmla="*/ 0 w 87339"/>
                  <a:gd name="T1" fmla="*/ 116491 h 116490"/>
                  <a:gd name="T2" fmla="*/ 0 w 87339"/>
                  <a:gd name="T3" fmla="*/ 0 h 116490"/>
                  <a:gd name="T4" fmla="*/ 87340 w 87339"/>
                  <a:gd name="T5" fmla="*/ 77914 h 116490"/>
                  <a:gd name="T6" fmla="*/ 0 w 87339"/>
                  <a:gd name="T7" fmla="*/ 116491 h 11649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7339" h="116490" extrusionOk="0">
                    <a:moveTo>
                      <a:pt x="0" y="116491"/>
                    </a:moveTo>
                    <a:lnTo>
                      <a:pt x="0" y="0"/>
                    </a:lnTo>
                    <a:lnTo>
                      <a:pt x="87340" y="77914"/>
                    </a:lnTo>
                    <a:lnTo>
                      <a:pt x="0" y="116491"/>
                    </a:lnTo>
                    <a:close/>
                  </a:path>
                </a:pathLst>
              </a:custGeom>
              <a:solidFill>
                <a:srgbClr val="DD990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975" name="Google Shape;3288;p47">
                <a:extLst>
                  <a:ext uri="{FF2B5EF4-FFF2-40B4-BE49-F238E27FC236}">
                    <a16:creationId xmlns:a16="http://schemas.microsoft.com/office/drawing/2014/main" id="{3AC847D0-8AC9-01CB-1AF8-3CD344044136}"/>
                  </a:ext>
                </a:extLst>
              </p:cNvPr>
              <p:cNvSpPr>
                <a:spLocks/>
              </p:cNvSpPr>
              <p:nvPr/>
            </p:nvSpPr>
            <p:spPr bwMode="auto">
              <a:xfrm>
                <a:off x="6408864" y="3998214"/>
                <a:ext cx="66526" cy="157067"/>
              </a:xfrm>
              <a:custGeom>
                <a:avLst/>
                <a:gdLst>
                  <a:gd name="T0" fmla="*/ 66527 w 66526"/>
                  <a:gd name="T1" fmla="*/ 0 h 157067"/>
                  <a:gd name="T2" fmla="*/ 66527 w 66526"/>
                  <a:gd name="T3" fmla="*/ 109538 h 157067"/>
                  <a:gd name="T4" fmla="*/ 21859 w 66526"/>
                  <a:gd name="T5" fmla="*/ 157067 h 157067"/>
                  <a:gd name="T6" fmla="*/ 0 w 66526"/>
                  <a:gd name="T7" fmla="*/ 31623 h 157067"/>
                  <a:gd name="T8" fmla="*/ 66527 w 66526"/>
                  <a:gd name="T9" fmla="*/ 0 h 1570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526" h="157067" extrusionOk="0">
                    <a:moveTo>
                      <a:pt x="66527" y="0"/>
                    </a:moveTo>
                    <a:lnTo>
                      <a:pt x="66527" y="109538"/>
                    </a:lnTo>
                    <a:lnTo>
                      <a:pt x="21859" y="157067"/>
                    </a:lnTo>
                    <a:lnTo>
                      <a:pt x="0" y="31623"/>
                    </a:lnTo>
                    <a:lnTo>
                      <a:pt x="66527" y="0"/>
                    </a:lnTo>
                    <a:close/>
                  </a:path>
                </a:pathLst>
              </a:custGeom>
              <a:solidFill>
                <a:srgbClr val="DD990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976" name="Google Shape;3289;p47">
                <a:extLst>
                  <a:ext uri="{FF2B5EF4-FFF2-40B4-BE49-F238E27FC236}">
                    <a16:creationId xmlns:a16="http://schemas.microsoft.com/office/drawing/2014/main" id="{2C89A429-1BFF-3333-E110-F869F17EE45C}"/>
                  </a:ext>
                </a:extLst>
              </p:cNvPr>
              <p:cNvSpPr>
                <a:spLocks/>
              </p:cNvSpPr>
              <p:nvPr/>
            </p:nvSpPr>
            <p:spPr bwMode="auto">
              <a:xfrm>
                <a:off x="5591539" y="3742467"/>
                <a:ext cx="883852" cy="511492"/>
              </a:xfrm>
              <a:custGeom>
                <a:avLst/>
                <a:gdLst>
                  <a:gd name="T0" fmla="*/ 883852 w 883852"/>
                  <a:gd name="T1" fmla="*/ 255746 h 511492"/>
                  <a:gd name="T2" fmla="*/ 441926 w 883852"/>
                  <a:gd name="T3" fmla="*/ 511493 h 511492"/>
                  <a:gd name="T4" fmla="*/ 0 w 883852"/>
                  <a:gd name="T5" fmla="*/ 255746 h 511492"/>
                  <a:gd name="T6" fmla="*/ 441926 w 883852"/>
                  <a:gd name="T7" fmla="*/ 0 h 511492"/>
                  <a:gd name="T8" fmla="*/ 883852 w 883852"/>
                  <a:gd name="T9" fmla="*/ 255746 h 5114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977" name="Google Shape;3290;p47">
                <a:extLst>
                  <a:ext uri="{FF2B5EF4-FFF2-40B4-BE49-F238E27FC236}">
                    <a16:creationId xmlns:a16="http://schemas.microsoft.com/office/drawing/2014/main" id="{48A5D7FF-2ADC-F0A0-FB16-B5E9B46A7FDC}"/>
                  </a:ext>
                </a:extLst>
              </p:cNvPr>
              <p:cNvSpPr>
                <a:spLocks/>
              </p:cNvSpPr>
              <p:nvPr/>
            </p:nvSpPr>
            <p:spPr bwMode="auto">
              <a:xfrm>
                <a:off x="5717159" y="3812071"/>
                <a:ext cx="632686" cy="366117"/>
              </a:xfrm>
              <a:custGeom>
                <a:avLst/>
                <a:gdLst>
                  <a:gd name="T0" fmla="*/ 632116 w 632686"/>
                  <a:gd name="T1" fmla="*/ 194048 h 366117"/>
                  <a:gd name="T2" fmla="*/ 540025 w 632686"/>
                  <a:gd name="T3" fmla="*/ 312539 h 366117"/>
                  <a:gd name="T4" fmla="*/ 92587 w 632686"/>
                  <a:gd name="T5" fmla="*/ 312539 h 366117"/>
                  <a:gd name="T6" fmla="*/ 590 w 632686"/>
                  <a:gd name="T7" fmla="*/ 194048 h 366117"/>
                  <a:gd name="T8" fmla="*/ 92587 w 632686"/>
                  <a:gd name="T9" fmla="*/ 53650 h 366117"/>
                  <a:gd name="T10" fmla="*/ 540025 w 632686"/>
                  <a:gd name="T11" fmla="*/ 53650 h 366117"/>
                  <a:gd name="T12" fmla="*/ 632116 w 632686"/>
                  <a:gd name="T13" fmla="*/ 194048 h 366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686" h="366117" extrusionOk="0">
                    <a:moveTo>
                      <a:pt x="632116" y="194048"/>
                    </a:moveTo>
                    <a:cubicBezTo>
                      <a:pt x="627555" y="237101"/>
                      <a:pt x="596952" y="279773"/>
                      <a:pt x="540025" y="312539"/>
                    </a:cubicBezTo>
                    <a:cubicBezTo>
                      <a:pt x="416476" y="383977"/>
                      <a:pt x="216136" y="383977"/>
                      <a:pt x="92587" y="312539"/>
                    </a:cubicBezTo>
                    <a:cubicBezTo>
                      <a:pt x="35564" y="279583"/>
                      <a:pt x="4962" y="237101"/>
                      <a:pt x="590" y="194048"/>
                    </a:cubicBezTo>
                    <a:cubicBezTo>
                      <a:pt x="-4732" y="143661"/>
                      <a:pt x="25965" y="92131"/>
                      <a:pt x="92587" y="53650"/>
                    </a:cubicBezTo>
                    <a:cubicBezTo>
                      <a:pt x="216136" y="-17883"/>
                      <a:pt x="416476" y="-17883"/>
                      <a:pt x="540025" y="53650"/>
                    </a:cubicBezTo>
                    <a:cubicBezTo>
                      <a:pt x="606646" y="92131"/>
                      <a:pt x="637344" y="143661"/>
                      <a:pt x="632116" y="194048"/>
                    </a:cubicBez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978" name="Google Shape;3291;p47">
                <a:extLst>
                  <a:ext uri="{FF2B5EF4-FFF2-40B4-BE49-F238E27FC236}">
                    <a16:creationId xmlns:a16="http://schemas.microsoft.com/office/drawing/2014/main" id="{12D07AC4-BC1A-2CDD-0ABA-BB944FAFAD21}"/>
                  </a:ext>
                </a:extLst>
              </p:cNvPr>
              <p:cNvSpPr>
                <a:spLocks/>
              </p:cNvSpPr>
              <p:nvPr/>
            </p:nvSpPr>
            <p:spPr bwMode="auto">
              <a:xfrm>
                <a:off x="5717749" y="3833979"/>
                <a:ext cx="631526" cy="344209"/>
              </a:xfrm>
              <a:custGeom>
                <a:avLst/>
                <a:gdLst>
                  <a:gd name="T0" fmla="*/ 631527 w 631526"/>
                  <a:gd name="T1" fmla="*/ 172140 h 344209"/>
                  <a:gd name="T2" fmla="*/ 539435 w 631526"/>
                  <a:gd name="T3" fmla="*/ 290631 h 344209"/>
                  <a:gd name="T4" fmla="*/ 91997 w 631526"/>
                  <a:gd name="T5" fmla="*/ 290631 h 344209"/>
                  <a:gd name="T6" fmla="*/ 0 w 631526"/>
                  <a:gd name="T7" fmla="*/ 172140 h 344209"/>
                  <a:gd name="T8" fmla="*/ 91997 w 631526"/>
                  <a:gd name="T9" fmla="*/ 53649 h 344209"/>
                  <a:gd name="T10" fmla="*/ 539435 w 631526"/>
                  <a:gd name="T11" fmla="*/ 53649 h 344209"/>
                  <a:gd name="T12" fmla="*/ 631527 w 631526"/>
                  <a:gd name="T13" fmla="*/ 172140 h 3442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1526" h="344209" extrusionOk="0">
                    <a:moveTo>
                      <a:pt x="631527" y="172140"/>
                    </a:moveTo>
                    <a:cubicBezTo>
                      <a:pt x="626965" y="215193"/>
                      <a:pt x="596363" y="257865"/>
                      <a:pt x="539435" y="290631"/>
                    </a:cubicBezTo>
                    <a:cubicBezTo>
                      <a:pt x="415886" y="362069"/>
                      <a:pt x="215546" y="362069"/>
                      <a:pt x="91997" y="290631"/>
                    </a:cubicBezTo>
                    <a:cubicBezTo>
                      <a:pt x="34974" y="257675"/>
                      <a:pt x="4372" y="215193"/>
                      <a:pt x="0" y="172140"/>
                    </a:cubicBezTo>
                    <a:cubicBezTo>
                      <a:pt x="4372" y="129088"/>
                      <a:pt x="35069" y="86415"/>
                      <a:pt x="91997" y="53649"/>
                    </a:cubicBezTo>
                    <a:cubicBezTo>
                      <a:pt x="215546" y="-17883"/>
                      <a:pt x="415886" y="-17883"/>
                      <a:pt x="539435" y="53649"/>
                    </a:cubicBezTo>
                    <a:cubicBezTo>
                      <a:pt x="596363" y="86701"/>
                      <a:pt x="626965" y="129088"/>
                      <a:pt x="631527" y="172140"/>
                    </a:cubicBezTo>
                    <a:close/>
                  </a:path>
                </a:pathLst>
              </a:custGeom>
              <a:solidFill>
                <a:srgbClr val="E8A30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979" name="Google Shape;3292;p47">
                <a:extLst>
                  <a:ext uri="{FF2B5EF4-FFF2-40B4-BE49-F238E27FC236}">
                    <a16:creationId xmlns:a16="http://schemas.microsoft.com/office/drawing/2014/main" id="{E0705763-91F9-6539-EA46-3B831BE70D34}"/>
                  </a:ext>
                </a:extLst>
              </p:cNvPr>
              <p:cNvSpPr>
                <a:spLocks/>
              </p:cNvSpPr>
              <p:nvPr/>
            </p:nvSpPr>
            <p:spPr bwMode="auto">
              <a:xfrm>
                <a:off x="5879313" y="3916870"/>
                <a:ext cx="294875" cy="185070"/>
              </a:xfrm>
              <a:custGeom>
                <a:avLst/>
                <a:gdLst>
                  <a:gd name="T0" fmla="*/ 149495 w 294875"/>
                  <a:gd name="T1" fmla="*/ 29337 h 185070"/>
                  <a:gd name="T2" fmla="*/ 137900 w 294875"/>
                  <a:gd name="T3" fmla="*/ 30289 h 185070"/>
                  <a:gd name="T4" fmla="*/ 120413 w 294875"/>
                  <a:gd name="T5" fmla="*/ 33433 h 185070"/>
                  <a:gd name="T6" fmla="*/ 100265 w 294875"/>
                  <a:gd name="T7" fmla="*/ 38576 h 185070"/>
                  <a:gd name="T8" fmla="*/ 80497 w 294875"/>
                  <a:gd name="T9" fmla="*/ 46196 h 185070"/>
                  <a:gd name="T10" fmla="*/ 131247 w 294875"/>
                  <a:gd name="T11" fmla="*/ 75629 h 185070"/>
                  <a:gd name="T12" fmla="*/ 140751 w 294875"/>
                  <a:gd name="T13" fmla="*/ 72390 h 185070"/>
                  <a:gd name="T14" fmla="*/ 177341 w 294875"/>
                  <a:gd name="T15" fmla="*/ 61436 h 185070"/>
                  <a:gd name="T16" fmla="*/ 210224 w 294875"/>
                  <a:gd name="T17" fmla="*/ 55912 h 185070"/>
                  <a:gd name="T18" fmla="*/ 240541 w 294875"/>
                  <a:gd name="T19" fmla="*/ 58007 h 185070"/>
                  <a:gd name="T20" fmla="*/ 269052 w 294875"/>
                  <a:gd name="T21" fmla="*/ 69342 h 185070"/>
                  <a:gd name="T22" fmla="*/ 290911 w 294875"/>
                  <a:gd name="T23" fmla="*/ 88392 h 185070"/>
                  <a:gd name="T24" fmla="*/ 294142 w 294875"/>
                  <a:gd name="T25" fmla="*/ 108299 h 185070"/>
                  <a:gd name="T26" fmla="*/ 282262 w 294875"/>
                  <a:gd name="T27" fmla="*/ 127921 h 185070"/>
                  <a:gd name="T28" fmla="*/ 259453 w 294875"/>
                  <a:gd name="T29" fmla="*/ 146495 h 185070"/>
                  <a:gd name="T30" fmla="*/ 291766 w 294875"/>
                  <a:gd name="T31" fmla="*/ 165545 h 185070"/>
                  <a:gd name="T32" fmla="*/ 274089 w 294875"/>
                  <a:gd name="T33" fmla="*/ 175736 h 185070"/>
                  <a:gd name="T34" fmla="*/ 241491 w 294875"/>
                  <a:gd name="T35" fmla="*/ 156686 h 185070"/>
                  <a:gd name="T36" fmla="*/ 193022 w 294875"/>
                  <a:gd name="T37" fmla="*/ 175070 h 185070"/>
                  <a:gd name="T38" fmla="*/ 139611 w 294875"/>
                  <a:gd name="T39" fmla="*/ 185071 h 185070"/>
                  <a:gd name="T40" fmla="*/ 122599 w 294875"/>
                  <a:gd name="T41" fmla="*/ 154496 h 185070"/>
                  <a:gd name="T42" fmla="*/ 136759 w 294875"/>
                  <a:gd name="T43" fmla="*/ 153353 h 185070"/>
                  <a:gd name="T44" fmla="*/ 158143 w 294875"/>
                  <a:gd name="T45" fmla="*/ 149733 h 185070"/>
                  <a:gd name="T46" fmla="*/ 182948 w 294875"/>
                  <a:gd name="T47" fmla="*/ 143351 h 185070"/>
                  <a:gd name="T48" fmla="*/ 207753 w 294875"/>
                  <a:gd name="T49" fmla="*/ 133826 h 185070"/>
                  <a:gd name="T50" fmla="*/ 157193 w 294875"/>
                  <a:gd name="T51" fmla="*/ 104585 h 185070"/>
                  <a:gd name="T52" fmla="*/ 150635 w 294875"/>
                  <a:gd name="T53" fmla="*/ 106871 h 185070"/>
                  <a:gd name="T54" fmla="*/ 143697 w 294875"/>
                  <a:gd name="T55" fmla="*/ 108966 h 185070"/>
                  <a:gd name="T56" fmla="*/ 108723 w 294875"/>
                  <a:gd name="T57" fmla="*/ 118491 h 185070"/>
                  <a:gd name="T58" fmla="*/ 78976 w 294875"/>
                  <a:gd name="T59" fmla="*/ 122491 h 185070"/>
                  <a:gd name="T60" fmla="*/ 52651 w 294875"/>
                  <a:gd name="T61" fmla="*/ 120015 h 185070"/>
                  <a:gd name="T62" fmla="*/ 28321 w 294875"/>
                  <a:gd name="T63" fmla="*/ 110490 h 185070"/>
                  <a:gd name="T64" fmla="*/ 7128 w 294875"/>
                  <a:gd name="T65" fmla="*/ 92297 h 185070"/>
                  <a:gd name="T66" fmla="*/ 1426 w 294875"/>
                  <a:gd name="T67" fmla="*/ 72676 h 185070"/>
                  <a:gd name="T68" fmla="*/ 9789 w 294875"/>
                  <a:gd name="T69" fmla="*/ 52864 h 185070"/>
                  <a:gd name="T70" fmla="*/ 30317 w 294875"/>
                  <a:gd name="T71" fmla="*/ 33814 h 185070"/>
                  <a:gd name="T72" fmla="*/ 0 w 294875"/>
                  <a:gd name="T73" fmla="*/ 16954 h 185070"/>
                  <a:gd name="T74" fmla="*/ 17582 w 294875"/>
                  <a:gd name="T75" fmla="*/ 6763 h 185070"/>
                  <a:gd name="T76" fmla="*/ 47329 w 294875"/>
                  <a:gd name="T77" fmla="*/ 23908 h 185070"/>
                  <a:gd name="T78" fmla="*/ 90856 w 294875"/>
                  <a:gd name="T79" fmla="*/ 7906 h 185070"/>
                  <a:gd name="T80" fmla="*/ 134479 w 294875"/>
                  <a:gd name="T81" fmla="*/ 0 h 185070"/>
                  <a:gd name="T82" fmla="*/ 149495 w 294875"/>
                  <a:gd name="T83" fmla="*/ 29337 h 185070"/>
                  <a:gd name="T84" fmla="*/ 63105 w 294875"/>
                  <a:gd name="T85" fmla="*/ 82772 h 185070"/>
                  <a:gd name="T86" fmla="*/ 85154 w 294875"/>
                  <a:gd name="T87" fmla="*/ 87535 h 185070"/>
                  <a:gd name="T88" fmla="*/ 115471 w 294875"/>
                  <a:gd name="T89" fmla="*/ 80677 h 185070"/>
                  <a:gd name="T90" fmla="*/ 67952 w 294875"/>
                  <a:gd name="T91" fmla="*/ 53149 h 185070"/>
                  <a:gd name="T92" fmla="*/ 63105 w 294875"/>
                  <a:gd name="T93" fmla="*/ 82772 h 185070"/>
                  <a:gd name="T94" fmla="*/ 229992 w 294875"/>
                  <a:gd name="T95" fmla="*/ 96679 h 185070"/>
                  <a:gd name="T96" fmla="*/ 206232 w 294875"/>
                  <a:gd name="T97" fmla="*/ 92393 h 185070"/>
                  <a:gd name="T98" fmla="*/ 172969 w 294875"/>
                  <a:gd name="T99" fmla="*/ 99727 h 185070"/>
                  <a:gd name="T100" fmla="*/ 220488 w 294875"/>
                  <a:gd name="T101" fmla="*/ 127063 h 185070"/>
                  <a:gd name="T102" fmla="*/ 229992 w 294875"/>
                  <a:gd name="T103" fmla="*/ 96679 h 18507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94875" h="185070" extrusionOk="0">
                    <a:moveTo>
                      <a:pt x="149495" y="29337"/>
                    </a:moveTo>
                    <a:cubicBezTo>
                      <a:pt x="145608" y="29328"/>
                      <a:pt x="141730" y="29642"/>
                      <a:pt x="137900" y="30289"/>
                    </a:cubicBezTo>
                    <a:cubicBezTo>
                      <a:pt x="132673" y="31052"/>
                      <a:pt x="126876" y="32099"/>
                      <a:pt x="120413" y="33433"/>
                    </a:cubicBezTo>
                    <a:cubicBezTo>
                      <a:pt x="113950" y="34766"/>
                      <a:pt x="107298" y="36576"/>
                      <a:pt x="100265" y="38576"/>
                    </a:cubicBezTo>
                    <a:cubicBezTo>
                      <a:pt x="93517" y="40672"/>
                      <a:pt x="86912" y="43215"/>
                      <a:pt x="80497" y="46196"/>
                    </a:cubicBezTo>
                    <a:lnTo>
                      <a:pt x="131247" y="75629"/>
                    </a:lnTo>
                    <a:lnTo>
                      <a:pt x="140751" y="72390"/>
                    </a:lnTo>
                    <a:cubicBezTo>
                      <a:pt x="153676" y="68104"/>
                      <a:pt x="165841" y="64389"/>
                      <a:pt x="177341" y="61436"/>
                    </a:cubicBezTo>
                    <a:cubicBezTo>
                      <a:pt x="188099" y="58522"/>
                      <a:pt x="199114" y="56674"/>
                      <a:pt x="210224" y="55912"/>
                    </a:cubicBezTo>
                    <a:cubicBezTo>
                      <a:pt x="220374" y="55302"/>
                      <a:pt x="230571" y="56007"/>
                      <a:pt x="240541" y="58007"/>
                    </a:cubicBezTo>
                    <a:cubicBezTo>
                      <a:pt x="250586" y="60227"/>
                      <a:pt x="260214" y="64056"/>
                      <a:pt x="269052" y="69342"/>
                    </a:cubicBezTo>
                    <a:cubicBezTo>
                      <a:pt x="277853" y="73705"/>
                      <a:pt x="285380" y="80267"/>
                      <a:pt x="290911" y="88392"/>
                    </a:cubicBezTo>
                    <a:cubicBezTo>
                      <a:pt x="294627" y="94317"/>
                      <a:pt x="295796" y="101498"/>
                      <a:pt x="294142" y="108299"/>
                    </a:cubicBezTo>
                    <a:cubicBezTo>
                      <a:pt x="291985" y="115776"/>
                      <a:pt x="287889" y="122549"/>
                      <a:pt x="282262" y="127921"/>
                    </a:cubicBezTo>
                    <a:cubicBezTo>
                      <a:pt x="275420" y="134998"/>
                      <a:pt x="267760" y="141227"/>
                      <a:pt x="259453" y="146495"/>
                    </a:cubicBezTo>
                    <a:lnTo>
                      <a:pt x="291766" y="165545"/>
                    </a:lnTo>
                    <a:lnTo>
                      <a:pt x="274089" y="175736"/>
                    </a:lnTo>
                    <a:lnTo>
                      <a:pt x="241491" y="156686"/>
                    </a:lnTo>
                    <a:cubicBezTo>
                      <a:pt x="225972" y="164392"/>
                      <a:pt x="209739" y="170545"/>
                      <a:pt x="193022" y="175070"/>
                    </a:cubicBezTo>
                    <a:cubicBezTo>
                      <a:pt x="175535" y="179908"/>
                      <a:pt x="157668" y="183252"/>
                      <a:pt x="139611" y="185071"/>
                    </a:cubicBezTo>
                    <a:lnTo>
                      <a:pt x="122599" y="154496"/>
                    </a:lnTo>
                    <a:cubicBezTo>
                      <a:pt x="127332" y="154372"/>
                      <a:pt x="132065" y="153991"/>
                      <a:pt x="136759" y="153353"/>
                    </a:cubicBezTo>
                    <a:cubicBezTo>
                      <a:pt x="143127" y="152590"/>
                      <a:pt x="150255" y="151447"/>
                      <a:pt x="158143" y="149733"/>
                    </a:cubicBezTo>
                    <a:cubicBezTo>
                      <a:pt x="166031" y="148019"/>
                      <a:pt x="174204" y="145923"/>
                      <a:pt x="182948" y="143351"/>
                    </a:cubicBezTo>
                    <a:cubicBezTo>
                      <a:pt x="191435" y="140779"/>
                      <a:pt x="199722" y="137598"/>
                      <a:pt x="207753" y="133826"/>
                    </a:cubicBezTo>
                    <a:lnTo>
                      <a:pt x="157193" y="104585"/>
                    </a:lnTo>
                    <a:lnTo>
                      <a:pt x="150635" y="106871"/>
                    </a:lnTo>
                    <a:lnTo>
                      <a:pt x="143697" y="108966"/>
                    </a:lnTo>
                    <a:cubicBezTo>
                      <a:pt x="130962" y="113157"/>
                      <a:pt x="119368" y="116491"/>
                      <a:pt x="108723" y="118491"/>
                    </a:cubicBezTo>
                    <a:cubicBezTo>
                      <a:pt x="98953" y="120767"/>
                      <a:pt x="88993" y="122101"/>
                      <a:pt x="78976" y="122491"/>
                    </a:cubicBezTo>
                    <a:cubicBezTo>
                      <a:pt x="70128" y="122758"/>
                      <a:pt x="61290" y="121929"/>
                      <a:pt x="52651" y="120015"/>
                    </a:cubicBezTo>
                    <a:cubicBezTo>
                      <a:pt x="44117" y="118043"/>
                      <a:pt x="35924" y="114833"/>
                      <a:pt x="28321" y="110490"/>
                    </a:cubicBezTo>
                    <a:cubicBezTo>
                      <a:pt x="19958" y="106137"/>
                      <a:pt x="12707" y="99908"/>
                      <a:pt x="7128" y="92297"/>
                    </a:cubicBezTo>
                    <a:cubicBezTo>
                      <a:pt x="3070" y="86592"/>
                      <a:pt x="1055" y="79677"/>
                      <a:pt x="1426" y="72676"/>
                    </a:cubicBezTo>
                    <a:cubicBezTo>
                      <a:pt x="2167" y="65380"/>
                      <a:pt x="5085" y="58474"/>
                      <a:pt x="9789" y="52864"/>
                    </a:cubicBezTo>
                    <a:cubicBezTo>
                      <a:pt x="15596" y="45482"/>
                      <a:pt x="22524" y="39053"/>
                      <a:pt x="30317" y="33814"/>
                    </a:cubicBezTo>
                    <a:lnTo>
                      <a:pt x="0" y="16954"/>
                    </a:lnTo>
                    <a:lnTo>
                      <a:pt x="17582" y="6763"/>
                    </a:lnTo>
                    <a:lnTo>
                      <a:pt x="47329" y="23908"/>
                    </a:lnTo>
                    <a:cubicBezTo>
                      <a:pt x="61214" y="17002"/>
                      <a:pt x="75812" y="11639"/>
                      <a:pt x="90856" y="7906"/>
                    </a:cubicBezTo>
                    <a:cubicBezTo>
                      <a:pt x="105188" y="4239"/>
                      <a:pt x="119767" y="1591"/>
                      <a:pt x="134479" y="0"/>
                    </a:cubicBezTo>
                    <a:lnTo>
                      <a:pt x="149495" y="29337"/>
                    </a:lnTo>
                    <a:close/>
                    <a:moveTo>
                      <a:pt x="63105" y="82772"/>
                    </a:moveTo>
                    <a:cubicBezTo>
                      <a:pt x="69786" y="86601"/>
                      <a:pt x="77494" y="88259"/>
                      <a:pt x="85154" y="87535"/>
                    </a:cubicBezTo>
                    <a:cubicBezTo>
                      <a:pt x="95475" y="86325"/>
                      <a:pt x="105635" y="84029"/>
                      <a:pt x="115471" y="80677"/>
                    </a:cubicBezTo>
                    <a:lnTo>
                      <a:pt x="67952" y="53149"/>
                    </a:lnTo>
                    <a:cubicBezTo>
                      <a:pt x="50370" y="64579"/>
                      <a:pt x="48849" y="74104"/>
                      <a:pt x="63105" y="82772"/>
                    </a:cubicBezTo>
                    <a:close/>
                    <a:moveTo>
                      <a:pt x="229992" y="96679"/>
                    </a:moveTo>
                    <a:cubicBezTo>
                      <a:pt x="222750" y="92697"/>
                      <a:pt x="214405" y="91192"/>
                      <a:pt x="206232" y="92393"/>
                    </a:cubicBezTo>
                    <a:cubicBezTo>
                      <a:pt x="194961" y="93897"/>
                      <a:pt x="183832" y="96355"/>
                      <a:pt x="172969" y="99727"/>
                    </a:cubicBezTo>
                    <a:lnTo>
                      <a:pt x="220488" y="127063"/>
                    </a:lnTo>
                    <a:cubicBezTo>
                      <a:pt x="240446" y="114776"/>
                      <a:pt x="243677" y="104585"/>
                      <a:pt x="229992" y="96679"/>
                    </a:cubicBez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980" name="Google Shape;3293;p47">
                <a:extLst>
                  <a:ext uri="{FF2B5EF4-FFF2-40B4-BE49-F238E27FC236}">
                    <a16:creationId xmlns:a16="http://schemas.microsoft.com/office/drawing/2014/main" id="{DA9D557E-D656-7225-0F51-0AACA3298F05}"/>
                  </a:ext>
                </a:extLst>
              </p:cNvPr>
              <p:cNvSpPr>
                <a:spLocks/>
              </p:cNvSpPr>
              <p:nvPr/>
            </p:nvSpPr>
            <p:spPr bwMode="auto">
              <a:xfrm>
                <a:off x="6001532" y="4053935"/>
                <a:ext cx="19007" cy="25527"/>
              </a:xfrm>
              <a:custGeom>
                <a:avLst/>
                <a:gdLst>
                  <a:gd name="T0" fmla="*/ 0 w 19007"/>
                  <a:gd name="T1" fmla="*/ 17241 h 25527"/>
                  <a:gd name="T2" fmla="*/ 0 w 19007"/>
                  <a:gd name="T3" fmla="*/ 0 h 25527"/>
                  <a:gd name="T4" fmla="*/ 19008 w 19007"/>
                  <a:gd name="T5" fmla="*/ 12573 h 25527"/>
                  <a:gd name="T6" fmla="*/ 10549 w 19007"/>
                  <a:gd name="T7" fmla="*/ 25527 h 25527"/>
                  <a:gd name="T8" fmla="*/ 0 w 19007"/>
                  <a:gd name="T9" fmla="*/ 17241 h 255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007" h="25527" extrusionOk="0">
                    <a:moveTo>
                      <a:pt x="0" y="17241"/>
                    </a:moveTo>
                    <a:cubicBezTo>
                      <a:pt x="475" y="16002"/>
                      <a:pt x="0" y="0"/>
                      <a:pt x="0" y="0"/>
                    </a:cubicBezTo>
                    <a:lnTo>
                      <a:pt x="19008" y="12573"/>
                    </a:lnTo>
                    <a:lnTo>
                      <a:pt x="10549" y="25527"/>
                    </a:lnTo>
                    <a:lnTo>
                      <a:pt x="0" y="17241"/>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981" name="Google Shape;3294;p47">
                <a:extLst>
                  <a:ext uri="{FF2B5EF4-FFF2-40B4-BE49-F238E27FC236}">
                    <a16:creationId xmlns:a16="http://schemas.microsoft.com/office/drawing/2014/main" id="{13665DC3-221D-D8A6-33C6-2B17616B8FD7}"/>
                  </a:ext>
                </a:extLst>
              </p:cNvPr>
              <p:cNvSpPr>
                <a:spLocks/>
              </p:cNvSpPr>
              <p:nvPr/>
            </p:nvSpPr>
            <p:spPr bwMode="auto">
              <a:xfrm>
                <a:off x="6128693" y="4064889"/>
                <a:ext cx="42006" cy="19716"/>
              </a:xfrm>
              <a:custGeom>
                <a:avLst/>
                <a:gdLst>
                  <a:gd name="T0" fmla="*/ 42007 w 42006"/>
                  <a:gd name="T1" fmla="*/ 17145 h 19716"/>
                  <a:gd name="T2" fmla="*/ 42007 w 42006"/>
                  <a:gd name="T3" fmla="*/ 0 h 19716"/>
                  <a:gd name="T4" fmla="*/ 0 w 42006"/>
                  <a:gd name="T5" fmla="*/ 3143 h 19716"/>
                  <a:gd name="T6" fmla="*/ 24045 w 42006"/>
                  <a:gd name="T7" fmla="*/ 19717 h 19716"/>
                  <a:gd name="T8" fmla="*/ 42007 w 42006"/>
                  <a:gd name="T9" fmla="*/ 17145 h 197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006" h="19716" extrusionOk="0">
                    <a:moveTo>
                      <a:pt x="42007" y="17145"/>
                    </a:moveTo>
                    <a:lnTo>
                      <a:pt x="42007" y="0"/>
                    </a:lnTo>
                    <a:lnTo>
                      <a:pt x="0" y="3143"/>
                    </a:lnTo>
                    <a:lnTo>
                      <a:pt x="24045" y="19717"/>
                    </a:lnTo>
                    <a:lnTo>
                      <a:pt x="42007" y="17145"/>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982" name="Google Shape;3295;p47">
                <a:extLst>
                  <a:ext uri="{FF2B5EF4-FFF2-40B4-BE49-F238E27FC236}">
                    <a16:creationId xmlns:a16="http://schemas.microsoft.com/office/drawing/2014/main" id="{5999128F-6D8E-A116-C7D2-2120948149BD}"/>
                  </a:ext>
                </a:extLst>
              </p:cNvPr>
              <p:cNvSpPr>
                <a:spLocks/>
              </p:cNvSpPr>
              <p:nvPr/>
            </p:nvSpPr>
            <p:spPr bwMode="auto">
              <a:xfrm>
                <a:off x="6142758" y="4001642"/>
                <a:ext cx="31457" cy="17335"/>
              </a:xfrm>
              <a:custGeom>
                <a:avLst/>
                <a:gdLst>
                  <a:gd name="T0" fmla="*/ 31458 w 31457"/>
                  <a:gd name="T1" fmla="*/ 17336 h 17335"/>
                  <a:gd name="T2" fmla="*/ 31458 w 31457"/>
                  <a:gd name="T3" fmla="*/ 0 h 17335"/>
                  <a:gd name="T4" fmla="*/ 0 w 31457"/>
                  <a:gd name="T5" fmla="*/ 11430 h 17335"/>
                  <a:gd name="T6" fmla="*/ 31458 w 31457"/>
                  <a:gd name="T7" fmla="*/ 17336 h 173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457" h="17335" extrusionOk="0">
                    <a:moveTo>
                      <a:pt x="31458" y="17336"/>
                    </a:moveTo>
                    <a:lnTo>
                      <a:pt x="31458" y="0"/>
                    </a:lnTo>
                    <a:lnTo>
                      <a:pt x="0" y="11430"/>
                    </a:lnTo>
                    <a:lnTo>
                      <a:pt x="31458" y="17336"/>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983" name="Google Shape;3296;p47">
                <a:extLst>
                  <a:ext uri="{FF2B5EF4-FFF2-40B4-BE49-F238E27FC236}">
                    <a16:creationId xmlns:a16="http://schemas.microsoft.com/office/drawing/2014/main" id="{9F320B16-2A02-0769-7584-D3403B226EA9}"/>
                  </a:ext>
                </a:extLst>
              </p:cNvPr>
              <p:cNvSpPr>
                <a:spLocks/>
              </p:cNvSpPr>
              <p:nvPr/>
            </p:nvSpPr>
            <p:spPr bwMode="auto">
              <a:xfrm>
                <a:off x="6043729" y="4008024"/>
                <a:ext cx="47328" cy="33146"/>
              </a:xfrm>
              <a:custGeom>
                <a:avLst/>
                <a:gdLst>
                  <a:gd name="T0" fmla="*/ 0 w 47328"/>
                  <a:gd name="T1" fmla="*/ 10096 h 33146"/>
                  <a:gd name="T2" fmla="*/ 10454 w 47328"/>
                  <a:gd name="T3" fmla="*/ 0 h 33146"/>
                  <a:gd name="T4" fmla="*/ 47329 w 47328"/>
                  <a:gd name="T5" fmla="*/ 25622 h 33146"/>
                  <a:gd name="T6" fmla="*/ 45048 w 47328"/>
                  <a:gd name="T7" fmla="*/ 33147 h 33146"/>
                  <a:gd name="T8" fmla="*/ 16537 w 47328"/>
                  <a:gd name="T9" fmla="*/ 20764 h 33146"/>
                  <a:gd name="T10" fmla="*/ 0 w 47328"/>
                  <a:gd name="T11" fmla="*/ 10096 h 331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328" h="33146" extrusionOk="0">
                    <a:moveTo>
                      <a:pt x="0" y="10096"/>
                    </a:moveTo>
                    <a:lnTo>
                      <a:pt x="10454" y="0"/>
                    </a:lnTo>
                    <a:lnTo>
                      <a:pt x="47329" y="25622"/>
                    </a:lnTo>
                    <a:lnTo>
                      <a:pt x="45048" y="33147"/>
                    </a:lnTo>
                    <a:cubicBezTo>
                      <a:pt x="45048" y="33147"/>
                      <a:pt x="17487" y="21431"/>
                      <a:pt x="16537" y="20764"/>
                    </a:cubicBezTo>
                    <a:lnTo>
                      <a:pt x="0" y="10096"/>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984" name="Google Shape;3297;p47">
                <a:extLst>
                  <a:ext uri="{FF2B5EF4-FFF2-40B4-BE49-F238E27FC236}">
                    <a16:creationId xmlns:a16="http://schemas.microsoft.com/office/drawing/2014/main" id="{8BAD7566-7311-2FF3-8B08-0A7756918B6C}"/>
                  </a:ext>
                </a:extLst>
              </p:cNvPr>
              <p:cNvSpPr>
                <a:spLocks/>
              </p:cNvSpPr>
              <p:nvPr/>
            </p:nvSpPr>
            <p:spPr bwMode="auto">
              <a:xfrm>
                <a:off x="5947360" y="3952875"/>
                <a:ext cx="58923" cy="38957"/>
              </a:xfrm>
              <a:custGeom>
                <a:avLst/>
                <a:gdLst>
                  <a:gd name="T0" fmla="*/ 0 w 58923"/>
                  <a:gd name="T1" fmla="*/ 11049 h 38957"/>
                  <a:gd name="T2" fmla="*/ 48944 w 58923"/>
                  <a:gd name="T3" fmla="*/ 38957 h 38957"/>
                  <a:gd name="T4" fmla="*/ 58923 w 58923"/>
                  <a:gd name="T5" fmla="*/ 31623 h 38957"/>
                  <a:gd name="T6" fmla="*/ 52366 w 58923"/>
                  <a:gd name="T7" fmla="*/ 23908 h 38957"/>
                  <a:gd name="T8" fmla="*/ 37065 w 58923"/>
                  <a:gd name="T9" fmla="*/ 11049 h 38957"/>
                  <a:gd name="T10" fmla="*/ 10169 w 58923"/>
                  <a:gd name="T11" fmla="*/ 0 h 38957"/>
                  <a:gd name="T12" fmla="*/ 0 w 58923"/>
                  <a:gd name="T13" fmla="*/ 11049 h 389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8923" h="38957" extrusionOk="0">
                    <a:moveTo>
                      <a:pt x="0" y="11049"/>
                    </a:moveTo>
                    <a:lnTo>
                      <a:pt x="48944" y="38957"/>
                    </a:lnTo>
                    <a:lnTo>
                      <a:pt x="58923" y="31623"/>
                    </a:lnTo>
                    <a:cubicBezTo>
                      <a:pt x="58923" y="31623"/>
                      <a:pt x="52841" y="24574"/>
                      <a:pt x="52366" y="23908"/>
                    </a:cubicBezTo>
                    <a:cubicBezTo>
                      <a:pt x="47966" y="18840"/>
                      <a:pt x="42805" y="14507"/>
                      <a:pt x="37065" y="11049"/>
                    </a:cubicBezTo>
                    <a:cubicBezTo>
                      <a:pt x="33453" y="10382"/>
                      <a:pt x="10169" y="0"/>
                      <a:pt x="10169" y="0"/>
                    </a:cubicBezTo>
                    <a:lnTo>
                      <a:pt x="0" y="11049"/>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985" name="Google Shape;3298;p47">
                <a:extLst>
                  <a:ext uri="{FF2B5EF4-FFF2-40B4-BE49-F238E27FC236}">
                    <a16:creationId xmlns:a16="http://schemas.microsoft.com/office/drawing/2014/main" id="{65F423CB-1540-8027-F702-99FFF955F56A}"/>
                  </a:ext>
                </a:extLst>
              </p:cNvPr>
              <p:cNvSpPr>
                <a:spLocks/>
              </p:cNvSpPr>
              <p:nvPr/>
            </p:nvSpPr>
            <p:spPr bwMode="auto">
              <a:xfrm>
                <a:off x="6001532" y="3921728"/>
                <a:ext cx="27275" cy="24479"/>
              </a:xfrm>
              <a:custGeom>
                <a:avLst/>
                <a:gdLst>
                  <a:gd name="T0" fmla="*/ 27276 w 27275"/>
                  <a:gd name="T1" fmla="*/ 24479 h 24479"/>
                  <a:gd name="T2" fmla="*/ 27276 w 27275"/>
                  <a:gd name="T3" fmla="*/ 7334 h 24479"/>
                  <a:gd name="T4" fmla="*/ 4752 w 27275"/>
                  <a:gd name="T5" fmla="*/ 0 h 24479"/>
                  <a:gd name="T6" fmla="*/ 0 w 27275"/>
                  <a:gd name="T7" fmla="*/ 13430 h 24479"/>
                  <a:gd name="T8" fmla="*/ 1140 w 27275"/>
                  <a:gd name="T9" fmla="*/ 19621 h 24479"/>
                  <a:gd name="T10" fmla="*/ 27276 w 27275"/>
                  <a:gd name="T11" fmla="*/ 24479 h 244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275" h="24479" extrusionOk="0">
                    <a:moveTo>
                      <a:pt x="27276" y="24479"/>
                    </a:moveTo>
                    <a:lnTo>
                      <a:pt x="27276" y="7334"/>
                    </a:lnTo>
                    <a:lnTo>
                      <a:pt x="4752" y="0"/>
                    </a:lnTo>
                    <a:lnTo>
                      <a:pt x="0" y="13430"/>
                    </a:lnTo>
                    <a:lnTo>
                      <a:pt x="1140" y="19621"/>
                    </a:lnTo>
                    <a:lnTo>
                      <a:pt x="27276" y="24479"/>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986" name="Google Shape;3299;p47">
                <a:extLst>
                  <a:ext uri="{FF2B5EF4-FFF2-40B4-BE49-F238E27FC236}">
                    <a16:creationId xmlns:a16="http://schemas.microsoft.com/office/drawing/2014/main" id="{A7817635-0D7D-EA5C-A7BE-BD92B3214D96}"/>
                  </a:ext>
                </a:extLst>
              </p:cNvPr>
              <p:cNvSpPr>
                <a:spLocks/>
              </p:cNvSpPr>
              <p:nvPr/>
            </p:nvSpPr>
            <p:spPr bwMode="auto">
              <a:xfrm>
                <a:off x="5879313" y="3916680"/>
                <a:ext cx="26040" cy="19430"/>
              </a:xfrm>
              <a:custGeom>
                <a:avLst/>
                <a:gdLst>
                  <a:gd name="T0" fmla="*/ 0 w 26040"/>
                  <a:gd name="T1" fmla="*/ 17145 h 19430"/>
                  <a:gd name="T2" fmla="*/ 0 w 26040"/>
                  <a:gd name="T3" fmla="*/ 0 h 19430"/>
                  <a:gd name="T4" fmla="*/ 26040 w 26040"/>
                  <a:gd name="T5" fmla="*/ 2762 h 19430"/>
                  <a:gd name="T6" fmla="*/ 17677 w 26040"/>
                  <a:gd name="T7" fmla="*/ 19431 h 19430"/>
                  <a:gd name="T8" fmla="*/ 0 w 26040"/>
                  <a:gd name="T9" fmla="*/ 17145 h 194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40" h="19430" extrusionOk="0">
                    <a:moveTo>
                      <a:pt x="0" y="17145"/>
                    </a:moveTo>
                    <a:lnTo>
                      <a:pt x="0" y="0"/>
                    </a:lnTo>
                    <a:lnTo>
                      <a:pt x="26040" y="2762"/>
                    </a:lnTo>
                    <a:lnTo>
                      <a:pt x="17677" y="19431"/>
                    </a:lnTo>
                    <a:lnTo>
                      <a:pt x="0" y="17145"/>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987" name="Google Shape;3300;p47">
                <a:extLst>
                  <a:ext uri="{FF2B5EF4-FFF2-40B4-BE49-F238E27FC236}">
                    <a16:creationId xmlns:a16="http://schemas.microsoft.com/office/drawing/2014/main" id="{E9D592D2-EAF4-D1E8-7731-23B68133DF8E}"/>
                  </a:ext>
                </a:extLst>
              </p:cNvPr>
              <p:cNvSpPr>
                <a:spLocks/>
              </p:cNvSpPr>
              <p:nvPr/>
            </p:nvSpPr>
            <p:spPr bwMode="auto">
              <a:xfrm>
                <a:off x="5880264" y="3974210"/>
                <a:ext cx="30412" cy="30289"/>
              </a:xfrm>
              <a:custGeom>
                <a:avLst/>
                <a:gdLst>
                  <a:gd name="T0" fmla="*/ 0 w 30412"/>
                  <a:gd name="T1" fmla="*/ 17907 h 30289"/>
                  <a:gd name="T2" fmla="*/ 0 w 30412"/>
                  <a:gd name="T3" fmla="*/ 0 h 30289"/>
                  <a:gd name="T4" fmla="*/ 30412 w 30412"/>
                  <a:gd name="T5" fmla="*/ 0 h 30289"/>
                  <a:gd name="T6" fmla="*/ 23094 w 30412"/>
                  <a:gd name="T7" fmla="*/ 16002 h 30289"/>
                  <a:gd name="T8" fmla="*/ 10074 w 30412"/>
                  <a:gd name="T9" fmla="*/ 30290 h 30289"/>
                  <a:gd name="T10" fmla="*/ 0 w 30412"/>
                  <a:gd name="T11" fmla="*/ 17907 h 3028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412" h="30289" extrusionOk="0">
                    <a:moveTo>
                      <a:pt x="0" y="17907"/>
                    </a:moveTo>
                    <a:lnTo>
                      <a:pt x="0" y="0"/>
                    </a:lnTo>
                    <a:lnTo>
                      <a:pt x="30412" y="0"/>
                    </a:lnTo>
                    <a:lnTo>
                      <a:pt x="23094" y="16002"/>
                    </a:lnTo>
                    <a:lnTo>
                      <a:pt x="10074" y="30290"/>
                    </a:lnTo>
                    <a:lnTo>
                      <a:pt x="0" y="17907"/>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988" name="Google Shape;3301;p47">
                <a:extLst>
                  <a:ext uri="{FF2B5EF4-FFF2-40B4-BE49-F238E27FC236}">
                    <a16:creationId xmlns:a16="http://schemas.microsoft.com/office/drawing/2014/main" id="{F982632B-FC98-32E4-1594-97B0BA06D750}"/>
                  </a:ext>
                </a:extLst>
              </p:cNvPr>
              <p:cNvSpPr>
                <a:spLocks/>
              </p:cNvSpPr>
              <p:nvPr/>
            </p:nvSpPr>
            <p:spPr bwMode="auto">
              <a:xfrm>
                <a:off x="5879313" y="3898868"/>
                <a:ext cx="294881" cy="185547"/>
              </a:xfrm>
              <a:custGeom>
                <a:avLst/>
                <a:gdLst>
                  <a:gd name="T0" fmla="*/ 149495 w 294881"/>
                  <a:gd name="T1" fmla="*/ 30194 h 185547"/>
                  <a:gd name="T2" fmla="*/ 137900 w 294881"/>
                  <a:gd name="T3" fmla="*/ 31147 h 185547"/>
                  <a:gd name="T4" fmla="*/ 120413 w 294881"/>
                  <a:gd name="T5" fmla="*/ 34290 h 185547"/>
                  <a:gd name="T6" fmla="*/ 100265 w 294881"/>
                  <a:gd name="T7" fmla="*/ 39434 h 185547"/>
                  <a:gd name="T8" fmla="*/ 80497 w 294881"/>
                  <a:gd name="T9" fmla="*/ 47054 h 185547"/>
                  <a:gd name="T10" fmla="*/ 131247 w 294881"/>
                  <a:gd name="T11" fmla="*/ 76391 h 185547"/>
                  <a:gd name="T12" fmla="*/ 140751 w 294881"/>
                  <a:gd name="T13" fmla="*/ 73152 h 185547"/>
                  <a:gd name="T14" fmla="*/ 177341 w 294881"/>
                  <a:gd name="T15" fmla="*/ 62198 h 185547"/>
                  <a:gd name="T16" fmla="*/ 210224 w 294881"/>
                  <a:gd name="T17" fmla="*/ 56769 h 185547"/>
                  <a:gd name="T18" fmla="*/ 240541 w 294881"/>
                  <a:gd name="T19" fmla="*/ 58865 h 185547"/>
                  <a:gd name="T20" fmla="*/ 269052 w 294881"/>
                  <a:gd name="T21" fmla="*/ 70104 h 185547"/>
                  <a:gd name="T22" fmla="*/ 290911 w 294881"/>
                  <a:gd name="T23" fmla="*/ 89154 h 185547"/>
                  <a:gd name="T24" fmla="*/ 294142 w 294881"/>
                  <a:gd name="T25" fmla="*/ 109061 h 185547"/>
                  <a:gd name="T26" fmla="*/ 282262 w 294881"/>
                  <a:gd name="T27" fmla="*/ 128683 h 185547"/>
                  <a:gd name="T28" fmla="*/ 259073 w 294881"/>
                  <a:gd name="T29" fmla="*/ 146971 h 185547"/>
                  <a:gd name="T30" fmla="*/ 291386 w 294881"/>
                  <a:gd name="T31" fmla="*/ 166021 h 185547"/>
                  <a:gd name="T32" fmla="*/ 273709 w 294881"/>
                  <a:gd name="T33" fmla="*/ 176213 h 185547"/>
                  <a:gd name="T34" fmla="*/ 241111 w 294881"/>
                  <a:gd name="T35" fmla="*/ 157163 h 185547"/>
                  <a:gd name="T36" fmla="*/ 192642 w 294881"/>
                  <a:gd name="T37" fmla="*/ 175451 h 185547"/>
                  <a:gd name="T38" fmla="*/ 139231 w 294881"/>
                  <a:gd name="T39" fmla="*/ 185547 h 185547"/>
                  <a:gd name="T40" fmla="*/ 122219 w 294881"/>
                  <a:gd name="T41" fmla="*/ 154877 h 185547"/>
                  <a:gd name="T42" fmla="*/ 136379 w 294881"/>
                  <a:gd name="T43" fmla="*/ 153829 h 185547"/>
                  <a:gd name="T44" fmla="*/ 157763 w 294881"/>
                  <a:gd name="T45" fmla="*/ 150114 h 185547"/>
                  <a:gd name="T46" fmla="*/ 182568 w 294881"/>
                  <a:gd name="T47" fmla="*/ 143828 h 185547"/>
                  <a:gd name="T48" fmla="*/ 207373 w 294881"/>
                  <a:gd name="T49" fmla="*/ 134303 h 185547"/>
                  <a:gd name="T50" fmla="*/ 156812 w 294881"/>
                  <a:gd name="T51" fmla="*/ 105061 h 185547"/>
                  <a:gd name="T52" fmla="*/ 150255 w 294881"/>
                  <a:gd name="T53" fmla="*/ 107442 h 185547"/>
                  <a:gd name="T54" fmla="*/ 143317 w 294881"/>
                  <a:gd name="T55" fmla="*/ 109538 h 185547"/>
                  <a:gd name="T56" fmla="*/ 108343 w 294881"/>
                  <a:gd name="T57" fmla="*/ 119063 h 185547"/>
                  <a:gd name="T58" fmla="*/ 78596 w 294881"/>
                  <a:gd name="T59" fmla="*/ 123063 h 185547"/>
                  <a:gd name="T60" fmla="*/ 52271 w 294881"/>
                  <a:gd name="T61" fmla="*/ 120587 h 185547"/>
                  <a:gd name="T62" fmla="*/ 27941 w 294881"/>
                  <a:gd name="T63" fmla="*/ 111062 h 185547"/>
                  <a:gd name="T64" fmla="*/ 6748 w 294881"/>
                  <a:gd name="T65" fmla="*/ 92869 h 185547"/>
                  <a:gd name="T66" fmla="*/ 1045 w 294881"/>
                  <a:gd name="T67" fmla="*/ 73247 h 185547"/>
                  <a:gd name="T68" fmla="*/ 9409 w 294881"/>
                  <a:gd name="T69" fmla="*/ 53435 h 185547"/>
                  <a:gd name="T70" fmla="*/ 29937 w 294881"/>
                  <a:gd name="T71" fmla="*/ 34385 h 185547"/>
                  <a:gd name="T72" fmla="*/ 0 w 294881"/>
                  <a:gd name="T73" fmla="*/ 17050 h 185547"/>
                  <a:gd name="T74" fmla="*/ 17582 w 294881"/>
                  <a:gd name="T75" fmla="*/ 6858 h 185547"/>
                  <a:gd name="T76" fmla="*/ 47329 w 294881"/>
                  <a:gd name="T77" fmla="*/ 24003 h 185547"/>
                  <a:gd name="T78" fmla="*/ 90856 w 294881"/>
                  <a:gd name="T79" fmla="*/ 7906 h 185547"/>
                  <a:gd name="T80" fmla="*/ 134479 w 294881"/>
                  <a:gd name="T81" fmla="*/ 0 h 185547"/>
                  <a:gd name="T82" fmla="*/ 149495 w 294881"/>
                  <a:gd name="T83" fmla="*/ 30194 h 185547"/>
                  <a:gd name="T84" fmla="*/ 63105 w 294881"/>
                  <a:gd name="T85" fmla="*/ 83534 h 185547"/>
                  <a:gd name="T86" fmla="*/ 85154 w 294881"/>
                  <a:gd name="T87" fmla="*/ 88297 h 185547"/>
                  <a:gd name="T88" fmla="*/ 115471 w 294881"/>
                  <a:gd name="T89" fmla="*/ 81534 h 185547"/>
                  <a:gd name="T90" fmla="*/ 67952 w 294881"/>
                  <a:gd name="T91" fmla="*/ 54007 h 185547"/>
                  <a:gd name="T92" fmla="*/ 63105 w 294881"/>
                  <a:gd name="T93" fmla="*/ 83534 h 185547"/>
                  <a:gd name="T94" fmla="*/ 229992 w 294881"/>
                  <a:gd name="T95" fmla="*/ 97536 h 185547"/>
                  <a:gd name="T96" fmla="*/ 206232 w 294881"/>
                  <a:gd name="T97" fmla="*/ 93250 h 185547"/>
                  <a:gd name="T98" fmla="*/ 172969 w 294881"/>
                  <a:gd name="T99" fmla="*/ 100584 h 185547"/>
                  <a:gd name="T100" fmla="*/ 220488 w 294881"/>
                  <a:gd name="T101" fmla="*/ 127921 h 185547"/>
                  <a:gd name="T102" fmla="*/ 229992 w 294881"/>
                  <a:gd name="T103" fmla="*/ 97536 h 1855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94881" h="185547" extrusionOk="0">
                    <a:moveTo>
                      <a:pt x="149495" y="30194"/>
                    </a:moveTo>
                    <a:cubicBezTo>
                      <a:pt x="145608" y="30185"/>
                      <a:pt x="141730" y="30499"/>
                      <a:pt x="137900" y="31147"/>
                    </a:cubicBezTo>
                    <a:cubicBezTo>
                      <a:pt x="132673" y="31909"/>
                      <a:pt x="126876" y="32957"/>
                      <a:pt x="120413" y="34290"/>
                    </a:cubicBezTo>
                    <a:cubicBezTo>
                      <a:pt x="113950" y="35624"/>
                      <a:pt x="107298" y="37338"/>
                      <a:pt x="100265" y="39434"/>
                    </a:cubicBezTo>
                    <a:cubicBezTo>
                      <a:pt x="93498" y="41481"/>
                      <a:pt x="86893" y="44034"/>
                      <a:pt x="80497" y="47054"/>
                    </a:cubicBezTo>
                    <a:lnTo>
                      <a:pt x="131247" y="76391"/>
                    </a:lnTo>
                    <a:lnTo>
                      <a:pt x="140751" y="73152"/>
                    </a:lnTo>
                    <a:cubicBezTo>
                      <a:pt x="153676" y="68866"/>
                      <a:pt x="165841" y="65246"/>
                      <a:pt x="177341" y="62198"/>
                    </a:cubicBezTo>
                    <a:cubicBezTo>
                      <a:pt x="188108" y="59360"/>
                      <a:pt x="199114" y="57541"/>
                      <a:pt x="210224" y="56769"/>
                    </a:cubicBezTo>
                    <a:cubicBezTo>
                      <a:pt x="220374" y="56160"/>
                      <a:pt x="230571" y="56864"/>
                      <a:pt x="240541" y="58865"/>
                    </a:cubicBezTo>
                    <a:cubicBezTo>
                      <a:pt x="250586" y="61055"/>
                      <a:pt x="260214" y="64846"/>
                      <a:pt x="269052" y="70104"/>
                    </a:cubicBezTo>
                    <a:cubicBezTo>
                      <a:pt x="277824" y="74505"/>
                      <a:pt x="285351" y="81058"/>
                      <a:pt x="290911" y="89154"/>
                    </a:cubicBezTo>
                    <a:cubicBezTo>
                      <a:pt x="294636" y="95079"/>
                      <a:pt x="295805" y="102261"/>
                      <a:pt x="294142" y="109061"/>
                    </a:cubicBezTo>
                    <a:cubicBezTo>
                      <a:pt x="291985" y="116539"/>
                      <a:pt x="287889" y="123311"/>
                      <a:pt x="282262" y="128683"/>
                    </a:cubicBezTo>
                    <a:cubicBezTo>
                      <a:pt x="275287" y="135684"/>
                      <a:pt x="267503" y="141827"/>
                      <a:pt x="259073" y="146971"/>
                    </a:cubicBezTo>
                    <a:lnTo>
                      <a:pt x="291386" y="166021"/>
                    </a:lnTo>
                    <a:lnTo>
                      <a:pt x="273709" y="176213"/>
                    </a:lnTo>
                    <a:lnTo>
                      <a:pt x="241111" y="157163"/>
                    </a:lnTo>
                    <a:cubicBezTo>
                      <a:pt x="225591" y="164830"/>
                      <a:pt x="209359" y="170955"/>
                      <a:pt x="192642" y="175451"/>
                    </a:cubicBezTo>
                    <a:cubicBezTo>
                      <a:pt x="175164" y="180365"/>
                      <a:pt x="157297" y="183737"/>
                      <a:pt x="139231" y="185547"/>
                    </a:cubicBezTo>
                    <a:lnTo>
                      <a:pt x="122219" y="154877"/>
                    </a:lnTo>
                    <a:cubicBezTo>
                      <a:pt x="126952" y="154800"/>
                      <a:pt x="131684" y="154448"/>
                      <a:pt x="136379" y="153829"/>
                    </a:cubicBezTo>
                    <a:cubicBezTo>
                      <a:pt x="142718" y="153067"/>
                      <a:pt x="149846" y="151829"/>
                      <a:pt x="157763" y="150114"/>
                    </a:cubicBezTo>
                    <a:cubicBezTo>
                      <a:pt x="165556" y="148495"/>
                      <a:pt x="173824" y="146304"/>
                      <a:pt x="182568" y="143828"/>
                    </a:cubicBezTo>
                    <a:cubicBezTo>
                      <a:pt x="191055" y="141256"/>
                      <a:pt x="199342" y="138074"/>
                      <a:pt x="207373" y="134303"/>
                    </a:cubicBezTo>
                    <a:lnTo>
                      <a:pt x="156812" y="105061"/>
                    </a:lnTo>
                    <a:cubicBezTo>
                      <a:pt x="154722" y="105918"/>
                      <a:pt x="152441" y="106680"/>
                      <a:pt x="150255" y="107442"/>
                    </a:cubicBezTo>
                    <a:lnTo>
                      <a:pt x="143317" y="109538"/>
                    </a:lnTo>
                    <a:cubicBezTo>
                      <a:pt x="130582" y="113729"/>
                      <a:pt x="118987" y="116967"/>
                      <a:pt x="108343" y="119063"/>
                    </a:cubicBezTo>
                    <a:cubicBezTo>
                      <a:pt x="98573" y="121339"/>
                      <a:pt x="88613" y="122673"/>
                      <a:pt x="78596" y="123063"/>
                    </a:cubicBezTo>
                    <a:cubicBezTo>
                      <a:pt x="69748" y="123425"/>
                      <a:pt x="60891" y="122587"/>
                      <a:pt x="52271" y="120587"/>
                    </a:cubicBezTo>
                    <a:cubicBezTo>
                      <a:pt x="43727" y="118663"/>
                      <a:pt x="35525" y="115453"/>
                      <a:pt x="27941" y="111062"/>
                    </a:cubicBezTo>
                    <a:cubicBezTo>
                      <a:pt x="19597" y="106671"/>
                      <a:pt x="12355" y="100451"/>
                      <a:pt x="6748" y="92869"/>
                    </a:cubicBezTo>
                    <a:cubicBezTo>
                      <a:pt x="2690" y="87163"/>
                      <a:pt x="675" y="80248"/>
                      <a:pt x="1045" y="73247"/>
                    </a:cubicBezTo>
                    <a:cubicBezTo>
                      <a:pt x="1768" y="65951"/>
                      <a:pt x="4685" y="59036"/>
                      <a:pt x="9409" y="53435"/>
                    </a:cubicBezTo>
                    <a:cubicBezTo>
                      <a:pt x="15216" y="46054"/>
                      <a:pt x="22144" y="39624"/>
                      <a:pt x="29937" y="34385"/>
                    </a:cubicBezTo>
                    <a:lnTo>
                      <a:pt x="0" y="17050"/>
                    </a:lnTo>
                    <a:lnTo>
                      <a:pt x="17582" y="6858"/>
                    </a:lnTo>
                    <a:lnTo>
                      <a:pt x="47329" y="24003"/>
                    </a:lnTo>
                    <a:cubicBezTo>
                      <a:pt x="61214" y="17069"/>
                      <a:pt x="75802" y="11668"/>
                      <a:pt x="90856" y="7906"/>
                    </a:cubicBezTo>
                    <a:cubicBezTo>
                      <a:pt x="105197" y="4286"/>
                      <a:pt x="119776" y="1639"/>
                      <a:pt x="134479" y="0"/>
                    </a:cubicBezTo>
                    <a:lnTo>
                      <a:pt x="149495" y="30194"/>
                    </a:lnTo>
                    <a:close/>
                    <a:moveTo>
                      <a:pt x="63105" y="83534"/>
                    </a:moveTo>
                    <a:cubicBezTo>
                      <a:pt x="69777" y="87402"/>
                      <a:pt x="77484" y="89068"/>
                      <a:pt x="85154" y="88297"/>
                    </a:cubicBezTo>
                    <a:cubicBezTo>
                      <a:pt x="95466" y="87125"/>
                      <a:pt x="105635" y="84858"/>
                      <a:pt x="115471" y="81534"/>
                    </a:cubicBezTo>
                    <a:lnTo>
                      <a:pt x="67952" y="54007"/>
                    </a:lnTo>
                    <a:cubicBezTo>
                      <a:pt x="50370" y="65437"/>
                      <a:pt x="48849" y="75248"/>
                      <a:pt x="63105" y="83534"/>
                    </a:cubicBezTo>
                    <a:close/>
                    <a:moveTo>
                      <a:pt x="229992" y="97536"/>
                    </a:moveTo>
                    <a:cubicBezTo>
                      <a:pt x="222750" y="93555"/>
                      <a:pt x="214405" y="92050"/>
                      <a:pt x="206232" y="93250"/>
                    </a:cubicBezTo>
                    <a:cubicBezTo>
                      <a:pt x="194951" y="94707"/>
                      <a:pt x="183822" y="97165"/>
                      <a:pt x="172969" y="100584"/>
                    </a:cubicBezTo>
                    <a:lnTo>
                      <a:pt x="220488" y="127921"/>
                    </a:lnTo>
                    <a:cubicBezTo>
                      <a:pt x="240512" y="115538"/>
                      <a:pt x="243677" y="105413"/>
                      <a:pt x="229992" y="97536"/>
                    </a:cubicBezTo>
                    <a:close/>
                  </a:path>
                </a:pathLst>
              </a:custGeom>
              <a:solidFill>
                <a:srgbClr val="F9CA0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grpSp>
        <p:grpSp>
          <p:nvGrpSpPr>
            <p:cNvPr id="24595" name="Google Shape;3302;p47">
              <a:extLst>
                <a:ext uri="{FF2B5EF4-FFF2-40B4-BE49-F238E27FC236}">
                  <a16:creationId xmlns:a16="http://schemas.microsoft.com/office/drawing/2014/main" id="{B6D19150-7B94-E7B5-670D-6FD2ED0213AD}"/>
                </a:ext>
              </a:extLst>
            </p:cNvPr>
            <p:cNvGrpSpPr>
              <a:grpSpLocks/>
            </p:cNvGrpSpPr>
            <p:nvPr/>
          </p:nvGrpSpPr>
          <p:grpSpPr bwMode="auto">
            <a:xfrm>
              <a:off x="3781914" y="2856896"/>
              <a:ext cx="883852" cy="621029"/>
              <a:chOff x="5591539" y="3599021"/>
              <a:chExt cx="883852" cy="621029"/>
            </a:xfrm>
          </p:grpSpPr>
          <p:sp>
            <p:nvSpPr>
              <p:cNvPr id="24957" name="Google Shape;3303;p47">
                <a:extLst>
                  <a:ext uri="{FF2B5EF4-FFF2-40B4-BE49-F238E27FC236}">
                    <a16:creationId xmlns:a16="http://schemas.microsoft.com/office/drawing/2014/main" id="{640AC80B-D760-D8B8-2E62-B73F9378847E}"/>
                  </a:ext>
                </a:extLst>
              </p:cNvPr>
              <p:cNvSpPr>
                <a:spLocks/>
              </p:cNvSpPr>
              <p:nvPr/>
            </p:nvSpPr>
            <p:spPr bwMode="auto">
              <a:xfrm>
                <a:off x="5591539" y="3708558"/>
                <a:ext cx="883852" cy="511492"/>
              </a:xfrm>
              <a:custGeom>
                <a:avLst/>
                <a:gdLst>
                  <a:gd name="T0" fmla="*/ 883852 w 883852"/>
                  <a:gd name="T1" fmla="*/ 255746 h 511492"/>
                  <a:gd name="T2" fmla="*/ 441926 w 883852"/>
                  <a:gd name="T3" fmla="*/ 511493 h 511492"/>
                  <a:gd name="T4" fmla="*/ 0 w 883852"/>
                  <a:gd name="T5" fmla="*/ 255746 h 511492"/>
                  <a:gd name="T6" fmla="*/ 441926 w 883852"/>
                  <a:gd name="T7" fmla="*/ 0 h 511492"/>
                  <a:gd name="T8" fmla="*/ 883852 w 883852"/>
                  <a:gd name="T9" fmla="*/ 255746 h 5114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3852" h="511492" extrusionOk="0">
                    <a:moveTo>
                      <a:pt x="883852" y="255746"/>
                    </a:moveTo>
                    <a:cubicBezTo>
                      <a:pt x="883852" y="396991"/>
                      <a:pt x="685995" y="511493"/>
                      <a:pt x="441926" y="511493"/>
                    </a:cubicBezTo>
                    <a:cubicBezTo>
                      <a:pt x="197857" y="511493"/>
                      <a:pt x="0" y="396991"/>
                      <a:pt x="0" y="255746"/>
                    </a:cubicBezTo>
                    <a:cubicBezTo>
                      <a:pt x="0" y="114502"/>
                      <a:pt x="197857" y="0"/>
                      <a:pt x="441926" y="0"/>
                    </a:cubicBezTo>
                    <a:cubicBezTo>
                      <a:pt x="685995" y="0"/>
                      <a:pt x="883852" y="114502"/>
                      <a:pt x="883852" y="255746"/>
                    </a:cubicBezTo>
                    <a:close/>
                  </a:path>
                </a:pathLst>
              </a:custGeom>
              <a:solidFill>
                <a:srgbClr val="DD990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958" name="Google Shape;3304;p47">
                <a:extLst>
                  <a:ext uri="{FF2B5EF4-FFF2-40B4-BE49-F238E27FC236}">
                    <a16:creationId xmlns:a16="http://schemas.microsoft.com/office/drawing/2014/main" id="{8533FD04-364A-7277-404A-C201B46FE662}"/>
                  </a:ext>
                </a:extLst>
              </p:cNvPr>
              <p:cNvSpPr>
                <a:spLocks/>
              </p:cNvSpPr>
              <p:nvPr/>
            </p:nvSpPr>
            <p:spPr bwMode="auto">
              <a:xfrm>
                <a:off x="5591633" y="3851719"/>
                <a:ext cx="87339" cy="116490"/>
              </a:xfrm>
              <a:custGeom>
                <a:avLst/>
                <a:gdLst>
                  <a:gd name="T0" fmla="*/ 0 w 87339"/>
                  <a:gd name="T1" fmla="*/ 116491 h 116490"/>
                  <a:gd name="T2" fmla="*/ 0 w 87339"/>
                  <a:gd name="T3" fmla="*/ 0 h 116490"/>
                  <a:gd name="T4" fmla="*/ 87340 w 87339"/>
                  <a:gd name="T5" fmla="*/ 77914 h 116490"/>
                  <a:gd name="T6" fmla="*/ 0 w 87339"/>
                  <a:gd name="T7" fmla="*/ 116491 h 11649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7339" h="116490" extrusionOk="0">
                    <a:moveTo>
                      <a:pt x="0" y="116491"/>
                    </a:moveTo>
                    <a:lnTo>
                      <a:pt x="0" y="0"/>
                    </a:lnTo>
                    <a:lnTo>
                      <a:pt x="87340" y="77914"/>
                    </a:lnTo>
                    <a:lnTo>
                      <a:pt x="0" y="116491"/>
                    </a:lnTo>
                    <a:close/>
                  </a:path>
                </a:pathLst>
              </a:custGeom>
              <a:solidFill>
                <a:srgbClr val="DD990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959" name="Google Shape;3305;p47">
                <a:extLst>
                  <a:ext uri="{FF2B5EF4-FFF2-40B4-BE49-F238E27FC236}">
                    <a16:creationId xmlns:a16="http://schemas.microsoft.com/office/drawing/2014/main" id="{FD0E31B9-CAA2-42F4-1ADD-F87EE9A315ED}"/>
                  </a:ext>
                </a:extLst>
              </p:cNvPr>
              <p:cNvSpPr>
                <a:spLocks/>
              </p:cNvSpPr>
              <p:nvPr/>
            </p:nvSpPr>
            <p:spPr bwMode="auto">
              <a:xfrm>
                <a:off x="6408864" y="3854767"/>
                <a:ext cx="66526" cy="157067"/>
              </a:xfrm>
              <a:custGeom>
                <a:avLst/>
                <a:gdLst>
                  <a:gd name="T0" fmla="*/ 66527 w 66526"/>
                  <a:gd name="T1" fmla="*/ 0 h 157067"/>
                  <a:gd name="T2" fmla="*/ 66527 w 66526"/>
                  <a:gd name="T3" fmla="*/ 109538 h 157067"/>
                  <a:gd name="T4" fmla="*/ 21859 w 66526"/>
                  <a:gd name="T5" fmla="*/ 157067 h 157067"/>
                  <a:gd name="T6" fmla="*/ 0 w 66526"/>
                  <a:gd name="T7" fmla="*/ 31623 h 157067"/>
                  <a:gd name="T8" fmla="*/ 66527 w 66526"/>
                  <a:gd name="T9" fmla="*/ 0 h 1570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526" h="157067" extrusionOk="0">
                    <a:moveTo>
                      <a:pt x="66527" y="0"/>
                    </a:moveTo>
                    <a:lnTo>
                      <a:pt x="66527" y="109538"/>
                    </a:lnTo>
                    <a:lnTo>
                      <a:pt x="21859" y="157067"/>
                    </a:lnTo>
                    <a:lnTo>
                      <a:pt x="0" y="31623"/>
                    </a:lnTo>
                    <a:lnTo>
                      <a:pt x="66527" y="0"/>
                    </a:lnTo>
                    <a:close/>
                  </a:path>
                </a:pathLst>
              </a:custGeom>
              <a:solidFill>
                <a:srgbClr val="DD990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960" name="Google Shape;3306;p47">
                <a:extLst>
                  <a:ext uri="{FF2B5EF4-FFF2-40B4-BE49-F238E27FC236}">
                    <a16:creationId xmlns:a16="http://schemas.microsoft.com/office/drawing/2014/main" id="{F6543E5F-EFE9-FE88-24EC-870AA4DFB7B5}"/>
                  </a:ext>
                </a:extLst>
              </p:cNvPr>
              <p:cNvSpPr>
                <a:spLocks/>
              </p:cNvSpPr>
              <p:nvPr/>
            </p:nvSpPr>
            <p:spPr bwMode="auto">
              <a:xfrm>
                <a:off x="5591539" y="3599021"/>
                <a:ext cx="883852" cy="511492"/>
              </a:xfrm>
              <a:custGeom>
                <a:avLst/>
                <a:gdLst>
                  <a:gd name="T0" fmla="*/ 883852 w 883852"/>
                  <a:gd name="T1" fmla="*/ 255746 h 511492"/>
                  <a:gd name="T2" fmla="*/ 441926 w 883852"/>
                  <a:gd name="T3" fmla="*/ 511493 h 511492"/>
                  <a:gd name="T4" fmla="*/ 0 w 883852"/>
                  <a:gd name="T5" fmla="*/ 255746 h 511492"/>
                  <a:gd name="T6" fmla="*/ 441926 w 883852"/>
                  <a:gd name="T7" fmla="*/ 0 h 511492"/>
                  <a:gd name="T8" fmla="*/ 883852 w 883852"/>
                  <a:gd name="T9" fmla="*/ 255746 h 5114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3852" h="511492" extrusionOk="0">
                    <a:moveTo>
                      <a:pt x="883852" y="255746"/>
                    </a:moveTo>
                    <a:cubicBezTo>
                      <a:pt x="883852" y="396991"/>
                      <a:pt x="685995" y="511493"/>
                      <a:pt x="441926" y="511493"/>
                    </a:cubicBezTo>
                    <a:cubicBezTo>
                      <a:pt x="197857" y="511493"/>
                      <a:pt x="0" y="396991"/>
                      <a:pt x="0" y="255746"/>
                    </a:cubicBezTo>
                    <a:cubicBezTo>
                      <a:pt x="0" y="114502"/>
                      <a:pt x="197857" y="0"/>
                      <a:pt x="441926" y="0"/>
                    </a:cubicBezTo>
                    <a:cubicBezTo>
                      <a:pt x="685995" y="0"/>
                      <a:pt x="883852" y="114502"/>
                      <a:pt x="883852" y="255746"/>
                    </a:cubicBezTo>
                    <a:close/>
                  </a:path>
                </a:pathLst>
              </a:custGeom>
              <a:solidFill>
                <a:srgbClr val="F9CB0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961" name="Google Shape;3307;p47">
                <a:extLst>
                  <a:ext uri="{FF2B5EF4-FFF2-40B4-BE49-F238E27FC236}">
                    <a16:creationId xmlns:a16="http://schemas.microsoft.com/office/drawing/2014/main" id="{A9512073-FB4B-30FC-AF2F-45F6C48EF191}"/>
                  </a:ext>
                </a:extLst>
              </p:cNvPr>
              <p:cNvSpPr>
                <a:spLocks/>
              </p:cNvSpPr>
              <p:nvPr/>
            </p:nvSpPr>
            <p:spPr bwMode="auto">
              <a:xfrm>
                <a:off x="5717159" y="3668625"/>
                <a:ext cx="632686" cy="366117"/>
              </a:xfrm>
              <a:custGeom>
                <a:avLst/>
                <a:gdLst>
                  <a:gd name="T0" fmla="*/ 632116 w 632686"/>
                  <a:gd name="T1" fmla="*/ 194048 h 366117"/>
                  <a:gd name="T2" fmla="*/ 540025 w 632686"/>
                  <a:gd name="T3" fmla="*/ 312539 h 366117"/>
                  <a:gd name="T4" fmla="*/ 92587 w 632686"/>
                  <a:gd name="T5" fmla="*/ 312539 h 366117"/>
                  <a:gd name="T6" fmla="*/ 590 w 632686"/>
                  <a:gd name="T7" fmla="*/ 194048 h 366117"/>
                  <a:gd name="T8" fmla="*/ 92587 w 632686"/>
                  <a:gd name="T9" fmla="*/ 53650 h 366117"/>
                  <a:gd name="T10" fmla="*/ 540025 w 632686"/>
                  <a:gd name="T11" fmla="*/ 53650 h 366117"/>
                  <a:gd name="T12" fmla="*/ 632116 w 632686"/>
                  <a:gd name="T13" fmla="*/ 194048 h 366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686" h="366117" extrusionOk="0">
                    <a:moveTo>
                      <a:pt x="632116" y="194048"/>
                    </a:moveTo>
                    <a:cubicBezTo>
                      <a:pt x="627555" y="237101"/>
                      <a:pt x="596952" y="279773"/>
                      <a:pt x="540025" y="312539"/>
                    </a:cubicBezTo>
                    <a:cubicBezTo>
                      <a:pt x="416476" y="383977"/>
                      <a:pt x="216136" y="383977"/>
                      <a:pt x="92587" y="312539"/>
                    </a:cubicBezTo>
                    <a:cubicBezTo>
                      <a:pt x="35564" y="279583"/>
                      <a:pt x="4962" y="237101"/>
                      <a:pt x="590" y="194048"/>
                    </a:cubicBezTo>
                    <a:cubicBezTo>
                      <a:pt x="-4732" y="143661"/>
                      <a:pt x="25965" y="92130"/>
                      <a:pt x="92587" y="53650"/>
                    </a:cubicBezTo>
                    <a:cubicBezTo>
                      <a:pt x="216136" y="-17883"/>
                      <a:pt x="416476" y="-17883"/>
                      <a:pt x="540025" y="53650"/>
                    </a:cubicBezTo>
                    <a:cubicBezTo>
                      <a:pt x="606646" y="92130"/>
                      <a:pt x="637344" y="143661"/>
                      <a:pt x="632116" y="194048"/>
                    </a:cubicBez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962" name="Google Shape;3308;p47">
                <a:extLst>
                  <a:ext uri="{FF2B5EF4-FFF2-40B4-BE49-F238E27FC236}">
                    <a16:creationId xmlns:a16="http://schemas.microsoft.com/office/drawing/2014/main" id="{8A42546D-5C84-38B0-D437-F59D6A87BFAF}"/>
                  </a:ext>
                </a:extLst>
              </p:cNvPr>
              <p:cNvSpPr>
                <a:spLocks/>
              </p:cNvSpPr>
              <p:nvPr/>
            </p:nvSpPr>
            <p:spPr bwMode="auto">
              <a:xfrm>
                <a:off x="5717749" y="3690532"/>
                <a:ext cx="631526" cy="344209"/>
              </a:xfrm>
              <a:custGeom>
                <a:avLst/>
                <a:gdLst>
                  <a:gd name="T0" fmla="*/ 631527 w 631526"/>
                  <a:gd name="T1" fmla="*/ 172141 h 344209"/>
                  <a:gd name="T2" fmla="*/ 539435 w 631526"/>
                  <a:gd name="T3" fmla="*/ 290632 h 344209"/>
                  <a:gd name="T4" fmla="*/ 91997 w 631526"/>
                  <a:gd name="T5" fmla="*/ 290632 h 344209"/>
                  <a:gd name="T6" fmla="*/ 0 w 631526"/>
                  <a:gd name="T7" fmla="*/ 172141 h 344209"/>
                  <a:gd name="T8" fmla="*/ 91997 w 631526"/>
                  <a:gd name="T9" fmla="*/ 53650 h 344209"/>
                  <a:gd name="T10" fmla="*/ 539435 w 631526"/>
                  <a:gd name="T11" fmla="*/ 53650 h 344209"/>
                  <a:gd name="T12" fmla="*/ 631527 w 631526"/>
                  <a:gd name="T13" fmla="*/ 172141 h 3442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1526" h="344209" extrusionOk="0">
                    <a:moveTo>
                      <a:pt x="631527" y="172141"/>
                    </a:moveTo>
                    <a:cubicBezTo>
                      <a:pt x="626965" y="215194"/>
                      <a:pt x="596363" y="257866"/>
                      <a:pt x="539435" y="290632"/>
                    </a:cubicBezTo>
                    <a:cubicBezTo>
                      <a:pt x="415886" y="362069"/>
                      <a:pt x="215546" y="362069"/>
                      <a:pt x="91997" y="290632"/>
                    </a:cubicBezTo>
                    <a:cubicBezTo>
                      <a:pt x="34974" y="257675"/>
                      <a:pt x="4372" y="215194"/>
                      <a:pt x="0" y="172141"/>
                    </a:cubicBezTo>
                    <a:cubicBezTo>
                      <a:pt x="4372" y="129088"/>
                      <a:pt x="35069" y="86416"/>
                      <a:pt x="91997" y="53650"/>
                    </a:cubicBezTo>
                    <a:cubicBezTo>
                      <a:pt x="215546" y="-17883"/>
                      <a:pt x="415886" y="-17883"/>
                      <a:pt x="539435" y="53650"/>
                    </a:cubicBezTo>
                    <a:cubicBezTo>
                      <a:pt x="596363" y="86701"/>
                      <a:pt x="626965" y="128992"/>
                      <a:pt x="631527" y="172141"/>
                    </a:cubicBezTo>
                    <a:close/>
                  </a:path>
                </a:pathLst>
              </a:custGeom>
              <a:solidFill>
                <a:srgbClr val="E8A30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963" name="Google Shape;3309;p47">
                <a:extLst>
                  <a:ext uri="{FF2B5EF4-FFF2-40B4-BE49-F238E27FC236}">
                    <a16:creationId xmlns:a16="http://schemas.microsoft.com/office/drawing/2014/main" id="{B12E221D-7E56-3C54-58E4-DAFC9263F0C2}"/>
                  </a:ext>
                </a:extLst>
              </p:cNvPr>
              <p:cNvSpPr>
                <a:spLocks/>
              </p:cNvSpPr>
              <p:nvPr/>
            </p:nvSpPr>
            <p:spPr bwMode="auto">
              <a:xfrm>
                <a:off x="5879313" y="3772757"/>
                <a:ext cx="294875" cy="185547"/>
              </a:xfrm>
              <a:custGeom>
                <a:avLst/>
                <a:gdLst>
                  <a:gd name="T0" fmla="*/ 149495 w 294875"/>
                  <a:gd name="T1" fmla="*/ 30004 h 185547"/>
                  <a:gd name="T2" fmla="*/ 137900 w 294875"/>
                  <a:gd name="T3" fmla="*/ 30956 h 185547"/>
                  <a:gd name="T4" fmla="*/ 120413 w 294875"/>
                  <a:gd name="T5" fmla="*/ 34100 h 185547"/>
                  <a:gd name="T6" fmla="*/ 100265 w 294875"/>
                  <a:gd name="T7" fmla="*/ 39243 h 185547"/>
                  <a:gd name="T8" fmla="*/ 80497 w 294875"/>
                  <a:gd name="T9" fmla="*/ 46863 h 185547"/>
                  <a:gd name="T10" fmla="*/ 131247 w 294875"/>
                  <a:gd name="T11" fmla="*/ 76295 h 185547"/>
                  <a:gd name="T12" fmla="*/ 140751 w 294875"/>
                  <a:gd name="T13" fmla="*/ 73057 h 185547"/>
                  <a:gd name="T14" fmla="*/ 177341 w 294875"/>
                  <a:gd name="T15" fmla="*/ 62103 h 185547"/>
                  <a:gd name="T16" fmla="*/ 210224 w 294875"/>
                  <a:gd name="T17" fmla="*/ 56579 h 185547"/>
                  <a:gd name="T18" fmla="*/ 240541 w 294875"/>
                  <a:gd name="T19" fmla="*/ 58674 h 185547"/>
                  <a:gd name="T20" fmla="*/ 269052 w 294875"/>
                  <a:gd name="T21" fmla="*/ 70009 h 185547"/>
                  <a:gd name="T22" fmla="*/ 290911 w 294875"/>
                  <a:gd name="T23" fmla="*/ 89059 h 185547"/>
                  <a:gd name="T24" fmla="*/ 294142 w 294875"/>
                  <a:gd name="T25" fmla="*/ 108966 h 185547"/>
                  <a:gd name="T26" fmla="*/ 282262 w 294875"/>
                  <a:gd name="T27" fmla="*/ 128588 h 185547"/>
                  <a:gd name="T28" fmla="*/ 259073 w 294875"/>
                  <a:gd name="T29" fmla="*/ 146971 h 185547"/>
                  <a:gd name="T30" fmla="*/ 291386 w 294875"/>
                  <a:gd name="T31" fmla="*/ 166021 h 185547"/>
                  <a:gd name="T32" fmla="*/ 273709 w 294875"/>
                  <a:gd name="T33" fmla="*/ 176213 h 185547"/>
                  <a:gd name="T34" fmla="*/ 241111 w 294875"/>
                  <a:gd name="T35" fmla="*/ 157163 h 185547"/>
                  <a:gd name="T36" fmla="*/ 192642 w 294875"/>
                  <a:gd name="T37" fmla="*/ 175546 h 185547"/>
                  <a:gd name="T38" fmla="*/ 139231 w 294875"/>
                  <a:gd name="T39" fmla="*/ 185547 h 185547"/>
                  <a:gd name="T40" fmla="*/ 122219 w 294875"/>
                  <a:gd name="T41" fmla="*/ 154972 h 185547"/>
                  <a:gd name="T42" fmla="*/ 136379 w 294875"/>
                  <a:gd name="T43" fmla="*/ 153829 h 185547"/>
                  <a:gd name="T44" fmla="*/ 157763 w 294875"/>
                  <a:gd name="T45" fmla="*/ 150209 h 185547"/>
                  <a:gd name="T46" fmla="*/ 182568 w 294875"/>
                  <a:gd name="T47" fmla="*/ 143828 h 185547"/>
                  <a:gd name="T48" fmla="*/ 207373 w 294875"/>
                  <a:gd name="T49" fmla="*/ 134303 h 185547"/>
                  <a:gd name="T50" fmla="*/ 156812 w 294875"/>
                  <a:gd name="T51" fmla="*/ 105061 h 185547"/>
                  <a:gd name="T52" fmla="*/ 150255 w 294875"/>
                  <a:gd name="T53" fmla="*/ 107347 h 185547"/>
                  <a:gd name="T54" fmla="*/ 143317 w 294875"/>
                  <a:gd name="T55" fmla="*/ 109442 h 185547"/>
                  <a:gd name="T56" fmla="*/ 108343 w 294875"/>
                  <a:gd name="T57" fmla="*/ 118967 h 185547"/>
                  <a:gd name="T58" fmla="*/ 78596 w 294875"/>
                  <a:gd name="T59" fmla="*/ 122968 h 185547"/>
                  <a:gd name="T60" fmla="*/ 52271 w 294875"/>
                  <a:gd name="T61" fmla="*/ 120491 h 185547"/>
                  <a:gd name="T62" fmla="*/ 27941 w 294875"/>
                  <a:gd name="T63" fmla="*/ 110966 h 185547"/>
                  <a:gd name="T64" fmla="*/ 6748 w 294875"/>
                  <a:gd name="T65" fmla="*/ 92773 h 185547"/>
                  <a:gd name="T66" fmla="*/ 1045 w 294875"/>
                  <a:gd name="T67" fmla="*/ 73152 h 185547"/>
                  <a:gd name="T68" fmla="*/ 9409 w 294875"/>
                  <a:gd name="T69" fmla="*/ 53340 h 185547"/>
                  <a:gd name="T70" fmla="*/ 29937 w 294875"/>
                  <a:gd name="T71" fmla="*/ 34290 h 185547"/>
                  <a:gd name="T72" fmla="*/ 0 w 294875"/>
                  <a:gd name="T73" fmla="*/ 16954 h 185547"/>
                  <a:gd name="T74" fmla="*/ 17582 w 294875"/>
                  <a:gd name="T75" fmla="*/ 6763 h 185547"/>
                  <a:gd name="T76" fmla="*/ 47329 w 294875"/>
                  <a:gd name="T77" fmla="*/ 23908 h 185547"/>
                  <a:gd name="T78" fmla="*/ 90856 w 294875"/>
                  <a:gd name="T79" fmla="*/ 7906 h 185547"/>
                  <a:gd name="T80" fmla="*/ 134479 w 294875"/>
                  <a:gd name="T81" fmla="*/ 0 h 185547"/>
                  <a:gd name="T82" fmla="*/ 149495 w 294875"/>
                  <a:gd name="T83" fmla="*/ 30004 h 185547"/>
                  <a:gd name="T84" fmla="*/ 63105 w 294875"/>
                  <a:gd name="T85" fmla="*/ 83439 h 185547"/>
                  <a:gd name="T86" fmla="*/ 85154 w 294875"/>
                  <a:gd name="T87" fmla="*/ 88106 h 185547"/>
                  <a:gd name="T88" fmla="*/ 115471 w 294875"/>
                  <a:gd name="T89" fmla="*/ 81344 h 185547"/>
                  <a:gd name="T90" fmla="*/ 67952 w 294875"/>
                  <a:gd name="T91" fmla="*/ 53816 h 185547"/>
                  <a:gd name="T92" fmla="*/ 63105 w 294875"/>
                  <a:gd name="T93" fmla="*/ 83439 h 185547"/>
                  <a:gd name="T94" fmla="*/ 229992 w 294875"/>
                  <a:gd name="T95" fmla="*/ 97346 h 185547"/>
                  <a:gd name="T96" fmla="*/ 206232 w 294875"/>
                  <a:gd name="T97" fmla="*/ 93059 h 185547"/>
                  <a:gd name="T98" fmla="*/ 172969 w 294875"/>
                  <a:gd name="T99" fmla="*/ 100394 h 185547"/>
                  <a:gd name="T100" fmla="*/ 220488 w 294875"/>
                  <a:gd name="T101" fmla="*/ 127730 h 185547"/>
                  <a:gd name="T102" fmla="*/ 229992 w 294875"/>
                  <a:gd name="T103" fmla="*/ 97346 h 1855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94875" h="185547" extrusionOk="0">
                    <a:moveTo>
                      <a:pt x="149495" y="30004"/>
                    </a:moveTo>
                    <a:cubicBezTo>
                      <a:pt x="145608" y="29994"/>
                      <a:pt x="141730" y="30309"/>
                      <a:pt x="137900" y="30956"/>
                    </a:cubicBezTo>
                    <a:cubicBezTo>
                      <a:pt x="132673" y="31718"/>
                      <a:pt x="126876" y="32766"/>
                      <a:pt x="120413" y="34100"/>
                    </a:cubicBezTo>
                    <a:cubicBezTo>
                      <a:pt x="113950" y="35433"/>
                      <a:pt x="107298" y="37243"/>
                      <a:pt x="100265" y="39243"/>
                    </a:cubicBezTo>
                    <a:cubicBezTo>
                      <a:pt x="93498" y="41291"/>
                      <a:pt x="86893" y="43844"/>
                      <a:pt x="80497" y="46863"/>
                    </a:cubicBezTo>
                    <a:lnTo>
                      <a:pt x="131247" y="76295"/>
                    </a:lnTo>
                    <a:lnTo>
                      <a:pt x="140751" y="73057"/>
                    </a:lnTo>
                    <a:cubicBezTo>
                      <a:pt x="153676" y="68675"/>
                      <a:pt x="165841" y="65056"/>
                      <a:pt x="177341" y="62103"/>
                    </a:cubicBezTo>
                    <a:cubicBezTo>
                      <a:pt x="188099" y="59188"/>
                      <a:pt x="199114" y="57340"/>
                      <a:pt x="210224" y="56579"/>
                    </a:cubicBezTo>
                    <a:cubicBezTo>
                      <a:pt x="220374" y="55969"/>
                      <a:pt x="230571" y="56674"/>
                      <a:pt x="240541" y="58674"/>
                    </a:cubicBezTo>
                    <a:cubicBezTo>
                      <a:pt x="250586" y="60893"/>
                      <a:pt x="260214" y="64723"/>
                      <a:pt x="269052" y="70009"/>
                    </a:cubicBezTo>
                    <a:cubicBezTo>
                      <a:pt x="277853" y="74371"/>
                      <a:pt x="285380" y="80924"/>
                      <a:pt x="290911" y="89059"/>
                    </a:cubicBezTo>
                    <a:cubicBezTo>
                      <a:pt x="294627" y="94983"/>
                      <a:pt x="295796" y="102165"/>
                      <a:pt x="294142" y="108966"/>
                    </a:cubicBezTo>
                    <a:cubicBezTo>
                      <a:pt x="291985" y="116443"/>
                      <a:pt x="287889" y="123215"/>
                      <a:pt x="282262" y="128588"/>
                    </a:cubicBezTo>
                    <a:cubicBezTo>
                      <a:pt x="275287" y="135617"/>
                      <a:pt x="267503" y="141789"/>
                      <a:pt x="259073" y="146971"/>
                    </a:cubicBezTo>
                    <a:lnTo>
                      <a:pt x="291386" y="166021"/>
                    </a:lnTo>
                    <a:lnTo>
                      <a:pt x="273709" y="176213"/>
                    </a:lnTo>
                    <a:lnTo>
                      <a:pt x="241111" y="157163"/>
                    </a:lnTo>
                    <a:cubicBezTo>
                      <a:pt x="225572" y="164821"/>
                      <a:pt x="209349" y="170983"/>
                      <a:pt x="192642" y="175546"/>
                    </a:cubicBezTo>
                    <a:cubicBezTo>
                      <a:pt x="175155" y="180385"/>
                      <a:pt x="157288" y="183728"/>
                      <a:pt x="139231" y="185547"/>
                    </a:cubicBezTo>
                    <a:lnTo>
                      <a:pt x="122219" y="154972"/>
                    </a:lnTo>
                    <a:cubicBezTo>
                      <a:pt x="126952" y="154848"/>
                      <a:pt x="131684" y="154467"/>
                      <a:pt x="136379" y="153829"/>
                    </a:cubicBezTo>
                    <a:cubicBezTo>
                      <a:pt x="142747" y="153067"/>
                      <a:pt x="149875" y="151924"/>
                      <a:pt x="157763" y="150209"/>
                    </a:cubicBezTo>
                    <a:cubicBezTo>
                      <a:pt x="165651" y="148495"/>
                      <a:pt x="173824" y="146399"/>
                      <a:pt x="182568" y="143828"/>
                    </a:cubicBezTo>
                    <a:cubicBezTo>
                      <a:pt x="191055" y="141256"/>
                      <a:pt x="199342" y="138074"/>
                      <a:pt x="207373" y="134303"/>
                    </a:cubicBezTo>
                    <a:lnTo>
                      <a:pt x="156812" y="105061"/>
                    </a:lnTo>
                    <a:lnTo>
                      <a:pt x="150255" y="107347"/>
                    </a:lnTo>
                    <a:lnTo>
                      <a:pt x="143317" y="109442"/>
                    </a:lnTo>
                    <a:cubicBezTo>
                      <a:pt x="130582" y="113633"/>
                      <a:pt x="118987" y="116967"/>
                      <a:pt x="108343" y="118967"/>
                    </a:cubicBezTo>
                    <a:cubicBezTo>
                      <a:pt x="98573" y="121244"/>
                      <a:pt x="88613" y="122577"/>
                      <a:pt x="78596" y="122968"/>
                    </a:cubicBezTo>
                    <a:cubicBezTo>
                      <a:pt x="69748" y="123235"/>
                      <a:pt x="60910" y="122406"/>
                      <a:pt x="52271" y="120491"/>
                    </a:cubicBezTo>
                    <a:cubicBezTo>
                      <a:pt x="43736" y="118520"/>
                      <a:pt x="35544" y="115310"/>
                      <a:pt x="27941" y="110966"/>
                    </a:cubicBezTo>
                    <a:cubicBezTo>
                      <a:pt x="19578" y="106613"/>
                      <a:pt x="12326" y="100384"/>
                      <a:pt x="6748" y="92773"/>
                    </a:cubicBezTo>
                    <a:cubicBezTo>
                      <a:pt x="2690" y="87068"/>
                      <a:pt x="675" y="80153"/>
                      <a:pt x="1045" y="73152"/>
                    </a:cubicBezTo>
                    <a:cubicBezTo>
                      <a:pt x="1787" y="65856"/>
                      <a:pt x="4704" y="58950"/>
                      <a:pt x="9409" y="53340"/>
                    </a:cubicBezTo>
                    <a:cubicBezTo>
                      <a:pt x="15216" y="45958"/>
                      <a:pt x="22144" y="39529"/>
                      <a:pt x="29937" y="34290"/>
                    </a:cubicBezTo>
                    <a:lnTo>
                      <a:pt x="0" y="16954"/>
                    </a:lnTo>
                    <a:lnTo>
                      <a:pt x="17582" y="6763"/>
                    </a:lnTo>
                    <a:lnTo>
                      <a:pt x="47329" y="23908"/>
                    </a:lnTo>
                    <a:cubicBezTo>
                      <a:pt x="61214" y="17002"/>
                      <a:pt x="75812" y="11640"/>
                      <a:pt x="90856" y="7906"/>
                    </a:cubicBezTo>
                    <a:cubicBezTo>
                      <a:pt x="105188" y="4239"/>
                      <a:pt x="119767" y="1591"/>
                      <a:pt x="134479" y="0"/>
                    </a:cubicBezTo>
                    <a:lnTo>
                      <a:pt x="149495" y="30004"/>
                    </a:lnTo>
                    <a:close/>
                    <a:moveTo>
                      <a:pt x="63105" y="83439"/>
                    </a:moveTo>
                    <a:cubicBezTo>
                      <a:pt x="69786" y="87278"/>
                      <a:pt x="77494" y="88916"/>
                      <a:pt x="85154" y="88106"/>
                    </a:cubicBezTo>
                    <a:cubicBezTo>
                      <a:pt x="95475" y="86982"/>
                      <a:pt x="105644" y="84715"/>
                      <a:pt x="115471" y="81344"/>
                    </a:cubicBezTo>
                    <a:lnTo>
                      <a:pt x="67952" y="53816"/>
                    </a:lnTo>
                    <a:cubicBezTo>
                      <a:pt x="50370" y="65246"/>
                      <a:pt x="48849" y="75343"/>
                      <a:pt x="63105" y="83439"/>
                    </a:cubicBezTo>
                    <a:close/>
                    <a:moveTo>
                      <a:pt x="229992" y="97346"/>
                    </a:moveTo>
                    <a:cubicBezTo>
                      <a:pt x="222750" y="93364"/>
                      <a:pt x="214405" y="91859"/>
                      <a:pt x="206232" y="93059"/>
                    </a:cubicBezTo>
                    <a:cubicBezTo>
                      <a:pt x="194951" y="94517"/>
                      <a:pt x="183822" y="96974"/>
                      <a:pt x="172969" y="100394"/>
                    </a:cubicBezTo>
                    <a:lnTo>
                      <a:pt x="220488" y="127730"/>
                    </a:lnTo>
                    <a:cubicBezTo>
                      <a:pt x="240446" y="115443"/>
                      <a:pt x="243677" y="105251"/>
                      <a:pt x="229992" y="97346"/>
                    </a:cubicBez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964" name="Google Shape;3310;p47">
                <a:extLst>
                  <a:ext uri="{FF2B5EF4-FFF2-40B4-BE49-F238E27FC236}">
                    <a16:creationId xmlns:a16="http://schemas.microsoft.com/office/drawing/2014/main" id="{EC34CA1C-502E-58D7-190A-A2D1747B1B35}"/>
                  </a:ext>
                </a:extLst>
              </p:cNvPr>
              <p:cNvSpPr>
                <a:spLocks/>
              </p:cNvSpPr>
              <p:nvPr/>
            </p:nvSpPr>
            <p:spPr bwMode="auto">
              <a:xfrm>
                <a:off x="6001532" y="3910488"/>
                <a:ext cx="19007" cy="25527"/>
              </a:xfrm>
              <a:custGeom>
                <a:avLst/>
                <a:gdLst>
                  <a:gd name="T0" fmla="*/ 0 w 19007"/>
                  <a:gd name="T1" fmla="*/ 17240 h 25527"/>
                  <a:gd name="T2" fmla="*/ 0 w 19007"/>
                  <a:gd name="T3" fmla="*/ 0 h 25527"/>
                  <a:gd name="T4" fmla="*/ 19008 w 19007"/>
                  <a:gd name="T5" fmla="*/ 12573 h 25527"/>
                  <a:gd name="T6" fmla="*/ 10549 w 19007"/>
                  <a:gd name="T7" fmla="*/ 25527 h 25527"/>
                  <a:gd name="T8" fmla="*/ 0 w 19007"/>
                  <a:gd name="T9" fmla="*/ 17240 h 255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007" h="25527" extrusionOk="0">
                    <a:moveTo>
                      <a:pt x="0" y="17240"/>
                    </a:moveTo>
                    <a:cubicBezTo>
                      <a:pt x="475" y="16002"/>
                      <a:pt x="0" y="0"/>
                      <a:pt x="0" y="0"/>
                    </a:cubicBezTo>
                    <a:lnTo>
                      <a:pt x="19008" y="12573"/>
                    </a:lnTo>
                    <a:lnTo>
                      <a:pt x="10549" y="25527"/>
                    </a:lnTo>
                    <a:lnTo>
                      <a:pt x="0" y="17240"/>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965" name="Google Shape;3311;p47">
                <a:extLst>
                  <a:ext uri="{FF2B5EF4-FFF2-40B4-BE49-F238E27FC236}">
                    <a16:creationId xmlns:a16="http://schemas.microsoft.com/office/drawing/2014/main" id="{5DF6DADC-8FF9-8584-A2AC-C38C71BE3CEC}"/>
                  </a:ext>
                </a:extLst>
              </p:cNvPr>
              <p:cNvSpPr>
                <a:spLocks/>
              </p:cNvSpPr>
              <p:nvPr/>
            </p:nvSpPr>
            <p:spPr bwMode="auto">
              <a:xfrm>
                <a:off x="6128693" y="3921442"/>
                <a:ext cx="42006" cy="19716"/>
              </a:xfrm>
              <a:custGeom>
                <a:avLst/>
                <a:gdLst>
                  <a:gd name="T0" fmla="*/ 42007 w 42006"/>
                  <a:gd name="T1" fmla="*/ 17145 h 19716"/>
                  <a:gd name="T2" fmla="*/ 42007 w 42006"/>
                  <a:gd name="T3" fmla="*/ 0 h 19716"/>
                  <a:gd name="T4" fmla="*/ 0 w 42006"/>
                  <a:gd name="T5" fmla="*/ 3143 h 19716"/>
                  <a:gd name="T6" fmla="*/ 24045 w 42006"/>
                  <a:gd name="T7" fmla="*/ 19717 h 19716"/>
                  <a:gd name="T8" fmla="*/ 42007 w 42006"/>
                  <a:gd name="T9" fmla="*/ 17145 h 197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006" h="19716" extrusionOk="0">
                    <a:moveTo>
                      <a:pt x="42007" y="17145"/>
                    </a:moveTo>
                    <a:lnTo>
                      <a:pt x="42007" y="0"/>
                    </a:lnTo>
                    <a:lnTo>
                      <a:pt x="0" y="3143"/>
                    </a:lnTo>
                    <a:lnTo>
                      <a:pt x="24045" y="19717"/>
                    </a:lnTo>
                    <a:lnTo>
                      <a:pt x="42007" y="17145"/>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966" name="Google Shape;3312;p47">
                <a:extLst>
                  <a:ext uri="{FF2B5EF4-FFF2-40B4-BE49-F238E27FC236}">
                    <a16:creationId xmlns:a16="http://schemas.microsoft.com/office/drawing/2014/main" id="{8427273F-3E37-8209-8C0C-80A1C002BB33}"/>
                  </a:ext>
                </a:extLst>
              </p:cNvPr>
              <p:cNvSpPr>
                <a:spLocks/>
              </p:cNvSpPr>
              <p:nvPr/>
            </p:nvSpPr>
            <p:spPr bwMode="auto">
              <a:xfrm>
                <a:off x="6142758" y="3858196"/>
                <a:ext cx="31457" cy="17335"/>
              </a:xfrm>
              <a:custGeom>
                <a:avLst/>
                <a:gdLst>
                  <a:gd name="T0" fmla="*/ 31458 w 31457"/>
                  <a:gd name="T1" fmla="*/ 17336 h 17335"/>
                  <a:gd name="T2" fmla="*/ 31458 w 31457"/>
                  <a:gd name="T3" fmla="*/ 0 h 17335"/>
                  <a:gd name="T4" fmla="*/ 0 w 31457"/>
                  <a:gd name="T5" fmla="*/ 11430 h 17335"/>
                  <a:gd name="T6" fmla="*/ 31458 w 31457"/>
                  <a:gd name="T7" fmla="*/ 17336 h 173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457" h="17335" extrusionOk="0">
                    <a:moveTo>
                      <a:pt x="31458" y="17336"/>
                    </a:moveTo>
                    <a:lnTo>
                      <a:pt x="31458" y="0"/>
                    </a:lnTo>
                    <a:lnTo>
                      <a:pt x="0" y="11430"/>
                    </a:lnTo>
                    <a:lnTo>
                      <a:pt x="31458" y="17336"/>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967" name="Google Shape;3313;p47">
                <a:extLst>
                  <a:ext uri="{FF2B5EF4-FFF2-40B4-BE49-F238E27FC236}">
                    <a16:creationId xmlns:a16="http://schemas.microsoft.com/office/drawing/2014/main" id="{C7CD5167-0DB3-200F-38F1-C0F14C90A0CF}"/>
                  </a:ext>
                </a:extLst>
              </p:cNvPr>
              <p:cNvSpPr>
                <a:spLocks/>
              </p:cNvSpPr>
              <p:nvPr/>
            </p:nvSpPr>
            <p:spPr bwMode="auto">
              <a:xfrm>
                <a:off x="6043729" y="3865054"/>
                <a:ext cx="47328" cy="33147"/>
              </a:xfrm>
              <a:custGeom>
                <a:avLst/>
                <a:gdLst>
                  <a:gd name="T0" fmla="*/ 0 w 47328"/>
                  <a:gd name="T1" fmla="*/ 9525 h 33147"/>
                  <a:gd name="T2" fmla="*/ 10454 w 47328"/>
                  <a:gd name="T3" fmla="*/ 0 h 33147"/>
                  <a:gd name="T4" fmla="*/ 47329 w 47328"/>
                  <a:gd name="T5" fmla="*/ 25527 h 33147"/>
                  <a:gd name="T6" fmla="*/ 45048 w 47328"/>
                  <a:gd name="T7" fmla="*/ 33147 h 33147"/>
                  <a:gd name="T8" fmla="*/ 16537 w 47328"/>
                  <a:gd name="T9" fmla="*/ 20764 h 33147"/>
                  <a:gd name="T10" fmla="*/ 0 w 47328"/>
                  <a:gd name="T11" fmla="*/ 9525 h 331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328" h="33147" extrusionOk="0">
                    <a:moveTo>
                      <a:pt x="0" y="9525"/>
                    </a:moveTo>
                    <a:lnTo>
                      <a:pt x="10454" y="0"/>
                    </a:lnTo>
                    <a:lnTo>
                      <a:pt x="47329" y="25527"/>
                    </a:lnTo>
                    <a:lnTo>
                      <a:pt x="45048" y="33147"/>
                    </a:lnTo>
                    <a:cubicBezTo>
                      <a:pt x="45048" y="33147"/>
                      <a:pt x="17487" y="21431"/>
                      <a:pt x="16537" y="20764"/>
                    </a:cubicBezTo>
                    <a:lnTo>
                      <a:pt x="0" y="9525"/>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968" name="Google Shape;3314;p47">
                <a:extLst>
                  <a:ext uri="{FF2B5EF4-FFF2-40B4-BE49-F238E27FC236}">
                    <a16:creationId xmlns:a16="http://schemas.microsoft.com/office/drawing/2014/main" id="{16542C52-0604-B9C8-60FD-0F0DC9BC4FA1}"/>
                  </a:ext>
                </a:extLst>
              </p:cNvPr>
              <p:cNvSpPr>
                <a:spLocks/>
              </p:cNvSpPr>
              <p:nvPr/>
            </p:nvSpPr>
            <p:spPr bwMode="auto">
              <a:xfrm>
                <a:off x="5947360" y="3809142"/>
                <a:ext cx="58828" cy="38957"/>
              </a:xfrm>
              <a:custGeom>
                <a:avLst/>
                <a:gdLst>
                  <a:gd name="T0" fmla="*/ 0 w 58828"/>
                  <a:gd name="T1" fmla="*/ 11335 h 38957"/>
                  <a:gd name="T2" fmla="*/ 48849 w 58828"/>
                  <a:gd name="T3" fmla="*/ 38957 h 38957"/>
                  <a:gd name="T4" fmla="*/ 58828 w 58828"/>
                  <a:gd name="T5" fmla="*/ 31623 h 38957"/>
                  <a:gd name="T6" fmla="*/ 52271 w 58828"/>
                  <a:gd name="T7" fmla="*/ 23908 h 38957"/>
                  <a:gd name="T8" fmla="*/ 36970 w 58828"/>
                  <a:gd name="T9" fmla="*/ 11049 h 38957"/>
                  <a:gd name="T10" fmla="*/ 10074 w 58828"/>
                  <a:gd name="T11" fmla="*/ 0 h 38957"/>
                  <a:gd name="T12" fmla="*/ 0 w 58828"/>
                  <a:gd name="T13" fmla="*/ 11335 h 389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8828" h="38957" extrusionOk="0">
                    <a:moveTo>
                      <a:pt x="0" y="11335"/>
                    </a:moveTo>
                    <a:lnTo>
                      <a:pt x="48849" y="38957"/>
                    </a:lnTo>
                    <a:lnTo>
                      <a:pt x="58828" y="31623"/>
                    </a:lnTo>
                    <a:cubicBezTo>
                      <a:pt x="58828" y="31623"/>
                      <a:pt x="52746" y="24574"/>
                      <a:pt x="52271" y="23908"/>
                    </a:cubicBezTo>
                    <a:cubicBezTo>
                      <a:pt x="47871" y="18840"/>
                      <a:pt x="42710" y="14507"/>
                      <a:pt x="36970" y="11049"/>
                    </a:cubicBezTo>
                    <a:cubicBezTo>
                      <a:pt x="33358" y="10382"/>
                      <a:pt x="10074" y="0"/>
                      <a:pt x="10074" y="0"/>
                    </a:cubicBezTo>
                    <a:lnTo>
                      <a:pt x="0" y="11335"/>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969" name="Google Shape;3315;p47">
                <a:extLst>
                  <a:ext uri="{FF2B5EF4-FFF2-40B4-BE49-F238E27FC236}">
                    <a16:creationId xmlns:a16="http://schemas.microsoft.com/office/drawing/2014/main" id="{CC1FCB0B-360D-B90A-DDA1-835B03ACD5C9}"/>
                  </a:ext>
                </a:extLst>
              </p:cNvPr>
              <p:cNvSpPr>
                <a:spLocks/>
              </p:cNvSpPr>
              <p:nvPr/>
            </p:nvSpPr>
            <p:spPr bwMode="auto">
              <a:xfrm>
                <a:off x="6001532" y="3778281"/>
                <a:ext cx="27275" cy="24479"/>
              </a:xfrm>
              <a:custGeom>
                <a:avLst/>
                <a:gdLst>
                  <a:gd name="T0" fmla="*/ 27276 w 27275"/>
                  <a:gd name="T1" fmla="*/ 24479 h 24479"/>
                  <a:gd name="T2" fmla="*/ 27276 w 27275"/>
                  <a:gd name="T3" fmla="*/ 7334 h 24479"/>
                  <a:gd name="T4" fmla="*/ 4752 w 27275"/>
                  <a:gd name="T5" fmla="*/ 0 h 24479"/>
                  <a:gd name="T6" fmla="*/ 0 w 27275"/>
                  <a:gd name="T7" fmla="*/ 13430 h 24479"/>
                  <a:gd name="T8" fmla="*/ 1140 w 27275"/>
                  <a:gd name="T9" fmla="*/ 19621 h 24479"/>
                  <a:gd name="T10" fmla="*/ 27276 w 27275"/>
                  <a:gd name="T11" fmla="*/ 24479 h 244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275" h="24479" extrusionOk="0">
                    <a:moveTo>
                      <a:pt x="27276" y="24479"/>
                    </a:moveTo>
                    <a:lnTo>
                      <a:pt x="27276" y="7334"/>
                    </a:lnTo>
                    <a:lnTo>
                      <a:pt x="4752" y="0"/>
                    </a:lnTo>
                    <a:lnTo>
                      <a:pt x="0" y="13430"/>
                    </a:lnTo>
                    <a:lnTo>
                      <a:pt x="1140" y="19621"/>
                    </a:lnTo>
                    <a:lnTo>
                      <a:pt x="27276" y="24479"/>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970" name="Google Shape;3316;p47">
                <a:extLst>
                  <a:ext uri="{FF2B5EF4-FFF2-40B4-BE49-F238E27FC236}">
                    <a16:creationId xmlns:a16="http://schemas.microsoft.com/office/drawing/2014/main" id="{931F605F-DC91-83D1-B896-C14D25CE6EE7}"/>
                  </a:ext>
                </a:extLst>
              </p:cNvPr>
              <p:cNvSpPr>
                <a:spLocks/>
              </p:cNvSpPr>
              <p:nvPr/>
            </p:nvSpPr>
            <p:spPr bwMode="auto">
              <a:xfrm>
                <a:off x="5879313" y="3773233"/>
                <a:ext cx="26040" cy="19430"/>
              </a:xfrm>
              <a:custGeom>
                <a:avLst/>
                <a:gdLst>
                  <a:gd name="T0" fmla="*/ 0 w 26040"/>
                  <a:gd name="T1" fmla="*/ 17145 h 19430"/>
                  <a:gd name="T2" fmla="*/ 0 w 26040"/>
                  <a:gd name="T3" fmla="*/ 0 h 19430"/>
                  <a:gd name="T4" fmla="*/ 26040 w 26040"/>
                  <a:gd name="T5" fmla="*/ 2762 h 19430"/>
                  <a:gd name="T6" fmla="*/ 17677 w 26040"/>
                  <a:gd name="T7" fmla="*/ 19431 h 19430"/>
                  <a:gd name="T8" fmla="*/ 0 w 26040"/>
                  <a:gd name="T9" fmla="*/ 17145 h 194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40" h="19430" extrusionOk="0">
                    <a:moveTo>
                      <a:pt x="0" y="17145"/>
                    </a:moveTo>
                    <a:lnTo>
                      <a:pt x="0" y="0"/>
                    </a:lnTo>
                    <a:lnTo>
                      <a:pt x="26040" y="2762"/>
                    </a:lnTo>
                    <a:lnTo>
                      <a:pt x="17677" y="19431"/>
                    </a:lnTo>
                    <a:lnTo>
                      <a:pt x="0" y="17145"/>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971" name="Google Shape;3317;p47">
                <a:extLst>
                  <a:ext uri="{FF2B5EF4-FFF2-40B4-BE49-F238E27FC236}">
                    <a16:creationId xmlns:a16="http://schemas.microsoft.com/office/drawing/2014/main" id="{74E62CF2-829D-1AD6-B113-4A3655A7AD96}"/>
                  </a:ext>
                </a:extLst>
              </p:cNvPr>
              <p:cNvSpPr>
                <a:spLocks/>
              </p:cNvSpPr>
              <p:nvPr/>
            </p:nvSpPr>
            <p:spPr bwMode="auto">
              <a:xfrm>
                <a:off x="5880264" y="3830764"/>
                <a:ext cx="30412" cy="30289"/>
              </a:xfrm>
              <a:custGeom>
                <a:avLst/>
                <a:gdLst>
                  <a:gd name="T0" fmla="*/ 0 w 30412"/>
                  <a:gd name="T1" fmla="*/ 17907 h 30289"/>
                  <a:gd name="T2" fmla="*/ 0 w 30412"/>
                  <a:gd name="T3" fmla="*/ 0 h 30289"/>
                  <a:gd name="T4" fmla="*/ 30412 w 30412"/>
                  <a:gd name="T5" fmla="*/ 0 h 30289"/>
                  <a:gd name="T6" fmla="*/ 23094 w 30412"/>
                  <a:gd name="T7" fmla="*/ 16002 h 30289"/>
                  <a:gd name="T8" fmla="*/ 10074 w 30412"/>
                  <a:gd name="T9" fmla="*/ 30289 h 30289"/>
                  <a:gd name="T10" fmla="*/ 0 w 30412"/>
                  <a:gd name="T11" fmla="*/ 17907 h 3028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412" h="30289" extrusionOk="0">
                    <a:moveTo>
                      <a:pt x="0" y="17907"/>
                    </a:moveTo>
                    <a:lnTo>
                      <a:pt x="0" y="0"/>
                    </a:lnTo>
                    <a:lnTo>
                      <a:pt x="30412" y="0"/>
                    </a:lnTo>
                    <a:lnTo>
                      <a:pt x="23094" y="16002"/>
                    </a:lnTo>
                    <a:lnTo>
                      <a:pt x="10074" y="30289"/>
                    </a:lnTo>
                    <a:lnTo>
                      <a:pt x="0" y="17907"/>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972" name="Google Shape;3318;p47">
                <a:extLst>
                  <a:ext uri="{FF2B5EF4-FFF2-40B4-BE49-F238E27FC236}">
                    <a16:creationId xmlns:a16="http://schemas.microsoft.com/office/drawing/2014/main" id="{CA651350-C850-4B39-E678-79AA2809E6E7}"/>
                  </a:ext>
                </a:extLst>
              </p:cNvPr>
              <p:cNvSpPr>
                <a:spLocks/>
              </p:cNvSpPr>
              <p:nvPr/>
            </p:nvSpPr>
            <p:spPr bwMode="auto">
              <a:xfrm>
                <a:off x="5879313" y="3755421"/>
                <a:ext cx="294881" cy="185547"/>
              </a:xfrm>
              <a:custGeom>
                <a:avLst/>
                <a:gdLst>
                  <a:gd name="T0" fmla="*/ 149495 w 294881"/>
                  <a:gd name="T1" fmla="*/ 30194 h 185547"/>
                  <a:gd name="T2" fmla="*/ 137900 w 294881"/>
                  <a:gd name="T3" fmla="*/ 31147 h 185547"/>
                  <a:gd name="T4" fmla="*/ 120413 w 294881"/>
                  <a:gd name="T5" fmla="*/ 34290 h 185547"/>
                  <a:gd name="T6" fmla="*/ 100265 w 294881"/>
                  <a:gd name="T7" fmla="*/ 39434 h 185547"/>
                  <a:gd name="T8" fmla="*/ 80497 w 294881"/>
                  <a:gd name="T9" fmla="*/ 47054 h 185547"/>
                  <a:gd name="T10" fmla="*/ 131247 w 294881"/>
                  <a:gd name="T11" fmla="*/ 76391 h 185547"/>
                  <a:gd name="T12" fmla="*/ 140751 w 294881"/>
                  <a:gd name="T13" fmla="*/ 73152 h 185547"/>
                  <a:gd name="T14" fmla="*/ 177341 w 294881"/>
                  <a:gd name="T15" fmla="*/ 62198 h 185547"/>
                  <a:gd name="T16" fmla="*/ 210224 w 294881"/>
                  <a:gd name="T17" fmla="*/ 56769 h 185547"/>
                  <a:gd name="T18" fmla="*/ 240541 w 294881"/>
                  <a:gd name="T19" fmla="*/ 58865 h 185547"/>
                  <a:gd name="T20" fmla="*/ 269052 w 294881"/>
                  <a:gd name="T21" fmla="*/ 70104 h 185547"/>
                  <a:gd name="T22" fmla="*/ 290911 w 294881"/>
                  <a:gd name="T23" fmla="*/ 89154 h 185547"/>
                  <a:gd name="T24" fmla="*/ 294142 w 294881"/>
                  <a:gd name="T25" fmla="*/ 109061 h 185547"/>
                  <a:gd name="T26" fmla="*/ 282262 w 294881"/>
                  <a:gd name="T27" fmla="*/ 128683 h 185547"/>
                  <a:gd name="T28" fmla="*/ 259073 w 294881"/>
                  <a:gd name="T29" fmla="*/ 146971 h 185547"/>
                  <a:gd name="T30" fmla="*/ 291386 w 294881"/>
                  <a:gd name="T31" fmla="*/ 166021 h 185547"/>
                  <a:gd name="T32" fmla="*/ 273709 w 294881"/>
                  <a:gd name="T33" fmla="*/ 176213 h 185547"/>
                  <a:gd name="T34" fmla="*/ 241111 w 294881"/>
                  <a:gd name="T35" fmla="*/ 157163 h 185547"/>
                  <a:gd name="T36" fmla="*/ 192642 w 294881"/>
                  <a:gd name="T37" fmla="*/ 175451 h 185547"/>
                  <a:gd name="T38" fmla="*/ 139231 w 294881"/>
                  <a:gd name="T39" fmla="*/ 185547 h 185547"/>
                  <a:gd name="T40" fmla="*/ 122219 w 294881"/>
                  <a:gd name="T41" fmla="*/ 154877 h 185547"/>
                  <a:gd name="T42" fmla="*/ 136379 w 294881"/>
                  <a:gd name="T43" fmla="*/ 153829 h 185547"/>
                  <a:gd name="T44" fmla="*/ 157763 w 294881"/>
                  <a:gd name="T45" fmla="*/ 150114 h 185547"/>
                  <a:gd name="T46" fmla="*/ 182568 w 294881"/>
                  <a:gd name="T47" fmla="*/ 143828 h 185547"/>
                  <a:gd name="T48" fmla="*/ 207373 w 294881"/>
                  <a:gd name="T49" fmla="*/ 134303 h 185547"/>
                  <a:gd name="T50" fmla="*/ 156812 w 294881"/>
                  <a:gd name="T51" fmla="*/ 105061 h 185547"/>
                  <a:gd name="T52" fmla="*/ 150255 w 294881"/>
                  <a:gd name="T53" fmla="*/ 107347 h 185547"/>
                  <a:gd name="T54" fmla="*/ 143317 w 294881"/>
                  <a:gd name="T55" fmla="*/ 109538 h 185547"/>
                  <a:gd name="T56" fmla="*/ 108343 w 294881"/>
                  <a:gd name="T57" fmla="*/ 119063 h 185547"/>
                  <a:gd name="T58" fmla="*/ 78596 w 294881"/>
                  <a:gd name="T59" fmla="*/ 123063 h 185547"/>
                  <a:gd name="T60" fmla="*/ 52271 w 294881"/>
                  <a:gd name="T61" fmla="*/ 120587 h 185547"/>
                  <a:gd name="T62" fmla="*/ 27941 w 294881"/>
                  <a:gd name="T63" fmla="*/ 111062 h 185547"/>
                  <a:gd name="T64" fmla="*/ 6748 w 294881"/>
                  <a:gd name="T65" fmla="*/ 92869 h 185547"/>
                  <a:gd name="T66" fmla="*/ 1045 w 294881"/>
                  <a:gd name="T67" fmla="*/ 73247 h 185547"/>
                  <a:gd name="T68" fmla="*/ 9409 w 294881"/>
                  <a:gd name="T69" fmla="*/ 53435 h 185547"/>
                  <a:gd name="T70" fmla="*/ 29937 w 294881"/>
                  <a:gd name="T71" fmla="*/ 34385 h 185547"/>
                  <a:gd name="T72" fmla="*/ 0 w 294881"/>
                  <a:gd name="T73" fmla="*/ 17050 h 185547"/>
                  <a:gd name="T74" fmla="*/ 17582 w 294881"/>
                  <a:gd name="T75" fmla="*/ 6858 h 185547"/>
                  <a:gd name="T76" fmla="*/ 47329 w 294881"/>
                  <a:gd name="T77" fmla="*/ 24003 h 185547"/>
                  <a:gd name="T78" fmla="*/ 90856 w 294881"/>
                  <a:gd name="T79" fmla="*/ 7906 h 185547"/>
                  <a:gd name="T80" fmla="*/ 134479 w 294881"/>
                  <a:gd name="T81" fmla="*/ 0 h 185547"/>
                  <a:gd name="T82" fmla="*/ 149495 w 294881"/>
                  <a:gd name="T83" fmla="*/ 30194 h 185547"/>
                  <a:gd name="T84" fmla="*/ 63105 w 294881"/>
                  <a:gd name="T85" fmla="*/ 83534 h 185547"/>
                  <a:gd name="T86" fmla="*/ 85154 w 294881"/>
                  <a:gd name="T87" fmla="*/ 88297 h 185547"/>
                  <a:gd name="T88" fmla="*/ 115471 w 294881"/>
                  <a:gd name="T89" fmla="*/ 81534 h 185547"/>
                  <a:gd name="T90" fmla="*/ 67952 w 294881"/>
                  <a:gd name="T91" fmla="*/ 54007 h 185547"/>
                  <a:gd name="T92" fmla="*/ 63105 w 294881"/>
                  <a:gd name="T93" fmla="*/ 83153 h 185547"/>
                  <a:gd name="T94" fmla="*/ 63105 w 294881"/>
                  <a:gd name="T95" fmla="*/ 83534 h 185547"/>
                  <a:gd name="T96" fmla="*/ 229992 w 294881"/>
                  <a:gd name="T97" fmla="*/ 97536 h 185547"/>
                  <a:gd name="T98" fmla="*/ 206232 w 294881"/>
                  <a:gd name="T99" fmla="*/ 93250 h 185547"/>
                  <a:gd name="T100" fmla="*/ 172969 w 294881"/>
                  <a:gd name="T101" fmla="*/ 100584 h 185547"/>
                  <a:gd name="T102" fmla="*/ 220488 w 294881"/>
                  <a:gd name="T103" fmla="*/ 127921 h 185547"/>
                  <a:gd name="T104" fmla="*/ 229992 w 294881"/>
                  <a:gd name="T105" fmla="*/ 97536 h 18554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94881" h="185547" extrusionOk="0">
                    <a:moveTo>
                      <a:pt x="149495" y="30194"/>
                    </a:moveTo>
                    <a:cubicBezTo>
                      <a:pt x="145608" y="30185"/>
                      <a:pt x="141730" y="30499"/>
                      <a:pt x="137900" y="31147"/>
                    </a:cubicBezTo>
                    <a:cubicBezTo>
                      <a:pt x="132673" y="31909"/>
                      <a:pt x="126876" y="32861"/>
                      <a:pt x="120413" y="34290"/>
                    </a:cubicBezTo>
                    <a:cubicBezTo>
                      <a:pt x="113950" y="35719"/>
                      <a:pt x="107298" y="37338"/>
                      <a:pt x="100265" y="39434"/>
                    </a:cubicBezTo>
                    <a:cubicBezTo>
                      <a:pt x="93498" y="41481"/>
                      <a:pt x="86893" y="44034"/>
                      <a:pt x="80497" y="47054"/>
                    </a:cubicBezTo>
                    <a:lnTo>
                      <a:pt x="131247" y="76391"/>
                    </a:lnTo>
                    <a:lnTo>
                      <a:pt x="140751" y="73152"/>
                    </a:lnTo>
                    <a:cubicBezTo>
                      <a:pt x="153676" y="68866"/>
                      <a:pt x="165841" y="65246"/>
                      <a:pt x="177341" y="62198"/>
                    </a:cubicBezTo>
                    <a:cubicBezTo>
                      <a:pt x="188108" y="59360"/>
                      <a:pt x="199114" y="57541"/>
                      <a:pt x="210224" y="56769"/>
                    </a:cubicBezTo>
                    <a:cubicBezTo>
                      <a:pt x="220374" y="56159"/>
                      <a:pt x="230571" y="56864"/>
                      <a:pt x="240541" y="58865"/>
                    </a:cubicBezTo>
                    <a:cubicBezTo>
                      <a:pt x="250586" y="61055"/>
                      <a:pt x="260214" y="64846"/>
                      <a:pt x="269052" y="70104"/>
                    </a:cubicBezTo>
                    <a:cubicBezTo>
                      <a:pt x="277824" y="74505"/>
                      <a:pt x="285351" y="81058"/>
                      <a:pt x="290911" y="89154"/>
                    </a:cubicBezTo>
                    <a:cubicBezTo>
                      <a:pt x="294636" y="95079"/>
                      <a:pt x="295805" y="102261"/>
                      <a:pt x="294142" y="109061"/>
                    </a:cubicBezTo>
                    <a:cubicBezTo>
                      <a:pt x="291985" y="116539"/>
                      <a:pt x="287889" y="123311"/>
                      <a:pt x="282262" y="128683"/>
                    </a:cubicBezTo>
                    <a:cubicBezTo>
                      <a:pt x="275287" y="135684"/>
                      <a:pt x="267503" y="141827"/>
                      <a:pt x="259073" y="146971"/>
                    </a:cubicBezTo>
                    <a:lnTo>
                      <a:pt x="291386" y="166021"/>
                    </a:lnTo>
                    <a:lnTo>
                      <a:pt x="273709" y="176213"/>
                    </a:lnTo>
                    <a:lnTo>
                      <a:pt x="241111" y="157163"/>
                    </a:lnTo>
                    <a:cubicBezTo>
                      <a:pt x="225591" y="164830"/>
                      <a:pt x="209359" y="170955"/>
                      <a:pt x="192642" y="175451"/>
                    </a:cubicBezTo>
                    <a:cubicBezTo>
                      <a:pt x="175155" y="180318"/>
                      <a:pt x="157288" y="183690"/>
                      <a:pt x="139231" y="185547"/>
                    </a:cubicBezTo>
                    <a:lnTo>
                      <a:pt x="122219" y="154877"/>
                    </a:lnTo>
                    <a:cubicBezTo>
                      <a:pt x="126952" y="154800"/>
                      <a:pt x="131684" y="154448"/>
                      <a:pt x="136379" y="153829"/>
                    </a:cubicBezTo>
                    <a:cubicBezTo>
                      <a:pt x="142718" y="153067"/>
                      <a:pt x="149846" y="151829"/>
                      <a:pt x="157763" y="150114"/>
                    </a:cubicBezTo>
                    <a:cubicBezTo>
                      <a:pt x="165556" y="148495"/>
                      <a:pt x="173824" y="146304"/>
                      <a:pt x="182568" y="143828"/>
                    </a:cubicBezTo>
                    <a:cubicBezTo>
                      <a:pt x="191055" y="141256"/>
                      <a:pt x="199342" y="138074"/>
                      <a:pt x="207373" y="134303"/>
                    </a:cubicBezTo>
                    <a:lnTo>
                      <a:pt x="156812" y="105061"/>
                    </a:lnTo>
                    <a:cubicBezTo>
                      <a:pt x="154722" y="105918"/>
                      <a:pt x="152441" y="106680"/>
                      <a:pt x="150255" y="107347"/>
                    </a:cubicBezTo>
                    <a:lnTo>
                      <a:pt x="143317" y="109538"/>
                    </a:lnTo>
                    <a:cubicBezTo>
                      <a:pt x="130582" y="113729"/>
                      <a:pt x="118987" y="116967"/>
                      <a:pt x="108343" y="119063"/>
                    </a:cubicBezTo>
                    <a:cubicBezTo>
                      <a:pt x="98573" y="121339"/>
                      <a:pt x="88613" y="122672"/>
                      <a:pt x="78596" y="123063"/>
                    </a:cubicBezTo>
                    <a:cubicBezTo>
                      <a:pt x="69748" y="123425"/>
                      <a:pt x="60891" y="122587"/>
                      <a:pt x="52271" y="120587"/>
                    </a:cubicBezTo>
                    <a:cubicBezTo>
                      <a:pt x="43727" y="118663"/>
                      <a:pt x="35525" y="115453"/>
                      <a:pt x="27941" y="111062"/>
                    </a:cubicBezTo>
                    <a:cubicBezTo>
                      <a:pt x="19597" y="106671"/>
                      <a:pt x="12355" y="100451"/>
                      <a:pt x="6748" y="92869"/>
                    </a:cubicBezTo>
                    <a:cubicBezTo>
                      <a:pt x="2690" y="87163"/>
                      <a:pt x="684" y="80248"/>
                      <a:pt x="1045" y="73247"/>
                    </a:cubicBezTo>
                    <a:cubicBezTo>
                      <a:pt x="1768" y="65951"/>
                      <a:pt x="4685" y="59036"/>
                      <a:pt x="9409" y="53435"/>
                    </a:cubicBezTo>
                    <a:cubicBezTo>
                      <a:pt x="15216" y="46054"/>
                      <a:pt x="22144" y="39624"/>
                      <a:pt x="29937" y="34385"/>
                    </a:cubicBezTo>
                    <a:lnTo>
                      <a:pt x="0" y="17050"/>
                    </a:lnTo>
                    <a:lnTo>
                      <a:pt x="17582" y="6858"/>
                    </a:lnTo>
                    <a:lnTo>
                      <a:pt x="47329" y="24003"/>
                    </a:lnTo>
                    <a:cubicBezTo>
                      <a:pt x="61214" y="17069"/>
                      <a:pt x="75802" y="11668"/>
                      <a:pt x="90856" y="7906"/>
                    </a:cubicBezTo>
                    <a:cubicBezTo>
                      <a:pt x="105197" y="4286"/>
                      <a:pt x="119776" y="1638"/>
                      <a:pt x="134479" y="0"/>
                    </a:cubicBezTo>
                    <a:lnTo>
                      <a:pt x="149495" y="30194"/>
                    </a:lnTo>
                    <a:close/>
                    <a:moveTo>
                      <a:pt x="63105" y="83534"/>
                    </a:moveTo>
                    <a:cubicBezTo>
                      <a:pt x="69777" y="87402"/>
                      <a:pt x="77484" y="89068"/>
                      <a:pt x="85154" y="88297"/>
                    </a:cubicBezTo>
                    <a:cubicBezTo>
                      <a:pt x="95466" y="87125"/>
                      <a:pt x="105635" y="84858"/>
                      <a:pt x="115471" y="81534"/>
                    </a:cubicBezTo>
                    <a:lnTo>
                      <a:pt x="67952" y="54007"/>
                    </a:lnTo>
                    <a:cubicBezTo>
                      <a:pt x="50370" y="65437"/>
                      <a:pt x="48849" y="75248"/>
                      <a:pt x="63105" y="83153"/>
                    </a:cubicBezTo>
                    <a:lnTo>
                      <a:pt x="63105" y="83534"/>
                    </a:lnTo>
                    <a:close/>
                    <a:moveTo>
                      <a:pt x="229992" y="97536"/>
                    </a:moveTo>
                    <a:cubicBezTo>
                      <a:pt x="222750" y="93555"/>
                      <a:pt x="214405" y="92050"/>
                      <a:pt x="206232" y="93250"/>
                    </a:cubicBezTo>
                    <a:cubicBezTo>
                      <a:pt x="194951" y="94707"/>
                      <a:pt x="183822" y="97165"/>
                      <a:pt x="172969" y="100584"/>
                    </a:cubicBezTo>
                    <a:lnTo>
                      <a:pt x="220488" y="127921"/>
                    </a:lnTo>
                    <a:cubicBezTo>
                      <a:pt x="240512" y="115538"/>
                      <a:pt x="243677" y="105413"/>
                      <a:pt x="229992" y="97536"/>
                    </a:cubicBezTo>
                    <a:close/>
                  </a:path>
                </a:pathLst>
              </a:custGeom>
              <a:solidFill>
                <a:srgbClr val="F9CA0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grpSp>
        <p:grpSp>
          <p:nvGrpSpPr>
            <p:cNvPr id="24596" name="Google Shape;3319;p47">
              <a:extLst>
                <a:ext uri="{FF2B5EF4-FFF2-40B4-BE49-F238E27FC236}">
                  <a16:creationId xmlns:a16="http://schemas.microsoft.com/office/drawing/2014/main" id="{6D1633B4-F444-0B68-B48E-26F85BE391F8}"/>
                </a:ext>
              </a:extLst>
            </p:cNvPr>
            <p:cNvGrpSpPr>
              <a:grpSpLocks/>
            </p:cNvGrpSpPr>
            <p:nvPr/>
          </p:nvGrpSpPr>
          <p:grpSpPr bwMode="auto">
            <a:xfrm>
              <a:off x="3810520" y="2694304"/>
              <a:ext cx="883852" cy="621125"/>
              <a:chOff x="5620145" y="3436429"/>
              <a:chExt cx="883852" cy="621125"/>
            </a:xfrm>
          </p:grpSpPr>
          <p:sp>
            <p:nvSpPr>
              <p:cNvPr id="24941" name="Google Shape;3320;p47">
                <a:extLst>
                  <a:ext uri="{FF2B5EF4-FFF2-40B4-BE49-F238E27FC236}">
                    <a16:creationId xmlns:a16="http://schemas.microsoft.com/office/drawing/2014/main" id="{212900CC-393C-07BD-348A-6BB83970F857}"/>
                  </a:ext>
                </a:extLst>
              </p:cNvPr>
              <p:cNvSpPr>
                <a:spLocks/>
              </p:cNvSpPr>
              <p:nvPr/>
            </p:nvSpPr>
            <p:spPr bwMode="auto">
              <a:xfrm>
                <a:off x="5620145" y="3546062"/>
                <a:ext cx="883852" cy="511492"/>
              </a:xfrm>
              <a:custGeom>
                <a:avLst/>
                <a:gdLst>
                  <a:gd name="T0" fmla="*/ 883852 w 883852"/>
                  <a:gd name="T1" fmla="*/ 255746 h 511492"/>
                  <a:gd name="T2" fmla="*/ 441926 w 883852"/>
                  <a:gd name="T3" fmla="*/ 511493 h 511492"/>
                  <a:gd name="T4" fmla="*/ 0 w 883852"/>
                  <a:gd name="T5" fmla="*/ 255746 h 511492"/>
                  <a:gd name="T6" fmla="*/ 441926 w 883852"/>
                  <a:gd name="T7" fmla="*/ 0 h 511492"/>
                  <a:gd name="T8" fmla="*/ 883852 w 883852"/>
                  <a:gd name="T9" fmla="*/ 255746 h 5114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3852" h="511492" extrusionOk="0">
                    <a:moveTo>
                      <a:pt x="883852" y="255746"/>
                    </a:moveTo>
                    <a:cubicBezTo>
                      <a:pt x="883852" y="396991"/>
                      <a:pt x="685995" y="511493"/>
                      <a:pt x="441926" y="511493"/>
                    </a:cubicBezTo>
                    <a:cubicBezTo>
                      <a:pt x="197857" y="511493"/>
                      <a:pt x="0" y="396991"/>
                      <a:pt x="0" y="255746"/>
                    </a:cubicBezTo>
                    <a:cubicBezTo>
                      <a:pt x="0" y="114502"/>
                      <a:pt x="197857" y="0"/>
                      <a:pt x="441926" y="0"/>
                    </a:cubicBezTo>
                    <a:cubicBezTo>
                      <a:pt x="685995" y="0"/>
                      <a:pt x="883852" y="114502"/>
                      <a:pt x="883852" y="255746"/>
                    </a:cubicBezTo>
                    <a:close/>
                  </a:path>
                </a:pathLst>
              </a:custGeom>
              <a:solidFill>
                <a:srgbClr val="DD990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942" name="Google Shape;3321;p47">
                <a:extLst>
                  <a:ext uri="{FF2B5EF4-FFF2-40B4-BE49-F238E27FC236}">
                    <a16:creationId xmlns:a16="http://schemas.microsoft.com/office/drawing/2014/main" id="{A93114FC-6EA9-3BA2-1C7B-22F46C74C7B4}"/>
                  </a:ext>
                </a:extLst>
              </p:cNvPr>
              <p:cNvSpPr>
                <a:spLocks/>
              </p:cNvSpPr>
              <p:nvPr/>
            </p:nvSpPr>
            <p:spPr bwMode="auto">
              <a:xfrm>
                <a:off x="5620240" y="3689127"/>
                <a:ext cx="87339" cy="116490"/>
              </a:xfrm>
              <a:custGeom>
                <a:avLst/>
                <a:gdLst>
                  <a:gd name="T0" fmla="*/ 0 w 87339"/>
                  <a:gd name="T1" fmla="*/ 116491 h 116490"/>
                  <a:gd name="T2" fmla="*/ 0 w 87339"/>
                  <a:gd name="T3" fmla="*/ 0 h 116490"/>
                  <a:gd name="T4" fmla="*/ 87340 w 87339"/>
                  <a:gd name="T5" fmla="*/ 77914 h 116490"/>
                  <a:gd name="T6" fmla="*/ 0 w 87339"/>
                  <a:gd name="T7" fmla="*/ 116491 h 11649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7339" h="116490" extrusionOk="0">
                    <a:moveTo>
                      <a:pt x="0" y="116491"/>
                    </a:moveTo>
                    <a:lnTo>
                      <a:pt x="0" y="0"/>
                    </a:lnTo>
                    <a:lnTo>
                      <a:pt x="87340" y="77914"/>
                    </a:lnTo>
                    <a:lnTo>
                      <a:pt x="0" y="116491"/>
                    </a:lnTo>
                    <a:close/>
                  </a:path>
                </a:pathLst>
              </a:custGeom>
              <a:solidFill>
                <a:srgbClr val="DD990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943" name="Google Shape;3322;p47">
                <a:extLst>
                  <a:ext uri="{FF2B5EF4-FFF2-40B4-BE49-F238E27FC236}">
                    <a16:creationId xmlns:a16="http://schemas.microsoft.com/office/drawing/2014/main" id="{B6EE5A4A-3E39-887B-B2F9-A469D19BC40B}"/>
                  </a:ext>
                </a:extLst>
              </p:cNvPr>
              <p:cNvSpPr>
                <a:spLocks/>
              </p:cNvSpPr>
              <p:nvPr/>
            </p:nvSpPr>
            <p:spPr bwMode="auto">
              <a:xfrm>
                <a:off x="6437470" y="3692175"/>
                <a:ext cx="66526" cy="157067"/>
              </a:xfrm>
              <a:custGeom>
                <a:avLst/>
                <a:gdLst>
                  <a:gd name="T0" fmla="*/ 66527 w 66526"/>
                  <a:gd name="T1" fmla="*/ 0 h 157067"/>
                  <a:gd name="T2" fmla="*/ 66527 w 66526"/>
                  <a:gd name="T3" fmla="*/ 109633 h 157067"/>
                  <a:gd name="T4" fmla="*/ 21859 w 66526"/>
                  <a:gd name="T5" fmla="*/ 157067 h 157067"/>
                  <a:gd name="T6" fmla="*/ 0 w 66526"/>
                  <a:gd name="T7" fmla="*/ 31623 h 157067"/>
                  <a:gd name="T8" fmla="*/ 66527 w 66526"/>
                  <a:gd name="T9" fmla="*/ 0 h 1570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526" h="157067" extrusionOk="0">
                    <a:moveTo>
                      <a:pt x="66527" y="0"/>
                    </a:moveTo>
                    <a:lnTo>
                      <a:pt x="66527" y="109633"/>
                    </a:lnTo>
                    <a:lnTo>
                      <a:pt x="21859" y="157067"/>
                    </a:lnTo>
                    <a:lnTo>
                      <a:pt x="0" y="31623"/>
                    </a:lnTo>
                    <a:lnTo>
                      <a:pt x="66527" y="0"/>
                    </a:lnTo>
                    <a:close/>
                  </a:path>
                </a:pathLst>
              </a:custGeom>
              <a:solidFill>
                <a:srgbClr val="DD990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944" name="Google Shape;3323;p47">
                <a:extLst>
                  <a:ext uri="{FF2B5EF4-FFF2-40B4-BE49-F238E27FC236}">
                    <a16:creationId xmlns:a16="http://schemas.microsoft.com/office/drawing/2014/main" id="{8E5194BB-1FA9-BD8A-7C74-0E25D1A1430E}"/>
                  </a:ext>
                </a:extLst>
              </p:cNvPr>
              <p:cNvSpPr>
                <a:spLocks/>
              </p:cNvSpPr>
              <p:nvPr/>
            </p:nvSpPr>
            <p:spPr bwMode="auto">
              <a:xfrm>
                <a:off x="5620145" y="3436429"/>
                <a:ext cx="883852" cy="511492"/>
              </a:xfrm>
              <a:custGeom>
                <a:avLst/>
                <a:gdLst>
                  <a:gd name="T0" fmla="*/ 883852 w 883852"/>
                  <a:gd name="T1" fmla="*/ 255746 h 511492"/>
                  <a:gd name="T2" fmla="*/ 441926 w 883852"/>
                  <a:gd name="T3" fmla="*/ 511493 h 511492"/>
                  <a:gd name="T4" fmla="*/ 0 w 883852"/>
                  <a:gd name="T5" fmla="*/ 255746 h 511492"/>
                  <a:gd name="T6" fmla="*/ 441926 w 883852"/>
                  <a:gd name="T7" fmla="*/ 0 h 511492"/>
                  <a:gd name="T8" fmla="*/ 883852 w 883852"/>
                  <a:gd name="T9" fmla="*/ 255746 h 5114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945" name="Google Shape;3324;p47">
                <a:extLst>
                  <a:ext uri="{FF2B5EF4-FFF2-40B4-BE49-F238E27FC236}">
                    <a16:creationId xmlns:a16="http://schemas.microsoft.com/office/drawing/2014/main" id="{C11274F9-2842-961A-D987-F2135C523CDB}"/>
                  </a:ext>
                </a:extLst>
              </p:cNvPr>
              <p:cNvSpPr>
                <a:spLocks/>
              </p:cNvSpPr>
              <p:nvPr/>
            </p:nvSpPr>
            <p:spPr bwMode="auto">
              <a:xfrm>
                <a:off x="5745842" y="3506057"/>
                <a:ext cx="632610" cy="366093"/>
              </a:xfrm>
              <a:custGeom>
                <a:avLst/>
                <a:gdLst>
                  <a:gd name="T0" fmla="*/ 632040 w 632610"/>
                  <a:gd name="T1" fmla="*/ 194024 h 366093"/>
                  <a:gd name="T2" fmla="*/ 539948 w 632610"/>
                  <a:gd name="T3" fmla="*/ 312515 h 366093"/>
                  <a:gd name="T4" fmla="*/ 92510 w 632610"/>
                  <a:gd name="T5" fmla="*/ 312515 h 366093"/>
                  <a:gd name="T6" fmla="*/ 608 w 632610"/>
                  <a:gd name="T7" fmla="*/ 194024 h 366093"/>
                  <a:gd name="T8" fmla="*/ 92510 w 632610"/>
                  <a:gd name="T9" fmla="*/ 53721 h 366093"/>
                  <a:gd name="T10" fmla="*/ 539948 w 632610"/>
                  <a:gd name="T11" fmla="*/ 53721 h 366093"/>
                  <a:gd name="T12" fmla="*/ 632040 w 632610"/>
                  <a:gd name="T13" fmla="*/ 194024 h 36609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610" h="366093" extrusionOk="0">
                    <a:moveTo>
                      <a:pt x="632040" y="194024"/>
                    </a:moveTo>
                    <a:cubicBezTo>
                      <a:pt x="627573" y="237077"/>
                      <a:pt x="596971" y="279749"/>
                      <a:pt x="539948" y="312515"/>
                    </a:cubicBezTo>
                    <a:cubicBezTo>
                      <a:pt x="416399" y="383953"/>
                      <a:pt x="216059" y="383953"/>
                      <a:pt x="92510" y="312515"/>
                    </a:cubicBezTo>
                    <a:cubicBezTo>
                      <a:pt x="35487" y="279559"/>
                      <a:pt x="4980" y="237077"/>
                      <a:pt x="608" y="194024"/>
                    </a:cubicBezTo>
                    <a:cubicBezTo>
                      <a:pt x="-4809" y="143637"/>
                      <a:pt x="25983" y="92107"/>
                      <a:pt x="92510" y="53721"/>
                    </a:cubicBezTo>
                    <a:cubicBezTo>
                      <a:pt x="216059" y="-17907"/>
                      <a:pt x="416399" y="-17907"/>
                      <a:pt x="539948" y="53721"/>
                    </a:cubicBezTo>
                    <a:cubicBezTo>
                      <a:pt x="606569" y="92107"/>
                      <a:pt x="637267" y="143637"/>
                      <a:pt x="632040" y="194024"/>
                    </a:cubicBez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946" name="Google Shape;3325;p47">
                <a:extLst>
                  <a:ext uri="{FF2B5EF4-FFF2-40B4-BE49-F238E27FC236}">
                    <a16:creationId xmlns:a16="http://schemas.microsoft.com/office/drawing/2014/main" id="{C627213D-1AF2-3085-BFB8-52013FD80EAD}"/>
                  </a:ext>
                </a:extLst>
              </p:cNvPr>
              <p:cNvSpPr>
                <a:spLocks/>
              </p:cNvSpPr>
              <p:nvPr/>
            </p:nvSpPr>
            <p:spPr bwMode="auto">
              <a:xfrm>
                <a:off x="5746450" y="3527964"/>
                <a:ext cx="631431" cy="344185"/>
              </a:xfrm>
              <a:custGeom>
                <a:avLst/>
                <a:gdLst>
                  <a:gd name="T0" fmla="*/ 631432 w 631431"/>
                  <a:gd name="T1" fmla="*/ 172117 h 344185"/>
                  <a:gd name="T2" fmla="*/ 539340 w 631431"/>
                  <a:gd name="T3" fmla="*/ 290608 h 344185"/>
                  <a:gd name="T4" fmla="*/ 91902 w 631431"/>
                  <a:gd name="T5" fmla="*/ 290608 h 344185"/>
                  <a:gd name="T6" fmla="*/ 0 w 631431"/>
                  <a:gd name="T7" fmla="*/ 172117 h 344185"/>
                  <a:gd name="T8" fmla="*/ 91902 w 631431"/>
                  <a:gd name="T9" fmla="*/ 53721 h 344185"/>
                  <a:gd name="T10" fmla="*/ 539340 w 631431"/>
                  <a:gd name="T11" fmla="*/ 53721 h 344185"/>
                  <a:gd name="T12" fmla="*/ 631432 w 631431"/>
                  <a:gd name="T13" fmla="*/ 172117 h 3441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1431" h="344185" extrusionOk="0">
                    <a:moveTo>
                      <a:pt x="631432" y="172117"/>
                    </a:moveTo>
                    <a:cubicBezTo>
                      <a:pt x="626965" y="215170"/>
                      <a:pt x="596363" y="257842"/>
                      <a:pt x="539340" y="290608"/>
                    </a:cubicBezTo>
                    <a:cubicBezTo>
                      <a:pt x="415791" y="362045"/>
                      <a:pt x="215451" y="362045"/>
                      <a:pt x="91902" y="290608"/>
                    </a:cubicBezTo>
                    <a:cubicBezTo>
                      <a:pt x="34879" y="257651"/>
                      <a:pt x="4372" y="215170"/>
                      <a:pt x="0" y="172117"/>
                    </a:cubicBezTo>
                    <a:cubicBezTo>
                      <a:pt x="4372" y="129064"/>
                      <a:pt x="34974" y="86392"/>
                      <a:pt x="91902" y="53721"/>
                    </a:cubicBezTo>
                    <a:cubicBezTo>
                      <a:pt x="215451" y="-17907"/>
                      <a:pt x="415791" y="-17907"/>
                      <a:pt x="539340" y="53721"/>
                    </a:cubicBezTo>
                    <a:cubicBezTo>
                      <a:pt x="596363" y="86677"/>
                      <a:pt x="626965" y="129064"/>
                      <a:pt x="631432" y="172117"/>
                    </a:cubicBezTo>
                    <a:close/>
                  </a:path>
                </a:pathLst>
              </a:custGeom>
              <a:solidFill>
                <a:srgbClr val="E8A30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947" name="Google Shape;3326;p47">
                <a:extLst>
                  <a:ext uri="{FF2B5EF4-FFF2-40B4-BE49-F238E27FC236}">
                    <a16:creationId xmlns:a16="http://schemas.microsoft.com/office/drawing/2014/main" id="{D2AD4E2B-C8C5-5D8D-05FA-E65D14345B2E}"/>
                  </a:ext>
                </a:extLst>
              </p:cNvPr>
              <p:cNvSpPr>
                <a:spLocks/>
              </p:cNvSpPr>
              <p:nvPr/>
            </p:nvSpPr>
            <p:spPr bwMode="auto">
              <a:xfrm>
                <a:off x="5908110" y="3610832"/>
                <a:ext cx="294341" cy="184880"/>
              </a:xfrm>
              <a:custGeom>
                <a:avLst/>
                <a:gdLst>
                  <a:gd name="T0" fmla="*/ 149305 w 294341"/>
                  <a:gd name="T1" fmla="*/ 29337 h 184880"/>
                  <a:gd name="T2" fmla="*/ 137710 w 294341"/>
                  <a:gd name="T3" fmla="*/ 30289 h 184880"/>
                  <a:gd name="T4" fmla="*/ 120223 w 294341"/>
                  <a:gd name="T5" fmla="*/ 33433 h 184880"/>
                  <a:gd name="T6" fmla="*/ 100170 w 294341"/>
                  <a:gd name="T7" fmla="*/ 38671 h 184880"/>
                  <a:gd name="T8" fmla="*/ 80307 w 294341"/>
                  <a:gd name="T9" fmla="*/ 46196 h 184880"/>
                  <a:gd name="T10" fmla="*/ 131152 w 294341"/>
                  <a:gd name="T11" fmla="*/ 75629 h 184880"/>
                  <a:gd name="T12" fmla="*/ 140181 w 294341"/>
                  <a:gd name="T13" fmla="*/ 72390 h 184880"/>
                  <a:gd name="T14" fmla="*/ 176770 w 294341"/>
                  <a:gd name="T15" fmla="*/ 61436 h 184880"/>
                  <a:gd name="T16" fmla="*/ 209654 w 294341"/>
                  <a:gd name="T17" fmla="*/ 56007 h 184880"/>
                  <a:gd name="T18" fmla="*/ 239971 w 294341"/>
                  <a:gd name="T19" fmla="*/ 58007 h 184880"/>
                  <a:gd name="T20" fmla="*/ 268482 w 294341"/>
                  <a:gd name="T21" fmla="*/ 69342 h 184880"/>
                  <a:gd name="T22" fmla="*/ 290341 w 294341"/>
                  <a:gd name="T23" fmla="*/ 88392 h 184880"/>
                  <a:gd name="T24" fmla="*/ 293572 w 294341"/>
                  <a:gd name="T25" fmla="*/ 108299 h 184880"/>
                  <a:gd name="T26" fmla="*/ 281692 w 294341"/>
                  <a:gd name="T27" fmla="*/ 127921 h 184880"/>
                  <a:gd name="T28" fmla="*/ 258503 w 294341"/>
                  <a:gd name="T29" fmla="*/ 146304 h 184880"/>
                  <a:gd name="T30" fmla="*/ 290816 w 294341"/>
                  <a:gd name="T31" fmla="*/ 165354 h 184880"/>
                  <a:gd name="T32" fmla="*/ 273139 w 294341"/>
                  <a:gd name="T33" fmla="*/ 175546 h 184880"/>
                  <a:gd name="T34" fmla="*/ 240541 w 294341"/>
                  <a:gd name="T35" fmla="*/ 156496 h 184880"/>
                  <a:gd name="T36" fmla="*/ 192072 w 294341"/>
                  <a:gd name="T37" fmla="*/ 174879 h 184880"/>
                  <a:gd name="T38" fmla="*/ 138660 w 294341"/>
                  <a:gd name="T39" fmla="*/ 184880 h 184880"/>
                  <a:gd name="T40" fmla="*/ 121648 w 294341"/>
                  <a:gd name="T41" fmla="*/ 154305 h 184880"/>
                  <a:gd name="T42" fmla="*/ 135904 w 294341"/>
                  <a:gd name="T43" fmla="*/ 153162 h 184880"/>
                  <a:gd name="T44" fmla="*/ 157193 w 294341"/>
                  <a:gd name="T45" fmla="*/ 149543 h 184880"/>
                  <a:gd name="T46" fmla="*/ 181998 w 294341"/>
                  <a:gd name="T47" fmla="*/ 143161 h 184880"/>
                  <a:gd name="T48" fmla="*/ 206802 w 294341"/>
                  <a:gd name="T49" fmla="*/ 133636 h 184880"/>
                  <a:gd name="T50" fmla="*/ 156337 w 294341"/>
                  <a:gd name="T51" fmla="*/ 104394 h 184880"/>
                  <a:gd name="T52" fmla="*/ 149685 w 294341"/>
                  <a:gd name="T53" fmla="*/ 106680 h 184880"/>
                  <a:gd name="T54" fmla="*/ 142747 w 294341"/>
                  <a:gd name="T55" fmla="*/ 108776 h 184880"/>
                  <a:gd name="T56" fmla="*/ 107773 w 294341"/>
                  <a:gd name="T57" fmla="*/ 118301 h 184880"/>
                  <a:gd name="T58" fmla="*/ 78596 w 294341"/>
                  <a:gd name="T59" fmla="*/ 122968 h 184880"/>
                  <a:gd name="T60" fmla="*/ 52271 w 294341"/>
                  <a:gd name="T61" fmla="*/ 120491 h 184880"/>
                  <a:gd name="T62" fmla="*/ 27941 w 294341"/>
                  <a:gd name="T63" fmla="*/ 110966 h 184880"/>
                  <a:gd name="T64" fmla="*/ 6748 w 294341"/>
                  <a:gd name="T65" fmla="*/ 92773 h 184880"/>
                  <a:gd name="T66" fmla="*/ 1045 w 294341"/>
                  <a:gd name="T67" fmla="*/ 73152 h 184880"/>
                  <a:gd name="T68" fmla="*/ 9409 w 294341"/>
                  <a:gd name="T69" fmla="*/ 53340 h 184880"/>
                  <a:gd name="T70" fmla="*/ 29937 w 294341"/>
                  <a:gd name="T71" fmla="*/ 34290 h 184880"/>
                  <a:gd name="T72" fmla="*/ 0 w 294341"/>
                  <a:gd name="T73" fmla="*/ 16954 h 184880"/>
                  <a:gd name="T74" fmla="*/ 17677 w 294341"/>
                  <a:gd name="T75" fmla="*/ 6763 h 184880"/>
                  <a:gd name="T76" fmla="*/ 47329 w 294341"/>
                  <a:gd name="T77" fmla="*/ 23908 h 184880"/>
                  <a:gd name="T78" fmla="*/ 90951 w 294341"/>
                  <a:gd name="T79" fmla="*/ 7906 h 184880"/>
                  <a:gd name="T80" fmla="*/ 134574 w 294341"/>
                  <a:gd name="T81" fmla="*/ 0 h 184880"/>
                  <a:gd name="T82" fmla="*/ 149305 w 294341"/>
                  <a:gd name="T83" fmla="*/ 29337 h 184880"/>
                  <a:gd name="T84" fmla="*/ 63010 w 294341"/>
                  <a:gd name="T85" fmla="*/ 82772 h 184880"/>
                  <a:gd name="T86" fmla="*/ 84964 w 294341"/>
                  <a:gd name="T87" fmla="*/ 87535 h 184880"/>
                  <a:gd name="T88" fmla="*/ 115281 w 294341"/>
                  <a:gd name="T89" fmla="*/ 80677 h 184880"/>
                  <a:gd name="T90" fmla="*/ 67762 w 294341"/>
                  <a:gd name="T91" fmla="*/ 53150 h 184880"/>
                  <a:gd name="T92" fmla="*/ 63010 w 294341"/>
                  <a:gd name="T93" fmla="*/ 82772 h 184880"/>
                  <a:gd name="T94" fmla="*/ 229802 w 294341"/>
                  <a:gd name="T95" fmla="*/ 96679 h 184880"/>
                  <a:gd name="T96" fmla="*/ 206042 w 294341"/>
                  <a:gd name="T97" fmla="*/ 92393 h 184880"/>
                  <a:gd name="T98" fmla="*/ 172874 w 294341"/>
                  <a:gd name="T99" fmla="*/ 99727 h 184880"/>
                  <a:gd name="T100" fmla="*/ 220393 w 294341"/>
                  <a:gd name="T101" fmla="*/ 127063 h 184880"/>
                  <a:gd name="T102" fmla="*/ 229802 w 294341"/>
                  <a:gd name="T103" fmla="*/ 96679 h 184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94341" h="184880" extrusionOk="0">
                    <a:moveTo>
                      <a:pt x="149305" y="29337"/>
                    </a:moveTo>
                    <a:cubicBezTo>
                      <a:pt x="145418" y="29328"/>
                      <a:pt x="141540" y="29642"/>
                      <a:pt x="137710" y="30289"/>
                    </a:cubicBezTo>
                    <a:cubicBezTo>
                      <a:pt x="132578" y="31052"/>
                      <a:pt x="126685" y="32099"/>
                      <a:pt x="120223" y="33433"/>
                    </a:cubicBezTo>
                    <a:cubicBezTo>
                      <a:pt x="113760" y="34766"/>
                      <a:pt x="107108" y="36576"/>
                      <a:pt x="100170" y="38671"/>
                    </a:cubicBezTo>
                    <a:cubicBezTo>
                      <a:pt x="93365" y="40672"/>
                      <a:pt x="86732" y="43186"/>
                      <a:pt x="80307" y="46196"/>
                    </a:cubicBezTo>
                    <a:lnTo>
                      <a:pt x="131152" y="75629"/>
                    </a:lnTo>
                    <a:lnTo>
                      <a:pt x="140181" y="72390"/>
                    </a:lnTo>
                    <a:cubicBezTo>
                      <a:pt x="153106" y="68104"/>
                      <a:pt x="165366" y="64389"/>
                      <a:pt x="176770" y="61436"/>
                    </a:cubicBezTo>
                    <a:cubicBezTo>
                      <a:pt x="187519" y="58512"/>
                      <a:pt x="198534" y="56693"/>
                      <a:pt x="209654" y="56007"/>
                    </a:cubicBezTo>
                    <a:cubicBezTo>
                      <a:pt x="219804" y="55312"/>
                      <a:pt x="230001" y="55988"/>
                      <a:pt x="239971" y="58007"/>
                    </a:cubicBezTo>
                    <a:cubicBezTo>
                      <a:pt x="250026" y="60217"/>
                      <a:pt x="259653" y="64046"/>
                      <a:pt x="268482" y="69342"/>
                    </a:cubicBezTo>
                    <a:cubicBezTo>
                      <a:pt x="277264" y="73733"/>
                      <a:pt x="284781" y="80286"/>
                      <a:pt x="290341" y="88392"/>
                    </a:cubicBezTo>
                    <a:cubicBezTo>
                      <a:pt x="294114" y="94297"/>
                      <a:pt x="295283" y="101498"/>
                      <a:pt x="293572" y="108299"/>
                    </a:cubicBezTo>
                    <a:cubicBezTo>
                      <a:pt x="291434" y="115786"/>
                      <a:pt x="287328" y="122568"/>
                      <a:pt x="281692" y="127921"/>
                    </a:cubicBezTo>
                    <a:cubicBezTo>
                      <a:pt x="274717" y="134950"/>
                      <a:pt x="266933" y="141122"/>
                      <a:pt x="258503" y="146304"/>
                    </a:cubicBezTo>
                    <a:lnTo>
                      <a:pt x="290816" y="165354"/>
                    </a:lnTo>
                    <a:lnTo>
                      <a:pt x="273139" y="175546"/>
                    </a:lnTo>
                    <a:lnTo>
                      <a:pt x="240541" y="156496"/>
                    </a:lnTo>
                    <a:cubicBezTo>
                      <a:pt x="225021" y="164202"/>
                      <a:pt x="208789" y="170355"/>
                      <a:pt x="192072" y="174879"/>
                    </a:cubicBezTo>
                    <a:cubicBezTo>
                      <a:pt x="174585" y="179718"/>
                      <a:pt x="156717" y="183071"/>
                      <a:pt x="138660" y="184880"/>
                    </a:cubicBezTo>
                    <a:lnTo>
                      <a:pt x="121648" y="154305"/>
                    </a:lnTo>
                    <a:cubicBezTo>
                      <a:pt x="126419" y="154181"/>
                      <a:pt x="131181" y="153800"/>
                      <a:pt x="135904" y="153162"/>
                    </a:cubicBezTo>
                    <a:cubicBezTo>
                      <a:pt x="143061" y="152343"/>
                      <a:pt x="150169" y="151133"/>
                      <a:pt x="157193" y="149543"/>
                    </a:cubicBezTo>
                    <a:cubicBezTo>
                      <a:pt x="164986" y="147828"/>
                      <a:pt x="173254" y="145733"/>
                      <a:pt x="181998" y="143161"/>
                    </a:cubicBezTo>
                    <a:cubicBezTo>
                      <a:pt x="190494" y="140608"/>
                      <a:pt x="198781" y="137427"/>
                      <a:pt x="206802" y="133636"/>
                    </a:cubicBezTo>
                    <a:lnTo>
                      <a:pt x="156337" y="104394"/>
                    </a:lnTo>
                    <a:lnTo>
                      <a:pt x="149685" y="106680"/>
                    </a:lnTo>
                    <a:lnTo>
                      <a:pt x="142747" y="108776"/>
                    </a:lnTo>
                    <a:cubicBezTo>
                      <a:pt x="130012" y="112967"/>
                      <a:pt x="118417" y="116300"/>
                      <a:pt x="107773" y="118301"/>
                    </a:cubicBezTo>
                    <a:cubicBezTo>
                      <a:pt x="98212" y="120768"/>
                      <a:pt x="88442" y="122330"/>
                      <a:pt x="78596" y="122968"/>
                    </a:cubicBezTo>
                    <a:cubicBezTo>
                      <a:pt x="69748" y="123282"/>
                      <a:pt x="60900" y="122444"/>
                      <a:pt x="52271" y="120491"/>
                    </a:cubicBezTo>
                    <a:cubicBezTo>
                      <a:pt x="43736" y="118548"/>
                      <a:pt x="35535" y="115338"/>
                      <a:pt x="27941" y="110966"/>
                    </a:cubicBezTo>
                    <a:cubicBezTo>
                      <a:pt x="19578" y="106613"/>
                      <a:pt x="12326" y="100384"/>
                      <a:pt x="6748" y="92773"/>
                    </a:cubicBezTo>
                    <a:cubicBezTo>
                      <a:pt x="2671" y="87078"/>
                      <a:pt x="656" y="80153"/>
                      <a:pt x="1045" y="73152"/>
                    </a:cubicBezTo>
                    <a:cubicBezTo>
                      <a:pt x="1787" y="65856"/>
                      <a:pt x="4704" y="58950"/>
                      <a:pt x="9409" y="53340"/>
                    </a:cubicBezTo>
                    <a:cubicBezTo>
                      <a:pt x="15244" y="45977"/>
                      <a:pt x="22163" y="39557"/>
                      <a:pt x="29937" y="34290"/>
                    </a:cubicBezTo>
                    <a:lnTo>
                      <a:pt x="0" y="16954"/>
                    </a:lnTo>
                    <a:lnTo>
                      <a:pt x="17677" y="6763"/>
                    </a:lnTo>
                    <a:lnTo>
                      <a:pt x="47329" y="23908"/>
                    </a:lnTo>
                    <a:cubicBezTo>
                      <a:pt x="61261" y="17031"/>
                      <a:pt x="75878" y="11668"/>
                      <a:pt x="90951" y="7906"/>
                    </a:cubicBezTo>
                    <a:cubicBezTo>
                      <a:pt x="105283" y="4220"/>
                      <a:pt x="119862" y="1581"/>
                      <a:pt x="134574" y="0"/>
                    </a:cubicBezTo>
                    <a:lnTo>
                      <a:pt x="149305" y="29337"/>
                    </a:lnTo>
                    <a:close/>
                    <a:moveTo>
                      <a:pt x="63010" y="82772"/>
                    </a:moveTo>
                    <a:cubicBezTo>
                      <a:pt x="69663" y="86601"/>
                      <a:pt x="77332" y="88259"/>
                      <a:pt x="84964" y="87535"/>
                    </a:cubicBezTo>
                    <a:cubicBezTo>
                      <a:pt x="95295" y="86373"/>
                      <a:pt x="105454" y="84068"/>
                      <a:pt x="115281" y="80677"/>
                    </a:cubicBezTo>
                    <a:lnTo>
                      <a:pt x="67762" y="53150"/>
                    </a:lnTo>
                    <a:cubicBezTo>
                      <a:pt x="50085" y="64579"/>
                      <a:pt x="48659" y="74486"/>
                      <a:pt x="63010" y="82772"/>
                    </a:cubicBezTo>
                    <a:close/>
                    <a:moveTo>
                      <a:pt x="229802" y="96679"/>
                    </a:moveTo>
                    <a:cubicBezTo>
                      <a:pt x="222541" y="92745"/>
                      <a:pt x="214215" y="91240"/>
                      <a:pt x="206042" y="92393"/>
                    </a:cubicBezTo>
                    <a:cubicBezTo>
                      <a:pt x="194799" y="93897"/>
                      <a:pt x="183708" y="96355"/>
                      <a:pt x="172874" y="99727"/>
                    </a:cubicBezTo>
                    <a:lnTo>
                      <a:pt x="220393" y="127063"/>
                    </a:lnTo>
                    <a:cubicBezTo>
                      <a:pt x="240161" y="114776"/>
                      <a:pt x="243487" y="104585"/>
                      <a:pt x="229802" y="96679"/>
                    </a:cubicBez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948" name="Google Shape;3327;p47">
                <a:extLst>
                  <a:ext uri="{FF2B5EF4-FFF2-40B4-BE49-F238E27FC236}">
                    <a16:creationId xmlns:a16="http://schemas.microsoft.com/office/drawing/2014/main" id="{1D4935C1-855A-E4BD-0839-5E2637A70A83}"/>
                  </a:ext>
                </a:extLst>
              </p:cNvPr>
              <p:cNvSpPr>
                <a:spLocks/>
              </p:cNvSpPr>
              <p:nvPr/>
            </p:nvSpPr>
            <p:spPr bwMode="auto">
              <a:xfrm>
                <a:off x="6030138" y="3747992"/>
                <a:ext cx="19007" cy="25431"/>
              </a:xfrm>
              <a:custGeom>
                <a:avLst/>
                <a:gdLst>
                  <a:gd name="T0" fmla="*/ 0 w 19007"/>
                  <a:gd name="T1" fmla="*/ 17145 h 25431"/>
                  <a:gd name="T2" fmla="*/ 0 w 19007"/>
                  <a:gd name="T3" fmla="*/ 0 h 25431"/>
                  <a:gd name="T4" fmla="*/ 19008 w 19007"/>
                  <a:gd name="T5" fmla="*/ 12478 h 25431"/>
                  <a:gd name="T6" fmla="*/ 10549 w 19007"/>
                  <a:gd name="T7" fmla="*/ 25432 h 25431"/>
                  <a:gd name="T8" fmla="*/ 0 w 19007"/>
                  <a:gd name="T9" fmla="*/ 17145 h 254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007" h="25431" extrusionOk="0">
                    <a:moveTo>
                      <a:pt x="0" y="17145"/>
                    </a:moveTo>
                    <a:cubicBezTo>
                      <a:pt x="475" y="15907"/>
                      <a:pt x="0" y="0"/>
                      <a:pt x="0" y="0"/>
                    </a:cubicBezTo>
                    <a:lnTo>
                      <a:pt x="19008" y="12478"/>
                    </a:lnTo>
                    <a:lnTo>
                      <a:pt x="10549" y="25432"/>
                    </a:lnTo>
                    <a:lnTo>
                      <a:pt x="0" y="17145"/>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949" name="Google Shape;3328;p47">
                <a:extLst>
                  <a:ext uri="{FF2B5EF4-FFF2-40B4-BE49-F238E27FC236}">
                    <a16:creationId xmlns:a16="http://schemas.microsoft.com/office/drawing/2014/main" id="{16B177D3-F316-AED3-27FE-5C973111FF0F}"/>
                  </a:ext>
                </a:extLst>
              </p:cNvPr>
              <p:cNvSpPr>
                <a:spLocks/>
              </p:cNvSpPr>
              <p:nvPr/>
            </p:nvSpPr>
            <p:spPr bwMode="auto">
              <a:xfrm>
                <a:off x="6157299" y="3758850"/>
                <a:ext cx="42006" cy="19716"/>
              </a:xfrm>
              <a:custGeom>
                <a:avLst/>
                <a:gdLst>
                  <a:gd name="T0" fmla="*/ 42007 w 42006"/>
                  <a:gd name="T1" fmla="*/ 17145 h 19716"/>
                  <a:gd name="T2" fmla="*/ 42007 w 42006"/>
                  <a:gd name="T3" fmla="*/ 0 h 19716"/>
                  <a:gd name="T4" fmla="*/ 0 w 42006"/>
                  <a:gd name="T5" fmla="*/ 3238 h 19716"/>
                  <a:gd name="T6" fmla="*/ 24140 w 42006"/>
                  <a:gd name="T7" fmla="*/ 19717 h 19716"/>
                  <a:gd name="T8" fmla="*/ 42007 w 42006"/>
                  <a:gd name="T9" fmla="*/ 17145 h 197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006" h="19716" extrusionOk="0">
                    <a:moveTo>
                      <a:pt x="42007" y="17145"/>
                    </a:moveTo>
                    <a:lnTo>
                      <a:pt x="42007" y="0"/>
                    </a:lnTo>
                    <a:lnTo>
                      <a:pt x="0" y="3238"/>
                    </a:lnTo>
                    <a:lnTo>
                      <a:pt x="24140" y="19717"/>
                    </a:lnTo>
                    <a:lnTo>
                      <a:pt x="42007" y="17145"/>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950" name="Google Shape;3329;p47">
                <a:extLst>
                  <a:ext uri="{FF2B5EF4-FFF2-40B4-BE49-F238E27FC236}">
                    <a16:creationId xmlns:a16="http://schemas.microsoft.com/office/drawing/2014/main" id="{D9D9CED5-9BE4-0B04-A18C-3D49D09FE09C}"/>
                  </a:ext>
                </a:extLst>
              </p:cNvPr>
              <p:cNvSpPr>
                <a:spLocks/>
              </p:cNvSpPr>
              <p:nvPr/>
            </p:nvSpPr>
            <p:spPr bwMode="auto">
              <a:xfrm>
                <a:off x="6171364" y="3695604"/>
                <a:ext cx="31457" cy="17335"/>
              </a:xfrm>
              <a:custGeom>
                <a:avLst/>
                <a:gdLst>
                  <a:gd name="T0" fmla="*/ 31458 w 31457"/>
                  <a:gd name="T1" fmla="*/ 17336 h 17335"/>
                  <a:gd name="T2" fmla="*/ 31458 w 31457"/>
                  <a:gd name="T3" fmla="*/ 0 h 17335"/>
                  <a:gd name="T4" fmla="*/ 0 w 31457"/>
                  <a:gd name="T5" fmla="*/ 11430 h 17335"/>
                  <a:gd name="T6" fmla="*/ 31458 w 31457"/>
                  <a:gd name="T7" fmla="*/ 17336 h 173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457" h="17335" extrusionOk="0">
                    <a:moveTo>
                      <a:pt x="31458" y="17336"/>
                    </a:moveTo>
                    <a:lnTo>
                      <a:pt x="31458" y="0"/>
                    </a:lnTo>
                    <a:lnTo>
                      <a:pt x="0" y="11430"/>
                    </a:lnTo>
                    <a:lnTo>
                      <a:pt x="31458" y="17336"/>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951" name="Google Shape;3330;p47">
                <a:extLst>
                  <a:ext uri="{FF2B5EF4-FFF2-40B4-BE49-F238E27FC236}">
                    <a16:creationId xmlns:a16="http://schemas.microsoft.com/office/drawing/2014/main" id="{D6E49F86-60E1-42EF-C50B-ED35BC99AFB6}"/>
                  </a:ext>
                </a:extLst>
              </p:cNvPr>
              <p:cNvSpPr>
                <a:spLocks/>
              </p:cNvSpPr>
              <p:nvPr/>
            </p:nvSpPr>
            <p:spPr bwMode="auto">
              <a:xfrm>
                <a:off x="6072240" y="3701986"/>
                <a:ext cx="47423" cy="33147"/>
              </a:xfrm>
              <a:custGeom>
                <a:avLst/>
                <a:gdLst>
                  <a:gd name="T0" fmla="*/ 0 w 47423"/>
                  <a:gd name="T1" fmla="*/ 10096 h 33147"/>
                  <a:gd name="T2" fmla="*/ 10454 w 47423"/>
                  <a:gd name="T3" fmla="*/ 0 h 33147"/>
                  <a:gd name="T4" fmla="*/ 47424 w 47423"/>
                  <a:gd name="T5" fmla="*/ 25622 h 33147"/>
                  <a:gd name="T6" fmla="*/ 45143 w 47423"/>
                  <a:gd name="T7" fmla="*/ 33147 h 33147"/>
                  <a:gd name="T8" fmla="*/ 16632 w 47423"/>
                  <a:gd name="T9" fmla="*/ 20764 h 33147"/>
                  <a:gd name="T10" fmla="*/ 0 w 47423"/>
                  <a:gd name="T11" fmla="*/ 10096 h 331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423" h="33147" extrusionOk="0">
                    <a:moveTo>
                      <a:pt x="0" y="10096"/>
                    </a:moveTo>
                    <a:lnTo>
                      <a:pt x="10454" y="0"/>
                    </a:lnTo>
                    <a:lnTo>
                      <a:pt x="47424" y="25622"/>
                    </a:lnTo>
                    <a:lnTo>
                      <a:pt x="45143" y="33147"/>
                    </a:lnTo>
                    <a:cubicBezTo>
                      <a:pt x="45143" y="33147"/>
                      <a:pt x="17582" y="21431"/>
                      <a:pt x="16632" y="20764"/>
                    </a:cubicBezTo>
                    <a:lnTo>
                      <a:pt x="0" y="10096"/>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952" name="Google Shape;3331;p47">
                <a:extLst>
                  <a:ext uri="{FF2B5EF4-FFF2-40B4-BE49-F238E27FC236}">
                    <a16:creationId xmlns:a16="http://schemas.microsoft.com/office/drawing/2014/main" id="{0C4A1E37-7859-A152-C6A0-00471620A606}"/>
                  </a:ext>
                </a:extLst>
              </p:cNvPr>
              <p:cNvSpPr>
                <a:spLocks/>
              </p:cNvSpPr>
              <p:nvPr/>
            </p:nvSpPr>
            <p:spPr bwMode="auto">
              <a:xfrm>
                <a:off x="5975967" y="3647217"/>
                <a:ext cx="58828" cy="38957"/>
              </a:xfrm>
              <a:custGeom>
                <a:avLst/>
                <a:gdLst>
                  <a:gd name="T0" fmla="*/ 0 w 58828"/>
                  <a:gd name="T1" fmla="*/ 10382 h 38957"/>
                  <a:gd name="T2" fmla="*/ 48754 w 58828"/>
                  <a:gd name="T3" fmla="*/ 38957 h 38957"/>
                  <a:gd name="T4" fmla="*/ 58828 w 58828"/>
                  <a:gd name="T5" fmla="*/ 31623 h 38957"/>
                  <a:gd name="T6" fmla="*/ 52176 w 58828"/>
                  <a:gd name="T7" fmla="*/ 23908 h 38957"/>
                  <a:gd name="T8" fmla="*/ 36875 w 58828"/>
                  <a:gd name="T9" fmla="*/ 11144 h 38957"/>
                  <a:gd name="T10" fmla="*/ 10074 w 58828"/>
                  <a:gd name="T11" fmla="*/ 0 h 38957"/>
                  <a:gd name="T12" fmla="*/ 0 w 58828"/>
                  <a:gd name="T13" fmla="*/ 10382 h 389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8828" h="38957" extrusionOk="0">
                    <a:moveTo>
                      <a:pt x="0" y="10382"/>
                    </a:moveTo>
                    <a:lnTo>
                      <a:pt x="48754" y="38957"/>
                    </a:lnTo>
                    <a:lnTo>
                      <a:pt x="58828" y="31623"/>
                    </a:lnTo>
                    <a:cubicBezTo>
                      <a:pt x="58828" y="31623"/>
                      <a:pt x="52651" y="24574"/>
                      <a:pt x="52176" y="23908"/>
                    </a:cubicBezTo>
                    <a:cubicBezTo>
                      <a:pt x="47776" y="18878"/>
                      <a:pt x="42615" y="14573"/>
                      <a:pt x="36875" y="11144"/>
                    </a:cubicBezTo>
                    <a:cubicBezTo>
                      <a:pt x="33263" y="10382"/>
                      <a:pt x="10074" y="0"/>
                      <a:pt x="10074" y="0"/>
                    </a:cubicBezTo>
                    <a:lnTo>
                      <a:pt x="0" y="10382"/>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953" name="Google Shape;3332;p47">
                <a:extLst>
                  <a:ext uri="{FF2B5EF4-FFF2-40B4-BE49-F238E27FC236}">
                    <a16:creationId xmlns:a16="http://schemas.microsoft.com/office/drawing/2014/main" id="{C1CEC309-D8AF-7002-9D0E-76DB5C4983FF}"/>
                  </a:ext>
                </a:extLst>
              </p:cNvPr>
              <p:cNvSpPr>
                <a:spLocks/>
              </p:cNvSpPr>
              <p:nvPr/>
            </p:nvSpPr>
            <p:spPr bwMode="auto">
              <a:xfrm>
                <a:off x="6030138" y="3615690"/>
                <a:ext cx="27275" cy="24479"/>
              </a:xfrm>
              <a:custGeom>
                <a:avLst/>
                <a:gdLst>
                  <a:gd name="T0" fmla="*/ 27276 w 27275"/>
                  <a:gd name="T1" fmla="*/ 24479 h 24479"/>
                  <a:gd name="T2" fmla="*/ 27276 w 27275"/>
                  <a:gd name="T3" fmla="*/ 7334 h 24479"/>
                  <a:gd name="T4" fmla="*/ 4752 w 27275"/>
                  <a:gd name="T5" fmla="*/ 0 h 24479"/>
                  <a:gd name="T6" fmla="*/ 0 w 27275"/>
                  <a:gd name="T7" fmla="*/ 13525 h 24479"/>
                  <a:gd name="T8" fmla="*/ 1140 w 27275"/>
                  <a:gd name="T9" fmla="*/ 19621 h 24479"/>
                  <a:gd name="T10" fmla="*/ 27276 w 27275"/>
                  <a:gd name="T11" fmla="*/ 24479 h 244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275" h="24479" extrusionOk="0">
                    <a:moveTo>
                      <a:pt x="27276" y="24479"/>
                    </a:moveTo>
                    <a:lnTo>
                      <a:pt x="27276" y="7334"/>
                    </a:lnTo>
                    <a:lnTo>
                      <a:pt x="4752" y="0"/>
                    </a:lnTo>
                    <a:lnTo>
                      <a:pt x="0" y="13525"/>
                    </a:lnTo>
                    <a:lnTo>
                      <a:pt x="1140" y="19621"/>
                    </a:lnTo>
                    <a:lnTo>
                      <a:pt x="27276" y="24479"/>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954" name="Google Shape;3333;p47">
                <a:extLst>
                  <a:ext uri="{FF2B5EF4-FFF2-40B4-BE49-F238E27FC236}">
                    <a16:creationId xmlns:a16="http://schemas.microsoft.com/office/drawing/2014/main" id="{0733CE5C-7AE5-7565-3A75-A813C45FA4DB}"/>
                  </a:ext>
                </a:extLst>
              </p:cNvPr>
              <p:cNvSpPr>
                <a:spLocks/>
              </p:cNvSpPr>
              <p:nvPr/>
            </p:nvSpPr>
            <p:spPr bwMode="auto">
              <a:xfrm>
                <a:off x="5907920" y="3610641"/>
                <a:ext cx="26135" cy="19430"/>
              </a:xfrm>
              <a:custGeom>
                <a:avLst/>
                <a:gdLst>
                  <a:gd name="T0" fmla="*/ 0 w 26135"/>
                  <a:gd name="T1" fmla="*/ 17145 h 19430"/>
                  <a:gd name="T2" fmla="*/ 0 w 26135"/>
                  <a:gd name="T3" fmla="*/ 0 h 19430"/>
                  <a:gd name="T4" fmla="*/ 26135 w 26135"/>
                  <a:gd name="T5" fmla="*/ 2762 h 19430"/>
                  <a:gd name="T6" fmla="*/ 17677 w 26135"/>
                  <a:gd name="T7" fmla="*/ 19431 h 19430"/>
                  <a:gd name="T8" fmla="*/ 0 w 26135"/>
                  <a:gd name="T9" fmla="*/ 17145 h 194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135" h="19430" extrusionOk="0">
                    <a:moveTo>
                      <a:pt x="0" y="17145"/>
                    </a:moveTo>
                    <a:lnTo>
                      <a:pt x="0" y="0"/>
                    </a:lnTo>
                    <a:lnTo>
                      <a:pt x="26135" y="2762"/>
                    </a:lnTo>
                    <a:lnTo>
                      <a:pt x="17677" y="19431"/>
                    </a:lnTo>
                    <a:lnTo>
                      <a:pt x="0" y="17145"/>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955" name="Google Shape;3334;p47">
                <a:extLst>
                  <a:ext uri="{FF2B5EF4-FFF2-40B4-BE49-F238E27FC236}">
                    <a16:creationId xmlns:a16="http://schemas.microsoft.com/office/drawing/2014/main" id="{1D9036EC-52C2-A5CD-E791-E9C6BDDDC913}"/>
                  </a:ext>
                </a:extLst>
              </p:cNvPr>
              <p:cNvSpPr>
                <a:spLocks/>
              </p:cNvSpPr>
              <p:nvPr/>
            </p:nvSpPr>
            <p:spPr bwMode="auto">
              <a:xfrm>
                <a:off x="5908870" y="3668267"/>
                <a:ext cx="30317" cy="30289"/>
              </a:xfrm>
              <a:custGeom>
                <a:avLst/>
                <a:gdLst>
                  <a:gd name="T0" fmla="*/ 0 w 30317"/>
                  <a:gd name="T1" fmla="*/ 17907 h 30289"/>
                  <a:gd name="T2" fmla="*/ 0 w 30317"/>
                  <a:gd name="T3" fmla="*/ 0 h 30289"/>
                  <a:gd name="T4" fmla="*/ 30317 w 30317"/>
                  <a:gd name="T5" fmla="*/ 0 h 30289"/>
                  <a:gd name="T6" fmla="*/ 22999 w 30317"/>
                  <a:gd name="T7" fmla="*/ 16002 h 30289"/>
                  <a:gd name="T8" fmla="*/ 10074 w 30317"/>
                  <a:gd name="T9" fmla="*/ 30289 h 30289"/>
                  <a:gd name="T10" fmla="*/ 0 w 30317"/>
                  <a:gd name="T11" fmla="*/ 17907 h 3028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317" h="30289" extrusionOk="0">
                    <a:moveTo>
                      <a:pt x="0" y="17907"/>
                    </a:moveTo>
                    <a:lnTo>
                      <a:pt x="0" y="0"/>
                    </a:lnTo>
                    <a:lnTo>
                      <a:pt x="30317" y="0"/>
                    </a:lnTo>
                    <a:lnTo>
                      <a:pt x="22999" y="16002"/>
                    </a:lnTo>
                    <a:lnTo>
                      <a:pt x="10074" y="30289"/>
                    </a:lnTo>
                    <a:lnTo>
                      <a:pt x="0" y="17907"/>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956" name="Google Shape;3335;p47">
                <a:extLst>
                  <a:ext uri="{FF2B5EF4-FFF2-40B4-BE49-F238E27FC236}">
                    <a16:creationId xmlns:a16="http://schemas.microsoft.com/office/drawing/2014/main" id="{64CA6C04-991E-0FD8-0E0F-198D1EC5A71D}"/>
                  </a:ext>
                </a:extLst>
              </p:cNvPr>
              <p:cNvSpPr>
                <a:spLocks/>
              </p:cNvSpPr>
              <p:nvPr/>
            </p:nvSpPr>
            <p:spPr bwMode="auto">
              <a:xfrm>
                <a:off x="5907539" y="3592925"/>
                <a:ext cx="294911" cy="185451"/>
              </a:xfrm>
              <a:custGeom>
                <a:avLst/>
                <a:gdLst>
                  <a:gd name="T0" fmla="*/ 149875 w 294911"/>
                  <a:gd name="T1" fmla="*/ 30099 h 185451"/>
                  <a:gd name="T2" fmla="*/ 138280 w 294911"/>
                  <a:gd name="T3" fmla="*/ 31052 h 185451"/>
                  <a:gd name="T4" fmla="*/ 120793 w 294911"/>
                  <a:gd name="T5" fmla="*/ 34195 h 185451"/>
                  <a:gd name="T6" fmla="*/ 100740 w 294911"/>
                  <a:gd name="T7" fmla="*/ 39338 h 185451"/>
                  <a:gd name="T8" fmla="*/ 80877 w 294911"/>
                  <a:gd name="T9" fmla="*/ 46958 h 185451"/>
                  <a:gd name="T10" fmla="*/ 131722 w 294911"/>
                  <a:gd name="T11" fmla="*/ 76295 h 185451"/>
                  <a:gd name="T12" fmla="*/ 140751 w 294911"/>
                  <a:gd name="T13" fmla="*/ 73152 h 185451"/>
                  <a:gd name="T14" fmla="*/ 177341 w 294911"/>
                  <a:gd name="T15" fmla="*/ 62103 h 185451"/>
                  <a:gd name="T16" fmla="*/ 210224 w 294911"/>
                  <a:gd name="T17" fmla="*/ 56674 h 185451"/>
                  <a:gd name="T18" fmla="*/ 240541 w 294911"/>
                  <a:gd name="T19" fmla="*/ 58769 h 185451"/>
                  <a:gd name="T20" fmla="*/ 269052 w 294911"/>
                  <a:gd name="T21" fmla="*/ 70009 h 185451"/>
                  <a:gd name="T22" fmla="*/ 290911 w 294911"/>
                  <a:gd name="T23" fmla="*/ 89059 h 185451"/>
                  <a:gd name="T24" fmla="*/ 294142 w 294911"/>
                  <a:gd name="T25" fmla="*/ 108966 h 185451"/>
                  <a:gd name="T26" fmla="*/ 282262 w 294911"/>
                  <a:gd name="T27" fmla="*/ 128588 h 185451"/>
                  <a:gd name="T28" fmla="*/ 259073 w 294911"/>
                  <a:gd name="T29" fmla="*/ 146876 h 185451"/>
                  <a:gd name="T30" fmla="*/ 291386 w 294911"/>
                  <a:gd name="T31" fmla="*/ 165926 h 185451"/>
                  <a:gd name="T32" fmla="*/ 273709 w 294911"/>
                  <a:gd name="T33" fmla="*/ 176117 h 185451"/>
                  <a:gd name="T34" fmla="*/ 241111 w 294911"/>
                  <a:gd name="T35" fmla="*/ 157067 h 185451"/>
                  <a:gd name="T36" fmla="*/ 192642 w 294911"/>
                  <a:gd name="T37" fmla="*/ 175355 h 185451"/>
                  <a:gd name="T38" fmla="*/ 139231 w 294911"/>
                  <a:gd name="T39" fmla="*/ 185452 h 185451"/>
                  <a:gd name="T40" fmla="*/ 122219 w 294911"/>
                  <a:gd name="T41" fmla="*/ 154877 h 185451"/>
                  <a:gd name="T42" fmla="*/ 136474 w 294911"/>
                  <a:gd name="T43" fmla="*/ 153734 h 185451"/>
                  <a:gd name="T44" fmla="*/ 157763 w 294911"/>
                  <a:gd name="T45" fmla="*/ 150114 h 185451"/>
                  <a:gd name="T46" fmla="*/ 182568 w 294911"/>
                  <a:gd name="T47" fmla="*/ 143732 h 185451"/>
                  <a:gd name="T48" fmla="*/ 207373 w 294911"/>
                  <a:gd name="T49" fmla="*/ 134207 h 185451"/>
                  <a:gd name="T50" fmla="*/ 156907 w 294911"/>
                  <a:gd name="T51" fmla="*/ 105061 h 185451"/>
                  <a:gd name="T52" fmla="*/ 150255 w 294911"/>
                  <a:gd name="T53" fmla="*/ 107347 h 185451"/>
                  <a:gd name="T54" fmla="*/ 143317 w 294911"/>
                  <a:gd name="T55" fmla="*/ 109442 h 185451"/>
                  <a:gd name="T56" fmla="*/ 108343 w 294911"/>
                  <a:gd name="T57" fmla="*/ 118967 h 185451"/>
                  <a:gd name="T58" fmla="*/ 78596 w 294911"/>
                  <a:gd name="T59" fmla="*/ 122968 h 185451"/>
                  <a:gd name="T60" fmla="*/ 52271 w 294911"/>
                  <a:gd name="T61" fmla="*/ 120587 h 185451"/>
                  <a:gd name="T62" fmla="*/ 27941 w 294911"/>
                  <a:gd name="T63" fmla="*/ 111062 h 185451"/>
                  <a:gd name="T64" fmla="*/ 6748 w 294911"/>
                  <a:gd name="T65" fmla="*/ 92869 h 185451"/>
                  <a:gd name="T66" fmla="*/ 1045 w 294911"/>
                  <a:gd name="T67" fmla="*/ 73247 h 185451"/>
                  <a:gd name="T68" fmla="*/ 9409 w 294911"/>
                  <a:gd name="T69" fmla="*/ 53435 h 185451"/>
                  <a:gd name="T70" fmla="*/ 29937 w 294911"/>
                  <a:gd name="T71" fmla="*/ 34385 h 185451"/>
                  <a:gd name="T72" fmla="*/ 0 w 294911"/>
                  <a:gd name="T73" fmla="*/ 17050 h 185451"/>
                  <a:gd name="T74" fmla="*/ 17677 w 294911"/>
                  <a:gd name="T75" fmla="*/ 6858 h 185451"/>
                  <a:gd name="T76" fmla="*/ 47329 w 294911"/>
                  <a:gd name="T77" fmla="*/ 24003 h 185451"/>
                  <a:gd name="T78" fmla="*/ 90951 w 294911"/>
                  <a:gd name="T79" fmla="*/ 7906 h 185451"/>
                  <a:gd name="T80" fmla="*/ 134574 w 294911"/>
                  <a:gd name="T81" fmla="*/ 0 h 185451"/>
                  <a:gd name="T82" fmla="*/ 149875 w 294911"/>
                  <a:gd name="T83" fmla="*/ 30099 h 185451"/>
                  <a:gd name="T84" fmla="*/ 63580 w 294911"/>
                  <a:gd name="T85" fmla="*/ 83439 h 185451"/>
                  <a:gd name="T86" fmla="*/ 85534 w 294911"/>
                  <a:gd name="T87" fmla="*/ 88202 h 185451"/>
                  <a:gd name="T88" fmla="*/ 115851 w 294911"/>
                  <a:gd name="T89" fmla="*/ 81439 h 185451"/>
                  <a:gd name="T90" fmla="*/ 68332 w 294911"/>
                  <a:gd name="T91" fmla="*/ 53912 h 185451"/>
                  <a:gd name="T92" fmla="*/ 63580 w 294911"/>
                  <a:gd name="T93" fmla="*/ 83725 h 185451"/>
                  <a:gd name="T94" fmla="*/ 63580 w 294911"/>
                  <a:gd name="T95" fmla="*/ 83439 h 185451"/>
                  <a:gd name="T96" fmla="*/ 230372 w 294911"/>
                  <a:gd name="T97" fmla="*/ 97441 h 185451"/>
                  <a:gd name="T98" fmla="*/ 206612 w 294911"/>
                  <a:gd name="T99" fmla="*/ 93154 h 185451"/>
                  <a:gd name="T100" fmla="*/ 173444 w 294911"/>
                  <a:gd name="T101" fmla="*/ 100489 h 185451"/>
                  <a:gd name="T102" fmla="*/ 220963 w 294911"/>
                  <a:gd name="T103" fmla="*/ 127826 h 185451"/>
                  <a:gd name="T104" fmla="*/ 230372 w 294911"/>
                  <a:gd name="T105" fmla="*/ 97441 h 18545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94911" h="185451" extrusionOk="0">
                    <a:moveTo>
                      <a:pt x="149875" y="30099"/>
                    </a:moveTo>
                    <a:cubicBezTo>
                      <a:pt x="145988" y="30089"/>
                      <a:pt x="142110" y="30404"/>
                      <a:pt x="138280" y="31052"/>
                    </a:cubicBezTo>
                    <a:cubicBezTo>
                      <a:pt x="133148" y="31813"/>
                      <a:pt x="127256" y="32861"/>
                      <a:pt x="120793" y="34195"/>
                    </a:cubicBezTo>
                    <a:cubicBezTo>
                      <a:pt x="114331" y="35528"/>
                      <a:pt x="107678" y="37243"/>
                      <a:pt x="100740" y="39338"/>
                    </a:cubicBezTo>
                    <a:cubicBezTo>
                      <a:pt x="93935" y="41377"/>
                      <a:pt x="87302" y="43920"/>
                      <a:pt x="80877" y="46958"/>
                    </a:cubicBezTo>
                    <a:lnTo>
                      <a:pt x="131722" y="76295"/>
                    </a:lnTo>
                    <a:lnTo>
                      <a:pt x="140751" y="73152"/>
                    </a:lnTo>
                    <a:cubicBezTo>
                      <a:pt x="153676" y="68771"/>
                      <a:pt x="165936" y="65151"/>
                      <a:pt x="177341" y="62103"/>
                    </a:cubicBezTo>
                    <a:cubicBezTo>
                      <a:pt x="188108" y="59265"/>
                      <a:pt x="199114" y="57445"/>
                      <a:pt x="210224" y="56674"/>
                    </a:cubicBezTo>
                    <a:cubicBezTo>
                      <a:pt x="220374" y="56064"/>
                      <a:pt x="230571" y="56769"/>
                      <a:pt x="240541" y="58769"/>
                    </a:cubicBezTo>
                    <a:cubicBezTo>
                      <a:pt x="250577" y="60979"/>
                      <a:pt x="260204" y="64779"/>
                      <a:pt x="269052" y="70009"/>
                    </a:cubicBezTo>
                    <a:cubicBezTo>
                      <a:pt x="277824" y="74409"/>
                      <a:pt x="285351" y="80963"/>
                      <a:pt x="290911" y="89059"/>
                    </a:cubicBezTo>
                    <a:cubicBezTo>
                      <a:pt x="294684" y="94964"/>
                      <a:pt x="295853" y="102165"/>
                      <a:pt x="294142" y="108966"/>
                    </a:cubicBezTo>
                    <a:cubicBezTo>
                      <a:pt x="291985" y="116443"/>
                      <a:pt x="287889" y="123215"/>
                      <a:pt x="282262" y="128588"/>
                    </a:cubicBezTo>
                    <a:cubicBezTo>
                      <a:pt x="275315" y="135617"/>
                      <a:pt x="267522" y="141761"/>
                      <a:pt x="259073" y="146876"/>
                    </a:cubicBezTo>
                    <a:lnTo>
                      <a:pt x="291386" y="165926"/>
                    </a:lnTo>
                    <a:lnTo>
                      <a:pt x="273709" y="176117"/>
                    </a:lnTo>
                    <a:lnTo>
                      <a:pt x="241111" y="157067"/>
                    </a:lnTo>
                    <a:cubicBezTo>
                      <a:pt x="225591" y="164735"/>
                      <a:pt x="209359" y="170860"/>
                      <a:pt x="192642" y="175355"/>
                    </a:cubicBezTo>
                    <a:cubicBezTo>
                      <a:pt x="175164" y="180280"/>
                      <a:pt x="157297" y="183652"/>
                      <a:pt x="139231" y="185452"/>
                    </a:cubicBezTo>
                    <a:lnTo>
                      <a:pt x="122219" y="154877"/>
                    </a:lnTo>
                    <a:cubicBezTo>
                      <a:pt x="126990" y="154753"/>
                      <a:pt x="131751" y="154372"/>
                      <a:pt x="136474" y="153734"/>
                    </a:cubicBezTo>
                    <a:cubicBezTo>
                      <a:pt x="142842" y="152971"/>
                      <a:pt x="149875" y="151829"/>
                      <a:pt x="157763" y="150114"/>
                    </a:cubicBezTo>
                    <a:cubicBezTo>
                      <a:pt x="165651" y="148400"/>
                      <a:pt x="173824" y="146209"/>
                      <a:pt x="182568" y="143732"/>
                    </a:cubicBezTo>
                    <a:cubicBezTo>
                      <a:pt x="191074" y="141218"/>
                      <a:pt x="199370" y="138036"/>
                      <a:pt x="207373" y="134207"/>
                    </a:cubicBezTo>
                    <a:lnTo>
                      <a:pt x="156907" y="105061"/>
                    </a:lnTo>
                    <a:lnTo>
                      <a:pt x="150255" y="107347"/>
                    </a:lnTo>
                    <a:lnTo>
                      <a:pt x="143317" y="109442"/>
                    </a:lnTo>
                    <a:cubicBezTo>
                      <a:pt x="130582" y="113633"/>
                      <a:pt x="118987" y="116872"/>
                      <a:pt x="108343" y="118967"/>
                    </a:cubicBezTo>
                    <a:cubicBezTo>
                      <a:pt x="98573" y="121244"/>
                      <a:pt x="88613" y="122587"/>
                      <a:pt x="78596" y="122968"/>
                    </a:cubicBezTo>
                    <a:cubicBezTo>
                      <a:pt x="69758" y="123311"/>
                      <a:pt x="60910" y="122511"/>
                      <a:pt x="52271" y="120587"/>
                    </a:cubicBezTo>
                    <a:cubicBezTo>
                      <a:pt x="43746" y="118596"/>
                      <a:pt x="35554" y="115396"/>
                      <a:pt x="27941" y="111062"/>
                    </a:cubicBezTo>
                    <a:cubicBezTo>
                      <a:pt x="19578" y="106709"/>
                      <a:pt x="12326" y="100479"/>
                      <a:pt x="6748" y="92869"/>
                    </a:cubicBezTo>
                    <a:cubicBezTo>
                      <a:pt x="2690" y="87163"/>
                      <a:pt x="675" y="80248"/>
                      <a:pt x="1045" y="73247"/>
                    </a:cubicBezTo>
                    <a:cubicBezTo>
                      <a:pt x="1768" y="65951"/>
                      <a:pt x="4685" y="59036"/>
                      <a:pt x="9409" y="53435"/>
                    </a:cubicBezTo>
                    <a:cubicBezTo>
                      <a:pt x="15244" y="46072"/>
                      <a:pt x="22163" y="39653"/>
                      <a:pt x="29937" y="34385"/>
                    </a:cubicBezTo>
                    <a:lnTo>
                      <a:pt x="0" y="17050"/>
                    </a:lnTo>
                    <a:lnTo>
                      <a:pt x="17677" y="6858"/>
                    </a:lnTo>
                    <a:lnTo>
                      <a:pt x="47329" y="24003"/>
                    </a:lnTo>
                    <a:cubicBezTo>
                      <a:pt x="61242" y="17050"/>
                      <a:pt x="75869" y="11659"/>
                      <a:pt x="90951" y="7906"/>
                    </a:cubicBezTo>
                    <a:cubicBezTo>
                      <a:pt x="105302" y="4315"/>
                      <a:pt x="119871" y="1667"/>
                      <a:pt x="134574" y="0"/>
                    </a:cubicBezTo>
                    <a:lnTo>
                      <a:pt x="149875" y="30099"/>
                    </a:lnTo>
                    <a:close/>
                    <a:moveTo>
                      <a:pt x="63580" y="83439"/>
                    </a:moveTo>
                    <a:cubicBezTo>
                      <a:pt x="70214" y="87306"/>
                      <a:pt x="77903" y="88973"/>
                      <a:pt x="85534" y="88202"/>
                    </a:cubicBezTo>
                    <a:cubicBezTo>
                      <a:pt x="95846" y="87030"/>
                      <a:pt x="106015" y="84763"/>
                      <a:pt x="115851" y="81439"/>
                    </a:cubicBezTo>
                    <a:lnTo>
                      <a:pt x="68332" y="53912"/>
                    </a:lnTo>
                    <a:cubicBezTo>
                      <a:pt x="50655" y="65342"/>
                      <a:pt x="49230" y="75247"/>
                      <a:pt x="63580" y="83725"/>
                    </a:cubicBezTo>
                    <a:lnTo>
                      <a:pt x="63580" y="83439"/>
                    </a:lnTo>
                    <a:close/>
                    <a:moveTo>
                      <a:pt x="230372" y="97441"/>
                    </a:moveTo>
                    <a:cubicBezTo>
                      <a:pt x="223139" y="93421"/>
                      <a:pt x="214786" y="91916"/>
                      <a:pt x="206612" y="93154"/>
                    </a:cubicBezTo>
                    <a:cubicBezTo>
                      <a:pt x="195360" y="94612"/>
                      <a:pt x="184259" y="97069"/>
                      <a:pt x="173444" y="100489"/>
                    </a:cubicBezTo>
                    <a:lnTo>
                      <a:pt x="220963" y="127826"/>
                    </a:lnTo>
                    <a:cubicBezTo>
                      <a:pt x="240921" y="115443"/>
                      <a:pt x="244057" y="105318"/>
                      <a:pt x="230372" y="97441"/>
                    </a:cubicBezTo>
                    <a:close/>
                  </a:path>
                </a:pathLst>
              </a:custGeom>
              <a:solidFill>
                <a:srgbClr val="F9CA0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grpSp>
        <p:grpSp>
          <p:nvGrpSpPr>
            <p:cNvPr id="24597" name="Google Shape;3336;p47">
              <a:extLst>
                <a:ext uri="{FF2B5EF4-FFF2-40B4-BE49-F238E27FC236}">
                  <a16:creationId xmlns:a16="http://schemas.microsoft.com/office/drawing/2014/main" id="{6586B79D-3144-8FD0-19AA-25DD6A78B30E}"/>
                </a:ext>
              </a:extLst>
            </p:cNvPr>
            <p:cNvGrpSpPr>
              <a:grpSpLocks/>
            </p:cNvGrpSpPr>
            <p:nvPr/>
          </p:nvGrpSpPr>
          <p:grpSpPr bwMode="auto">
            <a:xfrm>
              <a:off x="3800921" y="2531712"/>
              <a:ext cx="883852" cy="621125"/>
              <a:chOff x="5610546" y="3273837"/>
              <a:chExt cx="883852" cy="621125"/>
            </a:xfrm>
          </p:grpSpPr>
          <p:sp>
            <p:nvSpPr>
              <p:cNvPr id="24925" name="Google Shape;3337;p47">
                <a:extLst>
                  <a:ext uri="{FF2B5EF4-FFF2-40B4-BE49-F238E27FC236}">
                    <a16:creationId xmlns:a16="http://schemas.microsoft.com/office/drawing/2014/main" id="{DA2AE82F-6F8B-CD0B-4749-806F6E225B41}"/>
                  </a:ext>
                </a:extLst>
              </p:cNvPr>
              <p:cNvSpPr>
                <a:spLocks/>
              </p:cNvSpPr>
              <p:nvPr/>
            </p:nvSpPr>
            <p:spPr bwMode="auto">
              <a:xfrm>
                <a:off x="5610546" y="3383470"/>
                <a:ext cx="883852" cy="511492"/>
              </a:xfrm>
              <a:custGeom>
                <a:avLst/>
                <a:gdLst>
                  <a:gd name="T0" fmla="*/ 883852 w 883852"/>
                  <a:gd name="T1" fmla="*/ 255746 h 511492"/>
                  <a:gd name="T2" fmla="*/ 441926 w 883852"/>
                  <a:gd name="T3" fmla="*/ 511493 h 511492"/>
                  <a:gd name="T4" fmla="*/ 0 w 883852"/>
                  <a:gd name="T5" fmla="*/ 255746 h 511492"/>
                  <a:gd name="T6" fmla="*/ 441926 w 883852"/>
                  <a:gd name="T7" fmla="*/ 0 h 511492"/>
                  <a:gd name="T8" fmla="*/ 883852 w 883852"/>
                  <a:gd name="T9" fmla="*/ 255746 h 5114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DD990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926" name="Google Shape;3338;p47">
                <a:extLst>
                  <a:ext uri="{FF2B5EF4-FFF2-40B4-BE49-F238E27FC236}">
                    <a16:creationId xmlns:a16="http://schemas.microsoft.com/office/drawing/2014/main" id="{4314B67A-FD6F-4788-9AF9-9513F90A296E}"/>
                  </a:ext>
                </a:extLst>
              </p:cNvPr>
              <p:cNvSpPr>
                <a:spLocks/>
              </p:cNvSpPr>
              <p:nvPr/>
            </p:nvSpPr>
            <p:spPr bwMode="auto">
              <a:xfrm>
                <a:off x="5610736" y="3526535"/>
                <a:ext cx="87339" cy="116586"/>
              </a:xfrm>
              <a:custGeom>
                <a:avLst/>
                <a:gdLst>
                  <a:gd name="T0" fmla="*/ 0 w 87339"/>
                  <a:gd name="T1" fmla="*/ 116586 h 116586"/>
                  <a:gd name="T2" fmla="*/ 0 w 87339"/>
                  <a:gd name="T3" fmla="*/ 0 h 116586"/>
                  <a:gd name="T4" fmla="*/ 87340 w 87339"/>
                  <a:gd name="T5" fmla="*/ 78010 h 116586"/>
                  <a:gd name="T6" fmla="*/ 0 w 87339"/>
                  <a:gd name="T7" fmla="*/ 116586 h 1165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7339" h="116586" extrusionOk="0">
                    <a:moveTo>
                      <a:pt x="0" y="116586"/>
                    </a:moveTo>
                    <a:lnTo>
                      <a:pt x="0" y="0"/>
                    </a:lnTo>
                    <a:lnTo>
                      <a:pt x="87340" y="78010"/>
                    </a:lnTo>
                    <a:lnTo>
                      <a:pt x="0" y="116586"/>
                    </a:lnTo>
                    <a:close/>
                  </a:path>
                </a:pathLst>
              </a:custGeom>
              <a:solidFill>
                <a:srgbClr val="DD990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927" name="Google Shape;3339;p47">
                <a:extLst>
                  <a:ext uri="{FF2B5EF4-FFF2-40B4-BE49-F238E27FC236}">
                    <a16:creationId xmlns:a16="http://schemas.microsoft.com/office/drawing/2014/main" id="{BDC50FFC-6437-A5AB-B292-BA40C1B5B455}"/>
                  </a:ext>
                </a:extLst>
              </p:cNvPr>
              <p:cNvSpPr>
                <a:spLocks/>
              </p:cNvSpPr>
              <p:nvPr/>
            </p:nvSpPr>
            <p:spPr bwMode="auto">
              <a:xfrm>
                <a:off x="6427967" y="3529583"/>
                <a:ext cx="66431" cy="157067"/>
              </a:xfrm>
              <a:custGeom>
                <a:avLst/>
                <a:gdLst>
                  <a:gd name="T0" fmla="*/ 66432 w 66431"/>
                  <a:gd name="T1" fmla="*/ 0 h 157067"/>
                  <a:gd name="T2" fmla="*/ 66432 w 66431"/>
                  <a:gd name="T3" fmla="*/ 109633 h 157067"/>
                  <a:gd name="T4" fmla="*/ 21859 w 66431"/>
                  <a:gd name="T5" fmla="*/ 157067 h 157067"/>
                  <a:gd name="T6" fmla="*/ 0 w 66431"/>
                  <a:gd name="T7" fmla="*/ 31623 h 157067"/>
                  <a:gd name="T8" fmla="*/ 66432 w 66431"/>
                  <a:gd name="T9" fmla="*/ 0 h 1570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431" h="157067" extrusionOk="0">
                    <a:moveTo>
                      <a:pt x="66432" y="0"/>
                    </a:moveTo>
                    <a:lnTo>
                      <a:pt x="66432" y="109633"/>
                    </a:lnTo>
                    <a:lnTo>
                      <a:pt x="21859" y="157067"/>
                    </a:lnTo>
                    <a:lnTo>
                      <a:pt x="0" y="31623"/>
                    </a:lnTo>
                    <a:lnTo>
                      <a:pt x="66432" y="0"/>
                    </a:lnTo>
                    <a:close/>
                  </a:path>
                </a:pathLst>
              </a:custGeom>
              <a:solidFill>
                <a:srgbClr val="DD990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928" name="Google Shape;3340;p47">
                <a:extLst>
                  <a:ext uri="{FF2B5EF4-FFF2-40B4-BE49-F238E27FC236}">
                    <a16:creationId xmlns:a16="http://schemas.microsoft.com/office/drawing/2014/main" id="{5160C49D-2197-963B-56CA-249F111A4B3C}"/>
                  </a:ext>
                </a:extLst>
              </p:cNvPr>
              <p:cNvSpPr>
                <a:spLocks/>
              </p:cNvSpPr>
              <p:nvPr/>
            </p:nvSpPr>
            <p:spPr bwMode="auto">
              <a:xfrm>
                <a:off x="5610546" y="3273837"/>
                <a:ext cx="883852" cy="511492"/>
              </a:xfrm>
              <a:custGeom>
                <a:avLst/>
                <a:gdLst>
                  <a:gd name="T0" fmla="*/ 883852 w 883852"/>
                  <a:gd name="T1" fmla="*/ 255746 h 511492"/>
                  <a:gd name="T2" fmla="*/ 441926 w 883852"/>
                  <a:gd name="T3" fmla="*/ 511493 h 511492"/>
                  <a:gd name="T4" fmla="*/ 0 w 883852"/>
                  <a:gd name="T5" fmla="*/ 255746 h 511492"/>
                  <a:gd name="T6" fmla="*/ 441926 w 883852"/>
                  <a:gd name="T7" fmla="*/ 0 h 511492"/>
                  <a:gd name="T8" fmla="*/ 883852 w 883852"/>
                  <a:gd name="T9" fmla="*/ 255746 h 5114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3852" h="511492" extrusionOk="0">
                    <a:moveTo>
                      <a:pt x="883852" y="255746"/>
                    </a:moveTo>
                    <a:cubicBezTo>
                      <a:pt x="883852" y="396991"/>
                      <a:pt x="685995" y="511493"/>
                      <a:pt x="441926" y="511493"/>
                    </a:cubicBezTo>
                    <a:cubicBezTo>
                      <a:pt x="197857" y="511493"/>
                      <a:pt x="0" y="396991"/>
                      <a:pt x="0" y="255746"/>
                    </a:cubicBezTo>
                    <a:cubicBezTo>
                      <a:pt x="0" y="114502"/>
                      <a:pt x="197857" y="0"/>
                      <a:pt x="441926" y="0"/>
                    </a:cubicBezTo>
                    <a:cubicBezTo>
                      <a:pt x="685995" y="0"/>
                      <a:pt x="883852" y="114501"/>
                      <a:pt x="883852" y="255746"/>
                    </a:cubicBezTo>
                    <a:close/>
                  </a:path>
                </a:pathLst>
              </a:custGeom>
              <a:solidFill>
                <a:srgbClr val="F9CB0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929" name="Google Shape;3341;p47">
                <a:extLst>
                  <a:ext uri="{FF2B5EF4-FFF2-40B4-BE49-F238E27FC236}">
                    <a16:creationId xmlns:a16="http://schemas.microsoft.com/office/drawing/2014/main" id="{02E3CFC3-AA0D-9358-FE40-72DE24FD7CB8}"/>
                  </a:ext>
                </a:extLst>
              </p:cNvPr>
              <p:cNvSpPr>
                <a:spLocks/>
              </p:cNvSpPr>
              <p:nvPr/>
            </p:nvSpPr>
            <p:spPr bwMode="auto">
              <a:xfrm>
                <a:off x="5736262" y="3343465"/>
                <a:ext cx="632609" cy="366093"/>
              </a:xfrm>
              <a:custGeom>
                <a:avLst/>
                <a:gdLst>
                  <a:gd name="T0" fmla="*/ 632021 w 632609"/>
                  <a:gd name="T1" fmla="*/ 194119 h 366093"/>
                  <a:gd name="T2" fmla="*/ 540025 w 632609"/>
                  <a:gd name="T3" fmla="*/ 312515 h 366093"/>
                  <a:gd name="T4" fmla="*/ 92586 w 632609"/>
                  <a:gd name="T5" fmla="*/ 312515 h 366093"/>
                  <a:gd name="T6" fmla="*/ 590 w 632609"/>
                  <a:gd name="T7" fmla="*/ 194119 h 366093"/>
                  <a:gd name="T8" fmla="*/ 92586 w 632609"/>
                  <a:gd name="T9" fmla="*/ 53721 h 366093"/>
                  <a:gd name="T10" fmla="*/ 540025 w 632609"/>
                  <a:gd name="T11" fmla="*/ 53721 h 366093"/>
                  <a:gd name="T12" fmla="*/ 632021 w 632609"/>
                  <a:gd name="T13" fmla="*/ 194119 h 36609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609" h="366093" extrusionOk="0">
                    <a:moveTo>
                      <a:pt x="632021" y="194119"/>
                    </a:moveTo>
                    <a:cubicBezTo>
                      <a:pt x="627555" y="237173"/>
                      <a:pt x="596952" y="279844"/>
                      <a:pt x="540025" y="312515"/>
                    </a:cubicBezTo>
                    <a:cubicBezTo>
                      <a:pt x="416475" y="383953"/>
                      <a:pt x="216136" y="383953"/>
                      <a:pt x="92586" y="312515"/>
                    </a:cubicBezTo>
                    <a:cubicBezTo>
                      <a:pt x="35564" y="279559"/>
                      <a:pt x="4962" y="237173"/>
                      <a:pt x="590" y="194119"/>
                    </a:cubicBezTo>
                    <a:cubicBezTo>
                      <a:pt x="-4732" y="143637"/>
                      <a:pt x="25965" y="92202"/>
                      <a:pt x="92586" y="53721"/>
                    </a:cubicBezTo>
                    <a:cubicBezTo>
                      <a:pt x="216136" y="-17907"/>
                      <a:pt x="416475" y="-17907"/>
                      <a:pt x="540025" y="53721"/>
                    </a:cubicBezTo>
                    <a:cubicBezTo>
                      <a:pt x="606551" y="92202"/>
                      <a:pt x="637344" y="143637"/>
                      <a:pt x="632021" y="194119"/>
                    </a:cubicBez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930" name="Google Shape;3342;p47">
                <a:extLst>
                  <a:ext uri="{FF2B5EF4-FFF2-40B4-BE49-F238E27FC236}">
                    <a16:creationId xmlns:a16="http://schemas.microsoft.com/office/drawing/2014/main" id="{5563CDDA-BF2A-9BCA-9D28-4CB81F03E4ED}"/>
                  </a:ext>
                </a:extLst>
              </p:cNvPr>
              <p:cNvSpPr>
                <a:spLocks/>
              </p:cNvSpPr>
              <p:nvPr/>
            </p:nvSpPr>
            <p:spPr bwMode="auto">
              <a:xfrm>
                <a:off x="5736851" y="3365444"/>
                <a:ext cx="631431" cy="344114"/>
              </a:xfrm>
              <a:custGeom>
                <a:avLst/>
                <a:gdLst>
                  <a:gd name="T0" fmla="*/ 631431 w 631431"/>
                  <a:gd name="T1" fmla="*/ 172141 h 344114"/>
                  <a:gd name="T2" fmla="*/ 539435 w 631431"/>
                  <a:gd name="T3" fmla="*/ 290536 h 344114"/>
                  <a:gd name="T4" fmla="*/ 91997 w 631431"/>
                  <a:gd name="T5" fmla="*/ 290536 h 344114"/>
                  <a:gd name="T6" fmla="*/ 0 w 631431"/>
                  <a:gd name="T7" fmla="*/ 172141 h 344114"/>
                  <a:gd name="T8" fmla="*/ 91997 w 631431"/>
                  <a:gd name="T9" fmla="*/ 53650 h 344114"/>
                  <a:gd name="T10" fmla="*/ 539435 w 631431"/>
                  <a:gd name="T11" fmla="*/ 53650 h 344114"/>
                  <a:gd name="T12" fmla="*/ 631431 w 631431"/>
                  <a:gd name="T13" fmla="*/ 172141 h 3441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1431" h="344114" extrusionOk="0">
                    <a:moveTo>
                      <a:pt x="631431" y="172141"/>
                    </a:moveTo>
                    <a:cubicBezTo>
                      <a:pt x="626965" y="215194"/>
                      <a:pt x="596363" y="257866"/>
                      <a:pt x="539435" y="290536"/>
                    </a:cubicBezTo>
                    <a:cubicBezTo>
                      <a:pt x="415886" y="361974"/>
                      <a:pt x="215546" y="361974"/>
                      <a:pt x="91997" y="290536"/>
                    </a:cubicBezTo>
                    <a:cubicBezTo>
                      <a:pt x="34974" y="257580"/>
                      <a:pt x="4372" y="215194"/>
                      <a:pt x="0" y="172141"/>
                    </a:cubicBezTo>
                    <a:cubicBezTo>
                      <a:pt x="4372" y="128992"/>
                      <a:pt x="34974" y="86416"/>
                      <a:pt x="91997" y="53650"/>
                    </a:cubicBezTo>
                    <a:cubicBezTo>
                      <a:pt x="215546" y="-17883"/>
                      <a:pt x="415886" y="-17883"/>
                      <a:pt x="539435" y="53650"/>
                    </a:cubicBezTo>
                    <a:cubicBezTo>
                      <a:pt x="596363" y="86606"/>
                      <a:pt x="626965" y="128992"/>
                      <a:pt x="631431" y="172141"/>
                    </a:cubicBezTo>
                    <a:close/>
                  </a:path>
                </a:pathLst>
              </a:custGeom>
              <a:solidFill>
                <a:srgbClr val="E8A30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931" name="Google Shape;3343;p47">
                <a:extLst>
                  <a:ext uri="{FF2B5EF4-FFF2-40B4-BE49-F238E27FC236}">
                    <a16:creationId xmlns:a16="http://schemas.microsoft.com/office/drawing/2014/main" id="{2357D633-B1FE-C443-3FAA-E71ED7856A61}"/>
                  </a:ext>
                </a:extLst>
              </p:cNvPr>
              <p:cNvSpPr>
                <a:spLocks/>
              </p:cNvSpPr>
              <p:nvPr/>
            </p:nvSpPr>
            <p:spPr bwMode="auto">
              <a:xfrm>
                <a:off x="5898416" y="3447859"/>
                <a:ext cx="294651" cy="185451"/>
              </a:xfrm>
              <a:custGeom>
                <a:avLst/>
                <a:gdLst>
                  <a:gd name="T0" fmla="*/ 149495 w 294651"/>
                  <a:gd name="T1" fmla="*/ 29813 h 185451"/>
                  <a:gd name="T2" fmla="*/ 137900 w 294651"/>
                  <a:gd name="T3" fmla="*/ 30671 h 185451"/>
                  <a:gd name="T4" fmla="*/ 120413 w 294651"/>
                  <a:gd name="T5" fmla="*/ 33814 h 185451"/>
                  <a:gd name="T6" fmla="*/ 100265 w 294651"/>
                  <a:gd name="T7" fmla="*/ 39052 h 185451"/>
                  <a:gd name="T8" fmla="*/ 80497 w 294651"/>
                  <a:gd name="T9" fmla="*/ 46577 h 185451"/>
                  <a:gd name="T10" fmla="*/ 131247 w 294651"/>
                  <a:gd name="T11" fmla="*/ 76009 h 185451"/>
                  <a:gd name="T12" fmla="*/ 140751 w 294651"/>
                  <a:gd name="T13" fmla="*/ 72771 h 185451"/>
                  <a:gd name="T14" fmla="*/ 177341 w 294651"/>
                  <a:gd name="T15" fmla="*/ 61817 h 185451"/>
                  <a:gd name="T16" fmla="*/ 210224 w 294651"/>
                  <a:gd name="T17" fmla="*/ 56388 h 185451"/>
                  <a:gd name="T18" fmla="*/ 240446 w 294651"/>
                  <a:gd name="T19" fmla="*/ 58388 h 185451"/>
                  <a:gd name="T20" fmla="*/ 268862 w 294651"/>
                  <a:gd name="T21" fmla="*/ 69723 h 185451"/>
                  <a:gd name="T22" fmla="*/ 290721 w 294651"/>
                  <a:gd name="T23" fmla="*/ 88773 h 185451"/>
                  <a:gd name="T24" fmla="*/ 293952 w 294651"/>
                  <a:gd name="T25" fmla="*/ 108680 h 185451"/>
                  <a:gd name="T26" fmla="*/ 282072 w 294651"/>
                  <a:gd name="T27" fmla="*/ 128302 h 185451"/>
                  <a:gd name="T28" fmla="*/ 259358 w 294651"/>
                  <a:gd name="T29" fmla="*/ 146875 h 185451"/>
                  <a:gd name="T30" fmla="*/ 291671 w 294651"/>
                  <a:gd name="T31" fmla="*/ 165925 h 185451"/>
                  <a:gd name="T32" fmla="*/ 273994 w 294651"/>
                  <a:gd name="T33" fmla="*/ 176117 h 185451"/>
                  <a:gd name="T34" fmla="*/ 241396 w 294651"/>
                  <a:gd name="T35" fmla="*/ 157067 h 185451"/>
                  <a:gd name="T36" fmla="*/ 192927 w 294651"/>
                  <a:gd name="T37" fmla="*/ 175450 h 185451"/>
                  <a:gd name="T38" fmla="*/ 139516 w 294651"/>
                  <a:gd name="T39" fmla="*/ 185452 h 185451"/>
                  <a:gd name="T40" fmla="*/ 122409 w 294651"/>
                  <a:gd name="T41" fmla="*/ 154876 h 185451"/>
                  <a:gd name="T42" fmla="*/ 136664 w 294651"/>
                  <a:gd name="T43" fmla="*/ 153734 h 185451"/>
                  <a:gd name="T44" fmla="*/ 157953 w 294651"/>
                  <a:gd name="T45" fmla="*/ 150114 h 185451"/>
                  <a:gd name="T46" fmla="*/ 182853 w 294651"/>
                  <a:gd name="T47" fmla="*/ 143732 h 185451"/>
                  <a:gd name="T48" fmla="*/ 207658 w 294651"/>
                  <a:gd name="T49" fmla="*/ 134207 h 185451"/>
                  <a:gd name="T50" fmla="*/ 156812 w 294651"/>
                  <a:gd name="T51" fmla="*/ 104966 h 185451"/>
                  <a:gd name="T52" fmla="*/ 150255 w 294651"/>
                  <a:gd name="T53" fmla="*/ 107251 h 185451"/>
                  <a:gd name="T54" fmla="*/ 143317 w 294651"/>
                  <a:gd name="T55" fmla="*/ 109347 h 185451"/>
                  <a:gd name="T56" fmla="*/ 108343 w 294651"/>
                  <a:gd name="T57" fmla="*/ 118872 h 185451"/>
                  <a:gd name="T58" fmla="*/ 78501 w 294651"/>
                  <a:gd name="T59" fmla="*/ 122873 h 185451"/>
                  <a:gd name="T60" fmla="*/ 52271 w 294651"/>
                  <a:gd name="T61" fmla="*/ 120396 h 185451"/>
                  <a:gd name="T62" fmla="*/ 27846 w 294651"/>
                  <a:gd name="T63" fmla="*/ 110871 h 185451"/>
                  <a:gd name="T64" fmla="*/ 6748 w 294651"/>
                  <a:gd name="T65" fmla="*/ 92774 h 185451"/>
                  <a:gd name="T66" fmla="*/ 1045 w 294651"/>
                  <a:gd name="T67" fmla="*/ 73057 h 185451"/>
                  <a:gd name="T68" fmla="*/ 9409 w 294651"/>
                  <a:gd name="T69" fmla="*/ 53340 h 185451"/>
                  <a:gd name="T70" fmla="*/ 29937 w 294651"/>
                  <a:gd name="T71" fmla="*/ 34290 h 185451"/>
                  <a:gd name="T72" fmla="*/ 0 w 294651"/>
                  <a:gd name="T73" fmla="*/ 16954 h 185451"/>
                  <a:gd name="T74" fmla="*/ 17582 w 294651"/>
                  <a:gd name="T75" fmla="*/ 6763 h 185451"/>
                  <a:gd name="T76" fmla="*/ 47234 w 294651"/>
                  <a:gd name="T77" fmla="*/ 23908 h 185451"/>
                  <a:gd name="T78" fmla="*/ 90856 w 294651"/>
                  <a:gd name="T79" fmla="*/ 7906 h 185451"/>
                  <a:gd name="T80" fmla="*/ 134479 w 294651"/>
                  <a:gd name="T81" fmla="*/ 0 h 185451"/>
                  <a:gd name="T82" fmla="*/ 149495 w 294651"/>
                  <a:gd name="T83" fmla="*/ 29813 h 185451"/>
                  <a:gd name="T84" fmla="*/ 63105 w 294651"/>
                  <a:gd name="T85" fmla="*/ 83153 h 185451"/>
                  <a:gd name="T86" fmla="*/ 85154 w 294651"/>
                  <a:gd name="T87" fmla="*/ 87916 h 185451"/>
                  <a:gd name="T88" fmla="*/ 115376 w 294651"/>
                  <a:gd name="T89" fmla="*/ 81058 h 185451"/>
                  <a:gd name="T90" fmla="*/ 67857 w 294651"/>
                  <a:gd name="T91" fmla="*/ 53531 h 185451"/>
                  <a:gd name="T92" fmla="*/ 63105 w 294651"/>
                  <a:gd name="T93" fmla="*/ 83153 h 185451"/>
                  <a:gd name="T94" fmla="*/ 229992 w 294651"/>
                  <a:gd name="T95" fmla="*/ 97060 h 185451"/>
                  <a:gd name="T96" fmla="*/ 206137 w 294651"/>
                  <a:gd name="T97" fmla="*/ 92774 h 185451"/>
                  <a:gd name="T98" fmla="*/ 172969 w 294651"/>
                  <a:gd name="T99" fmla="*/ 100108 h 185451"/>
                  <a:gd name="T100" fmla="*/ 220488 w 294651"/>
                  <a:gd name="T101" fmla="*/ 127540 h 185451"/>
                  <a:gd name="T102" fmla="*/ 229992 w 294651"/>
                  <a:gd name="T103" fmla="*/ 97060 h 18545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94651" h="185451" extrusionOk="0">
                    <a:moveTo>
                      <a:pt x="149495" y="29813"/>
                    </a:moveTo>
                    <a:cubicBezTo>
                      <a:pt x="145608" y="29756"/>
                      <a:pt x="141730" y="30042"/>
                      <a:pt x="137900" y="30671"/>
                    </a:cubicBezTo>
                    <a:cubicBezTo>
                      <a:pt x="132673" y="31433"/>
                      <a:pt x="126875" y="32480"/>
                      <a:pt x="120413" y="33814"/>
                    </a:cubicBezTo>
                    <a:cubicBezTo>
                      <a:pt x="113950" y="35147"/>
                      <a:pt x="107203" y="36957"/>
                      <a:pt x="100265" y="39052"/>
                    </a:cubicBezTo>
                    <a:cubicBezTo>
                      <a:pt x="93498" y="41053"/>
                      <a:pt x="86884" y="43567"/>
                      <a:pt x="80497" y="46577"/>
                    </a:cubicBezTo>
                    <a:lnTo>
                      <a:pt x="131247" y="76009"/>
                    </a:lnTo>
                    <a:lnTo>
                      <a:pt x="140751" y="72771"/>
                    </a:lnTo>
                    <a:cubicBezTo>
                      <a:pt x="153676" y="68485"/>
                      <a:pt x="165841" y="64770"/>
                      <a:pt x="177341" y="61817"/>
                    </a:cubicBezTo>
                    <a:cubicBezTo>
                      <a:pt x="188089" y="58883"/>
                      <a:pt x="199104" y="57064"/>
                      <a:pt x="210224" y="56388"/>
                    </a:cubicBezTo>
                    <a:cubicBezTo>
                      <a:pt x="220345" y="55702"/>
                      <a:pt x="230505" y="56369"/>
                      <a:pt x="240446" y="58388"/>
                    </a:cubicBezTo>
                    <a:cubicBezTo>
                      <a:pt x="250453" y="60655"/>
                      <a:pt x="260043" y="64475"/>
                      <a:pt x="268862" y="69723"/>
                    </a:cubicBezTo>
                    <a:cubicBezTo>
                      <a:pt x="277644" y="74114"/>
                      <a:pt x="285161" y="80667"/>
                      <a:pt x="290721" y="88773"/>
                    </a:cubicBezTo>
                    <a:cubicBezTo>
                      <a:pt x="294389" y="94717"/>
                      <a:pt x="295549" y="101879"/>
                      <a:pt x="293952" y="108680"/>
                    </a:cubicBezTo>
                    <a:cubicBezTo>
                      <a:pt x="291776" y="116148"/>
                      <a:pt x="287680" y="122920"/>
                      <a:pt x="282072" y="128302"/>
                    </a:cubicBezTo>
                    <a:cubicBezTo>
                      <a:pt x="275239" y="135350"/>
                      <a:pt x="267617" y="141580"/>
                      <a:pt x="259358" y="146875"/>
                    </a:cubicBezTo>
                    <a:lnTo>
                      <a:pt x="291671" y="165925"/>
                    </a:lnTo>
                    <a:lnTo>
                      <a:pt x="273994" y="176117"/>
                    </a:lnTo>
                    <a:lnTo>
                      <a:pt x="241396" y="157067"/>
                    </a:lnTo>
                    <a:cubicBezTo>
                      <a:pt x="225867" y="164735"/>
                      <a:pt x="209635" y="170898"/>
                      <a:pt x="192927" y="175450"/>
                    </a:cubicBezTo>
                    <a:cubicBezTo>
                      <a:pt x="175440" y="180289"/>
                      <a:pt x="157573" y="183633"/>
                      <a:pt x="139516" y="185452"/>
                    </a:cubicBezTo>
                    <a:lnTo>
                      <a:pt x="122409" y="154876"/>
                    </a:lnTo>
                    <a:cubicBezTo>
                      <a:pt x="127180" y="154753"/>
                      <a:pt x="131941" y="154372"/>
                      <a:pt x="136664" y="153734"/>
                    </a:cubicBezTo>
                    <a:cubicBezTo>
                      <a:pt x="143821" y="152924"/>
                      <a:pt x="150930" y="151714"/>
                      <a:pt x="157953" y="150114"/>
                    </a:cubicBezTo>
                    <a:cubicBezTo>
                      <a:pt x="165841" y="148400"/>
                      <a:pt x="174109" y="146304"/>
                      <a:pt x="182853" y="143732"/>
                    </a:cubicBezTo>
                    <a:cubicBezTo>
                      <a:pt x="191340" y="141151"/>
                      <a:pt x="199627" y="137970"/>
                      <a:pt x="207658" y="134207"/>
                    </a:cubicBezTo>
                    <a:lnTo>
                      <a:pt x="156812" y="104966"/>
                    </a:lnTo>
                    <a:lnTo>
                      <a:pt x="150255" y="107251"/>
                    </a:lnTo>
                    <a:lnTo>
                      <a:pt x="143317" y="109347"/>
                    </a:lnTo>
                    <a:cubicBezTo>
                      <a:pt x="130582" y="113538"/>
                      <a:pt x="118892" y="116872"/>
                      <a:pt x="108343" y="118872"/>
                    </a:cubicBezTo>
                    <a:cubicBezTo>
                      <a:pt x="98545" y="121149"/>
                      <a:pt x="88556" y="122492"/>
                      <a:pt x="78501" y="122873"/>
                    </a:cubicBezTo>
                    <a:cubicBezTo>
                      <a:pt x="69691" y="123187"/>
                      <a:pt x="60872" y="122358"/>
                      <a:pt x="52271" y="120396"/>
                    </a:cubicBezTo>
                    <a:cubicBezTo>
                      <a:pt x="43698" y="118453"/>
                      <a:pt x="35468" y="115243"/>
                      <a:pt x="27846" y="110871"/>
                    </a:cubicBezTo>
                    <a:cubicBezTo>
                      <a:pt x="19540" y="106518"/>
                      <a:pt x="12326" y="100327"/>
                      <a:pt x="6748" y="92774"/>
                    </a:cubicBezTo>
                    <a:cubicBezTo>
                      <a:pt x="2604" y="87078"/>
                      <a:pt x="580" y="80096"/>
                      <a:pt x="1045" y="73057"/>
                    </a:cubicBezTo>
                    <a:cubicBezTo>
                      <a:pt x="1787" y="65789"/>
                      <a:pt x="4704" y="58922"/>
                      <a:pt x="9409" y="53340"/>
                    </a:cubicBezTo>
                    <a:cubicBezTo>
                      <a:pt x="15197" y="45939"/>
                      <a:pt x="22125" y="39500"/>
                      <a:pt x="29937" y="34290"/>
                    </a:cubicBezTo>
                    <a:lnTo>
                      <a:pt x="0" y="16954"/>
                    </a:lnTo>
                    <a:lnTo>
                      <a:pt x="17582" y="6763"/>
                    </a:lnTo>
                    <a:lnTo>
                      <a:pt x="47234" y="23908"/>
                    </a:lnTo>
                    <a:cubicBezTo>
                      <a:pt x="61176" y="17059"/>
                      <a:pt x="75793" y="11697"/>
                      <a:pt x="90856" y="7906"/>
                    </a:cubicBezTo>
                    <a:cubicBezTo>
                      <a:pt x="105188" y="4239"/>
                      <a:pt x="119767" y="1591"/>
                      <a:pt x="134479" y="0"/>
                    </a:cubicBezTo>
                    <a:lnTo>
                      <a:pt x="149495" y="29813"/>
                    </a:lnTo>
                    <a:close/>
                    <a:moveTo>
                      <a:pt x="63105" y="83153"/>
                    </a:moveTo>
                    <a:cubicBezTo>
                      <a:pt x="69786" y="86992"/>
                      <a:pt x="77494" y="88659"/>
                      <a:pt x="85154" y="87916"/>
                    </a:cubicBezTo>
                    <a:cubicBezTo>
                      <a:pt x="95447" y="86754"/>
                      <a:pt x="105587" y="84449"/>
                      <a:pt x="115376" y="81058"/>
                    </a:cubicBezTo>
                    <a:lnTo>
                      <a:pt x="67857" y="53531"/>
                    </a:lnTo>
                    <a:cubicBezTo>
                      <a:pt x="50275" y="65056"/>
                      <a:pt x="48849" y="74867"/>
                      <a:pt x="63105" y="83153"/>
                    </a:cubicBezTo>
                    <a:close/>
                    <a:moveTo>
                      <a:pt x="229992" y="97060"/>
                    </a:moveTo>
                    <a:cubicBezTo>
                      <a:pt x="222693" y="93135"/>
                      <a:pt x="214339" y="91631"/>
                      <a:pt x="206137" y="92774"/>
                    </a:cubicBezTo>
                    <a:cubicBezTo>
                      <a:pt x="194894" y="94278"/>
                      <a:pt x="183803" y="96736"/>
                      <a:pt x="172969" y="100108"/>
                    </a:cubicBezTo>
                    <a:lnTo>
                      <a:pt x="220488" y="127540"/>
                    </a:lnTo>
                    <a:cubicBezTo>
                      <a:pt x="240512" y="115157"/>
                      <a:pt x="243677" y="104994"/>
                      <a:pt x="229992" y="97060"/>
                    </a:cubicBez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932" name="Google Shape;3344;p47">
                <a:extLst>
                  <a:ext uri="{FF2B5EF4-FFF2-40B4-BE49-F238E27FC236}">
                    <a16:creationId xmlns:a16="http://schemas.microsoft.com/office/drawing/2014/main" id="{17A17627-E1DB-54FE-1AAD-62ADA47BDF89}"/>
                  </a:ext>
                </a:extLst>
              </p:cNvPr>
              <p:cNvSpPr>
                <a:spLocks/>
              </p:cNvSpPr>
              <p:nvPr/>
            </p:nvSpPr>
            <p:spPr bwMode="auto">
              <a:xfrm>
                <a:off x="6020539" y="3585400"/>
                <a:ext cx="19482" cy="25526"/>
              </a:xfrm>
              <a:custGeom>
                <a:avLst/>
                <a:gdLst>
                  <a:gd name="T0" fmla="*/ 0 w 19482"/>
                  <a:gd name="T1" fmla="*/ 17145 h 25526"/>
                  <a:gd name="T2" fmla="*/ 0 w 19482"/>
                  <a:gd name="T3" fmla="*/ 0 h 25526"/>
                  <a:gd name="T4" fmla="*/ 19483 w 19482"/>
                  <a:gd name="T5" fmla="*/ 12478 h 25526"/>
                  <a:gd name="T6" fmla="*/ 11024 w 19482"/>
                  <a:gd name="T7" fmla="*/ 25527 h 25526"/>
                  <a:gd name="T8" fmla="*/ 0 w 19482"/>
                  <a:gd name="T9" fmla="*/ 17145 h 255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482" h="25526" extrusionOk="0">
                    <a:moveTo>
                      <a:pt x="0" y="17145"/>
                    </a:moveTo>
                    <a:cubicBezTo>
                      <a:pt x="285" y="11430"/>
                      <a:pt x="285" y="5715"/>
                      <a:pt x="0" y="0"/>
                    </a:cubicBezTo>
                    <a:lnTo>
                      <a:pt x="19483" y="12478"/>
                    </a:lnTo>
                    <a:lnTo>
                      <a:pt x="11024" y="25527"/>
                    </a:lnTo>
                    <a:lnTo>
                      <a:pt x="0" y="17145"/>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933" name="Google Shape;3345;p47">
                <a:extLst>
                  <a:ext uri="{FF2B5EF4-FFF2-40B4-BE49-F238E27FC236}">
                    <a16:creationId xmlns:a16="http://schemas.microsoft.com/office/drawing/2014/main" id="{1A7CA13B-71E5-8D16-C1A8-28AF89CFCA93}"/>
                  </a:ext>
                </a:extLst>
              </p:cNvPr>
              <p:cNvSpPr>
                <a:spLocks/>
              </p:cNvSpPr>
              <p:nvPr/>
            </p:nvSpPr>
            <p:spPr bwMode="auto">
              <a:xfrm>
                <a:off x="6147700" y="3596258"/>
                <a:ext cx="42101" cy="19716"/>
              </a:xfrm>
              <a:custGeom>
                <a:avLst/>
                <a:gdLst>
                  <a:gd name="T0" fmla="*/ 42102 w 42101"/>
                  <a:gd name="T1" fmla="*/ 17145 h 19716"/>
                  <a:gd name="T2" fmla="*/ 42102 w 42101"/>
                  <a:gd name="T3" fmla="*/ 0 h 19716"/>
                  <a:gd name="T4" fmla="*/ 0 w 42101"/>
                  <a:gd name="T5" fmla="*/ 3238 h 19716"/>
                  <a:gd name="T6" fmla="*/ 24140 w 42101"/>
                  <a:gd name="T7" fmla="*/ 19717 h 19716"/>
                  <a:gd name="T8" fmla="*/ 42102 w 42101"/>
                  <a:gd name="T9" fmla="*/ 17145 h 197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101" h="19716" extrusionOk="0">
                    <a:moveTo>
                      <a:pt x="42102" y="17145"/>
                    </a:moveTo>
                    <a:lnTo>
                      <a:pt x="42102" y="0"/>
                    </a:lnTo>
                    <a:lnTo>
                      <a:pt x="0" y="3238"/>
                    </a:lnTo>
                    <a:lnTo>
                      <a:pt x="24140" y="19717"/>
                    </a:lnTo>
                    <a:lnTo>
                      <a:pt x="42102" y="17145"/>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934" name="Google Shape;3346;p47">
                <a:extLst>
                  <a:ext uri="{FF2B5EF4-FFF2-40B4-BE49-F238E27FC236}">
                    <a16:creationId xmlns:a16="http://schemas.microsoft.com/office/drawing/2014/main" id="{36D2B701-807F-B44D-637F-91DC1E90DDCE}"/>
                  </a:ext>
                </a:extLst>
              </p:cNvPr>
              <p:cNvSpPr>
                <a:spLocks/>
              </p:cNvSpPr>
              <p:nvPr/>
            </p:nvSpPr>
            <p:spPr bwMode="auto">
              <a:xfrm>
                <a:off x="6161861" y="3533013"/>
                <a:ext cx="31457" cy="17335"/>
              </a:xfrm>
              <a:custGeom>
                <a:avLst/>
                <a:gdLst>
                  <a:gd name="T0" fmla="*/ 31458 w 31457"/>
                  <a:gd name="T1" fmla="*/ 17335 h 17335"/>
                  <a:gd name="T2" fmla="*/ 31458 w 31457"/>
                  <a:gd name="T3" fmla="*/ 0 h 17335"/>
                  <a:gd name="T4" fmla="*/ 0 w 31457"/>
                  <a:gd name="T5" fmla="*/ 11430 h 17335"/>
                  <a:gd name="T6" fmla="*/ 31458 w 31457"/>
                  <a:gd name="T7" fmla="*/ 17335 h 173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457" h="17335" extrusionOk="0">
                    <a:moveTo>
                      <a:pt x="31458" y="17335"/>
                    </a:moveTo>
                    <a:lnTo>
                      <a:pt x="31458" y="0"/>
                    </a:lnTo>
                    <a:lnTo>
                      <a:pt x="0" y="11430"/>
                    </a:lnTo>
                    <a:lnTo>
                      <a:pt x="31458" y="17335"/>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935" name="Google Shape;3347;p47">
                <a:extLst>
                  <a:ext uri="{FF2B5EF4-FFF2-40B4-BE49-F238E27FC236}">
                    <a16:creationId xmlns:a16="http://schemas.microsoft.com/office/drawing/2014/main" id="{5423D675-7158-7891-FB38-35E03E0AB592}"/>
                  </a:ext>
                </a:extLst>
              </p:cNvPr>
              <p:cNvSpPr>
                <a:spLocks/>
              </p:cNvSpPr>
              <p:nvPr/>
            </p:nvSpPr>
            <p:spPr bwMode="auto">
              <a:xfrm>
                <a:off x="6062736" y="3539394"/>
                <a:ext cx="47328" cy="33147"/>
              </a:xfrm>
              <a:custGeom>
                <a:avLst/>
                <a:gdLst>
                  <a:gd name="T0" fmla="*/ 0 w 47328"/>
                  <a:gd name="T1" fmla="*/ 10096 h 33147"/>
                  <a:gd name="T2" fmla="*/ 10454 w 47328"/>
                  <a:gd name="T3" fmla="*/ 0 h 33147"/>
                  <a:gd name="T4" fmla="*/ 47329 w 47328"/>
                  <a:gd name="T5" fmla="*/ 25622 h 33147"/>
                  <a:gd name="T6" fmla="*/ 45048 w 47328"/>
                  <a:gd name="T7" fmla="*/ 33147 h 33147"/>
                  <a:gd name="T8" fmla="*/ 16537 w 47328"/>
                  <a:gd name="T9" fmla="*/ 20764 h 33147"/>
                  <a:gd name="T10" fmla="*/ 0 w 47328"/>
                  <a:gd name="T11" fmla="*/ 10096 h 331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328" h="33147" extrusionOk="0">
                    <a:moveTo>
                      <a:pt x="0" y="10096"/>
                    </a:moveTo>
                    <a:lnTo>
                      <a:pt x="10454" y="0"/>
                    </a:lnTo>
                    <a:lnTo>
                      <a:pt x="47329" y="25622"/>
                    </a:lnTo>
                    <a:lnTo>
                      <a:pt x="45048" y="33147"/>
                    </a:lnTo>
                    <a:cubicBezTo>
                      <a:pt x="45048" y="33147"/>
                      <a:pt x="17487" y="21527"/>
                      <a:pt x="16537" y="20764"/>
                    </a:cubicBezTo>
                    <a:lnTo>
                      <a:pt x="0" y="10096"/>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936" name="Google Shape;3348;p47">
                <a:extLst>
                  <a:ext uri="{FF2B5EF4-FFF2-40B4-BE49-F238E27FC236}">
                    <a16:creationId xmlns:a16="http://schemas.microsoft.com/office/drawing/2014/main" id="{B53A981F-1DE2-3417-9EED-E30C433CF121}"/>
                  </a:ext>
                </a:extLst>
              </p:cNvPr>
              <p:cNvSpPr>
                <a:spLocks/>
              </p:cNvSpPr>
              <p:nvPr/>
            </p:nvSpPr>
            <p:spPr bwMode="auto">
              <a:xfrm>
                <a:off x="5966368" y="3484530"/>
                <a:ext cx="58543" cy="38957"/>
              </a:xfrm>
              <a:custGeom>
                <a:avLst/>
                <a:gdLst>
                  <a:gd name="T0" fmla="*/ 0 w 58543"/>
                  <a:gd name="T1" fmla="*/ 11144 h 38957"/>
                  <a:gd name="T2" fmla="*/ 49040 w 58543"/>
                  <a:gd name="T3" fmla="*/ 38957 h 38957"/>
                  <a:gd name="T4" fmla="*/ 58543 w 58543"/>
                  <a:gd name="T5" fmla="*/ 31623 h 38957"/>
                  <a:gd name="T6" fmla="*/ 51986 w 58543"/>
                  <a:gd name="T7" fmla="*/ 23908 h 38957"/>
                  <a:gd name="T8" fmla="*/ 36685 w 58543"/>
                  <a:gd name="T9" fmla="*/ 11144 h 38957"/>
                  <a:gd name="T10" fmla="*/ 9789 w 58543"/>
                  <a:gd name="T11" fmla="*/ 0 h 38957"/>
                  <a:gd name="T12" fmla="*/ 0 w 58543"/>
                  <a:gd name="T13" fmla="*/ 11144 h 389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8543" h="38957" extrusionOk="0">
                    <a:moveTo>
                      <a:pt x="0" y="11144"/>
                    </a:moveTo>
                    <a:lnTo>
                      <a:pt x="49040" y="38957"/>
                    </a:lnTo>
                    <a:lnTo>
                      <a:pt x="58543" y="31623"/>
                    </a:lnTo>
                    <a:cubicBezTo>
                      <a:pt x="58543" y="31623"/>
                      <a:pt x="52366" y="24575"/>
                      <a:pt x="51986" y="23908"/>
                    </a:cubicBezTo>
                    <a:cubicBezTo>
                      <a:pt x="47566" y="18898"/>
                      <a:pt x="42406" y="14592"/>
                      <a:pt x="36685" y="11144"/>
                    </a:cubicBezTo>
                    <a:cubicBezTo>
                      <a:pt x="33073" y="10477"/>
                      <a:pt x="9789" y="0"/>
                      <a:pt x="9789" y="0"/>
                    </a:cubicBezTo>
                    <a:lnTo>
                      <a:pt x="0" y="11144"/>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937" name="Google Shape;3349;p47">
                <a:extLst>
                  <a:ext uri="{FF2B5EF4-FFF2-40B4-BE49-F238E27FC236}">
                    <a16:creationId xmlns:a16="http://schemas.microsoft.com/office/drawing/2014/main" id="{33086CBD-6868-F1D8-450A-682998752C79}"/>
                  </a:ext>
                </a:extLst>
              </p:cNvPr>
              <p:cNvSpPr>
                <a:spLocks/>
              </p:cNvSpPr>
              <p:nvPr/>
            </p:nvSpPr>
            <p:spPr bwMode="auto">
              <a:xfrm>
                <a:off x="6020539" y="3453098"/>
                <a:ext cx="27370" cy="24574"/>
              </a:xfrm>
              <a:custGeom>
                <a:avLst/>
                <a:gdLst>
                  <a:gd name="T0" fmla="*/ 27371 w 27370"/>
                  <a:gd name="T1" fmla="*/ 24575 h 24574"/>
                  <a:gd name="T2" fmla="*/ 27371 w 27370"/>
                  <a:gd name="T3" fmla="*/ 7334 h 24574"/>
                  <a:gd name="T4" fmla="*/ 4847 w 27370"/>
                  <a:gd name="T5" fmla="*/ 0 h 24574"/>
                  <a:gd name="T6" fmla="*/ 0 w 27370"/>
                  <a:gd name="T7" fmla="*/ 13525 h 24574"/>
                  <a:gd name="T8" fmla="*/ 1236 w 27370"/>
                  <a:gd name="T9" fmla="*/ 19621 h 24574"/>
                  <a:gd name="T10" fmla="*/ 27371 w 27370"/>
                  <a:gd name="T11" fmla="*/ 24575 h 245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370" h="24574" extrusionOk="0">
                    <a:moveTo>
                      <a:pt x="27371" y="24575"/>
                    </a:moveTo>
                    <a:lnTo>
                      <a:pt x="27371" y="7334"/>
                    </a:lnTo>
                    <a:lnTo>
                      <a:pt x="4847" y="0"/>
                    </a:lnTo>
                    <a:lnTo>
                      <a:pt x="0" y="13525"/>
                    </a:lnTo>
                    <a:lnTo>
                      <a:pt x="1236" y="19621"/>
                    </a:lnTo>
                    <a:lnTo>
                      <a:pt x="27371" y="24575"/>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938" name="Google Shape;3350;p47">
                <a:extLst>
                  <a:ext uri="{FF2B5EF4-FFF2-40B4-BE49-F238E27FC236}">
                    <a16:creationId xmlns:a16="http://schemas.microsoft.com/office/drawing/2014/main" id="{E0DE45F9-808B-E7AE-3C12-91FC19A2E31A}"/>
                  </a:ext>
                </a:extLst>
              </p:cNvPr>
              <p:cNvSpPr>
                <a:spLocks/>
              </p:cNvSpPr>
              <p:nvPr/>
            </p:nvSpPr>
            <p:spPr bwMode="auto">
              <a:xfrm>
                <a:off x="5898416" y="3448050"/>
                <a:ext cx="26040" cy="19430"/>
              </a:xfrm>
              <a:custGeom>
                <a:avLst/>
                <a:gdLst>
                  <a:gd name="T0" fmla="*/ 0 w 26040"/>
                  <a:gd name="T1" fmla="*/ 17145 h 19430"/>
                  <a:gd name="T2" fmla="*/ 0 w 26040"/>
                  <a:gd name="T3" fmla="*/ 0 h 19430"/>
                  <a:gd name="T4" fmla="*/ 26040 w 26040"/>
                  <a:gd name="T5" fmla="*/ 2762 h 19430"/>
                  <a:gd name="T6" fmla="*/ 17677 w 26040"/>
                  <a:gd name="T7" fmla="*/ 19431 h 19430"/>
                  <a:gd name="T8" fmla="*/ 0 w 26040"/>
                  <a:gd name="T9" fmla="*/ 17145 h 194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40" h="19430" extrusionOk="0">
                    <a:moveTo>
                      <a:pt x="0" y="17145"/>
                    </a:moveTo>
                    <a:lnTo>
                      <a:pt x="0" y="0"/>
                    </a:lnTo>
                    <a:lnTo>
                      <a:pt x="26040" y="2762"/>
                    </a:lnTo>
                    <a:lnTo>
                      <a:pt x="17677" y="19431"/>
                    </a:lnTo>
                    <a:lnTo>
                      <a:pt x="0" y="17145"/>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939" name="Google Shape;3351;p47">
                <a:extLst>
                  <a:ext uri="{FF2B5EF4-FFF2-40B4-BE49-F238E27FC236}">
                    <a16:creationId xmlns:a16="http://schemas.microsoft.com/office/drawing/2014/main" id="{58C26D92-89E5-E8C1-D24F-F2FD7BC4B8E2}"/>
                  </a:ext>
                </a:extLst>
              </p:cNvPr>
              <p:cNvSpPr>
                <a:spLocks/>
              </p:cNvSpPr>
              <p:nvPr/>
            </p:nvSpPr>
            <p:spPr bwMode="auto">
              <a:xfrm>
                <a:off x="5899366" y="3505676"/>
                <a:ext cx="30317" cy="30194"/>
              </a:xfrm>
              <a:custGeom>
                <a:avLst/>
                <a:gdLst>
                  <a:gd name="T0" fmla="*/ 0 w 30317"/>
                  <a:gd name="T1" fmla="*/ 17812 h 30194"/>
                  <a:gd name="T2" fmla="*/ 0 w 30317"/>
                  <a:gd name="T3" fmla="*/ 0 h 30194"/>
                  <a:gd name="T4" fmla="*/ 30317 w 30317"/>
                  <a:gd name="T5" fmla="*/ 0 h 30194"/>
                  <a:gd name="T6" fmla="*/ 22999 w 30317"/>
                  <a:gd name="T7" fmla="*/ 15907 h 30194"/>
                  <a:gd name="T8" fmla="*/ 9979 w 30317"/>
                  <a:gd name="T9" fmla="*/ 30194 h 30194"/>
                  <a:gd name="T10" fmla="*/ 0 w 30317"/>
                  <a:gd name="T11" fmla="*/ 17812 h 3019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317" h="30194" extrusionOk="0">
                    <a:moveTo>
                      <a:pt x="0" y="17812"/>
                    </a:moveTo>
                    <a:lnTo>
                      <a:pt x="0" y="0"/>
                    </a:lnTo>
                    <a:lnTo>
                      <a:pt x="30317" y="0"/>
                    </a:lnTo>
                    <a:lnTo>
                      <a:pt x="22999" y="15907"/>
                    </a:lnTo>
                    <a:lnTo>
                      <a:pt x="9979" y="30194"/>
                    </a:lnTo>
                    <a:lnTo>
                      <a:pt x="0" y="17812"/>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940" name="Google Shape;3352;p47">
                <a:extLst>
                  <a:ext uri="{FF2B5EF4-FFF2-40B4-BE49-F238E27FC236}">
                    <a16:creationId xmlns:a16="http://schemas.microsoft.com/office/drawing/2014/main" id="{43BEB2B3-2D90-6F5E-24D9-238BD3061E17}"/>
                  </a:ext>
                </a:extLst>
              </p:cNvPr>
              <p:cNvSpPr>
                <a:spLocks/>
              </p:cNvSpPr>
              <p:nvPr/>
            </p:nvSpPr>
            <p:spPr bwMode="auto">
              <a:xfrm>
                <a:off x="5898416" y="3431095"/>
                <a:ext cx="294657" cy="185070"/>
              </a:xfrm>
              <a:custGeom>
                <a:avLst/>
                <a:gdLst>
                  <a:gd name="T0" fmla="*/ 149495 w 294657"/>
                  <a:gd name="T1" fmla="*/ 29337 h 185070"/>
                  <a:gd name="T2" fmla="*/ 137900 w 294657"/>
                  <a:gd name="T3" fmla="*/ 30289 h 185070"/>
                  <a:gd name="T4" fmla="*/ 120413 w 294657"/>
                  <a:gd name="T5" fmla="*/ 33433 h 185070"/>
                  <a:gd name="T6" fmla="*/ 100265 w 294657"/>
                  <a:gd name="T7" fmla="*/ 38576 h 185070"/>
                  <a:gd name="T8" fmla="*/ 80497 w 294657"/>
                  <a:gd name="T9" fmla="*/ 46196 h 185070"/>
                  <a:gd name="T10" fmla="*/ 131247 w 294657"/>
                  <a:gd name="T11" fmla="*/ 75629 h 185070"/>
                  <a:gd name="T12" fmla="*/ 140751 w 294657"/>
                  <a:gd name="T13" fmla="*/ 72390 h 185070"/>
                  <a:gd name="T14" fmla="*/ 177341 w 294657"/>
                  <a:gd name="T15" fmla="*/ 61436 h 185070"/>
                  <a:gd name="T16" fmla="*/ 210224 w 294657"/>
                  <a:gd name="T17" fmla="*/ 55912 h 185070"/>
                  <a:gd name="T18" fmla="*/ 240446 w 294657"/>
                  <a:gd name="T19" fmla="*/ 58007 h 185070"/>
                  <a:gd name="T20" fmla="*/ 268862 w 294657"/>
                  <a:gd name="T21" fmla="*/ 69342 h 185070"/>
                  <a:gd name="T22" fmla="*/ 290721 w 294657"/>
                  <a:gd name="T23" fmla="*/ 88392 h 185070"/>
                  <a:gd name="T24" fmla="*/ 293952 w 294657"/>
                  <a:gd name="T25" fmla="*/ 108299 h 185070"/>
                  <a:gd name="T26" fmla="*/ 282072 w 294657"/>
                  <a:gd name="T27" fmla="*/ 127921 h 185070"/>
                  <a:gd name="T28" fmla="*/ 259358 w 294657"/>
                  <a:gd name="T29" fmla="*/ 146495 h 185070"/>
                  <a:gd name="T30" fmla="*/ 291671 w 294657"/>
                  <a:gd name="T31" fmla="*/ 165545 h 185070"/>
                  <a:gd name="T32" fmla="*/ 273994 w 294657"/>
                  <a:gd name="T33" fmla="*/ 175736 h 185070"/>
                  <a:gd name="T34" fmla="*/ 241396 w 294657"/>
                  <a:gd name="T35" fmla="*/ 156686 h 185070"/>
                  <a:gd name="T36" fmla="*/ 192927 w 294657"/>
                  <a:gd name="T37" fmla="*/ 175070 h 185070"/>
                  <a:gd name="T38" fmla="*/ 139516 w 294657"/>
                  <a:gd name="T39" fmla="*/ 185071 h 185070"/>
                  <a:gd name="T40" fmla="*/ 122409 w 294657"/>
                  <a:gd name="T41" fmla="*/ 154496 h 185070"/>
                  <a:gd name="T42" fmla="*/ 136664 w 294657"/>
                  <a:gd name="T43" fmla="*/ 153353 h 185070"/>
                  <a:gd name="T44" fmla="*/ 157953 w 294657"/>
                  <a:gd name="T45" fmla="*/ 149733 h 185070"/>
                  <a:gd name="T46" fmla="*/ 182853 w 294657"/>
                  <a:gd name="T47" fmla="*/ 143351 h 185070"/>
                  <a:gd name="T48" fmla="*/ 207658 w 294657"/>
                  <a:gd name="T49" fmla="*/ 133826 h 185070"/>
                  <a:gd name="T50" fmla="*/ 157098 w 294657"/>
                  <a:gd name="T51" fmla="*/ 104585 h 185070"/>
                  <a:gd name="T52" fmla="*/ 150540 w 294657"/>
                  <a:gd name="T53" fmla="*/ 106871 h 185070"/>
                  <a:gd name="T54" fmla="*/ 143602 w 294657"/>
                  <a:gd name="T55" fmla="*/ 108966 h 185070"/>
                  <a:gd name="T56" fmla="*/ 108628 w 294657"/>
                  <a:gd name="T57" fmla="*/ 118491 h 185070"/>
                  <a:gd name="T58" fmla="*/ 78786 w 294657"/>
                  <a:gd name="T59" fmla="*/ 122491 h 185070"/>
                  <a:gd name="T60" fmla="*/ 52556 w 294657"/>
                  <a:gd name="T61" fmla="*/ 120015 h 185070"/>
                  <a:gd name="T62" fmla="*/ 28131 w 294657"/>
                  <a:gd name="T63" fmla="*/ 110490 h 185070"/>
                  <a:gd name="T64" fmla="*/ 7033 w 294657"/>
                  <a:gd name="T65" fmla="*/ 92297 h 185070"/>
                  <a:gd name="T66" fmla="*/ 1331 w 294657"/>
                  <a:gd name="T67" fmla="*/ 72676 h 185070"/>
                  <a:gd name="T68" fmla="*/ 9694 w 294657"/>
                  <a:gd name="T69" fmla="*/ 52864 h 185070"/>
                  <a:gd name="T70" fmla="*/ 30222 w 294657"/>
                  <a:gd name="T71" fmla="*/ 33814 h 185070"/>
                  <a:gd name="T72" fmla="*/ 0 w 294657"/>
                  <a:gd name="T73" fmla="*/ 16954 h 185070"/>
                  <a:gd name="T74" fmla="*/ 17582 w 294657"/>
                  <a:gd name="T75" fmla="*/ 6763 h 185070"/>
                  <a:gd name="T76" fmla="*/ 47234 w 294657"/>
                  <a:gd name="T77" fmla="*/ 23908 h 185070"/>
                  <a:gd name="T78" fmla="*/ 90856 w 294657"/>
                  <a:gd name="T79" fmla="*/ 7906 h 185070"/>
                  <a:gd name="T80" fmla="*/ 134479 w 294657"/>
                  <a:gd name="T81" fmla="*/ 0 h 185070"/>
                  <a:gd name="T82" fmla="*/ 149495 w 294657"/>
                  <a:gd name="T83" fmla="*/ 29337 h 185070"/>
                  <a:gd name="T84" fmla="*/ 63105 w 294657"/>
                  <a:gd name="T85" fmla="*/ 82772 h 185070"/>
                  <a:gd name="T86" fmla="*/ 85154 w 294657"/>
                  <a:gd name="T87" fmla="*/ 87535 h 185070"/>
                  <a:gd name="T88" fmla="*/ 115376 w 294657"/>
                  <a:gd name="T89" fmla="*/ 80677 h 185070"/>
                  <a:gd name="T90" fmla="*/ 67857 w 294657"/>
                  <a:gd name="T91" fmla="*/ 53150 h 185070"/>
                  <a:gd name="T92" fmla="*/ 63105 w 294657"/>
                  <a:gd name="T93" fmla="*/ 82772 h 185070"/>
                  <a:gd name="T94" fmla="*/ 229992 w 294657"/>
                  <a:gd name="T95" fmla="*/ 96679 h 185070"/>
                  <a:gd name="T96" fmla="*/ 206137 w 294657"/>
                  <a:gd name="T97" fmla="*/ 92393 h 185070"/>
                  <a:gd name="T98" fmla="*/ 172969 w 294657"/>
                  <a:gd name="T99" fmla="*/ 99727 h 185070"/>
                  <a:gd name="T100" fmla="*/ 220488 w 294657"/>
                  <a:gd name="T101" fmla="*/ 127063 h 185070"/>
                  <a:gd name="T102" fmla="*/ 229992 w 294657"/>
                  <a:gd name="T103" fmla="*/ 96679 h 18507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94657" h="185070" extrusionOk="0">
                    <a:moveTo>
                      <a:pt x="149495" y="29337"/>
                    </a:moveTo>
                    <a:cubicBezTo>
                      <a:pt x="145608" y="29327"/>
                      <a:pt x="141730" y="29642"/>
                      <a:pt x="137900" y="30289"/>
                    </a:cubicBezTo>
                    <a:cubicBezTo>
                      <a:pt x="132673" y="31051"/>
                      <a:pt x="126875" y="32099"/>
                      <a:pt x="120413" y="33433"/>
                    </a:cubicBezTo>
                    <a:cubicBezTo>
                      <a:pt x="113950" y="34766"/>
                      <a:pt x="107203" y="36576"/>
                      <a:pt x="100265" y="38576"/>
                    </a:cubicBezTo>
                    <a:cubicBezTo>
                      <a:pt x="93508" y="40653"/>
                      <a:pt x="86903" y="43196"/>
                      <a:pt x="80497" y="46196"/>
                    </a:cubicBezTo>
                    <a:lnTo>
                      <a:pt x="131247" y="75629"/>
                    </a:lnTo>
                    <a:lnTo>
                      <a:pt x="140751" y="72390"/>
                    </a:lnTo>
                    <a:cubicBezTo>
                      <a:pt x="153676" y="68104"/>
                      <a:pt x="165841" y="64389"/>
                      <a:pt x="177341" y="61436"/>
                    </a:cubicBezTo>
                    <a:cubicBezTo>
                      <a:pt x="188089" y="58522"/>
                      <a:pt x="199104" y="56664"/>
                      <a:pt x="210224" y="55912"/>
                    </a:cubicBezTo>
                    <a:cubicBezTo>
                      <a:pt x="220345" y="55302"/>
                      <a:pt x="230505" y="56007"/>
                      <a:pt x="240446" y="58007"/>
                    </a:cubicBezTo>
                    <a:cubicBezTo>
                      <a:pt x="250463" y="60227"/>
                      <a:pt x="260062" y="64056"/>
                      <a:pt x="268862" y="69342"/>
                    </a:cubicBezTo>
                    <a:cubicBezTo>
                      <a:pt x="277663" y="73705"/>
                      <a:pt x="285190" y="80267"/>
                      <a:pt x="290721" y="88392"/>
                    </a:cubicBezTo>
                    <a:cubicBezTo>
                      <a:pt x="294399" y="94336"/>
                      <a:pt x="295558" y="101498"/>
                      <a:pt x="293952" y="108299"/>
                    </a:cubicBezTo>
                    <a:cubicBezTo>
                      <a:pt x="291757" y="115757"/>
                      <a:pt x="287661" y="122520"/>
                      <a:pt x="282072" y="127921"/>
                    </a:cubicBezTo>
                    <a:cubicBezTo>
                      <a:pt x="275239" y="134969"/>
                      <a:pt x="267617" y="141199"/>
                      <a:pt x="259358" y="146495"/>
                    </a:cubicBezTo>
                    <a:lnTo>
                      <a:pt x="291671" y="165545"/>
                    </a:lnTo>
                    <a:lnTo>
                      <a:pt x="273994" y="175736"/>
                    </a:lnTo>
                    <a:lnTo>
                      <a:pt x="241396" y="156686"/>
                    </a:lnTo>
                    <a:cubicBezTo>
                      <a:pt x="225867" y="164354"/>
                      <a:pt x="209635" y="170517"/>
                      <a:pt x="192927" y="175070"/>
                    </a:cubicBezTo>
                    <a:cubicBezTo>
                      <a:pt x="175440" y="179908"/>
                      <a:pt x="157573" y="183252"/>
                      <a:pt x="139516" y="185071"/>
                    </a:cubicBezTo>
                    <a:lnTo>
                      <a:pt x="122409" y="154496"/>
                    </a:lnTo>
                    <a:cubicBezTo>
                      <a:pt x="127180" y="154372"/>
                      <a:pt x="131941" y="153991"/>
                      <a:pt x="136664" y="153353"/>
                    </a:cubicBezTo>
                    <a:cubicBezTo>
                      <a:pt x="143032" y="152590"/>
                      <a:pt x="150160" y="151447"/>
                      <a:pt x="157953" y="149733"/>
                    </a:cubicBezTo>
                    <a:cubicBezTo>
                      <a:pt x="165746" y="148019"/>
                      <a:pt x="174109" y="145923"/>
                      <a:pt x="182853" y="143351"/>
                    </a:cubicBezTo>
                    <a:cubicBezTo>
                      <a:pt x="191340" y="140770"/>
                      <a:pt x="199627" y="137589"/>
                      <a:pt x="207658" y="133826"/>
                    </a:cubicBezTo>
                    <a:lnTo>
                      <a:pt x="157098" y="104585"/>
                    </a:lnTo>
                    <a:lnTo>
                      <a:pt x="150540" y="106871"/>
                    </a:lnTo>
                    <a:lnTo>
                      <a:pt x="143602" y="108966"/>
                    </a:lnTo>
                    <a:cubicBezTo>
                      <a:pt x="130867" y="113157"/>
                      <a:pt x="119177" y="116491"/>
                      <a:pt x="108628" y="118491"/>
                    </a:cubicBezTo>
                    <a:cubicBezTo>
                      <a:pt x="98830" y="120767"/>
                      <a:pt x="88841" y="122111"/>
                      <a:pt x="78786" y="122491"/>
                    </a:cubicBezTo>
                    <a:cubicBezTo>
                      <a:pt x="69976" y="122758"/>
                      <a:pt x="61166" y="121929"/>
                      <a:pt x="52556" y="120015"/>
                    </a:cubicBezTo>
                    <a:cubicBezTo>
                      <a:pt x="44002" y="118034"/>
                      <a:pt x="35772" y="114824"/>
                      <a:pt x="28131" y="110490"/>
                    </a:cubicBezTo>
                    <a:cubicBezTo>
                      <a:pt x="19796" y="106137"/>
                      <a:pt x="12573" y="99908"/>
                      <a:pt x="7033" y="92297"/>
                    </a:cubicBezTo>
                    <a:cubicBezTo>
                      <a:pt x="2889" y="86630"/>
                      <a:pt x="865" y="79686"/>
                      <a:pt x="1331" y="72676"/>
                    </a:cubicBezTo>
                    <a:cubicBezTo>
                      <a:pt x="2072" y="65380"/>
                      <a:pt x="4989" y="58474"/>
                      <a:pt x="9694" y="52864"/>
                    </a:cubicBezTo>
                    <a:cubicBezTo>
                      <a:pt x="15482" y="45453"/>
                      <a:pt x="22410" y="39024"/>
                      <a:pt x="30222" y="33814"/>
                    </a:cubicBezTo>
                    <a:lnTo>
                      <a:pt x="0" y="16954"/>
                    </a:lnTo>
                    <a:lnTo>
                      <a:pt x="17582" y="6763"/>
                    </a:lnTo>
                    <a:lnTo>
                      <a:pt x="47234" y="23908"/>
                    </a:lnTo>
                    <a:cubicBezTo>
                      <a:pt x="61157" y="17021"/>
                      <a:pt x="75783" y="11649"/>
                      <a:pt x="90856" y="7906"/>
                    </a:cubicBezTo>
                    <a:cubicBezTo>
                      <a:pt x="105188" y="4239"/>
                      <a:pt x="119767" y="1591"/>
                      <a:pt x="134479" y="0"/>
                    </a:cubicBezTo>
                    <a:lnTo>
                      <a:pt x="149495" y="29337"/>
                    </a:lnTo>
                    <a:close/>
                    <a:moveTo>
                      <a:pt x="63105" y="82772"/>
                    </a:moveTo>
                    <a:cubicBezTo>
                      <a:pt x="69786" y="86611"/>
                      <a:pt x="77494" y="88278"/>
                      <a:pt x="85154" y="87535"/>
                    </a:cubicBezTo>
                    <a:cubicBezTo>
                      <a:pt x="95437" y="86325"/>
                      <a:pt x="105568" y="84020"/>
                      <a:pt x="115376" y="80677"/>
                    </a:cubicBezTo>
                    <a:lnTo>
                      <a:pt x="67857" y="53150"/>
                    </a:lnTo>
                    <a:cubicBezTo>
                      <a:pt x="50275" y="64579"/>
                      <a:pt x="48849" y="74104"/>
                      <a:pt x="63105" y="82772"/>
                    </a:cubicBezTo>
                    <a:close/>
                    <a:moveTo>
                      <a:pt x="229992" y="96679"/>
                    </a:moveTo>
                    <a:cubicBezTo>
                      <a:pt x="222721" y="92678"/>
                      <a:pt x="214339" y="91173"/>
                      <a:pt x="206137" y="92393"/>
                    </a:cubicBezTo>
                    <a:cubicBezTo>
                      <a:pt x="194894" y="93897"/>
                      <a:pt x="183803" y="96355"/>
                      <a:pt x="172969" y="99727"/>
                    </a:cubicBezTo>
                    <a:lnTo>
                      <a:pt x="220488" y="127063"/>
                    </a:lnTo>
                    <a:cubicBezTo>
                      <a:pt x="240351" y="114776"/>
                      <a:pt x="243677" y="104585"/>
                      <a:pt x="229992" y="96679"/>
                    </a:cubicBezTo>
                    <a:close/>
                  </a:path>
                </a:pathLst>
              </a:custGeom>
              <a:solidFill>
                <a:srgbClr val="F9CA0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grpSp>
        <p:grpSp>
          <p:nvGrpSpPr>
            <p:cNvPr id="24598" name="Google Shape;3353;p47">
              <a:extLst>
                <a:ext uri="{FF2B5EF4-FFF2-40B4-BE49-F238E27FC236}">
                  <a16:creationId xmlns:a16="http://schemas.microsoft.com/office/drawing/2014/main" id="{B06DEEC9-BBDF-EDE0-1B34-D047AF5A8623}"/>
                </a:ext>
              </a:extLst>
            </p:cNvPr>
            <p:cNvGrpSpPr>
              <a:grpSpLocks/>
            </p:cNvGrpSpPr>
            <p:nvPr/>
          </p:nvGrpSpPr>
          <p:grpSpPr bwMode="auto">
            <a:xfrm>
              <a:off x="3829623" y="2378741"/>
              <a:ext cx="883852" cy="621029"/>
              <a:chOff x="5639248" y="3120866"/>
              <a:chExt cx="883852" cy="621029"/>
            </a:xfrm>
          </p:grpSpPr>
          <p:sp>
            <p:nvSpPr>
              <p:cNvPr id="24909" name="Google Shape;3354;p47">
                <a:extLst>
                  <a:ext uri="{FF2B5EF4-FFF2-40B4-BE49-F238E27FC236}">
                    <a16:creationId xmlns:a16="http://schemas.microsoft.com/office/drawing/2014/main" id="{AE2983F6-AC9B-7A38-E307-D5DF551DAB5D}"/>
                  </a:ext>
                </a:extLst>
              </p:cNvPr>
              <p:cNvSpPr>
                <a:spLocks/>
              </p:cNvSpPr>
              <p:nvPr/>
            </p:nvSpPr>
            <p:spPr bwMode="auto">
              <a:xfrm>
                <a:off x="5639248" y="3230403"/>
                <a:ext cx="883852" cy="511492"/>
              </a:xfrm>
              <a:custGeom>
                <a:avLst/>
                <a:gdLst>
                  <a:gd name="T0" fmla="*/ 883852 w 883852"/>
                  <a:gd name="T1" fmla="*/ 255746 h 511492"/>
                  <a:gd name="T2" fmla="*/ 441926 w 883852"/>
                  <a:gd name="T3" fmla="*/ 511493 h 511492"/>
                  <a:gd name="T4" fmla="*/ 0 w 883852"/>
                  <a:gd name="T5" fmla="*/ 255746 h 511492"/>
                  <a:gd name="T6" fmla="*/ 441926 w 883852"/>
                  <a:gd name="T7" fmla="*/ 0 h 511492"/>
                  <a:gd name="T8" fmla="*/ 883852 w 883852"/>
                  <a:gd name="T9" fmla="*/ 255746 h 5114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3852" h="511492" extrusionOk="0">
                    <a:moveTo>
                      <a:pt x="883852" y="255746"/>
                    </a:moveTo>
                    <a:cubicBezTo>
                      <a:pt x="883852" y="396991"/>
                      <a:pt x="685995" y="511493"/>
                      <a:pt x="441926" y="511493"/>
                    </a:cubicBezTo>
                    <a:cubicBezTo>
                      <a:pt x="197857" y="511493"/>
                      <a:pt x="0" y="396991"/>
                      <a:pt x="0" y="255746"/>
                    </a:cubicBezTo>
                    <a:cubicBezTo>
                      <a:pt x="0" y="114502"/>
                      <a:pt x="197857" y="0"/>
                      <a:pt x="441926" y="0"/>
                    </a:cubicBezTo>
                    <a:cubicBezTo>
                      <a:pt x="685995" y="0"/>
                      <a:pt x="883852" y="114501"/>
                      <a:pt x="883852" y="255746"/>
                    </a:cubicBezTo>
                    <a:close/>
                  </a:path>
                </a:pathLst>
              </a:custGeom>
              <a:solidFill>
                <a:srgbClr val="DD990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910" name="Google Shape;3355;p47">
                <a:extLst>
                  <a:ext uri="{FF2B5EF4-FFF2-40B4-BE49-F238E27FC236}">
                    <a16:creationId xmlns:a16="http://schemas.microsoft.com/office/drawing/2014/main" id="{11E5A5E1-DA07-B415-3B7C-3A570A42795F}"/>
                  </a:ext>
                </a:extLst>
              </p:cNvPr>
              <p:cNvSpPr>
                <a:spLocks/>
              </p:cNvSpPr>
              <p:nvPr/>
            </p:nvSpPr>
            <p:spPr bwMode="auto">
              <a:xfrm>
                <a:off x="5639343" y="3373564"/>
                <a:ext cx="87339" cy="116490"/>
              </a:xfrm>
              <a:custGeom>
                <a:avLst/>
                <a:gdLst>
                  <a:gd name="T0" fmla="*/ 0 w 87339"/>
                  <a:gd name="T1" fmla="*/ 116491 h 116490"/>
                  <a:gd name="T2" fmla="*/ 0 w 87339"/>
                  <a:gd name="T3" fmla="*/ 0 h 116490"/>
                  <a:gd name="T4" fmla="*/ 87340 w 87339"/>
                  <a:gd name="T5" fmla="*/ 77915 h 116490"/>
                  <a:gd name="T6" fmla="*/ 0 w 87339"/>
                  <a:gd name="T7" fmla="*/ 116491 h 11649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7339" h="116490" extrusionOk="0">
                    <a:moveTo>
                      <a:pt x="0" y="116491"/>
                    </a:moveTo>
                    <a:lnTo>
                      <a:pt x="0" y="0"/>
                    </a:lnTo>
                    <a:lnTo>
                      <a:pt x="87340" y="77915"/>
                    </a:lnTo>
                    <a:lnTo>
                      <a:pt x="0" y="116491"/>
                    </a:lnTo>
                    <a:close/>
                  </a:path>
                </a:pathLst>
              </a:custGeom>
              <a:solidFill>
                <a:srgbClr val="DD990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911" name="Google Shape;3356;p47">
                <a:extLst>
                  <a:ext uri="{FF2B5EF4-FFF2-40B4-BE49-F238E27FC236}">
                    <a16:creationId xmlns:a16="http://schemas.microsoft.com/office/drawing/2014/main" id="{4EC7691F-7492-35EF-5F96-937B5382D211}"/>
                  </a:ext>
                </a:extLst>
              </p:cNvPr>
              <p:cNvSpPr>
                <a:spLocks/>
              </p:cNvSpPr>
              <p:nvPr/>
            </p:nvSpPr>
            <p:spPr bwMode="auto">
              <a:xfrm>
                <a:off x="6456573" y="3376612"/>
                <a:ext cx="66526" cy="157067"/>
              </a:xfrm>
              <a:custGeom>
                <a:avLst/>
                <a:gdLst>
                  <a:gd name="T0" fmla="*/ 66527 w 66526"/>
                  <a:gd name="T1" fmla="*/ 0 h 157067"/>
                  <a:gd name="T2" fmla="*/ 66527 w 66526"/>
                  <a:gd name="T3" fmla="*/ 109538 h 157067"/>
                  <a:gd name="T4" fmla="*/ 21859 w 66526"/>
                  <a:gd name="T5" fmla="*/ 157067 h 157067"/>
                  <a:gd name="T6" fmla="*/ 0 w 66526"/>
                  <a:gd name="T7" fmla="*/ 31623 h 157067"/>
                  <a:gd name="T8" fmla="*/ 66527 w 66526"/>
                  <a:gd name="T9" fmla="*/ 0 h 1570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526" h="157067" extrusionOk="0">
                    <a:moveTo>
                      <a:pt x="66527" y="0"/>
                    </a:moveTo>
                    <a:lnTo>
                      <a:pt x="66527" y="109538"/>
                    </a:lnTo>
                    <a:lnTo>
                      <a:pt x="21859" y="157067"/>
                    </a:lnTo>
                    <a:lnTo>
                      <a:pt x="0" y="31623"/>
                    </a:lnTo>
                    <a:lnTo>
                      <a:pt x="66527" y="0"/>
                    </a:lnTo>
                    <a:close/>
                  </a:path>
                </a:pathLst>
              </a:custGeom>
              <a:solidFill>
                <a:srgbClr val="DD990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912" name="Google Shape;3357;p47">
                <a:extLst>
                  <a:ext uri="{FF2B5EF4-FFF2-40B4-BE49-F238E27FC236}">
                    <a16:creationId xmlns:a16="http://schemas.microsoft.com/office/drawing/2014/main" id="{EE0673A9-0379-7F4F-0DB6-D7B6252B16DD}"/>
                  </a:ext>
                </a:extLst>
              </p:cNvPr>
              <p:cNvSpPr>
                <a:spLocks/>
              </p:cNvSpPr>
              <p:nvPr/>
            </p:nvSpPr>
            <p:spPr bwMode="auto">
              <a:xfrm>
                <a:off x="5639248" y="3120866"/>
                <a:ext cx="883852" cy="511492"/>
              </a:xfrm>
              <a:custGeom>
                <a:avLst/>
                <a:gdLst>
                  <a:gd name="T0" fmla="*/ 883852 w 883852"/>
                  <a:gd name="T1" fmla="*/ 255746 h 511492"/>
                  <a:gd name="T2" fmla="*/ 441926 w 883852"/>
                  <a:gd name="T3" fmla="*/ 511493 h 511492"/>
                  <a:gd name="T4" fmla="*/ 0 w 883852"/>
                  <a:gd name="T5" fmla="*/ 255746 h 511492"/>
                  <a:gd name="T6" fmla="*/ 441926 w 883852"/>
                  <a:gd name="T7" fmla="*/ 0 h 511492"/>
                  <a:gd name="T8" fmla="*/ 883852 w 883852"/>
                  <a:gd name="T9" fmla="*/ 255746 h 5114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3852" h="511492" extrusionOk="0">
                    <a:moveTo>
                      <a:pt x="883852" y="255746"/>
                    </a:moveTo>
                    <a:cubicBezTo>
                      <a:pt x="883852" y="396991"/>
                      <a:pt x="685995" y="511493"/>
                      <a:pt x="441926" y="511493"/>
                    </a:cubicBezTo>
                    <a:cubicBezTo>
                      <a:pt x="197857" y="511493"/>
                      <a:pt x="0" y="396991"/>
                      <a:pt x="0" y="255746"/>
                    </a:cubicBezTo>
                    <a:cubicBezTo>
                      <a:pt x="0" y="114502"/>
                      <a:pt x="197857" y="0"/>
                      <a:pt x="441926" y="0"/>
                    </a:cubicBezTo>
                    <a:cubicBezTo>
                      <a:pt x="685995" y="0"/>
                      <a:pt x="883852" y="114501"/>
                      <a:pt x="883852" y="255746"/>
                    </a:cubicBezTo>
                    <a:close/>
                  </a:path>
                </a:pathLst>
              </a:custGeom>
              <a:solidFill>
                <a:srgbClr val="F9CB0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913" name="Google Shape;3358;p47">
                <a:extLst>
                  <a:ext uri="{FF2B5EF4-FFF2-40B4-BE49-F238E27FC236}">
                    <a16:creationId xmlns:a16="http://schemas.microsoft.com/office/drawing/2014/main" id="{0820BA98-5922-E1C9-172C-4EA7B59F2293}"/>
                  </a:ext>
                </a:extLst>
              </p:cNvPr>
              <p:cNvSpPr>
                <a:spLocks/>
              </p:cNvSpPr>
              <p:nvPr/>
            </p:nvSpPr>
            <p:spPr bwMode="auto">
              <a:xfrm>
                <a:off x="5764868" y="3190470"/>
                <a:ext cx="632686" cy="366117"/>
              </a:xfrm>
              <a:custGeom>
                <a:avLst/>
                <a:gdLst>
                  <a:gd name="T0" fmla="*/ 632117 w 632686"/>
                  <a:gd name="T1" fmla="*/ 194048 h 366117"/>
                  <a:gd name="T2" fmla="*/ 540025 w 632686"/>
                  <a:gd name="T3" fmla="*/ 312539 h 366117"/>
                  <a:gd name="T4" fmla="*/ 92586 w 632686"/>
                  <a:gd name="T5" fmla="*/ 312539 h 366117"/>
                  <a:gd name="T6" fmla="*/ 590 w 632686"/>
                  <a:gd name="T7" fmla="*/ 194048 h 366117"/>
                  <a:gd name="T8" fmla="*/ 92586 w 632686"/>
                  <a:gd name="T9" fmla="*/ 53650 h 366117"/>
                  <a:gd name="T10" fmla="*/ 540025 w 632686"/>
                  <a:gd name="T11" fmla="*/ 53650 h 366117"/>
                  <a:gd name="T12" fmla="*/ 632117 w 632686"/>
                  <a:gd name="T13" fmla="*/ 194048 h 366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686" h="366117" extrusionOk="0">
                    <a:moveTo>
                      <a:pt x="632117" y="194048"/>
                    </a:moveTo>
                    <a:cubicBezTo>
                      <a:pt x="627555" y="237101"/>
                      <a:pt x="596952" y="279773"/>
                      <a:pt x="540025" y="312539"/>
                    </a:cubicBezTo>
                    <a:cubicBezTo>
                      <a:pt x="416475" y="383976"/>
                      <a:pt x="216136" y="383976"/>
                      <a:pt x="92586" y="312539"/>
                    </a:cubicBezTo>
                    <a:cubicBezTo>
                      <a:pt x="35564" y="279487"/>
                      <a:pt x="4961" y="237101"/>
                      <a:pt x="590" y="194048"/>
                    </a:cubicBezTo>
                    <a:cubicBezTo>
                      <a:pt x="-4732" y="143661"/>
                      <a:pt x="25965" y="92131"/>
                      <a:pt x="92586" y="53650"/>
                    </a:cubicBezTo>
                    <a:cubicBezTo>
                      <a:pt x="216136" y="-17883"/>
                      <a:pt x="416475" y="-17883"/>
                      <a:pt x="540025" y="53650"/>
                    </a:cubicBezTo>
                    <a:cubicBezTo>
                      <a:pt x="606646" y="92131"/>
                      <a:pt x="637344" y="143280"/>
                      <a:pt x="632117" y="194048"/>
                    </a:cubicBez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914" name="Google Shape;3359;p47">
                <a:extLst>
                  <a:ext uri="{FF2B5EF4-FFF2-40B4-BE49-F238E27FC236}">
                    <a16:creationId xmlns:a16="http://schemas.microsoft.com/office/drawing/2014/main" id="{5C30FDCC-8689-2CC0-CE95-51213FF83B0D}"/>
                  </a:ext>
                </a:extLst>
              </p:cNvPr>
              <p:cNvSpPr>
                <a:spLocks/>
              </p:cNvSpPr>
              <p:nvPr/>
            </p:nvSpPr>
            <p:spPr bwMode="auto">
              <a:xfrm>
                <a:off x="5765458" y="3212377"/>
                <a:ext cx="631526" cy="344209"/>
              </a:xfrm>
              <a:custGeom>
                <a:avLst/>
                <a:gdLst>
                  <a:gd name="T0" fmla="*/ 631527 w 631526"/>
                  <a:gd name="T1" fmla="*/ 172141 h 344209"/>
                  <a:gd name="T2" fmla="*/ 539435 w 631526"/>
                  <a:gd name="T3" fmla="*/ 290631 h 344209"/>
                  <a:gd name="T4" fmla="*/ 91997 w 631526"/>
                  <a:gd name="T5" fmla="*/ 290631 h 344209"/>
                  <a:gd name="T6" fmla="*/ 0 w 631526"/>
                  <a:gd name="T7" fmla="*/ 172141 h 344209"/>
                  <a:gd name="T8" fmla="*/ 91997 w 631526"/>
                  <a:gd name="T9" fmla="*/ 53650 h 344209"/>
                  <a:gd name="T10" fmla="*/ 539435 w 631526"/>
                  <a:gd name="T11" fmla="*/ 53650 h 344209"/>
                  <a:gd name="T12" fmla="*/ 631527 w 631526"/>
                  <a:gd name="T13" fmla="*/ 172141 h 3442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1526" h="344209" extrusionOk="0">
                    <a:moveTo>
                      <a:pt x="631527" y="172141"/>
                    </a:moveTo>
                    <a:cubicBezTo>
                      <a:pt x="626965" y="215194"/>
                      <a:pt x="596363" y="257866"/>
                      <a:pt x="539435" y="290631"/>
                    </a:cubicBezTo>
                    <a:cubicBezTo>
                      <a:pt x="415886" y="362069"/>
                      <a:pt x="215546" y="362069"/>
                      <a:pt x="91997" y="290631"/>
                    </a:cubicBezTo>
                    <a:cubicBezTo>
                      <a:pt x="34974" y="257580"/>
                      <a:pt x="4372" y="215194"/>
                      <a:pt x="0" y="172141"/>
                    </a:cubicBezTo>
                    <a:cubicBezTo>
                      <a:pt x="4372" y="129088"/>
                      <a:pt x="35069" y="86416"/>
                      <a:pt x="91997" y="53650"/>
                    </a:cubicBezTo>
                    <a:cubicBezTo>
                      <a:pt x="215546" y="-17883"/>
                      <a:pt x="415886" y="-17883"/>
                      <a:pt x="539435" y="53650"/>
                    </a:cubicBezTo>
                    <a:cubicBezTo>
                      <a:pt x="596363" y="86701"/>
                      <a:pt x="626965" y="129088"/>
                      <a:pt x="631527" y="172141"/>
                    </a:cubicBezTo>
                    <a:close/>
                  </a:path>
                </a:pathLst>
              </a:custGeom>
              <a:solidFill>
                <a:srgbClr val="E8A30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915" name="Google Shape;3360;p47">
                <a:extLst>
                  <a:ext uri="{FF2B5EF4-FFF2-40B4-BE49-F238E27FC236}">
                    <a16:creationId xmlns:a16="http://schemas.microsoft.com/office/drawing/2014/main" id="{6CEDBDE7-4241-5AFD-6430-BFCBE1E91F6B}"/>
                  </a:ext>
                </a:extLst>
              </p:cNvPr>
              <p:cNvSpPr>
                <a:spLocks/>
              </p:cNvSpPr>
              <p:nvPr/>
            </p:nvSpPr>
            <p:spPr bwMode="auto">
              <a:xfrm>
                <a:off x="5927022" y="3295364"/>
                <a:ext cx="294875" cy="184213"/>
              </a:xfrm>
              <a:custGeom>
                <a:avLst/>
                <a:gdLst>
                  <a:gd name="T0" fmla="*/ 149495 w 294875"/>
                  <a:gd name="T1" fmla="*/ 28861 h 184213"/>
                  <a:gd name="T2" fmla="*/ 137900 w 294875"/>
                  <a:gd name="T3" fmla="*/ 29813 h 184213"/>
                  <a:gd name="T4" fmla="*/ 120413 w 294875"/>
                  <a:gd name="T5" fmla="*/ 32956 h 184213"/>
                  <a:gd name="T6" fmla="*/ 100265 w 294875"/>
                  <a:gd name="T7" fmla="*/ 38100 h 184213"/>
                  <a:gd name="T8" fmla="*/ 80497 w 294875"/>
                  <a:gd name="T9" fmla="*/ 45720 h 184213"/>
                  <a:gd name="T10" fmla="*/ 131247 w 294875"/>
                  <a:gd name="T11" fmla="*/ 75057 h 184213"/>
                  <a:gd name="T12" fmla="*/ 140751 w 294875"/>
                  <a:gd name="T13" fmla="*/ 71914 h 184213"/>
                  <a:gd name="T14" fmla="*/ 177341 w 294875"/>
                  <a:gd name="T15" fmla="*/ 60865 h 184213"/>
                  <a:gd name="T16" fmla="*/ 210224 w 294875"/>
                  <a:gd name="T17" fmla="*/ 55435 h 184213"/>
                  <a:gd name="T18" fmla="*/ 240541 w 294875"/>
                  <a:gd name="T19" fmla="*/ 57531 h 184213"/>
                  <a:gd name="T20" fmla="*/ 269052 w 294875"/>
                  <a:gd name="T21" fmla="*/ 68771 h 184213"/>
                  <a:gd name="T22" fmla="*/ 290911 w 294875"/>
                  <a:gd name="T23" fmla="*/ 87821 h 184213"/>
                  <a:gd name="T24" fmla="*/ 294142 w 294875"/>
                  <a:gd name="T25" fmla="*/ 107728 h 184213"/>
                  <a:gd name="T26" fmla="*/ 282262 w 294875"/>
                  <a:gd name="T27" fmla="*/ 127349 h 184213"/>
                  <a:gd name="T28" fmla="*/ 259073 w 294875"/>
                  <a:gd name="T29" fmla="*/ 145637 h 184213"/>
                  <a:gd name="T30" fmla="*/ 291386 w 294875"/>
                  <a:gd name="T31" fmla="*/ 164687 h 184213"/>
                  <a:gd name="T32" fmla="*/ 273709 w 294875"/>
                  <a:gd name="T33" fmla="*/ 174879 h 184213"/>
                  <a:gd name="T34" fmla="*/ 241111 w 294875"/>
                  <a:gd name="T35" fmla="*/ 155829 h 184213"/>
                  <a:gd name="T36" fmla="*/ 192642 w 294875"/>
                  <a:gd name="T37" fmla="*/ 174212 h 184213"/>
                  <a:gd name="T38" fmla="*/ 139230 w 294875"/>
                  <a:gd name="T39" fmla="*/ 184213 h 184213"/>
                  <a:gd name="T40" fmla="*/ 122219 w 294875"/>
                  <a:gd name="T41" fmla="*/ 153638 h 184213"/>
                  <a:gd name="T42" fmla="*/ 136379 w 294875"/>
                  <a:gd name="T43" fmla="*/ 152495 h 184213"/>
                  <a:gd name="T44" fmla="*/ 157763 w 294875"/>
                  <a:gd name="T45" fmla="*/ 148876 h 184213"/>
                  <a:gd name="T46" fmla="*/ 182568 w 294875"/>
                  <a:gd name="T47" fmla="*/ 142494 h 184213"/>
                  <a:gd name="T48" fmla="*/ 207373 w 294875"/>
                  <a:gd name="T49" fmla="*/ 132969 h 184213"/>
                  <a:gd name="T50" fmla="*/ 156812 w 294875"/>
                  <a:gd name="T51" fmla="*/ 105061 h 184213"/>
                  <a:gd name="T52" fmla="*/ 150255 w 294875"/>
                  <a:gd name="T53" fmla="*/ 107347 h 184213"/>
                  <a:gd name="T54" fmla="*/ 143317 w 294875"/>
                  <a:gd name="T55" fmla="*/ 109442 h 184213"/>
                  <a:gd name="T56" fmla="*/ 108343 w 294875"/>
                  <a:gd name="T57" fmla="*/ 118967 h 184213"/>
                  <a:gd name="T58" fmla="*/ 78596 w 294875"/>
                  <a:gd name="T59" fmla="*/ 122968 h 184213"/>
                  <a:gd name="T60" fmla="*/ 52271 w 294875"/>
                  <a:gd name="T61" fmla="*/ 120587 h 184213"/>
                  <a:gd name="T62" fmla="*/ 27941 w 294875"/>
                  <a:gd name="T63" fmla="*/ 111062 h 184213"/>
                  <a:gd name="T64" fmla="*/ 6748 w 294875"/>
                  <a:gd name="T65" fmla="*/ 92869 h 184213"/>
                  <a:gd name="T66" fmla="*/ 1045 w 294875"/>
                  <a:gd name="T67" fmla="*/ 73247 h 184213"/>
                  <a:gd name="T68" fmla="*/ 9409 w 294875"/>
                  <a:gd name="T69" fmla="*/ 53435 h 184213"/>
                  <a:gd name="T70" fmla="*/ 29937 w 294875"/>
                  <a:gd name="T71" fmla="*/ 34385 h 184213"/>
                  <a:gd name="T72" fmla="*/ 0 w 294875"/>
                  <a:gd name="T73" fmla="*/ 17050 h 184213"/>
                  <a:gd name="T74" fmla="*/ 17582 w 294875"/>
                  <a:gd name="T75" fmla="*/ 6858 h 184213"/>
                  <a:gd name="T76" fmla="*/ 47329 w 294875"/>
                  <a:gd name="T77" fmla="*/ 24003 h 184213"/>
                  <a:gd name="T78" fmla="*/ 90856 w 294875"/>
                  <a:gd name="T79" fmla="*/ 7906 h 184213"/>
                  <a:gd name="T80" fmla="*/ 134479 w 294875"/>
                  <a:gd name="T81" fmla="*/ 0 h 184213"/>
                  <a:gd name="T82" fmla="*/ 149495 w 294875"/>
                  <a:gd name="T83" fmla="*/ 28861 h 184213"/>
                  <a:gd name="T84" fmla="*/ 63105 w 294875"/>
                  <a:gd name="T85" fmla="*/ 82201 h 184213"/>
                  <a:gd name="T86" fmla="*/ 85154 w 294875"/>
                  <a:gd name="T87" fmla="*/ 86963 h 184213"/>
                  <a:gd name="T88" fmla="*/ 115471 w 294875"/>
                  <a:gd name="T89" fmla="*/ 80200 h 184213"/>
                  <a:gd name="T90" fmla="*/ 67952 w 294875"/>
                  <a:gd name="T91" fmla="*/ 52673 h 184213"/>
                  <a:gd name="T92" fmla="*/ 63105 w 294875"/>
                  <a:gd name="T93" fmla="*/ 82582 h 184213"/>
                  <a:gd name="T94" fmla="*/ 63105 w 294875"/>
                  <a:gd name="T95" fmla="*/ 82201 h 184213"/>
                  <a:gd name="T96" fmla="*/ 229992 w 294875"/>
                  <a:gd name="T97" fmla="*/ 96203 h 184213"/>
                  <a:gd name="T98" fmla="*/ 206232 w 294875"/>
                  <a:gd name="T99" fmla="*/ 91916 h 184213"/>
                  <a:gd name="T100" fmla="*/ 172969 w 294875"/>
                  <a:gd name="T101" fmla="*/ 99250 h 184213"/>
                  <a:gd name="T102" fmla="*/ 220488 w 294875"/>
                  <a:gd name="T103" fmla="*/ 126587 h 184213"/>
                  <a:gd name="T104" fmla="*/ 229992 w 294875"/>
                  <a:gd name="T105" fmla="*/ 96583 h 184213"/>
                  <a:gd name="T106" fmla="*/ 229992 w 294875"/>
                  <a:gd name="T107" fmla="*/ 96203 h 18421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4875" h="184213" extrusionOk="0">
                    <a:moveTo>
                      <a:pt x="149495" y="28861"/>
                    </a:moveTo>
                    <a:cubicBezTo>
                      <a:pt x="145608" y="28851"/>
                      <a:pt x="141730" y="29166"/>
                      <a:pt x="137900" y="29813"/>
                    </a:cubicBezTo>
                    <a:cubicBezTo>
                      <a:pt x="132673" y="30575"/>
                      <a:pt x="126876" y="31623"/>
                      <a:pt x="120413" y="32956"/>
                    </a:cubicBezTo>
                    <a:cubicBezTo>
                      <a:pt x="113950" y="34290"/>
                      <a:pt x="107298" y="36004"/>
                      <a:pt x="100265" y="38100"/>
                    </a:cubicBezTo>
                    <a:cubicBezTo>
                      <a:pt x="93498" y="40148"/>
                      <a:pt x="86893" y="42701"/>
                      <a:pt x="80497" y="45720"/>
                    </a:cubicBezTo>
                    <a:lnTo>
                      <a:pt x="131247" y="75057"/>
                    </a:lnTo>
                    <a:lnTo>
                      <a:pt x="140751" y="71914"/>
                    </a:lnTo>
                    <a:cubicBezTo>
                      <a:pt x="153676" y="67532"/>
                      <a:pt x="165841" y="63913"/>
                      <a:pt x="177341" y="60865"/>
                    </a:cubicBezTo>
                    <a:cubicBezTo>
                      <a:pt x="188108" y="58026"/>
                      <a:pt x="199114" y="56207"/>
                      <a:pt x="210224" y="55435"/>
                    </a:cubicBezTo>
                    <a:cubicBezTo>
                      <a:pt x="220374" y="54826"/>
                      <a:pt x="230571" y="55531"/>
                      <a:pt x="240541" y="57531"/>
                    </a:cubicBezTo>
                    <a:cubicBezTo>
                      <a:pt x="250577" y="59760"/>
                      <a:pt x="260195" y="63551"/>
                      <a:pt x="269052" y="68771"/>
                    </a:cubicBezTo>
                    <a:cubicBezTo>
                      <a:pt x="277824" y="73171"/>
                      <a:pt x="285351" y="79724"/>
                      <a:pt x="290911" y="87821"/>
                    </a:cubicBezTo>
                    <a:cubicBezTo>
                      <a:pt x="294627" y="93745"/>
                      <a:pt x="295796" y="100927"/>
                      <a:pt x="294142" y="107728"/>
                    </a:cubicBezTo>
                    <a:cubicBezTo>
                      <a:pt x="291985" y="115205"/>
                      <a:pt x="287889" y="121977"/>
                      <a:pt x="282262" y="127349"/>
                    </a:cubicBezTo>
                    <a:cubicBezTo>
                      <a:pt x="275315" y="134379"/>
                      <a:pt x="267522" y="140522"/>
                      <a:pt x="259073" y="145637"/>
                    </a:cubicBezTo>
                    <a:lnTo>
                      <a:pt x="291386" y="164687"/>
                    </a:lnTo>
                    <a:lnTo>
                      <a:pt x="273709" y="174879"/>
                    </a:lnTo>
                    <a:lnTo>
                      <a:pt x="241111" y="155829"/>
                    </a:lnTo>
                    <a:cubicBezTo>
                      <a:pt x="225572" y="163487"/>
                      <a:pt x="209349" y="169650"/>
                      <a:pt x="192642" y="174212"/>
                    </a:cubicBezTo>
                    <a:cubicBezTo>
                      <a:pt x="175155" y="179051"/>
                      <a:pt x="157288" y="182394"/>
                      <a:pt x="139230" y="184213"/>
                    </a:cubicBezTo>
                    <a:lnTo>
                      <a:pt x="122219" y="153638"/>
                    </a:lnTo>
                    <a:cubicBezTo>
                      <a:pt x="126952" y="153514"/>
                      <a:pt x="131684" y="153133"/>
                      <a:pt x="136379" y="152495"/>
                    </a:cubicBezTo>
                    <a:cubicBezTo>
                      <a:pt x="142842" y="151733"/>
                      <a:pt x="149875" y="150590"/>
                      <a:pt x="157763" y="148876"/>
                    </a:cubicBezTo>
                    <a:cubicBezTo>
                      <a:pt x="165651" y="147161"/>
                      <a:pt x="173824" y="145066"/>
                      <a:pt x="182568" y="142494"/>
                    </a:cubicBezTo>
                    <a:cubicBezTo>
                      <a:pt x="191074" y="139970"/>
                      <a:pt x="199361" y="136779"/>
                      <a:pt x="207373" y="132969"/>
                    </a:cubicBezTo>
                    <a:lnTo>
                      <a:pt x="156812" y="105061"/>
                    </a:lnTo>
                    <a:lnTo>
                      <a:pt x="150255" y="107347"/>
                    </a:lnTo>
                    <a:lnTo>
                      <a:pt x="143317" y="109442"/>
                    </a:lnTo>
                    <a:cubicBezTo>
                      <a:pt x="130582" y="113633"/>
                      <a:pt x="118987" y="116872"/>
                      <a:pt x="108343" y="118967"/>
                    </a:cubicBezTo>
                    <a:cubicBezTo>
                      <a:pt x="98573" y="121244"/>
                      <a:pt x="88613" y="122577"/>
                      <a:pt x="78596" y="122968"/>
                    </a:cubicBezTo>
                    <a:cubicBezTo>
                      <a:pt x="69758" y="123311"/>
                      <a:pt x="60910" y="122511"/>
                      <a:pt x="52271" y="120587"/>
                    </a:cubicBezTo>
                    <a:cubicBezTo>
                      <a:pt x="43736" y="118615"/>
                      <a:pt x="35544" y="115405"/>
                      <a:pt x="27941" y="111062"/>
                    </a:cubicBezTo>
                    <a:cubicBezTo>
                      <a:pt x="19578" y="106709"/>
                      <a:pt x="12326" y="100479"/>
                      <a:pt x="6748" y="92869"/>
                    </a:cubicBezTo>
                    <a:cubicBezTo>
                      <a:pt x="2690" y="87163"/>
                      <a:pt x="675" y="80248"/>
                      <a:pt x="1045" y="73247"/>
                    </a:cubicBezTo>
                    <a:cubicBezTo>
                      <a:pt x="1768" y="65951"/>
                      <a:pt x="4685" y="59036"/>
                      <a:pt x="9409" y="53435"/>
                    </a:cubicBezTo>
                    <a:cubicBezTo>
                      <a:pt x="15216" y="46053"/>
                      <a:pt x="22144" y="39624"/>
                      <a:pt x="29937" y="34385"/>
                    </a:cubicBezTo>
                    <a:lnTo>
                      <a:pt x="0" y="17050"/>
                    </a:lnTo>
                    <a:lnTo>
                      <a:pt x="17582" y="6858"/>
                    </a:lnTo>
                    <a:lnTo>
                      <a:pt x="47329" y="24003"/>
                    </a:lnTo>
                    <a:cubicBezTo>
                      <a:pt x="61214" y="17069"/>
                      <a:pt x="75802" y="11668"/>
                      <a:pt x="90856" y="7906"/>
                    </a:cubicBezTo>
                    <a:cubicBezTo>
                      <a:pt x="105207" y="4324"/>
                      <a:pt x="119786" y="1686"/>
                      <a:pt x="134479" y="0"/>
                    </a:cubicBezTo>
                    <a:lnTo>
                      <a:pt x="149495" y="28861"/>
                    </a:lnTo>
                    <a:close/>
                    <a:moveTo>
                      <a:pt x="63105" y="82201"/>
                    </a:moveTo>
                    <a:cubicBezTo>
                      <a:pt x="69758" y="86116"/>
                      <a:pt x="77484" y="87782"/>
                      <a:pt x="85154" y="86963"/>
                    </a:cubicBezTo>
                    <a:cubicBezTo>
                      <a:pt x="95475" y="85792"/>
                      <a:pt x="105635" y="83525"/>
                      <a:pt x="115471" y="80200"/>
                    </a:cubicBezTo>
                    <a:lnTo>
                      <a:pt x="67952" y="52673"/>
                    </a:lnTo>
                    <a:cubicBezTo>
                      <a:pt x="50180" y="64484"/>
                      <a:pt x="48849" y="74390"/>
                      <a:pt x="63105" y="82582"/>
                    </a:cubicBezTo>
                    <a:lnTo>
                      <a:pt x="63105" y="82201"/>
                    </a:lnTo>
                    <a:close/>
                    <a:moveTo>
                      <a:pt x="229992" y="96203"/>
                    </a:moveTo>
                    <a:cubicBezTo>
                      <a:pt x="222750" y="92221"/>
                      <a:pt x="214405" y="90716"/>
                      <a:pt x="206232" y="91916"/>
                    </a:cubicBezTo>
                    <a:cubicBezTo>
                      <a:pt x="194951" y="93374"/>
                      <a:pt x="183822" y="95831"/>
                      <a:pt x="172969" y="99250"/>
                    </a:cubicBezTo>
                    <a:lnTo>
                      <a:pt x="220488" y="126587"/>
                    </a:lnTo>
                    <a:cubicBezTo>
                      <a:pt x="240512" y="114462"/>
                      <a:pt x="243677" y="104461"/>
                      <a:pt x="229992" y="96583"/>
                    </a:cubicBezTo>
                    <a:lnTo>
                      <a:pt x="229992" y="96203"/>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916" name="Google Shape;3361;p47">
                <a:extLst>
                  <a:ext uri="{FF2B5EF4-FFF2-40B4-BE49-F238E27FC236}">
                    <a16:creationId xmlns:a16="http://schemas.microsoft.com/office/drawing/2014/main" id="{C015B42F-9903-7C59-CBD4-31BB87896D50}"/>
                  </a:ext>
                </a:extLst>
              </p:cNvPr>
              <p:cNvSpPr>
                <a:spLocks/>
              </p:cNvSpPr>
              <p:nvPr/>
            </p:nvSpPr>
            <p:spPr bwMode="auto">
              <a:xfrm>
                <a:off x="6049241" y="3432333"/>
                <a:ext cx="19007" cy="25526"/>
              </a:xfrm>
              <a:custGeom>
                <a:avLst/>
                <a:gdLst>
                  <a:gd name="T0" fmla="*/ 0 w 19007"/>
                  <a:gd name="T1" fmla="*/ 17240 h 25526"/>
                  <a:gd name="T2" fmla="*/ 0 w 19007"/>
                  <a:gd name="T3" fmla="*/ 0 h 25526"/>
                  <a:gd name="T4" fmla="*/ 19008 w 19007"/>
                  <a:gd name="T5" fmla="*/ 12573 h 25526"/>
                  <a:gd name="T6" fmla="*/ 10549 w 19007"/>
                  <a:gd name="T7" fmla="*/ 25527 h 25526"/>
                  <a:gd name="T8" fmla="*/ 0 w 19007"/>
                  <a:gd name="T9" fmla="*/ 17240 h 255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007" h="25526" extrusionOk="0">
                    <a:moveTo>
                      <a:pt x="0" y="17240"/>
                    </a:moveTo>
                    <a:cubicBezTo>
                      <a:pt x="0" y="15907"/>
                      <a:pt x="0" y="0"/>
                      <a:pt x="0" y="0"/>
                    </a:cubicBezTo>
                    <a:lnTo>
                      <a:pt x="19008" y="12573"/>
                    </a:lnTo>
                    <a:lnTo>
                      <a:pt x="10549" y="25527"/>
                    </a:lnTo>
                    <a:lnTo>
                      <a:pt x="0" y="17240"/>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917" name="Google Shape;3362;p47">
                <a:extLst>
                  <a:ext uri="{FF2B5EF4-FFF2-40B4-BE49-F238E27FC236}">
                    <a16:creationId xmlns:a16="http://schemas.microsoft.com/office/drawing/2014/main" id="{F99D02C9-5E76-4F1A-B73B-6C243638FBD1}"/>
                  </a:ext>
                </a:extLst>
              </p:cNvPr>
              <p:cNvSpPr>
                <a:spLocks/>
              </p:cNvSpPr>
              <p:nvPr/>
            </p:nvSpPr>
            <p:spPr bwMode="auto">
              <a:xfrm>
                <a:off x="6176402" y="3443287"/>
                <a:ext cx="42006" cy="19621"/>
              </a:xfrm>
              <a:custGeom>
                <a:avLst/>
                <a:gdLst>
                  <a:gd name="T0" fmla="*/ 42007 w 42006"/>
                  <a:gd name="T1" fmla="*/ 17145 h 19621"/>
                  <a:gd name="T2" fmla="*/ 42007 w 42006"/>
                  <a:gd name="T3" fmla="*/ 0 h 19621"/>
                  <a:gd name="T4" fmla="*/ 0 w 42006"/>
                  <a:gd name="T5" fmla="*/ 3143 h 19621"/>
                  <a:gd name="T6" fmla="*/ 24140 w 42006"/>
                  <a:gd name="T7" fmla="*/ 19621 h 19621"/>
                  <a:gd name="T8" fmla="*/ 42007 w 42006"/>
                  <a:gd name="T9" fmla="*/ 17145 h 196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006" h="19621" extrusionOk="0">
                    <a:moveTo>
                      <a:pt x="42007" y="17145"/>
                    </a:moveTo>
                    <a:lnTo>
                      <a:pt x="42007" y="0"/>
                    </a:lnTo>
                    <a:lnTo>
                      <a:pt x="0" y="3143"/>
                    </a:lnTo>
                    <a:lnTo>
                      <a:pt x="24140" y="19621"/>
                    </a:lnTo>
                    <a:lnTo>
                      <a:pt x="42007" y="17145"/>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918" name="Google Shape;3363;p47">
                <a:extLst>
                  <a:ext uri="{FF2B5EF4-FFF2-40B4-BE49-F238E27FC236}">
                    <a16:creationId xmlns:a16="http://schemas.microsoft.com/office/drawing/2014/main" id="{1CBFFFD1-B2FD-406E-6E6F-9F3EF2E397CC}"/>
                  </a:ext>
                </a:extLst>
              </p:cNvPr>
              <p:cNvSpPr>
                <a:spLocks/>
              </p:cNvSpPr>
              <p:nvPr/>
            </p:nvSpPr>
            <p:spPr bwMode="auto">
              <a:xfrm>
                <a:off x="6190467" y="3380041"/>
                <a:ext cx="31457" cy="17335"/>
              </a:xfrm>
              <a:custGeom>
                <a:avLst/>
                <a:gdLst>
                  <a:gd name="T0" fmla="*/ 31458 w 31457"/>
                  <a:gd name="T1" fmla="*/ 17335 h 17335"/>
                  <a:gd name="T2" fmla="*/ 31458 w 31457"/>
                  <a:gd name="T3" fmla="*/ 0 h 17335"/>
                  <a:gd name="T4" fmla="*/ 0 w 31457"/>
                  <a:gd name="T5" fmla="*/ 11430 h 17335"/>
                  <a:gd name="T6" fmla="*/ 31458 w 31457"/>
                  <a:gd name="T7" fmla="*/ 17335 h 173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457" h="17335" extrusionOk="0">
                    <a:moveTo>
                      <a:pt x="31458" y="17335"/>
                    </a:moveTo>
                    <a:lnTo>
                      <a:pt x="31458" y="0"/>
                    </a:lnTo>
                    <a:lnTo>
                      <a:pt x="0" y="11430"/>
                    </a:lnTo>
                    <a:lnTo>
                      <a:pt x="31458" y="17335"/>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919" name="Google Shape;3364;p47">
                <a:extLst>
                  <a:ext uri="{FF2B5EF4-FFF2-40B4-BE49-F238E27FC236}">
                    <a16:creationId xmlns:a16="http://schemas.microsoft.com/office/drawing/2014/main" id="{3AFA7774-9586-4816-4DC9-96419990E466}"/>
                  </a:ext>
                </a:extLst>
              </p:cNvPr>
              <p:cNvSpPr>
                <a:spLocks/>
              </p:cNvSpPr>
              <p:nvPr/>
            </p:nvSpPr>
            <p:spPr bwMode="auto">
              <a:xfrm>
                <a:off x="6091248" y="3386423"/>
                <a:ext cx="47328" cy="33051"/>
              </a:xfrm>
              <a:custGeom>
                <a:avLst/>
                <a:gdLst>
                  <a:gd name="T0" fmla="*/ 0 w 47328"/>
                  <a:gd name="T1" fmla="*/ 10001 h 33051"/>
                  <a:gd name="T2" fmla="*/ 10454 w 47328"/>
                  <a:gd name="T3" fmla="*/ 0 h 33051"/>
                  <a:gd name="T4" fmla="*/ 47329 w 47328"/>
                  <a:gd name="T5" fmla="*/ 25527 h 33051"/>
                  <a:gd name="T6" fmla="*/ 45048 w 47328"/>
                  <a:gd name="T7" fmla="*/ 33052 h 33051"/>
                  <a:gd name="T8" fmla="*/ 16537 w 47328"/>
                  <a:gd name="T9" fmla="*/ 20765 h 33051"/>
                  <a:gd name="T10" fmla="*/ 0 w 47328"/>
                  <a:gd name="T11" fmla="*/ 10001 h 330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328" h="33051" extrusionOk="0">
                    <a:moveTo>
                      <a:pt x="0" y="10001"/>
                    </a:moveTo>
                    <a:lnTo>
                      <a:pt x="10454" y="0"/>
                    </a:lnTo>
                    <a:lnTo>
                      <a:pt x="47329" y="25527"/>
                    </a:lnTo>
                    <a:lnTo>
                      <a:pt x="45048" y="33052"/>
                    </a:lnTo>
                    <a:cubicBezTo>
                      <a:pt x="45048" y="33052"/>
                      <a:pt x="17487" y="21431"/>
                      <a:pt x="16537" y="20765"/>
                    </a:cubicBezTo>
                    <a:lnTo>
                      <a:pt x="0" y="10001"/>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920" name="Google Shape;3365;p47">
                <a:extLst>
                  <a:ext uri="{FF2B5EF4-FFF2-40B4-BE49-F238E27FC236}">
                    <a16:creationId xmlns:a16="http://schemas.microsoft.com/office/drawing/2014/main" id="{8D933D85-DF3D-A4F8-CFD1-BA95CA31FC7A}"/>
                  </a:ext>
                </a:extLst>
              </p:cNvPr>
              <p:cNvSpPr>
                <a:spLocks/>
              </p:cNvSpPr>
              <p:nvPr/>
            </p:nvSpPr>
            <p:spPr bwMode="auto">
              <a:xfrm>
                <a:off x="5995069" y="3331273"/>
                <a:ext cx="58923" cy="38862"/>
              </a:xfrm>
              <a:custGeom>
                <a:avLst/>
                <a:gdLst>
                  <a:gd name="T0" fmla="*/ 0 w 58923"/>
                  <a:gd name="T1" fmla="*/ 11049 h 38862"/>
                  <a:gd name="T2" fmla="*/ 48944 w 58923"/>
                  <a:gd name="T3" fmla="*/ 38862 h 38862"/>
                  <a:gd name="T4" fmla="*/ 58923 w 58923"/>
                  <a:gd name="T5" fmla="*/ 31623 h 38862"/>
                  <a:gd name="T6" fmla="*/ 52366 w 58923"/>
                  <a:gd name="T7" fmla="*/ 23908 h 38862"/>
                  <a:gd name="T8" fmla="*/ 37065 w 58923"/>
                  <a:gd name="T9" fmla="*/ 11049 h 38862"/>
                  <a:gd name="T10" fmla="*/ 10169 w 58923"/>
                  <a:gd name="T11" fmla="*/ 0 h 38862"/>
                  <a:gd name="T12" fmla="*/ 0 w 58923"/>
                  <a:gd name="T13" fmla="*/ 11049 h 388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8923" h="38862" extrusionOk="0">
                    <a:moveTo>
                      <a:pt x="0" y="11049"/>
                    </a:moveTo>
                    <a:lnTo>
                      <a:pt x="48944" y="38862"/>
                    </a:lnTo>
                    <a:lnTo>
                      <a:pt x="58923" y="31623"/>
                    </a:lnTo>
                    <a:cubicBezTo>
                      <a:pt x="58923" y="31623"/>
                      <a:pt x="52841" y="24575"/>
                      <a:pt x="52366" y="23908"/>
                    </a:cubicBezTo>
                    <a:cubicBezTo>
                      <a:pt x="47966" y="18840"/>
                      <a:pt x="42805" y="14507"/>
                      <a:pt x="37065" y="11049"/>
                    </a:cubicBezTo>
                    <a:cubicBezTo>
                      <a:pt x="33453" y="10382"/>
                      <a:pt x="10169" y="0"/>
                      <a:pt x="10169" y="0"/>
                    </a:cubicBezTo>
                    <a:lnTo>
                      <a:pt x="0" y="11049"/>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921" name="Google Shape;3366;p47">
                <a:extLst>
                  <a:ext uri="{FF2B5EF4-FFF2-40B4-BE49-F238E27FC236}">
                    <a16:creationId xmlns:a16="http://schemas.microsoft.com/office/drawing/2014/main" id="{57C5E3F5-4132-D280-97EC-F7052A281274}"/>
                  </a:ext>
                </a:extLst>
              </p:cNvPr>
              <p:cNvSpPr>
                <a:spLocks/>
              </p:cNvSpPr>
              <p:nvPr/>
            </p:nvSpPr>
            <p:spPr bwMode="auto">
              <a:xfrm>
                <a:off x="6049241" y="3300126"/>
                <a:ext cx="27275" cy="24479"/>
              </a:xfrm>
              <a:custGeom>
                <a:avLst/>
                <a:gdLst>
                  <a:gd name="T0" fmla="*/ 27276 w 27275"/>
                  <a:gd name="T1" fmla="*/ 24479 h 24479"/>
                  <a:gd name="T2" fmla="*/ 27276 w 27275"/>
                  <a:gd name="T3" fmla="*/ 7334 h 24479"/>
                  <a:gd name="T4" fmla="*/ 4752 w 27275"/>
                  <a:gd name="T5" fmla="*/ 0 h 24479"/>
                  <a:gd name="T6" fmla="*/ 0 w 27275"/>
                  <a:gd name="T7" fmla="*/ 13430 h 24479"/>
                  <a:gd name="T8" fmla="*/ 1140 w 27275"/>
                  <a:gd name="T9" fmla="*/ 19621 h 24479"/>
                  <a:gd name="T10" fmla="*/ 27276 w 27275"/>
                  <a:gd name="T11" fmla="*/ 24479 h 244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275" h="24479" extrusionOk="0">
                    <a:moveTo>
                      <a:pt x="27276" y="24479"/>
                    </a:moveTo>
                    <a:lnTo>
                      <a:pt x="27276" y="7334"/>
                    </a:lnTo>
                    <a:lnTo>
                      <a:pt x="4752" y="0"/>
                    </a:lnTo>
                    <a:lnTo>
                      <a:pt x="0" y="13430"/>
                    </a:lnTo>
                    <a:lnTo>
                      <a:pt x="1140" y="19621"/>
                    </a:lnTo>
                    <a:lnTo>
                      <a:pt x="27276" y="24479"/>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922" name="Google Shape;3367;p47">
                <a:extLst>
                  <a:ext uri="{FF2B5EF4-FFF2-40B4-BE49-F238E27FC236}">
                    <a16:creationId xmlns:a16="http://schemas.microsoft.com/office/drawing/2014/main" id="{ABA55F3C-D84F-78AA-98D7-E3BB6A95333B}"/>
                  </a:ext>
                </a:extLst>
              </p:cNvPr>
              <p:cNvSpPr>
                <a:spLocks/>
              </p:cNvSpPr>
              <p:nvPr/>
            </p:nvSpPr>
            <p:spPr bwMode="auto">
              <a:xfrm>
                <a:off x="5927022" y="3295078"/>
                <a:ext cx="26135" cy="19430"/>
              </a:xfrm>
              <a:custGeom>
                <a:avLst/>
                <a:gdLst>
                  <a:gd name="T0" fmla="*/ 0 w 26135"/>
                  <a:gd name="T1" fmla="*/ 17145 h 19430"/>
                  <a:gd name="T2" fmla="*/ 0 w 26135"/>
                  <a:gd name="T3" fmla="*/ 0 h 19430"/>
                  <a:gd name="T4" fmla="*/ 26135 w 26135"/>
                  <a:gd name="T5" fmla="*/ 2762 h 19430"/>
                  <a:gd name="T6" fmla="*/ 17677 w 26135"/>
                  <a:gd name="T7" fmla="*/ 19431 h 19430"/>
                  <a:gd name="T8" fmla="*/ 0 w 26135"/>
                  <a:gd name="T9" fmla="*/ 17145 h 194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135" h="19430" extrusionOk="0">
                    <a:moveTo>
                      <a:pt x="0" y="17145"/>
                    </a:moveTo>
                    <a:lnTo>
                      <a:pt x="0" y="0"/>
                    </a:lnTo>
                    <a:lnTo>
                      <a:pt x="26135" y="2762"/>
                    </a:lnTo>
                    <a:lnTo>
                      <a:pt x="17677" y="19431"/>
                    </a:lnTo>
                    <a:lnTo>
                      <a:pt x="0" y="17145"/>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923" name="Google Shape;3368;p47">
                <a:extLst>
                  <a:ext uri="{FF2B5EF4-FFF2-40B4-BE49-F238E27FC236}">
                    <a16:creationId xmlns:a16="http://schemas.microsoft.com/office/drawing/2014/main" id="{6E722AC6-B98C-3BB4-F62E-856F27B7717B}"/>
                  </a:ext>
                </a:extLst>
              </p:cNvPr>
              <p:cNvSpPr>
                <a:spLocks/>
              </p:cNvSpPr>
              <p:nvPr/>
            </p:nvSpPr>
            <p:spPr bwMode="auto">
              <a:xfrm>
                <a:off x="5927973" y="3352800"/>
                <a:ext cx="30221" cy="30289"/>
              </a:xfrm>
              <a:custGeom>
                <a:avLst/>
                <a:gdLst>
                  <a:gd name="T0" fmla="*/ 0 w 30221"/>
                  <a:gd name="T1" fmla="*/ 17717 h 30289"/>
                  <a:gd name="T2" fmla="*/ 0 w 30221"/>
                  <a:gd name="T3" fmla="*/ 0 h 30289"/>
                  <a:gd name="T4" fmla="*/ 30222 w 30221"/>
                  <a:gd name="T5" fmla="*/ 0 h 30289"/>
                  <a:gd name="T6" fmla="*/ 22904 w 30221"/>
                  <a:gd name="T7" fmla="*/ 16002 h 30289"/>
                  <a:gd name="T8" fmla="*/ 9979 w 30221"/>
                  <a:gd name="T9" fmla="*/ 30289 h 30289"/>
                  <a:gd name="T10" fmla="*/ 0 w 30221"/>
                  <a:gd name="T11" fmla="*/ 17717 h 3028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221" h="30289" extrusionOk="0">
                    <a:moveTo>
                      <a:pt x="0" y="17717"/>
                    </a:moveTo>
                    <a:lnTo>
                      <a:pt x="0" y="0"/>
                    </a:lnTo>
                    <a:lnTo>
                      <a:pt x="30222" y="0"/>
                    </a:lnTo>
                    <a:lnTo>
                      <a:pt x="22904" y="16002"/>
                    </a:lnTo>
                    <a:lnTo>
                      <a:pt x="9979" y="30289"/>
                    </a:lnTo>
                    <a:lnTo>
                      <a:pt x="0" y="17717"/>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924" name="Google Shape;3369;p47">
                <a:extLst>
                  <a:ext uri="{FF2B5EF4-FFF2-40B4-BE49-F238E27FC236}">
                    <a16:creationId xmlns:a16="http://schemas.microsoft.com/office/drawing/2014/main" id="{E3F93E40-1893-CF52-A1A6-EC8FB394836C}"/>
                  </a:ext>
                </a:extLst>
              </p:cNvPr>
              <p:cNvSpPr>
                <a:spLocks/>
              </p:cNvSpPr>
              <p:nvPr/>
            </p:nvSpPr>
            <p:spPr bwMode="auto">
              <a:xfrm>
                <a:off x="5927022" y="3277266"/>
                <a:ext cx="294877" cy="185546"/>
              </a:xfrm>
              <a:custGeom>
                <a:avLst/>
                <a:gdLst>
                  <a:gd name="T0" fmla="*/ 149495 w 294877"/>
                  <a:gd name="T1" fmla="*/ 30194 h 185546"/>
                  <a:gd name="T2" fmla="*/ 137900 w 294877"/>
                  <a:gd name="T3" fmla="*/ 31147 h 185546"/>
                  <a:gd name="T4" fmla="*/ 120413 w 294877"/>
                  <a:gd name="T5" fmla="*/ 34290 h 185546"/>
                  <a:gd name="T6" fmla="*/ 100265 w 294877"/>
                  <a:gd name="T7" fmla="*/ 39433 h 185546"/>
                  <a:gd name="T8" fmla="*/ 80497 w 294877"/>
                  <a:gd name="T9" fmla="*/ 46958 h 185546"/>
                  <a:gd name="T10" fmla="*/ 131247 w 294877"/>
                  <a:gd name="T11" fmla="*/ 76390 h 185546"/>
                  <a:gd name="T12" fmla="*/ 140751 w 294877"/>
                  <a:gd name="T13" fmla="*/ 73152 h 185546"/>
                  <a:gd name="T14" fmla="*/ 177341 w 294877"/>
                  <a:gd name="T15" fmla="*/ 62198 h 185546"/>
                  <a:gd name="T16" fmla="*/ 210224 w 294877"/>
                  <a:gd name="T17" fmla="*/ 56769 h 185546"/>
                  <a:gd name="T18" fmla="*/ 240541 w 294877"/>
                  <a:gd name="T19" fmla="*/ 58769 h 185546"/>
                  <a:gd name="T20" fmla="*/ 269052 w 294877"/>
                  <a:gd name="T21" fmla="*/ 70104 h 185546"/>
                  <a:gd name="T22" fmla="*/ 290911 w 294877"/>
                  <a:gd name="T23" fmla="*/ 89154 h 185546"/>
                  <a:gd name="T24" fmla="*/ 294142 w 294877"/>
                  <a:gd name="T25" fmla="*/ 108966 h 185546"/>
                  <a:gd name="T26" fmla="*/ 282262 w 294877"/>
                  <a:gd name="T27" fmla="*/ 128683 h 185546"/>
                  <a:gd name="T28" fmla="*/ 259073 w 294877"/>
                  <a:gd name="T29" fmla="*/ 146971 h 185546"/>
                  <a:gd name="T30" fmla="*/ 291386 w 294877"/>
                  <a:gd name="T31" fmla="*/ 166021 h 185546"/>
                  <a:gd name="T32" fmla="*/ 273709 w 294877"/>
                  <a:gd name="T33" fmla="*/ 176308 h 185546"/>
                  <a:gd name="T34" fmla="*/ 241111 w 294877"/>
                  <a:gd name="T35" fmla="*/ 157258 h 185546"/>
                  <a:gd name="T36" fmla="*/ 192642 w 294877"/>
                  <a:gd name="T37" fmla="*/ 175546 h 185546"/>
                  <a:gd name="T38" fmla="*/ 139230 w 294877"/>
                  <a:gd name="T39" fmla="*/ 185547 h 185546"/>
                  <a:gd name="T40" fmla="*/ 122219 w 294877"/>
                  <a:gd name="T41" fmla="*/ 154972 h 185546"/>
                  <a:gd name="T42" fmla="*/ 136379 w 294877"/>
                  <a:gd name="T43" fmla="*/ 153924 h 185546"/>
                  <a:gd name="T44" fmla="*/ 157763 w 294877"/>
                  <a:gd name="T45" fmla="*/ 150209 h 185546"/>
                  <a:gd name="T46" fmla="*/ 182568 w 294877"/>
                  <a:gd name="T47" fmla="*/ 143827 h 185546"/>
                  <a:gd name="T48" fmla="*/ 207373 w 294877"/>
                  <a:gd name="T49" fmla="*/ 134302 h 185546"/>
                  <a:gd name="T50" fmla="*/ 156812 w 294877"/>
                  <a:gd name="T51" fmla="*/ 105061 h 185546"/>
                  <a:gd name="T52" fmla="*/ 150255 w 294877"/>
                  <a:gd name="T53" fmla="*/ 107347 h 185546"/>
                  <a:gd name="T54" fmla="*/ 143317 w 294877"/>
                  <a:gd name="T55" fmla="*/ 109538 h 185546"/>
                  <a:gd name="T56" fmla="*/ 108343 w 294877"/>
                  <a:gd name="T57" fmla="*/ 119063 h 185546"/>
                  <a:gd name="T58" fmla="*/ 78596 w 294877"/>
                  <a:gd name="T59" fmla="*/ 123063 h 185546"/>
                  <a:gd name="T60" fmla="*/ 52271 w 294877"/>
                  <a:gd name="T61" fmla="*/ 120586 h 185546"/>
                  <a:gd name="T62" fmla="*/ 27941 w 294877"/>
                  <a:gd name="T63" fmla="*/ 111061 h 185546"/>
                  <a:gd name="T64" fmla="*/ 6748 w 294877"/>
                  <a:gd name="T65" fmla="*/ 92869 h 185546"/>
                  <a:gd name="T66" fmla="*/ 1045 w 294877"/>
                  <a:gd name="T67" fmla="*/ 73247 h 185546"/>
                  <a:gd name="T68" fmla="*/ 9409 w 294877"/>
                  <a:gd name="T69" fmla="*/ 53435 h 185546"/>
                  <a:gd name="T70" fmla="*/ 29937 w 294877"/>
                  <a:gd name="T71" fmla="*/ 34385 h 185546"/>
                  <a:gd name="T72" fmla="*/ 0 w 294877"/>
                  <a:gd name="T73" fmla="*/ 17050 h 185546"/>
                  <a:gd name="T74" fmla="*/ 17582 w 294877"/>
                  <a:gd name="T75" fmla="*/ 6763 h 185546"/>
                  <a:gd name="T76" fmla="*/ 47329 w 294877"/>
                  <a:gd name="T77" fmla="*/ 24003 h 185546"/>
                  <a:gd name="T78" fmla="*/ 90856 w 294877"/>
                  <a:gd name="T79" fmla="*/ 7906 h 185546"/>
                  <a:gd name="T80" fmla="*/ 134479 w 294877"/>
                  <a:gd name="T81" fmla="*/ 0 h 185546"/>
                  <a:gd name="T82" fmla="*/ 149495 w 294877"/>
                  <a:gd name="T83" fmla="*/ 30194 h 185546"/>
                  <a:gd name="T84" fmla="*/ 63105 w 294877"/>
                  <a:gd name="T85" fmla="*/ 83534 h 185546"/>
                  <a:gd name="T86" fmla="*/ 85154 w 294877"/>
                  <a:gd name="T87" fmla="*/ 88297 h 185546"/>
                  <a:gd name="T88" fmla="*/ 115471 w 294877"/>
                  <a:gd name="T89" fmla="*/ 81534 h 185546"/>
                  <a:gd name="T90" fmla="*/ 67952 w 294877"/>
                  <a:gd name="T91" fmla="*/ 54007 h 185546"/>
                  <a:gd name="T92" fmla="*/ 63105 w 294877"/>
                  <a:gd name="T93" fmla="*/ 83534 h 185546"/>
                  <a:gd name="T94" fmla="*/ 229992 w 294877"/>
                  <a:gd name="T95" fmla="*/ 97441 h 185546"/>
                  <a:gd name="T96" fmla="*/ 206232 w 294877"/>
                  <a:gd name="T97" fmla="*/ 93250 h 185546"/>
                  <a:gd name="T98" fmla="*/ 172969 w 294877"/>
                  <a:gd name="T99" fmla="*/ 100584 h 185546"/>
                  <a:gd name="T100" fmla="*/ 220488 w 294877"/>
                  <a:gd name="T101" fmla="*/ 127921 h 185546"/>
                  <a:gd name="T102" fmla="*/ 229992 w 294877"/>
                  <a:gd name="T103" fmla="*/ 97441 h 18554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94877" h="185546" extrusionOk="0">
                    <a:moveTo>
                      <a:pt x="149495" y="30194"/>
                    </a:moveTo>
                    <a:cubicBezTo>
                      <a:pt x="145608" y="30185"/>
                      <a:pt x="141730" y="30499"/>
                      <a:pt x="137900" y="31147"/>
                    </a:cubicBezTo>
                    <a:cubicBezTo>
                      <a:pt x="132673" y="31813"/>
                      <a:pt x="126876" y="32861"/>
                      <a:pt x="120413" y="34290"/>
                    </a:cubicBezTo>
                    <a:cubicBezTo>
                      <a:pt x="113950" y="35719"/>
                      <a:pt x="107298" y="37338"/>
                      <a:pt x="100265" y="39433"/>
                    </a:cubicBezTo>
                    <a:cubicBezTo>
                      <a:pt x="93517" y="41491"/>
                      <a:pt x="86912" y="44005"/>
                      <a:pt x="80497" y="46958"/>
                    </a:cubicBezTo>
                    <a:lnTo>
                      <a:pt x="131247" y="76390"/>
                    </a:lnTo>
                    <a:lnTo>
                      <a:pt x="140751" y="73152"/>
                    </a:lnTo>
                    <a:cubicBezTo>
                      <a:pt x="153676" y="68866"/>
                      <a:pt x="165841" y="65246"/>
                      <a:pt x="177341" y="62198"/>
                    </a:cubicBezTo>
                    <a:cubicBezTo>
                      <a:pt x="188108" y="59360"/>
                      <a:pt x="199114" y="57540"/>
                      <a:pt x="210224" y="56769"/>
                    </a:cubicBezTo>
                    <a:cubicBezTo>
                      <a:pt x="220374" y="56178"/>
                      <a:pt x="230552" y="56855"/>
                      <a:pt x="240541" y="58769"/>
                    </a:cubicBezTo>
                    <a:cubicBezTo>
                      <a:pt x="250577" y="61036"/>
                      <a:pt x="260195" y="64856"/>
                      <a:pt x="269052" y="70104"/>
                    </a:cubicBezTo>
                    <a:cubicBezTo>
                      <a:pt x="277824" y="74504"/>
                      <a:pt x="285351" y="81058"/>
                      <a:pt x="290911" y="89154"/>
                    </a:cubicBezTo>
                    <a:cubicBezTo>
                      <a:pt x="294636" y="95040"/>
                      <a:pt x="295796" y="102194"/>
                      <a:pt x="294142" y="108966"/>
                    </a:cubicBezTo>
                    <a:cubicBezTo>
                      <a:pt x="292013" y="116481"/>
                      <a:pt x="287908" y="123292"/>
                      <a:pt x="282262" y="128683"/>
                    </a:cubicBezTo>
                    <a:cubicBezTo>
                      <a:pt x="275287" y="135684"/>
                      <a:pt x="267503" y="141827"/>
                      <a:pt x="259073" y="146971"/>
                    </a:cubicBezTo>
                    <a:lnTo>
                      <a:pt x="291386" y="166021"/>
                    </a:lnTo>
                    <a:lnTo>
                      <a:pt x="273709" y="176308"/>
                    </a:lnTo>
                    <a:lnTo>
                      <a:pt x="241111" y="157258"/>
                    </a:lnTo>
                    <a:cubicBezTo>
                      <a:pt x="225591" y="164925"/>
                      <a:pt x="209359" y="171050"/>
                      <a:pt x="192642" y="175546"/>
                    </a:cubicBezTo>
                    <a:cubicBezTo>
                      <a:pt x="175164" y="180422"/>
                      <a:pt x="157288" y="183775"/>
                      <a:pt x="139230" y="185547"/>
                    </a:cubicBezTo>
                    <a:lnTo>
                      <a:pt x="122219" y="154972"/>
                    </a:lnTo>
                    <a:cubicBezTo>
                      <a:pt x="125355" y="154972"/>
                      <a:pt x="130107" y="154972"/>
                      <a:pt x="136379" y="153924"/>
                    </a:cubicBezTo>
                    <a:cubicBezTo>
                      <a:pt x="142652" y="152876"/>
                      <a:pt x="149875" y="151924"/>
                      <a:pt x="157763" y="150209"/>
                    </a:cubicBezTo>
                    <a:cubicBezTo>
                      <a:pt x="165651" y="148495"/>
                      <a:pt x="173824" y="146399"/>
                      <a:pt x="182568" y="143827"/>
                    </a:cubicBezTo>
                    <a:cubicBezTo>
                      <a:pt x="191074" y="141303"/>
                      <a:pt x="199361" y="138113"/>
                      <a:pt x="207373" y="134302"/>
                    </a:cubicBezTo>
                    <a:lnTo>
                      <a:pt x="156812" y="105061"/>
                    </a:lnTo>
                    <a:cubicBezTo>
                      <a:pt x="154722" y="105918"/>
                      <a:pt x="152441" y="106680"/>
                      <a:pt x="150255" y="107347"/>
                    </a:cubicBezTo>
                    <a:lnTo>
                      <a:pt x="143317" y="109538"/>
                    </a:lnTo>
                    <a:cubicBezTo>
                      <a:pt x="130582" y="113728"/>
                      <a:pt x="118987" y="116967"/>
                      <a:pt x="108343" y="119063"/>
                    </a:cubicBezTo>
                    <a:cubicBezTo>
                      <a:pt x="98573" y="121339"/>
                      <a:pt x="88613" y="122672"/>
                      <a:pt x="78596" y="123063"/>
                    </a:cubicBezTo>
                    <a:cubicBezTo>
                      <a:pt x="69748" y="123377"/>
                      <a:pt x="60900" y="122549"/>
                      <a:pt x="52271" y="120586"/>
                    </a:cubicBezTo>
                    <a:cubicBezTo>
                      <a:pt x="43727" y="118662"/>
                      <a:pt x="35525" y="115452"/>
                      <a:pt x="27941" y="111061"/>
                    </a:cubicBezTo>
                    <a:cubicBezTo>
                      <a:pt x="19597" y="106670"/>
                      <a:pt x="12355" y="100460"/>
                      <a:pt x="6748" y="92869"/>
                    </a:cubicBezTo>
                    <a:cubicBezTo>
                      <a:pt x="2690" y="87163"/>
                      <a:pt x="684" y="80248"/>
                      <a:pt x="1045" y="73247"/>
                    </a:cubicBezTo>
                    <a:cubicBezTo>
                      <a:pt x="1768" y="65951"/>
                      <a:pt x="4685" y="59036"/>
                      <a:pt x="9409" y="53435"/>
                    </a:cubicBezTo>
                    <a:cubicBezTo>
                      <a:pt x="15187" y="46025"/>
                      <a:pt x="22125" y="39595"/>
                      <a:pt x="29937" y="34385"/>
                    </a:cubicBezTo>
                    <a:lnTo>
                      <a:pt x="0" y="17050"/>
                    </a:lnTo>
                    <a:lnTo>
                      <a:pt x="17582" y="6763"/>
                    </a:lnTo>
                    <a:lnTo>
                      <a:pt x="47329" y="24003"/>
                    </a:lnTo>
                    <a:cubicBezTo>
                      <a:pt x="61214" y="17069"/>
                      <a:pt x="75802" y="11668"/>
                      <a:pt x="90856" y="7906"/>
                    </a:cubicBezTo>
                    <a:cubicBezTo>
                      <a:pt x="105197" y="4286"/>
                      <a:pt x="119776" y="1638"/>
                      <a:pt x="134479" y="0"/>
                    </a:cubicBezTo>
                    <a:lnTo>
                      <a:pt x="149495" y="30194"/>
                    </a:lnTo>
                    <a:close/>
                    <a:moveTo>
                      <a:pt x="63105" y="83534"/>
                    </a:moveTo>
                    <a:cubicBezTo>
                      <a:pt x="69777" y="87401"/>
                      <a:pt x="77484" y="89068"/>
                      <a:pt x="85154" y="88297"/>
                    </a:cubicBezTo>
                    <a:cubicBezTo>
                      <a:pt x="95475" y="87125"/>
                      <a:pt x="105635" y="84858"/>
                      <a:pt x="115471" y="81534"/>
                    </a:cubicBezTo>
                    <a:lnTo>
                      <a:pt x="67952" y="54007"/>
                    </a:lnTo>
                    <a:cubicBezTo>
                      <a:pt x="50180" y="65437"/>
                      <a:pt x="48849" y="75533"/>
                      <a:pt x="63105" y="83534"/>
                    </a:cubicBezTo>
                    <a:close/>
                    <a:moveTo>
                      <a:pt x="229992" y="97441"/>
                    </a:moveTo>
                    <a:cubicBezTo>
                      <a:pt x="222740" y="93497"/>
                      <a:pt x="214396" y="92021"/>
                      <a:pt x="206232" y="93250"/>
                    </a:cubicBezTo>
                    <a:cubicBezTo>
                      <a:pt x="194951" y="94707"/>
                      <a:pt x="183822" y="97164"/>
                      <a:pt x="172969" y="100584"/>
                    </a:cubicBezTo>
                    <a:lnTo>
                      <a:pt x="220488" y="127921"/>
                    </a:lnTo>
                    <a:cubicBezTo>
                      <a:pt x="240256" y="115538"/>
                      <a:pt x="243677" y="105442"/>
                      <a:pt x="229992" y="97441"/>
                    </a:cubicBezTo>
                    <a:close/>
                  </a:path>
                </a:pathLst>
              </a:custGeom>
              <a:solidFill>
                <a:srgbClr val="F9CA0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grpSp>
        <p:grpSp>
          <p:nvGrpSpPr>
            <p:cNvPr id="24599" name="Google Shape;3370;p47">
              <a:extLst>
                <a:ext uri="{FF2B5EF4-FFF2-40B4-BE49-F238E27FC236}">
                  <a16:creationId xmlns:a16="http://schemas.microsoft.com/office/drawing/2014/main" id="{3D2BF0C6-84FA-989B-6651-B7018784A695}"/>
                </a:ext>
              </a:extLst>
            </p:cNvPr>
            <p:cNvGrpSpPr>
              <a:grpSpLocks/>
            </p:cNvGrpSpPr>
            <p:nvPr/>
          </p:nvGrpSpPr>
          <p:grpSpPr bwMode="auto">
            <a:xfrm>
              <a:off x="3810520" y="2225674"/>
              <a:ext cx="883852" cy="621125"/>
              <a:chOff x="5620145" y="2967799"/>
              <a:chExt cx="883852" cy="621125"/>
            </a:xfrm>
          </p:grpSpPr>
          <p:sp>
            <p:nvSpPr>
              <p:cNvPr id="24893" name="Google Shape;3371;p47">
                <a:extLst>
                  <a:ext uri="{FF2B5EF4-FFF2-40B4-BE49-F238E27FC236}">
                    <a16:creationId xmlns:a16="http://schemas.microsoft.com/office/drawing/2014/main" id="{CD4B0DB1-BB43-E7A2-595A-79A68D5BFD21}"/>
                  </a:ext>
                </a:extLst>
              </p:cNvPr>
              <p:cNvSpPr>
                <a:spLocks/>
              </p:cNvSpPr>
              <p:nvPr/>
            </p:nvSpPr>
            <p:spPr bwMode="auto">
              <a:xfrm>
                <a:off x="5620145" y="3077432"/>
                <a:ext cx="883852" cy="511492"/>
              </a:xfrm>
              <a:custGeom>
                <a:avLst/>
                <a:gdLst>
                  <a:gd name="T0" fmla="*/ 883852 w 883852"/>
                  <a:gd name="T1" fmla="*/ 255746 h 511492"/>
                  <a:gd name="T2" fmla="*/ 441926 w 883852"/>
                  <a:gd name="T3" fmla="*/ 511493 h 511492"/>
                  <a:gd name="T4" fmla="*/ 0 w 883852"/>
                  <a:gd name="T5" fmla="*/ 255746 h 511492"/>
                  <a:gd name="T6" fmla="*/ 441926 w 883852"/>
                  <a:gd name="T7" fmla="*/ 0 h 511492"/>
                  <a:gd name="T8" fmla="*/ 883852 w 883852"/>
                  <a:gd name="T9" fmla="*/ 255746 h 5114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3852" h="511492" extrusionOk="0">
                    <a:moveTo>
                      <a:pt x="883852" y="255746"/>
                    </a:moveTo>
                    <a:cubicBezTo>
                      <a:pt x="883852" y="396991"/>
                      <a:pt x="685995" y="511493"/>
                      <a:pt x="441926" y="511493"/>
                    </a:cubicBezTo>
                    <a:cubicBezTo>
                      <a:pt x="197857" y="511493"/>
                      <a:pt x="0" y="396991"/>
                      <a:pt x="0" y="255746"/>
                    </a:cubicBezTo>
                    <a:cubicBezTo>
                      <a:pt x="0" y="114502"/>
                      <a:pt x="197857" y="0"/>
                      <a:pt x="441926" y="0"/>
                    </a:cubicBezTo>
                    <a:cubicBezTo>
                      <a:pt x="685995" y="0"/>
                      <a:pt x="883852" y="114501"/>
                      <a:pt x="883852" y="255746"/>
                    </a:cubicBezTo>
                    <a:close/>
                  </a:path>
                </a:pathLst>
              </a:custGeom>
              <a:solidFill>
                <a:srgbClr val="DD990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894" name="Google Shape;3372;p47">
                <a:extLst>
                  <a:ext uri="{FF2B5EF4-FFF2-40B4-BE49-F238E27FC236}">
                    <a16:creationId xmlns:a16="http://schemas.microsoft.com/office/drawing/2014/main" id="{BC0C12E4-6363-144A-61F7-C464227E5193}"/>
                  </a:ext>
                </a:extLst>
              </p:cNvPr>
              <p:cNvSpPr>
                <a:spLocks/>
              </p:cNvSpPr>
              <p:nvPr/>
            </p:nvSpPr>
            <p:spPr bwMode="auto">
              <a:xfrm>
                <a:off x="5620240" y="3220497"/>
                <a:ext cx="87339" cy="116586"/>
              </a:xfrm>
              <a:custGeom>
                <a:avLst/>
                <a:gdLst>
                  <a:gd name="T0" fmla="*/ 0 w 87339"/>
                  <a:gd name="T1" fmla="*/ 116586 h 116586"/>
                  <a:gd name="T2" fmla="*/ 0 w 87339"/>
                  <a:gd name="T3" fmla="*/ 0 h 116586"/>
                  <a:gd name="T4" fmla="*/ 87340 w 87339"/>
                  <a:gd name="T5" fmla="*/ 78010 h 116586"/>
                  <a:gd name="T6" fmla="*/ 0 w 87339"/>
                  <a:gd name="T7" fmla="*/ 116586 h 1165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7339" h="116586" extrusionOk="0">
                    <a:moveTo>
                      <a:pt x="0" y="116586"/>
                    </a:moveTo>
                    <a:lnTo>
                      <a:pt x="0" y="0"/>
                    </a:lnTo>
                    <a:lnTo>
                      <a:pt x="87340" y="78010"/>
                    </a:lnTo>
                    <a:lnTo>
                      <a:pt x="0" y="116586"/>
                    </a:lnTo>
                    <a:close/>
                  </a:path>
                </a:pathLst>
              </a:custGeom>
              <a:solidFill>
                <a:srgbClr val="DD990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895" name="Google Shape;3373;p47">
                <a:extLst>
                  <a:ext uri="{FF2B5EF4-FFF2-40B4-BE49-F238E27FC236}">
                    <a16:creationId xmlns:a16="http://schemas.microsoft.com/office/drawing/2014/main" id="{A0A7A695-3363-E267-DDC0-DC7248807326}"/>
                  </a:ext>
                </a:extLst>
              </p:cNvPr>
              <p:cNvSpPr>
                <a:spLocks/>
              </p:cNvSpPr>
              <p:nvPr/>
            </p:nvSpPr>
            <p:spPr bwMode="auto">
              <a:xfrm>
                <a:off x="6437470" y="3223545"/>
                <a:ext cx="66526" cy="157162"/>
              </a:xfrm>
              <a:custGeom>
                <a:avLst/>
                <a:gdLst>
                  <a:gd name="T0" fmla="*/ 66527 w 66526"/>
                  <a:gd name="T1" fmla="*/ 0 h 157162"/>
                  <a:gd name="T2" fmla="*/ 66527 w 66526"/>
                  <a:gd name="T3" fmla="*/ 109633 h 157162"/>
                  <a:gd name="T4" fmla="*/ 21859 w 66526"/>
                  <a:gd name="T5" fmla="*/ 157163 h 157162"/>
                  <a:gd name="T6" fmla="*/ 0 w 66526"/>
                  <a:gd name="T7" fmla="*/ 31623 h 157162"/>
                  <a:gd name="T8" fmla="*/ 66527 w 66526"/>
                  <a:gd name="T9" fmla="*/ 0 h 1571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526" h="157162" extrusionOk="0">
                    <a:moveTo>
                      <a:pt x="66527" y="0"/>
                    </a:moveTo>
                    <a:lnTo>
                      <a:pt x="66527" y="109633"/>
                    </a:lnTo>
                    <a:lnTo>
                      <a:pt x="21859" y="157163"/>
                    </a:lnTo>
                    <a:lnTo>
                      <a:pt x="0" y="31623"/>
                    </a:lnTo>
                    <a:lnTo>
                      <a:pt x="66527" y="0"/>
                    </a:lnTo>
                    <a:close/>
                  </a:path>
                </a:pathLst>
              </a:custGeom>
              <a:solidFill>
                <a:srgbClr val="DD990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896" name="Google Shape;3374;p47">
                <a:extLst>
                  <a:ext uri="{FF2B5EF4-FFF2-40B4-BE49-F238E27FC236}">
                    <a16:creationId xmlns:a16="http://schemas.microsoft.com/office/drawing/2014/main" id="{1443489D-12B4-62BE-DB70-DF3A153F4F73}"/>
                  </a:ext>
                </a:extLst>
              </p:cNvPr>
              <p:cNvSpPr>
                <a:spLocks/>
              </p:cNvSpPr>
              <p:nvPr/>
            </p:nvSpPr>
            <p:spPr bwMode="auto">
              <a:xfrm>
                <a:off x="5620145" y="2967799"/>
                <a:ext cx="883852" cy="511492"/>
              </a:xfrm>
              <a:custGeom>
                <a:avLst/>
                <a:gdLst>
                  <a:gd name="T0" fmla="*/ 883852 w 883852"/>
                  <a:gd name="T1" fmla="*/ 255746 h 511492"/>
                  <a:gd name="T2" fmla="*/ 441926 w 883852"/>
                  <a:gd name="T3" fmla="*/ 511493 h 511492"/>
                  <a:gd name="T4" fmla="*/ 0 w 883852"/>
                  <a:gd name="T5" fmla="*/ 255746 h 511492"/>
                  <a:gd name="T6" fmla="*/ 441926 w 883852"/>
                  <a:gd name="T7" fmla="*/ 0 h 511492"/>
                  <a:gd name="T8" fmla="*/ 883852 w 883852"/>
                  <a:gd name="T9" fmla="*/ 255746 h 5114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897" name="Google Shape;3375;p47">
                <a:extLst>
                  <a:ext uri="{FF2B5EF4-FFF2-40B4-BE49-F238E27FC236}">
                    <a16:creationId xmlns:a16="http://schemas.microsoft.com/office/drawing/2014/main" id="{F8B054D7-655E-9BE9-9F25-D22B39F0FBBE}"/>
                  </a:ext>
                </a:extLst>
              </p:cNvPr>
              <p:cNvSpPr>
                <a:spLocks/>
              </p:cNvSpPr>
              <p:nvPr/>
            </p:nvSpPr>
            <p:spPr bwMode="auto">
              <a:xfrm>
                <a:off x="5745842" y="3037498"/>
                <a:ext cx="632610" cy="366021"/>
              </a:xfrm>
              <a:custGeom>
                <a:avLst/>
                <a:gdLst>
                  <a:gd name="T0" fmla="*/ 632040 w 632610"/>
                  <a:gd name="T1" fmla="*/ 194048 h 366021"/>
                  <a:gd name="T2" fmla="*/ 539948 w 632610"/>
                  <a:gd name="T3" fmla="*/ 312444 h 366021"/>
                  <a:gd name="T4" fmla="*/ 92510 w 632610"/>
                  <a:gd name="T5" fmla="*/ 312444 h 366021"/>
                  <a:gd name="T6" fmla="*/ 608 w 632610"/>
                  <a:gd name="T7" fmla="*/ 194048 h 366021"/>
                  <a:gd name="T8" fmla="*/ 92510 w 632610"/>
                  <a:gd name="T9" fmla="*/ 53650 h 366021"/>
                  <a:gd name="T10" fmla="*/ 539948 w 632610"/>
                  <a:gd name="T11" fmla="*/ 53650 h 366021"/>
                  <a:gd name="T12" fmla="*/ 632040 w 632610"/>
                  <a:gd name="T13" fmla="*/ 194048 h 3660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610" h="366021" extrusionOk="0">
                    <a:moveTo>
                      <a:pt x="632040" y="194048"/>
                    </a:moveTo>
                    <a:cubicBezTo>
                      <a:pt x="627573" y="237101"/>
                      <a:pt x="596971" y="279773"/>
                      <a:pt x="539948" y="312444"/>
                    </a:cubicBezTo>
                    <a:cubicBezTo>
                      <a:pt x="416399" y="383881"/>
                      <a:pt x="216059" y="383881"/>
                      <a:pt x="92510" y="312444"/>
                    </a:cubicBezTo>
                    <a:cubicBezTo>
                      <a:pt x="35487" y="279487"/>
                      <a:pt x="4980" y="237101"/>
                      <a:pt x="608" y="194048"/>
                    </a:cubicBezTo>
                    <a:cubicBezTo>
                      <a:pt x="-4809" y="143566"/>
                      <a:pt x="25983" y="92131"/>
                      <a:pt x="92510" y="53650"/>
                    </a:cubicBezTo>
                    <a:cubicBezTo>
                      <a:pt x="216059" y="-17883"/>
                      <a:pt x="416399" y="-17883"/>
                      <a:pt x="539948" y="53650"/>
                    </a:cubicBezTo>
                    <a:cubicBezTo>
                      <a:pt x="606569" y="92131"/>
                      <a:pt x="637267" y="143851"/>
                      <a:pt x="632040" y="194048"/>
                    </a:cubicBez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898" name="Google Shape;3376;p47">
                <a:extLst>
                  <a:ext uri="{FF2B5EF4-FFF2-40B4-BE49-F238E27FC236}">
                    <a16:creationId xmlns:a16="http://schemas.microsoft.com/office/drawing/2014/main" id="{73E47596-AB55-514B-12E8-BBFD77E33FEB}"/>
                  </a:ext>
                </a:extLst>
              </p:cNvPr>
              <p:cNvSpPr>
                <a:spLocks/>
              </p:cNvSpPr>
              <p:nvPr/>
            </p:nvSpPr>
            <p:spPr bwMode="auto">
              <a:xfrm>
                <a:off x="5746450" y="3059406"/>
                <a:ext cx="631431" cy="344114"/>
              </a:xfrm>
              <a:custGeom>
                <a:avLst/>
                <a:gdLst>
                  <a:gd name="T0" fmla="*/ 631432 w 631431"/>
                  <a:gd name="T1" fmla="*/ 172141 h 344114"/>
                  <a:gd name="T2" fmla="*/ 539340 w 631431"/>
                  <a:gd name="T3" fmla="*/ 290536 h 344114"/>
                  <a:gd name="T4" fmla="*/ 91902 w 631431"/>
                  <a:gd name="T5" fmla="*/ 290536 h 344114"/>
                  <a:gd name="T6" fmla="*/ 0 w 631431"/>
                  <a:gd name="T7" fmla="*/ 172141 h 344114"/>
                  <a:gd name="T8" fmla="*/ 91902 w 631431"/>
                  <a:gd name="T9" fmla="*/ 53650 h 344114"/>
                  <a:gd name="T10" fmla="*/ 539340 w 631431"/>
                  <a:gd name="T11" fmla="*/ 53650 h 344114"/>
                  <a:gd name="T12" fmla="*/ 631432 w 631431"/>
                  <a:gd name="T13" fmla="*/ 172141 h 3441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1431" h="344114" extrusionOk="0">
                    <a:moveTo>
                      <a:pt x="631432" y="172141"/>
                    </a:moveTo>
                    <a:cubicBezTo>
                      <a:pt x="626965" y="215193"/>
                      <a:pt x="596363" y="257866"/>
                      <a:pt x="539340" y="290536"/>
                    </a:cubicBezTo>
                    <a:cubicBezTo>
                      <a:pt x="415791" y="361974"/>
                      <a:pt x="215451" y="361974"/>
                      <a:pt x="91902" y="290536"/>
                    </a:cubicBezTo>
                    <a:cubicBezTo>
                      <a:pt x="34879" y="257580"/>
                      <a:pt x="4372" y="215193"/>
                      <a:pt x="0" y="172141"/>
                    </a:cubicBezTo>
                    <a:cubicBezTo>
                      <a:pt x="4372" y="128992"/>
                      <a:pt x="34974" y="86416"/>
                      <a:pt x="91902" y="53650"/>
                    </a:cubicBezTo>
                    <a:cubicBezTo>
                      <a:pt x="215451" y="-17883"/>
                      <a:pt x="415791" y="-17883"/>
                      <a:pt x="539340" y="53650"/>
                    </a:cubicBezTo>
                    <a:cubicBezTo>
                      <a:pt x="596363" y="86606"/>
                      <a:pt x="626965" y="128992"/>
                      <a:pt x="631432" y="172141"/>
                    </a:cubicBezTo>
                    <a:close/>
                  </a:path>
                </a:pathLst>
              </a:custGeom>
              <a:solidFill>
                <a:srgbClr val="E8A30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899" name="Google Shape;3377;p47">
                <a:extLst>
                  <a:ext uri="{FF2B5EF4-FFF2-40B4-BE49-F238E27FC236}">
                    <a16:creationId xmlns:a16="http://schemas.microsoft.com/office/drawing/2014/main" id="{BF9FE0B8-4855-FE64-1B3D-613B7A49F0C0}"/>
                  </a:ext>
                </a:extLst>
              </p:cNvPr>
              <p:cNvSpPr>
                <a:spLocks/>
              </p:cNvSpPr>
              <p:nvPr/>
            </p:nvSpPr>
            <p:spPr bwMode="auto">
              <a:xfrm>
                <a:off x="5907730" y="3141821"/>
                <a:ext cx="294899" cy="185451"/>
              </a:xfrm>
              <a:custGeom>
                <a:avLst/>
                <a:gdLst>
                  <a:gd name="T0" fmla="*/ 149685 w 294899"/>
                  <a:gd name="T1" fmla="*/ 30004 h 185451"/>
                  <a:gd name="T2" fmla="*/ 138090 w 294899"/>
                  <a:gd name="T3" fmla="*/ 30861 h 185451"/>
                  <a:gd name="T4" fmla="*/ 120603 w 294899"/>
                  <a:gd name="T5" fmla="*/ 34004 h 185451"/>
                  <a:gd name="T6" fmla="*/ 100550 w 294899"/>
                  <a:gd name="T7" fmla="*/ 39243 h 185451"/>
                  <a:gd name="T8" fmla="*/ 80687 w 294899"/>
                  <a:gd name="T9" fmla="*/ 46768 h 185451"/>
                  <a:gd name="T10" fmla="*/ 131532 w 294899"/>
                  <a:gd name="T11" fmla="*/ 76200 h 185451"/>
                  <a:gd name="T12" fmla="*/ 140561 w 294899"/>
                  <a:gd name="T13" fmla="*/ 72961 h 185451"/>
                  <a:gd name="T14" fmla="*/ 177151 w 294899"/>
                  <a:gd name="T15" fmla="*/ 62008 h 185451"/>
                  <a:gd name="T16" fmla="*/ 210034 w 294899"/>
                  <a:gd name="T17" fmla="*/ 56578 h 185451"/>
                  <a:gd name="T18" fmla="*/ 240541 w 294899"/>
                  <a:gd name="T19" fmla="*/ 58579 h 185451"/>
                  <a:gd name="T20" fmla="*/ 269052 w 294899"/>
                  <a:gd name="T21" fmla="*/ 69913 h 185451"/>
                  <a:gd name="T22" fmla="*/ 290911 w 294899"/>
                  <a:gd name="T23" fmla="*/ 88963 h 185451"/>
                  <a:gd name="T24" fmla="*/ 294142 w 294899"/>
                  <a:gd name="T25" fmla="*/ 108871 h 185451"/>
                  <a:gd name="T26" fmla="*/ 282262 w 294899"/>
                  <a:gd name="T27" fmla="*/ 128492 h 185451"/>
                  <a:gd name="T28" fmla="*/ 259073 w 294899"/>
                  <a:gd name="T29" fmla="*/ 146875 h 185451"/>
                  <a:gd name="T30" fmla="*/ 291386 w 294899"/>
                  <a:gd name="T31" fmla="*/ 165925 h 185451"/>
                  <a:gd name="T32" fmla="*/ 273709 w 294899"/>
                  <a:gd name="T33" fmla="*/ 176117 h 185451"/>
                  <a:gd name="T34" fmla="*/ 241111 w 294899"/>
                  <a:gd name="T35" fmla="*/ 157067 h 185451"/>
                  <a:gd name="T36" fmla="*/ 192642 w 294899"/>
                  <a:gd name="T37" fmla="*/ 175450 h 185451"/>
                  <a:gd name="T38" fmla="*/ 139230 w 294899"/>
                  <a:gd name="T39" fmla="*/ 185452 h 185451"/>
                  <a:gd name="T40" fmla="*/ 122219 w 294899"/>
                  <a:gd name="T41" fmla="*/ 154876 h 185451"/>
                  <a:gd name="T42" fmla="*/ 136474 w 294899"/>
                  <a:gd name="T43" fmla="*/ 153829 h 185451"/>
                  <a:gd name="T44" fmla="*/ 157763 w 294899"/>
                  <a:gd name="T45" fmla="*/ 150114 h 185451"/>
                  <a:gd name="T46" fmla="*/ 182568 w 294899"/>
                  <a:gd name="T47" fmla="*/ 143732 h 185451"/>
                  <a:gd name="T48" fmla="*/ 207373 w 294899"/>
                  <a:gd name="T49" fmla="*/ 134207 h 185451"/>
                  <a:gd name="T50" fmla="*/ 156907 w 294899"/>
                  <a:gd name="T51" fmla="*/ 104965 h 185451"/>
                  <a:gd name="T52" fmla="*/ 150255 w 294899"/>
                  <a:gd name="T53" fmla="*/ 107251 h 185451"/>
                  <a:gd name="T54" fmla="*/ 143317 w 294899"/>
                  <a:gd name="T55" fmla="*/ 109442 h 185451"/>
                  <a:gd name="T56" fmla="*/ 108343 w 294899"/>
                  <a:gd name="T57" fmla="*/ 118967 h 185451"/>
                  <a:gd name="T58" fmla="*/ 78596 w 294899"/>
                  <a:gd name="T59" fmla="*/ 122968 h 185451"/>
                  <a:gd name="T60" fmla="*/ 52271 w 294899"/>
                  <a:gd name="T61" fmla="*/ 120491 h 185451"/>
                  <a:gd name="T62" fmla="*/ 27941 w 294899"/>
                  <a:gd name="T63" fmla="*/ 110966 h 185451"/>
                  <a:gd name="T64" fmla="*/ 6748 w 294899"/>
                  <a:gd name="T65" fmla="*/ 92773 h 185451"/>
                  <a:gd name="T66" fmla="*/ 1045 w 294899"/>
                  <a:gd name="T67" fmla="*/ 73152 h 185451"/>
                  <a:gd name="T68" fmla="*/ 9409 w 294899"/>
                  <a:gd name="T69" fmla="*/ 53340 h 185451"/>
                  <a:gd name="T70" fmla="*/ 29937 w 294899"/>
                  <a:gd name="T71" fmla="*/ 34290 h 185451"/>
                  <a:gd name="T72" fmla="*/ 0 w 294899"/>
                  <a:gd name="T73" fmla="*/ 16954 h 185451"/>
                  <a:gd name="T74" fmla="*/ 17677 w 294899"/>
                  <a:gd name="T75" fmla="*/ 6763 h 185451"/>
                  <a:gd name="T76" fmla="*/ 47329 w 294899"/>
                  <a:gd name="T77" fmla="*/ 24003 h 185451"/>
                  <a:gd name="T78" fmla="*/ 90951 w 294899"/>
                  <a:gd name="T79" fmla="*/ 7906 h 185451"/>
                  <a:gd name="T80" fmla="*/ 134574 w 294899"/>
                  <a:gd name="T81" fmla="*/ 0 h 185451"/>
                  <a:gd name="T82" fmla="*/ 149685 w 294899"/>
                  <a:gd name="T83" fmla="*/ 30004 h 185451"/>
                  <a:gd name="T84" fmla="*/ 63390 w 294899"/>
                  <a:gd name="T85" fmla="*/ 83344 h 185451"/>
                  <a:gd name="T86" fmla="*/ 85344 w 294899"/>
                  <a:gd name="T87" fmla="*/ 88106 h 185451"/>
                  <a:gd name="T88" fmla="*/ 115661 w 294899"/>
                  <a:gd name="T89" fmla="*/ 81343 h 185451"/>
                  <a:gd name="T90" fmla="*/ 68142 w 294899"/>
                  <a:gd name="T91" fmla="*/ 53721 h 185451"/>
                  <a:gd name="T92" fmla="*/ 63390 w 294899"/>
                  <a:gd name="T93" fmla="*/ 83153 h 185451"/>
                  <a:gd name="T94" fmla="*/ 63390 w 294899"/>
                  <a:gd name="T95" fmla="*/ 83344 h 185451"/>
                  <a:gd name="T96" fmla="*/ 230182 w 294899"/>
                  <a:gd name="T97" fmla="*/ 96679 h 185451"/>
                  <a:gd name="T98" fmla="*/ 206422 w 294899"/>
                  <a:gd name="T99" fmla="*/ 92488 h 185451"/>
                  <a:gd name="T100" fmla="*/ 173254 w 294899"/>
                  <a:gd name="T101" fmla="*/ 99727 h 185451"/>
                  <a:gd name="T102" fmla="*/ 220773 w 294899"/>
                  <a:gd name="T103" fmla="*/ 127159 h 185451"/>
                  <a:gd name="T104" fmla="*/ 230182 w 294899"/>
                  <a:gd name="T105" fmla="*/ 96679 h 18545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94899" h="185451" extrusionOk="0">
                    <a:moveTo>
                      <a:pt x="149685" y="30004"/>
                    </a:moveTo>
                    <a:cubicBezTo>
                      <a:pt x="145807" y="30004"/>
                      <a:pt x="141929" y="30289"/>
                      <a:pt x="138090" y="30861"/>
                    </a:cubicBezTo>
                    <a:cubicBezTo>
                      <a:pt x="132958" y="31623"/>
                      <a:pt x="127066" y="32671"/>
                      <a:pt x="120603" y="34004"/>
                    </a:cubicBezTo>
                    <a:cubicBezTo>
                      <a:pt x="114140" y="35338"/>
                      <a:pt x="107488" y="37147"/>
                      <a:pt x="100550" y="39243"/>
                    </a:cubicBezTo>
                    <a:cubicBezTo>
                      <a:pt x="93745" y="41243"/>
                      <a:pt x="87112" y="43758"/>
                      <a:pt x="80687" y="46768"/>
                    </a:cubicBezTo>
                    <a:lnTo>
                      <a:pt x="131532" y="76200"/>
                    </a:lnTo>
                    <a:lnTo>
                      <a:pt x="140561" y="72961"/>
                    </a:lnTo>
                    <a:cubicBezTo>
                      <a:pt x="153486" y="68675"/>
                      <a:pt x="165746" y="65056"/>
                      <a:pt x="177151" y="62008"/>
                    </a:cubicBezTo>
                    <a:cubicBezTo>
                      <a:pt x="187909" y="59122"/>
                      <a:pt x="198924" y="57312"/>
                      <a:pt x="210034" y="56578"/>
                    </a:cubicBezTo>
                    <a:cubicBezTo>
                      <a:pt x="220250" y="55874"/>
                      <a:pt x="230505" y="56540"/>
                      <a:pt x="240541" y="58579"/>
                    </a:cubicBezTo>
                    <a:cubicBezTo>
                      <a:pt x="250586" y="60827"/>
                      <a:pt x="260204" y="64656"/>
                      <a:pt x="269052" y="69913"/>
                    </a:cubicBezTo>
                    <a:cubicBezTo>
                      <a:pt x="277834" y="74304"/>
                      <a:pt x="285351" y="80858"/>
                      <a:pt x="290911" y="88963"/>
                    </a:cubicBezTo>
                    <a:cubicBezTo>
                      <a:pt x="294665" y="94869"/>
                      <a:pt x="295834" y="102070"/>
                      <a:pt x="294142" y="108871"/>
                    </a:cubicBezTo>
                    <a:cubicBezTo>
                      <a:pt x="292032" y="116367"/>
                      <a:pt x="287927" y="123149"/>
                      <a:pt x="282262" y="128492"/>
                    </a:cubicBezTo>
                    <a:cubicBezTo>
                      <a:pt x="275287" y="135522"/>
                      <a:pt x="267503" y="141694"/>
                      <a:pt x="259073" y="146875"/>
                    </a:cubicBezTo>
                    <a:lnTo>
                      <a:pt x="291386" y="165925"/>
                    </a:lnTo>
                    <a:lnTo>
                      <a:pt x="273709" y="176117"/>
                    </a:lnTo>
                    <a:lnTo>
                      <a:pt x="241111" y="157067"/>
                    </a:lnTo>
                    <a:cubicBezTo>
                      <a:pt x="225610" y="164811"/>
                      <a:pt x="209368" y="170974"/>
                      <a:pt x="192642" y="175450"/>
                    </a:cubicBezTo>
                    <a:cubicBezTo>
                      <a:pt x="175155" y="180289"/>
                      <a:pt x="157288" y="183642"/>
                      <a:pt x="139230" y="185452"/>
                    </a:cubicBezTo>
                    <a:lnTo>
                      <a:pt x="122219" y="154876"/>
                    </a:lnTo>
                    <a:cubicBezTo>
                      <a:pt x="125355" y="154876"/>
                      <a:pt x="130107" y="154876"/>
                      <a:pt x="136474" y="153829"/>
                    </a:cubicBezTo>
                    <a:cubicBezTo>
                      <a:pt x="142842" y="152781"/>
                      <a:pt x="149875" y="151828"/>
                      <a:pt x="157763" y="150114"/>
                    </a:cubicBezTo>
                    <a:cubicBezTo>
                      <a:pt x="165651" y="148399"/>
                      <a:pt x="173824" y="146304"/>
                      <a:pt x="182568" y="143732"/>
                    </a:cubicBezTo>
                    <a:cubicBezTo>
                      <a:pt x="191074" y="141227"/>
                      <a:pt x="199370" y="138036"/>
                      <a:pt x="207373" y="134207"/>
                    </a:cubicBezTo>
                    <a:lnTo>
                      <a:pt x="156907" y="104965"/>
                    </a:lnTo>
                    <a:lnTo>
                      <a:pt x="150255" y="107251"/>
                    </a:lnTo>
                    <a:lnTo>
                      <a:pt x="143317" y="109442"/>
                    </a:lnTo>
                    <a:cubicBezTo>
                      <a:pt x="130582" y="113633"/>
                      <a:pt x="118987" y="116872"/>
                      <a:pt x="108343" y="118967"/>
                    </a:cubicBezTo>
                    <a:cubicBezTo>
                      <a:pt x="98573" y="121244"/>
                      <a:pt x="88613" y="122587"/>
                      <a:pt x="78596" y="122968"/>
                    </a:cubicBezTo>
                    <a:cubicBezTo>
                      <a:pt x="69748" y="123282"/>
                      <a:pt x="60900" y="122453"/>
                      <a:pt x="52271" y="120491"/>
                    </a:cubicBezTo>
                    <a:cubicBezTo>
                      <a:pt x="43746" y="118510"/>
                      <a:pt x="35554" y="115300"/>
                      <a:pt x="27941" y="110966"/>
                    </a:cubicBezTo>
                    <a:cubicBezTo>
                      <a:pt x="19616" y="106547"/>
                      <a:pt x="12383" y="100336"/>
                      <a:pt x="6748" y="92773"/>
                    </a:cubicBezTo>
                    <a:cubicBezTo>
                      <a:pt x="2690" y="87068"/>
                      <a:pt x="684" y="80153"/>
                      <a:pt x="1045" y="73152"/>
                    </a:cubicBezTo>
                    <a:cubicBezTo>
                      <a:pt x="1768" y="65856"/>
                      <a:pt x="4685" y="58941"/>
                      <a:pt x="9409" y="53340"/>
                    </a:cubicBezTo>
                    <a:cubicBezTo>
                      <a:pt x="15244" y="45977"/>
                      <a:pt x="22163" y="39557"/>
                      <a:pt x="29937" y="34290"/>
                    </a:cubicBezTo>
                    <a:lnTo>
                      <a:pt x="0" y="16954"/>
                    </a:lnTo>
                    <a:lnTo>
                      <a:pt x="17677" y="6763"/>
                    </a:lnTo>
                    <a:lnTo>
                      <a:pt x="47329" y="24003"/>
                    </a:lnTo>
                    <a:cubicBezTo>
                      <a:pt x="61242" y="17050"/>
                      <a:pt x="75869" y="11659"/>
                      <a:pt x="90951" y="7906"/>
                    </a:cubicBezTo>
                    <a:cubicBezTo>
                      <a:pt x="105283" y="4220"/>
                      <a:pt x="119862" y="1581"/>
                      <a:pt x="134574" y="0"/>
                    </a:cubicBezTo>
                    <a:lnTo>
                      <a:pt x="149685" y="30004"/>
                    </a:lnTo>
                    <a:close/>
                    <a:moveTo>
                      <a:pt x="63390" y="83344"/>
                    </a:moveTo>
                    <a:cubicBezTo>
                      <a:pt x="70043" y="87173"/>
                      <a:pt x="77712" y="88830"/>
                      <a:pt x="85344" y="88106"/>
                    </a:cubicBezTo>
                    <a:cubicBezTo>
                      <a:pt x="95656" y="86935"/>
                      <a:pt x="105825" y="84668"/>
                      <a:pt x="115661" y="81343"/>
                    </a:cubicBezTo>
                    <a:lnTo>
                      <a:pt x="68142" y="53721"/>
                    </a:lnTo>
                    <a:cubicBezTo>
                      <a:pt x="50465" y="65056"/>
                      <a:pt x="49040" y="74867"/>
                      <a:pt x="63390" y="83153"/>
                    </a:cubicBezTo>
                    <a:lnTo>
                      <a:pt x="63390" y="83344"/>
                    </a:lnTo>
                    <a:close/>
                    <a:moveTo>
                      <a:pt x="230182" y="96679"/>
                    </a:moveTo>
                    <a:cubicBezTo>
                      <a:pt x="222930" y="92735"/>
                      <a:pt x="214586" y="91259"/>
                      <a:pt x="206422" y="92488"/>
                    </a:cubicBezTo>
                    <a:cubicBezTo>
                      <a:pt x="195170" y="93907"/>
                      <a:pt x="184069" y="96336"/>
                      <a:pt x="173254" y="99727"/>
                    </a:cubicBezTo>
                    <a:lnTo>
                      <a:pt x="220773" y="127159"/>
                    </a:lnTo>
                    <a:cubicBezTo>
                      <a:pt x="240541" y="115157"/>
                      <a:pt x="243867" y="105061"/>
                      <a:pt x="230182" y="96679"/>
                    </a:cubicBez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900" name="Google Shape;3378;p47">
                <a:extLst>
                  <a:ext uri="{FF2B5EF4-FFF2-40B4-BE49-F238E27FC236}">
                    <a16:creationId xmlns:a16="http://schemas.microsoft.com/office/drawing/2014/main" id="{9582724C-8B1B-706D-E5E6-E0558B5AB95E}"/>
                  </a:ext>
                </a:extLst>
              </p:cNvPr>
              <p:cNvSpPr>
                <a:spLocks/>
              </p:cNvSpPr>
              <p:nvPr/>
            </p:nvSpPr>
            <p:spPr bwMode="auto">
              <a:xfrm>
                <a:off x="6030138" y="3279362"/>
                <a:ext cx="19007" cy="25527"/>
              </a:xfrm>
              <a:custGeom>
                <a:avLst/>
                <a:gdLst>
                  <a:gd name="T0" fmla="*/ 0 w 19007"/>
                  <a:gd name="T1" fmla="*/ 17145 h 25527"/>
                  <a:gd name="T2" fmla="*/ 0 w 19007"/>
                  <a:gd name="T3" fmla="*/ 0 h 25527"/>
                  <a:gd name="T4" fmla="*/ 19008 w 19007"/>
                  <a:gd name="T5" fmla="*/ 12478 h 25527"/>
                  <a:gd name="T6" fmla="*/ 10549 w 19007"/>
                  <a:gd name="T7" fmla="*/ 25527 h 25527"/>
                  <a:gd name="T8" fmla="*/ 0 w 19007"/>
                  <a:gd name="T9" fmla="*/ 17145 h 255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007" h="25527" extrusionOk="0">
                    <a:moveTo>
                      <a:pt x="0" y="17145"/>
                    </a:moveTo>
                    <a:cubicBezTo>
                      <a:pt x="475" y="15907"/>
                      <a:pt x="0" y="0"/>
                      <a:pt x="0" y="0"/>
                    </a:cubicBezTo>
                    <a:lnTo>
                      <a:pt x="19008" y="12478"/>
                    </a:lnTo>
                    <a:lnTo>
                      <a:pt x="10549" y="25527"/>
                    </a:lnTo>
                    <a:lnTo>
                      <a:pt x="0" y="17145"/>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901" name="Google Shape;3379;p47">
                <a:extLst>
                  <a:ext uri="{FF2B5EF4-FFF2-40B4-BE49-F238E27FC236}">
                    <a16:creationId xmlns:a16="http://schemas.microsoft.com/office/drawing/2014/main" id="{1E7E4B9B-EAEE-0E49-A021-C1E07C2204CE}"/>
                  </a:ext>
                </a:extLst>
              </p:cNvPr>
              <p:cNvSpPr>
                <a:spLocks/>
              </p:cNvSpPr>
              <p:nvPr/>
            </p:nvSpPr>
            <p:spPr bwMode="auto">
              <a:xfrm>
                <a:off x="6157299" y="3290220"/>
                <a:ext cx="42006" cy="19716"/>
              </a:xfrm>
              <a:custGeom>
                <a:avLst/>
                <a:gdLst>
                  <a:gd name="T0" fmla="*/ 42007 w 42006"/>
                  <a:gd name="T1" fmla="*/ 17145 h 19716"/>
                  <a:gd name="T2" fmla="*/ 42007 w 42006"/>
                  <a:gd name="T3" fmla="*/ 0 h 19716"/>
                  <a:gd name="T4" fmla="*/ 0 w 42006"/>
                  <a:gd name="T5" fmla="*/ 3239 h 19716"/>
                  <a:gd name="T6" fmla="*/ 24140 w 42006"/>
                  <a:gd name="T7" fmla="*/ 19717 h 19716"/>
                  <a:gd name="T8" fmla="*/ 42007 w 42006"/>
                  <a:gd name="T9" fmla="*/ 17145 h 197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006" h="19716" extrusionOk="0">
                    <a:moveTo>
                      <a:pt x="42007" y="17145"/>
                    </a:moveTo>
                    <a:lnTo>
                      <a:pt x="42007" y="0"/>
                    </a:lnTo>
                    <a:lnTo>
                      <a:pt x="0" y="3239"/>
                    </a:lnTo>
                    <a:lnTo>
                      <a:pt x="24140" y="19717"/>
                    </a:lnTo>
                    <a:lnTo>
                      <a:pt x="42007" y="17145"/>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902" name="Google Shape;3380;p47">
                <a:extLst>
                  <a:ext uri="{FF2B5EF4-FFF2-40B4-BE49-F238E27FC236}">
                    <a16:creationId xmlns:a16="http://schemas.microsoft.com/office/drawing/2014/main" id="{D8018B23-625A-D1B2-228A-9647D682C6BD}"/>
                  </a:ext>
                </a:extLst>
              </p:cNvPr>
              <p:cNvSpPr>
                <a:spLocks/>
              </p:cNvSpPr>
              <p:nvPr/>
            </p:nvSpPr>
            <p:spPr bwMode="auto">
              <a:xfrm>
                <a:off x="6171364" y="3226974"/>
                <a:ext cx="31457" cy="17430"/>
              </a:xfrm>
              <a:custGeom>
                <a:avLst/>
                <a:gdLst>
                  <a:gd name="T0" fmla="*/ 31458 w 31457"/>
                  <a:gd name="T1" fmla="*/ 17431 h 17430"/>
                  <a:gd name="T2" fmla="*/ 31458 w 31457"/>
                  <a:gd name="T3" fmla="*/ 0 h 17430"/>
                  <a:gd name="T4" fmla="*/ 0 w 31457"/>
                  <a:gd name="T5" fmla="*/ 11430 h 17430"/>
                  <a:gd name="T6" fmla="*/ 31458 w 31457"/>
                  <a:gd name="T7" fmla="*/ 17431 h 174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457" h="17430" extrusionOk="0">
                    <a:moveTo>
                      <a:pt x="31458" y="17431"/>
                    </a:moveTo>
                    <a:lnTo>
                      <a:pt x="31458" y="0"/>
                    </a:lnTo>
                    <a:lnTo>
                      <a:pt x="0" y="11430"/>
                    </a:lnTo>
                    <a:lnTo>
                      <a:pt x="31458" y="17431"/>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903" name="Google Shape;3381;p47">
                <a:extLst>
                  <a:ext uri="{FF2B5EF4-FFF2-40B4-BE49-F238E27FC236}">
                    <a16:creationId xmlns:a16="http://schemas.microsoft.com/office/drawing/2014/main" id="{05C7143D-2CDB-8DD5-AD09-6D07C59F2DB1}"/>
                  </a:ext>
                </a:extLst>
              </p:cNvPr>
              <p:cNvSpPr>
                <a:spLocks/>
              </p:cNvSpPr>
              <p:nvPr/>
            </p:nvSpPr>
            <p:spPr bwMode="auto">
              <a:xfrm>
                <a:off x="6072240" y="3233356"/>
                <a:ext cx="47423" cy="33146"/>
              </a:xfrm>
              <a:custGeom>
                <a:avLst/>
                <a:gdLst>
                  <a:gd name="T0" fmla="*/ 0 w 47423"/>
                  <a:gd name="T1" fmla="*/ 10096 h 33146"/>
                  <a:gd name="T2" fmla="*/ 10454 w 47423"/>
                  <a:gd name="T3" fmla="*/ 0 h 33146"/>
                  <a:gd name="T4" fmla="*/ 47424 w 47423"/>
                  <a:gd name="T5" fmla="*/ 25622 h 33146"/>
                  <a:gd name="T6" fmla="*/ 45143 w 47423"/>
                  <a:gd name="T7" fmla="*/ 33147 h 33146"/>
                  <a:gd name="T8" fmla="*/ 16632 w 47423"/>
                  <a:gd name="T9" fmla="*/ 20860 h 33146"/>
                  <a:gd name="T10" fmla="*/ 0 w 47423"/>
                  <a:gd name="T11" fmla="*/ 10096 h 331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423" h="33146" extrusionOk="0">
                    <a:moveTo>
                      <a:pt x="0" y="10096"/>
                    </a:moveTo>
                    <a:lnTo>
                      <a:pt x="10454" y="0"/>
                    </a:lnTo>
                    <a:lnTo>
                      <a:pt x="47424" y="25622"/>
                    </a:lnTo>
                    <a:lnTo>
                      <a:pt x="45143" y="33147"/>
                    </a:lnTo>
                    <a:cubicBezTo>
                      <a:pt x="45143" y="33147"/>
                      <a:pt x="17582" y="21526"/>
                      <a:pt x="16632" y="20860"/>
                    </a:cubicBezTo>
                    <a:cubicBezTo>
                      <a:pt x="15681" y="20193"/>
                      <a:pt x="0" y="10096"/>
                      <a:pt x="0" y="10096"/>
                    </a:cubicBez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904" name="Google Shape;3382;p47">
                <a:extLst>
                  <a:ext uri="{FF2B5EF4-FFF2-40B4-BE49-F238E27FC236}">
                    <a16:creationId xmlns:a16="http://schemas.microsoft.com/office/drawing/2014/main" id="{61CAC00E-D615-CA43-A246-48586ECA0D52}"/>
                  </a:ext>
                </a:extLst>
              </p:cNvPr>
              <p:cNvSpPr>
                <a:spLocks/>
              </p:cNvSpPr>
              <p:nvPr/>
            </p:nvSpPr>
            <p:spPr bwMode="auto">
              <a:xfrm>
                <a:off x="5975967" y="3178206"/>
                <a:ext cx="59018" cy="38957"/>
              </a:xfrm>
              <a:custGeom>
                <a:avLst/>
                <a:gdLst>
                  <a:gd name="T0" fmla="*/ 0 w 59018"/>
                  <a:gd name="T1" fmla="*/ 11144 h 38957"/>
                  <a:gd name="T2" fmla="*/ 48945 w 59018"/>
                  <a:gd name="T3" fmla="*/ 38957 h 38957"/>
                  <a:gd name="T4" fmla="*/ 59019 w 59018"/>
                  <a:gd name="T5" fmla="*/ 31718 h 38957"/>
                  <a:gd name="T6" fmla="*/ 52366 w 59018"/>
                  <a:gd name="T7" fmla="*/ 23908 h 38957"/>
                  <a:gd name="T8" fmla="*/ 37065 w 59018"/>
                  <a:gd name="T9" fmla="*/ 11144 h 38957"/>
                  <a:gd name="T10" fmla="*/ 10264 w 59018"/>
                  <a:gd name="T11" fmla="*/ 0 h 38957"/>
                  <a:gd name="T12" fmla="*/ 0 w 59018"/>
                  <a:gd name="T13" fmla="*/ 11144 h 389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9018" h="38957" extrusionOk="0">
                    <a:moveTo>
                      <a:pt x="0" y="11144"/>
                    </a:moveTo>
                    <a:lnTo>
                      <a:pt x="48945" y="38957"/>
                    </a:lnTo>
                    <a:lnTo>
                      <a:pt x="59019" y="31718"/>
                    </a:lnTo>
                    <a:cubicBezTo>
                      <a:pt x="59019" y="31718"/>
                      <a:pt x="52841" y="24575"/>
                      <a:pt x="52366" y="23908"/>
                    </a:cubicBezTo>
                    <a:cubicBezTo>
                      <a:pt x="47966" y="18878"/>
                      <a:pt x="42805" y="14573"/>
                      <a:pt x="37065" y="11144"/>
                    </a:cubicBezTo>
                    <a:cubicBezTo>
                      <a:pt x="33453" y="10478"/>
                      <a:pt x="10264" y="0"/>
                      <a:pt x="10264" y="0"/>
                    </a:cubicBezTo>
                    <a:lnTo>
                      <a:pt x="0" y="11144"/>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905" name="Google Shape;3383;p47">
                <a:extLst>
                  <a:ext uri="{FF2B5EF4-FFF2-40B4-BE49-F238E27FC236}">
                    <a16:creationId xmlns:a16="http://schemas.microsoft.com/office/drawing/2014/main" id="{230474DE-6A17-03FD-E4B3-243645F5EE53}"/>
                  </a:ext>
                </a:extLst>
              </p:cNvPr>
              <p:cNvSpPr>
                <a:spLocks/>
              </p:cNvSpPr>
              <p:nvPr/>
            </p:nvSpPr>
            <p:spPr bwMode="auto">
              <a:xfrm>
                <a:off x="6030138" y="3147155"/>
                <a:ext cx="27275" cy="24479"/>
              </a:xfrm>
              <a:custGeom>
                <a:avLst/>
                <a:gdLst>
                  <a:gd name="T0" fmla="*/ 27276 w 27275"/>
                  <a:gd name="T1" fmla="*/ 24479 h 24479"/>
                  <a:gd name="T2" fmla="*/ 27276 w 27275"/>
                  <a:gd name="T3" fmla="*/ 7239 h 24479"/>
                  <a:gd name="T4" fmla="*/ 4752 w 27275"/>
                  <a:gd name="T5" fmla="*/ 0 h 24479"/>
                  <a:gd name="T6" fmla="*/ 0 w 27275"/>
                  <a:gd name="T7" fmla="*/ 13430 h 24479"/>
                  <a:gd name="T8" fmla="*/ 1140 w 27275"/>
                  <a:gd name="T9" fmla="*/ 19621 h 24479"/>
                  <a:gd name="T10" fmla="*/ 27276 w 27275"/>
                  <a:gd name="T11" fmla="*/ 24479 h 244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275" h="24479" extrusionOk="0">
                    <a:moveTo>
                      <a:pt x="27276" y="24479"/>
                    </a:moveTo>
                    <a:lnTo>
                      <a:pt x="27276" y="7239"/>
                    </a:lnTo>
                    <a:lnTo>
                      <a:pt x="4752" y="0"/>
                    </a:lnTo>
                    <a:lnTo>
                      <a:pt x="0" y="13430"/>
                    </a:lnTo>
                    <a:lnTo>
                      <a:pt x="1140" y="19621"/>
                    </a:lnTo>
                    <a:lnTo>
                      <a:pt x="27276" y="24479"/>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906" name="Google Shape;3384;p47">
                <a:extLst>
                  <a:ext uri="{FF2B5EF4-FFF2-40B4-BE49-F238E27FC236}">
                    <a16:creationId xmlns:a16="http://schemas.microsoft.com/office/drawing/2014/main" id="{59C59AFB-4FB4-FB1F-1E8D-F3963CE63E6A}"/>
                  </a:ext>
                </a:extLst>
              </p:cNvPr>
              <p:cNvSpPr>
                <a:spLocks/>
              </p:cNvSpPr>
              <p:nvPr/>
            </p:nvSpPr>
            <p:spPr bwMode="auto">
              <a:xfrm>
                <a:off x="5907920" y="3142011"/>
                <a:ext cx="26135" cy="19431"/>
              </a:xfrm>
              <a:custGeom>
                <a:avLst/>
                <a:gdLst>
                  <a:gd name="T0" fmla="*/ 0 w 26135"/>
                  <a:gd name="T1" fmla="*/ 17145 h 19431"/>
                  <a:gd name="T2" fmla="*/ 0 w 26135"/>
                  <a:gd name="T3" fmla="*/ 0 h 19431"/>
                  <a:gd name="T4" fmla="*/ 26135 w 26135"/>
                  <a:gd name="T5" fmla="*/ 2762 h 19431"/>
                  <a:gd name="T6" fmla="*/ 17677 w 26135"/>
                  <a:gd name="T7" fmla="*/ 19431 h 19431"/>
                  <a:gd name="T8" fmla="*/ 0 w 26135"/>
                  <a:gd name="T9" fmla="*/ 17145 h 194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135" h="19431" extrusionOk="0">
                    <a:moveTo>
                      <a:pt x="0" y="17145"/>
                    </a:moveTo>
                    <a:lnTo>
                      <a:pt x="0" y="0"/>
                    </a:lnTo>
                    <a:lnTo>
                      <a:pt x="26135" y="2762"/>
                    </a:lnTo>
                    <a:lnTo>
                      <a:pt x="17677" y="19431"/>
                    </a:lnTo>
                    <a:lnTo>
                      <a:pt x="0" y="17145"/>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907" name="Google Shape;3385;p47">
                <a:extLst>
                  <a:ext uri="{FF2B5EF4-FFF2-40B4-BE49-F238E27FC236}">
                    <a16:creationId xmlns:a16="http://schemas.microsoft.com/office/drawing/2014/main" id="{6ADBFF4B-22E4-D8A9-9821-DD7D0C746F84}"/>
                  </a:ext>
                </a:extLst>
              </p:cNvPr>
              <p:cNvSpPr>
                <a:spLocks/>
              </p:cNvSpPr>
              <p:nvPr/>
            </p:nvSpPr>
            <p:spPr bwMode="auto">
              <a:xfrm>
                <a:off x="5908870" y="3199637"/>
                <a:ext cx="30317" cy="30289"/>
              </a:xfrm>
              <a:custGeom>
                <a:avLst/>
                <a:gdLst>
                  <a:gd name="T0" fmla="*/ 0 w 30317"/>
                  <a:gd name="T1" fmla="*/ 17812 h 30289"/>
                  <a:gd name="T2" fmla="*/ 0 w 30317"/>
                  <a:gd name="T3" fmla="*/ 0 h 30289"/>
                  <a:gd name="T4" fmla="*/ 30317 w 30317"/>
                  <a:gd name="T5" fmla="*/ 0 h 30289"/>
                  <a:gd name="T6" fmla="*/ 22999 w 30317"/>
                  <a:gd name="T7" fmla="*/ 16002 h 30289"/>
                  <a:gd name="T8" fmla="*/ 10074 w 30317"/>
                  <a:gd name="T9" fmla="*/ 30290 h 30289"/>
                  <a:gd name="T10" fmla="*/ 0 w 30317"/>
                  <a:gd name="T11" fmla="*/ 17812 h 3028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317" h="30289" extrusionOk="0">
                    <a:moveTo>
                      <a:pt x="0" y="17812"/>
                    </a:moveTo>
                    <a:lnTo>
                      <a:pt x="0" y="0"/>
                    </a:lnTo>
                    <a:lnTo>
                      <a:pt x="30317" y="0"/>
                    </a:lnTo>
                    <a:lnTo>
                      <a:pt x="22999" y="16002"/>
                    </a:lnTo>
                    <a:lnTo>
                      <a:pt x="10074" y="30290"/>
                    </a:lnTo>
                    <a:lnTo>
                      <a:pt x="0" y="17812"/>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908" name="Google Shape;3386;p47">
                <a:extLst>
                  <a:ext uri="{FF2B5EF4-FFF2-40B4-BE49-F238E27FC236}">
                    <a16:creationId xmlns:a16="http://schemas.microsoft.com/office/drawing/2014/main" id="{05415899-089A-2332-6409-36F2B0F2C9D4}"/>
                  </a:ext>
                </a:extLst>
              </p:cNvPr>
              <p:cNvSpPr>
                <a:spLocks/>
              </p:cNvSpPr>
              <p:nvPr/>
            </p:nvSpPr>
            <p:spPr bwMode="auto">
              <a:xfrm>
                <a:off x="5908110" y="3125057"/>
                <a:ext cx="294341" cy="184880"/>
              </a:xfrm>
              <a:custGeom>
                <a:avLst/>
                <a:gdLst>
                  <a:gd name="T0" fmla="*/ 149305 w 294341"/>
                  <a:gd name="T1" fmla="*/ 29337 h 184880"/>
                  <a:gd name="T2" fmla="*/ 137710 w 294341"/>
                  <a:gd name="T3" fmla="*/ 30290 h 184880"/>
                  <a:gd name="T4" fmla="*/ 120223 w 294341"/>
                  <a:gd name="T5" fmla="*/ 33433 h 184880"/>
                  <a:gd name="T6" fmla="*/ 100170 w 294341"/>
                  <a:gd name="T7" fmla="*/ 38671 h 184880"/>
                  <a:gd name="T8" fmla="*/ 80307 w 294341"/>
                  <a:gd name="T9" fmla="*/ 46196 h 184880"/>
                  <a:gd name="T10" fmla="*/ 131152 w 294341"/>
                  <a:gd name="T11" fmla="*/ 75629 h 184880"/>
                  <a:gd name="T12" fmla="*/ 140181 w 294341"/>
                  <a:gd name="T13" fmla="*/ 72390 h 184880"/>
                  <a:gd name="T14" fmla="*/ 176770 w 294341"/>
                  <a:gd name="T15" fmla="*/ 61436 h 184880"/>
                  <a:gd name="T16" fmla="*/ 209654 w 294341"/>
                  <a:gd name="T17" fmla="*/ 56007 h 184880"/>
                  <a:gd name="T18" fmla="*/ 239971 w 294341"/>
                  <a:gd name="T19" fmla="*/ 58007 h 184880"/>
                  <a:gd name="T20" fmla="*/ 268482 w 294341"/>
                  <a:gd name="T21" fmla="*/ 69342 h 184880"/>
                  <a:gd name="T22" fmla="*/ 290341 w 294341"/>
                  <a:gd name="T23" fmla="*/ 88392 h 184880"/>
                  <a:gd name="T24" fmla="*/ 293572 w 294341"/>
                  <a:gd name="T25" fmla="*/ 108299 h 184880"/>
                  <a:gd name="T26" fmla="*/ 281692 w 294341"/>
                  <a:gd name="T27" fmla="*/ 127921 h 184880"/>
                  <a:gd name="T28" fmla="*/ 258503 w 294341"/>
                  <a:gd name="T29" fmla="*/ 146304 h 184880"/>
                  <a:gd name="T30" fmla="*/ 290816 w 294341"/>
                  <a:gd name="T31" fmla="*/ 165354 h 184880"/>
                  <a:gd name="T32" fmla="*/ 273139 w 294341"/>
                  <a:gd name="T33" fmla="*/ 175546 h 184880"/>
                  <a:gd name="T34" fmla="*/ 240541 w 294341"/>
                  <a:gd name="T35" fmla="*/ 156496 h 184880"/>
                  <a:gd name="T36" fmla="*/ 192072 w 294341"/>
                  <a:gd name="T37" fmla="*/ 174879 h 184880"/>
                  <a:gd name="T38" fmla="*/ 138660 w 294341"/>
                  <a:gd name="T39" fmla="*/ 184880 h 184880"/>
                  <a:gd name="T40" fmla="*/ 121648 w 294341"/>
                  <a:gd name="T41" fmla="*/ 154305 h 184880"/>
                  <a:gd name="T42" fmla="*/ 135904 w 294341"/>
                  <a:gd name="T43" fmla="*/ 153162 h 184880"/>
                  <a:gd name="T44" fmla="*/ 157193 w 294341"/>
                  <a:gd name="T45" fmla="*/ 149542 h 184880"/>
                  <a:gd name="T46" fmla="*/ 181998 w 294341"/>
                  <a:gd name="T47" fmla="*/ 143161 h 184880"/>
                  <a:gd name="T48" fmla="*/ 206802 w 294341"/>
                  <a:gd name="T49" fmla="*/ 133636 h 184880"/>
                  <a:gd name="T50" fmla="*/ 156337 w 294341"/>
                  <a:gd name="T51" fmla="*/ 104394 h 184880"/>
                  <a:gd name="T52" fmla="*/ 149685 w 294341"/>
                  <a:gd name="T53" fmla="*/ 106680 h 184880"/>
                  <a:gd name="T54" fmla="*/ 142747 w 294341"/>
                  <a:gd name="T55" fmla="*/ 108775 h 184880"/>
                  <a:gd name="T56" fmla="*/ 107773 w 294341"/>
                  <a:gd name="T57" fmla="*/ 118300 h 184880"/>
                  <a:gd name="T58" fmla="*/ 78596 w 294341"/>
                  <a:gd name="T59" fmla="*/ 122968 h 184880"/>
                  <a:gd name="T60" fmla="*/ 52271 w 294341"/>
                  <a:gd name="T61" fmla="*/ 120491 h 184880"/>
                  <a:gd name="T62" fmla="*/ 27941 w 294341"/>
                  <a:gd name="T63" fmla="*/ 110966 h 184880"/>
                  <a:gd name="T64" fmla="*/ 6748 w 294341"/>
                  <a:gd name="T65" fmla="*/ 92774 h 184880"/>
                  <a:gd name="T66" fmla="*/ 1045 w 294341"/>
                  <a:gd name="T67" fmla="*/ 73152 h 184880"/>
                  <a:gd name="T68" fmla="*/ 9409 w 294341"/>
                  <a:gd name="T69" fmla="*/ 53340 h 184880"/>
                  <a:gd name="T70" fmla="*/ 29937 w 294341"/>
                  <a:gd name="T71" fmla="*/ 34290 h 184880"/>
                  <a:gd name="T72" fmla="*/ 0 w 294341"/>
                  <a:gd name="T73" fmla="*/ 16954 h 184880"/>
                  <a:gd name="T74" fmla="*/ 17677 w 294341"/>
                  <a:gd name="T75" fmla="*/ 6763 h 184880"/>
                  <a:gd name="T76" fmla="*/ 47329 w 294341"/>
                  <a:gd name="T77" fmla="*/ 23908 h 184880"/>
                  <a:gd name="T78" fmla="*/ 90951 w 294341"/>
                  <a:gd name="T79" fmla="*/ 7906 h 184880"/>
                  <a:gd name="T80" fmla="*/ 134574 w 294341"/>
                  <a:gd name="T81" fmla="*/ 0 h 184880"/>
                  <a:gd name="T82" fmla="*/ 149305 w 294341"/>
                  <a:gd name="T83" fmla="*/ 29337 h 184880"/>
                  <a:gd name="T84" fmla="*/ 63010 w 294341"/>
                  <a:gd name="T85" fmla="*/ 82772 h 184880"/>
                  <a:gd name="T86" fmla="*/ 84964 w 294341"/>
                  <a:gd name="T87" fmla="*/ 87535 h 184880"/>
                  <a:gd name="T88" fmla="*/ 115281 w 294341"/>
                  <a:gd name="T89" fmla="*/ 80677 h 184880"/>
                  <a:gd name="T90" fmla="*/ 67762 w 294341"/>
                  <a:gd name="T91" fmla="*/ 53150 h 184880"/>
                  <a:gd name="T92" fmla="*/ 63010 w 294341"/>
                  <a:gd name="T93" fmla="*/ 82772 h 184880"/>
                  <a:gd name="T94" fmla="*/ 229802 w 294341"/>
                  <a:gd name="T95" fmla="*/ 96679 h 184880"/>
                  <a:gd name="T96" fmla="*/ 206042 w 294341"/>
                  <a:gd name="T97" fmla="*/ 92392 h 184880"/>
                  <a:gd name="T98" fmla="*/ 172874 w 294341"/>
                  <a:gd name="T99" fmla="*/ 99727 h 184880"/>
                  <a:gd name="T100" fmla="*/ 220393 w 294341"/>
                  <a:gd name="T101" fmla="*/ 127063 h 184880"/>
                  <a:gd name="T102" fmla="*/ 229802 w 294341"/>
                  <a:gd name="T103" fmla="*/ 96679 h 184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94341" h="184880" extrusionOk="0">
                    <a:moveTo>
                      <a:pt x="149305" y="29337"/>
                    </a:moveTo>
                    <a:cubicBezTo>
                      <a:pt x="145418" y="29328"/>
                      <a:pt x="141540" y="29642"/>
                      <a:pt x="137710" y="30290"/>
                    </a:cubicBezTo>
                    <a:cubicBezTo>
                      <a:pt x="132578" y="31052"/>
                      <a:pt x="126685" y="32099"/>
                      <a:pt x="120223" y="33433"/>
                    </a:cubicBezTo>
                    <a:cubicBezTo>
                      <a:pt x="113760" y="34766"/>
                      <a:pt x="107108" y="36576"/>
                      <a:pt x="100170" y="38671"/>
                    </a:cubicBezTo>
                    <a:cubicBezTo>
                      <a:pt x="93365" y="40672"/>
                      <a:pt x="86732" y="43186"/>
                      <a:pt x="80307" y="46196"/>
                    </a:cubicBezTo>
                    <a:lnTo>
                      <a:pt x="131152" y="75629"/>
                    </a:lnTo>
                    <a:lnTo>
                      <a:pt x="140181" y="72390"/>
                    </a:lnTo>
                    <a:cubicBezTo>
                      <a:pt x="153106" y="68104"/>
                      <a:pt x="165366" y="64389"/>
                      <a:pt x="176770" y="61436"/>
                    </a:cubicBezTo>
                    <a:cubicBezTo>
                      <a:pt x="187519" y="58512"/>
                      <a:pt x="198534" y="56693"/>
                      <a:pt x="209654" y="56007"/>
                    </a:cubicBezTo>
                    <a:cubicBezTo>
                      <a:pt x="219804" y="55312"/>
                      <a:pt x="230001" y="55988"/>
                      <a:pt x="239971" y="58007"/>
                    </a:cubicBezTo>
                    <a:cubicBezTo>
                      <a:pt x="250026" y="60217"/>
                      <a:pt x="259653" y="64046"/>
                      <a:pt x="268482" y="69342"/>
                    </a:cubicBezTo>
                    <a:cubicBezTo>
                      <a:pt x="277264" y="73733"/>
                      <a:pt x="284781" y="80286"/>
                      <a:pt x="290341" y="88392"/>
                    </a:cubicBezTo>
                    <a:cubicBezTo>
                      <a:pt x="294114" y="94298"/>
                      <a:pt x="295283" y="101498"/>
                      <a:pt x="293572" y="108299"/>
                    </a:cubicBezTo>
                    <a:cubicBezTo>
                      <a:pt x="291434" y="115786"/>
                      <a:pt x="287328" y="122568"/>
                      <a:pt x="281692" y="127921"/>
                    </a:cubicBezTo>
                    <a:cubicBezTo>
                      <a:pt x="274717" y="134950"/>
                      <a:pt x="266933" y="141122"/>
                      <a:pt x="258503" y="146304"/>
                    </a:cubicBezTo>
                    <a:lnTo>
                      <a:pt x="290816" y="165354"/>
                    </a:lnTo>
                    <a:lnTo>
                      <a:pt x="273139" y="175546"/>
                    </a:lnTo>
                    <a:lnTo>
                      <a:pt x="240541" y="156496"/>
                    </a:lnTo>
                    <a:cubicBezTo>
                      <a:pt x="225021" y="164201"/>
                      <a:pt x="208789" y="170355"/>
                      <a:pt x="192072" y="174879"/>
                    </a:cubicBezTo>
                    <a:cubicBezTo>
                      <a:pt x="174585" y="179718"/>
                      <a:pt x="156717" y="183071"/>
                      <a:pt x="138660" y="184880"/>
                    </a:cubicBezTo>
                    <a:lnTo>
                      <a:pt x="121648" y="154305"/>
                    </a:lnTo>
                    <a:cubicBezTo>
                      <a:pt x="126419" y="154181"/>
                      <a:pt x="131181" y="153800"/>
                      <a:pt x="135904" y="153162"/>
                    </a:cubicBezTo>
                    <a:cubicBezTo>
                      <a:pt x="143061" y="152343"/>
                      <a:pt x="150169" y="151133"/>
                      <a:pt x="157193" y="149542"/>
                    </a:cubicBezTo>
                    <a:cubicBezTo>
                      <a:pt x="164986" y="147828"/>
                      <a:pt x="173254" y="145733"/>
                      <a:pt x="181998" y="143161"/>
                    </a:cubicBezTo>
                    <a:cubicBezTo>
                      <a:pt x="190494" y="140608"/>
                      <a:pt x="198781" y="137427"/>
                      <a:pt x="206802" y="133636"/>
                    </a:cubicBezTo>
                    <a:lnTo>
                      <a:pt x="156337" y="104394"/>
                    </a:lnTo>
                    <a:lnTo>
                      <a:pt x="149685" y="106680"/>
                    </a:lnTo>
                    <a:lnTo>
                      <a:pt x="142747" y="108775"/>
                    </a:lnTo>
                    <a:cubicBezTo>
                      <a:pt x="130012" y="112967"/>
                      <a:pt x="118417" y="116300"/>
                      <a:pt x="107773" y="118300"/>
                    </a:cubicBezTo>
                    <a:cubicBezTo>
                      <a:pt x="98212" y="120767"/>
                      <a:pt x="88442" y="122330"/>
                      <a:pt x="78596" y="122968"/>
                    </a:cubicBezTo>
                    <a:cubicBezTo>
                      <a:pt x="69748" y="123282"/>
                      <a:pt x="60900" y="122453"/>
                      <a:pt x="52271" y="120491"/>
                    </a:cubicBezTo>
                    <a:cubicBezTo>
                      <a:pt x="43736" y="118548"/>
                      <a:pt x="35535" y="115338"/>
                      <a:pt x="27941" y="110966"/>
                    </a:cubicBezTo>
                    <a:cubicBezTo>
                      <a:pt x="19578" y="106613"/>
                      <a:pt x="12326" y="100384"/>
                      <a:pt x="6748" y="92774"/>
                    </a:cubicBezTo>
                    <a:cubicBezTo>
                      <a:pt x="2671" y="87078"/>
                      <a:pt x="656" y="80153"/>
                      <a:pt x="1045" y="73152"/>
                    </a:cubicBezTo>
                    <a:cubicBezTo>
                      <a:pt x="1787" y="65856"/>
                      <a:pt x="4704" y="58950"/>
                      <a:pt x="9409" y="53340"/>
                    </a:cubicBezTo>
                    <a:cubicBezTo>
                      <a:pt x="15244" y="45977"/>
                      <a:pt x="22163" y="39557"/>
                      <a:pt x="29937" y="34290"/>
                    </a:cubicBezTo>
                    <a:lnTo>
                      <a:pt x="0" y="16954"/>
                    </a:lnTo>
                    <a:lnTo>
                      <a:pt x="17677" y="6763"/>
                    </a:lnTo>
                    <a:lnTo>
                      <a:pt x="47329" y="23908"/>
                    </a:lnTo>
                    <a:cubicBezTo>
                      <a:pt x="61261" y="17031"/>
                      <a:pt x="75878" y="11668"/>
                      <a:pt x="90951" y="7906"/>
                    </a:cubicBezTo>
                    <a:cubicBezTo>
                      <a:pt x="105283" y="4220"/>
                      <a:pt x="119862" y="1581"/>
                      <a:pt x="134574" y="0"/>
                    </a:cubicBezTo>
                    <a:lnTo>
                      <a:pt x="149305" y="29337"/>
                    </a:lnTo>
                    <a:close/>
                    <a:moveTo>
                      <a:pt x="63010" y="82772"/>
                    </a:moveTo>
                    <a:cubicBezTo>
                      <a:pt x="69663" y="86601"/>
                      <a:pt x="77332" y="88259"/>
                      <a:pt x="84964" y="87535"/>
                    </a:cubicBezTo>
                    <a:cubicBezTo>
                      <a:pt x="95295" y="86373"/>
                      <a:pt x="105454" y="84068"/>
                      <a:pt x="115281" y="80677"/>
                    </a:cubicBezTo>
                    <a:lnTo>
                      <a:pt x="67762" y="53150"/>
                    </a:lnTo>
                    <a:cubicBezTo>
                      <a:pt x="50085" y="64579"/>
                      <a:pt x="48659" y="74486"/>
                      <a:pt x="63010" y="82772"/>
                    </a:cubicBezTo>
                    <a:close/>
                    <a:moveTo>
                      <a:pt x="229802" y="96679"/>
                    </a:moveTo>
                    <a:cubicBezTo>
                      <a:pt x="222541" y="92745"/>
                      <a:pt x="214215" y="91240"/>
                      <a:pt x="206042" y="92392"/>
                    </a:cubicBezTo>
                    <a:cubicBezTo>
                      <a:pt x="194799" y="93897"/>
                      <a:pt x="183708" y="96355"/>
                      <a:pt x="172874" y="99727"/>
                    </a:cubicBezTo>
                    <a:lnTo>
                      <a:pt x="220393" y="127063"/>
                    </a:lnTo>
                    <a:cubicBezTo>
                      <a:pt x="240161" y="114776"/>
                      <a:pt x="243487" y="104585"/>
                      <a:pt x="229802" y="96679"/>
                    </a:cubicBezTo>
                    <a:close/>
                  </a:path>
                </a:pathLst>
              </a:custGeom>
              <a:solidFill>
                <a:srgbClr val="F9CA0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grpSp>
        <p:grpSp>
          <p:nvGrpSpPr>
            <p:cNvPr id="24600" name="Google Shape;3387;p47">
              <a:extLst>
                <a:ext uri="{FF2B5EF4-FFF2-40B4-BE49-F238E27FC236}">
                  <a16:creationId xmlns:a16="http://schemas.microsoft.com/office/drawing/2014/main" id="{7450D5DF-5B6E-7A73-3A78-DF0DD7E72A8B}"/>
                </a:ext>
              </a:extLst>
            </p:cNvPr>
            <p:cNvGrpSpPr>
              <a:grpSpLocks/>
            </p:cNvGrpSpPr>
            <p:nvPr/>
          </p:nvGrpSpPr>
          <p:grpSpPr bwMode="auto">
            <a:xfrm>
              <a:off x="3839126" y="2072703"/>
              <a:ext cx="883852" cy="621124"/>
              <a:chOff x="5648751" y="2814828"/>
              <a:chExt cx="883852" cy="621124"/>
            </a:xfrm>
          </p:grpSpPr>
          <p:sp>
            <p:nvSpPr>
              <p:cNvPr id="24877" name="Google Shape;3388;p47">
                <a:extLst>
                  <a:ext uri="{FF2B5EF4-FFF2-40B4-BE49-F238E27FC236}">
                    <a16:creationId xmlns:a16="http://schemas.microsoft.com/office/drawing/2014/main" id="{8EF25E71-2009-252B-9523-9F8ABD762436}"/>
                  </a:ext>
                </a:extLst>
              </p:cNvPr>
              <p:cNvSpPr>
                <a:spLocks/>
              </p:cNvSpPr>
              <p:nvPr/>
            </p:nvSpPr>
            <p:spPr bwMode="auto">
              <a:xfrm>
                <a:off x="5648751" y="2924460"/>
                <a:ext cx="883852" cy="511492"/>
              </a:xfrm>
              <a:custGeom>
                <a:avLst/>
                <a:gdLst>
                  <a:gd name="T0" fmla="*/ 883852 w 883852"/>
                  <a:gd name="T1" fmla="*/ 255746 h 511492"/>
                  <a:gd name="T2" fmla="*/ 441926 w 883852"/>
                  <a:gd name="T3" fmla="*/ 511493 h 511492"/>
                  <a:gd name="T4" fmla="*/ 0 w 883852"/>
                  <a:gd name="T5" fmla="*/ 255746 h 511492"/>
                  <a:gd name="T6" fmla="*/ 441926 w 883852"/>
                  <a:gd name="T7" fmla="*/ 0 h 511492"/>
                  <a:gd name="T8" fmla="*/ 883852 w 883852"/>
                  <a:gd name="T9" fmla="*/ 255746 h 5114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3852" h="511492" extrusionOk="0">
                    <a:moveTo>
                      <a:pt x="883852" y="255746"/>
                    </a:moveTo>
                    <a:cubicBezTo>
                      <a:pt x="883852" y="396991"/>
                      <a:pt x="685995" y="511493"/>
                      <a:pt x="441926" y="511493"/>
                    </a:cubicBezTo>
                    <a:cubicBezTo>
                      <a:pt x="197857" y="511493"/>
                      <a:pt x="0" y="396991"/>
                      <a:pt x="0" y="255746"/>
                    </a:cubicBezTo>
                    <a:cubicBezTo>
                      <a:pt x="0" y="114502"/>
                      <a:pt x="197857" y="0"/>
                      <a:pt x="441926" y="0"/>
                    </a:cubicBezTo>
                    <a:cubicBezTo>
                      <a:pt x="685995" y="0"/>
                      <a:pt x="883852" y="114501"/>
                      <a:pt x="883852" y="255746"/>
                    </a:cubicBezTo>
                    <a:close/>
                  </a:path>
                </a:pathLst>
              </a:custGeom>
              <a:solidFill>
                <a:srgbClr val="DD990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878" name="Google Shape;3389;p47">
                <a:extLst>
                  <a:ext uri="{FF2B5EF4-FFF2-40B4-BE49-F238E27FC236}">
                    <a16:creationId xmlns:a16="http://schemas.microsoft.com/office/drawing/2014/main" id="{7B6BB496-0FC3-3851-6934-B4E03B363DFE}"/>
                  </a:ext>
                </a:extLst>
              </p:cNvPr>
              <p:cNvSpPr>
                <a:spLocks/>
              </p:cNvSpPr>
              <p:nvPr/>
            </p:nvSpPr>
            <p:spPr bwMode="auto">
              <a:xfrm>
                <a:off x="5648941" y="3067526"/>
                <a:ext cx="87244" cy="116490"/>
              </a:xfrm>
              <a:custGeom>
                <a:avLst/>
                <a:gdLst>
                  <a:gd name="T0" fmla="*/ 0 w 87244"/>
                  <a:gd name="T1" fmla="*/ 116491 h 116490"/>
                  <a:gd name="T2" fmla="*/ 0 w 87244"/>
                  <a:gd name="T3" fmla="*/ 0 h 116490"/>
                  <a:gd name="T4" fmla="*/ 87245 w 87244"/>
                  <a:gd name="T5" fmla="*/ 77914 h 116490"/>
                  <a:gd name="T6" fmla="*/ 0 w 87244"/>
                  <a:gd name="T7" fmla="*/ 116491 h 11649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7244" h="116490" extrusionOk="0">
                    <a:moveTo>
                      <a:pt x="0" y="116491"/>
                    </a:moveTo>
                    <a:lnTo>
                      <a:pt x="0" y="0"/>
                    </a:lnTo>
                    <a:lnTo>
                      <a:pt x="87245" y="77914"/>
                    </a:lnTo>
                    <a:lnTo>
                      <a:pt x="0" y="116491"/>
                    </a:lnTo>
                    <a:close/>
                  </a:path>
                </a:pathLst>
              </a:custGeom>
              <a:solidFill>
                <a:srgbClr val="DD990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879" name="Google Shape;3390;p47">
                <a:extLst>
                  <a:ext uri="{FF2B5EF4-FFF2-40B4-BE49-F238E27FC236}">
                    <a16:creationId xmlns:a16="http://schemas.microsoft.com/office/drawing/2014/main" id="{B0404087-EA93-A00B-12A7-B0FB8B4A211E}"/>
                  </a:ext>
                </a:extLst>
              </p:cNvPr>
              <p:cNvSpPr>
                <a:spLocks/>
              </p:cNvSpPr>
              <p:nvPr/>
            </p:nvSpPr>
            <p:spPr bwMode="auto">
              <a:xfrm>
                <a:off x="6466077" y="3070574"/>
                <a:ext cx="66526" cy="157067"/>
              </a:xfrm>
              <a:custGeom>
                <a:avLst/>
                <a:gdLst>
                  <a:gd name="T0" fmla="*/ 66527 w 66526"/>
                  <a:gd name="T1" fmla="*/ 0 h 157067"/>
                  <a:gd name="T2" fmla="*/ 66527 w 66526"/>
                  <a:gd name="T3" fmla="*/ 109538 h 157067"/>
                  <a:gd name="T4" fmla="*/ 21859 w 66526"/>
                  <a:gd name="T5" fmla="*/ 157067 h 157067"/>
                  <a:gd name="T6" fmla="*/ 0 w 66526"/>
                  <a:gd name="T7" fmla="*/ 31623 h 157067"/>
                  <a:gd name="T8" fmla="*/ 66527 w 66526"/>
                  <a:gd name="T9" fmla="*/ 0 h 1570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526" h="157067" extrusionOk="0">
                    <a:moveTo>
                      <a:pt x="66527" y="0"/>
                    </a:moveTo>
                    <a:lnTo>
                      <a:pt x="66527" y="109538"/>
                    </a:lnTo>
                    <a:lnTo>
                      <a:pt x="21859" y="157067"/>
                    </a:lnTo>
                    <a:lnTo>
                      <a:pt x="0" y="31623"/>
                    </a:lnTo>
                    <a:lnTo>
                      <a:pt x="66527" y="0"/>
                    </a:lnTo>
                    <a:close/>
                  </a:path>
                </a:pathLst>
              </a:custGeom>
              <a:solidFill>
                <a:srgbClr val="DD990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880" name="Google Shape;3391;p47">
                <a:extLst>
                  <a:ext uri="{FF2B5EF4-FFF2-40B4-BE49-F238E27FC236}">
                    <a16:creationId xmlns:a16="http://schemas.microsoft.com/office/drawing/2014/main" id="{5D26E143-306F-8F3B-F3C1-DCDF35740AC5}"/>
                  </a:ext>
                </a:extLst>
              </p:cNvPr>
              <p:cNvSpPr>
                <a:spLocks/>
              </p:cNvSpPr>
              <p:nvPr/>
            </p:nvSpPr>
            <p:spPr bwMode="auto">
              <a:xfrm>
                <a:off x="5648751" y="2814828"/>
                <a:ext cx="883852" cy="511492"/>
              </a:xfrm>
              <a:custGeom>
                <a:avLst/>
                <a:gdLst>
                  <a:gd name="T0" fmla="*/ 883852 w 883852"/>
                  <a:gd name="T1" fmla="*/ 255746 h 511492"/>
                  <a:gd name="T2" fmla="*/ 441926 w 883852"/>
                  <a:gd name="T3" fmla="*/ 511493 h 511492"/>
                  <a:gd name="T4" fmla="*/ 0 w 883852"/>
                  <a:gd name="T5" fmla="*/ 255746 h 511492"/>
                  <a:gd name="T6" fmla="*/ 441926 w 883852"/>
                  <a:gd name="T7" fmla="*/ 0 h 511492"/>
                  <a:gd name="T8" fmla="*/ 883852 w 883852"/>
                  <a:gd name="T9" fmla="*/ 255746 h 5114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881" name="Google Shape;3392;p47">
                <a:extLst>
                  <a:ext uri="{FF2B5EF4-FFF2-40B4-BE49-F238E27FC236}">
                    <a16:creationId xmlns:a16="http://schemas.microsoft.com/office/drawing/2014/main" id="{FC625C25-2ECE-8CE3-E081-8F9AEF91D123}"/>
                  </a:ext>
                </a:extLst>
              </p:cNvPr>
              <p:cNvSpPr>
                <a:spLocks/>
              </p:cNvSpPr>
              <p:nvPr/>
            </p:nvSpPr>
            <p:spPr bwMode="auto">
              <a:xfrm>
                <a:off x="5774449" y="2884431"/>
                <a:ext cx="632610" cy="366117"/>
              </a:xfrm>
              <a:custGeom>
                <a:avLst/>
                <a:gdLst>
                  <a:gd name="T0" fmla="*/ 632040 w 632610"/>
                  <a:gd name="T1" fmla="*/ 194048 h 366117"/>
                  <a:gd name="T2" fmla="*/ 539948 w 632610"/>
                  <a:gd name="T3" fmla="*/ 312539 h 366117"/>
                  <a:gd name="T4" fmla="*/ 92510 w 632610"/>
                  <a:gd name="T5" fmla="*/ 312539 h 366117"/>
                  <a:gd name="T6" fmla="*/ 608 w 632610"/>
                  <a:gd name="T7" fmla="*/ 194048 h 366117"/>
                  <a:gd name="T8" fmla="*/ 92510 w 632610"/>
                  <a:gd name="T9" fmla="*/ 53650 h 366117"/>
                  <a:gd name="T10" fmla="*/ 539948 w 632610"/>
                  <a:gd name="T11" fmla="*/ 53650 h 366117"/>
                  <a:gd name="T12" fmla="*/ 632040 w 632610"/>
                  <a:gd name="T13" fmla="*/ 194048 h 366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610" h="366117" extrusionOk="0">
                    <a:moveTo>
                      <a:pt x="632040" y="194048"/>
                    </a:moveTo>
                    <a:cubicBezTo>
                      <a:pt x="627573" y="237101"/>
                      <a:pt x="596971" y="279773"/>
                      <a:pt x="539948" y="312539"/>
                    </a:cubicBezTo>
                    <a:cubicBezTo>
                      <a:pt x="416399" y="383977"/>
                      <a:pt x="216059" y="383977"/>
                      <a:pt x="92510" y="312539"/>
                    </a:cubicBezTo>
                    <a:cubicBezTo>
                      <a:pt x="35487" y="279583"/>
                      <a:pt x="4980" y="237101"/>
                      <a:pt x="608" y="194048"/>
                    </a:cubicBezTo>
                    <a:cubicBezTo>
                      <a:pt x="-4809" y="143661"/>
                      <a:pt x="25983" y="92131"/>
                      <a:pt x="92510" y="53650"/>
                    </a:cubicBezTo>
                    <a:cubicBezTo>
                      <a:pt x="216059" y="-17883"/>
                      <a:pt x="416399" y="-17883"/>
                      <a:pt x="539948" y="53650"/>
                    </a:cubicBezTo>
                    <a:cubicBezTo>
                      <a:pt x="606570" y="92131"/>
                      <a:pt x="637267" y="143661"/>
                      <a:pt x="632040" y="194048"/>
                    </a:cubicBez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882" name="Google Shape;3393;p47">
                <a:extLst>
                  <a:ext uri="{FF2B5EF4-FFF2-40B4-BE49-F238E27FC236}">
                    <a16:creationId xmlns:a16="http://schemas.microsoft.com/office/drawing/2014/main" id="{79BFDD2F-BAFF-29DB-2965-DE3C110F2E74}"/>
                  </a:ext>
                </a:extLst>
              </p:cNvPr>
              <p:cNvSpPr>
                <a:spLocks/>
              </p:cNvSpPr>
              <p:nvPr/>
            </p:nvSpPr>
            <p:spPr bwMode="auto">
              <a:xfrm>
                <a:off x="5775057" y="2906363"/>
                <a:ext cx="631431" cy="344185"/>
              </a:xfrm>
              <a:custGeom>
                <a:avLst/>
                <a:gdLst>
                  <a:gd name="T0" fmla="*/ 631432 w 631431"/>
                  <a:gd name="T1" fmla="*/ 172117 h 344185"/>
                  <a:gd name="T2" fmla="*/ 539340 w 631431"/>
                  <a:gd name="T3" fmla="*/ 290608 h 344185"/>
                  <a:gd name="T4" fmla="*/ 91902 w 631431"/>
                  <a:gd name="T5" fmla="*/ 290608 h 344185"/>
                  <a:gd name="T6" fmla="*/ 0 w 631431"/>
                  <a:gd name="T7" fmla="*/ 172117 h 344185"/>
                  <a:gd name="T8" fmla="*/ 91902 w 631431"/>
                  <a:gd name="T9" fmla="*/ 53721 h 344185"/>
                  <a:gd name="T10" fmla="*/ 539340 w 631431"/>
                  <a:gd name="T11" fmla="*/ 53721 h 344185"/>
                  <a:gd name="T12" fmla="*/ 631432 w 631431"/>
                  <a:gd name="T13" fmla="*/ 172117 h 3441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1431" h="344185" extrusionOk="0">
                    <a:moveTo>
                      <a:pt x="631432" y="172117"/>
                    </a:moveTo>
                    <a:cubicBezTo>
                      <a:pt x="626965" y="215170"/>
                      <a:pt x="596363" y="257842"/>
                      <a:pt x="539340" y="290608"/>
                    </a:cubicBezTo>
                    <a:cubicBezTo>
                      <a:pt x="415791" y="362045"/>
                      <a:pt x="215451" y="362045"/>
                      <a:pt x="91902" y="290608"/>
                    </a:cubicBezTo>
                    <a:cubicBezTo>
                      <a:pt x="34879" y="257651"/>
                      <a:pt x="4372" y="215170"/>
                      <a:pt x="0" y="172117"/>
                    </a:cubicBezTo>
                    <a:cubicBezTo>
                      <a:pt x="4372" y="129064"/>
                      <a:pt x="34974" y="86392"/>
                      <a:pt x="91902" y="53721"/>
                    </a:cubicBezTo>
                    <a:cubicBezTo>
                      <a:pt x="215451" y="-17907"/>
                      <a:pt x="415791" y="-17907"/>
                      <a:pt x="539340" y="53721"/>
                    </a:cubicBezTo>
                    <a:cubicBezTo>
                      <a:pt x="596363" y="86677"/>
                      <a:pt x="626965" y="129064"/>
                      <a:pt x="631432" y="172117"/>
                    </a:cubicBezTo>
                    <a:close/>
                  </a:path>
                </a:pathLst>
              </a:custGeom>
              <a:solidFill>
                <a:srgbClr val="E8A30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883" name="Google Shape;3394;p47">
                <a:extLst>
                  <a:ext uri="{FF2B5EF4-FFF2-40B4-BE49-F238E27FC236}">
                    <a16:creationId xmlns:a16="http://schemas.microsoft.com/office/drawing/2014/main" id="{FB4D7316-B78B-A427-E08A-2AAD9D081946}"/>
                  </a:ext>
                </a:extLst>
              </p:cNvPr>
              <p:cNvSpPr>
                <a:spLocks/>
              </p:cNvSpPr>
              <p:nvPr/>
            </p:nvSpPr>
            <p:spPr bwMode="auto">
              <a:xfrm>
                <a:off x="5936526" y="2988278"/>
                <a:ext cx="294942" cy="185832"/>
              </a:xfrm>
              <a:custGeom>
                <a:avLst/>
                <a:gdLst>
                  <a:gd name="T0" fmla="*/ 149495 w 294942"/>
                  <a:gd name="T1" fmla="*/ 30290 h 185832"/>
                  <a:gd name="T2" fmla="*/ 137900 w 294942"/>
                  <a:gd name="T3" fmla="*/ 31242 h 185832"/>
                  <a:gd name="T4" fmla="*/ 120413 w 294942"/>
                  <a:gd name="T5" fmla="*/ 34385 h 185832"/>
                  <a:gd name="T6" fmla="*/ 100360 w 294942"/>
                  <a:gd name="T7" fmla="*/ 39529 h 185832"/>
                  <a:gd name="T8" fmla="*/ 80497 w 294942"/>
                  <a:gd name="T9" fmla="*/ 47149 h 185832"/>
                  <a:gd name="T10" fmla="*/ 131342 w 294942"/>
                  <a:gd name="T11" fmla="*/ 76581 h 185832"/>
                  <a:gd name="T12" fmla="*/ 140846 w 294942"/>
                  <a:gd name="T13" fmla="*/ 73342 h 185832"/>
                  <a:gd name="T14" fmla="*/ 177341 w 294942"/>
                  <a:gd name="T15" fmla="*/ 62389 h 185832"/>
                  <a:gd name="T16" fmla="*/ 210319 w 294942"/>
                  <a:gd name="T17" fmla="*/ 56864 h 185832"/>
                  <a:gd name="T18" fmla="*/ 240541 w 294942"/>
                  <a:gd name="T19" fmla="*/ 58960 h 185832"/>
                  <a:gd name="T20" fmla="*/ 269052 w 294942"/>
                  <a:gd name="T21" fmla="*/ 70295 h 185832"/>
                  <a:gd name="T22" fmla="*/ 291006 w 294942"/>
                  <a:gd name="T23" fmla="*/ 89345 h 185832"/>
                  <a:gd name="T24" fmla="*/ 294237 w 294942"/>
                  <a:gd name="T25" fmla="*/ 109252 h 185832"/>
                  <a:gd name="T26" fmla="*/ 282262 w 294942"/>
                  <a:gd name="T27" fmla="*/ 128873 h 185832"/>
                  <a:gd name="T28" fmla="*/ 259073 w 294942"/>
                  <a:gd name="T29" fmla="*/ 147257 h 185832"/>
                  <a:gd name="T30" fmla="*/ 291386 w 294942"/>
                  <a:gd name="T31" fmla="*/ 166307 h 185832"/>
                  <a:gd name="T32" fmla="*/ 273804 w 294942"/>
                  <a:gd name="T33" fmla="*/ 176498 h 185832"/>
                  <a:gd name="T34" fmla="*/ 241206 w 294942"/>
                  <a:gd name="T35" fmla="*/ 157448 h 185832"/>
                  <a:gd name="T36" fmla="*/ 192737 w 294942"/>
                  <a:gd name="T37" fmla="*/ 175832 h 185832"/>
                  <a:gd name="T38" fmla="*/ 139230 w 294942"/>
                  <a:gd name="T39" fmla="*/ 185833 h 185832"/>
                  <a:gd name="T40" fmla="*/ 122219 w 294942"/>
                  <a:gd name="T41" fmla="*/ 154972 h 185832"/>
                  <a:gd name="T42" fmla="*/ 136474 w 294942"/>
                  <a:gd name="T43" fmla="*/ 153829 h 185832"/>
                  <a:gd name="T44" fmla="*/ 157763 w 294942"/>
                  <a:gd name="T45" fmla="*/ 150209 h 185832"/>
                  <a:gd name="T46" fmla="*/ 182568 w 294942"/>
                  <a:gd name="T47" fmla="*/ 143828 h 185832"/>
                  <a:gd name="T48" fmla="*/ 207373 w 294942"/>
                  <a:gd name="T49" fmla="*/ 134303 h 185832"/>
                  <a:gd name="T50" fmla="*/ 156907 w 294942"/>
                  <a:gd name="T51" fmla="*/ 105061 h 185832"/>
                  <a:gd name="T52" fmla="*/ 150255 w 294942"/>
                  <a:gd name="T53" fmla="*/ 107347 h 185832"/>
                  <a:gd name="T54" fmla="*/ 143317 w 294942"/>
                  <a:gd name="T55" fmla="*/ 109442 h 185832"/>
                  <a:gd name="T56" fmla="*/ 108438 w 294942"/>
                  <a:gd name="T57" fmla="*/ 118967 h 185832"/>
                  <a:gd name="T58" fmla="*/ 78596 w 294942"/>
                  <a:gd name="T59" fmla="*/ 122968 h 185832"/>
                  <a:gd name="T60" fmla="*/ 52271 w 294942"/>
                  <a:gd name="T61" fmla="*/ 120491 h 185832"/>
                  <a:gd name="T62" fmla="*/ 27941 w 294942"/>
                  <a:gd name="T63" fmla="*/ 110966 h 185832"/>
                  <a:gd name="T64" fmla="*/ 6748 w 294942"/>
                  <a:gd name="T65" fmla="*/ 92774 h 185832"/>
                  <a:gd name="T66" fmla="*/ 1045 w 294942"/>
                  <a:gd name="T67" fmla="*/ 73152 h 185832"/>
                  <a:gd name="T68" fmla="*/ 9409 w 294942"/>
                  <a:gd name="T69" fmla="*/ 53340 h 185832"/>
                  <a:gd name="T70" fmla="*/ 30032 w 294942"/>
                  <a:gd name="T71" fmla="*/ 34290 h 185832"/>
                  <a:gd name="T72" fmla="*/ 0 w 294942"/>
                  <a:gd name="T73" fmla="*/ 16954 h 185832"/>
                  <a:gd name="T74" fmla="*/ 17677 w 294942"/>
                  <a:gd name="T75" fmla="*/ 6763 h 185832"/>
                  <a:gd name="T76" fmla="*/ 47329 w 294942"/>
                  <a:gd name="T77" fmla="*/ 23908 h 185832"/>
                  <a:gd name="T78" fmla="*/ 90951 w 294942"/>
                  <a:gd name="T79" fmla="*/ 7906 h 185832"/>
                  <a:gd name="T80" fmla="*/ 134574 w 294942"/>
                  <a:gd name="T81" fmla="*/ 0 h 185832"/>
                  <a:gd name="T82" fmla="*/ 149495 w 294942"/>
                  <a:gd name="T83" fmla="*/ 30290 h 185832"/>
                  <a:gd name="T84" fmla="*/ 63200 w 294942"/>
                  <a:gd name="T85" fmla="*/ 83725 h 185832"/>
                  <a:gd name="T86" fmla="*/ 85249 w 294942"/>
                  <a:gd name="T87" fmla="*/ 88487 h 185832"/>
                  <a:gd name="T88" fmla="*/ 115471 w 294942"/>
                  <a:gd name="T89" fmla="*/ 81629 h 185832"/>
                  <a:gd name="T90" fmla="*/ 67952 w 294942"/>
                  <a:gd name="T91" fmla="*/ 54102 h 185832"/>
                  <a:gd name="T92" fmla="*/ 63200 w 294942"/>
                  <a:gd name="T93" fmla="*/ 83725 h 185832"/>
                  <a:gd name="T94" fmla="*/ 229992 w 294942"/>
                  <a:gd name="T95" fmla="*/ 97822 h 185832"/>
                  <a:gd name="T96" fmla="*/ 206232 w 294942"/>
                  <a:gd name="T97" fmla="*/ 93536 h 185832"/>
                  <a:gd name="T98" fmla="*/ 173064 w 294942"/>
                  <a:gd name="T99" fmla="*/ 100870 h 185832"/>
                  <a:gd name="T100" fmla="*/ 220583 w 294942"/>
                  <a:gd name="T101" fmla="*/ 128207 h 185832"/>
                  <a:gd name="T102" fmla="*/ 229992 w 294942"/>
                  <a:gd name="T103" fmla="*/ 97822 h 18583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94942" h="185832" extrusionOk="0">
                    <a:moveTo>
                      <a:pt x="149495" y="30290"/>
                    </a:moveTo>
                    <a:cubicBezTo>
                      <a:pt x="145608" y="30280"/>
                      <a:pt x="141730" y="30604"/>
                      <a:pt x="137900" y="31242"/>
                    </a:cubicBezTo>
                    <a:cubicBezTo>
                      <a:pt x="132768" y="32004"/>
                      <a:pt x="126876" y="33052"/>
                      <a:pt x="120413" y="34385"/>
                    </a:cubicBezTo>
                    <a:cubicBezTo>
                      <a:pt x="113950" y="35719"/>
                      <a:pt x="107298" y="37529"/>
                      <a:pt x="100360" y="39529"/>
                    </a:cubicBezTo>
                    <a:cubicBezTo>
                      <a:pt x="93574" y="41624"/>
                      <a:pt x="86941" y="44168"/>
                      <a:pt x="80497" y="47149"/>
                    </a:cubicBezTo>
                    <a:lnTo>
                      <a:pt x="131342" y="76581"/>
                    </a:lnTo>
                    <a:lnTo>
                      <a:pt x="140846" y="73342"/>
                    </a:lnTo>
                    <a:cubicBezTo>
                      <a:pt x="153771" y="69056"/>
                      <a:pt x="165936" y="65342"/>
                      <a:pt x="177341" y="62389"/>
                    </a:cubicBezTo>
                    <a:cubicBezTo>
                      <a:pt x="188127" y="59474"/>
                      <a:pt x="199171" y="57626"/>
                      <a:pt x="210319" y="56864"/>
                    </a:cubicBezTo>
                    <a:cubicBezTo>
                      <a:pt x="220440" y="56255"/>
                      <a:pt x="230600" y="56960"/>
                      <a:pt x="240541" y="58960"/>
                    </a:cubicBezTo>
                    <a:cubicBezTo>
                      <a:pt x="250596" y="61170"/>
                      <a:pt x="260223" y="64999"/>
                      <a:pt x="269052" y="70295"/>
                    </a:cubicBezTo>
                    <a:cubicBezTo>
                      <a:pt x="277872" y="74657"/>
                      <a:pt x="285427" y="81220"/>
                      <a:pt x="291006" y="89345"/>
                    </a:cubicBezTo>
                    <a:cubicBezTo>
                      <a:pt x="294684" y="95288"/>
                      <a:pt x="295843" y="102451"/>
                      <a:pt x="294237" y="109252"/>
                    </a:cubicBezTo>
                    <a:cubicBezTo>
                      <a:pt x="292004" y="116719"/>
                      <a:pt x="287879" y="123482"/>
                      <a:pt x="282262" y="128873"/>
                    </a:cubicBezTo>
                    <a:cubicBezTo>
                      <a:pt x="275287" y="135903"/>
                      <a:pt x="267503" y="142075"/>
                      <a:pt x="259073" y="147257"/>
                    </a:cubicBezTo>
                    <a:lnTo>
                      <a:pt x="291386" y="166307"/>
                    </a:lnTo>
                    <a:lnTo>
                      <a:pt x="273804" y="176498"/>
                    </a:lnTo>
                    <a:lnTo>
                      <a:pt x="241206" y="157448"/>
                    </a:lnTo>
                    <a:cubicBezTo>
                      <a:pt x="225677" y="165116"/>
                      <a:pt x="209444" y="171279"/>
                      <a:pt x="192737" y="175832"/>
                    </a:cubicBezTo>
                    <a:cubicBezTo>
                      <a:pt x="175212" y="180670"/>
                      <a:pt x="157316" y="184013"/>
                      <a:pt x="139230" y="185833"/>
                    </a:cubicBezTo>
                    <a:lnTo>
                      <a:pt x="122219" y="154972"/>
                    </a:lnTo>
                    <a:cubicBezTo>
                      <a:pt x="126990" y="154848"/>
                      <a:pt x="131751" y="154467"/>
                      <a:pt x="136474" y="153829"/>
                    </a:cubicBezTo>
                    <a:cubicBezTo>
                      <a:pt x="142842" y="153067"/>
                      <a:pt x="149970" y="151924"/>
                      <a:pt x="157763" y="150209"/>
                    </a:cubicBezTo>
                    <a:cubicBezTo>
                      <a:pt x="165556" y="148495"/>
                      <a:pt x="173824" y="146399"/>
                      <a:pt x="182568" y="143828"/>
                    </a:cubicBezTo>
                    <a:cubicBezTo>
                      <a:pt x="191064" y="141275"/>
                      <a:pt x="199351" y="138093"/>
                      <a:pt x="207373" y="134303"/>
                    </a:cubicBezTo>
                    <a:lnTo>
                      <a:pt x="156907" y="105061"/>
                    </a:lnTo>
                    <a:lnTo>
                      <a:pt x="150255" y="107347"/>
                    </a:lnTo>
                    <a:cubicBezTo>
                      <a:pt x="148069" y="108109"/>
                      <a:pt x="145693" y="108775"/>
                      <a:pt x="143317" y="109442"/>
                    </a:cubicBezTo>
                    <a:cubicBezTo>
                      <a:pt x="130677" y="113633"/>
                      <a:pt x="118987" y="116967"/>
                      <a:pt x="108438" y="118967"/>
                    </a:cubicBezTo>
                    <a:cubicBezTo>
                      <a:pt x="98640" y="121244"/>
                      <a:pt x="88651" y="122577"/>
                      <a:pt x="78596" y="122968"/>
                    </a:cubicBezTo>
                    <a:cubicBezTo>
                      <a:pt x="69748" y="123234"/>
                      <a:pt x="60910" y="122406"/>
                      <a:pt x="52271" y="120491"/>
                    </a:cubicBezTo>
                    <a:cubicBezTo>
                      <a:pt x="43746" y="118501"/>
                      <a:pt x="35554" y="115300"/>
                      <a:pt x="27941" y="110966"/>
                    </a:cubicBezTo>
                    <a:cubicBezTo>
                      <a:pt x="19597" y="106585"/>
                      <a:pt x="12355" y="100365"/>
                      <a:pt x="6748" y="92774"/>
                    </a:cubicBezTo>
                    <a:cubicBezTo>
                      <a:pt x="2690" y="87068"/>
                      <a:pt x="675" y="80153"/>
                      <a:pt x="1045" y="73152"/>
                    </a:cubicBezTo>
                    <a:cubicBezTo>
                      <a:pt x="1825" y="65865"/>
                      <a:pt x="4733" y="58979"/>
                      <a:pt x="9409" y="53340"/>
                    </a:cubicBezTo>
                    <a:cubicBezTo>
                      <a:pt x="15254" y="45958"/>
                      <a:pt x="22210" y="39529"/>
                      <a:pt x="30032" y="34290"/>
                    </a:cubicBezTo>
                    <a:lnTo>
                      <a:pt x="0" y="16954"/>
                    </a:lnTo>
                    <a:lnTo>
                      <a:pt x="17677" y="6763"/>
                    </a:lnTo>
                    <a:lnTo>
                      <a:pt x="47329" y="23908"/>
                    </a:lnTo>
                    <a:cubicBezTo>
                      <a:pt x="61242" y="16993"/>
                      <a:pt x="75869" y="11621"/>
                      <a:pt x="90951" y="7906"/>
                    </a:cubicBezTo>
                    <a:cubicBezTo>
                      <a:pt x="105283" y="4239"/>
                      <a:pt x="119862" y="1591"/>
                      <a:pt x="134574" y="0"/>
                    </a:cubicBezTo>
                    <a:lnTo>
                      <a:pt x="149495" y="30290"/>
                    </a:lnTo>
                    <a:close/>
                    <a:moveTo>
                      <a:pt x="63200" y="83725"/>
                    </a:moveTo>
                    <a:cubicBezTo>
                      <a:pt x="69881" y="87563"/>
                      <a:pt x="77589" y="89230"/>
                      <a:pt x="85249" y="88487"/>
                    </a:cubicBezTo>
                    <a:cubicBezTo>
                      <a:pt x="95532" y="87268"/>
                      <a:pt x="105663" y="84963"/>
                      <a:pt x="115471" y="81629"/>
                    </a:cubicBezTo>
                    <a:lnTo>
                      <a:pt x="67952" y="54102"/>
                    </a:lnTo>
                    <a:cubicBezTo>
                      <a:pt x="50180" y="65532"/>
                      <a:pt x="48849" y="75438"/>
                      <a:pt x="63200" y="83725"/>
                    </a:cubicBezTo>
                    <a:close/>
                    <a:moveTo>
                      <a:pt x="229992" y="97822"/>
                    </a:moveTo>
                    <a:cubicBezTo>
                      <a:pt x="222750" y="93840"/>
                      <a:pt x="214405" y="92335"/>
                      <a:pt x="206232" y="93536"/>
                    </a:cubicBezTo>
                    <a:cubicBezTo>
                      <a:pt x="194989" y="95040"/>
                      <a:pt x="183898" y="97498"/>
                      <a:pt x="173064" y="100870"/>
                    </a:cubicBezTo>
                    <a:lnTo>
                      <a:pt x="220583" y="128207"/>
                    </a:lnTo>
                    <a:cubicBezTo>
                      <a:pt x="240256" y="115729"/>
                      <a:pt x="243677" y="105537"/>
                      <a:pt x="229992" y="97822"/>
                    </a:cubicBez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884" name="Google Shape;3395;p47">
                <a:extLst>
                  <a:ext uri="{FF2B5EF4-FFF2-40B4-BE49-F238E27FC236}">
                    <a16:creationId xmlns:a16="http://schemas.microsoft.com/office/drawing/2014/main" id="{1CA784F3-1DC0-AF13-7CC0-B0473FD56F0B}"/>
                  </a:ext>
                </a:extLst>
              </p:cNvPr>
              <p:cNvSpPr>
                <a:spLocks/>
              </p:cNvSpPr>
              <p:nvPr/>
            </p:nvSpPr>
            <p:spPr bwMode="auto">
              <a:xfrm>
                <a:off x="6058745" y="3126009"/>
                <a:ext cx="19007" cy="25526"/>
              </a:xfrm>
              <a:custGeom>
                <a:avLst/>
                <a:gdLst>
                  <a:gd name="T0" fmla="*/ 0 w 19007"/>
                  <a:gd name="T1" fmla="*/ 17240 h 25526"/>
                  <a:gd name="T2" fmla="*/ 0 w 19007"/>
                  <a:gd name="T3" fmla="*/ 0 h 25526"/>
                  <a:gd name="T4" fmla="*/ 19008 w 19007"/>
                  <a:gd name="T5" fmla="*/ 12573 h 25526"/>
                  <a:gd name="T6" fmla="*/ 10549 w 19007"/>
                  <a:gd name="T7" fmla="*/ 25527 h 25526"/>
                  <a:gd name="T8" fmla="*/ 0 w 19007"/>
                  <a:gd name="T9" fmla="*/ 17240 h 255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007" h="25526" extrusionOk="0">
                    <a:moveTo>
                      <a:pt x="0" y="17240"/>
                    </a:moveTo>
                    <a:cubicBezTo>
                      <a:pt x="0" y="16002"/>
                      <a:pt x="0" y="0"/>
                      <a:pt x="0" y="0"/>
                    </a:cubicBezTo>
                    <a:lnTo>
                      <a:pt x="19008" y="12573"/>
                    </a:lnTo>
                    <a:lnTo>
                      <a:pt x="10549" y="25527"/>
                    </a:lnTo>
                    <a:lnTo>
                      <a:pt x="0" y="17240"/>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885" name="Google Shape;3396;p47">
                <a:extLst>
                  <a:ext uri="{FF2B5EF4-FFF2-40B4-BE49-F238E27FC236}">
                    <a16:creationId xmlns:a16="http://schemas.microsoft.com/office/drawing/2014/main" id="{F9690A05-7745-3767-AB93-3E0A2F4F7FA1}"/>
                  </a:ext>
                </a:extLst>
              </p:cNvPr>
              <p:cNvSpPr>
                <a:spLocks/>
              </p:cNvSpPr>
              <p:nvPr/>
            </p:nvSpPr>
            <p:spPr bwMode="auto">
              <a:xfrm>
                <a:off x="6185905" y="3137249"/>
                <a:ext cx="42006" cy="19716"/>
              </a:xfrm>
              <a:custGeom>
                <a:avLst/>
                <a:gdLst>
                  <a:gd name="T0" fmla="*/ 42007 w 42006"/>
                  <a:gd name="T1" fmla="*/ 17145 h 19716"/>
                  <a:gd name="T2" fmla="*/ 42007 w 42006"/>
                  <a:gd name="T3" fmla="*/ 0 h 19716"/>
                  <a:gd name="T4" fmla="*/ 0 w 42006"/>
                  <a:gd name="T5" fmla="*/ 3143 h 19716"/>
                  <a:gd name="T6" fmla="*/ 24140 w 42006"/>
                  <a:gd name="T7" fmla="*/ 19717 h 19716"/>
                  <a:gd name="T8" fmla="*/ 42007 w 42006"/>
                  <a:gd name="T9" fmla="*/ 17145 h 197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006" h="19716" extrusionOk="0">
                    <a:moveTo>
                      <a:pt x="42007" y="17145"/>
                    </a:moveTo>
                    <a:lnTo>
                      <a:pt x="42007" y="0"/>
                    </a:lnTo>
                    <a:lnTo>
                      <a:pt x="0" y="3143"/>
                    </a:lnTo>
                    <a:lnTo>
                      <a:pt x="24140" y="19717"/>
                    </a:lnTo>
                    <a:lnTo>
                      <a:pt x="42007" y="17145"/>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886" name="Google Shape;3397;p47">
                <a:extLst>
                  <a:ext uri="{FF2B5EF4-FFF2-40B4-BE49-F238E27FC236}">
                    <a16:creationId xmlns:a16="http://schemas.microsoft.com/office/drawing/2014/main" id="{7799EE9D-D1B4-0437-E12B-9EB8F561FDAE}"/>
                  </a:ext>
                </a:extLst>
              </p:cNvPr>
              <p:cNvSpPr>
                <a:spLocks/>
              </p:cNvSpPr>
              <p:nvPr/>
            </p:nvSpPr>
            <p:spPr bwMode="auto">
              <a:xfrm>
                <a:off x="6199971" y="3074003"/>
                <a:ext cx="31457" cy="17335"/>
              </a:xfrm>
              <a:custGeom>
                <a:avLst/>
                <a:gdLst>
                  <a:gd name="T0" fmla="*/ 31458 w 31457"/>
                  <a:gd name="T1" fmla="*/ 17336 h 17335"/>
                  <a:gd name="T2" fmla="*/ 31458 w 31457"/>
                  <a:gd name="T3" fmla="*/ 0 h 17335"/>
                  <a:gd name="T4" fmla="*/ 0 w 31457"/>
                  <a:gd name="T5" fmla="*/ 11430 h 17335"/>
                  <a:gd name="T6" fmla="*/ 31458 w 31457"/>
                  <a:gd name="T7" fmla="*/ 17336 h 173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457" h="17335" extrusionOk="0">
                    <a:moveTo>
                      <a:pt x="31458" y="17336"/>
                    </a:moveTo>
                    <a:lnTo>
                      <a:pt x="31458" y="0"/>
                    </a:lnTo>
                    <a:lnTo>
                      <a:pt x="0" y="11430"/>
                    </a:lnTo>
                    <a:lnTo>
                      <a:pt x="31458" y="17336"/>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887" name="Google Shape;3398;p47">
                <a:extLst>
                  <a:ext uri="{FF2B5EF4-FFF2-40B4-BE49-F238E27FC236}">
                    <a16:creationId xmlns:a16="http://schemas.microsoft.com/office/drawing/2014/main" id="{841F0D2B-2865-FC70-133C-7192BA75FE15}"/>
                  </a:ext>
                </a:extLst>
              </p:cNvPr>
              <p:cNvSpPr>
                <a:spLocks/>
              </p:cNvSpPr>
              <p:nvPr/>
            </p:nvSpPr>
            <p:spPr bwMode="auto">
              <a:xfrm>
                <a:off x="6100751" y="3080384"/>
                <a:ext cx="47423" cy="33147"/>
              </a:xfrm>
              <a:custGeom>
                <a:avLst/>
                <a:gdLst>
                  <a:gd name="T0" fmla="*/ 0 w 47423"/>
                  <a:gd name="T1" fmla="*/ 10097 h 33147"/>
                  <a:gd name="T2" fmla="*/ 10454 w 47423"/>
                  <a:gd name="T3" fmla="*/ 0 h 33147"/>
                  <a:gd name="T4" fmla="*/ 47424 w 47423"/>
                  <a:gd name="T5" fmla="*/ 25622 h 33147"/>
                  <a:gd name="T6" fmla="*/ 45143 w 47423"/>
                  <a:gd name="T7" fmla="*/ 33147 h 33147"/>
                  <a:gd name="T8" fmla="*/ 16632 w 47423"/>
                  <a:gd name="T9" fmla="*/ 20765 h 33147"/>
                  <a:gd name="T10" fmla="*/ 0 w 47423"/>
                  <a:gd name="T11" fmla="*/ 10097 h 331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423" h="33147" extrusionOk="0">
                    <a:moveTo>
                      <a:pt x="0" y="10097"/>
                    </a:moveTo>
                    <a:lnTo>
                      <a:pt x="10454" y="0"/>
                    </a:lnTo>
                    <a:lnTo>
                      <a:pt x="47424" y="25622"/>
                    </a:lnTo>
                    <a:lnTo>
                      <a:pt x="45143" y="33147"/>
                    </a:lnTo>
                    <a:cubicBezTo>
                      <a:pt x="45143" y="33147"/>
                      <a:pt x="17582" y="21431"/>
                      <a:pt x="16632" y="20765"/>
                    </a:cubicBezTo>
                    <a:cubicBezTo>
                      <a:pt x="15681" y="20098"/>
                      <a:pt x="0" y="10097"/>
                      <a:pt x="0" y="10097"/>
                    </a:cubicBez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888" name="Google Shape;3399;p47">
                <a:extLst>
                  <a:ext uri="{FF2B5EF4-FFF2-40B4-BE49-F238E27FC236}">
                    <a16:creationId xmlns:a16="http://schemas.microsoft.com/office/drawing/2014/main" id="{381E81D1-C02B-6109-0304-42788B84A119}"/>
                  </a:ext>
                </a:extLst>
              </p:cNvPr>
              <p:cNvSpPr>
                <a:spLocks/>
              </p:cNvSpPr>
              <p:nvPr/>
            </p:nvSpPr>
            <p:spPr bwMode="auto">
              <a:xfrm>
                <a:off x="6004573" y="3025235"/>
                <a:ext cx="58733" cy="38957"/>
              </a:xfrm>
              <a:custGeom>
                <a:avLst/>
                <a:gdLst>
                  <a:gd name="T0" fmla="*/ 0 w 58733"/>
                  <a:gd name="T1" fmla="*/ 11049 h 38957"/>
                  <a:gd name="T2" fmla="*/ 48659 w 58733"/>
                  <a:gd name="T3" fmla="*/ 38957 h 38957"/>
                  <a:gd name="T4" fmla="*/ 58733 w 58733"/>
                  <a:gd name="T5" fmla="*/ 31623 h 38957"/>
                  <a:gd name="T6" fmla="*/ 52081 w 58733"/>
                  <a:gd name="T7" fmla="*/ 23908 h 38957"/>
                  <a:gd name="T8" fmla="*/ 36875 w 58733"/>
                  <a:gd name="T9" fmla="*/ 11049 h 38957"/>
                  <a:gd name="T10" fmla="*/ 9979 w 58733"/>
                  <a:gd name="T11" fmla="*/ 0 h 38957"/>
                  <a:gd name="T12" fmla="*/ 0 w 58733"/>
                  <a:gd name="T13" fmla="*/ 11049 h 389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8733" h="38957" extrusionOk="0">
                    <a:moveTo>
                      <a:pt x="0" y="11049"/>
                    </a:moveTo>
                    <a:lnTo>
                      <a:pt x="48659" y="38957"/>
                    </a:lnTo>
                    <a:lnTo>
                      <a:pt x="58733" y="31623"/>
                    </a:lnTo>
                    <a:cubicBezTo>
                      <a:pt x="58733" y="31623"/>
                      <a:pt x="52556" y="24575"/>
                      <a:pt x="52081" y="23908"/>
                    </a:cubicBezTo>
                    <a:cubicBezTo>
                      <a:pt x="47699" y="18869"/>
                      <a:pt x="42567" y="14526"/>
                      <a:pt x="36875" y="11049"/>
                    </a:cubicBezTo>
                    <a:cubicBezTo>
                      <a:pt x="33168" y="10382"/>
                      <a:pt x="9979" y="0"/>
                      <a:pt x="9979" y="0"/>
                    </a:cubicBezTo>
                    <a:lnTo>
                      <a:pt x="0" y="11049"/>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889" name="Google Shape;3400;p47">
                <a:extLst>
                  <a:ext uri="{FF2B5EF4-FFF2-40B4-BE49-F238E27FC236}">
                    <a16:creationId xmlns:a16="http://schemas.microsoft.com/office/drawing/2014/main" id="{9236FC29-FA34-426B-5B12-54691C939A0C}"/>
                  </a:ext>
                </a:extLst>
              </p:cNvPr>
              <p:cNvSpPr>
                <a:spLocks/>
              </p:cNvSpPr>
              <p:nvPr/>
            </p:nvSpPr>
            <p:spPr bwMode="auto">
              <a:xfrm>
                <a:off x="6058745" y="2994088"/>
                <a:ext cx="27275" cy="24479"/>
              </a:xfrm>
              <a:custGeom>
                <a:avLst/>
                <a:gdLst>
                  <a:gd name="T0" fmla="*/ 27276 w 27275"/>
                  <a:gd name="T1" fmla="*/ 24479 h 24479"/>
                  <a:gd name="T2" fmla="*/ 27276 w 27275"/>
                  <a:gd name="T3" fmla="*/ 7334 h 24479"/>
                  <a:gd name="T4" fmla="*/ 4847 w 27275"/>
                  <a:gd name="T5" fmla="*/ 0 h 24479"/>
                  <a:gd name="T6" fmla="*/ 0 w 27275"/>
                  <a:gd name="T7" fmla="*/ 13430 h 24479"/>
                  <a:gd name="T8" fmla="*/ 1140 w 27275"/>
                  <a:gd name="T9" fmla="*/ 19621 h 24479"/>
                  <a:gd name="T10" fmla="*/ 27276 w 27275"/>
                  <a:gd name="T11" fmla="*/ 24479 h 244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275" h="24479" extrusionOk="0">
                    <a:moveTo>
                      <a:pt x="27276" y="24479"/>
                    </a:moveTo>
                    <a:lnTo>
                      <a:pt x="27276" y="7334"/>
                    </a:lnTo>
                    <a:lnTo>
                      <a:pt x="4847" y="0"/>
                    </a:lnTo>
                    <a:lnTo>
                      <a:pt x="0" y="13430"/>
                    </a:lnTo>
                    <a:lnTo>
                      <a:pt x="1140" y="19621"/>
                    </a:lnTo>
                    <a:lnTo>
                      <a:pt x="27276" y="24479"/>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890" name="Google Shape;3401;p47">
                <a:extLst>
                  <a:ext uri="{FF2B5EF4-FFF2-40B4-BE49-F238E27FC236}">
                    <a16:creationId xmlns:a16="http://schemas.microsoft.com/office/drawing/2014/main" id="{DB8372D3-5EEB-8FC3-C47B-A8EC9888621E}"/>
                  </a:ext>
                </a:extLst>
              </p:cNvPr>
              <p:cNvSpPr>
                <a:spLocks/>
              </p:cNvSpPr>
              <p:nvPr/>
            </p:nvSpPr>
            <p:spPr bwMode="auto">
              <a:xfrm>
                <a:off x="5936526" y="2989040"/>
                <a:ext cx="26135" cy="19431"/>
              </a:xfrm>
              <a:custGeom>
                <a:avLst/>
                <a:gdLst>
                  <a:gd name="T0" fmla="*/ 0 w 26135"/>
                  <a:gd name="T1" fmla="*/ 17145 h 19431"/>
                  <a:gd name="T2" fmla="*/ 0 w 26135"/>
                  <a:gd name="T3" fmla="*/ 0 h 19431"/>
                  <a:gd name="T4" fmla="*/ 26135 w 26135"/>
                  <a:gd name="T5" fmla="*/ 2762 h 19431"/>
                  <a:gd name="T6" fmla="*/ 17677 w 26135"/>
                  <a:gd name="T7" fmla="*/ 19431 h 19431"/>
                  <a:gd name="T8" fmla="*/ 0 w 26135"/>
                  <a:gd name="T9" fmla="*/ 17145 h 194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135" h="19431" extrusionOk="0">
                    <a:moveTo>
                      <a:pt x="0" y="17145"/>
                    </a:moveTo>
                    <a:lnTo>
                      <a:pt x="0" y="0"/>
                    </a:lnTo>
                    <a:lnTo>
                      <a:pt x="26135" y="2762"/>
                    </a:lnTo>
                    <a:lnTo>
                      <a:pt x="17677" y="19431"/>
                    </a:lnTo>
                    <a:lnTo>
                      <a:pt x="0" y="17145"/>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891" name="Google Shape;3402;p47">
                <a:extLst>
                  <a:ext uri="{FF2B5EF4-FFF2-40B4-BE49-F238E27FC236}">
                    <a16:creationId xmlns:a16="http://schemas.microsoft.com/office/drawing/2014/main" id="{639B9875-9419-FEA8-511C-A52B841B5CBD}"/>
                  </a:ext>
                </a:extLst>
              </p:cNvPr>
              <p:cNvSpPr>
                <a:spLocks/>
              </p:cNvSpPr>
              <p:nvPr/>
            </p:nvSpPr>
            <p:spPr bwMode="auto">
              <a:xfrm>
                <a:off x="5937476" y="3046571"/>
                <a:ext cx="30221" cy="30289"/>
              </a:xfrm>
              <a:custGeom>
                <a:avLst/>
                <a:gdLst>
                  <a:gd name="T0" fmla="*/ 0 w 30221"/>
                  <a:gd name="T1" fmla="*/ 17907 h 30289"/>
                  <a:gd name="T2" fmla="*/ 0 w 30221"/>
                  <a:gd name="T3" fmla="*/ 0 h 30289"/>
                  <a:gd name="T4" fmla="*/ 30222 w 30221"/>
                  <a:gd name="T5" fmla="*/ 0 h 30289"/>
                  <a:gd name="T6" fmla="*/ 22999 w 30221"/>
                  <a:gd name="T7" fmla="*/ 16002 h 30289"/>
                  <a:gd name="T8" fmla="*/ 9979 w 30221"/>
                  <a:gd name="T9" fmla="*/ 30289 h 30289"/>
                  <a:gd name="T10" fmla="*/ 0 w 30221"/>
                  <a:gd name="T11" fmla="*/ 17907 h 3028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221" h="30289" extrusionOk="0">
                    <a:moveTo>
                      <a:pt x="0" y="17907"/>
                    </a:moveTo>
                    <a:cubicBezTo>
                      <a:pt x="0" y="17907"/>
                      <a:pt x="0" y="0"/>
                      <a:pt x="0" y="0"/>
                    </a:cubicBezTo>
                    <a:lnTo>
                      <a:pt x="30222" y="0"/>
                    </a:lnTo>
                    <a:lnTo>
                      <a:pt x="22999" y="16002"/>
                    </a:lnTo>
                    <a:lnTo>
                      <a:pt x="9979" y="30289"/>
                    </a:lnTo>
                    <a:lnTo>
                      <a:pt x="0" y="17907"/>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892" name="Google Shape;3403;p47">
                <a:extLst>
                  <a:ext uri="{FF2B5EF4-FFF2-40B4-BE49-F238E27FC236}">
                    <a16:creationId xmlns:a16="http://schemas.microsoft.com/office/drawing/2014/main" id="{1CD0E039-D5EC-16D0-5C1E-799379150AA8}"/>
                  </a:ext>
                </a:extLst>
              </p:cNvPr>
              <p:cNvSpPr>
                <a:spLocks/>
              </p:cNvSpPr>
              <p:nvPr/>
            </p:nvSpPr>
            <p:spPr bwMode="auto">
              <a:xfrm>
                <a:off x="5936526" y="2971514"/>
                <a:ext cx="294948" cy="185546"/>
              </a:xfrm>
              <a:custGeom>
                <a:avLst/>
                <a:gdLst>
                  <a:gd name="T0" fmla="*/ 149495 w 294948"/>
                  <a:gd name="T1" fmla="*/ 29908 h 185546"/>
                  <a:gd name="T2" fmla="*/ 137900 w 294948"/>
                  <a:gd name="T3" fmla="*/ 30861 h 185546"/>
                  <a:gd name="T4" fmla="*/ 120413 w 294948"/>
                  <a:gd name="T5" fmla="*/ 34004 h 185546"/>
                  <a:gd name="T6" fmla="*/ 100360 w 294948"/>
                  <a:gd name="T7" fmla="*/ 39148 h 185546"/>
                  <a:gd name="T8" fmla="*/ 80497 w 294948"/>
                  <a:gd name="T9" fmla="*/ 46768 h 185546"/>
                  <a:gd name="T10" fmla="*/ 131342 w 294948"/>
                  <a:gd name="T11" fmla="*/ 76105 h 185546"/>
                  <a:gd name="T12" fmla="*/ 140846 w 294948"/>
                  <a:gd name="T13" fmla="*/ 72866 h 185546"/>
                  <a:gd name="T14" fmla="*/ 177341 w 294948"/>
                  <a:gd name="T15" fmla="*/ 61913 h 185546"/>
                  <a:gd name="T16" fmla="*/ 210319 w 294948"/>
                  <a:gd name="T17" fmla="*/ 56483 h 185546"/>
                  <a:gd name="T18" fmla="*/ 240541 w 294948"/>
                  <a:gd name="T19" fmla="*/ 58579 h 185546"/>
                  <a:gd name="T20" fmla="*/ 269052 w 294948"/>
                  <a:gd name="T21" fmla="*/ 69818 h 185546"/>
                  <a:gd name="T22" fmla="*/ 291006 w 294948"/>
                  <a:gd name="T23" fmla="*/ 88868 h 185546"/>
                  <a:gd name="T24" fmla="*/ 294237 w 294948"/>
                  <a:gd name="T25" fmla="*/ 108775 h 185546"/>
                  <a:gd name="T26" fmla="*/ 282262 w 294948"/>
                  <a:gd name="T27" fmla="*/ 128397 h 185546"/>
                  <a:gd name="T28" fmla="*/ 259263 w 294948"/>
                  <a:gd name="T29" fmla="*/ 146971 h 185546"/>
                  <a:gd name="T30" fmla="*/ 291576 w 294948"/>
                  <a:gd name="T31" fmla="*/ 166021 h 185546"/>
                  <a:gd name="T32" fmla="*/ 273994 w 294948"/>
                  <a:gd name="T33" fmla="*/ 176213 h 185546"/>
                  <a:gd name="T34" fmla="*/ 241396 w 294948"/>
                  <a:gd name="T35" fmla="*/ 157163 h 185546"/>
                  <a:gd name="T36" fmla="*/ 192927 w 294948"/>
                  <a:gd name="T37" fmla="*/ 175450 h 185546"/>
                  <a:gd name="T38" fmla="*/ 139421 w 294948"/>
                  <a:gd name="T39" fmla="*/ 185547 h 185546"/>
                  <a:gd name="T40" fmla="*/ 122409 w 294948"/>
                  <a:gd name="T41" fmla="*/ 154876 h 185546"/>
                  <a:gd name="T42" fmla="*/ 136664 w 294948"/>
                  <a:gd name="T43" fmla="*/ 153829 h 185546"/>
                  <a:gd name="T44" fmla="*/ 157953 w 294948"/>
                  <a:gd name="T45" fmla="*/ 150114 h 185546"/>
                  <a:gd name="T46" fmla="*/ 182758 w 294948"/>
                  <a:gd name="T47" fmla="*/ 143828 h 185546"/>
                  <a:gd name="T48" fmla="*/ 207563 w 294948"/>
                  <a:gd name="T49" fmla="*/ 134303 h 185546"/>
                  <a:gd name="T50" fmla="*/ 156907 w 294948"/>
                  <a:gd name="T51" fmla="*/ 105061 h 185546"/>
                  <a:gd name="T52" fmla="*/ 150255 w 294948"/>
                  <a:gd name="T53" fmla="*/ 107442 h 185546"/>
                  <a:gd name="T54" fmla="*/ 143317 w 294948"/>
                  <a:gd name="T55" fmla="*/ 109538 h 185546"/>
                  <a:gd name="T56" fmla="*/ 108438 w 294948"/>
                  <a:gd name="T57" fmla="*/ 119063 h 185546"/>
                  <a:gd name="T58" fmla="*/ 78596 w 294948"/>
                  <a:gd name="T59" fmla="*/ 123063 h 185546"/>
                  <a:gd name="T60" fmla="*/ 52271 w 294948"/>
                  <a:gd name="T61" fmla="*/ 120587 h 185546"/>
                  <a:gd name="T62" fmla="*/ 27941 w 294948"/>
                  <a:gd name="T63" fmla="*/ 111062 h 185546"/>
                  <a:gd name="T64" fmla="*/ 6748 w 294948"/>
                  <a:gd name="T65" fmla="*/ 92869 h 185546"/>
                  <a:gd name="T66" fmla="*/ 1045 w 294948"/>
                  <a:gd name="T67" fmla="*/ 73247 h 185546"/>
                  <a:gd name="T68" fmla="*/ 9409 w 294948"/>
                  <a:gd name="T69" fmla="*/ 53435 h 185546"/>
                  <a:gd name="T70" fmla="*/ 30032 w 294948"/>
                  <a:gd name="T71" fmla="*/ 34385 h 185546"/>
                  <a:gd name="T72" fmla="*/ 0 w 294948"/>
                  <a:gd name="T73" fmla="*/ 17050 h 185546"/>
                  <a:gd name="T74" fmla="*/ 17677 w 294948"/>
                  <a:gd name="T75" fmla="*/ 6858 h 185546"/>
                  <a:gd name="T76" fmla="*/ 47329 w 294948"/>
                  <a:gd name="T77" fmla="*/ 24003 h 185546"/>
                  <a:gd name="T78" fmla="*/ 90951 w 294948"/>
                  <a:gd name="T79" fmla="*/ 7906 h 185546"/>
                  <a:gd name="T80" fmla="*/ 134574 w 294948"/>
                  <a:gd name="T81" fmla="*/ 0 h 185546"/>
                  <a:gd name="T82" fmla="*/ 149495 w 294948"/>
                  <a:gd name="T83" fmla="*/ 29908 h 185546"/>
                  <a:gd name="T84" fmla="*/ 63200 w 294948"/>
                  <a:gd name="T85" fmla="*/ 83249 h 185546"/>
                  <a:gd name="T86" fmla="*/ 85249 w 294948"/>
                  <a:gd name="T87" fmla="*/ 88011 h 185546"/>
                  <a:gd name="T88" fmla="*/ 115471 w 294948"/>
                  <a:gd name="T89" fmla="*/ 81248 h 185546"/>
                  <a:gd name="T90" fmla="*/ 67952 w 294948"/>
                  <a:gd name="T91" fmla="*/ 53721 h 185546"/>
                  <a:gd name="T92" fmla="*/ 63200 w 294948"/>
                  <a:gd name="T93" fmla="*/ 83249 h 185546"/>
                  <a:gd name="T94" fmla="*/ 229992 w 294948"/>
                  <a:gd name="T95" fmla="*/ 97250 h 185546"/>
                  <a:gd name="T96" fmla="*/ 206232 w 294948"/>
                  <a:gd name="T97" fmla="*/ 92964 h 185546"/>
                  <a:gd name="T98" fmla="*/ 173064 w 294948"/>
                  <a:gd name="T99" fmla="*/ 100298 h 185546"/>
                  <a:gd name="T100" fmla="*/ 220583 w 294948"/>
                  <a:gd name="T101" fmla="*/ 127635 h 185546"/>
                  <a:gd name="T102" fmla="*/ 229992 w 294948"/>
                  <a:gd name="T103" fmla="*/ 97250 h 18554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94948" h="185546" extrusionOk="0">
                    <a:moveTo>
                      <a:pt x="149495" y="29908"/>
                    </a:moveTo>
                    <a:cubicBezTo>
                      <a:pt x="145608" y="29899"/>
                      <a:pt x="141730" y="30223"/>
                      <a:pt x="137900" y="30861"/>
                    </a:cubicBezTo>
                    <a:cubicBezTo>
                      <a:pt x="132768" y="31623"/>
                      <a:pt x="126876" y="32671"/>
                      <a:pt x="120413" y="34004"/>
                    </a:cubicBezTo>
                    <a:cubicBezTo>
                      <a:pt x="113950" y="35338"/>
                      <a:pt x="107298" y="37052"/>
                      <a:pt x="100360" y="39148"/>
                    </a:cubicBezTo>
                    <a:cubicBezTo>
                      <a:pt x="93565" y="41196"/>
                      <a:pt x="86922" y="43748"/>
                      <a:pt x="80497" y="46768"/>
                    </a:cubicBezTo>
                    <a:lnTo>
                      <a:pt x="131342" y="76105"/>
                    </a:lnTo>
                    <a:lnTo>
                      <a:pt x="140846" y="72866"/>
                    </a:lnTo>
                    <a:cubicBezTo>
                      <a:pt x="153771" y="68580"/>
                      <a:pt x="165936" y="64960"/>
                      <a:pt x="177341" y="61913"/>
                    </a:cubicBezTo>
                    <a:cubicBezTo>
                      <a:pt x="188137" y="59065"/>
                      <a:pt x="199180" y="57255"/>
                      <a:pt x="210319" y="56483"/>
                    </a:cubicBezTo>
                    <a:cubicBezTo>
                      <a:pt x="220440" y="55874"/>
                      <a:pt x="230600" y="56579"/>
                      <a:pt x="240541" y="58579"/>
                    </a:cubicBezTo>
                    <a:cubicBezTo>
                      <a:pt x="250586" y="60751"/>
                      <a:pt x="260214" y="64551"/>
                      <a:pt x="269052" y="69818"/>
                    </a:cubicBezTo>
                    <a:cubicBezTo>
                      <a:pt x="277853" y="74219"/>
                      <a:pt x="285399" y="80772"/>
                      <a:pt x="291006" y="88868"/>
                    </a:cubicBezTo>
                    <a:cubicBezTo>
                      <a:pt x="294693" y="94802"/>
                      <a:pt x="295853" y="101975"/>
                      <a:pt x="294237" y="108775"/>
                    </a:cubicBezTo>
                    <a:cubicBezTo>
                      <a:pt x="292004" y="116243"/>
                      <a:pt x="287879" y="123006"/>
                      <a:pt x="282262" y="128397"/>
                    </a:cubicBezTo>
                    <a:cubicBezTo>
                      <a:pt x="275363" y="135484"/>
                      <a:pt x="267646" y="141722"/>
                      <a:pt x="259263" y="146971"/>
                    </a:cubicBezTo>
                    <a:lnTo>
                      <a:pt x="291576" y="166021"/>
                    </a:lnTo>
                    <a:lnTo>
                      <a:pt x="273994" y="176213"/>
                    </a:lnTo>
                    <a:lnTo>
                      <a:pt x="241396" y="157163"/>
                    </a:lnTo>
                    <a:cubicBezTo>
                      <a:pt x="225857" y="164802"/>
                      <a:pt x="209635" y="170926"/>
                      <a:pt x="192927" y="175450"/>
                    </a:cubicBezTo>
                    <a:cubicBezTo>
                      <a:pt x="175421" y="180365"/>
                      <a:pt x="157516" y="183747"/>
                      <a:pt x="139421" y="185547"/>
                    </a:cubicBezTo>
                    <a:lnTo>
                      <a:pt x="122409" y="154876"/>
                    </a:lnTo>
                    <a:cubicBezTo>
                      <a:pt x="127180" y="154800"/>
                      <a:pt x="131932" y="154448"/>
                      <a:pt x="136664" y="153829"/>
                    </a:cubicBezTo>
                    <a:cubicBezTo>
                      <a:pt x="143032" y="153067"/>
                      <a:pt x="150160" y="151829"/>
                      <a:pt x="157953" y="150114"/>
                    </a:cubicBezTo>
                    <a:cubicBezTo>
                      <a:pt x="165746" y="148400"/>
                      <a:pt x="174014" y="146304"/>
                      <a:pt x="182758" y="143828"/>
                    </a:cubicBezTo>
                    <a:cubicBezTo>
                      <a:pt x="191254" y="141275"/>
                      <a:pt x="199542" y="138093"/>
                      <a:pt x="207563" y="134303"/>
                    </a:cubicBezTo>
                    <a:lnTo>
                      <a:pt x="156907" y="105061"/>
                    </a:lnTo>
                    <a:lnTo>
                      <a:pt x="150255" y="107442"/>
                    </a:lnTo>
                    <a:lnTo>
                      <a:pt x="143317" y="109538"/>
                    </a:lnTo>
                    <a:cubicBezTo>
                      <a:pt x="130677" y="113729"/>
                      <a:pt x="118987" y="116967"/>
                      <a:pt x="108438" y="119063"/>
                    </a:cubicBezTo>
                    <a:cubicBezTo>
                      <a:pt x="98640" y="121339"/>
                      <a:pt x="88651" y="122672"/>
                      <a:pt x="78596" y="123063"/>
                    </a:cubicBezTo>
                    <a:cubicBezTo>
                      <a:pt x="69748" y="123425"/>
                      <a:pt x="60900" y="122587"/>
                      <a:pt x="52271" y="120587"/>
                    </a:cubicBezTo>
                    <a:cubicBezTo>
                      <a:pt x="43736" y="118643"/>
                      <a:pt x="35535" y="115434"/>
                      <a:pt x="27941" y="111062"/>
                    </a:cubicBezTo>
                    <a:cubicBezTo>
                      <a:pt x="19616" y="106651"/>
                      <a:pt x="12374" y="100432"/>
                      <a:pt x="6748" y="92869"/>
                    </a:cubicBezTo>
                    <a:cubicBezTo>
                      <a:pt x="2690" y="87163"/>
                      <a:pt x="675" y="80248"/>
                      <a:pt x="1045" y="73247"/>
                    </a:cubicBezTo>
                    <a:cubicBezTo>
                      <a:pt x="1815" y="65961"/>
                      <a:pt x="4723" y="59065"/>
                      <a:pt x="9409" y="53435"/>
                    </a:cubicBezTo>
                    <a:cubicBezTo>
                      <a:pt x="15254" y="46053"/>
                      <a:pt x="22210" y="39624"/>
                      <a:pt x="30032" y="34385"/>
                    </a:cubicBezTo>
                    <a:lnTo>
                      <a:pt x="0" y="17050"/>
                    </a:lnTo>
                    <a:lnTo>
                      <a:pt x="17677" y="6858"/>
                    </a:lnTo>
                    <a:lnTo>
                      <a:pt x="47329" y="24003"/>
                    </a:lnTo>
                    <a:cubicBezTo>
                      <a:pt x="61242" y="17050"/>
                      <a:pt x="75869" y="11659"/>
                      <a:pt x="90951" y="7906"/>
                    </a:cubicBezTo>
                    <a:cubicBezTo>
                      <a:pt x="105292" y="4286"/>
                      <a:pt x="119871" y="1638"/>
                      <a:pt x="134574" y="0"/>
                    </a:cubicBezTo>
                    <a:lnTo>
                      <a:pt x="149495" y="29908"/>
                    </a:lnTo>
                    <a:close/>
                    <a:moveTo>
                      <a:pt x="63200" y="83249"/>
                    </a:moveTo>
                    <a:cubicBezTo>
                      <a:pt x="69862" y="87125"/>
                      <a:pt x="77579" y="88792"/>
                      <a:pt x="85249" y="88011"/>
                    </a:cubicBezTo>
                    <a:cubicBezTo>
                      <a:pt x="95532" y="86830"/>
                      <a:pt x="105663" y="84563"/>
                      <a:pt x="115471" y="81248"/>
                    </a:cubicBezTo>
                    <a:lnTo>
                      <a:pt x="67952" y="53721"/>
                    </a:lnTo>
                    <a:cubicBezTo>
                      <a:pt x="50180" y="65151"/>
                      <a:pt x="48849" y="74962"/>
                      <a:pt x="63200" y="83249"/>
                    </a:cubicBezTo>
                    <a:close/>
                    <a:moveTo>
                      <a:pt x="229992" y="97250"/>
                    </a:moveTo>
                    <a:cubicBezTo>
                      <a:pt x="222759" y="93231"/>
                      <a:pt x="214405" y="91726"/>
                      <a:pt x="206232" y="92964"/>
                    </a:cubicBezTo>
                    <a:cubicBezTo>
                      <a:pt x="194980" y="94421"/>
                      <a:pt x="183879" y="96879"/>
                      <a:pt x="173064" y="100298"/>
                    </a:cubicBezTo>
                    <a:lnTo>
                      <a:pt x="220583" y="127635"/>
                    </a:lnTo>
                    <a:cubicBezTo>
                      <a:pt x="240541" y="115253"/>
                      <a:pt x="243677" y="105127"/>
                      <a:pt x="229992" y="97250"/>
                    </a:cubicBezTo>
                    <a:close/>
                  </a:path>
                </a:pathLst>
              </a:custGeom>
              <a:solidFill>
                <a:srgbClr val="F9CA0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grpSp>
        <p:grpSp>
          <p:nvGrpSpPr>
            <p:cNvPr id="24601" name="Google Shape;3404;p47">
              <a:extLst>
                <a:ext uri="{FF2B5EF4-FFF2-40B4-BE49-F238E27FC236}">
                  <a16:creationId xmlns:a16="http://schemas.microsoft.com/office/drawing/2014/main" id="{490D5A61-40F1-D563-675A-4752F5DA647F}"/>
                </a:ext>
              </a:extLst>
            </p:cNvPr>
            <p:cNvGrpSpPr>
              <a:grpSpLocks/>
            </p:cNvGrpSpPr>
            <p:nvPr/>
          </p:nvGrpSpPr>
          <p:grpSpPr bwMode="auto">
            <a:xfrm>
              <a:off x="3799020" y="4220685"/>
              <a:ext cx="883852" cy="621125"/>
              <a:chOff x="5608645" y="4962810"/>
              <a:chExt cx="883852" cy="621125"/>
            </a:xfrm>
          </p:grpSpPr>
          <p:sp>
            <p:nvSpPr>
              <p:cNvPr id="24861" name="Google Shape;3405;p47">
                <a:extLst>
                  <a:ext uri="{FF2B5EF4-FFF2-40B4-BE49-F238E27FC236}">
                    <a16:creationId xmlns:a16="http://schemas.microsoft.com/office/drawing/2014/main" id="{8AC92873-ED62-D691-B3AE-B07C7ADF6B0B}"/>
                  </a:ext>
                </a:extLst>
              </p:cNvPr>
              <p:cNvSpPr>
                <a:spLocks/>
              </p:cNvSpPr>
              <p:nvPr/>
            </p:nvSpPr>
            <p:spPr bwMode="auto">
              <a:xfrm>
                <a:off x="5608645" y="5072443"/>
                <a:ext cx="883852" cy="511492"/>
              </a:xfrm>
              <a:custGeom>
                <a:avLst/>
                <a:gdLst>
                  <a:gd name="T0" fmla="*/ 883852 w 883852"/>
                  <a:gd name="T1" fmla="*/ 255746 h 511492"/>
                  <a:gd name="T2" fmla="*/ 441926 w 883852"/>
                  <a:gd name="T3" fmla="*/ 511493 h 511492"/>
                  <a:gd name="T4" fmla="*/ 0 w 883852"/>
                  <a:gd name="T5" fmla="*/ 255746 h 511492"/>
                  <a:gd name="T6" fmla="*/ 441926 w 883852"/>
                  <a:gd name="T7" fmla="*/ 0 h 511492"/>
                  <a:gd name="T8" fmla="*/ 883852 w 883852"/>
                  <a:gd name="T9" fmla="*/ 255746 h 5114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3852" h="511492" extrusionOk="0">
                    <a:moveTo>
                      <a:pt x="883852" y="255746"/>
                    </a:moveTo>
                    <a:cubicBezTo>
                      <a:pt x="883852" y="396991"/>
                      <a:pt x="685995" y="511493"/>
                      <a:pt x="441926" y="511493"/>
                    </a:cubicBezTo>
                    <a:cubicBezTo>
                      <a:pt x="197857" y="511493"/>
                      <a:pt x="0" y="396991"/>
                      <a:pt x="0" y="255746"/>
                    </a:cubicBezTo>
                    <a:cubicBezTo>
                      <a:pt x="0" y="114502"/>
                      <a:pt x="197857" y="0"/>
                      <a:pt x="441926" y="0"/>
                    </a:cubicBezTo>
                    <a:cubicBezTo>
                      <a:pt x="685995" y="0"/>
                      <a:pt x="883852" y="114502"/>
                      <a:pt x="883852" y="255746"/>
                    </a:cubicBezTo>
                    <a:close/>
                  </a:path>
                </a:pathLst>
              </a:custGeom>
              <a:solidFill>
                <a:srgbClr val="DD990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862" name="Google Shape;3406;p47">
                <a:extLst>
                  <a:ext uri="{FF2B5EF4-FFF2-40B4-BE49-F238E27FC236}">
                    <a16:creationId xmlns:a16="http://schemas.microsoft.com/office/drawing/2014/main" id="{92CCD437-14B8-5CFB-DA3D-9D8437661ABD}"/>
                  </a:ext>
                </a:extLst>
              </p:cNvPr>
              <p:cNvSpPr>
                <a:spLocks/>
              </p:cNvSpPr>
              <p:nvPr/>
            </p:nvSpPr>
            <p:spPr bwMode="auto">
              <a:xfrm>
                <a:off x="5608835" y="5215508"/>
                <a:ext cx="87244" cy="116490"/>
              </a:xfrm>
              <a:custGeom>
                <a:avLst/>
                <a:gdLst>
                  <a:gd name="T0" fmla="*/ 0 w 87244"/>
                  <a:gd name="T1" fmla="*/ 116491 h 116490"/>
                  <a:gd name="T2" fmla="*/ 0 w 87244"/>
                  <a:gd name="T3" fmla="*/ 0 h 116490"/>
                  <a:gd name="T4" fmla="*/ 87245 w 87244"/>
                  <a:gd name="T5" fmla="*/ 77914 h 116490"/>
                  <a:gd name="T6" fmla="*/ 0 w 87244"/>
                  <a:gd name="T7" fmla="*/ 116491 h 11649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7244" h="116490" extrusionOk="0">
                    <a:moveTo>
                      <a:pt x="0" y="116491"/>
                    </a:moveTo>
                    <a:lnTo>
                      <a:pt x="0" y="0"/>
                    </a:lnTo>
                    <a:lnTo>
                      <a:pt x="87245" y="77914"/>
                    </a:lnTo>
                    <a:lnTo>
                      <a:pt x="0" y="116491"/>
                    </a:lnTo>
                    <a:close/>
                  </a:path>
                </a:pathLst>
              </a:custGeom>
              <a:solidFill>
                <a:srgbClr val="DD990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863" name="Google Shape;3407;p47">
                <a:extLst>
                  <a:ext uri="{FF2B5EF4-FFF2-40B4-BE49-F238E27FC236}">
                    <a16:creationId xmlns:a16="http://schemas.microsoft.com/office/drawing/2014/main" id="{4D9857BC-17B8-E1EB-241F-600064EC5BDB}"/>
                  </a:ext>
                </a:extLst>
              </p:cNvPr>
              <p:cNvSpPr>
                <a:spLocks/>
              </p:cNvSpPr>
              <p:nvPr/>
            </p:nvSpPr>
            <p:spPr bwMode="auto">
              <a:xfrm>
                <a:off x="6425971" y="5218557"/>
                <a:ext cx="66526" cy="157067"/>
              </a:xfrm>
              <a:custGeom>
                <a:avLst/>
                <a:gdLst>
                  <a:gd name="T0" fmla="*/ 66527 w 66526"/>
                  <a:gd name="T1" fmla="*/ 0 h 157067"/>
                  <a:gd name="T2" fmla="*/ 66527 w 66526"/>
                  <a:gd name="T3" fmla="*/ 109633 h 157067"/>
                  <a:gd name="T4" fmla="*/ 21859 w 66526"/>
                  <a:gd name="T5" fmla="*/ 157067 h 157067"/>
                  <a:gd name="T6" fmla="*/ 0 w 66526"/>
                  <a:gd name="T7" fmla="*/ 31623 h 157067"/>
                  <a:gd name="T8" fmla="*/ 66527 w 66526"/>
                  <a:gd name="T9" fmla="*/ 0 h 1570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526" h="157067" extrusionOk="0">
                    <a:moveTo>
                      <a:pt x="66527" y="0"/>
                    </a:moveTo>
                    <a:lnTo>
                      <a:pt x="66527" y="109633"/>
                    </a:lnTo>
                    <a:lnTo>
                      <a:pt x="21859" y="157067"/>
                    </a:lnTo>
                    <a:lnTo>
                      <a:pt x="0" y="31623"/>
                    </a:lnTo>
                    <a:lnTo>
                      <a:pt x="66527" y="0"/>
                    </a:lnTo>
                    <a:close/>
                  </a:path>
                </a:pathLst>
              </a:custGeom>
              <a:solidFill>
                <a:srgbClr val="DD990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864" name="Google Shape;3408;p47">
                <a:extLst>
                  <a:ext uri="{FF2B5EF4-FFF2-40B4-BE49-F238E27FC236}">
                    <a16:creationId xmlns:a16="http://schemas.microsoft.com/office/drawing/2014/main" id="{1494A927-1C6B-B174-0EDD-522E3E62F69B}"/>
                  </a:ext>
                </a:extLst>
              </p:cNvPr>
              <p:cNvSpPr>
                <a:spLocks/>
              </p:cNvSpPr>
              <p:nvPr/>
            </p:nvSpPr>
            <p:spPr bwMode="auto">
              <a:xfrm>
                <a:off x="5608645" y="4962810"/>
                <a:ext cx="883852" cy="511492"/>
              </a:xfrm>
              <a:custGeom>
                <a:avLst/>
                <a:gdLst>
                  <a:gd name="T0" fmla="*/ 883852 w 883852"/>
                  <a:gd name="T1" fmla="*/ 255746 h 511492"/>
                  <a:gd name="T2" fmla="*/ 441926 w 883852"/>
                  <a:gd name="T3" fmla="*/ 511493 h 511492"/>
                  <a:gd name="T4" fmla="*/ 0 w 883852"/>
                  <a:gd name="T5" fmla="*/ 255746 h 511492"/>
                  <a:gd name="T6" fmla="*/ 441926 w 883852"/>
                  <a:gd name="T7" fmla="*/ 0 h 511492"/>
                  <a:gd name="T8" fmla="*/ 883852 w 883852"/>
                  <a:gd name="T9" fmla="*/ 255746 h 5114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865" name="Google Shape;3409;p47">
                <a:extLst>
                  <a:ext uri="{FF2B5EF4-FFF2-40B4-BE49-F238E27FC236}">
                    <a16:creationId xmlns:a16="http://schemas.microsoft.com/office/drawing/2014/main" id="{B308DD84-F1FA-B56E-F16B-4286A2124A24}"/>
                  </a:ext>
                </a:extLst>
              </p:cNvPr>
              <p:cNvSpPr>
                <a:spLocks/>
              </p:cNvSpPr>
              <p:nvPr/>
            </p:nvSpPr>
            <p:spPr bwMode="auto">
              <a:xfrm>
                <a:off x="5734818" y="5032438"/>
                <a:ext cx="632517" cy="366093"/>
              </a:xfrm>
              <a:custGeom>
                <a:avLst/>
                <a:gdLst>
                  <a:gd name="T0" fmla="*/ 632040 w 632517"/>
                  <a:gd name="T1" fmla="*/ 194024 h 366093"/>
                  <a:gd name="T2" fmla="*/ 539948 w 632517"/>
                  <a:gd name="T3" fmla="*/ 312515 h 366093"/>
                  <a:gd name="T4" fmla="*/ 92510 w 632517"/>
                  <a:gd name="T5" fmla="*/ 312515 h 366093"/>
                  <a:gd name="T6" fmla="*/ 608 w 632517"/>
                  <a:gd name="T7" fmla="*/ 194024 h 366093"/>
                  <a:gd name="T8" fmla="*/ 92510 w 632517"/>
                  <a:gd name="T9" fmla="*/ 53721 h 366093"/>
                  <a:gd name="T10" fmla="*/ 539948 w 632517"/>
                  <a:gd name="T11" fmla="*/ 53721 h 366093"/>
                  <a:gd name="T12" fmla="*/ 632040 w 632517"/>
                  <a:gd name="T13" fmla="*/ 194024 h 36609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517" h="366093" extrusionOk="0">
                    <a:moveTo>
                      <a:pt x="632040" y="194024"/>
                    </a:moveTo>
                    <a:cubicBezTo>
                      <a:pt x="627573" y="237077"/>
                      <a:pt x="596971" y="279749"/>
                      <a:pt x="539948" y="312515"/>
                    </a:cubicBezTo>
                    <a:cubicBezTo>
                      <a:pt x="416399" y="383953"/>
                      <a:pt x="216154" y="383953"/>
                      <a:pt x="92510" y="312515"/>
                    </a:cubicBezTo>
                    <a:cubicBezTo>
                      <a:pt x="35487" y="279559"/>
                      <a:pt x="4980" y="237077"/>
                      <a:pt x="608" y="194024"/>
                    </a:cubicBezTo>
                    <a:cubicBezTo>
                      <a:pt x="-4809" y="143637"/>
                      <a:pt x="25983" y="92107"/>
                      <a:pt x="92510" y="53721"/>
                    </a:cubicBezTo>
                    <a:cubicBezTo>
                      <a:pt x="216059" y="-17907"/>
                      <a:pt x="416399" y="-17907"/>
                      <a:pt x="539948" y="53721"/>
                    </a:cubicBezTo>
                    <a:cubicBezTo>
                      <a:pt x="606094" y="92012"/>
                      <a:pt x="636792" y="143637"/>
                      <a:pt x="632040" y="194024"/>
                    </a:cubicBez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866" name="Google Shape;3410;p47">
                <a:extLst>
                  <a:ext uri="{FF2B5EF4-FFF2-40B4-BE49-F238E27FC236}">
                    <a16:creationId xmlns:a16="http://schemas.microsoft.com/office/drawing/2014/main" id="{973D330C-DC72-C70E-544A-74CBB7006E66}"/>
                  </a:ext>
                </a:extLst>
              </p:cNvPr>
              <p:cNvSpPr>
                <a:spLocks/>
              </p:cNvSpPr>
              <p:nvPr/>
            </p:nvSpPr>
            <p:spPr bwMode="auto">
              <a:xfrm>
                <a:off x="5735426" y="5054346"/>
                <a:ext cx="631431" cy="344185"/>
              </a:xfrm>
              <a:custGeom>
                <a:avLst/>
                <a:gdLst>
                  <a:gd name="T0" fmla="*/ 631432 w 631431"/>
                  <a:gd name="T1" fmla="*/ 172117 h 344185"/>
                  <a:gd name="T2" fmla="*/ 539340 w 631431"/>
                  <a:gd name="T3" fmla="*/ 290608 h 344185"/>
                  <a:gd name="T4" fmla="*/ 91902 w 631431"/>
                  <a:gd name="T5" fmla="*/ 290608 h 344185"/>
                  <a:gd name="T6" fmla="*/ 0 w 631431"/>
                  <a:gd name="T7" fmla="*/ 172117 h 344185"/>
                  <a:gd name="T8" fmla="*/ 91902 w 631431"/>
                  <a:gd name="T9" fmla="*/ 53721 h 344185"/>
                  <a:gd name="T10" fmla="*/ 539340 w 631431"/>
                  <a:gd name="T11" fmla="*/ 53721 h 344185"/>
                  <a:gd name="T12" fmla="*/ 631432 w 631431"/>
                  <a:gd name="T13" fmla="*/ 172117 h 3441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1431" h="344185" extrusionOk="0">
                    <a:moveTo>
                      <a:pt x="631432" y="172117"/>
                    </a:moveTo>
                    <a:cubicBezTo>
                      <a:pt x="626965" y="215170"/>
                      <a:pt x="596363" y="257842"/>
                      <a:pt x="539340" y="290608"/>
                    </a:cubicBezTo>
                    <a:cubicBezTo>
                      <a:pt x="415791" y="362045"/>
                      <a:pt x="215546" y="362045"/>
                      <a:pt x="91902" y="290608"/>
                    </a:cubicBezTo>
                    <a:cubicBezTo>
                      <a:pt x="34879" y="257651"/>
                      <a:pt x="4372" y="215170"/>
                      <a:pt x="0" y="172117"/>
                    </a:cubicBezTo>
                    <a:cubicBezTo>
                      <a:pt x="4372" y="129064"/>
                      <a:pt x="34974" y="86392"/>
                      <a:pt x="91902" y="53721"/>
                    </a:cubicBezTo>
                    <a:cubicBezTo>
                      <a:pt x="215451" y="-17907"/>
                      <a:pt x="415791" y="-17907"/>
                      <a:pt x="539340" y="53721"/>
                    </a:cubicBezTo>
                    <a:cubicBezTo>
                      <a:pt x="595887" y="86677"/>
                      <a:pt x="626490" y="129064"/>
                      <a:pt x="631432" y="172117"/>
                    </a:cubicBezTo>
                    <a:close/>
                  </a:path>
                </a:pathLst>
              </a:custGeom>
              <a:solidFill>
                <a:srgbClr val="E8A30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867" name="Google Shape;3411;p47">
                <a:extLst>
                  <a:ext uri="{FF2B5EF4-FFF2-40B4-BE49-F238E27FC236}">
                    <a16:creationId xmlns:a16="http://schemas.microsoft.com/office/drawing/2014/main" id="{B313C211-E432-28F3-7595-E6320914DCFB}"/>
                  </a:ext>
                </a:extLst>
              </p:cNvPr>
              <p:cNvSpPr>
                <a:spLocks/>
              </p:cNvSpPr>
              <p:nvPr/>
            </p:nvSpPr>
            <p:spPr bwMode="auto">
              <a:xfrm>
                <a:off x="5896325" y="5137308"/>
                <a:ext cx="295037" cy="184784"/>
              </a:xfrm>
              <a:custGeom>
                <a:avLst/>
                <a:gdLst>
                  <a:gd name="T0" fmla="*/ 149590 w 295037"/>
                  <a:gd name="T1" fmla="*/ 29242 h 184784"/>
                  <a:gd name="T2" fmla="*/ 137995 w 295037"/>
                  <a:gd name="T3" fmla="*/ 30194 h 184784"/>
                  <a:gd name="T4" fmla="*/ 120603 w 295037"/>
                  <a:gd name="T5" fmla="*/ 33338 h 184784"/>
                  <a:gd name="T6" fmla="*/ 100455 w 295037"/>
                  <a:gd name="T7" fmla="*/ 38576 h 184784"/>
                  <a:gd name="T8" fmla="*/ 80592 w 295037"/>
                  <a:gd name="T9" fmla="*/ 46101 h 184784"/>
                  <a:gd name="T10" fmla="*/ 131437 w 295037"/>
                  <a:gd name="T11" fmla="*/ 75533 h 184784"/>
                  <a:gd name="T12" fmla="*/ 140941 w 295037"/>
                  <a:gd name="T13" fmla="*/ 72295 h 184784"/>
                  <a:gd name="T14" fmla="*/ 177531 w 295037"/>
                  <a:gd name="T15" fmla="*/ 61341 h 184784"/>
                  <a:gd name="T16" fmla="*/ 210414 w 295037"/>
                  <a:gd name="T17" fmla="*/ 55912 h 184784"/>
                  <a:gd name="T18" fmla="*/ 240636 w 295037"/>
                  <a:gd name="T19" fmla="*/ 57912 h 184784"/>
                  <a:gd name="T20" fmla="*/ 269147 w 295037"/>
                  <a:gd name="T21" fmla="*/ 69247 h 184784"/>
                  <a:gd name="T22" fmla="*/ 291101 w 295037"/>
                  <a:gd name="T23" fmla="*/ 88297 h 184784"/>
                  <a:gd name="T24" fmla="*/ 294332 w 295037"/>
                  <a:gd name="T25" fmla="*/ 108204 h 184784"/>
                  <a:gd name="T26" fmla="*/ 282357 w 295037"/>
                  <a:gd name="T27" fmla="*/ 127825 h 184784"/>
                  <a:gd name="T28" fmla="*/ 259168 w 295037"/>
                  <a:gd name="T29" fmla="*/ 146209 h 184784"/>
                  <a:gd name="T30" fmla="*/ 291481 w 295037"/>
                  <a:gd name="T31" fmla="*/ 165259 h 184784"/>
                  <a:gd name="T32" fmla="*/ 273899 w 295037"/>
                  <a:gd name="T33" fmla="*/ 175450 h 184784"/>
                  <a:gd name="T34" fmla="*/ 241301 w 295037"/>
                  <a:gd name="T35" fmla="*/ 156400 h 184784"/>
                  <a:gd name="T36" fmla="*/ 192832 w 295037"/>
                  <a:gd name="T37" fmla="*/ 174784 h 184784"/>
                  <a:gd name="T38" fmla="*/ 139325 w 295037"/>
                  <a:gd name="T39" fmla="*/ 184785 h 184784"/>
                  <a:gd name="T40" fmla="*/ 122314 w 295037"/>
                  <a:gd name="T41" fmla="*/ 154210 h 184784"/>
                  <a:gd name="T42" fmla="*/ 136569 w 295037"/>
                  <a:gd name="T43" fmla="*/ 153067 h 184784"/>
                  <a:gd name="T44" fmla="*/ 157858 w 295037"/>
                  <a:gd name="T45" fmla="*/ 149447 h 184784"/>
                  <a:gd name="T46" fmla="*/ 182663 w 295037"/>
                  <a:gd name="T47" fmla="*/ 143065 h 184784"/>
                  <a:gd name="T48" fmla="*/ 207468 w 295037"/>
                  <a:gd name="T49" fmla="*/ 133540 h 184784"/>
                  <a:gd name="T50" fmla="*/ 156907 w 295037"/>
                  <a:gd name="T51" fmla="*/ 104584 h 184784"/>
                  <a:gd name="T52" fmla="*/ 150255 w 295037"/>
                  <a:gd name="T53" fmla="*/ 106871 h 184784"/>
                  <a:gd name="T54" fmla="*/ 143412 w 295037"/>
                  <a:gd name="T55" fmla="*/ 108966 h 184784"/>
                  <a:gd name="T56" fmla="*/ 108438 w 295037"/>
                  <a:gd name="T57" fmla="*/ 118491 h 184784"/>
                  <a:gd name="T58" fmla="*/ 78596 w 295037"/>
                  <a:gd name="T59" fmla="*/ 122491 h 184784"/>
                  <a:gd name="T60" fmla="*/ 52366 w 295037"/>
                  <a:gd name="T61" fmla="*/ 120491 h 184784"/>
                  <a:gd name="T62" fmla="*/ 27941 w 295037"/>
                  <a:gd name="T63" fmla="*/ 110966 h 184784"/>
                  <a:gd name="T64" fmla="*/ 6748 w 295037"/>
                  <a:gd name="T65" fmla="*/ 92773 h 184784"/>
                  <a:gd name="T66" fmla="*/ 1045 w 295037"/>
                  <a:gd name="T67" fmla="*/ 73152 h 184784"/>
                  <a:gd name="T68" fmla="*/ 9409 w 295037"/>
                  <a:gd name="T69" fmla="*/ 53340 h 184784"/>
                  <a:gd name="T70" fmla="*/ 30032 w 295037"/>
                  <a:gd name="T71" fmla="*/ 34290 h 184784"/>
                  <a:gd name="T72" fmla="*/ 0 w 295037"/>
                  <a:gd name="T73" fmla="*/ 16954 h 184784"/>
                  <a:gd name="T74" fmla="*/ 17677 w 295037"/>
                  <a:gd name="T75" fmla="*/ 6763 h 184784"/>
                  <a:gd name="T76" fmla="*/ 47329 w 295037"/>
                  <a:gd name="T77" fmla="*/ 23908 h 184784"/>
                  <a:gd name="T78" fmla="*/ 90951 w 295037"/>
                  <a:gd name="T79" fmla="*/ 7906 h 184784"/>
                  <a:gd name="T80" fmla="*/ 134574 w 295037"/>
                  <a:gd name="T81" fmla="*/ 0 h 184784"/>
                  <a:gd name="T82" fmla="*/ 149590 w 295037"/>
                  <a:gd name="T83" fmla="*/ 29242 h 184784"/>
                  <a:gd name="T84" fmla="*/ 63295 w 295037"/>
                  <a:gd name="T85" fmla="*/ 82391 h 184784"/>
                  <a:gd name="T86" fmla="*/ 85344 w 295037"/>
                  <a:gd name="T87" fmla="*/ 87154 h 184784"/>
                  <a:gd name="T88" fmla="*/ 115566 w 295037"/>
                  <a:gd name="T89" fmla="*/ 80296 h 184784"/>
                  <a:gd name="T90" fmla="*/ 68047 w 295037"/>
                  <a:gd name="T91" fmla="*/ 52769 h 184784"/>
                  <a:gd name="T92" fmla="*/ 63295 w 295037"/>
                  <a:gd name="T93" fmla="*/ 82391 h 184784"/>
                  <a:gd name="T94" fmla="*/ 230087 w 295037"/>
                  <a:gd name="T95" fmla="*/ 96298 h 184784"/>
                  <a:gd name="T96" fmla="*/ 206327 w 295037"/>
                  <a:gd name="T97" fmla="*/ 92012 h 184784"/>
                  <a:gd name="T98" fmla="*/ 173159 w 295037"/>
                  <a:gd name="T99" fmla="*/ 99346 h 184784"/>
                  <a:gd name="T100" fmla="*/ 220678 w 295037"/>
                  <a:gd name="T101" fmla="*/ 126682 h 184784"/>
                  <a:gd name="T102" fmla="*/ 230087 w 295037"/>
                  <a:gd name="T103" fmla="*/ 96583 h 184784"/>
                  <a:gd name="T104" fmla="*/ 230087 w 295037"/>
                  <a:gd name="T105" fmla="*/ 96298 h 1847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95037" h="184784" extrusionOk="0">
                    <a:moveTo>
                      <a:pt x="149590" y="29242"/>
                    </a:moveTo>
                    <a:cubicBezTo>
                      <a:pt x="145702" y="29232"/>
                      <a:pt x="141825" y="29556"/>
                      <a:pt x="137995" y="30194"/>
                    </a:cubicBezTo>
                    <a:cubicBezTo>
                      <a:pt x="132863" y="30956"/>
                      <a:pt x="126971" y="32004"/>
                      <a:pt x="120603" y="33338"/>
                    </a:cubicBezTo>
                    <a:cubicBezTo>
                      <a:pt x="114235" y="34671"/>
                      <a:pt x="107393" y="36481"/>
                      <a:pt x="100455" y="38576"/>
                    </a:cubicBezTo>
                    <a:cubicBezTo>
                      <a:pt x="93660" y="40595"/>
                      <a:pt x="87017" y="43110"/>
                      <a:pt x="80592" y="46101"/>
                    </a:cubicBezTo>
                    <a:lnTo>
                      <a:pt x="131437" y="75533"/>
                    </a:lnTo>
                    <a:lnTo>
                      <a:pt x="140941" y="72295"/>
                    </a:lnTo>
                    <a:cubicBezTo>
                      <a:pt x="153866" y="68008"/>
                      <a:pt x="166031" y="64294"/>
                      <a:pt x="177531" y="61341"/>
                    </a:cubicBezTo>
                    <a:cubicBezTo>
                      <a:pt x="188279" y="58398"/>
                      <a:pt x="199294" y="56579"/>
                      <a:pt x="210414" y="55912"/>
                    </a:cubicBezTo>
                    <a:cubicBezTo>
                      <a:pt x="220535" y="55226"/>
                      <a:pt x="230695" y="55893"/>
                      <a:pt x="240636" y="57912"/>
                    </a:cubicBezTo>
                    <a:cubicBezTo>
                      <a:pt x="250691" y="60122"/>
                      <a:pt x="260318" y="63951"/>
                      <a:pt x="269147" y="69247"/>
                    </a:cubicBezTo>
                    <a:cubicBezTo>
                      <a:pt x="277948" y="73647"/>
                      <a:pt x="285503" y="80200"/>
                      <a:pt x="291101" y="88297"/>
                    </a:cubicBezTo>
                    <a:cubicBezTo>
                      <a:pt x="294779" y="94240"/>
                      <a:pt x="295938" y="101403"/>
                      <a:pt x="294332" y="108204"/>
                    </a:cubicBezTo>
                    <a:cubicBezTo>
                      <a:pt x="292118" y="115681"/>
                      <a:pt x="287993" y="122444"/>
                      <a:pt x="282357" y="127825"/>
                    </a:cubicBezTo>
                    <a:cubicBezTo>
                      <a:pt x="275382" y="134855"/>
                      <a:pt x="267598" y="141027"/>
                      <a:pt x="259168" y="146209"/>
                    </a:cubicBezTo>
                    <a:lnTo>
                      <a:pt x="291481" y="165259"/>
                    </a:lnTo>
                    <a:lnTo>
                      <a:pt x="273899" y="175450"/>
                    </a:lnTo>
                    <a:lnTo>
                      <a:pt x="241301" y="156400"/>
                    </a:lnTo>
                    <a:cubicBezTo>
                      <a:pt x="225772" y="164068"/>
                      <a:pt x="209539" y="170231"/>
                      <a:pt x="192832" y="174784"/>
                    </a:cubicBezTo>
                    <a:cubicBezTo>
                      <a:pt x="175307" y="179622"/>
                      <a:pt x="157411" y="182966"/>
                      <a:pt x="139325" y="184785"/>
                    </a:cubicBezTo>
                    <a:lnTo>
                      <a:pt x="122314" y="154210"/>
                    </a:lnTo>
                    <a:cubicBezTo>
                      <a:pt x="127085" y="154086"/>
                      <a:pt x="131846" y="153705"/>
                      <a:pt x="136569" y="153067"/>
                    </a:cubicBezTo>
                    <a:cubicBezTo>
                      <a:pt x="143726" y="152257"/>
                      <a:pt x="150834" y="151047"/>
                      <a:pt x="157858" y="149447"/>
                    </a:cubicBezTo>
                    <a:cubicBezTo>
                      <a:pt x="165651" y="147733"/>
                      <a:pt x="174014" y="145637"/>
                      <a:pt x="182663" y="143065"/>
                    </a:cubicBezTo>
                    <a:cubicBezTo>
                      <a:pt x="191159" y="140513"/>
                      <a:pt x="199446" y="137331"/>
                      <a:pt x="207468" y="133540"/>
                    </a:cubicBezTo>
                    <a:lnTo>
                      <a:pt x="156907" y="104584"/>
                    </a:lnTo>
                    <a:lnTo>
                      <a:pt x="150255" y="106871"/>
                    </a:lnTo>
                    <a:lnTo>
                      <a:pt x="143412" y="108966"/>
                    </a:lnTo>
                    <a:cubicBezTo>
                      <a:pt x="130677" y="113157"/>
                      <a:pt x="118987" y="116491"/>
                      <a:pt x="108438" y="118491"/>
                    </a:cubicBezTo>
                    <a:cubicBezTo>
                      <a:pt x="98640" y="120767"/>
                      <a:pt x="88651" y="122111"/>
                      <a:pt x="78596" y="122491"/>
                    </a:cubicBezTo>
                    <a:cubicBezTo>
                      <a:pt x="69805" y="122968"/>
                      <a:pt x="60986" y="122291"/>
                      <a:pt x="52366" y="120491"/>
                    </a:cubicBezTo>
                    <a:cubicBezTo>
                      <a:pt x="43793" y="118567"/>
                      <a:pt x="35563" y="115357"/>
                      <a:pt x="27941" y="110966"/>
                    </a:cubicBezTo>
                    <a:cubicBezTo>
                      <a:pt x="19597" y="106585"/>
                      <a:pt x="12355" y="100365"/>
                      <a:pt x="6748" y="92773"/>
                    </a:cubicBezTo>
                    <a:cubicBezTo>
                      <a:pt x="2670" y="87078"/>
                      <a:pt x="656" y="80153"/>
                      <a:pt x="1045" y="73152"/>
                    </a:cubicBezTo>
                    <a:cubicBezTo>
                      <a:pt x="1825" y="65865"/>
                      <a:pt x="4733" y="58979"/>
                      <a:pt x="9409" y="53340"/>
                    </a:cubicBezTo>
                    <a:cubicBezTo>
                      <a:pt x="15254" y="45958"/>
                      <a:pt x="22210" y="39529"/>
                      <a:pt x="30032" y="34290"/>
                    </a:cubicBezTo>
                    <a:lnTo>
                      <a:pt x="0" y="16954"/>
                    </a:lnTo>
                    <a:lnTo>
                      <a:pt x="17677" y="6763"/>
                    </a:lnTo>
                    <a:lnTo>
                      <a:pt x="47329" y="23908"/>
                    </a:lnTo>
                    <a:cubicBezTo>
                      <a:pt x="61242" y="16993"/>
                      <a:pt x="75869" y="11621"/>
                      <a:pt x="90951" y="7906"/>
                    </a:cubicBezTo>
                    <a:cubicBezTo>
                      <a:pt x="105283" y="4239"/>
                      <a:pt x="119862" y="1591"/>
                      <a:pt x="134574" y="0"/>
                    </a:cubicBezTo>
                    <a:lnTo>
                      <a:pt x="149590" y="29242"/>
                    </a:lnTo>
                    <a:close/>
                    <a:moveTo>
                      <a:pt x="63295" y="82391"/>
                    </a:moveTo>
                    <a:cubicBezTo>
                      <a:pt x="69976" y="86230"/>
                      <a:pt x="77684" y="87897"/>
                      <a:pt x="85344" y="87154"/>
                    </a:cubicBezTo>
                    <a:cubicBezTo>
                      <a:pt x="95627" y="85935"/>
                      <a:pt x="105758" y="83629"/>
                      <a:pt x="115566" y="80296"/>
                    </a:cubicBezTo>
                    <a:lnTo>
                      <a:pt x="68047" y="52769"/>
                    </a:lnTo>
                    <a:cubicBezTo>
                      <a:pt x="50560" y="64484"/>
                      <a:pt x="48944" y="74390"/>
                      <a:pt x="63295" y="82391"/>
                    </a:cubicBezTo>
                    <a:close/>
                    <a:moveTo>
                      <a:pt x="230087" y="96298"/>
                    </a:moveTo>
                    <a:cubicBezTo>
                      <a:pt x="222826" y="92364"/>
                      <a:pt x="214500" y="90859"/>
                      <a:pt x="206327" y="92012"/>
                    </a:cubicBezTo>
                    <a:cubicBezTo>
                      <a:pt x="195084" y="93516"/>
                      <a:pt x="183993" y="95974"/>
                      <a:pt x="173159" y="99346"/>
                    </a:cubicBezTo>
                    <a:lnTo>
                      <a:pt x="220678" y="126682"/>
                    </a:lnTo>
                    <a:cubicBezTo>
                      <a:pt x="240541" y="114681"/>
                      <a:pt x="243867" y="104489"/>
                      <a:pt x="230087" y="96583"/>
                    </a:cubicBezTo>
                    <a:lnTo>
                      <a:pt x="230087" y="96298"/>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868" name="Google Shape;3412;p47">
                <a:extLst>
                  <a:ext uri="{FF2B5EF4-FFF2-40B4-BE49-F238E27FC236}">
                    <a16:creationId xmlns:a16="http://schemas.microsoft.com/office/drawing/2014/main" id="{6579E556-5329-54B3-92D6-DD2EABB98AEA}"/>
                  </a:ext>
                </a:extLst>
              </p:cNvPr>
              <p:cNvSpPr>
                <a:spLocks/>
              </p:cNvSpPr>
              <p:nvPr/>
            </p:nvSpPr>
            <p:spPr bwMode="auto">
              <a:xfrm>
                <a:off x="6018639" y="5274373"/>
                <a:ext cx="19007" cy="25431"/>
              </a:xfrm>
              <a:custGeom>
                <a:avLst/>
                <a:gdLst>
                  <a:gd name="T0" fmla="*/ 0 w 19007"/>
                  <a:gd name="T1" fmla="*/ 17145 h 25431"/>
                  <a:gd name="T2" fmla="*/ 0 w 19007"/>
                  <a:gd name="T3" fmla="*/ 0 h 25431"/>
                  <a:gd name="T4" fmla="*/ 19008 w 19007"/>
                  <a:gd name="T5" fmla="*/ 12478 h 25431"/>
                  <a:gd name="T6" fmla="*/ 10644 w 19007"/>
                  <a:gd name="T7" fmla="*/ 25432 h 25431"/>
                  <a:gd name="T8" fmla="*/ 0 w 19007"/>
                  <a:gd name="T9" fmla="*/ 17145 h 254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007" h="25431" extrusionOk="0">
                    <a:moveTo>
                      <a:pt x="0" y="17145"/>
                    </a:moveTo>
                    <a:cubicBezTo>
                      <a:pt x="0" y="15907"/>
                      <a:pt x="0" y="0"/>
                      <a:pt x="0" y="0"/>
                    </a:cubicBezTo>
                    <a:lnTo>
                      <a:pt x="19008" y="12478"/>
                    </a:lnTo>
                    <a:lnTo>
                      <a:pt x="10644" y="25432"/>
                    </a:lnTo>
                    <a:lnTo>
                      <a:pt x="0" y="17145"/>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869" name="Google Shape;3413;p47">
                <a:extLst>
                  <a:ext uri="{FF2B5EF4-FFF2-40B4-BE49-F238E27FC236}">
                    <a16:creationId xmlns:a16="http://schemas.microsoft.com/office/drawing/2014/main" id="{289695F4-9B08-3214-A626-4FFAC1AAB906}"/>
                  </a:ext>
                </a:extLst>
              </p:cNvPr>
              <p:cNvSpPr>
                <a:spLocks/>
              </p:cNvSpPr>
              <p:nvPr/>
            </p:nvSpPr>
            <p:spPr bwMode="auto">
              <a:xfrm>
                <a:off x="6145799" y="5285232"/>
                <a:ext cx="42006" cy="19716"/>
              </a:xfrm>
              <a:custGeom>
                <a:avLst/>
                <a:gdLst>
                  <a:gd name="T0" fmla="*/ 42007 w 42006"/>
                  <a:gd name="T1" fmla="*/ 17145 h 19716"/>
                  <a:gd name="T2" fmla="*/ 42007 w 42006"/>
                  <a:gd name="T3" fmla="*/ 0 h 19716"/>
                  <a:gd name="T4" fmla="*/ 0 w 42006"/>
                  <a:gd name="T5" fmla="*/ 3238 h 19716"/>
                  <a:gd name="T6" fmla="*/ 24140 w 42006"/>
                  <a:gd name="T7" fmla="*/ 19717 h 19716"/>
                  <a:gd name="T8" fmla="*/ 42007 w 42006"/>
                  <a:gd name="T9" fmla="*/ 17145 h 197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006" h="19716" extrusionOk="0">
                    <a:moveTo>
                      <a:pt x="42007" y="17145"/>
                    </a:moveTo>
                    <a:lnTo>
                      <a:pt x="42007" y="0"/>
                    </a:lnTo>
                    <a:lnTo>
                      <a:pt x="0" y="3238"/>
                    </a:lnTo>
                    <a:lnTo>
                      <a:pt x="24140" y="19717"/>
                    </a:lnTo>
                    <a:lnTo>
                      <a:pt x="42007" y="17145"/>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870" name="Google Shape;3414;p47">
                <a:extLst>
                  <a:ext uri="{FF2B5EF4-FFF2-40B4-BE49-F238E27FC236}">
                    <a16:creationId xmlns:a16="http://schemas.microsoft.com/office/drawing/2014/main" id="{2D0BB2E7-6A78-93CE-3B31-06B4A1D926EB}"/>
                  </a:ext>
                </a:extLst>
              </p:cNvPr>
              <p:cNvSpPr>
                <a:spLocks/>
              </p:cNvSpPr>
              <p:nvPr/>
            </p:nvSpPr>
            <p:spPr bwMode="auto">
              <a:xfrm>
                <a:off x="6159865" y="5221985"/>
                <a:ext cx="31552" cy="17335"/>
              </a:xfrm>
              <a:custGeom>
                <a:avLst/>
                <a:gdLst>
                  <a:gd name="T0" fmla="*/ 31552 w 31552"/>
                  <a:gd name="T1" fmla="*/ 17336 h 17335"/>
                  <a:gd name="T2" fmla="*/ 31552 w 31552"/>
                  <a:gd name="T3" fmla="*/ 0 h 17335"/>
                  <a:gd name="T4" fmla="*/ 0 w 31552"/>
                  <a:gd name="T5" fmla="*/ 11430 h 17335"/>
                  <a:gd name="T6" fmla="*/ 31552 w 31552"/>
                  <a:gd name="T7" fmla="*/ 17336 h 173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552" h="17335" extrusionOk="0">
                    <a:moveTo>
                      <a:pt x="31552" y="17336"/>
                    </a:moveTo>
                    <a:lnTo>
                      <a:pt x="31552" y="0"/>
                    </a:lnTo>
                    <a:lnTo>
                      <a:pt x="0" y="11430"/>
                    </a:lnTo>
                    <a:lnTo>
                      <a:pt x="31552" y="17336"/>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871" name="Google Shape;3415;p47">
                <a:extLst>
                  <a:ext uri="{FF2B5EF4-FFF2-40B4-BE49-F238E27FC236}">
                    <a16:creationId xmlns:a16="http://schemas.microsoft.com/office/drawing/2014/main" id="{EBAB3B09-1B68-D3BE-2ABE-0EC70C0234F6}"/>
                  </a:ext>
                </a:extLst>
              </p:cNvPr>
              <p:cNvSpPr>
                <a:spLocks/>
              </p:cNvSpPr>
              <p:nvPr/>
            </p:nvSpPr>
            <p:spPr bwMode="auto">
              <a:xfrm>
                <a:off x="6061026" y="5228653"/>
                <a:ext cx="47423" cy="33147"/>
              </a:xfrm>
              <a:custGeom>
                <a:avLst/>
                <a:gdLst>
                  <a:gd name="T0" fmla="*/ 0 w 47423"/>
                  <a:gd name="T1" fmla="*/ 10096 h 33147"/>
                  <a:gd name="T2" fmla="*/ 10549 w 47423"/>
                  <a:gd name="T3" fmla="*/ 0 h 33147"/>
                  <a:gd name="T4" fmla="*/ 47424 w 47423"/>
                  <a:gd name="T5" fmla="*/ 25622 h 33147"/>
                  <a:gd name="T6" fmla="*/ 45143 w 47423"/>
                  <a:gd name="T7" fmla="*/ 33147 h 33147"/>
                  <a:gd name="T8" fmla="*/ 16632 w 47423"/>
                  <a:gd name="T9" fmla="*/ 20764 h 33147"/>
                  <a:gd name="T10" fmla="*/ 0 w 47423"/>
                  <a:gd name="T11" fmla="*/ 10096 h 331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423" h="33147" extrusionOk="0">
                    <a:moveTo>
                      <a:pt x="0" y="10096"/>
                    </a:moveTo>
                    <a:lnTo>
                      <a:pt x="10549" y="0"/>
                    </a:lnTo>
                    <a:lnTo>
                      <a:pt x="47424" y="25622"/>
                    </a:lnTo>
                    <a:lnTo>
                      <a:pt x="45143" y="33147"/>
                    </a:lnTo>
                    <a:cubicBezTo>
                      <a:pt x="45143" y="33147"/>
                      <a:pt x="17582" y="21431"/>
                      <a:pt x="16632" y="20764"/>
                    </a:cubicBezTo>
                    <a:cubicBezTo>
                      <a:pt x="15681" y="20098"/>
                      <a:pt x="0" y="10096"/>
                      <a:pt x="0" y="10096"/>
                    </a:cubicBez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872" name="Google Shape;3416;p47">
                <a:extLst>
                  <a:ext uri="{FF2B5EF4-FFF2-40B4-BE49-F238E27FC236}">
                    <a16:creationId xmlns:a16="http://schemas.microsoft.com/office/drawing/2014/main" id="{C764E125-D52C-39C9-B14F-02D92A6DA3E7}"/>
                  </a:ext>
                </a:extLst>
              </p:cNvPr>
              <p:cNvSpPr>
                <a:spLocks/>
              </p:cNvSpPr>
              <p:nvPr/>
            </p:nvSpPr>
            <p:spPr bwMode="auto">
              <a:xfrm>
                <a:off x="5964467" y="5173217"/>
                <a:ext cx="59018" cy="38957"/>
              </a:xfrm>
              <a:custGeom>
                <a:avLst/>
                <a:gdLst>
                  <a:gd name="T0" fmla="*/ 0 w 59018"/>
                  <a:gd name="T1" fmla="*/ 11144 h 38957"/>
                  <a:gd name="T2" fmla="*/ 48944 w 59018"/>
                  <a:gd name="T3" fmla="*/ 38957 h 38957"/>
                  <a:gd name="T4" fmla="*/ 59018 w 59018"/>
                  <a:gd name="T5" fmla="*/ 31623 h 38957"/>
                  <a:gd name="T6" fmla="*/ 52366 w 59018"/>
                  <a:gd name="T7" fmla="*/ 23908 h 38957"/>
                  <a:gd name="T8" fmla="*/ 37160 w 59018"/>
                  <a:gd name="T9" fmla="*/ 11144 h 38957"/>
                  <a:gd name="T10" fmla="*/ 10264 w 59018"/>
                  <a:gd name="T11" fmla="*/ 0 h 38957"/>
                  <a:gd name="T12" fmla="*/ 0 w 59018"/>
                  <a:gd name="T13" fmla="*/ 11144 h 389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9018" h="38957" extrusionOk="0">
                    <a:moveTo>
                      <a:pt x="0" y="11144"/>
                    </a:moveTo>
                    <a:lnTo>
                      <a:pt x="48944" y="38957"/>
                    </a:lnTo>
                    <a:lnTo>
                      <a:pt x="59018" y="31623"/>
                    </a:lnTo>
                    <a:cubicBezTo>
                      <a:pt x="59018" y="31623"/>
                      <a:pt x="52841" y="24575"/>
                      <a:pt x="52366" y="23908"/>
                    </a:cubicBezTo>
                    <a:cubicBezTo>
                      <a:pt x="47975" y="18898"/>
                      <a:pt x="42853" y="14592"/>
                      <a:pt x="37160" y="11144"/>
                    </a:cubicBezTo>
                    <a:cubicBezTo>
                      <a:pt x="33453" y="10382"/>
                      <a:pt x="10264" y="0"/>
                      <a:pt x="10264" y="0"/>
                    </a:cubicBezTo>
                    <a:lnTo>
                      <a:pt x="0" y="11144"/>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873" name="Google Shape;3417;p47">
                <a:extLst>
                  <a:ext uri="{FF2B5EF4-FFF2-40B4-BE49-F238E27FC236}">
                    <a16:creationId xmlns:a16="http://schemas.microsoft.com/office/drawing/2014/main" id="{1D9A51B4-140F-1A7E-255A-FA5AB6D591A7}"/>
                  </a:ext>
                </a:extLst>
              </p:cNvPr>
              <p:cNvSpPr>
                <a:spLocks/>
              </p:cNvSpPr>
              <p:nvPr/>
            </p:nvSpPr>
            <p:spPr bwMode="auto">
              <a:xfrm>
                <a:off x="6018639" y="5142071"/>
                <a:ext cx="27275" cy="24479"/>
              </a:xfrm>
              <a:custGeom>
                <a:avLst/>
                <a:gdLst>
                  <a:gd name="T0" fmla="*/ 27276 w 27275"/>
                  <a:gd name="T1" fmla="*/ 24479 h 24479"/>
                  <a:gd name="T2" fmla="*/ 27276 w 27275"/>
                  <a:gd name="T3" fmla="*/ 7334 h 24479"/>
                  <a:gd name="T4" fmla="*/ 4847 w 27275"/>
                  <a:gd name="T5" fmla="*/ 0 h 24479"/>
                  <a:gd name="T6" fmla="*/ 0 w 27275"/>
                  <a:gd name="T7" fmla="*/ 13525 h 24479"/>
                  <a:gd name="T8" fmla="*/ 1140 w 27275"/>
                  <a:gd name="T9" fmla="*/ 19621 h 24479"/>
                  <a:gd name="T10" fmla="*/ 27276 w 27275"/>
                  <a:gd name="T11" fmla="*/ 24479 h 244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275" h="24479" extrusionOk="0">
                    <a:moveTo>
                      <a:pt x="27276" y="24479"/>
                    </a:moveTo>
                    <a:lnTo>
                      <a:pt x="27276" y="7334"/>
                    </a:lnTo>
                    <a:lnTo>
                      <a:pt x="4847" y="0"/>
                    </a:lnTo>
                    <a:lnTo>
                      <a:pt x="0" y="13525"/>
                    </a:lnTo>
                    <a:lnTo>
                      <a:pt x="1140" y="19621"/>
                    </a:lnTo>
                    <a:lnTo>
                      <a:pt x="27276" y="24479"/>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874" name="Google Shape;3418;p47">
                <a:extLst>
                  <a:ext uri="{FF2B5EF4-FFF2-40B4-BE49-F238E27FC236}">
                    <a16:creationId xmlns:a16="http://schemas.microsoft.com/office/drawing/2014/main" id="{6F0F03C4-C126-C660-36EF-478E38C4C229}"/>
                  </a:ext>
                </a:extLst>
              </p:cNvPr>
              <p:cNvSpPr>
                <a:spLocks/>
              </p:cNvSpPr>
              <p:nvPr/>
            </p:nvSpPr>
            <p:spPr bwMode="auto">
              <a:xfrm>
                <a:off x="5896420" y="5137023"/>
                <a:ext cx="26135" cy="19430"/>
              </a:xfrm>
              <a:custGeom>
                <a:avLst/>
                <a:gdLst>
                  <a:gd name="T0" fmla="*/ 0 w 26135"/>
                  <a:gd name="T1" fmla="*/ 17145 h 19430"/>
                  <a:gd name="T2" fmla="*/ 0 w 26135"/>
                  <a:gd name="T3" fmla="*/ 0 h 19430"/>
                  <a:gd name="T4" fmla="*/ 26135 w 26135"/>
                  <a:gd name="T5" fmla="*/ 2762 h 19430"/>
                  <a:gd name="T6" fmla="*/ 17677 w 26135"/>
                  <a:gd name="T7" fmla="*/ 19431 h 19430"/>
                  <a:gd name="T8" fmla="*/ 0 w 26135"/>
                  <a:gd name="T9" fmla="*/ 17145 h 194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135" h="19430" extrusionOk="0">
                    <a:moveTo>
                      <a:pt x="0" y="17145"/>
                    </a:moveTo>
                    <a:lnTo>
                      <a:pt x="0" y="0"/>
                    </a:lnTo>
                    <a:lnTo>
                      <a:pt x="26135" y="2762"/>
                    </a:lnTo>
                    <a:lnTo>
                      <a:pt x="17677" y="19431"/>
                    </a:lnTo>
                    <a:lnTo>
                      <a:pt x="0" y="17145"/>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875" name="Google Shape;3419;p47">
                <a:extLst>
                  <a:ext uri="{FF2B5EF4-FFF2-40B4-BE49-F238E27FC236}">
                    <a16:creationId xmlns:a16="http://schemas.microsoft.com/office/drawing/2014/main" id="{6909CB26-4736-9C7A-ED2C-D7ADB7993CCA}"/>
                  </a:ext>
                </a:extLst>
              </p:cNvPr>
              <p:cNvSpPr>
                <a:spLocks/>
              </p:cNvSpPr>
              <p:nvPr/>
            </p:nvSpPr>
            <p:spPr bwMode="auto">
              <a:xfrm>
                <a:off x="5897465" y="5194553"/>
                <a:ext cx="29841" cy="29908"/>
              </a:xfrm>
              <a:custGeom>
                <a:avLst/>
                <a:gdLst>
                  <a:gd name="T0" fmla="*/ 0 w 29841"/>
                  <a:gd name="T1" fmla="*/ 17907 h 29908"/>
                  <a:gd name="T2" fmla="*/ 0 w 29841"/>
                  <a:gd name="T3" fmla="*/ 0 h 29908"/>
                  <a:gd name="T4" fmla="*/ 29842 w 29841"/>
                  <a:gd name="T5" fmla="*/ 0 h 29908"/>
                  <a:gd name="T6" fmla="*/ 22714 w 29841"/>
                  <a:gd name="T7" fmla="*/ 15621 h 29908"/>
                  <a:gd name="T8" fmla="*/ 9694 w 29841"/>
                  <a:gd name="T9" fmla="*/ 29909 h 29908"/>
                  <a:gd name="T10" fmla="*/ 0 w 29841"/>
                  <a:gd name="T11" fmla="*/ 17907 h 2990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841" h="29908" extrusionOk="0">
                    <a:moveTo>
                      <a:pt x="0" y="17907"/>
                    </a:moveTo>
                    <a:lnTo>
                      <a:pt x="0" y="0"/>
                    </a:lnTo>
                    <a:lnTo>
                      <a:pt x="29842" y="0"/>
                    </a:lnTo>
                    <a:lnTo>
                      <a:pt x="22714" y="15621"/>
                    </a:lnTo>
                    <a:lnTo>
                      <a:pt x="9694" y="29909"/>
                    </a:lnTo>
                    <a:lnTo>
                      <a:pt x="0" y="17907"/>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876" name="Google Shape;3420;p47">
                <a:extLst>
                  <a:ext uri="{FF2B5EF4-FFF2-40B4-BE49-F238E27FC236}">
                    <a16:creationId xmlns:a16="http://schemas.microsoft.com/office/drawing/2014/main" id="{36ABBDE2-9E32-2BF9-C391-AE35E86B9C89}"/>
                  </a:ext>
                </a:extLst>
              </p:cNvPr>
              <p:cNvSpPr>
                <a:spLocks/>
              </p:cNvSpPr>
              <p:nvPr/>
            </p:nvSpPr>
            <p:spPr bwMode="auto">
              <a:xfrm>
                <a:off x="5896325" y="5119687"/>
                <a:ext cx="295043" cy="185547"/>
              </a:xfrm>
              <a:custGeom>
                <a:avLst/>
                <a:gdLst>
                  <a:gd name="T0" fmla="*/ 149590 w 295043"/>
                  <a:gd name="T1" fmla="*/ 29718 h 185547"/>
                  <a:gd name="T2" fmla="*/ 137995 w 295043"/>
                  <a:gd name="T3" fmla="*/ 30671 h 185547"/>
                  <a:gd name="T4" fmla="*/ 120603 w 295043"/>
                  <a:gd name="T5" fmla="*/ 33814 h 185547"/>
                  <a:gd name="T6" fmla="*/ 100455 w 295043"/>
                  <a:gd name="T7" fmla="*/ 38957 h 185547"/>
                  <a:gd name="T8" fmla="*/ 80592 w 295043"/>
                  <a:gd name="T9" fmla="*/ 46577 h 185547"/>
                  <a:gd name="T10" fmla="*/ 131437 w 295043"/>
                  <a:gd name="T11" fmla="*/ 75914 h 185547"/>
                  <a:gd name="T12" fmla="*/ 140941 w 295043"/>
                  <a:gd name="T13" fmla="*/ 72771 h 185547"/>
                  <a:gd name="T14" fmla="*/ 177531 w 295043"/>
                  <a:gd name="T15" fmla="*/ 61722 h 185547"/>
                  <a:gd name="T16" fmla="*/ 210414 w 295043"/>
                  <a:gd name="T17" fmla="*/ 56293 h 185547"/>
                  <a:gd name="T18" fmla="*/ 240636 w 295043"/>
                  <a:gd name="T19" fmla="*/ 58388 h 185547"/>
                  <a:gd name="T20" fmla="*/ 269147 w 295043"/>
                  <a:gd name="T21" fmla="*/ 69628 h 185547"/>
                  <a:gd name="T22" fmla="*/ 291101 w 295043"/>
                  <a:gd name="T23" fmla="*/ 88678 h 185547"/>
                  <a:gd name="T24" fmla="*/ 294332 w 295043"/>
                  <a:gd name="T25" fmla="*/ 108585 h 185547"/>
                  <a:gd name="T26" fmla="*/ 282357 w 295043"/>
                  <a:gd name="T27" fmla="*/ 128588 h 185547"/>
                  <a:gd name="T28" fmla="*/ 259168 w 295043"/>
                  <a:gd name="T29" fmla="*/ 146876 h 185547"/>
                  <a:gd name="T30" fmla="*/ 291481 w 295043"/>
                  <a:gd name="T31" fmla="*/ 165926 h 185547"/>
                  <a:gd name="T32" fmla="*/ 273899 w 295043"/>
                  <a:gd name="T33" fmla="*/ 176213 h 185547"/>
                  <a:gd name="T34" fmla="*/ 241301 w 295043"/>
                  <a:gd name="T35" fmla="*/ 157163 h 185547"/>
                  <a:gd name="T36" fmla="*/ 192832 w 295043"/>
                  <a:gd name="T37" fmla="*/ 175451 h 185547"/>
                  <a:gd name="T38" fmla="*/ 139325 w 295043"/>
                  <a:gd name="T39" fmla="*/ 185547 h 185547"/>
                  <a:gd name="T40" fmla="*/ 122314 w 295043"/>
                  <a:gd name="T41" fmla="*/ 154972 h 185547"/>
                  <a:gd name="T42" fmla="*/ 136569 w 295043"/>
                  <a:gd name="T43" fmla="*/ 153829 h 185547"/>
                  <a:gd name="T44" fmla="*/ 157858 w 295043"/>
                  <a:gd name="T45" fmla="*/ 150209 h 185547"/>
                  <a:gd name="T46" fmla="*/ 182663 w 295043"/>
                  <a:gd name="T47" fmla="*/ 143828 h 185547"/>
                  <a:gd name="T48" fmla="*/ 207468 w 295043"/>
                  <a:gd name="T49" fmla="*/ 134303 h 185547"/>
                  <a:gd name="T50" fmla="*/ 156907 w 295043"/>
                  <a:gd name="T51" fmla="*/ 105061 h 185547"/>
                  <a:gd name="T52" fmla="*/ 150255 w 295043"/>
                  <a:gd name="T53" fmla="*/ 107347 h 185547"/>
                  <a:gd name="T54" fmla="*/ 143412 w 295043"/>
                  <a:gd name="T55" fmla="*/ 109442 h 185547"/>
                  <a:gd name="T56" fmla="*/ 108438 w 295043"/>
                  <a:gd name="T57" fmla="*/ 118967 h 185547"/>
                  <a:gd name="T58" fmla="*/ 78596 w 295043"/>
                  <a:gd name="T59" fmla="*/ 122968 h 185547"/>
                  <a:gd name="T60" fmla="*/ 52366 w 295043"/>
                  <a:gd name="T61" fmla="*/ 120587 h 185547"/>
                  <a:gd name="T62" fmla="*/ 27941 w 295043"/>
                  <a:gd name="T63" fmla="*/ 111062 h 185547"/>
                  <a:gd name="T64" fmla="*/ 6748 w 295043"/>
                  <a:gd name="T65" fmla="*/ 92869 h 185547"/>
                  <a:gd name="T66" fmla="*/ 1045 w 295043"/>
                  <a:gd name="T67" fmla="*/ 73247 h 185547"/>
                  <a:gd name="T68" fmla="*/ 9409 w 295043"/>
                  <a:gd name="T69" fmla="*/ 53435 h 185547"/>
                  <a:gd name="T70" fmla="*/ 30032 w 295043"/>
                  <a:gd name="T71" fmla="*/ 34385 h 185547"/>
                  <a:gd name="T72" fmla="*/ 0 w 295043"/>
                  <a:gd name="T73" fmla="*/ 17050 h 185547"/>
                  <a:gd name="T74" fmla="*/ 17677 w 295043"/>
                  <a:gd name="T75" fmla="*/ 6858 h 185547"/>
                  <a:gd name="T76" fmla="*/ 47329 w 295043"/>
                  <a:gd name="T77" fmla="*/ 24003 h 185547"/>
                  <a:gd name="T78" fmla="*/ 90951 w 295043"/>
                  <a:gd name="T79" fmla="*/ 7906 h 185547"/>
                  <a:gd name="T80" fmla="*/ 134574 w 295043"/>
                  <a:gd name="T81" fmla="*/ 0 h 185547"/>
                  <a:gd name="T82" fmla="*/ 149590 w 295043"/>
                  <a:gd name="T83" fmla="*/ 29718 h 185547"/>
                  <a:gd name="T84" fmla="*/ 63295 w 295043"/>
                  <a:gd name="T85" fmla="*/ 83058 h 185547"/>
                  <a:gd name="T86" fmla="*/ 85344 w 295043"/>
                  <a:gd name="T87" fmla="*/ 87821 h 185547"/>
                  <a:gd name="T88" fmla="*/ 115566 w 295043"/>
                  <a:gd name="T89" fmla="*/ 81058 h 185547"/>
                  <a:gd name="T90" fmla="*/ 68047 w 295043"/>
                  <a:gd name="T91" fmla="*/ 53530 h 185547"/>
                  <a:gd name="T92" fmla="*/ 63295 w 295043"/>
                  <a:gd name="T93" fmla="*/ 83058 h 185547"/>
                  <a:gd name="T94" fmla="*/ 230087 w 295043"/>
                  <a:gd name="T95" fmla="*/ 97060 h 185547"/>
                  <a:gd name="T96" fmla="*/ 206327 w 295043"/>
                  <a:gd name="T97" fmla="*/ 92773 h 185547"/>
                  <a:gd name="T98" fmla="*/ 173159 w 295043"/>
                  <a:gd name="T99" fmla="*/ 100108 h 185547"/>
                  <a:gd name="T100" fmla="*/ 220678 w 295043"/>
                  <a:gd name="T101" fmla="*/ 127445 h 185547"/>
                  <a:gd name="T102" fmla="*/ 230087 w 295043"/>
                  <a:gd name="T103" fmla="*/ 97060 h 1855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95043" h="185547" extrusionOk="0">
                    <a:moveTo>
                      <a:pt x="149590" y="29718"/>
                    </a:moveTo>
                    <a:cubicBezTo>
                      <a:pt x="145702" y="29708"/>
                      <a:pt x="141825" y="30032"/>
                      <a:pt x="137995" y="30671"/>
                    </a:cubicBezTo>
                    <a:cubicBezTo>
                      <a:pt x="132863" y="31432"/>
                      <a:pt x="126971" y="32480"/>
                      <a:pt x="120603" y="33814"/>
                    </a:cubicBezTo>
                    <a:cubicBezTo>
                      <a:pt x="114235" y="35147"/>
                      <a:pt x="107393" y="36862"/>
                      <a:pt x="100455" y="38957"/>
                    </a:cubicBezTo>
                    <a:cubicBezTo>
                      <a:pt x="93660" y="41005"/>
                      <a:pt x="87017" y="43558"/>
                      <a:pt x="80592" y="46577"/>
                    </a:cubicBezTo>
                    <a:lnTo>
                      <a:pt x="131437" y="75914"/>
                    </a:lnTo>
                    <a:lnTo>
                      <a:pt x="140941" y="72771"/>
                    </a:lnTo>
                    <a:cubicBezTo>
                      <a:pt x="153866" y="68389"/>
                      <a:pt x="166031" y="64770"/>
                      <a:pt x="177531" y="61722"/>
                    </a:cubicBezTo>
                    <a:cubicBezTo>
                      <a:pt x="188298" y="58874"/>
                      <a:pt x="199304" y="57055"/>
                      <a:pt x="210414" y="56293"/>
                    </a:cubicBezTo>
                    <a:cubicBezTo>
                      <a:pt x="220535" y="55683"/>
                      <a:pt x="230695" y="56388"/>
                      <a:pt x="240636" y="58388"/>
                    </a:cubicBezTo>
                    <a:cubicBezTo>
                      <a:pt x="250672" y="60598"/>
                      <a:pt x="260299" y="64398"/>
                      <a:pt x="269147" y="69628"/>
                    </a:cubicBezTo>
                    <a:cubicBezTo>
                      <a:pt x="277948" y="74028"/>
                      <a:pt x="285494" y="80581"/>
                      <a:pt x="291101" y="88678"/>
                    </a:cubicBezTo>
                    <a:cubicBezTo>
                      <a:pt x="294788" y="94612"/>
                      <a:pt x="295948" y="101784"/>
                      <a:pt x="294332" y="108585"/>
                    </a:cubicBezTo>
                    <a:cubicBezTo>
                      <a:pt x="292156" y="116186"/>
                      <a:pt x="288031" y="123082"/>
                      <a:pt x="282357" y="128588"/>
                    </a:cubicBezTo>
                    <a:cubicBezTo>
                      <a:pt x="275410" y="135617"/>
                      <a:pt x="267617" y="141761"/>
                      <a:pt x="259168" y="146876"/>
                    </a:cubicBezTo>
                    <a:lnTo>
                      <a:pt x="291481" y="165926"/>
                    </a:lnTo>
                    <a:lnTo>
                      <a:pt x="273899" y="176213"/>
                    </a:lnTo>
                    <a:lnTo>
                      <a:pt x="241301" y="157163"/>
                    </a:lnTo>
                    <a:cubicBezTo>
                      <a:pt x="225762" y="164802"/>
                      <a:pt x="209539" y="170926"/>
                      <a:pt x="192832" y="175451"/>
                    </a:cubicBezTo>
                    <a:cubicBezTo>
                      <a:pt x="175326" y="180365"/>
                      <a:pt x="157421" y="183747"/>
                      <a:pt x="139325" y="185547"/>
                    </a:cubicBezTo>
                    <a:lnTo>
                      <a:pt x="122314" y="154972"/>
                    </a:lnTo>
                    <a:cubicBezTo>
                      <a:pt x="127085" y="154848"/>
                      <a:pt x="131846" y="154467"/>
                      <a:pt x="136569" y="153829"/>
                    </a:cubicBezTo>
                    <a:cubicBezTo>
                      <a:pt x="142937" y="153067"/>
                      <a:pt x="150065" y="151924"/>
                      <a:pt x="157858" y="150209"/>
                    </a:cubicBezTo>
                    <a:cubicBezTo>
                      <a:pt x="165651" y="148495"/>
                      <a:pt x="174014" y="146304"/>
                      <a:pt x="182663" y="143828"/>
                    </a:cubicBezTo>
                    <a:cubicBezTo>
                      <a:pt x="191169" y="141313"/>
                      <a:pt x="199465" y="138132"/>
                      <a:pt x="207468" y="134303"/>
                    </a:cubicBezTo>
                    <a:lnTo>
                      <a:pt x="156907" y="105061"/>
                    </a:lnTo>
                    <a:lnTo>
                      <a:pt x="150255" y="107347"/>
                    </a:lnTo>
                    <a:lnTo>
                      <a:pt x="143412" y="109442"/>
                    </a:lnTo>
                    <a:cubicBezTo>
                      <a:pt x="130677" y="113633"/>
                      <a:pt x="118987" y="116872"/>
                      <a:pt x="108438" y="118967"/>
                    </a:cubicBezTo>
                    <a:cubicBezTo>
                      <a:pt x="98640" y="121244"/>
                      <a:pt x="88651" y="122587"/>
                      <a:pt x="78596" y="122968"/>
                    </a:cubicBezTo>
                    <a:cubicBezTo>
                      <a:pt x="69786" y="123320"/>
                      <a:pt x="60967" y="122520"/>
                      <a:pt x="52366" y="120587"/>
                    </a:cubicBezTo>
                    <a:cubicBezTo>
                      <a:pt x="43803" y="118615"/>
                      <a:pt x="35582" y="115405"/>
                      <a:pt x="27941" y="111062"/>
                    </a:cubicBezTo>
                    <a:cubicBezTo>
                      <a:pt x="19597" y="106680"/>
                      <a:pt x="12355" y="100460"/>
                      <a:pt x="6748" y="92869"/>
                    </a:cubicBezTo>
                    <a:cubicBezTo>
                      <a:pt x="2689" y="87163"/>
                      <a:pt x="675" y="80248"/>
                      <a:pt x="1045" y="73247"/>
                    </a:cubicBezTo>
                    <a:cubicBezTo>
                      <a:pt x="1815" y="65961"/>
                      <a:pt x="4723" y="59064"/>
                      <a:pt x="9409" y="53435"/>
                    </a:cubicBezTo>
                    <a:cubicBezTo>
                      <a:pt x="15254" y="46053"/>
                      <a:pt x="22210" y="39624"/>
                      <a:pt x="30032" y="34385"/>
                    </a:cubicBezTo>
                    <a:lnTo>
                      <a:pt x="0" y="17050"/>
                    </a:lnTo>
                    <a:lnTo>
                      <a:pt x="17677" y="6858"/>
                    </a:lnTo>
                    <a:lnTo>
                      <a:pt x="47329" y="24003"/>
                    </a:lnTo>
                    <a:cubicBezTo>
                      <a:pt x="61242" y="17050"/>
                      <a:pt x="75869" y="11659"/>
                      <a:pt x="90951" y="7906"/>
                    </a:cubicBezTo>
                    <a:cubicBezTo>
                      <a:pt x="105302" y="4324"/>
                      <a:pt x="119881" y="1686"/>
                      <a:pt x="134574" y="0"/>
                    </a:cubicBezTo>
                    <a:lnTo>
                      <a:pt x="149590" y="29718"/>
                    </a:lnTo>
                    <a:close/>
                    <a:moveTo>
                      <a:pt x="63295" y="83058"/>
                    </a:moveTo>
                    <a:cubicBezTo>
                      <a:pt x="69957" y="86935"/>
                      <a:pt x="77674" y="88602"/>
                      <a:pt x="85344" y="87821"/>
                    </a:cubicBezTo>
                    <a:cubicBezTo>
                      <a:pt x="95627" y="86639"/>
                      <a:pt x="105758" y="84372"/>
                      <a:pt x="115566" y="81058"/>
                    </a:cubicBezTo>
                    <a:lnTo>
                      <a:pt x="68047" y="53530"/>
                    </a:lnTo>
                    <a:cubicBezTo>
                      <a:pt x="50560" y="64961"/>
                      <a:pt x="48944" y="74866"/>
                      <a:pt x="63295" y="83058"/>
                    </a:cubicBezTo>
                    <a:close/>
                    <a:moveTo>
                      <a:pt x="230087" y="97060"/>
                    </a:moveTo>
                    <a:cubicBezTo>
                      <a:pt x="222854" y="93040"/>
                      <a:pt x="214500" y="91535"/>
                      <a:pt x="206327" y="92773"/>
                    </a:cubicBezTo>
                    <a:cubicBezTo>
                      <a:pt x="195075" y="94231"/>
                      <a:pt x="183974" y="96688"/>
                      <a:pt x="173159" y="100108"/>
                    </a:cubicBezTo>
                    <a:lnTo>
                      <a:pt x="220678" y="127445"/>
                    </a:lnTo>
                    <a:cubicBezTo>
                      <a:pt x="240541" y="115062"/>
                      <a:pt x="243867" y="104965"/>
                      <a:pt x="230087" y="97060"/>
                    </a:cubicBezTo>
                    <a:close/>
                  </a:path>
                </a:pathLst>
              </a:custGeom>
              <a:solidFill>
                <a:srgbClr val="F9CA0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grpSp>
        <p:grpSp>
          <p:nvGrpSpPr>
            <p:cNvPr id="24602" name="Google Shape;3421;p47">
              <a:extLst>
                <a:ext uri="{FF2B5EF4-FFF2-40B4-BE49-F238E27FC236}">
                  <a16:creationId xmlns:a16="http://schemas.microsoft.com/office/drawing/2014/main" id="{62DC183F-55EF-C6F7-1209-C96B35EB61C6}"/>
                </a:ext>
              </a:extLst>
            </p:cNvPr>
            <p:cNvGrpSpPr>
              <a:grpSpLocks/>
            </p:cNvGrpSpPr>
            <p:nvPr/>
          </p:nvGrpSpPr>
          <p:grpSpPr bwMode="auto">
            <a:xfrm>
              <a:off x="3799020" y="4077239"/>
              <a:ext cx="883852" cy="621125"/>
              <a:chOff x="5608645" y="4819364"/>
              <a:chExt cx="883852" cy="621125"/>
            </a:xfrm>
          </p:grpSpPr>
          <p:sp>
            <p:nvSpPr>
              <p:cNvPr id="24845" name="Google Shape;3422;p47">
                <a:extLst>
                  <a:ext uri="{FF2B5EF4-FFF2-40B4-BE49-F238E27FC236}">
                    <a16:creationId xmlns:a16="http://schemas.microsoft.com/office/drawing/2014/main" id="{B20E03A7-7A09-3168-8899-7EE7CEBDD15A}"/>
                  </a:ext>
                </a:extLst>
              </p:cNvPr>
              <p:cNvSpPr>
                <a:spLocks/>
              </p:cNvSpPr>
              <p:nvPr/>
            </p:nvSpPr>
            <p:spPr bwMode="auto">
              <a:xfrm>
                <a:off x="5608645" y="4928997"/>
                <a:ext cx="883852" cy="511492"/>
              </a:xfrm>
              <a:custGeom>
                <a:avLst/>
                <a:gdLst>
                  <a:gd name="T0" fmla="*/ 883852 w 883852"/>
                  <a:gd name="T1" fmla="*/ 255746 h 511492"/>
                  <a:gd name="T2" fmla="*/ 441926 w 883852"/>
                  <a:gd name="T3" fmla="*/ 511492 h 511492"/>
                  <a:gd name="T4" fmla="*/ 0 w 883852"/>
                  <a:gd name="T5" fmla="*/ 255746 h 511492"/>
                  <a:gd name="T6" fmla="*/ 441926 w 883852"/>
                  <a:gd name="T7" fmla="*/ 0 h 511492"/>
                  <a:gd name="T8" fmla="*/ 883852 w 883852"/>
                  <a:gd name="T9" fmla="*/ 255746 h 5114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3852" h="511492" extrusionOk="0">
                    <a:moveTo>
                      <a:pt x="883852" y="255746"/>
                    </a:moveTo>
                    <a:cubicBezTo>
                      <a:pt x="883852" y="396991"/>
                      <a:pt x="685995" y="511492"/>
                      <a:pt x="441926" y="511492"/>
                    </a:cubicBezTo>
                    <a:cubicBezTo>
                      <a:pt x="197857" y="511492"/>
                      <a:pt x="0" y="396991"/>
                      <a:pt x="0" y="255746"/>
                    </a:cubicBezTo>
                    <a:cubicBezTo>
                      <a:pt x="0" y="114501"/>
                      <a:pt x="197857" y="0"/>
                      <a:pt x="441926" y="0"/>
                    </a:cubicBezTo>
                    <a:cubicBezTo>
                      <a:pt x="685995" y="0"/>
                      <a:pt x="883852" y="114501"/>
                      <a:pt x="883852" y="255746"/>
                    </a:cubicBezTo>
                    <a:close/>
                  </a:path>
                </a:pathLst>
              </a:custGeom>
              <a:solidFill>
                <a:srgbClr val="DD990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846" name="Google Shape;3423;p47">
                <a:extLst>
                  <a:ext uri="{FF2B5EF4-FFF2-40B4-BE49-F238E27FC236}">
                    <a16:creationId xmlns:a16="http://schemas.microsoft.com/office/drawing/2014/main" id="{CE6E4E82-7B35-2FC9-7223-8212BEEAB00A}"/>
                  </a:ext>
                </a:extLst>
              </p:cNvPr>
              <p:cNvSpPr>
                <a:spLocks/>
              </p:cNvSpPr>
              <p:nvPr/>
            </p:nvSpPr>
            <p:spPr bwMode="auto">
              <a:xfrm>
                <a:off x="5608835" y="5072062"/>
                <a:ext cx="87244" cy="116490"/>
              </a:xfrm>
              <a:custGeom>
                <a:avLst/>
                <a:gdLst>
                  <a:gd name="T0" fmla="*/ 0 w 87244"/>
                  <a:gd name="T1" fmla="*/ 116491 h 116490"/>
                  <a:gd name="T2" fmla="*/ 0 w 87244"/>
                  <a:gd name="T3" fmla="*/ 0 h 116490"/>
                  <a:gd name="T4" fmla="*/ 87245 w 87244"/>
                  <a:gd name="T5" fmla="*/ 77914 h 116490"/>
                  <a:gd name="T6" fmla="*/ 0 w 87244"/>
                  <a:gd name="T7" fmla="*/ 116491 h 11649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7244" h="116490" extrusionOk="0">
                    <a:moveTo>
                      <a:pt x="0" y="116491"/>
                    </a:moveTo>
                    <a:lnTo>
                      <a:pt x="0" y="0"/>
                    </a:lnTo>
                    <a:lnTo>
                      <a:pt x="87245" y="77914"/>
                    </a:lnTo>
                    <a:lnTo>
                      <a:pt x="0" y="116491"/>
                    </a:lnTo>
                    <a:close/>
                  </a:path>
                </a:pathLst>
              </a:custGeom>
              <a:solidFill>
                <a:srgbClr val="DD990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847" name="Google Shape;3424;p47">
                <a:extLst>
                  <a:ext uri="{FF2B5EF4-FFF2-40B4-BE49-F238E27FC236}">
                    <a16:creationId xmlns:a16="http://schemas.microsoft.com/office/drawing/2014/main" id="{976C9560-0035-4BD1-E49A-BE71260CCE06}"/>
                  </a:ext>
                </a:extLst>
              </p:cNvPr>
              <p:cNvSpPr>
                <a:spLocks/>
              </p:cNvSpPr>
              <p:nvPr/>
            </p:nvSpPr>
            <p:spPr bwMode="auto">
              <a:xfrm>
                <a:off x="6425971" y="5075110"/>
                <a:ext cx="66526" cy="157067"/>
              </a:xfrm>
              <a:custGeom>
                <a:avLst/>
                <a:gdLst>
                  <a:gd name="T0" fmla="*/ 66527 w 66526"/>
                  <a:gd name="T1" fmla="*/ 0 h 157067"/>
                  <a:gd name="T2" fmla="*/ 66527 w 66526"/>
                  <a:gd name="T3" fmla="*/ 109538 h 157067"/>
                  <a:gd name="T4" fmla="*/ 21859 w 66526"/>
                  <a:gd name="T5" fmla="*/ 157067 h 157067"/>
                  <a:gd name="T6" fmla="*/ 0 w 66526"/>
                  <a:gd name="T7" fmla="*/ 31623 h 157067"/>
                  <a:gd name="T8" fmla="*/ 66527 w 66526"/>
                  <a:gd name="T9" fmla="*/ 0 h 1570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526" h="157067" extrusionOk="0">
                    <a:moveTo>
                      <a:pt x="66527" y="0"/>
                    </a:moveTo>
                    <a:lnTo>
                      <a:pt x="66527" y="109538"/>
                    </a:lnTo>
                    <a:lnTo>
                      <a:pt x="21859" y="157067"/>
                    </a:lnTo>
                    <a:lnTo>
                      <a:pt x="0" y="31623"/>
                    </a:lnTo>
                    <a:lnTo>
                      <a:pt x="66527" y="0"/>
                    </a:lnTo>
                    <a:close/>
                  </a:path>
                </a:pathLst>
              </a:custGeom>
              <a:solidFill>
                <a:srgbClr val="DD990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848" name="Google Shape;3425;p47">
                <a:extLst>
                  <a:ext uri="{FF2B5EF4-FFF2-40B4-BE49-F238E27FC236}">
                    <a16:creationId xmlns:a16="http://schemas.microsoft.com/office/drawing/2014/main" id="{9EE758C0-6C18-8913-78DA-69E29BA9F67B}"/>
                  </a:ext>
                </a:extLst>
              </p:cNvPr>
              <p:cNvSpPr>
                <a:spLocks/>
              </p:cNvSpPr>
              <p:nvPr/>
            </p:nvSpPr>
            <p:spPr bwMode="auto">
              <a:xfrm>
                <a:off x="5608645" y="4819364"/>
                <a:ext cx="883852" cy="511492"/>
              </a:xfrm>
              <a:custGeom>
                <a:avLst/>
                <a:gdLst>
                  <a:gd name="T0" fmla="*/ 883852 w 883852"/>
                  <a:gd name="T1" fmla="*/ 255746 h 511492"/>
                  <a:gd name="T2" fmla="*/ 441926 w 883852"/>
                  <a:gd name="T3" fmla="*/ 511493 h 511492"/>
                  <a:gd name="T4" fmla="*/ 0 w 883852"/>
                  <a:gd name="T5" fmla="*/ 255746 h 511492"/>
                  <a:gd name="T6" fmla="*/ 441926 w 883852"/>
                  <a:gd name="T7" fmla="*/ 0 h 511492"/>
                  <a:gd name="T8" fmla="*/ 883852 w 883852"/>
                  <a:gd name="T9" fmla="*/ 255746 h 5114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849" name="Google Shape;3426;p47">
                <a:extLst>
                  <a:ext uri="{FF2B5EF4-FFF2-40B4-BE49-F238E27FC236}">
                    <a16:creationId xmlns:a16="http://schemas.microsoft.com/office/drawing/2014/main" id="{251B4E60-9B42-2DA5-4E69-76DACE8C3768}"/>
                  </a:ext>
                </a:extLst>
              </p:cNvPr>
              <p:cNvSpPr>
                <a:spLocks/>
              </p:cNvSpPr>
              <p:nvPr/>
            </p:nvSpPr>
            <p:spPr bwMode="auto">
              <a:xfrm>
                <a:off x="5734818" y="4888968"/>
                <a:ext cx="632517" cy="366117"/>
              </a:xfrm>
              <a:custGeom>
                <a:avLst/>
                <a:gdLst>
                  <a:gd name="T0" fmla="*/ 632040 w 632517"/>
                  <a:gd name="T1" fmla="*/ 194048 h 366117"/>
                  <a:gd name="T2" fmla="*/ 539948 w 632517"/>
                  <a:gd name="T3" fmla="*/ 312539 h 366117"/>
                  <a:gd name="T4" fmla="*/ 92510 w 632517"/>
                  <a:gd name="T5" fmla="*/ 312539 h 366117"/>
                  <a:gd name="T6" fmla="*/ 608 w 632517"/>
                  <a:gd name="T7" fmla="*/ 194048 h 366117"/>
                  <a:gd name="T8" fmla="*/ 92510 w 632517"/>
                  <a:gd name="T9" fmla="*/ 53650 h 366117"/>
                  <a:gd name="T10" fmla="*/ 539948 w 632517"/>
                  <a:gd name="T11" fmla="*/ 53650 h 366117"/>
                  <a:gd name="T12" fmla="*/ 632040 w 632517"/>
                  <a:gd name="T13" fmla="*/ 194048 h 366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517" h="366117" extrusionOk="0">
                    <a:moveTo>
                      <a:pt x="632040" y="194048"/>
                    </a:moveTo>
                    <a:cubicBezTo>
                      <a:pt x="627573" y="237101"/>
                      <a:pt x="596971" y="279773"/>
                      <a:pt x="539948" y="312539"/>
                    </a:cubicBezTo>
                    <a:cubicBezTo>
                      <a:pt x="416399" y="383977"/>
                      <a:pt x="216154" y="383977"/>
                      <a:pt x="92510" y="312539"/>
                    </a:cubicBezTo>
                    <a:cubicBezTo>
                      <a:pt x="35487" y="279583"/>
                      <a:pt x="4980" y="237101"/>
                      <a:pt x="608" y="194048"/>
                    </a:cubicBezTo>
                    <a:cubicBezTo>
                      <a:pt x="-4809" y="143661"/>
                      <a:pt x="25983" y="92131"/>
                      <a:pt x="92510" y="53650"/>
                    </a:cubicBezTo>
                    <a:cubicBezTo>
                      <a:pt x="216059" y="-17883"/>
                      <a:pt x="416399" y="-17883"/>
                      <a:pt x="539948" y="53650"/>
                    </a:cubicBezTo>
                    <a:cubicBezTo>
                      <a:pt x="606094" y="92607"/>
                      <a:pt x="636792" y="143661"/>
                      <a:pt x="632040" y="194048"/>
                    </a:cubicBez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850" name="Google Shape;3427;p47">
                <a:extLst>
                  <a:ext uri="{FF2B5EF4-FFF2-40B4-BE49-F238E27FC236}">
                    <a16:creationId xmlns:a16="http://schemas.microsoft.com/office/drawing/2014/main" id="{04A36DDE-932F-A4BE-24C4-EBB87247AC8C}"/>
                  </a:ext>
                </a:extLst>
              </p:cNvPr>
              <p:cNvSpPr>
                <a:spLocks/>
              </p:cNvSpPr>
              <p:nvPr/>
            </p:nvSpPr>
            <p:spPr bwMode="auto">
              <a:xfrm>
                <a:off x="5735426" y="4910899"/>
                <a:ext cx="631431" cy="344185"/>
              </a:xfrm>
              <a:custGeom>
                <a:avLst/>
                <a:gdLst>
                  <a:gd name="T0" fmla="*/ 631432 w 631431"/>
                  <a:gd name="T1" fmla="*/ 172117 h 344185"/>
                  <a:gd name="T2" fmla="*/ 539340 w 631431"/>
                  <a:gd name="T3" fmla="*/ 290608 h 344185"/>
                  <a:gd name="T4" fmla="*/ 91902 w 631431"/>
                  <a:gd name="T5" fmla="*/ 290608 h 344185"/>
                  <a:gd name="T6" fmla="*/ 0 w 631431"/>
                  <a:gd name="T7" fmla="*/ 172117 h 344185"/>
                  <a:gd name="T8" fmla="*/ 91902 w 631431"/>
                  <a:gd name="T9" fmla="*/ 53721 h 344185"/>
                  <a:gd name="T10" fmla="*/ 539340 w 631431"/>
                  <a:gd name="T11" fmla="*/ 53721 h 344185"/>
                  <a:gd name="T12" fmla="*/ 631432 w 631431"/>
                  <a:gd name="T13" fmla="*/ 172117 h 3441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1431" h="344185" extrusionOk="0">
                    <a:moveTo>
                      <a:pt x="631432" y="172117"/>
                    </a:moveTo>
                    <a:cubicBezTo>
                      <a:pt x="626965" y="215170"/>
                      <a:pt x="596363" y="257842"/>
                      <a:pt x="539340" y="290608"/>
                    </a:cubicBezTo>
                    <a:cubicBezTo>
                      <a:pt x="415791" y="362045"/>
                      <a:pt x="215546" y="362045"/>
                      <a:pt x="91902" y="290608"/>
                    </a:cubicBezTo>
                    <a:cubicBezTo>
                      <a:pt x="34879" y="257651"/>
                      <a:pt x="4372" y="215170"/>
                      <a:pt x="0" y="172117"/>
                    </a:cubicBezTo>
                    <a:cubicBezTo>
                      <a:pt x="4372" y="129064"/>
                      <a:pt x="34974" y="86392"/>
                      <a:pt x="91902" y="53721"/>
                    </a:cubicBezTo>
                    <a:cubicBezTo>
                      <a:pt x="215451" y="-17907"/>
                      <a:pt x="415791" y="-17907"/>
                      <a:pt x="539340" y="53721"/>
                    </a:cubicBezTo>
                    <a:cubicBezTo>
                      <a:pt x="595887" y="86677"/>
                      <a:pt x="626490" y="129064"/>
                      <a:pt x="631432" y="172117"/>
                    </a:cubicBezTo>
                    <a:close/>
                  </a:path>
                </a:pathLst>
              </a:custGeom>
              <a:solidFill>
                <a:srgbClr val="E8A30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851" name="Google Shape;3428;p47">
                <a:extLst>
                  <a:ext uri="{FF2B5EF4-FFF2-40B4-BE49-F238E27FC236}">
                    <a16:creationId xmlns:a16="http://schemas.microsoft.com/office/drawing/2014/main" id="{B3DD9C9F-A4B6-2FFD-DD59-B41450EE7A8C}"/>
                  </a:ext>
                </a:extLst>
              </p:cNvPr>
              <p:cNvSpPr>
                <a:spLocks/>
              </p:cNvSpPr>
              <p:nvPr/>
            </p:nvSpPr>
            <p:spPr bwMode="auto">
              <a:xfrm>
                <a:off x="5896325" y="4993385"/>
                <a:ext cx="295037" cy="185261"/>
              </a:xfrm>
              <a:custGeom>
                <a:avLst/>
                <a:gdLst>
                  <a:gd name="T0" fmla="*/ 149590 w 295037"/>
                  <a:gd name="T1" fmla="*/ 29718 h 185261"/>
                  <a:gd name="T2" fmla="*/ 137995 w 295037"/>
                  <a:gd name="T3" fmla="*/ 30671 h 185261"/>
                  <a:gd name="T4" fmla="*/ 120603 w 295037"/>
                  <a:gd name="T5" fmla="*/ 33814 h 185261"/>
                  <a:gd name="T6" fmla="*/ 100455 w 295037"/>
                  <a:gd name="T7" fmla="*/ 39053 h 185261"/>
                  <a:gd name="T8" fmla="*/ 80592 w 295037"/>
                  <a:gd name="T9" fmla="*/ 46577 h 185261"/>
                  <a:gd name="T10" fmla="*/ 131437 w 295037"/>
                  <a:gd name="T11" fmla="*/ 76010 h 185261"/>
                  <a:gd name="T12" fmla="*/ 140941 w 295037"/>
                  <a:gd name="T13" fmla="*/ 72771 h 185261"/>
                  <a:gd name="T14" fmla="*/ 177531 w 295037"/>
                  <a:gd name="T15" fmla="*/ 61817 h 185261"/>
                  <a:gd name="T16" fmla="*/ 210414 w 295037"/>
                  <a:gd name="T17" fmla="*/ 56388 h 185261"/>
                  <a:gd name="T18" fmla="*/ 240636 w 295037"/>
                  <a:gd name="T19" fmla="*/ 58388 h 185261"/>
                  <a:gd name="T20" fmla="*/ 269147 w 295037"/>
                  <a:gd name="T21" fmla="*/ 69723 h 185261"/>
                  <a:gd name="T22" fmla="*/ 291101 w 295037"/>
                  <a:gd name="T23" fmla="*/ 88773 h 185261"/>
                  <a:gd name="T24" fmla="*/ 294332 w 295037"/>
                  <a:gd name="T25" fmla="*/ 108680 h 185261"/>
                  <a:gd name="T26" fmla="*/ 282357 w 295037"/>
                  <a:gd name="T27" fmla="*/ 128302 h 185261"/>
                  <a:gd name="T28" fmla="*/ 259168 w 295037"/>
                  <a:gd name="T29" fmla="*/ 146685 h 185261"/>
                  <a:gd name="T30" fmla="*/ 291481 w 295037"/>
                  <a:gd name="T31" fmla="*/ 165735 h 185261"/>
                  <a:gd name="T32" fmla="*/ 273899 w 295037"/>
                  <a:gd name="T33" fmla="*/ 175927 h 185261"/>
                  <a:gd name="T34" fmla="*/ 241301 w 295037"/>
                  <a:gd name="T35" fmla="*/ 156877 h 185261"/>
                  <a:gd name="T36" fmla="*/ 192832 w 295037"/>
                  <a:gd name="T37" fmla="*/ 175260 h 185261"/>
                  <a:gd name="T38" fmla="*/ 139325 w 295037"/>
                  <a:gd name="T39" fmla="*/ 185261 h 185261"/>
                  <a:gd name="T40" fmla="*/ 122314 w 295037"/>
                  <a:gd name="T41" fmla="*/ 154686 h 185261"/>
                  <a:gd name="T42" fmla="*/ 136569 w 295037"/>
                  <a:gd name="T43" fmla="*/ 153543 h 185261"/>
                  <a:gd name="T44" fmla="*/ 157858 w 295037"/>
                  <a:gd name="T45" fmla="*/ 149924 h 185261"/>
                  <a:gd name="T46" fmla="*/ 182663 w 295037"/>
                  <a:gd name="T47" fmla="*/ 143542 h 185261"/>
                  <a:gd name="T48" fmla="*/ 207468 w 295037"/>
                  <a:gd name="T49" fmla="*/ 134017 h 185261"/>
                  <a:gd name="T50" fmla="*/ 156907 w 295037"/>
                  <a:gd name="T51" fmla="*/ 105061 h 185261"/>
                  <a:gd name="T52" fmla="*/ 150255 w 295037"/>
                  <a:gd name="T53" fmla="*/ 107347 h 185261"/>
                  <a:gd name="T54" fmla="*/ 143412 w 295037"/>
                  <a:gd name="T55" fmla="*/ 109442 h 185261"/>
                  <a:gd name="T56" fmla="*/ 108438 w 295037"/>
                  <a:gd name="T57" fmla="*/ 118967 h 185261"/>
                  <a:gd name="T58" fmla="*/ 78596 w 295037"/>
                  <a:gd name="T59" fmla="*/ 122968 h 185261"/>
                  <a:gd name="T60" fmla="*/ 52366 w 295037"/>
                  <a:gd name="T61" fmla="*/ 120491 h 185261"/>
                  <a:gd name="T62" fmla="*/ 27941 w 295037"/>
                  <a:gd name="T63" fmla="*/ 110966 h 185261"/>
                  <a:gd name="T64" fmla="*/ 6748 w 295037"/>
                  <a:gd name="T65" fmla="*/ 92774 h 185261"/>
                  <a:gd name="T66" fmla="*/ 1045 w 295037"/>
                  <a:gd name="T67" fmla="*/ 73152 h 185261"/>
                  <a:gd name="T68" fmla="*/ 9409 w 295037"/>
                  <a:gd name="T69" fmla="*/ 53340 h 185261"/>
                  <a:gd name="T70" fmla="*/ 30032 w 295037"/>
                  <a:gd name="T71" fmla="*/ 34290 h 185261"/>
                  <a:gd name="T72" fmla="*/ 0 w 295037"/>
                  <a:gd name="T73" fmla="*/ 16954 h 185261"/>
                  <a:gd name="T74" fmla="*/ 17677 w 295037"/>
                  <a:gd name="T75" fmla="*/ 6763 h 185261"/>
                  <a:gd name="T76" fmla="*/ 47329 w 295037"/>
                  <a:gd name="T77" fmla="*/ 23908 h 185261"/>
                  <a:gd name="T78" fmla="*/ 90951 w 295037"/>
                  <a:gd name="T79" fmla="*/ 7906 h 185261"/>
                  <a:gd name="T80" fmla="*/ 134574 w 295037"/>
                  <a:gd name="T81" fmla="*/ 0 h 185261"/>
                  <a:gd name="T82" fmla="*/ 149590 w 295037"/>
                  <a:gd name="T83" fmla="*/ 29718 h 185261"/>
                  <a:gd name="T84" fmla="*/ 63295 w 295037"/>
                  <a:gd name="T85" fmla="*/ 83439 h 185261"/>
                  <a:gd name="T86" fmla="*/ 85344 w 295037"/>
                  <a:gd name="T87" fmla="*/ 88202 h 185261"/>
                  <a:gd name="T88" fmla="*/ 115566 w 295037"/>
                  <a:gd name="T89" fmla="*/ 81344 h 185261"/>
                  <a:gd name="T90" fmla="*/ 68047 w 295037"/>
                  <a:gd name="T91" fmla="*/ 53816 h 185261"/>
                  <a:gd name="T92" fmla="*/ 63295 w 295037"/>
                  <a:gd name="T93" fmla="*/ 83439 h 185261"/>
                  <a:gd name="T94" fmla="*/ 230087 w 295037"/>
                  <a:gd name="T95" fmla="*/ 97346 h 185261"/>
                  <a:gd name="T96" fmla="*/ 206327 w 295037"/>
                  <a:gd name="T97" fmla="*/ 93059 h 185261"/>
                  <a:gd name="T98" fmla="*/ 173159 w 295037"/>
                  <a:gd name="T99" fmla="*/ 100394 h 185261"/>
                  <a:gd name="T100" fmla="*/ 220678 w 295037"/>
                  <a:gd name="T101" fmla="*/ 127730 h 185261"/>
                  <a:gd name="T102" fmla="*/ 230087 w 295037"/>
                  <a:gd name="T103" fmla="*/ 97060 h 185261"/>
                  <a:gd name="T104" fmla="*/ 230087 w 295037"/>
                  <a:gd name="T105" fmla="*/ 97346 h 1852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95037" h="185261" extrusionOk="0">
                    <a:moveTo>
                      <a:pt x="149590" y="29718"/>
                    </a:moveTo>
                    <a:cubicBezTo>
                      <a:pt x="145702" y="29709"/>
                      <a:pt x="141825" y="30032"/>
                      <a:pt x="137995" y="30671"/>
                    </a:cubicBezTo>
                    <a:cubicBezTo>
                      <a:pt x="132863" y="31433"/>
                      <a:pt x="126971" y="32480"/>
                      <a:pt x="120603" y="33814"/>
                    </a:cubicBezTo>
                    <a:cubicBezTo>
                      <a:pt x="114235" y="35147"/>
                      <a:pt x="107393" y="36957"/>
                      <a:pt x="100455" y="39053"/>
                    </a:cubicBezTo>
                    <a:cubicBezTo>
                      <a:pt x="93660" y="41072"/>
                      <a:pt x="87017" y="43587"/>
                      <a:pt x="80592" y="46577"/>
                    </a:cubicBezTo>
                    <a:lnTo>
                      <a:pt x="131437" y="76010"/>
                    </a:lnTo>
                    <a:lnTo>
                      <a:pt x="140941" y="72771"/>
                    </a:lnTo>
                    <a:cubicBezTo>
                      <a:pt x="153866" y="68485"/>
                      <a:pt x="166031" y="64770"/>
                      <a:pt x="177531" y="61817"/>
                    </a:cubicBezTo>
                    <a:cubicBezTo>
                      <a:pt x="188279" y="58874"/>
                      <a:pt x="199294" y="57055"/>
                      <a:pt x="210414" y="56388"/>
                    </a:cubicBezTo>
                    <a:cubicBezTo>
                      <a:pt x="220535" y="55702"/>
                      <a:pt x="230695" y="56369"/>
                      <a:pt x="240636" y="58388"/>
                    </a:cubicBezTo>
                    <a:cubicBezTo>
                      <a:pt x="250691" y="60598"/>
                      <a:pt x="260318" y="64427"/>
                      <a:pt x="269147" y="69723"/>
                    </a:cubicBezTo>
                    <a:cubicBezTo>
                      <a:pt x="277948" y="74124"/>
                      <a:pt x="285503" y="80677"/>
                      <a:pt x="291101" y="88773"/>
                    </a:cubicBezTo>
                    <a:cubicBezTo>
                      <a:pt x="294779" y="94717"/>
                      <a:pt x="295938" y="101880"/>
                      <a:pt x="294332" y="108680"/>
                    </a:cubicBezTo>
                    <a:cubicBezTo>
                      <a:pt x="292118" y="116157"/>
                      <a:pt x="287993" y="122920"/>
                      <a:pt x="282357" y="128302"/>
                    </a:cubicBezTo>
                    <a:cubicBezTo>
                      <a:pt x="275382" y="135331"/>
                      <a:pt x="267598" y="141504"/>
                      <a:pt x="259168" y="146685"/>
                    </a:cubicBezTo>
                    <a:lnTo>
                      <a:pt x="291481" y="165735"/>
                    </a:lnTo>
                    <a:lnTo>
                      <a:pt x="273899" y="175927"/>
                    </a:lnTo>
                    <a:lnTo>
                      <a:pt x="241301" y="156877"/>
                    </a:lnTo>
                    <a:cubicBezTo>
                      <a:pt x="225772" y="164545"/>
                      <a:pt x="209539" y="170707"/>
                      <a:pt x="192832" y="175260"/>
                    </a:cubicBezTo>
                    <a:cubicBezTo>
                      <a:pt x="175307" y="180099"/>
                      <a:pt x="157411" y="183442"/>
                      <a:pt x="139325" y="185261"/>
                    </a:cubicBezTo>
                    <a:lnTo>
                      <a:pt x="122314" y="154686"/>
                    </a:lnTo>
                    <a:cubicBezTo>
                      <a:pt x="127085" y="154562"/>
                      <a:pt x="131846" y="154181"/>
                      <a:pt x="136569" y="153543"/>
                    </a:cubicBezTo>
                    <a:cubicBezTo>
                      <a:pt x="143726" y="152733"/>
                      <a:pt x="150834" y="151524"/>
                      <a:pt x="157858" y="149924"/>
                    </a:cubicBezTo>
                    <a:cubicBezTo>
                      <a:pt x="165651" y="148209"/>
                      <a:pt x="174014" y="146113"/>
                      <a:pt x="182663" y="143542"/>
                    </a:cubicBezTo>
                    <a:cubicBezTo>
                      <a:pt x="191159" y="140989"/>
                      <a:pt x="199446" y="137808"/>
                      <a:pt x="207468" y="134017"/>
                    </a:cubicBezTo>
                    <a:lnTo>
                      <a:pt x="156907" y="105061"/>
                    </a:lnTo>
                    <a:lnTo>
                      <a:pt x="150255" y="107347"/>
                    </a:lnTo>
                    <a:lnTo>
                      <a:pt x="143412" y="109442"/>
                    </a:lnTo>
                    <a:cubicBezTo>
                      <a:pt x="130677" y="113633"/>
                      <a:pt x="118987" y="116967"/>
                      <a:pt x="108438" y="118967"/>
                    </a:cubicBezTo>
                    <a:cubicBezTo>
                      <a:pt x="98640" y="121244"/>
                      <a:pt x="88651" y="122587"/>
                      <a:pt x="78596" y="122968"/>
                    </a:cubicBezTo>
                    <a:cubicBezTo>
                      <a:pt x="69786" y="123282"/>
                      <a:pt x="60967" y="122454"/>
                      <a:pt x="52366" y="120491"/>
                    </a:cubicBezTo>
                    <a:cubicBezTo>
                      <a:pt x="43793" y="118567"/>
                      <a:pt x="35563" y="115357"/>
                      <a:pt x="27941" y="110966"/>
                    </a:cubicBezTo>
                    <a:cubicBezTo>
                      <a:pt x="19597" y="106585"/>
                      <a:pt x="12355" y="100365"/>
                      <a:pt x="6748" y="92774"/>
                    </a:cubicBezTo>
                    <a:cubicBezTo>
                      <a:pt x="2670" y="87078"/>
                      <a:pt x="656" y="80153"/>
                      <a:pt x="1045" y="73152"/>
                    </a:cubicBezTo>
                    <a:cubicBezTo>
                      <a:pt x="1825" y="65865"/>
                      <a:pt x="4733" y="58979"/>
                      <a:pt x="9409" y="53340"/>
                    </a:cubicBezTo>
                    <a:cubicBezTo>
                      <a:pt x="15254" y="45958"/>
                      <a:pt x="22210" y="39529"/>
                      <a:pt x="30032" y="34290"/>
                    </a:cubicBezTo>
                    <a:lnTo>
                      <a:pt x="0" y="16954"/>
                    </a:lnTo>
                    <a:lnTo>
                      <a:pt x="17677" y="6763"/>
                    </a:lnTo>
                    <a:lnTo>
                      <a:pt x="47329" y="23908"/>
                    </a:lnTo>
                    <a:cubicBezTo>
                      <a:pt x="61242" y="16993"/>
                      <a:pt x="75869" y="11621"/>
                      <a:pt x="90951" y="7906"/>
                    </a:cubicBezTo>
                    <a:cubicBezTo>
                      <a:pt x="105283" y="4239"/>
                      <a:pt x="119862" y="1591"/>
                      <a:pt x="134574" y="0"/>
                    </a:cubicBezTo>
                    <a:lnTo>
                      <a:pt x="149590" y="29718"/>
                    </a:lnTo>
                    <a:close/>
                    <a:moveTo>
                      <a:pt x="63295" y="83439"/>
                    </a:moveTo>
                    <a:cubicBezTo>
                      <a:pt x="69976" y="87278"/>
                      <a:pt x="77684" y="88945"/>
                      <a:pt x="85344" y="88202"/>
                    </a:cubicBezTo>
                    <a:cubicBezTo>
                      <a:pt x="95627" y="86982"/>
                      <a:pt x="105758" y="84677"/>
                      <a:pt x="115566" y="81344"/>
                    </a:cubicBezTo>
                    <a:lnTo>
                      <a:pt x="68047" y="53816"/>
                    </a:lnTo>
                    <a:cubicBezTo>
                      <a:pt x="50560" y="64961"/>
                      <a:pt x="48944" y="74867"/>
                      <a:pt x="63295" y="83439"/>
                    </a:cubicBezTo>
                    <a:close/>
                    <a:moveTo>
                      <a:pt x="230087" y="97346"/>
                    </a:moveTo>
                    <a:cubicBezTo>
                      <a:pt x="222845" y="93364"/>
                      <a:pt x="214500" y="91859"/>
                      <a:pt x="206327" y="93059"/>
                    </a:cubicBezTo>
                    <a:cubicBezTo>
                      <a:pt x="195084" y="94564"/>
                      <a:pt x="183993" y="97022"/>
                      <a:pt x="173159" y="100394"/>
                    </a:cubicBezTo>
                    <a:lnTo>
                      <a:pt x="220678" y="127730"/>
                    </a:lnTo>
                    <a:cubicBezTo>
                      <a:pt x="240541" y="115157"/>
                      <a:pt x="243867" y="104966"/>
                      <a:pt x="230087" y="97060"/>
                    </a:cubicBezTo>
                    <a:lnTo>
                      <a:pt x="230087" y="97346"/>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852" name="Google Shape;3429;p47">
                <a:extLst>
                  <a:ext uri="{FF2B5EF4-FFF2-40B4-BE49-F238E27FC236}">
                    <a16:creationId xmlns:a16="http://schemas.microsoft.com/office/drawing/2014/main" id="{E9D6B42A-E399-DF4C-BF27-DB8BE88265DE}"/>
                  </a:ext>
                </a:extLst>
              </p:cNvPr>
              <p:cNvSpPr>
                <a:spLocks/>
              </p:cNvSpPr>
              <p:nvPr/>
            </p:nvSpPr>
            <p:spPr bwMode="auto">
              <a:xfrm>
                <a:off x="6018639" y="5130926"/>
                <a:ext cx="19007" cy="25431"/>
              </a:xfrm>
              <a:custGeom>
                <a:avLst/>
                <a:gdLst>
                  <a:gd name="T0" fmla="*/ 0 w 19007"/>
                  <a:gd name="T1" fmla="*/ 17145 h 25431"/>
                  <a:gd name="T2" fmla="*/ 0 w 19007"/>
                  <a:gd name="T3" fmla="*/ 0 h 25431"/>
                  <a:gd name="T4" fmla="*/ 19008 w 19007"/>
                  <a:gd name="T5" fmla="*/ 12478 h 25431"/>
                  <a:gd name="T6" fmla="*/ 10644 w 19007"/>
                  <a:gd name="T7" fmla="*/ 25432 h 25431"/>
                  <a:gd name="T8" fmla="*/ 0 w 19007"/>
                  <a:gd name="T9" fmla="*/ 17145 h 254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007" h="25431" extrusionOk="0">
                    <a:moveTo>
                      <a:pt x="0" y="17145"/>
                    </a:moveTo>
                    <a:cubicBezTo>
                      <a:pt x="0" y="15907"/>
                      <a:pt x="0" y="0"/>
                      <a:pt x="0" y="0"/>
                    </a:cubicBezTo>
                    <a:lnTo>
                      <a:pt x="19008" y="12478"/>
                    </a:lnTo>
                    <a:lnTo>
                      <a:pt x="10644" y="25432"/>
                    </a:lnTo>
                    <a:lnTo>
                      <a:pt x="0" y="17145"/>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853" name="Google Shape;3430;p47">
                <a:extLst>
                  <a:ext uri="{FF2B5EF4-FFF2-40B4-BE49-F238E27FC236}">
                    <a16:creationId xmlns:a16="http://schemas.microsoft.com/office/drawing/2014/main" id="{96991449-5C8A-6917-F4A8-CC516A10946A}"/>
                  </a:ext>
                </a:extLst>
              </p:cNvPr>
              <p:cNvSpPr>
                <a:spLocks/>
              </p:cNvSpPr>
              <p:nvPr/>
            </p:nvSpPr>
            <p:spPr bwMode="auto">
              <a:xfrm>
                <a:off x="6145799" y="5141785"/>
                <a:ext cx="42006" cy="19716"/>
              </a:xfrm>
              <a:custGeom>
                <a:avLst/>
                <a:gdLst>
                  <a:gd name="T0" fmla="*/ 42007 w 42006"/>
                  <a:gd name="T1" fmla="*/ 17145 h 19716"/>
                  <a:gd name="T2" fmla="*/ 42007 w 42006"/>
                  <a:gd name="T3" fmla="*/ 0 h 19716"/>
                  <a:gd name="T4" fmla="*/ 0 w 42006"/>
                  <a:gd name="T5" fmla="*/ 3143 h 19716"/>
                  <a:gd name="T6" fmla="*/ 24140 w 42006"/>
                  <a:gd name="T7" fmla="*/ 19717 h 19716"/>
                  <a:gd name="T8" fmla="*/ 42007 w 42006"/>
                  <a:gd name="T9" fmla="*/ 17145 h 197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006" h="19716" extrusionOk="0">
                    <a:moveTo>
                      <a:pt x="42007" y="17145"/>
                    </a:moveTo>
                    <a:lnTo>
                      <a:pt x="42007" y="0"/>
                    </a:lnTo>
                    <a:lnTo>
                      <a:pt x="0" y="3143"/>
                    </a:lnTo>
                    <a:lnTo>
                      <a:pt x="24140" y="19717"/>
                    </a:lnTo>
                    <a:lnTo>
                      <a:pt x="42007" y="17145"/>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854" name="Google Shape;3431;p47">
                <a:extLst>
                  <a:ext uri="{FF2B5EF4-FFF2-40B4-BE49-F238E27FC236}">
                    <a16:creationId xmlns:a16="http://schemas.microsoft.com/office/drawing/2014/main" id="{A0C7F7E1-6FF8-C8AA-487C-D758FFFDEBFB}"/>
                  </a:ext>
                </a:extLst>
              </p:cNvPr>
              <p:cNvSpPr>
                <a:spLocks/>
              </p:cNvSpPr>
              <p:nvPr/>
            </p:nvSpPr>
            <p:spPr bwMode="auto">
              <a:xfrm>
                <a:off x="6159865" y="5078539"/>
                <a:ext cx="31552" cy="17335"/>
              </a:xfrm>
              <a:custGeom>
                <a:avLst/>
                <a:gdLst>
                  <a:gd name="T0" fmla="*/ 31552 w 31552"/>
                  <a:gd name="T1" fmla="*/ 17336 h 17335"/>
                  <a:gd name="T2" fmla="*/ 31552 w 31552"/>
                  <a:gd name="T3" fmla="*/ 0 h 17335"/>
                  <a:gd name="T4" fmla="*/ 0 w 31552"/>
                  <a:gd name="T5" fmla="*/ 11430 h 17335"/>
                  <a:gd name="T6" fmla="*/ 31552 w 31552"/>
                  <a:gd name="T7" fmla="*/ 17336 h 173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552" h="17335" extrusionOk="0">
                    <a:moveTo>
                      <a:pt x="31552" y="17336"/>
                    </a:moveTo>
                    <a:lnTo>
                      <a:pt x="31552" y="0"/>
                    </a:lnTo>
                    <a:lnTo>
                      <a:pt x="0" y="11430"/>
                    </a:lnTo>
                    <a:lnTo>
                      <a:pt x="31552" y="17336"/>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855" name="Google Shape;3432;p47">
                <a:extLst>
                  <a:ext uri="{FF2B5EF4-FFF2-40B4-BE49-F238E27FC236}">
                    <a16:creationId xmlns:a16="http://schemas.microsoft.com/office/drawing/2014/main" id="{7652FF7B-ACEE-94DF-B8AE-ECF8659A933E}"/>
                  </a:ext>
                </a:extLst>
              </p:cNvPr>
              <p:cNvSpPr>
                <a:spLocks/>
              </p:cNvSpPr>
              <p:nvPr/>
            </p:nvSpPr>
            <p:spPr bwMode="auto">
              <a:xfrm>
                <a:off x="6061026" y="5084921"/>
                <a:ext cx="47423" cy="33146"/>
              </a:xfrm>
              <a:custGeom>
                <a:avLst/>
                <a:gdLst>
                  <a:gd name="T0" fmla="*/ 0 w 47423"/>
                  <a:gd name="T1" fmla="*/ 10096 h 33146"/>
                  <a:gd name="T2" fmla="*/ 10549 w 47423"/>
                  <a:gd name="T3" fmla="*/ 0 h 33146"/>
                  <a:gd name="T4" fmla="*/ 47424 w 47423"/>
                  <a:gd name="T5" fmla="*/ 25622 h 33146"/>
                  <a:gd name="T6" fmla="*/ 45143 w 47423"/>
                  <a:gd name="T7" fmla="*/ 33147 h 33146"/>
                  <a:gd name="T8" fmla="*/ 16632 w 47423"/>
                  <a:gd name="T9" fmla="*/ 20764 h 33146"/>
                  <a:gd name="T10" fmla="*/ 0 w 47423"/>
                  <a:gd name="T11" fmla="*/ 10096 h 331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423" h="33146" extrusionOk="0">
                    <a:moveTo>
                      <a:pt x="0" y="10096"/>
                    </a:moveTo>
                    <a:lnTo>
                      <a:pt x="10549" y="0"/>
                    </a:lnTo>
                    <a:lnTo>
                      <a:pt x="47424" y="25622"/>
                    </a:lnTo>
                    <a:lnTo>
                      <a:pt x="45143" y="33147"/>
                    </a:lnTo>
                    <a:cubicBezTo>
                      <a:pt x="45143" y="33147"/>
                      <a:pt x="17582" y="21431"/>
                      <a:pt x="16632" y="20764"/>
                    </a:cubicBezTo>
                    <a:cubicBezTo>
                      <a:pt x="15681" y="20098"/>
                      <a:pt x="0" y="10096"/>
                      <a:pt x="0" y="10096"/>
                    </a:cubicBez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856" name="Google Shape;3433;p47">
                <a:extLst>
                  <a:ext uri="{FF2B5EF4-FFF2-40B4-BE49-F238E27FC236}">
                    <a16:creationId xmlns:a16="http://schemas.microsoft.com/office/drawing/2014/main" id="{125C9033-4012-4E19-B0EB-B260980B2329}"/>
                  </a:ext>
                </a:extLst>
              </p:cNvPr>
              <p:cNvSpPr>
                <a:spLocks/>
              </p:cNvSpPr>
              <p:nvPr/>
            </p:nvSpPr>
            <p:spPr bwMode="auto">
              <a:xfrm>
                <a:off x="5964467" y="5029771"/>
                <a:ext cx="59018" cy="38957"/>
              </a:xfrm>
              <a:custGeom>
                <a:avLst/>
                <a:gdLst>
                  <a:gd name="T0" fmla="*/ 0 w 59018"/>
                  <a:gd name="T1" fmla="*/ 11144 h 38957"/>
                  <a:gd name="T2" fmla="*/ 48944 w 59018"/>
                  <a:gd name="T3" fmla="*/ 38957 h 38957"/>
                  <a:gd name="T4" fmla="*/ 59018 w 59018"/>
                  <a:gd name="T5" fmla="*/ 31623 h 38957"/>
                  <a:gd name="T6" fmla="*/ 52366 w 59018"/>
                  <a:gd name="T7" fmla="*/ 23908 h 38957"/>
                  <a:gd name="T8" fmla="*/ 37160 w 59018"/>
                  <a:gd name="T9" fmla="*/ 11144 h 38957"/>
                  <a:gd name="T10" fmla="*/ 10264 w 59018"/>
                  <a:gd name="T11" fmla="*/ 0 h 38957"/>
                  <a:gd name="T12" fmla="*/ 0 w 59018"/>
                  <a:gd name="T13" fmla="*/ 11144 h 389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9018" h="38957" extrusionOk="0">
                    <a:moveTo>
                      <a:pt x="0" y="11144"/>
                    </a:moveTo>
                    <a:lnTo>
                      <a:pt x="48944" y="38957"/>
                    </a:lnTo>
                    <a:lnTo>
                      <a:pt x="59018" y="31623"/>
                    </a:lnTo>
                    <a:cubicBezTo>
                      <a:pt x="59018" y="31623"/>
                      <a:pt x="52841" y="24575"/>
                      <a:pt x="52366" y="23908"/>
                    </a:cubicBezTo>
                    <a:cubicBezTo>
                      <a:pt x="47975" y="18898"/>
                      <a:pt x="42853" y="14592"/>
                      <a:pt x="37160" y="11144"/>
                    </a:cubicBezTo>
                    <a:cubicBezTo>
                      <a:pt x="33453" y="10382"/>
                      <a:pt x="10264" y="0"/>
                      <a:pt x="10264" y="0"/>
                    </a:cubicBezTo>
                    <a:lnTo>
                      <a:pt x="0" y="11144"/>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857" name="Google Shape;3434;p47">
                <a:extLst>
                  <a:ext uri="{FF2B5EF4-FFF2-40B4-BE49-F238E27FC236}">
                    <a16:creationId xmlns:a16="http://schemas.microsoft.com/office/drawing/2014/main" id="{30F11DCB-932C-9BB6-8DAD-441B7BF182FC}"/>
                  </a:ext>
                </a:extLst>
              </p:cNvPr>
              <p:cNvSpPr>
                <a:spLocks/>
              </p:cNvSpPr>
              <p:nvPr/>
            </p:nvSpPr>
            <p:spPr bwMode="auto">
              <a:xfrm>
                <a:off x="6018639" y="4998624"/>
                <a:ext cx="27275" cy="24479"/>
              </a:xfrm>
              <a:custGeom>
                <a:avLst/>
                <a:gdLst>
                  <a:gd name="T0" fmla="*/ 27276 w 27275"/>
                  <a:gd name="T1" fmla="*/ 24479 h 24479"/>
                  <a:gd name="T2" fmla="*/ 27276 w 27275"/>
                  <a:gd name="T3" fmla="*/ 7334 h 24479"/>
                  <a:gd name="T4" fmla="*/ 4847 w 27275"/>
                  <a:gd name="T5" fmla="*/ 0 h 24479"/>
                  <a:gd name="T6" fmla="*/ 0 w 27275"/>
                  <a:gd name="T7" fmla="*/ 13430 h 24479"/>
                  <a:gd name="T8" fmla="*/ 1140 w 27275"/>
                  <a:gd name="T9" fmla="*/ 19621 h 24479"/>
                  <a:gd name="T10" fmla="*/ 27276 w 27275"/>
                  <a:gd name="T11" fmla="*/ 24479 h 244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275" h="24479" extrusionOk="0">
                    <a:moveTo>
                      <a:pt x="27276" y="24479"/>
                    </a:moveTo>
                    <a:lnTo>
                      <a:pt x="27276" y="7334"/>
                    </a:lnTo>
                    <a:lnTo>
                      <a:pt x="4847" y="0"/>
                    </a:lnTo>
                    <a:lnTo>
                      <a:pt x="0" y="13430"/>
                    </a:lnTo>
                    <a:lnTo>
                      <a:pt x="1140" y="19621"/>
                    </a:lnTo>
                    <a:lnTo>
                      <a:pt x="27276" y="24479"/>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858" name="Google Shape;3435;p47">
                <a:extLst>
                  <a:ext uri="{FF2B5EF4-FFF2-40B4-BE49-F238E27FC236}">
                    <a16:creationId xmlns:a16="http://schemas.microsoft.com/office/drawing/2014/main" id="{A239F2B6-BBF1-20E1-97DE-E05BD52299C7}"/>
                  </a:ext>
                </a:extLst>
              </p:cNvPr>
              <p:cNvSpPr>
                <a:spLocks/>
              </p:cNvSpPr>
              <p:nvPr/>
            </p:nvSpPr>
            <p:spPr bwMode="auto">
              <a:xfrm>
                <a:off x="5896420" y="4993576"/>
                <a:ext cx="26135" cy="19430"/>
              </a:xfrm>
              <a:custGeom>
                <a:avLst/>
                <a:gdLst>
                  <a:gd name="T0" fmla="*/ 0 w 26135"/>
                  <a:gd name="T1" fmla="*/ 17145 h 19430"/>
                  <a:gd name="T2" fmla="*/ 0 w 26135"/>
                  <a:gd name="T3" fmla="*/ 0 h 19430"/>
                  <a:gd name="T4" fmla="*/ 26135 w 26135"/>
                  <a:gd name="T5" fmla="*/ 2762 h 19430"/>
                  <a:gd name="T6" fmla="*/ 17677 w 26135"/>
                  <a:gd name="T7" fmla="*/ 19431 h 19430"/>
                  <a:gd name="T8" fmla="*/ 0 w 26135"/>
                  <a:gd name="T9" fmla="*/ 17145 h 194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135" h="19430" extrusionOk="0">
                    <a:moveTo>
                      <a:pt x="0" y="17145"/>
                    </a:moveTo>
                    <a:lnTo>
                      <a:pt x="0" y="0"/>
                    </a:lnTo>
                    <a:lnTo>
                      <a:pt x="26135" y="2762"/>
                    </a:lnTo>
                    <a:lnTo>
                      <a:pt x="17677" y="19431"/>
                    </a:lnTo>
                    <a:lnTo>
                      <a:pt x="0" y="17145"/>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859" name="Google Shape;3436;p47">
                <a:extLst>
                  <a:ext uri="{FF2B5EF4-FFF2-40B4-BE49-F238E27FC236}">
                    <a16:creationId xmlns:a16="http://schemas.microsoft.com/office/drawing/2014/main" id="{86A1558E-95B2-9492-566B-CCB104F49AA6}"/>
                  </a:ext>
                </a:extLst>
              </p:cNvPr>
              <p:cNvSpPr>
                <a:spLocks/>
              </p:cNvSpPr>
              <p:nvPr/>
            </p:nvSpPr>
            <p:spPr bwMode="auto">
              <a:xfrm>
                <a:off x="5897465" y="5051107"/>
                <a:ext cx="29841" cy="30480"/>
              </a:xfrm>
              <a:custGeom>
                <a:avLst/>
                <a:gdLst>
                  <a:gd name="T0" fmla="*/ 0 w 29841"/>
                  <a:gd name="T1" fmla="*/ 17907 h 30480"/>
                  <a:gd name="T2" fmla="*/ 0 w 29841"/>
                  <a:gd name="T3" fmla="*/ 0 h 30480"/>
                  <a:gd name="T4" fmla="*/ 29842 w 29841"/>
                  <a:gd name="T5" fmla="*/ 0 h 30480"/>
                  <a:gd name="T6" fmla="*/ 22714 w 29841"/>
                  <a:gd name="T7" fmla="*/ 16193 h 30480"/>
                  <a:gd name="T8" fmla="*/ 9694 w 29841"/>
                  <a:gd name="T9" fmla="*/ 30480 h 30480"/>
                  <a:gd name="T10" fmla="*/ 0 w 29841"/>
                  <a:gd name="T11" fmla="*/ 17907 h 3048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841" h="30480" extrusionOk="0">
                    <a:moveTo>
                      <a:pt x="0" y="17907"/>
                    </a:moveTo>
                    <a:lnTo>
                      <a:pt x="0" y="0"/>
                    </a:lnTo>
                    <a:lnTo>
                      <a:pt x="29842" y="0"/>
                    </a:lnTo>
                    <a:lnTo>
                      <a:pt x="22714" y="16193"/>
                    </a:lnTo>
                    <a:lnTo>
                      <a:pt x="9694" y="30480"/>
                    </a:lnTo>
                    <a:lnTo>
                      <a:pt x="0" y="17907"/>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860" name="Google Shape;3437;p47">
                <a:extLst>
                  <a:ext uri="{FF2B5EF4-FFF2-40B4-BE49-F238E27FC236}">
                    <a16:creationId xmlns:a16="http://schemas.microsoft.com/office/drawing/2014/main" id="{BB477D7D-94D7-6310-7585-96DBBCD23D3E}"/>
                  </a:ext>
                </a:extLst>
              </p:cNvPr>
              <p:cNvSpPr>
                <a:spLocks/>
              </p:cNvSpPr>
              <p:nvPr/>
            </p:nvSpPr>
            <p:spPr bwMode="auto">
              <a:xfrm>
                <a:off x="5896325" y="4976145"/>
                <a:ext cx="295043" cy="185166"/>
              </a:xfrm>
              <a:custGeom>
                <a:avLst/>
                <a:gdLst>
                  <a:gd name="T0" fmla="*/ 149590 w 295043"/>
                  <a:gd name="T1" fmla="*/ 29813 h 185166"/>
                  <a:gd name="T2" fmla="*/ 137995 w 295043"/>
                  <a:gd name="T3" fmla="*/ 30766 h 185166"/>
                  <a:gd name="T4" fmla="*/ 120603 w 295043"/>
                  <a:gd name="T5" fmla="*/ 33909 h 185166"/>
                  <a:gd name="T6" fmla="*/ 100455 w 295043"/>
                  <a:gd name="T7" fmla="*/ 39053 h 185166"/>
                  <a:gd name="T8" fmla="*/ 80592 w 295043"/>
                  <a:gd name="T9" fmla="*/ 46672 h 185166"/>
                  <a:gd name="T10" fmla="*/ 131437 w 295043"/>
                  <a:gd name="T11" fmla="*/ 76010 h 185166"/>
                  <a:gd name="T12" fmla="*/ 140941 w 295043"/>
                  <a:gd name="T13" fmla="*/ 72771 h 185166"/>
                  <a:gd name="T14" fmla="*/ 177531 w 295043"/>
                  <a:gd name="T15" fmla="*/ 61817 h 185166"/>
                  <a:gd name="T16" fmla="*/ 210414 w 295043"/>
                  <a:gd name="T17" fmla="*/ 56388 h 185166"/>
                  <a:gd name="T18" fmla="*/ 240636 w 295043"/>
                  <a:gd name="T19" fmla="*/ 58484 h 185166"/>
                  <a:gd name="T20" fmla="*/ 269147 w 295043"/>
                  <a:gd name="T21" fmla="*/ 69723 h 185166"/>
                  <a:gd name="T22" fmla="*/ 291101 w 295043"/>
                  <a:gd name="T23" fmla="*/ 88773 h 185166"/>
                  <a:gd name="T24" fmla="*/ 294332 w 295043"/>
                  <a:gd name="T25" fmla="*/ 108680 h 185166"/>
                  <a:gd name="T26" fmla="*/ 282357 w 295043"/>
                  <a:gd name="T27" fmla="*/ 128302 h 185166"/>
                  <a:gd name="T28" fmla="*/ 259168 w 295043"/>
                  <a:gd name="T29" fmla="*/ 146590 h 185166"/>
                  <a:gd name="T30" fmla="*/ 291481 w 295043"/>
                  <a:gd name="T31" fmla="*/ 165640 h 185166"/>
                  <a:gd name="T32" fmla="*/ 273899 w 295043"/>
                  <a:gd name="T33" fmla="*/ 175832 h 185166"/>
                  <a:gd name="T34" fmla="*/ 241301 w 295043"/>
                  <a:gd name="T35" fmla="*/ 156782 h 185166"/>
                  <a:gd name="T36" fmla="*/ 192832 w 295043"/>
                  <a:gd name="T37" fmla="*/ 175070 h 185166"/>
                  <a:gd name="T38" fmla="*/ 139325 w 295043"/>
                  <a:gd name="T39" fmla="*/ 185166 h 185166"/>
                  <a:gd name="T40" fmla="*/ 122314 w 295043"/>
                  <a:gd name="T41" fmla="*/ 154591 h 185166"/>
                  <a:gd name="T42" fmla="*/ 136569 w 295043"/>
                  <a:gd name="T43" fmla="*/ 153448 h 185166"/>
                  <a:gd name="T44" fmla="*/ 157858 w 295043"/>
                  <a:gd name="T45" fmla="*/ 149828 h 185166"/>
                  <a:gd name="T46" fmla="*/ 182663 w 295043"/>
                  <a:gd name="T47" fmla="*/ 143446 h 185166"/>
                  <a:gd name="T48" fmla="*/ 207468 w 295043"/>
                  <a:gd name="T49" fmla="*/ 133921 h 185166"/>
                  <a:gd name="T50" fmla="*/ 156907 w 295043"/>
                  <a:gd name="T51" fmla="*/ 105156 h 185166"/>
                  <a:gd name="T52" fmla="*/ 150255 w 295043"/>
                  <a:gd name="T53" fmla="*/ 107442 h 185166"/>
                  <a:gd name="T54" fmla="*/ 143412 w 295043"/>
                  <a:gd name="T55" fmla="*/ 109538 h 185166"/>
                  <a:gd name="T56" fmla="*/ 108438 w 295043"/>
                  <a:gd name="T57" fmla="*/ 119063 h 185166"/>
                  <a:gd name="T58" fmla="*/ 78596 w 295043"/>
                  <a:gd name="T59" fmla="*/ 123063 h 185166"/>
                  <a:gd name="T60" fmla="*/ 52366 w 295043"/>
                  <a:gd name="T61" fmla="*/ 120587 h 185166"/>
                  <a:gd name="T62" fmla="*/ 27941 w 295043"/>
                  <a:gd name="T63" fmla="*/ 111062 h 185166"/>
                  <a:gd name="T64" fmla="*/ 6748 w 295043"/>
                  <a:gd name="T65" fmla="*/ 92869 h 185166"/>
                  <a:gd name="T66" fmla="*/ 1045 w 295043"/>
                  <a:gd name="T67" fmla="*/ 73247 h 185166"/>
                  <a:gd name="T68" fmla="*/ 9409 w 295043"/>
                  <a:gd name="T69" fmla="*/ 53435 h 185166"/>
                  <a:gd name="T70" fmla="*/ 30032 w 295043"/>
                  <a:gd name="T71" fmla="*/ 34385 h 185166"/>
                  <a:gd name="T72" fmla="*/ 0 w 295043"/>
                  <a:gd name="T73" fmla="*/ 17050 h 185166"/>
                  <a:gd name="T74" fmla="*/ 17677 w 295043"/>
                  <a:gd name="T75" fmla="*/ 6858 h 185166"/>
                  <a:gd name="T76" fmla="*/ 47329 w 295043"/>
                  <a:gd name="T77" fmla="*/ 24003 h 185166"/>
                  <a:gd name="T78" fmla="*/ 90951 w 295043"/>
                  <a:gd name="T79" fmla="*/ 7906 h 185166"/>
                  <a:gd name="T80" fmla="*/ 134574 w 295043"/>
                  <a:gd name="T81" fmla="*/ 0 h 185166"/>
                  <a:gd name="T82" fmla="*/ 149590 w 295043"/>
                  <a:gd name="T83" fmla="*/ 29813 h 185166"/>
                  <a:gd name="T84" fmla="*/ 63295 w 295043"/>
                  <a:gd name="T85" fmla="*/ 83153 h 185166"/>
                  <a:gd name="T86" fmla="*/ 85344 w 295043"/>
                  <a:gd name="T87" fmla="*/ 87916 h 185166"/>
                  <a:gd name="T88" fmla="*/ 115566 w 295043"/>
                  <a:gd name="T89" fmla="*/ 81153 h 185166"/>
                  <a:gd name="T90" fmla="*/ 68047 w 295043"/>
                  <a:gd name="T91" fmla="*/ 53626 h 185166"/>
                  <a:gd name="T92" fmla="*/ 63295 w 295043"/>
                  <a:gd name="T93" fmla="*/ 83153 h 185166"/>
                  <a:gd name="T94" fmla="*/ 230087 w 295043"/>
                  <a:gd name="T95" fmla="*/ 97155 h 185166"/>
                  <a:gd name="T96" fmla="*/ 206327 w 295043"/>
                  <a:gd name="T97" fmla="*/ 92869 h 185166"/>
                  <a:gd name="T98" fmla="*/ 173159 w 295043"/>
                  <a:gd name="T99" fmla="*/ 100203 h 185166"/>
                  <a:gd name="T100" fmla="*/ 220678 w 295043"/>
                  <a:gd name="T101" fmla="*/ 127540 h 185166"/>
                  <a:gd name="T102" fmla="*/ 230087 w 295043"/>
                  <a:gd name="T103" fmla="*/ 97155 h 185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95043" h="185166" extrusionOk="0">
                    <a:moveTo>
                      <a:pt x="149590" y="29813"/>
                    </a:moveTo>
                    <a:cubicBezTo>
                      <a:pt x="145702" y="29804"/>
                      <a:pt x="141825" y="30128"/>
                      <a:pt x="137995" y="30766"/>
                    </a:cubicBezTo>
                    <a:cubicBezTo>
                      <a:pt x="132863" y="31528"/>
                      <a:pt x="126971" y="32576"/>
                      <a:pt x="120603" y="33909"/>
                    </a:cubicBezTo>
                    <a:cubicBezTo>
                      <a:pt x="114235" y="35243"/>
                      <a:pt x="107393" y="36957"/>
                      <a:pt x="100455" y="39053"/>
                    </a:cubicBezTo>
                    <a:cubicBezTo>
                      <a:pt x="93660" y="41100"/>
                      <a:pt x="87017" y="43653"/>
                      <a:pt x="80592" y="46672"/>
                    </a:cubicBezTo>
                    <a:lnTo>
                      <a:pt x="131437" y="76010"/>
                    </a:lnTo>
                    <a:lnTo>
                      <a:pt x="140941" y="72771"/>
                    </a:lnTo>
                    <a:cubicBezTo>
                      <a:pt x="153866" y="68485"/>
                      <a:pt x="166031" y="64865"/>
                      <a:pt x="177531" y="61817"/>
                    </a:cubicBezTo>
                    <a:cubicBezTo>
                      <a:pt x="188298" y="58969"/>
                      <a:pt x="199304" y="57150"/>
                      <a:pt x="210414" y="56388"/>
                    </a:cubicBezTo>
                    <a:cubicBezTo>
                      <a:pt x="220535" y="55779"/>
                      <a:pt x="230695" y="56483"/>
                      <a:pt x="240636" y="58484"/>
                    </a:cubicBezTo>
                    <a:cubicBezTo>
                      <a:pt x="250672" y="60693"/>
                      <a:pt x="260299" y="64494"/>
                      <a:pt x="269147" y="69723"/>
                    </a:cubicBezTo>
                    <a:cubicBezTo>
                      <a:pt x="277948" y="74124"/>
                      <a:pt x="285494" y="80677"/>
                      <a:pt x="291101" y="88773"/>
                    </a:cubicBezTo>
                    <a:cubicBezTo>
                      <a:pt x="294788" y="94707"/>
                      <a:pt x="295948" y="101880"/>
                      <a:pt x="294332" y="108680"/>
                    </a:cubicBezTo>
                    <a:cubicBezTo>
                      <a:pt x="292099" y="116148"/>
                      <a:pt x="287974" y="122911"/>
                      <a:pt x="282357" y="128302"/>
                    </a:cubicBezTo>
                    <a:cubicBezTo>
                      <a:pt x="275410" y="135331"/>
                      <a:pt x="267617" y="141475"/>
                      <a:pt x="259168" y="146590"/>
                    </a:cubicBezTo>
                    <a:lnTo>
                      <a:pt x="291481" y="165640"/>
                    </a:lnTo>
                    <a:lnTo>
                      <a:pt x="273899" y="175832"/>
                    </a:lnTo>
                    <a:lnTo>
                      <a:pt x="241301" y="156782"/>
                    </a:lnTo>
                    <a:cubicBezTo>
                      <a:pt x="225762" y="164420"/>
                      <a:pt x="209539" y="170545"/>
                      <a:pt x="192832" y="175070"/>
                    </a:cubicBezTo>
                    <a:cubicBezTo>
                      <a:pt x="175326" y="179984"/>
                      <a:pt x="157421" y="183366"/>
                      <a:pt x="139325" y="185166"/>
                    </a:cubicBezTo>
                    <a:lnTo>
                      <a:pt x="122314" y="154591"/>
                    </a:lnTo>
                    <a:cubicBezTo>
                      <a:pt x="127085" y="154467"/>
                      <a:pt x="131846" y="154086"/>
                      <a:pt x="136569" y="153448"/>
                    </a:cubicBezTo>
                    <a:cubicBezTo>
                      <a:pt x="142937" y="152686"/>
                      <a:pt x="150065" y="151447"/>
                      <a:pt x="157858" y="149828"/>
                    </a:cubicBezTo>
                    <a:cubicBezTo>
                      <a:pt x="165651" y="148209"/>
                      <a:pt x="174014" y="145923"/>
                      <a:pt x="182663" y="143446"/>
                    </a:cubicBezTo>
                    <a:cubicBezTo>
                      <a:pt x="191159" y="140894"/>
                      <a:pt x="199446" y="137713"/>
                      <a:pt x="207468" y="133921"/>
                    </a:cubicBezTo>
                    <a:lnTo>
                      <a:pt x="156907" y="105156"/>
                    </a:lnTo>
                    <a:lnTo>
                      <a:pt x="150255" y="107442"/>
                    </a:lnTo>
                    <a:lnTo>
                      <a:pt x="143412" y="109538"/>
                    </a:lnTo>
                    <a:cubicBezTo>
                      <a:pt x="130677" y="113729"/>
                      <a:pt x="118987" y="116967"/>
                      <a:pt x="108438" y="119063"/>
                    </a:cubicBezTo>
                    <a:cubicBezTo>
                      <a:pt x="98640" y="121339"/>
                      <a:pt x="88651" y="122682"/>
                      <a:pt x="78596" y="123063"/>
                    </a:cubicBezTo>
                    <a:cubicBezTo>
                      <a:pt x="69777" y="123425"/>
                      <a:pt x="60957" y="122596"/>
                      <a:pt x="52366" y="120587"/>
                    </a:cubicBezTo>
                    <a:cubicBezTo>
                      <a:pt x="43793" y="118663"/>
                      <a:pt x="35554" y="115453"/>
                      <a:pt x="27941" y="111062"/>
                    </a:cubicBezTo>
                    <a:cubicBezTo>
                      <a:pt x="19597" y="106680"/>
                      <a:pt x="12355" y="100460"/>
                      <a:pt x="6748" y="92869"/>
                    </a:cubicBezTo>
                    <a:cubicBezTo>
                      <a:pt x="2689" y="87163"/>
                      <a:pt x="675" y="80248"/>
                      <a:pt x="1045" y="73247"/>
                    </a:cubicBezTo>
                    <a:cubicBezTo>
                      <a:pt x="1815" y="65961"/>
                      <a:pt x="4723" y="59065"/>
                      <a:pt x="9409" y="53435"/>
                    </a:cubicBezTo>
                    <a:cubicBezTo>
                      <a:pt x="15254" y="46054"/>
                      <a:pt x="22210" y="39624"/>
                      <a:pt x="30032" y="34385"/>
                    </a:cubicBezTo>
                    <a:lnTo>
                      <a:pt x="0" y="17050"/>
                    </a:lnTo>
                    <a:lnTo>
                      <a:pt x="17677" y="6858"/>
                    </a:lnTo>
                    <a:lnTo>
                      <a:pt x="47329" y="24003"/>
                    </a:lnTo>
                    <a:cubicBezTo>
                      <a:pt x="61242" y="17050"/>
                      <a:pt x="75869" y="11659"/>
                      <a:pt x="90951" y="7906"/>
                    </a:cubicBezTo>
                    <a:cubicBezTo>
                      <a:pt x="105302" y="4324"/>
                      <a:pt x="119881" y="1686"/>
                      <a:pt x="134574" y="0"/>
                    </a:cubicBezTo>
                    <a:lnTo>
                      <a:pt x="149590" y="29813"/>
                    </a:lnTo>
                    <a:close/>
                    <a:moveTo>
                      <a:pt x="63295" y="83153"/>
                    </a:moveTo>
                    <a:cubicBezTo>
                      <a:pt x="69957" y="87030"/>
                      <a:pt x="77674" y="88697"/>
                      <a:pt x="85344" y="87916"/>
                    </a:cubicBezTo>
                    <a:cubicBezTo>
                      <a:pt x="95627" y="86735"/>
                      <a:pt x="105758" y="84468"/>
                      <a:pt x="115566" y="81153"/>
                    </a:cubicBezTo>
                    <a:lnTo>
                      <a:pt x="68047" y="53626"/>
                    </a:lnTo>
                    <a:cubicBezTo>
                      <a:pt x="50560" y="65056"/>
                      <a:pt x="48944" y="74962"/>
                      <a:pt x="63295" y="83153"/>
                    </a:cubicBezTo>
                    <a:close/>
                    <a:moveTo>
                      <a:pt x="230087" y="97155"/>
                    </a:moveTo>
                    <a:cubicBezTo>
                      <a:pt x="222854" y="93136"/>
                      <a:pt x="214500" y="91630"/>
                      <a:pt x="206327" y="92869"/>
                    </a:cubicBezTo>
                    <a:cubicBezTo>
                      <a:pt x="195075" y="94326"/>
                      <a:pt x="183974" y="96784"/>
                      <a:pt x="173159" y="100203"/>
                    </a:cubicBezTo>
                    <a:lnTo>
                      <a:pt x="220678" y="127540"/>
                    </a:lnTo>
                    <a:cubicBezTo>
                      <a:pt x="240541" y="115157"/>
                      <a:pt x="243867" y="105061"/>
                      <a:pt x="230087" y="97155"/>
                    </a:cubicBezTo>
                    <a:close/>
                  </a:path>
                </a:pathLst>
              </a:custGeom>
              <a:solidFill>
                <a:srgbClr val="F9CA0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grpSp>
        <p:grpSp>
          <p:nvGrpSpPr>
            <p:cNvPr id="24603" name="Google Shape;3438;p47">
              <a:extLst>
                <a:ext uri="{FF2B5EF4-FFF2-40B4-BE49-F238E27FC236}">
                  <a16:creationId xmlns:a16="http://schemas.microsoft.com/office/drawing/2014/main" id="{6F13AEA9-D291-577D-4E30-0A9339A59F48}"/>
                </a:ext>
              </a:extLst>
            </p:cNvPr>
            <p:cNvGrpSpPr>
              <a:grpSpLocks/>
            </p:cNvGrpSpPr>
            <p:nvPr/>
          </p:nvGrpSpPr>
          <p:grpSpPr bwMode="auto">
            <a:xfrm>
              <a:off x="3827627" y="3914647"/>
              <a:ext cx="883852" cy="621125"/>
              <a:chOff x="5637252" y="4656772"/>
              <a:chExt cx="883852" cy="621125"/>
            </a:xfrm>
          </p:grpSpPr>
          <p:sp>
            <p:nvSpPr>
              <p:cNvPr id="24829" name="Google Shape;3439;p47">
                <a:extLst>
                  <a:ext uri="{FF2B5EF4-FFF2-40B4-BE49-F238E27FC236}">
                    <a16:creationId xmlns:a16="http://schemas.microsoft.com/office/drawing/2014/main" id="{BBECA44A-44F9-2EF8-AE03-77DB8C6B03FC}"/>
                  </a:ext>
                </a:extLst>
              </p:cNvPr>
              <p:cNvSpPr>
                <a:spLocks/>
              </p:cNvSpPr>
              <p:nvPr/>
            </p:nvSpPr>
            <p:spPr bwMode="auto">
              <a:xfrm>
                <a:off x="5637252" y="4766405"/>
                <a:ext cx="883852" cy="511492"/>
              </a:xfrm>
              <a:custGeom>
                <a:avLst/>
                <a:gdLst>
                  <a:gd name="T0" fmla="*/ 883852 w 883852"/>
                  <a:gd name="T1" fmla="*/ 255746 h 511492"/>
                  <a:gd name="T2" fmla="*/ 441926 w 883852"/>
                  <a:gd name="T3" fmla="*/ 511493 h 511492"/>
                  <a:gd name="T4" fmla="*/ 0 w 883852"/>
                  <a:gd name="T5" fmla="*/ 255746 h 511492"/>
                  <a:gd name="T6" fmla="*/ 441926 w 883852"/>
                  <a:gd name="T7" fmla="*/ 0 h 511492"/>
                  <a:gd name="T8" fmla="*/ 883852 w 883852"/>
                  <a:gd name="T9" fmla="*/ 255746 h 5114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DD990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830" name="Google Shape;3440;p47">
                <a:extLst>
                  <a:ext uri="{FF2B5EF4-FFF2-40B4-BE49-F238E27FC236}">
                    <a16:creationId xmlns:a16="http://schemas.microsoft.com/office/drawing/2014/main" id="{3551C7C3-DF03-8BD5-FC06-4497F4032401}"/>
                  </a:ext>
                </a:extLst>
              </p:cNvPr>
              <p:cNvSpPr>
                <a:spLocks/>
              </p:cNvSpPr>
              <p:nvPr/>
            </p:nvSpPr>
            <p:spPr bwMode="auto">
              <a:xfrm>
                <a:off x="5637442" y="4909470"/>
                <a:ext cx="87339" cy="116490"/>
              </a:xfrm>
              <a:custGeom>
                <a:avLst/>
                <a:gdLst>
                  <a:gd name="T0" fmla="*/ 0 w 87339"/>
                  <a:gd name="T1" fmla="*/ 116491 h 116490"/>
                  <a:gd name="T2" fmla="*/ 0 w 87339"/>
                  <a:gd name="T3" fmla="*/ 0 h 116490"/>
                  <a:gd name="T4" fmla="*/ 87340 w 87339"/>
                  <a:gd name="T5" fmla="*/ 77914 h 116490"/>
                  <a:gd name="T6" fmla="*/ 0 w 87339"/>
                  <a:gd name="T7" fmla="*/ 116491 h 11649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7339" h="116490" extrusionOk="0">
                    <a:moveTo>
                      <a:pt x="0" y="116491"/>
                    </a:moveTo>
                    <a:lnTo>
                      <a:pt x="0" y="0"/>
                    </a:lnTo>
                    <a:lnTo>
                      <a:pt x="87340" y="77914"/>
                    </a:lnTo>
                    <a:lnTo>
                      <a:pt x="0" y="116491"/>
                    </a:lnTo>
                    <a:close/>
                  </a:path>
                </a:pathLst>
              </a:custGeom>
              <a:solidFill>
                <a:srgbClr val="DD990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831" name="Google Shape;3441;p47">
                <a:extLst>
                  <a:ext uri="{FF2B5EF4-FFF2-40B4-BE49-F238E27FC236}">
                    <a16:creationId xmlns:a16="http://schemas.microsoft.com/office/drawing/2014/main" id="{C22B9735-AA82-55AC-42D4-3B75057049D6}"/>
                  </a:ext>
                </a:extLst>
              </p:cNvPr>
              <p:cNvSpPr>
                <a:spLocks/>
              </p:cNvSpPr>
              <p:nvPr/>
            </p:nvSpPr>
            <p:spPr bwMode="auto">
              <a:xfrm>
                <a:off x="6454577" y="4912518"/>
                <a:ext cx="66526" cy="157067"/>
              </a:xfrm>
              <a:custGeom>
                <a:avLst/>
                <a:gdLst>
                  <a:gd name="T0" fmla="*/ 66527 w 66526"/>
                  <a:gd name="T1" fmla="*/ 0 h 157067"/>
                  <a:gd name="T2" fmla="*/ 66527 w 66526"/>
                  <a:gd name="T3" fmla="*/ 109633 h 157067"/>
                  <a:gd name="T4" fmla="*/ 21859 w 66526"/>
                  <a:gd name="T5" fmla="*/ 157067 h 157067"/>
                  <a:gd name="T6" fmla="*/ 0 w 66526"/>
                  <a:gd name="T7" fmla="*/ 31623 h 157067"/>
                  <a:gd name="T8" fmla="*/ 66527 w 66526"/>
                  <a:gd name="T9" fmla="*/ 0 h 1570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526" h="157067" extrusionOk="0">
                    <a:moveTo>
                      <a:pt x="66527" y="0"/>
                    </a:moveTo>
                    <a:lnTo>
                      <a:pt x="66527" y="109633"/>
                    </a:lnTo>
                    <a:lnTo>
                      <a:pt x="21859" y="157067"/>
                    </a:lnTo>
                    <a:lnTo>
                      <a:pt x="0" y="31623"/>
                    </a:lnTo>
                    <a:lnTo>
                      <a:pt x="66527" y="0"/>
                    </a:lnTo>
                    <a:close/>
                  </a:path>
                </a:pathLst>
              </a:custGeom>
              <a:solidFill>
                <a:srgbClr val="DD990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832" name="Google Shape;3442;p47">
                <a:extLst>
                  <a:ext uri="{FF2B5EF4-FFF2-40B4-BE49-F238E27FC236}">
                    <a16:creationId xmlns:a16="http://schemas.microsoft.com/office/drawing/2014/main" id="{7E9BE447-981C-4E97-967E-7517D8692B02}"/>
                  </a:ext>
                </a:extLst>
              </p:cNvPr>
              <p:cNvSpPr>
                <a:spLocks/>
              </p:cNvSpPr>
              <p:nvPr/>
            </p:nvSpPr>
            <p:spPr bwMode="auto">
              <a:xfrm>
                <a:off x="5637252" y="4656772"/>
                <a:ext cx="883852" cy="511492"/>
              </a:xfrm>
              <a:custGeom>
                <a:avLst/>
                <a:gdLst>
                  <a:gd name="T0" fmla="*/ 883852 w 883852"/>
                  <a:gd name="T1" fmla="*/ 255746 h 511492"/>
                  <a:gd name="T2" fmla="*/ 441926 w 883852"/>
                  <a:gd name="T3" fmla="*/ 511493 h 511492"/>
                  <a:gd name="T4" fmla="*/ 0 w 883852"/>
                  <a:gd name="T5" fmla="*/ 255746 h 511492"/>
                  <a:gd name="T6" fmla="*/ 441926 w 883852"/>
                  <a:gd name="T7" fmla="*/ 0 h 511492"/>
                  <a:gd name="T8" fmla="*/ 883852 w 883852"/>
                  <a:gd name="T9" fmla="*/ 255746 h 5114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833" name="Google Shape;3443;p47">
                <a:extLst>
                  <a:ext uri="{FF2B5EF4-FFF2-40B4-BE49-F238E27FC236}">
                    <a16:creationId xmlns:a16="http://schemas.microsoft.com/office/drawing/2014/main" id="{8EF802EE-68A5-22B0-BF88-07731CBAF1F7}"/>
                  </a:ext>
                </a:extLst>
              </p:cNvPr>
              <p:cNvSpPr>
                <a:spLocks/>
              </p:cNvSpPr>
              <p:nvPr/>
            </p:nvSpPr>
            <p:spPr bwMode="auto">
              <a:xfrm>
                <a:off x="5763347" y="4726400"/>
                <a:ext cx="632534" cy="366093"/>
              </a:xfrm>
              <a:custGeom>
                <a:avLst/>
                <a:gdLst>
                  <a:gd name="T0" fmla="*/ 632021 w 632534"/>
                  <a:gd name="T1" fmla="*/ 194024 h 366093"/>
                  <a:gd name="T2" fmla="*/ 540025 w 632534"/>
                  <a:gd name="T3" fmla="*/ 312515 h 366093"/>
                  <a:gd name="T4" fmla="*/ 92587 w 632534"/>
                  <a:gd name="T5" fmla="*/ 312515 h 366093"/>
                  <a:gd name="T6" fmla="*/ 590 w 632534"/>
                  <a:gd name="T7" fmla="*/ 194024 h 366093"/>
                  <a:gd name="T8" fmla="*/ 92587 w 632534"/>
                  <a:gd name="T9" fmla="*/ 53721 h 366093"/>
                  <a:gd name="T10" fmla="*/ 540025 w 632534"/>
                  <a:gd name="T11" fmla="*/ 53721 h 366093"/>
                  <a:gd name="T12" fmla="*/ 632021 w 632534"/>
                  <a:gd name="T13" fmla="*/ 194024 h 36609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534" h="366093" extrusionOk="0">
                    <a:moveTo>
                      <a:pt x="632021" y="194024"/>
                    </a:moveTo>
                    <a:cubicBezTo>
                      <a:pt x="627555" y="237172"/>
                      <a:pt x="596952" y="279749"/>
                      <a:pt x="540025" y="312515"/>
                    </a:cubicBezTo>
                    <a:cubicBezTo>
                      <a:pt x="416476" y="383953"/>
                      <a:pt x="216136" y="383953"/>
                      <a:pt x="92587" y="312515"/>
                    </a:cubicBezTo>
                    <a:cubicBezTo>
                      <a:pt x="35564" y="279559"/>
                      <a:pt x="4962" y="237172"/>
                      <a:pt x="590" y="194024"/>
                    </a:cubicBezTo>
                    <a:cubicBezTo>
                      <a:pt x="-4732" y="143637"/>
                      <a:pt x="25965" y="92107"/>
                      <a:pt x="92587" y="53721"/>
                    </a:cubicBezTo>
                    <a:cubicBezTo>
                      <a:pt x="216136" y="-17907"/>
                      <a:pt x="416380" y="-17907"/>
                      <a:pt x="540025" y="53721"/>
                    </a:cubicBezTo>
                    <a:cubicBezTo>
                      <a:pt x="606171" y="92107"/>
                      <a:pt x="636963" y="143637"/>
                      <a:pt x="632021" y="194024"/>
                    </a:cubicBez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834" name="Google Shape;3444;p47">
                <a:extLst>
                  <a:ext uri="{FF2B5EF4-FFF2-40B4-BE49-F238E27FC236}">
                    <a16:creationId xmlns:a16="http://schemas.microsoft.com/office/drawing/2014/main" id="{CBB50FFF-2620-F156-74D6-79619B6C452D}"/>
                  </a:ext>
                </a:extLst>
              </p:cNvPr>
              <p:cNvSpPr>
                <a:spLocks/>
              </p:cNvSpPr>
              <p:nvPr/>
            </p:nvSpPr>
            <p:spPr bwMode="auto">
              <a:xfrm>
                <a:off x="5763937" y="4748307"/>
                <a:ext cx="631431" cy="344185"/>
              </a:xfrm>
              <a:custGeom>
                <a:avLst/>
                <a:gdLst>
                  <a:gd name="T0" fmla="*/ 631432 w 631431"/>
                  <a:gd name="T1" fmla="*/ 172117 h 344185"/>
                  <a:gd name="T2" fmla="*/ 539435 w 631431"/>
                  <a:gd name="T3" fmla="*/ 290608 h 344185"/>
                  <a:gd name="T4" fmla="*/ 91997 w 631431"/>
                  <a:gd name="T5" fmla="*/ 290608 h 344185"/>
                  <a:gd name="T6" fmla="*/ 0 w 631431"/>
                  <a:gd name="T7" fmla="*/ 172117 h 344185"/>
                  <a:gd name="T8" fmla="*/ 91997 w 631431"/>
                  <a:gd name="T9" fmla="*/ 53721 h 344185"/>
                  <a:gd name="T10" fmla="*/ 539435 w 631431"/>
                  <a:gd name="T11" fmla="*/ 53721 h 344185"/>
                  <a:gd name="T12" fmla="*/ 631432 w 631431"/>
                  <a:gd name="T13" fmla="*/ 172117 h 3441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1431" h="344185" extrusionOk="0">
                    <a:moveTo>
                      <a:pt x="631432" y="172117"/>
                    </a:moveTo>
                    <a:cubicBezTo>
                      <a:pt x="626965" y="215265"/>
                      <a:pt x="596363" y="257842"/>
                      <a:pt x="539435" y="290608"/>
                    </a:cubicBezTo>
                    <a:cubicBezTo>
                      <a:pt x="415886" y="362045"/>
                      <a:pt x="215546" y="362045"/>
                      <a:pt x="91997" y="290608"/>
                    </a:cubicBezTo>
                    <a:cubicBezTo>
                      <a:pt x="34974" y="257651"/>
                      <a:pt x="4372" y="215265"/>
                      <a:pt x="0" y="172117"/>
                    </a:cubicBezTo>
                    <a:cubicBezTo>
                      <a:pt x="4372" y="129064"/>
                      <a:pt x="34974" y="86392"/>
                      <a:pt x="91997" y="53721"/>
                    </a:cubicBezTo>
                    <a:cubicBezTo>
                      <a:pt x="215546" y="-17907"/>
                      <a:pt x="415791" y="-17907"/>
                      <a:pt x="539435" y="53721"/>
                    </a:cubicBezTo>
                    <a:cubicBezTo>
                      <a:pt x="595983" y="86677"/>
                      <a:pt x="626585" y="129064"/>
                      <a:pt x="631432" y="172117"/>
                    </a:cubicBezTo>
                    <a:close/>
                  </a:path>
                </a:pathLst>
              </a:custGeom>
              <a:solidFill>
                <a:srgbClr val="E8A30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835" name="Google Shape;3445;p47">
                <a:extLst>
                  <a:ext uri="{FF2B5EF4-FFF2-40B4-BE49-F238E27FC236}">
                    <a16:creationId xmlns:a16="http://schemas.microsoft.com/office/drawing/2014/main" id="{30668FAD-37C2-E679-E39B-A3342CFBC52A}"/>
                  </a:ext>
                </a:extLst>
              </p:cNvPr>
              <p:cNvSpPr>
                <a:spLocks/>
              </p:cNvSpPr>
              <p:nvPr/>
            </p:nvSpPr>
            <p:spPr bwMode="auto">
              <a:xfrm>
                <a:off x="5925121" y="4831270"/>
                <a:ext cx="295222" cy="184784"/>
              </a:xfrm>
              <a:custGeom>
                <a:avLst/>
                <a:gdLst>
                  <a:gd name="T0" fmla="*/ 149495 w 295222"/>
                  <a:gd name="T1" fmla="*/ 29337 h 184784"/>
                  <a:gd name="T2" fmla="*/ 137900 w 295222"/>
                  <a:gd name="T3" fmla="*/ 30194 h 184784"/>
                  <a:gd name="T4" fmla="*/ 120413 w 295222"/>
                  <a:gd name="T5" fmla="*/ 33338 h 184784"/>
                  <a:gd name="T6" fmla="*/ 100265 w 295222"/>
                  <a:gd name="T7" fmla="*/ 38576 h 184784"/>
                  <a:gd name="T8" fmla="*/ 80402 w 295222"/>
                  <a:gd name="T9" fmla="*/ 46101 h 184784"/>
                  <a:gd name="T10" fmla="*/ 131247 w 295222"/>
                  <a:gd name="T11" fmla="*/ 75533 h 184784"/>
                  <a:gd name="T12" fmla="*/ 140751 w 295222"/>
                  <a:gd name="T13" fmla="*/ 72295 h 184784"/>
                  <a:gd name="T14" fmla="*/ 177341 w 295222"/>
                  <a:gd name="T15" fmla="*/ 61341 h 184784"/>
                  <a:gd name="T16" fmla="*/ 210224 w 295222"/>
                  <a:gd name="T17" fmla="*/ 55912 h 184784"/>
                  <a:gd name="T18" fmla="*/ 240446 w 295222"/>
                  <a:gd name="T19" fmla="*/ 57912 h 184784"/>
                  <a:gd name="T20" fmla="*/ 269432 w 295222"/>
                  <a:gd name="T21" fmla="*/ 69247 h 184784"/>
                  <a:gd name="T22" fmla="*/ 291291 w 295222"/>
                  <a:gd name="T23" fmla="*/ 88297 h 184784"/>
                  <a:gd name="T24" fmla="*/ 294522 w 295222"/>
                  <a:gd name="T25" fmla="*/ 108204 h 184784"/>
                  <a:gd name="T26" fmla="*/ 282643 w 295222"/>
                  <a:gd name="T27" fmla="*/ 127826 h 184784"/>
                  <a:gd name="T28" fmla="*/ 259358 w 295222"/>
                  <a:gd name="T29" fmla="*/ 146209 h 184784"/>
                  <a:gd name="T30" fmla="*/ 291671 w 295222"/>
                  <a:gd name="T31" fmla="*/ 165259 h 184784"/>
                  <a:gd name="T32" fmla="*/ 274089 w 295222"/>
                  <a:gd name="T33" fmla="*/ 175451 h 184784"/>
                  <a:gd name="T34" fmla="*/ 241491 w 295222"/>
                  <a:gd name="T35" fmla="*/ 156401 h 184784"/>
                  <a:gd name="T36" fmla="*/ 193022 w 295222"/>
                  <a:gd name="T37" fmla="*/ 174784 h 184784"/>
                  <a:gd name="T38" fmla="*/ 139611 w 295222"/>
                  <a:gd name="T39" fmla="*/ 184785 h 184784"/>
                  <a:gd name="T40" fmla="*/ 122504 w 295222"/>
                  <a:gd name="T41" fmla="*/ 154210 h 184784"/>
                  <a:gd name="T42" fmla="*/ 136759 w 295222"/>
                  <a:gd name="T43" fmla="*/ 153067 h 184784"/>
                  <a:gd name="T44" fmla="*/ 158048 w 295222"/>
                  <a:gd name="T45" fmla="*/ 149447 h 184784"/>
                  <a:gd name="T46" fmla="*/ 182853 w 295222"/>
                  <a:gd name="T47" fmla="*/ 143065 h 184784"/>
                  <a:gd name="T48" fmla="*/ 207753 w 295222"/>
                  <a:gd name="T49" fmla="*/ 133540 h 184784"/>
                  <a:gd name="T50" fmla="*/ 156622 w 295222"/>
                  <a:gd name="T51" fmla="*/ 104585 h 184784"/>
                  <a:gd name="T52" fmla="*/ 149970 w 295222"/>
                  <a:gd name="T53" fmla="*/ 106871 h 184784"/>
                  <a:gd name="T54" fmla="*/ 143127 w 295222"/>
                  <a:gd name="T55" fmla="*/ 108966 h 184784"/>
                  <a:gd name="T56" fmla="*/ 108153 w 295222"/>
                  <a:gd name="T57" fmla="*/ 118491 h 184784"/>
                  <a:gd name="T58" fmla="*/ 78311 w 295222"/>
                  <a:gd name="T59" fmla="*/ 122491 h 184784"/>
                  <a:gd name="T60" fmla="*/ 52081 w 295222"/>
                  <a:gd name="T61" fmla="*/ 120015 h 184784"/>
                  <a:gd name="T62" fmla="*/ 27656 w 295222"/>
                  <a:gd name="T63" fmla="*/ 110490 h 184784"/>
                  <a:gd name="T64" fmla="*/ 6558 w 295222"/>
                  <a:gd name="T65" fmla="*/ 92393 h 184784"/>
                  <a:gd name="T66" fmla="*/ 760 w 295222"/>
                  <a:gd name="T67" fmla="*/ 72676 h 184784"/>
                  <a:gd name="T68" fmla="*/ 9124 w 295222"/>
                  <a:gd name="T69" fmla="*/ 52959 h 184784"/>
                  <a:gd name="T70" fmla="*/ 29747 w 295222"/>
                  <a:gd name="T71" fmla="*/ 33909 h 184784"/>
                  <a:gd name="T72" fmla="*/ 0 w 295222"/>
                  <a:gd name="T73" fmla="*/ 16954 h 184784"/>
                  <a:gd name="T74" fmla="*/ 17582 w 295222"/>
                  <a:gd name="T75" fmla="*/ 6763 h 184784"/>
                  <a:gd name="T76" fmla="*/ 47234 w 295222"/>
                  <a:gd name="T77" fmla="*/ 23908 h 184784"/>
                  <a:gd name="T78" fmla="*/ 90856 w 295222"/>
                  <a:gd name="T79" fmla="*/ 7906 h 184784"/>
                  <a:gd name="T80" fmla="*/ 134479 w 295222"/>
                  <a:gd name="T81" fmla="*/ 0 h 184784"/>
                  <a:gd name="T82" fmla="*/ 149495 w 295222"/>
                  <a:gd name="T83" fmla="*/ 29337 h 184784"/>
                  <a:gd name="T84" fmla="*/ 63105 w 295222"/>
                  <a:gd name="T85" fmla="*/ 82677 h 184784"/>
                  <a:gd name="T86" fmla="*/ 85154 w 295222"/>
                  <a:gd name="T87" fmla="*/ 87439 h 184784"/>
                  <a:gd name="T88" fmla="*/ 115376 w 295222"/>
                  <a:gd name="T89" fmla="*/ 80581 h 184784"/>
                  <a:gd name="T90" fmla="*/ 67857 w 295222"/>
                  <a:gd name="T91" fmla="*/ 53054 h 184784"/>
                  <a:gd name="T92" fmla="*/ 63105 w 295222"/>
                  <a:gd name="T93" fmla="*/ 82677 h 184784"/>
                  <a:gd name="T94" fmla="*/ 229992 w 295222"/>
                  <a:gd name="T95" fmla="*/ 96583 h 184784"/>
                  <a:gd name="T96" fmla="*/ 206137 w 295222"/>
                  <a:gd name="T97" fmla="*/ 92297 h 184784"/>
                  <a:gd name="T98" fmla="*/ 172969 w 295222"/>
                  <a:gd name="T99" fmla="*/ 99631 h 184784"/>
                  <a:gd name="T100" fmla="*/ 220488 w 295222"/>
                  <a:gd name="T101" fmla="*/ 126968 h 184784"/>
                  <a:gd name="T102" fmla="*/ 229992 w 295222"/>
                  <a:gd name="T103" fmla="*/ 96583 h 18478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95222" h="184784" extrusionOk="0">
                    <a:moveTo>
                      <a:pt x="149495" y="29337"/>
                    </a:moveTo>
                    <a:cubicBezTo>
                      <a:pt x="145608" y="29280"/>
                      <a:pt x="141730" y="29566"/>
                      <a:pt x="137900" y="30194"/>
                    </a:cubicBezTo>
                    <a:cubicBezTo>
                      <a:pt x="132673" y="30956"/>
                      <a:pt x="126875" y="32004"/>
                      <a:pt x="120413" y="33338"/>
                    </a:cubicBezTo>
                    <a:cubicBezTo>
                      <a:pt x="113950" y="34671"/>
                      <a:pt x="107203" y="36481"/>
                      <a:pt x="100265" y="38576"/>
                    </a:cubicBezTo>
                    <a:cubicBezTo>
                      <a:pt x="93470" y="40595"/>
                      <a:pt x="86827" y="43110"/>
                      <a:pt x="80402" y="46101"/>
                    </a:cubicBezTo>
                    <a:lnTo>
                      <a:pt x="131247" y="75533"/>
                    </a:lnTo>
                    <a:lnTo>
                      <a:pt x="140751" y="72295"/>
                    </a:lnTo>
                    <a:cubicBezTo>
                      <a:pt x="153676" y="68008"/>
                      <a:pt x="165841" y="64294"/>
                      <a:pt x="177341" y="61341"/>
                    </a:cubicBezTo>
                    <a:cubicBezTo>
                      <a:pt x="188089" y="58407"/>
                      <a:pt x="199104" y="56588"/>
                      <a:pt x="210224" y="55912"/>
                    </a:cubicBezTo>
                    <a:cubicBezTo>
                      <a:pt x="220345" y="55226"/>
                      <a:pt x="230505" y="55893"/>
                      <a:pt x="240446" y="57912"/>
                    </a:cubicBezTo>
                    <a:cubicBezTo>
                      <a:pt x="250653" y="60122"/>
                      <a:pt x="260432" y="63941"/>
                      <a:pt x="269432" y="69247"/>
                    </a:cubicBezTo>
                    <a:cubicBezTo>
                      <a:pt x="278214" y="73638"/>
                      <a:pt x="285731" y="80191"/>
                      <a:pt x="291291" y="88297"/>
                    </a:cubicBezTo>
                    <a:cubicBezTo>
                      <a:pt x="294959" y="94240"/>
                      <a:pt x="296119" y="101403"/>
                      <a:pt x="294522" y="108204"/>
                    </a:cubicBezTo>
                    <a:cubicBezTo>
                      <a:pt x="292346" y="115672"/>
                      <a:pt x="288250" y="122444"/>
                      <a:pt x="282643" y="127826"/>
                    </a:cubicBezTo>
                    <a:cubicBezTo>
                      <a:pt x="275638" y="134855"/>
                      <a:pt x="267817" y="141027"/>
                      <a:pt x="259358" y="146209"/>
                    </a:cubicBezTo>
                    <a:lnTo>
                      <a:pt x="291671" y="165259"/>
                    </a:lnTo>
                    <a:lnTo>
                      <a:pt x="274089" y="175451"/>
                    </a:lnTo>
                    <a:lnTo>
                      <a:pt x="241491" y="156401"/>
                    </a:lnTo>
                    <a:cubicBezTo>
                      <a:pt x="225962" y="164068"/>
                      <a:pt x="209729" y="170231"/>
                      <a:pt x="193022" y="174784"/>
                    </a:cubicBezTo>
                    <a:cubicBezTo>
                      <a:pt x="175535" y="179622"/>
                      <a:pt x="157668" y="182966"/>
                      <a:pt x="139611" y="184785"/>
                    </a:cubicBezTo>
                    <a:lnTo>
                      <a:pt x="122504" y="154210"/>
                    </a:lnTo>
                    <a:cubicBezTo>
                      <a:pt x="127275" y="154086"/>
                      <a:pt x="132036" y="153705"/>
                      <a:pt x="136759" y="153067"/>
                    </a:cubicBezTo>
                    <a:cubicBezTo>
                      <a:pt x="143916" y="152257"/>
                      <a:pt x="151025" y="151047"/>
                      <a:pt x="158048" y="149447"/>
                    </a:cubicBezTo>
                    <a:cubicBezTo>
                      <a:pt x="165936" y="147733"/>
                      <a:pt x="174204" y="145637"/>
                      <a:pt x="182853" y="143065"/>
                    </a:cubicBezTo>
                    <a:cubicBezTo>
                      <a:pt x="191368" y="140494"/>
                      <a:pt x="199694" y="137312"/>
                      <a:pt x="207753" y="133540"/>
                    </a:cubicBezTo>
                    <a:lnTo>
                      <a:pt x="156622" y="104585"/>
                    </a:lnTo>
                    <a:lnTo>
                      <a:pt x="149970" y="106871"/>
                    </a:lnTo>
                    <a:lnTo>
                      <a:pt x="143127" y="108966"/>
                    </a:lnTo>
                    <a:cubicBezTo>
                      <a:pt x="130392" y="113157"/>
                      <a:pt x="118702" y="116491"/>
                      <a:pt x="108153" y="118491"/>
                    </a:cubicBezTo>
                    <a:cubicBezTo>
                      <a:pt x="98355" y="120767"/>
                      <a:pt x="88366" y="122111"/>
                      <a:pt x="78311" y="122491"/>
                    </a:cubicBezTo>
                    <a:cubicBezTo>
                      <a:pt x="69501" y="122806"/>
                      <a:pt x="60682" y="121977"/>
                      <a:pt x="52081" y="120015"/>
                    </a:cubicBezTo>
                    <a:cubicBezTo>
                      <a:pt x="43508" y="118072"/>
                      <a:pt x="35278" y="114862"/>
                      <a:pt x="27656" y="110490"/>
                    </a:cubicBezTo>
                    <a:cubicBezTo>
                      <a:pt x="19350" y="106137"/>
                      <a:pt x="12136" y="99946"/>
                      <a:pt x="6558" y="92393"/>
                    </a:cubicBezTo>
                    <a:cubicBezTo>
                      <a:pt x="2423" y="86687"/>
                      <a:pt x="371" y="79724"/>
                      <a:pt x="760" y="72676"/>
                    </a:cubicBezTo>
                    <a:cubicBezTo>
                      <a:pt x="1606" y="65437"/>
                      <a:pt x="4514" y="58598"/>
                      <a:pt x="9124" y="52959"/>
                    </a:cubicBezTo>
                    <a:cubicBezTo>
                      <a:pt x="14968" y="45577"/>
                      <a:pt x="21925" y="39148"/>
                      <a:pt x="29747" y="33909"/>
                    </a:cubicBezTo>
                    <a:lnTo>
                      <a:pt x="0" y="16954"/>
                    </a:lnTo>
                    <a:lnTo>
                      <a:pt x="17582" y="6763"/>
                    </a:lnTo>
                    <a:lnTo>
                      <a:pt x="47234" y="23908"/>
                    </a:lnTo>
                    <a:cubicBezTo>
                      <a:pt x="61166" y="17031"/>
                      <a:pt x="75783" y="11668"/>
                      <a:pt x="90856" y="7906"/>
                    </a:cubicBezTo>
                    <a:cubicBezTo>
                      <a:pt x="105188" y="4239"/>
                      <a:pt x="119767" y="1591"/>
                      <a:pt x="134479" y="0"/>
                    </a:cubicBezTo>
                    <a:lnTo>
                      <a:pt x="149495" y="29337"/>
                    </a:lnTo>
                    <a:close/>
                    <a:moveTo>
                      <a:pt x="63105" y="82677"/>
                    </a:moveTo>
                    <a:cubicBezTo>
                      <a:pt x="69786" y="86516"/>
                      <a:pt x="77494" y="88182"/>
                      <a:pt x="85154" y="87439"/>
                    </a:cubicBezTo>
                    <a:cubicBezTo>
                      <a:pt x="95447" y="86278"/>
                      <a:pt x="105587" y="83972"/>
                      <a:pt x="115376" y="80581"/>
                    </a:cubicBezTo>
                    <a:lnTo>
                      <a:pt x="67857" y="53054"/>
                    </a:lnTo>
                    <a:cubicBezTo>
                      <a:pt x="50370" y="64579"/>
                      <a:pt x="48849" y="74104"/>
                      <a:pt x="63105" y="82677"/>
                    </a:cubicBezTo>
                    <a:close/>
                    <a:moveTo>
                      <a:pt x="229992" y="96583"/>
                    </a:moveTo>
                    <a:cubicBezTo>
                      <a:pt x="222693" y="92659"/>
                      <a:pt x="214339" y="91164"/>
                      <a:pt x="206137" y="92297"/>
                    </a:cubicBezTo>
                    <a:cubicBezTo>
                      <a:pt x="194894" y="93802"/>
                      <a:pt x="183803" y="96260"/>
                      <a:pt x="172969" y="99631"/>
                    </a:cubicBezTo>
                    <a:lnTo>
                      <a:pt x="220488" y="126968"/>
                    </a:lnTo>
                    <a:cubicBezTo>
                      <a:pt x="240446" y="114681"/>
                      <a:pt x="243677" y="104489"/>
                      <a:pt x="229992" y="96583"/>
                    </a:cubicBez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836" name="Google Shape;3446;p47">
                <a:extLst>
                  <a:ext uri="{FF2B5EF4-FFF2-40B4-BE49-F238E27FC236}">
                    <a16:creationId xmlns:a16="http://schemas.microsoft.com/office/drawing/2014/main" id="{6522D4EB-3DF6-22DD-512D-28C24F585308}"/>
                  </a:ext>
                </a:extLst>
              </p:cNvPr>
              <p:cNvSpPr>
                <a:spLocks/>
              </p:cNvSpPr>
              <p:nvPr/>
            </p:nvSpPr>
            <p:spPr bwMode="auto">
              <a:xfrm>
                <a:off x="6047245" y="4968335"/>
                <a:ext cx="19007" cy="25527"/>
              </a:xfrm>
              <a:custGeom>
                <a:avLst/>
                <a:gdLst>
                  <a:gd name="T0" fmla="*/ 0 w 19007"/>
                  <a:gd name="T1" fmla="*/ 17145 h 25527"/>
                  <a:gd name="T2" fmla="*/ 0 w 19007"/>
                  <a:gd name="T3" fmla="*/ 0 h 25527"/>
                  <a:gd name="T4" fmla="*/ 19008 w 19007"/>
                  <a:gd name="T5" fmla="*/ 12478 h 25527"/>
                  <a:gd name="T6" fmla="*/ 10644 w 19007"/>
                  <a:gd name="T7" fmla="*/ 25527 h 25527"/>
                  <a:gd name="T8" fmla="*/ 0 w 19007"/>
                  <a:gd name="T9" fmla="*/ 17145 h 255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007" h="25527" extrusionOk="0">
                    <a:moveTo>
                      <a:pt x="0" y="17145"/>
                    </a:moveTo>
                    <a:cubicBezTo>
                      <a:pt x="0" y="15907"/>
                      <a:pt x="0" y="0"/>
                      <a:pt x="0" y="0"/>
                    </a:cubicBezTo>
                    <a:lnTo>
                      <a:pt x="19008" y="12478"/>
                    </a:lnTo>
                    <a:lnTo>
                      <a:pt x="10644" y="25527"/>
                    </a:lnTo>
                    <a:lnTo>
                      <a:pt x="0" y="17145"/>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837" name="Google Shape;3447;p47">
                <a:extLst>
                  <a:ext uri="{FF2B5EF4-FFF2-40B4-BE49-F238E27FC236}">
                    <a16:creationId xmlns:a16="http://schemas.microsoft.com/office/drawing/2014/main" id="{81F88EDA-9F4D-2C35-6102-E3452CB8D916}"/>
                  </a:ext>
                </a:extLst>
              </p:cNvPr>
              <p:cNvSpPr>
                <a:spLocks/>
              </p:cNvSpPr>
              <p:nvPr/>
            </p:nvSpPr>
            <p:spPr bwMode="auto">
              <a:xfrm>
                <a:off x="6174406" y="4979193"/>
                <a:ext cx="42006" cy="19716"/>
              </a:xfrm>
              <a:custGeom>
                <a:avLst/>
                <a:gdLst>
                  <a:gd name="T0" fmla="*/ 42007 w 42006"/>
                  <a:gd name="T1" fmla="*/ 17145 h 19716"/>
                  <a:gd name="T2" fmla="*/ 42007 w 42006"/>
                  <a:gd name="T3" fmla="*/ 0 h 19716"/>
                  <a:gd name="T4" fmla="*/ 0 w 42006"/>
                  <a:gd name="T5" fmla="*/ 3238 h 19716"/>
                  <a:gd name="T6" fmla="*/ 24140 w 42006"/>
                  <a:gd name="T7" fmla="*/ 19717 h 19716"/>
                  <a:gd name="T8" fmla="*/ 42007 w 42006"/>
                  <a:gd name="T9" fmla="*/ 17145 h 197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006" h="19716" extrusionOk="0">
                    <a:moveTo>
                      <a:pt x="42007" y="17145"/>
                    </a:moveTo>
                    <a:lnTo>
                      <a:pt x="42007" y="0"/>
                    </a:lnTo>
                    <a:lnTo>
                      <a:pt x="0" y="3238"/>
                    </a:lnTo>
                    <a:lnTo>
                      <a:pt x="24140" y="19717"/>
                    </a:lnTo>
                    <a:lnTo>
                      <a:pt x="42007" y="17145"/>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838" name="Google Shape;3448;p47">
                <a:extLst>
                  <a:ext uri="{FF2B5EF4-FFF2-40B4-BE49-F238E27FC236}">
                    <a16:creationId xmlns:a16="http://schemas.microsoft.com/office/drawing/2014/main" id="{3209DEB8-E178-8DCC-A21E-EF9A9CD5340A}"/>
                  </a:ext>
                </a:extLst>
              </p:cNvPr>
              <p:cNvSpPr>
                <a:spLocks/>
              </p:cNvSpPr>
              <p:nvPr/>
            </p:nvSpPr>
            <p:spPr bwMode="auto">
              <a:xfrm>
                <a:off x="6188566" y="4915947"/>
                <a:ext cx="31457" cy="17335"/>
              </a:xfrm>
              <a:custGeom>
                <a:avLst/>
                <a:gdLst>
                  <a:gd name="T0" fmla="*/ 31458 w 31457"/>
                  <a:gd name="T1" fmla="*/ 17336 h 17335"/>
                  <a:gd name="T2" fmla="*/ 31458 w 31457"/>
                  <a:gd name="T3" fmla="*/ 0 h 17335"/>
                  <a:gd name="T4" fmla="*/ 0 w 31457"/>
                  <a:gd name="T5" fmla="*/ 11430 h 17335"/>
                  <a:gd name="T6" fmla="*/ 31458 w 31457"/>
                  <a:gd name="T7" fmla="*/ 17336 h 173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457" h="17335" extrusionOk="0">
                    <a:moveTo>
                      <a:pt x="31458" y="17336"/>
                    </a:moveTo>
                    <a:lnTo>
                      <a:pt x="31458" y="0"/>
                    </a:lnTo>
                    <a:lnTo>
                      <a:pt x="0" y="11430"/>
                    </a:lnTo>
                    <a:lnTo>
                      <a:pt x="31458" y="17336"/>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839" name="Google Shape;3449;p47">
                <a:extLst>
                  <a:ext uri="{FF2B5EF4-FFF2-40B4-BE49-F238E27FC236}">
                    <a16:creationId xmlns:a16="http://schemas.microsoft.com/office/drawing/2014/main" id="{0116C50C-97A0-6755-0AA7-37B45D7C5D1E}"/>
                  </a:ext>
                </a:extLst>
              </p:cNvPr>
              <p:cNvSpPr>
                <a:spLocks/>
              </p:cNvSpPr>
              <p:nvPr/>
            </p:nvSpPr>
            <p:spPr bwMode="auto">
              <a:xfrm>
                <a:off x="6089632" y="4922329"/>
                <a:ext cx="47423" cy="33147"/>
              </a:xfrm>
              <a:custGeom>
                <a:avLst/>
                <a:gdLst>
                  <a:gd name="T0" fmla="*/ 0 w 47423"/>
                  <a:gd name="T1" fmla="*/ 10096 h 33147"/>
                  <a:gd name="T2" fmla="*/ 10549 w 47423"/>
                  <a:gd name="T3" fmla="*/ 0 h 33147"/>
                  <a:gd name="T4" fmla="*/ 47424 w 47423"/>
                  <a:gd name="T5" fmla="*/ 25622 h 33147"/>
                  <a:gd name="T6" fmla="*/ 45143 w 47423"/>
                  <a:gd name="T7" fmla="*/ 33147 h 33147"/>
                  <a:gd name="T8" fmla="*/ 16632 w 47423"/>
                  <a:gd name="T9" fmla="*/ 20764 h 33147"/>
                  <a:gd name="T10" fmla="*/ 0 w 47423"/>
                  <a:gd name="T11" fmla="*/ 10096 h 331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423" h="33147" extrusionOk="0">
                    <a:moveTo>
                      <a:pt x="0" y="10096"/>
                    </a:moveTo>
                    <a:lnTo>
                      <a:pt x="10549" y="0"/>
                    </a:lnTo>
                    <a:lnTo>
                      <a:pt x="47424" y="25622"/>
                    </a:lnTo>
                    <a:lnTo>
                      <a:pt x="45143" y="33147"/>
                    </a:lnTo>
                    <a:cubicBezTo>
                      <a:pt x="45143" y="33147"/>
                      <a:pt x="17582" y="21527"/>
                      <a:pt x="16632" y="20764"/>
                    </a:cubicBezTo>
                    <a:cubicBezTo>
                      <a:pt x="15681" y="20003"/>
                      <a:pt x="0" y="10096"/>
                      <a:pt x="0" y="10096"/>
                    </a:cubicBez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840" name="Google Shape;3450;p47">
                <a:extLst>
                  <a:ext uri="{FF2B5EF4-FFF2-40B4-BE49-F238E27FC236}">
                    <a16:creationId xmlns:a16="http://schemas.microsoft.com/office/drawing/2014/main" id="{692A5E07-566F-4893-120B-CAF1880297D4}"/>
                  </a:ext>
                </a:extLst>
              </p:cNvPr>
              <p:cNvSpPr>
                <a:spLocks/>
              </p:cNvSpPr>
              <p:nvPr/>
            </p:nvSpPr>
            <p:spPr bwMode="auto">
              <a:xfrm>
                <a:off x="5993073" y="4867179"/>
                <a:ext cx="58543" cy="38957"/>
              </a:xfrm>
              <a:custGeom>
                <a:avLst/>
                <a:gdLst>
                  <a:gd name="T0" fmla="*/ 0 w 58543"/>
                  <a:gd name="T1" fmla="*/ 11144 h 38957"/>
                  <a:gd name="T2" fmla="*/ 49040 w 58543"/>
                  <a:gd name="T3" fmla="*/ 38957 h 38957"/>
                  <a:gd name="T4" fmla="*/ 58543 w 58543"/>
                  <a:gd name="T5" fmla="*/ 31623 h 38957"/>
                  <a:gd name="T6" fmla="*/ 51891 w 58543"/>
                  <a:gd name="T7" fmla="*/ 23908 h 38957"/>
                  <a:gd name="T8" fmla="*/ 36685 w 58543"/>
                  <a:gd name="T9" fmla="*/ 11144 h 38957"/>
                  <a:gd name="T10" fmla="*/ 9789 w 58543"/>
                  <a:gd name="T11" fmla="*/ 0 h 38957"/>
                  <a:gd name="T12" fmla="*/ 0 w 58543"/>
                  <a:gd name="T13" fmla="*/ 11144 h 389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8543" h="38957" extrusionOk="0">
                    <a:moveTo>
                      <a:pt x="0" y="11144"/>
                    </a:moveTo>
                    <a:lnTo>
                      <a:pt x="49040" y="38957"/>
                    </a:lnTo>
                    <a:lnTo>
                      <a:pt x="58543" y="31623"/>
                    </a:lnTo>
                    <a:cubicBezTo>
                      <a:pt x="58543" y="31623"/>
                      <a:pt x="52366" y="24575"/>
                      <a:pt x="51891" y="23908"/>
                    </a:cubicBezTo>
                    <a:cubicBezTo>
                      <a:pt x="47529" y="18878"/>
                      <a:pt x="42396" y="14564"/>
                      <a:pt x="36685" y="11144"/>
                    </a:cubicBezTo>
                    <a:cubicBezTo>
                      <a:pt x="33073" y="10478"/>
                      <a:pt x="9789" y="0"/>
                      <a:pt x="9789" y="0"/>
                    </a:cubicBezTo>
                    <a:lnTo>
                      <a:pt x="0" y="11144"/>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841" name="Google Shape;3451;p47">
                <a:extLst>
                  <a:ext uri="{FF2B5EF4-FFF2-40B4-BE49-F238E27FC236}">
                    <a16:creationId xmlns:a16="http://schemas.microsoft.com/office/drawing/2014/main" id="{A497DDE5-7F67-D397-9789-48C5A595732B}"/>
                  </a:ext>
                </a:extLst>
              </p:cNvPr>
              <p:cNvSpPr>
                <a:spLocks/>
              </p:cNvSpPr>
              <p:nvPr/>
            </p:nvSpPr>
            <p:spPr bwMode="auto">
              <a:xfrm>
                <a:off x="6047245" y="4836033"/>
                <a:ext cx="27370" cy="24574"/>
              </a:xfrm>
              <a:custGeom>
                <a:avLst/>
                <a:gdLst>
                  <a:gd name="T0" fmla="*/ 27371 w 27370"/>
                  <a:gd name="T1" fmla="*/ 24574 h 24574"/>
                  <a:gd name="T2" fmla="*/ 27371 w 27370"/>
                  <a:gd name="T3" fmla="*/ 7334 h 24574"/>
                  <a:gd name="T4" fmla="*/ 4847 w 27370"/>
                  <a:gd name="T5" fmla="*/ 0 h 24574"/>
                  <a:gd name="T6" fmla="*/ 0 w 27370"/>
                  <a:gd name="T7" fmla="*/ 13526 h 24574"/>
                  <a:gd name="T8" fmla="*/ 1236 w 27370"/>
                  <a:gd name="T9" fmla="*/ 19621 h 24574"/>
                  <a:gd name="T10" fmla="*/ 27371 w 27370"/>
                  <a:gd name="T11" fmla="*/ 24574 h 245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370" h="24574" extrusionOk="0">
                    <a:moveTo>
                      <a:pt x="27371" y="24574"/>
                    </a:moveTo>
                    <a:lnTo>
                      <a:pt x="27371" y="7334"/>
                    </a:lnTo>
                    <a:lnTo>
                      <a:pt x="4847" y="0"/>
                    </a:lnTo>
                    <a:lnTo>
                      <a:pt x="0" y="13526"/>
                    </a:lnTo>
                    <a:lnTo>
                      <a:pt x="1236" y="19621"/>
                    </a:lnTo>
                    <a:lnTo>
                      <a:pt x="27371" y="24574"/>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842" name="Google Shape;3452;p47">
                <a:extLst>
                  <a:ext uri="{FF2B5EF4-FFF2-40B4-BE49-F238E27FC236}">
                    <a16:creationId xmlns:a16="http://schemas.microsoft.com/office/drawing/2014/main" id="{B731D74E-74C3-1AC2-B844-BCB44AB2699E}"/>
                  </a:ext>
                </a:extLst>
              </p:cNvPr>
              <p:cNvSpPr>
                <a:spLocks/>
              </p:cNvSpPr>
              <p:nvPr/>
            </p:nvSpPr>
            <p:spPr bwMode="auto">
              <a:xfrm>
                <a:off x="5925121" y="4830984"/>
                <a:ext cx="26040" cy="19431"/>
              </a:xfrm>
              <a:custGeom>
                <a:avLst/>
                <a:gdLst>
                  <a:gd name="T0" fmla="*/ 0 w 26040"/>
                  <a:gd name="T1" fmla="*/ 17145 h 19431"/>
                  <a:gd name="T2" fmla="*/ 0 w 26040"/>
                  <a:gd name="T3" fmla="*/ 0 h 19431"/>
                  <a:gd name="T4" fmla="*/ 26040 w 26040"/>
                  <a:gd name="T5" fmla="*/ 2762 h 19431"/>
                  <a:gd name="T6" fmla="*/ 17677 w 26040"/>
                  <a:gd name="T7" fmla="*/ 19431 h 19431"/>
                  <a:gd name="T8" fmla="*/ 0 w 26040"/>
                  <a:gd name="T9" fmla="*/ 17145 h 194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40" h="19431" extrusionOk="0">
                    <a:moveTo>
                      <a:pt x="0" y="17145"/>
                    </a:moveTo>
                    <a:lnTo>
                      <a:pt x="0" y="0"/>
                    </a:lnTo>
                    <a:lnTo>
                      <a:pt x="26040" y="2762"/>
                    </a:lnTo>
                    <a:lnTo>
                      <a:pt x="17677" y="19431"/>
                    </a:lnTo>
                    <a:lnTo>
                      <a:pt x="0" y="17145"/>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843" name="Google Shape;3453;p47">
                <a:extLst>
                  <a:ext uri="{FF2B5EF4-FFF2-40B4-BE49-F238E27FC236}">
                    <a16:creationId xmlns:a16="http://schemas.microsoft.com/office/drawing/2014/main" id="{3419D44A-4154-AB87-AA84-64A65EE089BC}"/>
                  </a:ext>
                </a:extLst>
              </p:cNvPr>
              <p:cNvSpPr>
                <a:spLocks/>
              </p:cNvSpPr>
              <p:nvPr/>
            </p:nvSpPr>
            <p:spPr bwMode="auto">
              <a:xfrm>
                <a:off x="5926072" y="4888610"/>
                <a:ext cx="29841" cy="30194"/>
              </a:xfrm>
              <a:custGeom>
                <a:avLst/>
                <a:gdLst>
                  <a:gd name="T0" fmla="*/ 0 w 29841"/>
                  <a:gd name="T1" fmla="*/ 17812 h 30194"/>
                  <a:gd name="T2" fmla="*/ 0 w 29841"/>
                  <a:gd name="T3" fmla="*/ 0 h 30194"/>
                  <a:gd name="T4" fmla="*/ 29842 w 29841"/>
                  <a:gd name="T5" fmla="*/ 0 h 30194"/>
                  <a:gd name="T6" fmla="*/ 22619 w 29841"/>
                  <a:gd name="T7" fmla="*/ 15907 h 30194"/>
                  <a:gd name="T8" fmla="*/ 9599 w 29841"/>
                  <a:gd name="T9" fmla="*/ 30194 h 30194"/>
                  <a:gd name="T10" fmla="*/ 0 w 29841"/>
                  <a:gd name="T11" fmla="*/ 17812 h 3019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841" h="30194" extrusionOk="0">
                    <a:moveTo>
                      <a:pt x="0" y="17812"/>
                    </a:moveTo>
                    <a:lnTo>
                      <a:pt x="0" y="0"/>
                    </a:lnTo>
                    <a:lnTo>
                      <a:pt x="29842" y="0"/>
                    </a:lnTo>
                    <a:lnTo>
                      <a:pt x="22619" y="15907"/>
                    </a:lnTo>
                    <a:lnTo>
                      <a:pt x="9599" y="30194"/>
                    </a:lnTo>
                    <a:lnTo>
                      <a:pt x="0" y="17812"/>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844" name="Google Shape;3454;p47">
                <a:extLst>
                  <a:ext uri="{FF2B5EF4-FFF2-40B4-BE49-F238E27FC236}">
                    <a16:creationId xmlns:a16="http://schemas.microsoft.com/office/drawing/2014/main" id="{422F2463-4321-5504-DB0F-8FEC4511789A}"/>
                  </a:ext>
                </a:extLst>
              </p:cNvPr>
              <p:cNvSpPr>
                <a:spLocks/>
              </p:cNvSpPr>
              <p:nvPr/>
            </p:nvSpPr>
            <p:spPr bwMode="auto">
              <a:xfrm>
                <a:off x="5924931" y="4813649"/>
                <a:ext cx="295418" cy="185261"/>
              </a:xfrm>
              <a:custGeom>
                <a:avLst/>
                <a:gdLst>
                  <a:gd name="T0" fmla="*/ 149685 w 295418"/>
                  <a:gd name="T1" fmla="*/ 29718 h 185261"/>
                  <a:gd name="T2" fmla="*/ 138090 w 295418"/>
                  <a:gd name="T3" fmla="*/ 30671 h 185261"/>
                  <a:gd name="T4" fmla="*/ 120603 w 295418"/>
                  <a:gd name="T5" fmla="*/ 33814 h 185261"/>
                  <a:gd name="T6" fmla="*/ 100455 w 295418"/>
                  <a:gd name="T7" fmla="*/ 38957 h 185261"/>
                  <a:gd name="T8" fmla="*/ 80592 w 295418"/>
                  <a:gd name="T9" fmla="*/ 46577 h 185261"/>
                  <a:gd name="T10" fmla="*/ 131437 w 295418"/>
                  <a:gd name="T11" fmla="*/ 76010 h 185261"/>
                  <a:gd name="T12" fmla="*/ 140941 w 295418"/>
                  <a:gd name="T13" fmla="*/ 72771 h 185261"/>
                  <a:gd name="T14" fmla="*/ 177531 w 295418"/>
                  <a:gd name="T15" fmla="*/ 61817 h 185261"/>
                  <a:gd name="T16" fmla="*/ 210414 w 295418"/>
                  <a:gd name="T17" fmla="*/ 56293 h 185261"/>
                  <a:gd name="T18" fmla="*/ 240636 w 295418"/>
                  <a:gd name="T19" fmla="*/ 58388 h 185261"/>
                  <a:gd name="T20" fmla="*/ 269622 w 295418"/>
                  <a:gd name="T21" fmla="*/ 69723 h 185261"/>
                  <a:gd name="T22" fmla="*/ 291481 w 295418"/>
                  <a:gd name="T23" fmla="*/ 88773 h 185261"/>
                  <a:gd name="T24" fmla="*/ 294712 w 295418"/>
                  <a:gd name="T25" fmla="*/ 108680 h 185261"/>
                  <a:gd name="T26" fmla="*/ 282833 w 295418"/>
                  <a:gd name="T27" fmla="*/ 128302 h 185261"/>
                  <a:gd name="T28" fmla="*/ 259548 w 295418"/>
                  <a:gd name="T29" fmla="*/ 146685 h 185261"/>
                  <a:gd name="T30" fmla="*/ 291861 w 295418"/>
                  <a:gd name="T31" fmla="*/ 165735 h 185261"/>
                  <a:gd name="T32" fmla="*/ 274279 w 295418"/>
                  <a:gd name="T33" fmla="*/ 175927 h 185261"/>
                  <a:gd name="T34" fmla="*/ 241681 w 295418"/>
                  <a:gd name="T35" fmla="*/ 156877 h 185261"/>
                  <a:gd name="T36" fmla="*/ 193212 w 295418"/>
                  <a:gd name="T37" fmla="*/ 175260 h 185261"/>
                  <a:gd name="T38" fmla="*/ 139801 w 295418"/>
                  <a:gd name="T39" fmla="*/ 185261 h 185261"/>
                  <a:gd name="T40" fmla="*/ 122694 w 295418"/>
                  <a:gd name="T41" fmla="*/ 154686 h 185261"/>
                  <a:gd name="T42" fmla="*/ 136950 w 295418"/>
                  <a:gd name="T43" fmla="*/ 153543 h 185261"/>
                  <a:gd name="T44" fmla="*/ 158238 w 295418"/>
                  <a:gd name="T45" fmla="*/ 149923 h 185261"/>
                  <a:gd name="T46" fmla="*/ 183043 w 295418"/>
                  <a:gd name="T47" fmla="*/ 143542 h 185261"/>
                  <a:gd name="T48" fmla="*/ 207943 w 295418"/>
                  <a:gd name="T49" fmla="*/ 134017 h 185261"/>
                  <a:gd name="T50" fmla="*/ 156812 w 295418"/>
                  <a:gd name="T51" fmla="*/ 105061 h 185261"/>
                  <a:gd name="T52" fmla="*/ 150160 w 295418"/>
                  <a:gd name="T53" fmla="*/ 107347 h 185261"/>
                  <a:gd name="T54" fmla="*/ 143317 w 295418"/>
                  <a:gd name="T55" fmla="*/ 109442 h 185261"/>
                  <a:gd name="T56" fmla="*/ 108343 w 295418"/>
                  <a:gd name="T57" fmla="*/ 118967 h 185261"/>
                  <a:gd name="T58" fmla="*/ 78501 w 295418"/>
                  <a:gd name="T59" fmla="*/ 122968 h 185261"/>
                  <a:gd name="T60" fmla="*/ 52271 w 295418"/>
                  <a:gd name="T61" fmla="*/ 120491 h 185261"/>
                  <a:gd name="T62" fmla="*/ 27846 w 295418"/>
                  <a:gd name="T63" fmla="*/ 110966 h 185261"/>
                  <a:gd name="T64" fmla="*/ 6748 w 295418"/>
                  <a:gd name="T65" fmla="*/ 92773 h 185261"/>
                  <a:gd name="T66" fmla="*/ 950 w 295418"/>
                  <a:gd name="T67" fmla="*/ 73152 h 185261"/>
                  <a:gd name="T68" fmla="*/ 9314 w 295418"/>
                  <a:gd name="T69" fmla="*/ 53340 h 185261"/>
                  <a:gd name="T70" fmla="*/ 29937 w 295418"/>
                  <a:gd name="T71" fmla="*/ 34290 h 185261"/>
                  <a:gd name="T72" fmla="*/ 0 w 295418"/>
                  <a:gd name="T73" fmla="*/ 16954 h 185261"/>
                  <a:gd name="T74" fmla="*/ 17582 w 295418"/>
                  <a:gd name="T75" fmla="*/ 6763 h 185261"/>
                  <a:gd name="T76" fmla="*/ 47234 w 295418"/>
                  <a:gd name="T77" fmla="*/ 23908 h 185261"/>
                  <a:gd name="T78" fmla="*/ 90856 w 295418"/>
                  <a:gd name="T79" fmla="*/ 7906 h 185261"/>
                  <a:gd name="T80" fmla="*/ 134479 w 295418"/>
                  <a:gd name="T81" fmla="*/ 0 h 185261"/>
                  <a:gd name="T82" fmla="*/ 149685 w 295418"/>
                  <a:gd name="T83" fmla="*/ 29718 h 185261"/>
                  <a:gd name="T84" fmla="*/ 63295 w 295418"/>
                  <a:gd name="T85" fmla="*/ 83153 h 185261"/>
                  <a:gd name="T86" fmla="*/ 85344 w 295418"/>
                  <a:gd name="T87" fmla="*/ 87821 h 185261"/>
                  <a:gd name="T88" fmla="*/ 115566 w 295418"/>
                  <a:gd name="T89" fmla="*/ 81058 h 185261"/>
                  <a:gd name="T90" fmla="*/ 68047 w 295418"/>
                  <a:gd name="T91" fmla="*/ 53530 h 185261"/>
                  <a:gd name="T92" fmla="*/ 63295 w 295418"/>
                  <a:gd name="T93" fmla="*/ 83153 h 185261"/>
                  <a:gd name="T94" fmla="*/ 230182 w 295418"/>
                  <a:gd name="T95" fmla="*/ 97060 h 185261"/>
                  <a:gd name="T96" fmla="*/ 206327 w 295418"/>
                  <a:gd name="T97" fmla="*/ 92773 h 185261"/>
                  <a:gd name="T98" fmla="*/ 173159 w 295418"/>
                  <a:gd name="T99" fmla="*/ 100108 h 185261"/>
                  <a:gd name="T100" fmla="*/ 220678 w 295418"/>
                  <a:gd name="T101" fmla="*/ 127445 h 185261"/>
                  <a:gd name="T102" fmla="*/ 230182 w 295418"/>
                  <a:gd name="T103" fmla="*/ 97060 h 18526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95418" h="185261" extrusionOk="0">
                    <a:moveTo>
                      <a:pt x="149685" y="29718"/>
                    </a:moveTo>
                    <a:cubicBezTo>
                      <a:pt x="145798" y="29709"/>
                      <a:pt x="141920" y="30023"/>
                      <a:pt x="138090" y="30671"/>
                    </a:cubicBezTo>
                    <a:cubicBezTo>
                      <a:pt x="132863" y="31433"/>
                      <a:pt x="127066" y="32480"/>
                      <a:pt x="120603" y="33814"/>
                    </a:cubicBezTo>
                    <a:cubicBezTo>
                      <a:pt x="114140" y="35147"/>
                      <a:pt x="107393" y="36957"/>
                      <a:pt x="100455" y="38957"/>
                    </a:cubicBezTo>
                    <a:cubicBezTo>
                      <a:pt x="93660" y="41005"/>
                      <a:pt x="87017" y="43558"/>
                      <a:pt x="80592" y="46577"/>
                    </a:cubicBezTo>
                    <a:lnTo>
                      <a:pt x="131437" y="76010"/>
                    </a:lnTo>
                    <a:lnTo>
                      <a:pt x="140941" y="72771"/>
                    </a:lnTo>
                    <a:cubicBezTo>
                      <a:pt x="153866" y="68389"/>
                      <a:pt x="166031" y="64770"/>
                      <a:pt x="177531" y="61817"/>
                    </a:cubicBezTo>
                    <a:cubicBezTo>
                      <a:pt x="188280" y="58903"/>
                      <a:pt x="199294" y="57045"/>
                      <a:pt x="210414" y="56293"/>
                    </a:cubicBezTo>
                    <a:cubicBezTo>
                      <a:pt x="220535" y="55683"/>
                      <a:pt x="230695" y="56388"/>
                      <a:pt x="240636" y="58388"/>
                    </a:cubicBezTo>
                    <a:cubicBezTo>
                      <a:pt x="250852" y="60541"/>
                      <a:pt x="260651" y="64370"/>
                      <a:pt x="269622" y="69723"/>
                    </a:cubicBezTo>
                    <a:cubicBezTo>
                      <a:pt x="278423" y="74086"/>
                      <a:pt x="285950" y="80639"/>
                      <a:pt x="291481" y="88773"/>
                    </a:cubicBezTo>
                    <a:cubicBezTo>
                      <a:pt x="295159" y="94717"/>
                      <a:pt x="296319" y="101880"/>
                      <a:pt x="294712" y="108680"/>
                    </a:cubicBezTo>
                    <a:cubicBezTo>
                      <a:pt x="292517" y="116138"/>
                      <a:pt x="288421" y="122901"/>
                      <a:pt x="282833" y="128302"/>
                    </a:cubicBezTo>
                    <a:cubicBezTo>
                      <a:pt x="275828" y="135331"/>
                      <a:pt x="268007" y="141504"/>
                      <a:pt x="259548" y="146685"/>
                    </a:cubicBezTo>
                    <a:lnTo>
                      <a:pt x="291861" y="165735"/>
                    </a:lnTo>
                    <a:lnTo>
                      <a:pt x="274279" y="175927"/>
                    </a:lnTo>
                    <a:lnTo>
                      <a:pt x="241681" y="156877"/>
                    </a:lnTo>
                    <a:cubicBezTo>
                      <a:pt x="226133" y="164506"/>
                      <a:pt x="209901" y="170659"/>
                      <a:pt x="193212" y="175260"/>
                    </a:cubicBezTo>
                    <a:cubicBezTo>
                      <a:pt x="175725" y="180099"/>
                      <a:pt x="157858" y="183442"/>
                      <a:pt x="139801" y="185261"/>
                    </a:cubicBezTo>
                    <a:lnTo>
                      <a:pt x="122694" y="154686"/>
                    </a:lnTo>
                    <a:cubicBezTo>
                      <a:pt x="127465" y="154562"/>
                      <a:pt x="132226" y="154181"/>
                      <a:pt x="136950" y="153543"/>
                    </a:cubicBezTo>
                    <a:cubicBezTo>
                      <a:pt x="143317" y="152781"/>
                      <a:pt x="150445" y="151638"/>
                      <a:pt x="158238" y="149923"/>
                    </a:cubicBezTo>
                    <a:cubicBezTo>
                      <a:pt x="166031" y="148209"/>
                      <a:pt x="174395" y="146113"/>
                      <a:pt x="183043" y="143542"/>
                    </a:cubicBezTo>
                    <a:cubicBezTo>
                      <a:pt x="191558" y="140970"/>
                      <a:pt x="199884" y="137789"/>
                      <a:pt x="207943" y="134017"/>
                    </a:cubicBezTo>
                    <a:lnTo>
                      <a:pt x="156812" y="105061"/>
                    </a:lnTo>
                    <a:lnTo>
                      <a:pt x="150160" y="107347"/>
                    </a:lnTo>
                    <a:lnTo>
                      <a:pt x="143317" y="109442"/>
                    </a:lnTo>
                    <a:cubicBezTo>
                      <a:pt x="130582" y="113633"/>
                      <a:pt x="118892" y="116967"/>
                      <a:pt x="108343" y="118967"/>
                    </a:cubicBezTo>
                    <a:cubicBezTo>
                      <a:pt x="98545" y="121244"/>
                      <a:pt x="88556" y="122587"/>
                      <a:pt x="78501" y="122968"/>
                    </a:cubicBezTo>
                    <a:cubicBezTo>
                      <a:pt x="69691" y="123235"/>
                      <a:pt x="60881" y="122406"/>
                      <a:pt x="52271" y="120491"/>
                    </a:cubicBezTo>
                    <a:cubicBezTo>
                      <a:pt x="43717" y="118510"/>
                      <a:pt x="35487" y="115300"/>
                      <a:pt x="27846" y="110966"/>
                    </a:cubicBezTo>
                    <a:cubicBezTo>
                      <a:pt x="19511" y="106613"/>
                      <a:pt x="12288" y="100384"/>
                      <a:pt x="6748" y="92773"/>
                    </a:cubicBezTo>
                    <a:cubicBezTo>
                      <a:pt x="2613" y="87097"/>
                      <a:pt x="570" y="80163"/>
                      <a:pt x="950" y="73152"/>
                    </a:cubicBezTo>
                    <a:cubicBezTo>
                      <a:pt x="1777" y="65884"/>
                      <a:pt x="4685" y="58998"/>
                      <a:pt x="9314" y="53340"/>
                    </a:cubicBezTo>
                    <a:cubicBezTo>
                      <a:pt x="15159" y="45958"/>
                      <a:pt x="22115" y="39529"/>
                      <a:pt x="29937" y="34290"/>
                    </a:cubicBezTo>
                    <a:lnTo>
                      <a:pt x="0" y="16954"/>
                    </a:lnTo>
                    <a:lnTo>
                      <a:pt x="17582" y="6763"/>
                    </a:lnTo>
                    <a:lnTo>
                      <a:pt x="47234" y="23908"/>
                    </a:lnTo>
                    <a:cubicBezTo>
                      <a:pt x="61147" y="16993"/>
                      <a:pt x="75774" y="11621"/>
                      <a:pt x="90856" y="7906"/>
                    </a:cubicBezTo>
                    <a:cubicBezTo>
                      <a:pt x="105188" y="4239"/>
                      <a:pt x="119767" y="1591"/>
                      <a:pt x="134479" y="0"/>
                    </a:cubicBezTo>
                    <a:lnTo>
                      <a:pt x="149685" y="29718"/>
                    </a:lnTo>
                    <a:close/>
                    <a:moveTo>
                      <a:pt x="63295" y="83153"/>
                    </a:moveTo>
                    <a:cubicBezTo>
                      <a:pt x="69967" y="87001"/>
                      <a:pt x="77684" y="88640"/>
                      <a:pt x="85344" y="87821"/>
                    </a:cubicBezTo>
                    <a:cubicBezTo>
                      <a:pt x="95637" y="86696"/>
                      <a:pt x="105777" y="84430"/>
                      <a:pt x="115566" y="81058"/>
                    </a:cubicBezTo>
                    <a:lnTo>
                      <a:pt x="68047" y="53530"/>
                    </a:lnTo>
                    <a:cubicBezTo>
                      <a:pt x="50560" y="64961"/>
                      <a:pt x="48973" y="74838"/>
                      <a:pt x="63295" y="83153"/>
                    </a:cubicBezTo>
                    <a:close/>
                    <a:moveTo>
                      <a:pt x="230182" y="97060"/>
                    </a:moveTo>
                    <a:cubicBezTo>
                      <a:pt x="222902" y="93098"/>
                      <a:pt x="214529" y="91592"/>
                      <a:pt x="206327" y="92773"/>
                    </a:cubicBezTo>
                    <a:cubicBezTo>
                      <a:pt x="195075" y="94231"/>
                      <a:pt x="183974" y="96688"/>
                      <a:pt x="173159" y="100108"/>
                    </a:cubicBezTo>
                    <a:lnTo>
                      <a:pt x="220678" y="127445"/>
                    </a:lnTo>
                    <a:cubicBezTo>
                      <a:pt x="240636" y="115157"/>
                      <a:pt x="243867" y="104966"/>
                      <a:pt x="230182" y="97060"/>
                    </a:cubicBezTo>
                    <a:close/>
                  </a:path>
                </a:pathLst>
              </a:custGeom>
              <a:solidFill>
                <a:srgbClr val="F9CA0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grpSp>
        <p:grpSp>
          <p:nvGrpSpPr>
            <p:cNvPr id="24604" name="Google Shape;3455;p47">
              <a:extLst>
                <a:ext uri="{FF2B5EF4-FFF2-40B4-BE49-F238E27FC236}">
                  <a16:creationId xmlns:a16="http://schemas.microsoft.com/office/drawing/2014/main" id="{D60B319F-B23E-A190-B963-F10724E4CF24}"/>
                </a:ext>
              </a:extLst>
            </p:cNvPr>
            <p:cNvGrpSpPr>
              <a:grpSpLocks/>
            </p:cNvGrpSpPr>
            <p:nvPr/>
          </p:nvGrpSpPr>
          <p:grpSpPr bwMode="auto">
            <a:xfrm>
              <a:off x="3818123" y="3752055"/>
              <a:ext cx="883852" cy="621125"/>
              <a:chOff x="5627748" y="4494180"/>
              <a:chExt cx="883852" cy="621125"/>
            </a:xfrm>
          </p:grpSpPr>
          <p:sp>
            <p:nvSpPr>
              <p:cNvPr id="24813" name="Google Shape;3456;p47">
                <a:extLst>
                  <a:ext uri="{FF2B5EF4-FFF2-40B4-BE49-F238E27FC236}">
                    <a16:creationId xmlns:a16="http://schemas.microsoft.com/office/drawing/2014/main" id="{7066681B-5B45-B73C-3A0B-DE7C93D3864E}"/>
                  </a:ext>
                </a:extLst>
              </p:cNvPr>
              <p:cNvSpPr>
                <a:spLocks/>
              </p:cNvSpPr>
              <p:nvPr/>
            </p:nvSpPr>
            <p:spPr bwMode="auto">
              <a:xfrm>
                <a:off x="5627748" y="4603813"/>
                <a:ext cx="883852" cy="511492"/>
              </a:xfrm>
              <a:custGeom>
                <a:avLst/>
                <a:gdLst>
                  <a:gd name="T0" fmla="*/ 883852 w 883852"/>
                  <a:gd name="T1" fmla="*/ 255746 h 511492"/>
                  <a:gd name="T2" fmla="*/ 441926 w 883852"/>
                  <a:gd name="T3" fmla="*/ 511493 h 511492"/>
                  <a:gd name="T4" fmla="*/ 0 w 883852"/>
                  <a:gd name="T5" fmla="*/ 255746 h 511492"/>
                  <a:gd name="T6" fmla="*/ 441926 w 883852"/>
                  <a:gd name="T7" fmla="*/ 0 h 511492"/>
                  <a:gd name="T8" fmla="*/ 883852 w 883852"/>
                  <a:gd name="T9" fmla="*/ 255746 h 5114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DD990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814" name="Google Shape;3457;p47">
                <a:extLst>
                  <a:ext uri="{FF2B5EF4-FFF2-40B4-BE49-F238E27FC236}">
                    <a16:creationId xmlns:a16="http://schemas.microsoft.com/office/drawing/2014/main" id="{CAC2585C-5DF7-9BAD-E376-47702F8FED47}"/>
                  </a:ext>
                </a:extLst>
              </p:cNvPr>
              <p:cNvSpPr>
                <a:spLocks/>
              </p:cNvSpPr>
              <p:nvPr/>
            </p:nvSpPr>
            <p:spPr bwMode="auto">
              <a:xfrm>
                <a:off x="5627938" y="4746878"/>
                <a:ext cx="87244" cy="116586"/>
              </a:xfrm>
              <a:custGeom>
                <a:avLst/>
                <a:gdLst>
                  <a:gd name="T0" fmla="*/ 0 w 87244"/>
                  <a:gd name="T1" fmla="*/ 116586 h 116586"/>
                  <a:gd name="T2" fmla="*/ 0 w 87244"/>
                  <a:gd name="T3" fmla="*/ 0 h 116586"/>
                  <a:gd name="T4" fmla="*/ 87245 w 87244"/>
                  <a:gd name="T5" fmla="*/ 78010 h 116586"/>
                  <a:gd name="T6" fmla="*/ 0 w 87244"/>
                  <a:gd name="T7" fmla="*/ 116586 h 1165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7244" h="116586" extrusionOk="0">
                    <a:moveTo>
                      <a:pt x="0" y="116586"/>
                    </a:moveTo>
                    <a:lnTo>
                      <a:pt x="0" y="0"/>
                    </a:lnTo>
                    <a:lnTo>
                      <a:pt x="87245" y="78010"/>
                    </a:lnTo>
                    <a:lnTo>
                      <a:pt x="0" y="116586"/>
                    </a:lnTo>
                    <a:close/>
                  </a:path>
                </a:pathLst>
              </a:custGeom>
              <a:solidFill>
                <a:srgbClr val="DD990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815" name="Google Shape;3458;p47">
                <a:extLst>
                  <a:ext uri="{FF2B5EF4-FFF2-40B4-BE49-F238E27FC236}">
                    <a16:creationId xmlns:a16="http://schemas.microsoft.com/office/drawing/2014/main" id="{D1AFD073-3613-0DC7-99B0-75E46A020DA2}"/>
                  </a:ext>
                </a:extLst>
              </p:cNvPr>
              <p:cNvSpPr>
                <a:spLocks/>
              </p:cNvSpPr>
              <p:nvPr/>
            </p:nvSpPr>
            <p:spPr bwMode="auto">
              <a:xfrm>
                <a:off x="6445074" y="4749926"/>
                <a:ext cx="66526" cy="157162"/>
              </a:xfrm>
              <a:custGeom>
                <a:avLst/>
                <a:gdLst>
                  <a:gd name="T0" fmla="*/ 66527 w 66526"/>
                  <a:gd name="T1" fmla="*/ 0 h 157162"/>
                  <a:gd name="T2" fmla="*/ 66527 w 66526"/>
                  <a:gd name="T3" fmla="*/ 109633 h 157162"/>
                  <a:gd name="T4" fmla="*/ 21859 w 66526"/>
                  <a:gd name="T5" fmla="*/ 157163 h 157162"/>
                  <a:gd name="T6" fmla="*/ 0 w 66526"/>
                  <a:gd name="T7" fmla="*/ 31623 h 157162"/>
                  <a:gd name="T8" fmla="*/ 66527 w 66526"/>
                  <a:gd name="T9" fmla="*/ 0 h 1571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526" h="157162" extrusionOk="0">
                    <a:moveTo>
                      <a:pt x="66527" y="0"/>
                    </a:moveTo>
                    <a:lnTo>
                      <a:pt x="66527" y="109633"/>
                    </a:lnTo>
                    <a:lnTo>
                      <a:pt x="21859" y="157163"/>
                    </a:lnTo>
                    <a:lnTo>
                      <a:pt x="0" y="31623"/>
                    </a:lnTo>
                    <a:lnTo>
                      <a:pt x="66527" y="0"/>
                    </a:lnTo>
                    <a:close/>
                  </a:path>
                </a:pathLst>
              </a:custGeom>
              <a:solidFill>
                <a:srgbClr val="DD990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816" name="Google Shape;3459;p47">
                <a:extLst>
                  <a:ext uri="{FF2B5EF4-FFF2-40B4-BE49-F238E27FC236}">
                    <a16:creationId xmlns:a16="http://schemas.microsoft.com/office/drawing/2014/main" id="{149A724A-3F10-15C4-EB84-FDEC3DB3CAE2}"/>
                  </a:ext>
                </a:extLst>
              </p:cNvPr>
              <p:cNvSpPr>
                <a:spLocks/>
              </p:cNvSpPr>
              <p:nvPr/>
            </p:nvSpPr>
            <p:spPr bwMode="auto">
              <a:xfrm>
                <a:off x="5627748" y="4494180"/>
                <a:ext cx="883852" cy="511492"/>
              </a:xfrm>
              <a:custGeom>
                <a:avLst/>
                <a:gdLst>
                  <a:gd name="T0" fmla="*/ 883852 w 883852"/>
                  <a:gd name="T1" fmla="*/ 255746 h 511492"/>
                  <a:gd name="T2" fmla="*/ 441926 w 883852"/>
                  <a:gd name="T3" fmla="*/ 511493 h 511492"/>
                  <a:gd name="T4" fmla="*/ 0 w 883852"/>
                  <a:gd name="T5" fmla="*/ 255746 h 511492"/>
                  <a:gd name="T6" fmla="*/ 441926 w 883852"/>
                  <a:gd name="T7" fmla="*/ 0 h 511492"/>
                  <a:gd name="T8" fmla="*/ 883852 w 883852"/>
                  <a:gd name="T9" fmla="*/ 255746 h 5114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817" name="Google Shape;3460;p47">
                <a:extLst>
                  <a:ext uri="{FF2B5EF4-FFF2-40B4-BE49-F238E27FC236}">
                    <a16:creationId xmlns:a16="http://schemas.microsoft.com/office/drawing/2014/main" id="{5FB7CCE0-7FDF-6ED0-5340-272AF7F24E58}"/>
                  </a:ext>
                </a:extLst>
              </p:cNvPr>
              <p:cNvSpPr>
                <a:spLocks/>
              </p:cNvSpPr>
              <p:nvPr/>
            </p:nvSpPr>
            <p:spPr bwMode="auto">
              <a:xfrm>
                <a:off x="5753825" y="4563879"/>
                <a:ext cx="632535" cy="366022"/>
              </a:xfrm>
              <a:custGeom>
                <a:avLst/>
                <a:gdLst>
                  <a:gd name="T0" fmla="*/ 632040 w 632535"/>
                  <a:gd name="T1" fmla="*/ 194048 h 366022"/>
                  <a:gd name="T2" fmla="*/ 539948 w 632535"/>
                  <a:gd name="T3" fmla="*/ 312444 h 366022"/>
                  <a:gd name="T4" fmla="*/ 92510 w 632535"/>
                  <a:gd name="T5" fmla="*/ 312444 h 366022"/>
                  <a:gd name="T6" fmla="*/ 608 w 632535"/>
                  <a:gd name="T7" fmla="*/ 194048 h 366022"/>
                  <a:gd name="T8" fmla="*/ 92510 w 632535"/>
                  <a:gd name="T9" fmla="*/ 53650 h 366022"/>
                  <a:gd name="T10" fmla="*/ 539948 w 632535"/>
                  <a:gd name="T11" fmla="*/ 53650 h 366022"/>
                  <a:gd name="T12" fmla="*/ 632040 w 632535"/>
                  <a:gd name="T13" fmla="*/ 194048 h 3660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535" h="366022" extrusionOk="0">
                    <a:moveTo>
                      <a:pt x="632040" y="194048"/>
                    </a:moveTo>
                    <a:cubicBezTo>
                      <a:pt x="627573" y="237101"/>
                      <a:pt x="596971" y="279773"/>
                      <a:pt x="539948" y="312444"/>
                    </a:cubicBezTo>
                    <a:cubicBezTo>
                      <a:pt x="416399" y="383882"/>
                      <a:pt x="216059" y="383882"/>
                      <a:pt x="92510" y="312444"/>
                    </a:cubicBezTo>
                    <a:cubicBezTo>
                      <a:pt x="35487" y="279487"/>
                      <a:pt x="4980" y="237101"/>
                      <a:pt x="608" y="194048"/>
                    </a:cubicBezTo>
                    <a:cubicBezTo>
                      <a:pt x="-4809" y="143566"/>
                      <a:pt x="25983" y="92131"/>
                      <a:pt x="92510" y="53650"/>
                    </a:cubicBezTo>
                    <a:cubicBezTo>
                      <a:pt x="216059" y="-17883"/>
                      <a:pt x="416399" y="-17883"/>
                      <a:pt x="539948" y="53650"/>
                    </a:cubicBezTo>
                    <a:cubicBezTo>
                      <a:pt x="606189" y="92131"/>
                      <a:pt x="636887" y="143566"/>
                      <a:pt x="632040" y="194048"/>
                    </a:cubicBez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818" name="Google Shape;3461;p47">
                <a:extLst>
                  <a:ext uri="{FF2B5EF4-FFF2-40B4-BE49-F238E27FC236}">
                    <a16:creationId xmlns:a16="http://schemas.microsoft.com/office/drawing/2014/main" id="{67701891-F871-F99A-14E3-C2FCD34AA5DE}"/>
                  </a:ext>
                </a:extLst>
              </p:cNvPr>
              <p:cNvSpPr>
                <a:spLocks/>
              </p:cNvSpPr>
              <p:nvPr/>
            </p:nvSpPr>
            <p:spPr bwMode="auto">
              <a:xfrm>
                <a:off x="5754433" y="4585787"/>
                <a:ext cx="631431" cy="344114"/>
              </a:xfrm>
              <a:custGeom>
                <a:avLst/>
                <a:gdLst>
                  <a:gd name="T0" fmla="*/ 631432 w 631431"/>
                  <a:gd name="T1" fmla="*/ 172140 h 344114"/>
                  <a:gd name="T2" fmla="*/ 539340 w 631431"/>
                  <a:gd name="T3" fmla="*/ 290536 h 344114"/>
                  <a:gd name="T4" fmla="*/ 91902 w 631431"/>
                  <a:gd name="T5" fmla="*/ 290536 h 344114"/>
                  <a:gd name="T6" fmla="*/ 0 w 631431"/>
                  <a:gd name="T7" fmla="*/ 172140 h 344114"/>
                  <a:gd name="T8" fmla="*/ 91902 w 631431"/>
                  <a:gd name="T9" fmla="*/ 53649 h 344114"/>
                  <a:gd name="T10" fmla="*/ 539340 w 631431"/>
                  <a:gd name="T11" fmla="*/ 53649 h 344114"/>
                  <a:gd name="T12" fmla="*/ 631432 w 631431"/>
                  <a:gd name="T13" fmla="*/ 172140 h 3441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1431" h="344114" extrusionOk="0">
                    <a:moveTo>
                      <a:pt x="631432" y="172140"/>
                    </a:moveTo>
                    <a:cubicBezTo>
                      <a:pt x="626965" y="215194"/>
                      <a:pt x="596363" y="257865"/>
                      <a:pt x="539340" y="290536"/>
                    </a:cubicBezTo>
                    <a:cubicBezTo>
                      <a:pt x="415791" y="361974"/>
                      <a:pt x="215451" y="361974"/>
                      <a:pt x="91902" y="290536"/>
                    </a:cubicBezTo>
                    <a:cubicBezTo>
                      <a:pt x="34879" y="257580"/>
                      <a:pt x="4372" y="215194"/>
                      <a:pt x="0" y="172140"/>
                    </a:cubicBezTo>
                    <a:cubicBezTo>
                      <a:pt x="4372" y="128992"/>
                      <a:pt x="34974" y="86415"/>
                      <a:pt x="91902" y="53649"/>
                    </a:cubicBezTo>
                    <a:cubicBezTo>
                      <a:pt x="215451" y="-17883"/>
                      <a:pt x="415791" y="-17883"/>
                      <a:pt x="539340" y="53649"/>
                    </a:cubicBezTo>
                    <a:cubicBezTo>
                      <a:pt x="595983" y="86606"/>
                      <a:pt x="626585" y="129088"/>
                      <a:pt x="631432" y="172140"/>
                    </a:cubicBezTo>
                    <a:close/>
                  </a:path>
                </a:pathLst>
              </a:custGeom>
              <a:solidFill>
                <a:srgbClr val="E8A30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819" name="Google Shape;3462;p47">
                <a:extLst>
                  <a:ext uri="{FF2B5EF4-FFF2-40B4-BE49-F238E27FC236}">
                    <a16:creationId xmlns:a16="http://schemas.microsoft.com/office/drawing/2014/main" id="{7EDE6E93-F4D9-D4E0-4174-2C9B1EF2ABD7}"/>
                  </a:ext>
                </a:extLst>
              </p:cNvPr>
              <p:cNvSpPr>
                <a:spLocks/>
              </p:cNvSpPr>
              <p:nvPr/>
            </p:nvSpPr>
            <p:spPr bwMode="auto">
              <a:xfrm>
                <a:off x="5915333" y="4668297"/>
                <a:ext cx="294899" cy="185261"/>
              </a:xfrm>
              <a:custGeom>
                <a:avLst/>
                <a:gdLst>
                  <a:gd name="T0" fmla="*/ 149685 w 294899"/>
                  <a:gd name="T1" fmla="*/ 29718 h 185261"/>
                  <a:gd name="T2" fmla="*/ 138090 w 294899"/>
                  <a:gd name="T3" fmla="*/ 30575 h 185261"/>
                  <a:gd name="T4" fmla="*/ 120603 w 294899"/>
                  <a:gd name="T5" fmla="*/ 33719 h 185261"/>
                  <a:gd name="T6" fmla="*/ 100550 w 294899"/>
                  <a:gd name="T7" fmla="*/ 38958 h 185261"/>
                  <a:gd name="T8" fmla="*/ 80877 w 294899"/>
                  <a:gd name="T9" fmla="*/ 46577 h 185261"/>
                  <a:gd name="T10" fmla="*/ 131722 w 294899"/>
                  <a:gd name="T11" fmla="*/ 76010 h 185261"/>
                  <a:gd name="T12" fmla="*/ 140751 w 294899"/>
                  <a:gd name="T13" fmla="*/ 72771 h 185261"/>
                  <a:gd name="T14" fmla="*/ 177341 w 294899"/>
                  <a:gd name="T15" fmla="*/ 61817 h 185261"/>
                  <a:gd name="T16" fmla="*/ 210224 w 294899"/>
                  <a:gd name="T17" fmla="*/ 56388 h 185261"/>
                  <a:gd name="T18" fmla="*/ 240541 w 294899"/>
                  <a:gd name="T19" fmla="*/ 58388 h 185261"/>
                  <a:gd name="T20" fmla="*/ 269052 w 294899"/>
                  <a:gd name="T21" fmla="*/ 69723 h 185261"/>
                  <a:gd name="T22" fmla="*/ 290911 w 294899"/>
                  <a:gd name="T23" fmla="*/ 88773 h 185261"/>
                  <a:gd name="T24" fmla="*/ 294142 w 294899"/>
                  <a:gd name="T25" fmla="*/ 108680 h 185261"/>
                  <a:gd name="T26" fmla="*/ 282262 w 294899"/>
                  <a:gd name="T27" fmla="*/ 128302 h 185261"/>
                  <a:gd name="T28" fmla="*/ 259073 w 294899"/>
                  <a:gd name="T29" fmla="*/ 146685 h 185261"/>
                  <a:gd name="T30" fmla="*/ 291386 w 294899"/>
                  <a:gd name="T31" fmla="*/ 165735 h 185261"/>
                  <a:gd name="T32" fmla="*/ 273804 w 294899"/>
                  <a:gd name="T33" fmla="*/ 175927 h 185261"/>
                  <a:gd name="T34" fmla="*/ 241206 w 294899"/>
                  <a:gd name="T35" fmla="*/ 156877 h 185261"/>
                  <a:gd name="T36" fmla="*/ 192737 w 294899"/>
                  <a:gd name="T37" fmla="*/ 175260 h 185261"/>
                  <a:gd name="T38" fmla="*/ 139230 w 294899"/>
                  <a:gd name="T39" fmla="*/ 185261 h 185261"/>
                  <a:gd name="T40" fmla="*/ 122219 w 294899"/>
                  <a:gd name="T41" fmla="*/ 154686 h 185261"/>
                  <a:gd name="T42" fmla="*/ 136474 w 294899"/>
                  <a:gd name="T43" fmla="*/ 153638 h 185261"/>
                  <a:gd name="T44" fmla="*/ 157763 w 294899"/>
                  <a:gd name="T45" fmla="*/ 149924 h 185261"/>
                  <a:gd name="T46" fmla="*/ 182568 w 294899"/>
                  <a:gd name="T47" fmla="*/ 143542 h 185261"/>
                  <a:gd name="T48" fmla="*/ 207373 w 294899"/>
                  <a:gd name="T49" fmla="*/ 134017 h 185261"/>
                  <a:gd name="T50" fmla="*/ 156907 w 294899"/>
                  <a:gd name="T51" fmla="*/ 104966 h 185261"/>
                  <a:gd name="T52" fmla="*/ 150255 w 294899"/>
                  <a:gd name="T53" fmla="*/ 107252 h 185261"/>
                  <a:gd name="T54" fmla="*/ 143317 w 294899"/>
                  <a:gd name="T55" fmla="*/ 109442 h 185261"/>
                  <a:gd name="T56" fmla="*/ 108438 w 294899"/>
                  <a:gd name="T57" fmla="*/ 118967 h 185261"/>
                  <a:gd name="T58" fmla="*/ 78596 w 294899"/>
                  <a:gd name="T59" fmla="*/ 122968 h 185261"/>
                  <a:gd name="T60" fmla="*/ 52271 w 294899"/>
                  <a:gd name="T61" fmla="*/ 120491 h 185261"/>
                  <a:gd name="T62" fmla="*/ 27941 w 294899"/>
                  <a:gd name="T63" fmla="*/ 110966 h 185261"/>
                  <a:gd name="T64" fmla="*/ 6748 w 294899"/>
                  <a:gd name="T65" fmla="*/ 92774 h 185261"/>
                  <a:gd name="T66" fmla="*/ 1045 w 294899"/>
                  <a:gd name="T67" fmla="*/ 73152 h 185261"/>
                  <a:gd name="T68" fmla="*/ 9409 w 294899"/>
                  <a:gd name="T69" fmla="*/ 53340 h 185261"/>
                  <a:gd name="T70" fmla="*/ 29937 w 294899"/>
                  <a:gd name="T71" fmla="*/ 34290 h 185261"/>
                  <a:gd name="T72" fmla="*/ 0 w 294899"/>
                  <a:gd name="T73" fmla="*/ 16955 h 185261"/>
                  <a:gd name="T74" fmla="*/ 17677 w 294899"/>
                  <a:gd name="T75" fmla="*/ 6763 h 185261"/>
                  <a:gd name="T76" fmla="*/ 47329 w 294899"/>
                  <a:gd name="T77" fmla="*/ 24003 h 185261"/>
                  <a:gd name="T78" fmla="*/ 90951 w 294899"/>
                  <a:gd name="T79" fmla="*/ 7906 h 185261"/>
                  <a:gd name="T80" fmla="*/ 134574 w 294899"/>
                  <a:gd name="T81" fmla="*/ 0 h 185261"/>
                  <a:gd name="T82" fmla="*/ 149685 w 294899"/>
                  <a:gd name="T83" fmla="*/ 29718 h 185261"/>
                  <a:gd name="T84" fmla="*/ 63390 w 294899"/>
                  <a:gd name="T85" fmla="*/ 83058 h 185261"/>
                  <a:gd name="T86" fmla="*/ 85439 w 294899"/>
                  <a:gd name="T87" fmla="*/ 87821 h 185261"/>
                  <a:gd name="T88" fmla="*/ 115661 w 294899"/>
                  <a:gd name="T89" fmla="*/ 81058 h 185261"/>
                  <a:gd name="T90" fmla="*/ 68142 w 294899"/>
                  <a:gd name="T91" fmla="*/ 53435 h 185261"/>
                  <a:gd name="T92" fmla="*/ 63390 w 294899"/>
                  <a:gd name="T93" fmla="*/ 83058 h 185261"/>
                  <a:gd name="T94" fmla="*/ 230182 w 294899"/>
                  <a:gd name="T95" fmla="*/ 96965 h 185261"/>
                  <a:gd name="T96" fmla="*/ 206422 w 294899"/>
                  <a:gd name="T97" fmla="*/ 92774 h 185261"/>
                  <a:gd name="T98" fmla="*/ 173254 w 294899"/>
                  <a:gd name="T99" fmla="*/ 100013 h 185261"/>
                  <a:gd name="T100" fmla="*/ 220773 w 294899"/>
                  <a:gd name="T101" fmla="*/ 127445 h 185261"/>
                  <a:gd name="T102" fmla="*/ 230182 w 294899"/>
                  <a:gd name="T103" fmla="*/ 96965 h 18526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94899" h="185261" extrusionOk="0">
                    <a:moveTo>
                      <a:pt x="149685" y="29718"/>
                    </a:moveTo>
                    <a:cubicBezTo>
                      <a:pt x="145807" y="29718"/>
                      <a:pt x="141929" y="30004"/>
                      <a:pt x="138090" y="30575"/>
                    </a:cubicBezTo>
                    <a:cubicBezTo>
                      <a:pt x="132958" y="31337"/>
                      <a:pt x="127066" y="32385"/>
                      <a:pt x="120603" y="33719"/>
                    </a:cubicBezTo>
                    <a:cubicBezTo>
                      <a:pt x="114140" y="35052"/>
                      <a:pt x="107488" y="36862"/>
                      <a:pt x="100550" y="38958"/>
                    </a:cubicBezTo>
                    <a:cubicBezTo>
                      <a:pt x="93821" y="41015"/>
                      <a:pt x="87245" y="43567"/>
                      <a:pt x="80877" y="46577"/>
                    </a:cubicBezTo>
                    <a:lnTo>
                      <a:pt x="131722" y="76010"/>
                    </a:lnTo>
                    <a:lnTo>
                      <a:pt x="140751" y="72771"/>
                    </a:lnTo>
                    <a:cubicBezTo>
                      <a:pt x="153771" y="68485"/>
                      <a:pt x="165936" y="64866"/>
                      <a:pt x="177341" y="61817"/>
                    </a:cubicBezTo>
                    <a:cubicBezTo>
                      <a:pt x="188099" y="58931"/>
                      <a:pt x="199114" y="57122"/>
                      <a:pt x="210224" y="56388"/>
                    </a:cubicBezTo>
                    <a:cubicBezTo>
                      <a:pt x="220374" y="55693"/>
                      <a:pt x="230571" y="56369"/>
                      <a:pt x="240541" y="58388"/>
                    </a:cubicBezTo>
                    <a:cubicBezTo>
                      <a:pt x="250586" y="60636"/>
                      <a:pt x="260204" y="64465"/>
                      <a:pt x="269052" y="69723"/>
                    </a:cubicBezTo>
                    <a:cubicBezTo>
                      <a:pt x="277853" y="74086"/>
                      <a:pt x="285380" y="80639"/>
                      <a:pt x="290911" y="88773"/>
                    </a:cubicBezTo>
                    <a:cubicBezTo>
                      <a:pt x="294665" y="94679"/>
                      <a:pt x="295834" y="101880"/>
                      <a:pt x="294142" y="108680"/>
                    </a:cubicBezTo>
                    <a:cubicBezTo>
                      <a:pt x="292032" y="116177"/>
                      <a:pt x="287927" y="122958"/>
                      <a:pt x="282262" y="128302"/>
                    </a:cubicBezTo>
                    <a:cubicBezTo>
                      <a:pt x="275287" y="135331"/>
                      <a:pt x="267503" y="141504"/>
                      <a:pt x="259073" y="146685"/>
                    </a:cubicBezTo>
                    <a:lnTo>
                      <a:pt x="291386" y="165735"/>
                    </a:lnTo>
                    <a:lnTo>
                      <a:pt x="273804" y="175927"/>
                    </a:lnTo>
                    <a:lnTo>
                      <a:pt x="241206" y="156877"/>
                    </a:lnTo>
                    <a:cubicBezTo>
                      <a:pt x="225696" y="164592"/>
                      <a:pt x="209454" y="170745"/>
                      <a:pt x="192737" y="175260"/>
                    </a:cubicBezTo>
                    <a:cubicBezTo>
                      <a:pt x="175212" y="180099"/>
                      <a:pt x="157316" y="183442"/>
                      <a:pt x="139230" y="185261"/>
                    </a:cubicBezTo>
                    <a:lnTo>
                      <a:pt x="122219" y="154686"/>
                    </a:lnTo>
                    <a:cubicBezTo>
                      <a:pt x="125355" y="154686"/>
                      <a:pt x="130107" y="154686"/>
                      <a:pt x="136474" y="153638"/>
                    </a:cubicBezTo>
                    <a:cubicBezTo>
                      <a:pt x="142842" y="152591"/>
                      <a:pt x="149875" y="151638"/>
                      <a:pt x="157763" y="149924"/>
                    </a:cubicBezTo>
                    <a:cubicBezTo>
                      <a:pt x="165651" y="148209"/>
                      <a:pt x="173824" y="146114"/>
                      <a:pt x="182568" y="143542"/>
                    </a:cubicBezTo>
                    <a:cubicBezTo>
                      <a:pt x="191074" y="141037"/>
                      <a:pt x="199370" y="137846"/>
                      <a:pt x="207373" y="134017"/>
                    </a:cubicBezTo>
                    <a:lnTo>
                      <a:pt x="156907" y="104966"/>
                    </a:lnTo>
                    <a:lnTo>
                      <a:pt x="150255" y="107252"/>
                    </a:lnTo>
                    <a:lnTo>
                      <a:pt x="143317" y="109442"/>
                    </a:lnTo>
                    <a:cubicBezTo>
                      <a:pt x="130677" y="113633"/>
                      <a:pt x="118987" y="116872"/>
                      <a:pt x="108438" y="118967"/>
                    </a:cubicBezTo>
                    <a:cubicBezTo>
                      <a:pt x="98640" y="121244"/>
                      <a:pt x="88651" y="122577"/>
                      <a:pt x="78596" y="122968"/>
                    </a:cubicBezTo>
                    <a:cubicBezTo>
                      <a:pt x="69748" y="123282"/>
                      <a:pt x="60900" y="122454"/>
                      <a:pt x="52271" y="120491"/>
                    </a:cubicBezTo>
                    <a:cubicBezTo>
                      <a:pt x="43746" y="118510"/>
                      <a:pt x="35554" y="115300"/>
                      <a:pt x="27941" y="110966"/>
                    </a:cubicBezTo>
                    <a:cubicBezTo>
                      <a:pt x="19635" y="106528"/>
                      <a:pt x="12402" y="100317"/>
                      <a:pt x="6748" y="92774"/>
                    </a:cubicBezTo>
                    <a:cubicBezTo>
                      <a:pt x="2689" y="87068"/>
                      <a:pt x="684" y="80153"/>
                      <a:pt x="1045" y="73152"/>
                    </a:cubicBezTo>
                    <a:cubicBezTo>
                      <a:pt x="1815" y="65865"/>
                      <a:pt x="4723" y="58969"/>
                      <a:pt x="9409" y="53340"/>
                    </a:cubicBezTo>
                    <a:cubicBezTo>
                      <a:pt x="15244" y="45977"/>
                      <a:pt x="22163" y="39557"/>
                      <a:pt x="29937" y="34290"/>
                    </a:cubicBezTo>
                    <a:lnTo>
                      <a:pt x="0" y="16955"/>
                    </a:lnTo>
                    <a:lnTo>
                      <a:pt x="17677" y="6763"/>
                    </a:lnTo>
                    <a:lnTo>
                      <a:pt x="47329" y="24003"/>
                    </a:lnTo>
                    <a:cubicBezTo>
                      <a:pt x="61242" y="17050"/>
                      <a:pt x="75869" y="11659"/>
                      <a:pt x="90951" y="7906"/>
                    </a:cubicBezTo>
                    <a:cubicBezTo>
                      <a:pt x="105283" y="4220"/>
                      <a:pt x="119862" y="1581"/>
                      <a:pt x="134574" y="0"/>
                    </a:cubicBezTo>
                    <a:lnTo>
                      <a:pt x="149685" y="29718"/>
                    </a:lnTo>
                    <a:close/>
                    <a:moveTo>
                      <a:pt x="63390" y="83058"/>
                    </a:moveTo>
                    <a:cubicBezTo>
                      <a:pt x="70071" y="86897"/>
                      <a:pt x="77779" y="88563"/>
                      <a:pt x="85439" y="87821"/>
                    </a:cubicBezTo>
                    <a:cubicBezTo>
                      <a:pt x="95722" y="86639"/>
                      <a:pt x="105853" y="84372"/>
                      <a:pt x="115661" y="81058"/>
                    </a:cubicBezTo>
                    <a:lnTo>
                      <a:pt x="68142" y="53435"/>
                    </a:lnTo>
                    <a:cubicBezTo>
                      <a:pt x="50655" y="64961"/>
                      <a:pt x="49039" y="75152"/>
                      <a:pt x="63390" y="83058"/>
                    </a:cubicBezTo>
                    <a:close/>
                    <a:moveTo>
                      <a:pt x="230182" y="96965"/>
                    </a:moveTo>
                    <a:cubicBezTo>
                      <a:pt x="222930" y="93021"/>
                      <a:pt x="214586" y="91545"/>
                      <a:pt x="206422" y="92774"/>
                    </a:cubicBezTo>
                    <a:cubicBezTo>
                      <a:pt x="195170" y="94193"/>
                      <a:pt x="184069" y="96622"/>
                      <a:pt x="173254" y="100013"/>
                    </a:cubicBezTo>
                    <a:lnTo>
                      <a:pt x="220773" y="127445"/>
                    </a:lnTo>
                    <a:cubicBezTo>
                      <a:pt x="240636" y="115062"/>
                      <a:pt x="243867" y="104966"/>
                      <a:pt x="230182" y="96965"/>
                    </a:cubicBez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820" name="Google Shape;3463;p47">
                <a:extLst>
                  <a:ext uri="{FF2B5EF4-FFF2-40B4-BE49-F238E27FC236}">
                    <a16:creationId xmlns:a16="http://schemas.microsoft.com/office/drawing/2014/main" id="{847D0E91-9944-A2E2-BC6F-7C85F8CAD505}"/>
                  </a:ext>
                </a:extLst>
              </p:cNvPr>
              <p:cNvSpPr>
                <a:spLocks/>
              </p:cNvSpPr>
              <p:nvPr/>
            </p:nvSpPr>
            <p:spPr bwMode="auto">
              <a:xfrm>
                <a:off x="6037741" y="4805743"/>
                <a:ext cx="19007" cy="25526"/>
              </a:xfrm>
              <a:custGeom>
                <a:avLst/>
                <a:gdLst>
                  <a:gd name="T0" fmla="*/ 0 w 19007"/>
                  <a:gd name="T1" fmla="*/ 17145 h 25526"/>
                  <a:gd name="T2" fmla="*/ 0 w 19007"/>
                  <a:gd name="T3" fmla="*/ 0 h 25526"/>
                  <a:gd name="T4" fmla="*/ 19008 w 19007"/>
                  <a:gd name="T5" fmla="*/ 12478 h 25526"/>
                  <a:gd name="T6" fmla="*/ 10549 w 19007"/>
                  <a:gd name="T7" fmla="*/ 25527 h 25526"/>
                  <a:gd name="T8" fmla="*/ 0 w 19007"/>
                  <a:gd name="T9" fmla="*/ 17145 h 255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007" h="25526" extrusionOk="0">
                    <a:moveTo>
                      <a:pt x="0" y="17145"/>
                    </a:moveTo>
                    <a:cubicBezTo>
                      <a:pt x="0" y="15907"/>
                      <a:pt x="0" y="0"/>
                      <a:pt x="0" y="0"/>
                    </a:cubicBezTo>
                    <a:lnTo>
                      <a:pt x="19008" y="12478"/>
                    </a:lnTo>
                    <a:lnTo>
                      <a:pt x="10549" y="25527"/>
                    </a:lnTo>
                    <a:lnTo>
                      <a:pt x="0" y="17145"/>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821" name="Google Shape;3464;p47">
                <a:extLst>
                  <a:ext uri="{FF2B5EF4-FFF2-40B4-BE49-F238E27FC236}">
                    <a16:creationId xmlns:a16="http://schemas.microsoft.com/office/drawing/2014/main" id="{56D2313A-9DE7-B191-2D65-307F3A85CF3D}"/>
                  </a:ext>
                </a:extLst>
              </p:cNvPr>
              <p:cNvSpPr>
                <a:spLocks/>
              </p:cNvSpPr>
              <p:nvPr/>
            </p:nvSpPr>
            <p:spPr bwMode="auto">
              <a:xfrm>
                <a:off x="6164902" y="4816601"/>
                <a:ext cx="42006" cy="19716"/>
              </a:xfrm>
              <a:custGeom>
                <a:avLst/>
                <a:gdLst>
                  <a:gd name="T0" fmla="*/ 42007 w 42006"/>
                  <a:gd name="T1" fmla="*/ 17145 h 19716"/>
                  <a:gd name="T2" fmla="*/ 42007 w 42006"/>
                  <a:gd name="T3" fmla="*/ 0 h 19716"/>
                  <a:gd name="T4" fmla="*/ 0 w 42006"/>
                  <a:gd name="T5" fmla="*/ 3238 h 19716"/>
                  <a:gd name="T6" fmla="*/ 24140 w 42006"/>
                  <a:gd name="T7" fmla="*/ 19717 h 19716"/>
                  <a:gd name="T8" fmla="*/ 42007 w 42006"/>
                  <a:gd name="T9" fmla="*/ 17145 h 197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006" h="19716" extrusionOk="0">
                    <a:moveTo>
                      <a:pt x="42007" y="17145"/>
                    </a:moveTo>
                    <a:lnTo>
                      <a:pt x="42007" y="0"/>
                    </a:lnTo>
                    <a:lnTo>
                      <a:pt x="0" y="3238"/>
                    </a:lnTo>
                    <a:lnTo>
                      <a:pt x="24140" y="19717"/>
                    </a:lnTo>
                    <a:lnTo>
                      <a:pt x="42007" y="17145"/>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822" name="Google Shape;3465;p47">
                <a:extLst>
                  <a:ext uri="{FF2B5EF4-FFF2-40B4-BE49-F238E27FC236}">
                    <a16:creationId xmlns:a16="http://schemas.microsoft.com/office/drawing/2014/main" id="{E446FDC4-ACC3-5DB3-986F-D34734846478}"/>
                  </a:ext>
                </a:extLst>
              </p:cNvPr>
              <p:cNvSpPr>
                <a:spLocks/>
              </p:cNvSpPr>
              <p:nvPr/>
            </p:nvSpPr>
            <p:spPr bwMode="auto">
              <a:xfrm>
                <a:off x="6178968" y="4753356"/>
                <a:ext cx="31457" cy="17430"/>
              </a:xfrm>
              <a:custGeom>
                <a:avLst/>
                <a:gdLst>
                  <a:gd name="T0" fmla="*/ 31458 w 31457"/>
                  <a:gd name="T1" fmla="*/ 17431 h 17430"/>
                  <a:gd name="T2" fmla="*/ 31458 w 31457"/>
                  <a:gd name="T3" fmla="*/ 0 h 17430"/>
                  <a:gd name="T4" fmla="*/ 0 w 31457"/>
                  <a:gd name="T5" fmla="*/ 11430 h 17430"/>
                  <a:gd name="T6" fmla="*/ 31458 w 31457"/>
                  <a:gd name="T7" fmla="*/ 17431 h 174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457" h="17430" extrusionOk="0">
                    <a:moveTo>
                      <a:pt x="31458" y="17431"/>
                    </a:moveTo>
                    <a:lnTo>
                      <a:pt x="31458" y="0"/>
                    </a:lnTo>
                    <a:lnTo>
                      <a:pt x="0" y="11430"/>
                    </a:lnTo>
                    <a:lnTo>
                      <a:pt x="31458" y="17431"/>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823" name="Google Shape;3466;p47">
                <a:extLst>
                  <a:ext uri="{FF2B5EF4-FFF2-40B4-BE49-F238E27FC236}">
                    <a16:creationId xmlns:a16="http://schemas.microsoft.com/office/drawing/2014/main" id="{DDDD41D9-CBA3-C727-83BD-F93AABA9F664}"/>
                  </a:ext>
                </a:extLst>
              </p:cNvPr>
              <p:cNvSpPr>
                <a:spLocks/>
              </p:cNvSpPr>
              <p:nvPr/>
            </p:nvSpPr>
            <p:spPr bwMode="auto">
              <a:xfrm>
                <a:off x="6080128" y="4759737"/>
                <a:ext cx="47423" cy="33147"/>
              </a:xfrm>
              <a:custGeom>
                <a:avLst/>
                <a:gdLst>
                  <a:gd name="T0" fmla="*/ 0 w 47423"/>
                  <a:gd name="T1" fmla="*/ 10096 h 33147"/>
                  <a:gd name="T2" fmla="*/ 10454 w 47423"/>
                  <a:gd name="T3" fmla="*/ 0 h 33147"/>
                  <a:gd name="T4" fmla="*/ 47424 w 47423"/>
                  <a:gd name="T5" fmla="*/ 25622 h 33147"/>
                  <a:gd name="T6" fmla="*/ 45143 w 47423"/>
                  <a:gd name="T7" fmla="*/ 33147 h 33147"/>
                  <a:gd name="T8" fmla="*/ 16632 w 47423"/>
                  <a:gd name="T9" fmla="*/ 20860 h 33147"/>
                  <a:gd name="T10" fmla="*/ 0 w 47423"/>
                  <a:gd name="T11" fmla="*/ 10096 h 331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423" h="33147" extrusionOk="0">
                    <a:moveTo>
                      <a:pt x="0" y="10096"/>
                    </a:moveTo>
                    <a:lnTo>
                      <a:pt x="10454" y="0"/>
                    </a:lnTo>
                    <a:lnTo>
                      <a:pt x="47424" y="25622"/>
                    </a:lnTo>
                    <a:lnTo>
                      <a:pt x="45143" y="33147"/>
                    </a:lnTo>
                    <a:cubicBezTo>
                      <a:pt x="45143" y="33147"/>
                      <a:pt x="17582" y="21527"/>
                      <a:pt x="16632" y="20860"/>
                    </a:cubicBezTo>
                    <a:cubicBezTo>
                      <a:pt x="15681" y="20193"/>
                      <a:pt x="0" y="10096"/>
                      <a:pt x="0" y="10096"/>
                    </a:cubicBez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824" name="Google Shape;3467;p47">
                <a:extLst>
                  <a:ext uri="{FF2B5EF4-FFF2-40B4-BE49-F238E27FC236}">
                    <a16:creationId xmlns:a16="http://schemas.microsoft.com/office/drawing/2014/main" id="{73C47FAB-1AC3-624A-9B2F-7E9843E47582}"/>
                  </a:ext>
                </a:extLst>
              </p:cNvPr>
              <p:cNvSpPr>
                <a:spLocks/>
              </p:cNvSpPr>
              <p:nvPr/>
            </p:nvSpPr>
            <p:spPr bwMode="auto">
              <a:xfrm>
                <a:off x="5983570" y="4704588"/>
                <a:ext cx="59018" cy="38957"/>
              </a:xfrm>
              <a:custGeom>
                <a:avLst/>
                <a:gdLst>
                  <a:gd name="T0" fmla="*/ 0 w 59018"/>
                  <a:gd name="T1" fmla="*/ 11144 h 38957"/>
                  <a:gd name="T2" fmla="*/ 48945 w 59018"/>
                  <a:gd name="T3" fmla="*/ 38957 h 38957"/>
                  <a:gd name="T4" fmla="*/ 59019 w 59018"/>
                  <a:gd name="T5" fmla="*/ 31718 h 38957"/>
                  <a:gd name="T6" fmla="*/ 52366 w 59018"/>
                  <a:gd name="T7" fmla="*/ 23908 h 38957"/>
                  <a:gd name="T8" fmla="*/ 37065 w 59018"/>
                  <a:gd name="T9" fmla="*/ 11144 h 38957"/>
                  <a:gd name="T10" fmla="*/ 10264 w 59018"/>
                  <a:gd name="T11" fmla="*/ 0 h 38957"/>
                  <a:gd name="T12" fmla="*/ 0 w 59018"/>
                  <a:gd name="T13" fmla="*/ 11144 h 389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9018" h="38957" extrusionOk="0">
                    <a:moveTo>
                      <a:pt x="0" y="11144"/>
                    </a:moveTo>
                    <a:lnTo>
                      <a:pt x="48945" y="38957"/>
                    </a:lnTo>
                    <a:lnTo>
                      <a:pt x="59019" y="31718"/>
                    </a:lnTo>
                    <a:cubicBezTo>
                      <a:pt x="59019" y="31718"/>
                      <a:pt x="52841" y="24574"/>
                      <a:pt x="52366" y="23908"/>
                    </a:cubicBezTo>
                    <a:cubicBezTo>
                      <a:pt x="47966" y="18878"/>
                      <a:pt x="42796" y="14573"/>
                      <a:pt x="37065" y="11144"/>
                    </a:cubicBezTo>
                    <a:cubicBezTo>
                      <a:pt x="33453" y="10477"/>
                      <a:pt x="10264" y="0"/>
                      <a:pt x="10264" y="0"/>
                    </a:cubicBezTo>
                    <a:lnTo>
                      <a:pt x="0" y="11144"/>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825" name="Google Shape;3468;p47">
                <a:extLst>
                  <a:ext uri="{FF2B5EF4-FFF2-40B4-BE49-F238E27FC236}">
                    <a16:creationId xmlns:a16="http://schemas.microsoft.com/office/drawing/2014/main" id="{FBEBE09F-51C3-DD32-1F55-E59074E78266}"/>
                  </a:ext>
                </a:extLst>
              </p:cNvPr>
              <p:cNvSpPr>
                <a:spLocks/>
              </p:cNvSpPr>
              <p:nvPr/>
            </p:nvSpPr>
            <p:spPr bwMode="auto">
              <a:xfrm>
                <a:off x="6037741" y="4673441"/>
                <a:ext cx="27275" cy="24574"/>
              </a:xfrm>
              <a:custGeom>
                <a:avLst/>
                <a:gdLst>
                  <a:gd name="T0" fmla="*/ 27276 w 27275"/>
                  <a:gd name="T1" fmla="*/ 24575 h 24574"/>
                  <a:gd name="T2" fmla="*/ 27276 w 27275"/>
                  <a:gd name="T3" fmla="*/ 7334 h 24574"/>
                  <a:gd name="T4" fmla="*/ 4847 w 27275"/>
                  <a:gd name="T5" fmla="*/ 0 h 24574"/>
                  <a:gd name="T6" fmla="*/ 0 w 27275"/>
                  <a:gd name="T7" fmla="*/ 13526 h 24574"/>
                  <a:gd name="T8" fmla="*/ 1141 w 27275"/>
                  <a:gd name="T9" fmla="*/ 19717 h 24574"/>
                  <a:gd name="T10" fmla="*/ 27276 w 27275"/>
                  <a:gd name="T11" fmla="*/ 24575 h 245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275" h="24574" extrusionOk="0">
                    <a:moveTo>
                      <a:pt x="27276" y="24575"/>
                    </a:moveTo>
                    <a:lnTo>
                      <a:pt x="27276" y="7334"/>
                    </a:lnTo>
                    <a:lnTo>
                      <a:pt x="4847" y="0"/>
                    </a:lnTo>
                    <a:lnTo>
                      <a:pt x="0" y="13526"/>
                    </a:lnTo>
                    <a:lnTo>
                      <a:pt x="1141" y="19717"/>
                    </a:lnTo>
                    <a:lnTo>
                      <a:pt x="27276" y="24575"/>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826" name="Google Shape;3469;p47">
                <a:extLst>
                  <a:ext uri="{FF2B5EF4-FFF2-40B4-BE49-F238E27FC236}">
                    <a16:creationId xmlns:a16="http://schemas.microsoft.com/office/drawing/2014/main" id="{1A41D7D3-8CD3-3DCC-F944-491D3B28F985}"/>
                  </a:ext>
                </a:extLst>
              </p:cNvPr>
              <p:cNvSpPr>
                <a:spLocks/>
              </p:cNvSpPr>
              <p:nvPr/>
            </p:nvSpPr>
            <p:spPr bwMode="auto">
              <a:xfrm>
                <a:off x="5915523" y="4668392"/>
                <a:ext cx="26135" cy="19526"/>
              </a:xfrm>
              <a:custGeom>
                <a:avLst/>
                <a:gdLst>
                  <a:gd name="T0" fmla="*/ 0 w 26135"/>
                  <a:gd name="T1" fmla="*/ 17145 h 19526"/>
                  <a:gd name="T2" fmla="*/ 0 w 26135"/>
                  <a:gd name="T3" fmla="*/ 0 h 19526"/>
                  <a:gd name="T4" fmla="*/ 26135 w 26135"/>
                  <a:gd name="T5" fmla="*/ 2858 h 19526"/>
                  <a:gd name="T6" fmla="*/ 17677 w 26135"/>
                  <a:gd name="T7" fmla="*/ 19526 h 19526"/>
                  <a:gd name="T8" fmla="*/ 0 w 26135"/>
                  <a:gd name="T9" fmla="*/ 17145 h 195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135" h="19526" extrusionOk="0">
                    <a:moveTo>
                      <a:pt x="0" y="17145"/>
                    </a:moveTo>
                    <a:lnTo>
                      <a:pt x="0" y="0"/>
                    </a:lnTo>
                    <a:lnTo>
                      <a:pt x="26135" y="2858"/>
                    </a:lnTo>
                    <a:lnTo>
                      <a:pt x="17677" y="19526"/>
                    </a:lnTo>
                    <a:lnTo>
                      <a:pt x="0" y="17145"/>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827" name="Google Shape;3470;p47">
                <a:extLst>
                  <a:ext uri="{FF2B5EF4-FFF2-40B4-BE49-F238E27FC236}">
                    <a16:creationId xmlns:a16="http://schemas.microsoft.com/office/drawing/2014/main" id="{D0192EB5-D387-D099-7F2F-BCBF8006C72F}"/>
                  </a:ext>
                </a:extLst>
              </p:cNvPr>
              <p:cNvSpPr>
                <a:spLocks/>
              </p:cNvSpPr>
              <p:nvPr/>
            </p:nvSpPr>
            <p:spPr bwMode="auto">
              <a:xfrm>
                <a:off x="5916473" y="4725638"/>
                <a:ext cx="29936" cy="30289"/>
              </a:xfrm>
              <a:custGeom>
                <a:avLst/>
                <a:gdLst>
                  <a:gd name="T0" fmla="*/ 0 w 29936"/>
                  <a:gd name="T1" fmla="*/ 17812 h 30289"/>
                  <a:gd name="T2" fmla="*/ 0 w 29936"/>
                  <a:gd name="T3" fmla="*/ 0 h 30289"/>
                  <a:gd name="T4" fmla="*/ 29937 w 29936"/>
                  <a:gd name="T5" fmla="*/ 0 h 30289"/>
                  <a:gd name="T6" fmla="*/ 22619 w 29936"/>
                  <a:gd name="T7" fmla="*/ 16002 h 30289"/>
                  <a:gd name="T8" fmla="*/ 9694 w 29936"/>
                  <a:gd name="T9" fmla="*/ 30289 h 30289"/>
                  <a:gd name="T10" fmla="*/ 0 w 29936"/>
                  <a:gd name="T11" fmla="*/ 17812 h 3028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936" h="30289" extrusionOk="0">
                    <a:moveTo>
                      <a:pt x="0" y="17812"/>
                    </a:moveTo>
                    <a:lnTo>
                      <a:pt x="0" y="0"/>
                    </a:lnTo>
                    <a:lnTo>
                      <a:pt x="29937" y="0"/>
                    </a:lnTo>
                    <a:lnTo>
                      <a:pt x="22619" y="16002"/>
                    </a:lnTo>
                    <a:lnTo>
                      <a:pt x="9694" y="30289"/>
                    </a:lnTo>
                    <a:lnTo>
                      <a:pt x="0" y="17812"/>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828" name="Google Shape;3471;p47">
                <a:extLst>
                  <a:ext uri="{FF2B5EF4-FFF2-40B4-BE49-F238E27FC236}">
                    <a16:creationId xmlns:a16="http://schemas.microsoft.com/office/drawing/2014/main" id="{57B3D75A-B53B-B413-6F36-7B75726A8571}"/>
                  </a:ext>
                </a:extLst>
              </p:cNvPr>
              <p:cNvSpPr>
                <a:spLocks/>
              </p:cNvSpPr>
              <p:nvPr/>
            </p:nvSpPr>
            <p:spPr bwMode="auto">
              <a:xfrm>
                <a:off x="5915428" y="4651533"/>
                <a:ext cx="294626" cy="184784"/>
              </a:xfrm>
              <a:custGeom>
                <a:avLst/>
                <a:gdLst>
                  <a:gd name="T0" fmla="*/ 149590 w 294626"/>
                  <a:gd name="T1" fmla="*/ 29242 h 184784"/>
                  <a:gd name="T2" fmla="*/ 137995 w 294626"/>
                  <a:gd name="T3" fmla="*/ 30194 h 184784"/>
                  <a:gd name="T4" fmla="*/ 120508 w 294626"/>
                  <a:gd name="T5" fmla="*/ 33338 h 184784"/>
                  <a:gd name="T6" fmla="*/ 100455 w 294626"/>
                  <a:gd name="T7" fmla="*/ 38576 h 184784"/>
                  <a:gd name="T8" fmla="*/ 80592 w 294626"/>
                  <a:gd name="T9" fmla="*/ 46101 h 184784"/>
                  <a:gd name="T10" fmla="*/ 131437 w 294626"/>
                  <a:gd name="T11" fmla="*/ 75533 h 184784"/>
                  <a:gd name="T12" fmla="*/ 140466 w 294626"/>
                  <a:gd name="T13" fmla="*/ 72295 h 184784"/>
                  <a:gd name="T14" fmla="*/ 177056 w 294626"/>
                  <a:gd name="T15" fmla="*/ 61341 h 184784"/>
                  <a:gd name="T16" fmla="*/ 209939 w 294626"/>
                  <a:gd name="T17" fmla="*/ 55912 h 184784"/>
                  <a:gd name="T18" fmla="*/ 240256 w 294626"/>
                  <a:gd name="T19" fmla="*/ 57912 h 184784"/>
                  <a:gd name="T20" fmla="*/ 268767 w 294626"/>
                  <a:gd name="T21" fmla="*/ 69247 h 184784"/>
                  <a:gd name="T22" fmla="*/ 290626 w 294626"/>
                  <a:gd name="T23" fmla="*/ 88297 h 184784"/>
                  <a:gd name="T24" fmla="*/ 293857 w 294626"/>
                  <a:gd name="T25" fmla="*/ 108204 h 184784"/>
                  <a:gd name="T26" fmla="*/ 281977 w 294626"/>
                  <a:gd name="T27" fmla="*/ 127825 h 184784"/>
                  <a:gd name="T28" fmla="*/ 258788 w 294626"/>
                  <a:gd name="T29" fmla="*/ 146209 h 184784"/>
                  <a:gd name="T30" fmla="*/ 291101 w 294626"/>
                  <a:gd name="T31" fmla="*/ 165259 h 184784"/>
                  <a:gd name="T32" fmla="*/ 273519 w 294626"/>
                  <a:gd name="T33" fmla="*/ 175450 h 184784"/>
                  <a:gd name="T34" fmla="*/ 240921 w 294626"/>
                  <a:gd name="T35" fmla="*/ 156400 h 184784"/>
                  <a:gd name="T36" fmla="*/ 192452 w 294626"/>
                  <a:gd name="T37" fmla="*/ 174784 h 184784"/>
                  <a:gd name="T38" fmla="*/ 138945 w 294626"/>
                  <a:gd name="T39" fmla="*/ 184785 h 184784"/>
                  <a:gd name="T40" fmla="*/ 121934 w 294626"/>
                  <a:gd name="T41" fmla="*/ 154210 h 184784"/>
                  <a:gd name="T42" fmla="*/ 136189 w 294626"/>
                  <a:gd name="T43" fmla="*/ 153067 h 184784"/>
                  <a:gd name="T44" fmla="*/ 157478 w 294626"/>
                  <a:gd name="T45" fmla="*/ 149447 h 184784"/>
                  <a:gd name="T46" fmla="*/ 182283 w 294626"/>
                  <a:gd name="T47" fmla="*/ 143065 h 184784"/>
                  <a:gd name="T48" fmla="*/ 207087 w 294626"/>
                  <a:gd name="T49" fmla="*/ 133540 h 184784"/>
                  <a:gd name="T50" fmla="*/ 156812 w 294626"/>
                  <a:gd name="T51" fmla="*/ 104584 h 184784"/>
                  <a:gd name="T52" fmla="*/ 150160 w 294626"/>
                  <a:gd name="T53" fmla="*/ 106871 h 184784"/>
                  <a:gd name="T54" fmla="*/ 143222 w 294626"/>
                  <a:gd name="T55" fmla="*/ 108966 h 184784"/>
                  <a:gd name="T56" fmla="*/ 108343 w 294626"/>
                  <a:gd name="T57" fmla="*/ 118491 h 184784"/>
                  <a:gd name="T58" fmla="*/ 78501 w 294626"/>
                  <a:gd name="T59" fmla="*/ 122491 h 184784"/>
                  <a:gd name="T60" fmla="*/ 52271 w 294626"/>
                  <a:gd name="T61" fmla="*/ 120491 h 184784"/>
                  <a:gd name="T62" fmla="*/ 27941 w 294626"/>
                  <a:gd name="T63" fmla="*/ 110966 h 184784"/>
                  <a:gd name="T64" fmla="*/ 6748 w 294626"/>
                  <a:gd name="T65" fmla="*/ 92773 h 184784"/>
                  <a:gd name="T66" fmla="*/ 1045 w 294626"/>
                  <a:gd name="T67" fmla="*/ 73152 h 184784"/>
                  <a:gd name="T68" fmla="*/ 9409 w 294626"/>
                  <a:gd name="T69" fmla="*/ 53340 h 184784"/>
                  <a:gd name="T70" fmla="*/ 29937 w 294626"/>
                  <a:gd name="T71" fmla="*/ 34290 h 184784"/>
                  <a:gd name="T72" fmla="*/ 0 w 294626"/>
                  <a:gd name="T73" fmla="*/ 16954 h 184784"/>
                  <a:gd name="T74" fmla="*/ 17677 w 294626"/>
                  <a:gd name="T75" fmla="*/ 6763 h 184784"/>
                  <a:gd name="T76" fmla="*/ 47329 w 294626"/>
                  <a:gd name="T77" fmla="*/ 23908 h 184784"/>
                  <a:gd name="T78" fmla="*/ 90951 w 294626"/>
                  <a:gd name="T79" fmla="*/ 7906 h 184784"/>
                  <a:gd name="T80" fmla="*/ 134574 w 294626"/>
                  <a:gd name="T81" fmla="*/ 0 h 184784"/>
                  <a:gd name="T82" fmla="*/ 149590 w 294626"/>
                  <a:gd name="T83" fmla="*/ 29242 h 184784"/>
                  <a:gd name="T84" fmla="*/ 63295 w 294626"/>
                  <a:gd name="T85" fmla="*/ 82391 h 184784"/>
                  <a:gd name="T86" fmla="*/ 85344 w 294626"/>
                  <a:gd name="T87" fmla="*/ 87154 h 184784"/>
                  <a:gd name="T88" fmla="*/ 115566 w 294626"/>
                  <a:gd name="T89" fmla="*/ 80296 h 184784"/>
                  <a:gd name="T90" fmla="*/ 68047 w 294626"/>
                  <a:gd name="T91" fmla="*/ 52769 h 184784"/>
                  <a:gd name="T92" fmla="*/ 63295 w 294626"/>
                  <a:gd name="T93" fmla="*/ 82391 h 184784"/>
                  <a:gd name="T94" fmla="*/ 230087 w 294626"/>
                  <a:gd name="T95" fmla="*/ 96298 h 184784"/>
                  <a:gd name="T96" fmla="*/ 206327 w 294626"/>
                  <a:gd name="T97" fmla="*/ 92012 h 184784"/>
                  <a:gd name="T98" fmla="*/ 173159 w 294626"/>
                  <a:gd name="T99" fmla="*/ 99346 h 184784"/>
                  <a:gd name="T100" fmla="*/ 220678 w 294626"/>
                  <a:gd name="T101" fmla="*/ 126682 h 184784"/>
                  <a:gd name="T102" fmla="*/ 230087 w 294626"/>
                  <a:gd name="T103" fmla="*/ 96583 h 184784"/>
                  <a:gd name="T104" fmla="*/ 230087 w 294626"/>
                  <a:gd name="T105" fmla="*/ 96298 h 1847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94626" h="184784" extrusionOk="0">
                    <a:moveTo>
                      <a:pt x="149590" y="29242"/>
                    </a:moveTo>
                    <a:cubicBezTo>
                      <a:pt x="145702" y="29232"/>
                      <a:pt x="141825" y="29546"/>
                      <a:pt x="137995" y="30194"/>
                    </a:cubicBezTo>
                    <a:cubicBezTo>
                      <a:pt x="132863" y="30956"/>
                      <a:pt x="126971" y="32004"/>
                      <a:pt x="120508" y="33338"/>
                    </a:cubicBezTo>
                    <a:cubicBezTo>
                      <a:pt x="114045" y="34671"/>
                      <a:pt x="107393" y="36481"/>
                      <a:pt x="100455" y="38576"/>
                    </a:cubicBezTo>
                    <a:cubicBezTo>
                      <a:pt x="93660" y="40595"/>
                      <a:pt x="87017" y="43110"/>
                      <a:pt x="80592" y="46101"/>
                    </a:cubicBezTo>
                    <a:lnTo>
                      <a:pt x="131437" y="75533"/>
                    </a:lnTo>
                    <a:lnTo>
                      <a:pt x="140466" y="72295"/>
                    </a:lnTo>
                    <a:cubicBezTo>
                      <a:pt x="153486" y="68008"/>
                      <a:pt x="165651" y="64294"/>
                      <a:pt x="177056" y="61341"/>
                    </a:cubicBezTo>
                    <a:cubicBezTo>
                      <a:pt x="187804" y="58417"/>
                      <a:pt x="198819" y="56597"/>
                      <a:pt x="209939" y="55912"/>
                    </a:cubicBezTo>
                    <a:cubicBezTo>
                      <a:pt x="220089" y="55216"/>
                      <a:pt x="230286" y="55893"/>
                      <a:pt x="240256" y="57912"/>
                    </a:cubicBezTo>
                    <a:cubicBezTo>
                      <a:pt x="250311" y="60122"/>
                      <a:pt x="259938" y="63951"/>
                      <a:pt x="268767" y="69247"/>
                    </a:cubicBezTo>
                    <a:cubicBezTo>
                      <a:pt x="277568" y="73609"/>
                      <a:pt x="285095" y="80162"/>
                      <a:pt x="290626" y="88297"/>
                    </a:cubicBezTo>
                    <a:cubicBezTo>
                      <a:pt x="294399" y="94202"/>
                      <a:pt x="295568" y="101403"/>
                      <a:pt x="293857" y="108204"/>
                    </a:cubicBezTo>
                    <a:cubicBezTo>
                      <a:pt x="291719" y="115691"/>
                      <a:pt x="287613" y="122472"/>
                      <a:pt x="281977" y="127825"/>
                    </a:cubicBezTo>
                    <a:cubicBezTo>
                      <a:pt x="275002" y="134855"/>
                      <a:pt x="267218" y="141027"/>
                      <a:pt x="258788" y="146209"/>
                    </a:cubicBezTo>
                    <a:lnTo>
                      <a:pt x="291101" y="165259"/>
                    </a:lnTo>
                    <a:lnTo>
                      <a:pt x="273519" y="175450"/>
                    </a:lnTo>
                    <a:lnTo>
                      <a:pt x="240921" y="156400"/>
                    </a:lnTo>
                    <a:cubicBezTo>
                      <a:pt x="225392" y="164068"/>
                      <a:pt x="209159" y="170231"/>
                      <a:pt x="192452" y="174784"/>
                    </a:cubicBezTo>
                    <a:cubicBezTo>
                      <a:pt x="174927" y="179622"/>
                      <a:pt x="157031" y="182966"/>
                      <a:pt x="138945" y="184785"/>
                    </a:cubicBezTo>
                    <a:lnTo>
                      <a:pt x="121934" y="154210"/>
                    </a:lnTo>
                    <a:cubicBezTo>
                      <a:pt x="126704" y="154086"/>
                      <a:pt x="131466" y="153705"/>
                      <a:pt x="136189" y="153067"/>
                    </a:cubicBezTo>
                    <a:cubicBezTo>
                      <a:pt x="143346" y="152248"/>
                      <a:pt x="150454" y="151038"/>
                      <a:pt x="157478" y="149447"/>
                    </a:cubicBezTo>
                    <a:cubicBezTo>
                      <a:pt x="165271" y="147733"/>
                      <a:pt x="173539" y="145637"/>
                      <a:pt x="182283" y="143065"/>
                    </a:cubicBezTo>
                    <a:cubicBezTo>
                      <a:pt x="190779" y="140513"/>
                      <a:pt x="199066" y="137331"/>
                      <a:pt x="207087" y="133540"/>
                    </a:cubicBezTo>
                    <a:lnTo>
                      <a:pt x="156812" y="104584"/>
                    </a:lnTo>
                    <a:lnTo>
                      <a:pt x="150160" y="106871"/>
                    </a:lnTo>
                    <a:lnTo>
                      <a:pt x="143222" y="108966"/>
                    </a:lnTo>
                    <a:cubicBezTo>
                      <a:pt x="130582" y="113157"/>
                      <a:pt x="118892" y="116491"/>
                      <a:pt x="108343" y="118491"/>
                    </a:cubicBezTo>
                    <a:cubicBezTo>
                      <a:pt x="98545" y="120767"/>
                      <a:pt x="88556" y="122101"/>
                      <a:pt x="78501" y="122491"/>
                    </a:cubicBezTo>
                    <a:cubicBezTo>
                      <a:pt x="69710" y="122949"/>
                      <a:pt x="60891" y="122282"/>
                      <a:pt x="52271" y="120491"/>
                    </a:cubicBezTo>
                    <a:cubicBezTo>
                      <a:pt x="43736" y="118548"/>
                      <a:pt x="35535" y="115338"/>
                      <a:pt x="27941" y="110966"/>
                    </a:cubicBezTo>
                    <a:cubicBezTo>
                      <a:pt x="19597" y="106585"/>
                      <a:pt x="12355" y="100365"/>
                      <a:pt x="6748" y="92773"/>
                    </a:cubicBezTo>
                    <a:cubicBezTo>
                      <a:pt x="2671" y="87078"/>
                      <a:pt x="656" y="80153"/>
                      <a:pt x="1045" y="73152"/>
                    </a:cubicBezTo>
                    <a:cubicBezTo>
                      <a:pt x="1825" y="65865"/>
                      <a:pt x="4733" y="58979"/>
                      <a:pt x="9409" y="53340"/>
                    </a:cubicBezTo>
                    <a:cubicBezTo>
                      <a:pt x="15244" y="45977"/>
                      <a:pt x="22163" y="39557"/>
                      <a:pt x="29937" y="34290"/>
                    </a:cubicBezTo>
                    <a:lnTo>
                      <a:pt x="0" y="16954"/>
                    </a:lnTo>
                    <a:lnTo>
                      <a:pt x="17677" y="6763"/>
                    </a:lnTo>
                    <a:lnTo>
                      <a:pt x="47329" y="23908"/>
                    </a:lnTo>
                    <a:cubicBezTo>
                      <a:pt x="61261" y="17031"/>
                      <a:pt x="75878" y="11668"/>
                      <a:pt x="90951" y="7906"/>
                    </a:cubicBezTo>
                    <a:cubicBezTo>
                      <a:pt x="105283" y="4220"/>
                      <a:pt x="119862" y="1581"/>
                      <a:pt x="134574" y="0"/>
                    </a:cubicBezTo>
                    <a:lnTo>
                      <a:pt x="149590" y="29242"/>
                    </a:lnTo>
                    <a:close/>
                    <a:moveTo>
                      <a:pt x="63295" y="82391"/>
                    </a:moveTo>
                    <a:cubicBezTo>
                      <a:pt x="69976" y="86230"/>
                      <a:pt x="77684" y="87897"/>
                      <a:pt x="85344" y="87154"/>
                    </a:cubicBezTo>
                    <a:cubicBezTo>
                      <a:pt x="95637" y="85973"/>
                      <a:pt x="105768" y="83677"/>
                      <a:pt x="115566" y="80296"/>
                    </a:cubicBezTo>
                    <a:lnTo>
                      <a:pt x="68047" y="52769"/>
                    </a:lnTo>
                    <a:cubicBezTo>
                      <a:pt x="50560" y="64484"/>
                      <a:pt x="48944" y="74390"/>
                      <a:pt x="63295" y="82391"/>
                    </a:cubicBezTo>
                    <a:close/>
                    <a:moveTo>
                      <a:pt x="230087" y="96298"/>
                    </a:moveTo>
                    <a:cubicBezTo>
                      <a:pt x="222826" y="92364"/>
                      <a:pt x="214501" y="90859"/>
                      <a:pt x="206327" y="92012"/>
                    </a:cubicBezTo>
                    <a:cubicBezTo>
                      <a:pt x="195084" y="93516"/>
                      <a:pt x="183993" y="95974"/>
                      <a:pt x="173159" y="99346"/>
                    </a:cubicBezTo>
                    <a:lnTo>
                      <a:pt x="220678" y="126682"/>
                    </a:lnTo>
                    <a:cubicBezTo>
                      <a:pt x="240541" y="114681"/>
                      <a:pt x="243772" y="104489"/>
                      <a:pt x="230087" y="96583"/>
                    </a:cubicBezTo>
                    <a:lnTo>
                      <a:pt x="230087" y="96298"/>
                    </a:lnTo>
                    <a:close/>
                  </a:path>
                </a:pathLst>
              </a:custGeom>
              <a:solidFill>
                <a:srgbClr val="F9CA0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grpSp>
        <p:grpSp>
          <p:nvGrpSpPr>
            <p:cNvPr id="24605" name="Google Shape;3472;p47">
              <a:extLst>
                <a:ext uri="{FF2B5EF4-FFF2-40B4-BE49-F238E27FC236}">
                  <a16:creationId xmlns:a16="http://schemas.microsoft.com/office/drawing/2014/main" id="{89CFE36E-B66B-6CDE-931C-1875F819CE77}"/>
                </a:ext>
              </a:extLst>
            </p:cNvPr>
            <p:cNvGrpSpPr>
              <a:grpSpLocks/>
            </p:cNvGrpSpPr>
            <p:nvPr/>
          </p:nvGrpSpPr>
          <p:grpSpPr bwMode="auto">
            <a:xfrm>
              <a:off x="2205711" y="4330032"/>
              <a:ext cx="883852" cy="621125"/>
              <a:chOff x="4015336" y="5072157"/>
              <a:chExt cx="883852" cy="621125"/>
            </a:xfrm>
          </p:grpSpPr>
          <p:sp>
            <p:nvSpPr>
              <p:cNvPr id="24797" name="Google Shape;3473;p47">
                <a:extLst>
                  <a:ext uri="{FF2B5EF4-FFF2-40B4-BE49-F238E27FC236}">
                    <a16:creationId xmlns:a16="http://schemas.microsoft.com/office/drawing/2014/main" id="{7292F88C-8923-869E-7755-17D0B3916B79}"/>
                  </a:ext>
                </a:extLst>
              </p:cNvPr>
              <p:cNvSpPr>
                <a:spLocks/>
              </p:cNvSpPr>
              <p:nvPr/>
            </p:nvSpPr>
            <p:spPr bwMode="auto">
              <a:xfrm>
                <a:off x="4015336" y="5181790"/>
                <a:ext cx="883852" cy="511492"/>
              </a:xfrm>
              <a:custGeom>
                <a:avLst/>
                <a:gdLst>
                  <a:gd name="T0" fmla="*/ 883852 w 883852"/>
                  <a:gd name="T1" fmla="*/ 255746 h 511492"/>
                  <a:gd name="T2" fmla="*/ 441926 w 883852"/>
                  <a:gd name="T3" fmla="*/ 511493 h 511492"/>
                  <a:gd name="T4" fmla="*/ 0 w 883852"/>
                  <a:gd name="T5" fmla="*/ 255746 h 511492"/>
                  <a:gd name="T6" fmla="*/ 441926 w 883852"/>
                  <a:gd name="T7" fmla="*/ 0 h 511492"/>
                  <a:gd name="T8" fmla="*/ 883852 w 883852"/>
                  <a:gd name="T9" fmla="*/ 255746 h 5114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DD990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798" name="Google Shape;3474;p47">
                <a:extLst>
                  <a:ext uri="{FF2B5EF4-FFF2-40B4-BE49-F238E27FC236}">
                    <a16:creationId xmlns:a16="http://schemas.microsoft.com/office/drawing/2014/main" id="{CA9B42FD-8E36-7D57-9D21-2EC804EA587D}"/>
                  </a:ext>
                </a:extLst>
              </p:cNvPr>
              <p:cNvSpPr>
                <a:spLocks/>
              </p:cNvSpPr>
              <p:nvPr/>
            </p:nvSpPr>
            <p:spPr bwMode="auto">
              <a:xfrm>
                <a:off x="4015526" y="5324856"/>
                <a:ext cx="87244" cy="116490"/>
              </a:xfrm>
              <a:custGeom>
                <a:avLst/>
                <a:gdLst>
                  <a:gd name="T0" fmla="*/ 0 w 87244"/>
                  <a:gd name="T1" fmla="*/ 116491 h 116490"/>
                  <a:gd name="T2" fmla="*/ 0 w 87244"/>
                  <a:gd name="T3" fmla="*/ 0 h 116490"/>
                  <a:gd name="T4" fmla="*/ 87245 w 87244"/>
                  <a:gd name="T5" fmla="*/ 77914 h 116490"/>
                  <a:gd name="T6" fmla="*/ 0 w 87244"/>
                  <a:gd name="T7" fmla="*/ 116491 h 11649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7244" h="116490" extrusionOk="0">
                    <a:moveTo>
                      <a:pt x="0" y="116491"/>
                    </a:moveTo>
                    <a:lnTo>
                      <a:pt x="0" y="0"/>
                    </a:lnTo>
                    <a:lnTo>
                      <a:pt x="87245" y="77914"/>
                    </a:lnTo>
                    <a:lnTo>
                      <a:pt x="0" y="116491"/>
                    </a:lnTo>
                    <a:close/>
                  </a:path>
                </a:pathLst>
              </a:custGeom>
              <a:solidFill>
                <a:srgbClr val="DD990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799" name="Google Shape;3475;p47">
                <a:extLst>
                  <a:ext uri="{FF2B5EF4-FFF2-40B4-BE49-F238E27FC236}">
                    <a16:creationId xmlns:a16="http://schemas.microsoft.com/office/drawing/2014/main" id="{2CE60586-76E8-7AD9-CE52-67FB5194D07B}"/>
                  </a:ext>
                </a:extLst>
              </p:cNvPr>
              <p:cNvSpPr>
                <a:spLocks/>
              </p:cNvSpPr>
              <p:nvPr/>
            </p:nvSpPr>
            <p:spPr bwMode="auto">
              <a:xfrm>
                <a:off x="4832661" y="5327903"/>
                <a:ext cx="66526" cy="157067"/>
              </a:xfrm>
              <a:custGeom>
                <a:avLst/>
                <a:gdLst>
                  <a:gd name="T0" fmla="*/ 66527 w 66526"/>
                  <a:gd name="T1" fmla="*/ 0 h 157067"/>
                  <a:gd name="T2" fmla="*/ 66527 w 66526"/>
                  <a:gd name="T3" fmla="*/ 109633 h 157067"/>
                  <a:gd name="T4" fmla="*/ 21859 w 66526"/>
                  <a:gd name="T5" fmla="*/ 157067 h 157067"/>
                  <a:gd name="T6" fmla="*/ 0 w 66526"/>
                  <a:gd name="T7" fmla="*/ 31623 h 157067"/>
                  <a:gd name="T8" fmla="*/ 66527 w 66526"/>
                  <a:gd name="T9" fmla="*/ 0 h 1570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526" h="157067" extrusionOk="0">
                    <a:moveTo>
                      <a:pt x="66527" y="0"/>
                    </a:moveTo>
                    <a:lnTo>
                      <a:pt x="66527" y="109633"/>
                    </a:lnTo>
                    <a:lnTo>
                      <a:pt x="21859" y="157067"/>
                    </a:lnTo>
                    <a:lnTo>
                      <a:pt x="0" y="31623"/>
                    </a:lnTo>
                    <a:lnTo>
                      <a:pt x="66527" y="0"/>
                    </a:lnTo>
                    <a:close/>
                  </a:path>
                </a:pathLst>
              </a:custGeom>
              <a:solidFill>
                <a:srgbClr val="DD990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800" name="Google Shape;3476;p47">
                <a:extLst>
                  <a:ext uri="{FF2B5EF4-FFF2-40B4-BE49-F238E27FC236}">
                    <a16:creationId xmlns:a16="http://schemas.microsoft.com/office/drawing/2014/main" id="{4A9996C2-1BFB-2C5A-1E2D-4350DC385940}"/>
                  </a:ext>
                </a:extLst>
              </p:cNvPr>
              <p:cNvSpPr>
                <a:spLocks/>
              </p:cNvSpPr>
              <p:nvPr/>
            </p:nvSpPr>
            <p:spPr bwMode="auto">
              <a:xfrm>
                <a:off x="4015336" y="5072157"/>
                <a:ext cx="883852" cy="511492"/>
              </a:xfrm>
              <a:custGeom>
                <a:avLst/>
                <a:gdLst>
                  <a:gd name="T0" fmla="*/ 883852 w 883852"/>
                  <a:gd name="T1" fmla="*/ 255746 h 511492"/>
                  <a:gd name="T2" fmla="*/ 441926 w 883852"/>
                  <a:gd name="T3" fmla="*/ 511492 h 511492"/>
                  <a:gd name="T4" fmla="*/ 0 w 883852"/>
                  <a:gd name="T5" fmla="*/ 255746 h 511492"/>
                  <a:gd name="T6" fmla="*/ 441926 w 883852"/>
                  <a:gd name="T7" fmla="*/ 0 h 511492"/>
                  <a:gd name="T8" fmla="*/ 883852 w 883852"/>
                  <a:gd name="T9" fmla="*/ 255746 h 5114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3852" h="511492" extrusionOk="0">
                    <a:moveTo>
                      <a:pt x="883852" y="255746"/>
                    </a:moveTo>
                    <a:cubicBezTo>
                      <a:pt x="883852" y="396991"/>
                      <a:pt x="685995" y="511492"/>
                      <a:pt x="441926" y="511492"/>
                    </a:cubicBezTo>
                    <a:cubicBezTo>
                      <a:pt x="197857" y="511492"/>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801" name="Google Shape;3477;p47">
                <a:extLst>
                  <a:ext uri="{FF2B5EF4-FFF2-40B4-BE49-F238E27FC236}">
                    <a16:creationId xmlns:a16="http://schemas.microsoft.com/office/drawing/2014/main" id="{36DBC0F5-23CE-66B0-827A-BE8BEDF3797C}"/>
                  </a:ext>
                </a:extLst>
              </p:cNvPr>
              <p:cNvSpPr>
                <a:spLocks/>
              </p:cNvSpPr>
              <p:nvPr/>
            </p:nvSpPr>
            <p:spPr bwMode="auto">
              <a:xfrm>
                <a:off x="4141033" y="5141785"/>
                <a:ext cx="632610" cy="366093"/>
              </a:xfrm>
              <a:custGeom>
                <a:avLst/>
                <a:gdLst>
                  <a:gd name="T0" fmla="*/ 632040 w 632610"/>
                  <a:gd name="T1" fmla="*/ 194024 h 366093"/>
                  <a:gd name="T2" fmla="*/ 539948 w 632610"/>
                  <a:gd name="T3" fmla="*/ 312515 h 366093"/>
                  <a:gd name="T4" fmla="*/ 92510 w 632610"/>
                  <a:gd name="T5" fmla="*/ 312515 h 366093"/>
                  <a:gd name="T6" fmla="*/ 608 w 632610"/>
                  <a:gd name="T7" fmla="*/ 194024 h 366093"/>
                  <a:gd name="T8" fmla="*/ 92510 w 632610"/>
                  <a:gd name="T9" fmla="*/ 53721 h 366093"/>
                  <a:gd name="T10" fmla="*/ 539948 w 632610"/>
                  <a:gd name="T11" fmla="*/ 53721 h 366093"/>
                  <a:gd name="T12" fmla="*/ 632040 w 632610"/>
                  <a:gd name="T13" fmla="*/ 194024 h 36609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610" h="366093" extrusionOk="0">
                    <a:moveTo>
                      <a:pt x="632040" y="194024"/>
                    </a:moveTo>
                    <a:cubicBezTo>
                      <a:pt x="627573" y="237173"/>
                      <a:pt x="596971" y="279749"/>
                      <a:pt x="539948" y="312515"/>
                    </a:cubicBezTo>
                    <a:cubicBezTo>
                      <a:pt x="416399" y="383953"/>
                      <a:pt x="216059" y="383953"/>
                      <a:pt x="92510" y="312515"/>
                    </a:cubicBezTo>
                    <a:cubicBezTo>
                      <a:pt x="35487" y="279559"/>
                      <a:pt x="4980" y="237173"/>
                      <a:pt x="608" y="194024"/>
                    </a:cubicBezTo>
                    <a:cubicBezTo>
                      <a:pt x="-4809" y="143637"/>
                      <a:pt x="25983" y="92107"/>
                      <a:pt x="92510" y="53721"/>
                    </a:cubicBezTo>
                    <a:cubicBezTo>
                      <a:pt x="216059" y="-17907"/>
                      <a:pt x="416399" y="-17907"/>
                      <a:pt x="539948" y="53721"/>
                    </a:cubicBezTo>
                    <a:cubicBezTo>
                      <a:pt x="606569" y="92107"/>
                      <a:pt x="637267" y="143637"/>
                      <a:pt x="632040" y="194024"/>
                    </a:cubicBez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802" name="Google Shape;3478;p47">
                <a:extLst>
                  <a:ext uri="{FF2B5EF4-FFF2-40B4-BE49-F238E27FC236}">
                    <a16:creationId xmlns:a16="http://schemas.microsoft.com/office/drawing/2014/main" id="{94A18165-EE19-C770-66ED-6116E24505A8}"/>
                  </a:ext>
                </a:extLst>
              </p:cNvPr>
              <p:cNvSpPr>
                <a:spLocks/>
              </p:cNvSpPr>
              <p:nvPr/>
            </p:nvSpPr>
            <p:spPr bwMode="auto">
              <a:xfrm>
                <a:off x="4141641" y="5163692"/>
                <a:ext cx="631431" cy="344185"/>
              </a:xfrm>
              <a:custGeom>
                <a:avLst/>
                <a:gdLst>
                  <a:gd name="T0" fmla="*/ 631432 w 631431"/>
                  <a:gd name="T1" fmla="*/ 172117 h 344185"/>
                  <a:gd name="T2" fmla="*/ 539340 w 631431"/>
                  <a:gd name="T3" fmla="*/ 290608 h 344185"/>
                  <a:gd name="T4" fmla="*/ 91902 w 631431"/>
                  <a:gd name="T5" fmla="*/ 290608 h 344185"/>
                  <a:gd name="T6" fmla="*/ 0 w 631431"/>
                  <a:gd name="T7" fmla="*/ 172117 h 344185"/>
                  <a:gd name="T8" fmla="*/ 91902 w 631431"/>
                  <a:gd name="T9" fmla="*/ 53721 h 344185"/>
                  <a:gd name="T10" fmla="*/ 539340 w 631431"/>
                  <a:gd name="T11" fmla="*/ 53721 h 344185"/>
                  <a:gd name="T12" fmla="*/ 631432 w 631431"/>
                  <a:gd name="T13" fmla="*/ 172117 h 3441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1431" h="344185" extrusionOk="0">
                    <a:moveTo>
                      <a:pt x="631432" y="172117"/>
                    </a:moveTo>
                    <a:cubicBezTo>
                      <a:pt x="626965" y="215265"/>
                      <a:pt x="596363" y="257842"/>
                      <a:pt x="539340" y="290608"/>
                    </a:cubicBezTo>
                    <a:cubicBezTo>
                      <a:pt x="415791" y="362045"/>
                      <a:pt x="215451" y="362045"/>
                      <a:pt x="91902" y="290608"/>
                    </a:cubicBezTo>
                    <a:cubicBezTo>
                      <a:pt x="34879" y="257651"/>
                      <a:pt x="4372" y="215265"/>
                      <a:pt x="0" y="172117"/>
                    </a:cubicBezTo>
                    <a:cubicBezTo>
                      <a:pt x="4372" y="129064"/>
                      <a:pt x="34974" y="86392"/>
                      <a:pt x="91902" y="53721"/>
                    </a:cubicBezTo>
                    <a:cubicBezTo>
                      <a:pt x="215451" y="-17907"/>
                      <a:pt x="415791" y="-17907"/>
                      <a:pt x="539340" y="53721"/>
                    </a:cubicBezTo>
                    <a:cubicBezTo>
                      <a:pt x="596363" y="86678"/>
                      <a:pt x="626965" y="129064"/>
                      <a:pt x="631432" y="172117"/>
                    </a:cubicBezTo>
                    <a:close/>
                  </a:path>
                </a:pathLst>
              </a:custGeom>
              <a:solidFill>
                <a:srgbClr val="E8A30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803" name="Google Shape;3479;p47">
                <a:extLst>
                  <a:ext uri="{FF2B5EF4-FFF2-40B4-BE49-F238E27FC236}">
                    <a16:creationId xmlns:a16="http://schemas.microsoft.com/office/drawing/2014/main" id="{4FE0454B-F5DE-3087-9457-5E25174D006C}"/>
                  </a:ext>
                </a:extLst>
              </p:cNvPr>
              <p:cNvSpPr>
                <a:spLocks/>
              </p:cNvSpPr>
              <p:nvPr/>
            </p:nvSpPr>
            <p:spPr bwMode="auto">
              <a:xfrm>
                <a:off x="4303110" y="5245703"/>
                <a:ext cx="294907" cy="185737"/>
              </a:xfrm>
              <a:custGeom>
                <a:avLst/>
                <a:gdLst>
                  <a:gd name="T0" fmla="*/ 149495 w 294907"/>
                  <a:gd name="T1" fmla="*/ 30194 h 185737"/>
                  <a:gd name="T2" fmla="*/ 137900 w 294907"/>
                  <a:gd name="T3" fmla="*/ 31147 h 185737"/>
                  <a:gd name="T4" fmla="*/ 120413 w 294907"/>
                  <a:gd name="T5" fmla="*/ 34290 h 185737"/>
                  <a:gd name="T6" fmla="*/ 100360 w 294907"/>
                  <a:gd name="T7" fmla="*/ 39529 h 185737"/>
                  <a:gd name="T8" fmla="*/ 80497 w 294907"/>
                  <a:gd name="T9" fmla="*/ 47054 h 185737"/>
                  <a:gd name="T10" fmla="*/ 131342 w 294907"/>
                  <a:gd name="T11" fmla="*/ 76486 h 185737"/>
                  <a:gd name="T12" fmla="*/ 140846 w 294907"/>
                  <a:gd name="T13" fmla="*/ 73247 h 185737"/>
                  <a:gd name="T14" fmla="*/ 177341 w 294907"/>
                  <a:gd name="T15" fmla="*/ 62293 h 185737"/>
                  <a:gd name="T16" fmla="*/ 210224 w 294907"/>
                  <a:gd name="T17" fmla="*/ 56864 h 185737"/>
                  <a:gd name="T18" fmla="*/ 240541 w 294907"/>
                  <a:gd name="T19" fmla="*/ 58864 h 185737"/>
                  <a:gd name="T20" fmla="*/ 269052 w 294907"/>
                  <a:gd name="T21" fmla="*/ 70199 h 185737"/>
                  <a:gd name="T22" fmla="*/ 291006 w 294907"/>
                  <a:gd name="T23" fmla="*/ 89249 h 185737"/>
                  <a:gd name="T24" fmla="*/ 294142 w 294907"/>
                  <a:gd name="T25" fmla="*/ 109156 h 185737"/>
                  <a:gd name="T26" fmla="*/ 282263 w 294907"/>
                  <a:gd name="T27" fmla="*/ 128778 h 185737"/>
                  <a:gd name="T28" fmla="*/ 259073 w 294907"/>
                  <a:gd name="T29" fmla="*/ 147161 h 185737"/>
                  <a:gd name="T30" fmla="*/ 291386 w 294907"/>
                  <a:gd name="T31" fmla="*/ 166211 h 185737"/>
                  <a:gd name="T32" fmla="*/ 273804 w 294907"/>
                  <a:gd name="T33" fmla="*/ 176403 h 185737"/>
                  <a:gd name="T34" fmla="*/ 241206 w 294907"/>
                  <a:gd name="T35" fmla="*/ 157353 h 185737"/>
                  <a:gd name="T36" fmla="*/ 192737 w 294907"/>
                  <a:gd name="T37" fmla="*/ 175736 h 185737"/>
                  <a:gd name="T38" fmla="*/ 139230 w 294907"/>
                  <a:gd name="T39" fmla="*/ 185738 h 185737"/>
                  <a:gd name="T40" fmla="*/ 122219 w 294907"/>
                  <a:gd name="T41" fmla="*/ 154972 h 185737"/>
                  <a:gd name="T42" fmla="*/ 136474 w 294907"/>
                  <a:gd name="T43" fmla="*/ 153829 h 185737"/>
                  <a:gd name="T44" fmla="*/ 157763 w 294907"/>
                  <a:gd name="T45" fmla="*/ 150209 h 185737"/>
                  <a:gd name="T46" fmla="*/ 182568 w 294907"/>
                  <a:gd name="T47" fmla="*/ 143827 h 185737"/>
                  <a:gd name="T48" fmla="*/ 207373 w 294907"/>
                  <a:gd name="T49" fmla="*/ 134302 h 185737"/>
                  <a:gd name="T50" fmla="*/ 156908 w 294907"/>
                  <a:gd name="T51" fmla="*/ 105061 h 185737"/>
                  <a:gd name="T52" fmla="*/ 150255 w 294907"/>
                  <a:gd name="T53" fmla="*/ 107347 h 185737"/>
                  <a:gd name="T54" fmla="*/ 143317 w 294907"/>
                  <a:gd name="T55" fmla="*/ 109442 h 185737"/>
                  <a:gd name="T56" fmla="*/ 108438 w 294907"/>
                  <a:gd name="T57" fmla="*/ 118967 h 185737"/>
                  <a:gd name="T58" fmla="*/ 78596 w 294907"/>
                  <a:gd name="T59" fmla="*/ 122968 h 185737"/>
                  <a:gd name="T60" fmla="*/ 52271 w 294907"/>
                  <a:gd name="T61" fmla="*/ 120491 h 185737"/>
                  <a:gd name="T62" fmla="*/ 27941 w 294907"/>
                  <a:gd name="T63" fmla="*/ 110966 h 185737"/>
                  <a:gd name="T64" fmla="*/ 6748 w 294907"/>
                  <a:gd name="T65" fmla="*/ 92773 h 185737"/>
                  <a:gd name="T66" fmla="*/ 1045 w 294907"/>
                  <a:gd name="T67" fmla="*/ 73152 h 185737"/>
                  <a:gd name="T68" fmla="*/ 9409 w 294907"/>
                  <a:gd name="T69" fmla="*/ 53340 h 185737"/>
                  <a:gd name="T70" fmla="*/ 29937 w 294907"/>
                  <a:gd name="T71" fmla="*/ 34290 h 185737"/>
                  <a:gd name="T72" fmla="*/ 0 w 294907"/>
                  <a:gd name="T73" fmla="*/ 16954 h 185737"/>
                  <a:gd name="T74" fmla="*/ 17677 w 294907"/>
                  <a:gd name="T75" fmla="*/ 6763 h 185737"/>
                  <a:gd name="T76" fmla="*/ 47329 w 294907"/>
                  <a:gd name="T77" fmla="*/ 23908 h 185737"/>
                  <a:gd name="T78" fmla="*/ 90951 w 294907"/>
                  <a:gd name="T79" fmla="*/ 7906 h 185737"/>
                  <a:gd name="T80" fmla="*/ 134574 w 294907"/>
                  <a:gd name="T81" fmla="*/ 0 h 185737"/>
                  <a:gd name="T82" fmla="*/ 149495 w 294907"/>
                  <a:gd name="T83" fmla="*/ 30194 h 185737"/>
                  <a:gd name="T84" fmla="*/ 63200 w 294907"/>
                  <a:gd name="T85" fmla="*/ 83629 h 185737"/>
                  <a:gd name="T86" fmla="*/ 85249 w 294907"/>
                  <a:gd name="T87" fmla="*/ 88392 h 185737"/>
                  <a:gd name="T88" fmla="*/ 115471 w 294907"/>
                  <a:gd name="T89" fmla="*/ 81534 h 185737"/>
                  <a:gd name="T90" fmla="*/ 67952 w 294907"/>
                  <a:gd name="T91" fmla="*/ 54007 h 185737"/>
                  <a:gd name="T92" fmla="*/ 63200 w 294907"/>
                  <a:gd name="T93" fmla="*/ 83629 h 185737"/>
                  <a:gd name="T94" fmla="*/ 229992 w 294907"/>
                  <a:gd name="T95" fmla="*/ 97822 h 185737"/>
                  <a:gd name="T96" fmla="*/ 206232 w 294907"/>
                  <a:gd name="T97" fmla="*/ 93535 h 185737"/>
                  <a:gd name="T98" fmla="*/ 173064 w 294907"/>
                  <a:gd name="T99" fmla="*/ 100870 h 185737"/>
                  <a:gd name="T100" fmla="*/ 220583 w 294907"/>
                  <a:gd name="T101" fmla="*/ 128206 h 185737"/>
                  <a:gd name="T102" fmla="*/ 229992 w 294907"/>
                  <a:gd name="T103" fmla="*/ 97822 h 18573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94907" h="185737" extrusionOk="0">
                    <a:moveTo>
                      <a:pt x="149495" y="30194"/>
                    </a:moveTo>
                    <a:cubicBezTo>
                      <a:pt x="145610" y="30184"/>
                      <a:pt x="141732" y="30509"/>
                      <a:pt x="137900" y="31147"/>
                    </a:cubicBezTo>
                    <a:cubicBezTo>
                      <a:pt x="132768" y="31909"/>
                      <a:pt x="126876" y="32956"/>
                      <a:pt x="120413" y="34290"/>
                    </a:cubicBezTo>
                    <a:cubicBezTo>
                      <a:pt x="113950" y="35623"/>
                      <a:pt x="107298" y="37433"/>
                      <a:pt x="100360" y="39529"/>
                    </a:cubicBezTo>
                    <a:cubicBezTo>
                      <a:pt x="93565" y="41548"/>
                      <a:pt x="86926" y="44062"/>
                      <a:pt x="80497" y="47054"/>
                    </a:cubicBezTo>
                    <a:lnTo>
                      <a:pt x="131342" y="76486"/>
                    </a:lnTo>
                    <a:lnTo>
                      <a:pt x="140846" y="73247"/>
                    </a:lnTo>
                    <a:cubicBezTo>
                      <a:pt x="153771" y="68961"/>
                      <a:pt x="165936" y="65246"/>
                      <a:pt x="177341" y="62293"/>
                    </a:cubicBezTo>
                    <a:cubicBezTo>
                      <a:pt x="188089" y="59369"/>
                      <a:pt x="199107" y="57550"/>
                      <a:pt x="210224" y="56864"/>
                    </a:cubicBezTo>
                    <a:cubicBezTo>
                      <a:pt x="220373" y="56169"/>
                      <a:pt x="230569" y="56845"/>
                      <a:pt x="240541" y="58864"/>
                    </a:cubicBezTo>
                    <a:cubicBezTo>
                      <a:pt x="250594" y="61074"/>
                      <a:pt x="260223" y="64894"/>
                      <a:pt x="269052" y="70199"/>
                    </a:cubicBezTo>
                    <a:cubicBezTo>
                      <a:pt x="277853" y="74600"/>
                      <a:pt x="285403" y="81153"/>
                      <a:pt x="291006" y="89249"/>
                    </a:cubicBezTo>
                    <a:cubicBezTo>
                      <a:pt x="294700" y="95183"/>
                      <a:pt x="295831" y="102365"/>
                      <a:pt x="294142" y="109156"/>
                    </a:cubicBezTo>
                    <a:cubicBezTo>
                      <a:pt x="292005" y="116643"/>
                      <a:pt x="287902" y="123425"/>
                      <a:pt x="282263" y="128778"/>
                    </a:cubicBezTo>
                    <a:cubicBezTo>
                      <a:pt x="275290" y="135807"/>
                      <a:pt x="267506" y="141979"/>
                      <a:pt x="259073" y="147161"/>
                    </a:cubicBezTo>
                    <a:lnTo>
                      <a:pt x="291386" y="166211"/>
                    </a:lnTo>
                    <a:lnTo>
                      <a:pt x="273804" y="176403"/>
                    </a:lnTo>
                    <a:lnTo>
                      <a:pt x="241206" y="157353"/>
                    </a:lnTo>
                    <a:cubicBezTo>
                      <a:pt x="225675" y="165020"/>
                      <a:pt x="209444" y="171183"/>
                      <a:pt x="192737" y="175736"/>
                    </a:cubicBezTo>
                    <a:cubicBezTo>
                      <a:pt x="175214" y="180575"/>
                      <a:pt x="157315" y="183918"/>
                      <a:pt x="139230" y="185738"/>
                    </a:cubicBezTo>
                    <a:lnTo>
                      <a:pt x="122219" y="154972"/>
                    </a:lnTo>
                    <a:cubicBezTo>
                      <a:pt x="126988" y="154848"/>
                      <a:pt x="131746" y="154467"/>
                      <a:pt x="136474" y="153829"/>
                    </a:cubicBezTo>
                    <a:cubicBezTo>
                      <a:pt x="143631" y="153010"/>
                      <a:pt x="150737" y="151800"/>
                      <a:pt x="157763" y="150209"/>
                    </a:cubicBezTo>
                    <a:cubicBezTo>
                      <a:pt x="165556" y="148495"/>
                      <a:pt x="173824" y="146399"/>
                      <a:pt x="182568" y="143827"/>
                    </a:cubicBezTo>
                    <a:cubicBezTo>
                      <a:pt x="191061" y="141275"/>
                      <a:pt x="199352" y="138093"/>
                      <a:pt x="207373" y="134302"/>
                    </a:cubicBezTo>
                    <a:lnTo>
                      <a:pt x="156908" y="105061"/>
                    </a:lnTo>
                    <a:lnTo>
                      <a:pt x="150255" y="107347"/>
                    </a:lnTo>
                    <a:lnTo>
                      <a:pt x="143317" y="109442"/>
                    </a:lnTo>
                    <a:cubicBezTo>
                      <a:pt x="130677" y="113633"/>
                      <a:pt x="118987" y="116967"/>
                      <a:pt x="108438" y="118967"/>
                    </a:cubicBezTo>
                    <a:cubicBezTo>
                      <a:pt x="98639" y="121244"/>
                      <a:pt x="88648" y="122577"/>
                      <a:pt x="78596" y="122968"/>
                    </a:cubicBezTo>
                    <a:cubicBezTo>
                      <a:pt x="69751" y="123282"/>
                      <a:pt x="60903" y="122453"/>
                      <a:pt x="52271" y="120491"/>
                    </a:cubicBezTo>
                    <a:cubicBezTo>
                      <a:pt x="43734" y="118548"/>
                      <a:pt x="35533" y="115338"/>
                      <a:pt x="27941" y="110966"/>
                    </a:cubicBezTo>
                    <a:cubicBezTo>
                      <a:pt x="19598" y="106585"/>
                      <a:pt x="12352" y="100365"/>
                      <a:pt x="6748" y="92773"/>
                    </a:cubicBezTo>
                    <a:cubicBezTo>
                      <a:pt x="2672" y="87078"/>
                      <a:pt x="660" y="80153"/>
                      <a:pt x="1045" y="73152"/>
                    </a:cubicBezTo>
                    <a:cubicBezTo>
                      <a:pt x="1828" y="65865"/>
                      <a:pt x="4737" y="58979"/>
                      <a:pt x="9409" y="53340"/>
                    </a:cubicBezTo>
                    <a:cubicBezTo>
                      <a:pt x="15242" y="45977"/>
                      <a:pt x="22166" y="39557"/>
                      <a:pt x="29937" y="34290"/>
                    </a:cubicBezTo>
                    <a:lnTo>
                      <a:pt x="0" y="16954"/>
                    </a:lnTo>
                    <a:lnTo>
                      <a:pt x="17677" y="6763"/>
                    </a:lnTo>
                    <a:lnTo>
                      <a:pt x="47329" y="23908"/>
                    </a:lnTo>
                    <a:cubicBezTo>
                      <a:pt x="61259" y="17031"/>
                      <a:pt x="75883" y="11668"/>
                      <a:pt x="90951" y="7906"/>
                    </a:cubicBezTo>
                    <a:cubicBezTo>
                      <a:pt x="105285" y="4229"/>
                      <a:pt x="119863" y="1591"/>
                      <a:pt x="134574" y="0"/>
                    </a:cubicBezTo>
                    <a:lnTo>
                      <a:pt x="149495" y="30194"/>
                    </a:lnTo>
                    <a:close/>
                    <a:moveTo>
                      <a:pt x="63200" y="83629"/>
                    </a:moveTo>
                    <a:cubicBezTo>
                      <a:pt x="69880" y="87468"/>
                      <a:pt x="77584" y="89135"/>
                      <a:pt x="85249" y="88392"/>
                    </a:cubicBezTo>
                    <a:cubicBezTo>
                      <a:pt x="95542" y="87211"/>
                      <a:pt x="105675" y="84915"/>
                      <a:pt x="115471" y="81534"/>
                    </a:cubicBezTo>
                    <a:lnTo>
                      <a:pt x="67952" y="54007"/>
                    </a:lnTo>
                    <a:cubicBezTo>
                      <a:pt x="50465" y="65437"/>
                      <a:pt x="48945" y="75343"/>
                      <a:pt x="63200" y="83629"/>
                    </a:cubicBezTo>
                    <a:close/>
                    <a:moveTo>
                      <a:pt x="229992" y="97822"/>
                    </a:moveTo>
                    <a:cubicBezTo>
                      <a:pt x="222731" y="93888"/>
                      <a:pt x="214405" y="92383"/>
                      <a:pt x="206232" y="93535"/>
                    </a:cubicBezTo>
                    <a:cubicBezTo>
                      <a:pt x="194990" y="95040"/>
                      <a:pt x="183894" y="97498"/>
                      <a:pt x="173064" y="100870"/>
                    </a:cubicBezTo>
                    <a:lnTo>
                      <a:pt x="220583" y="128206"/>
                    </a:lnTo>
                    <a:cubicBezTo>
                      <a:pt x="240446" y="115633"/>
                      <a:pt x="243677" y="105442"/>
                      <a:pt x="229992" y="97822"/>
                    </a:cubicBez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804" name="Google Shape;3480;p47">
                <a:extLst>
                  <a:ext uri="{FF2B5EF4-FFF2-40B4-BE49-F238E27FC236}">
                    <a16:creationId xmlns:a16="http://schemas.microsoft.com/office/drawing/2014/main" id="{BCFD4E3E-863C-EED0-B69D-1BCA50E16A09}"/>
                  </a:ext>
                </a:extLst>
              </p:cNvPr>
              <p:cNvSpPr>
                <a:spLocks/>
              </p:cNvSpPr>
              <p:nvPr/>
            </p:nvSpPr>
            <p:spPr bwMode="auto">
              <a:xfrm>
                <a:off x="4425329" y="5383530"/>
                <a:ext cx="19007" cy="25431"/>
              </a:xfrm>
              <a:custGeom>
                <a:avLst/>
                <a:gdLst>
                  <a:gd name="T0" fmla="*/ 0 w 19007"/>
                  <a:gd name="T1" fmla="*/ 17145 h 25431"/>
                  <a:gd name="T2" fmla="*/ 0 w 19007"/>
                  <a:gd name="T3" fmla="*/ 0 h 25431"/>
                  <a:gd name="T4" fmla="*/ 19008 w 19007"/>
                  <a:gd name="T5" fmla="*/ 12478 h 25431"/>
                  <a:gd name="T6" fmla="*/ 10549 w 19007"/>
                  <a:gd name="T7" fmla="*/ 25432 h 25431"/>
                  <a:gd name="T8" fmla="*/ 0 w 19007"/>
                  <a:gd name="T9" fmla="*/ 17145 h 254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007" h="25431" extrusionOk="0">
                    <a:moveTo>
                      <a:pt x="0" y="17145"/>
                    </a:moveTo>
                    <a:cubicBezTo>
                      <a:pt x="0" y="15907"/>
                      <a:pt x="0" y="0"/>
                      <a:pt x="0" y="0"/>
                    </a:cubicBezTo>
                    <a:lnTo>
                      <a:pt x="19008" y="12478"/>
                    </a:lnTo>
                    <a:lnTo>
                      <a:pt x="10549" y="25432"/>
                    </a:lnTo>
                    <a:lnTo>
                      <a:pt x="0" y="17145"/>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805" name="Google Shape;3481;p47">
                <a:extLst>
                  <a:ext uri="{FF2B5EF4-FFF2-40B4-BE49-F238E27FC236}">
                    <a16:creationId xmlns:a16="http://schemas.microsoft.com/office/drawing/2014/main" id="{4D565271-6D96-3B99-B5DB-3D71F40487E4}"/>
                  </a:ext>
                </a:extLst>
              </p:cNvPr>
              <p:cNvSpPr>
                <a:spLocks/>
              </p:cNvSpPr>
              <p:nvPr/>
            </p:nvSpPr>
            <p:spPr bwMode="auto">
              <a:xfrm>
                <a:off x="4552490" y="5394578"/>
                <a:ext cx="42006" cy="19716"/>
              </a:xfrm>
              <a:custGeom>
                <a:avLst/>
                <a:gdLst>
                  <a:gd name="T0" fmla="*/ 42007 w 42006"/>
                  <a:gd name="T1" fmla="*/ 17145 h 19716"/>
                  <a:gd name="T2" fmla="*/ 42007 w 42006"/>
                  <a:gd name="T3" fmla="*/ 0 h 19716"/>
                  <a:gd name="T4" fmla="*/ 0 w 42006"/>
                  <a:gd name="T5" fmla="*/ 3239 h 19716"/>
                  <a:gd name="T6" fmla="*/ 24140 w 42006"/>
                  <a:gd name="T7" fmla="*/ 19717 h 19716"/>
                  <a:gd name="T8" fmla="*/ 42007 w 42006"/>
                  <a:gd name="T9" fmla="*/ 17145 h 197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006" h="19716" extrusionOk="0">
                    <a:moveTo>
                      <a:pt x="42007" y="17145"/>
                    </a:moveTo>
                    <a:lnTo>
                      <a:pt x="42007" y="0"/>
                    </a:lnTo>
                    <a:lnTo>
                      <a:pt x="0" y="3239"/>
                    </a:lnTo>
                    <a:lnTo>
                      <a:pt x="24140" y="19717"/>
                    </a:lnTo>
                    <a:lnTo>
                      <a:pt x="42007" y="17145"/>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806" name="Google Shape;3482;p47">
                <a:extLst>
                  <a:ext uri="{FF2B5EF4-FFF2-40B4-BE49-F238E27FC236}">
                    <a16:creationId xmlns:a16="http://schemas.microsoft.com/office/drawing/2014/main" id="{4DD62037-8F44-E2BE-2551-EB5AFC9C2D5A}"/>
                  </a:ext>
                </a:extLst>
              </p:cNvPr>
              <p:cNvSpPr>
                <a:spLocks/>
              </p:cNvSpPr>
              <p:nvPr/>
            </p:nvSpPr>
            <p:spPr bwMode="auto">
              <a:xfrm>
                <a:off x="4566555" y="5331333"/>
                <a:ext cx="31457" cy="17335"/>
              </a:xfrm>
              <a:custGeom>
                <a:avLst/>
                <a:gdLst>
                  <a:gd name="T0" fmla="*/ 31458 w 31457"/>
                  <a:gd name="T1" fmla="*/ 17336 h 17335"/>
                  <a:gd name="T2" fmla="*/ 31458 w 31457"/>
                  <a:gd name="T3" fmla="*/ 0 h 17335"/>
                  <a:gd name="T4" fmla="*/ 0 w 31457"/>
                  <a:gd name="T5" fmla="*/ 11430 h 17335"/>
                  <a:gd name="T6" fmla="*/ 31458 w 31457"/>
                  <a:gd name="T7" fmla="*/ 17336 h 173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457" h="17335" extrusionOk="0">
                    <a:moveTo>
                      <a:pt x="31458" y="17336"/>
                    </a:moveTo>
                    <a:lnTo>
                      <a:pt x="31458" y="0"/>
                    </a:lnTo>
                    <a:lnTo>
                      <a:pt x="0" y="11430"/>
                    </a:lnTo>
                    <a:lnTo>
                      <a:pt x="31458" y="17336"/>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807" name="Google Shape;3483;p47">
                <a:extLst>
                  <a:ext uri="{FF2B5EF4-FFF2-40B4-BE49-F238E27FC236}">
                    <a16:creationId xmlns:a16="http://schemas.microsoft.com/office/drawing/2014/main" id="{CE5309AC-E9DB-0383-93EC-E2171507168A}"/>
                  </a:ext>
                </a:extLst>
              </p:cNvPr>
              <p:cNvSpPr>
                <a:spLocks/>
              </p:cNvSpPr>
              <p:nvPr/>
            </p:nvSpPr>
            <p:spPr bwMode="auto">
              <a:xfrm>
                <a:off x="4467716" y="5337714"/>
                <a:ext cx="47423" cy="33146"/>
              </a:xfrm>
              <a:custGeom>
                <a:avLst/>
                <a:gdLst>
                  <a:gd name="T0" fmla="*/ 0 w 47423"/>
                  <a:gd name="T1" fmla="*/ 10096 h 33146"/>
                  <a:gd name="T2" fmla="*/ 10454 w 47423"/>
                  <a:gd name="T3" fmla="*/ 0 h 33146"/>
                  <a:gd name="T4" fmla="*/ 47424 w 47423"/>
                  <a:gd name="T5" fmla="*/ 25622 h 33146"/>
                  <a:gd name="T6" fmla="*/ 45143 w 47423"/>
                  <a:gd name="T7" fmla="*/ 33147 h 33146"/>
                  <a:gd name="T8" fmla="*/ 16632 w 47423"/>
                  <a:gd name="T9" fmla="*/ 20764 h 33146"/>
                  <a:gd name="T10" fmla="*/ 0 w 47423"/>
                  <a:gd name="T11" fmla="*/ 10096 h 331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423" h="33146" extrusionOk="0">
                    <a:moveTo>
                      <a:pt x="0" y="10096"/>
                    </a:moveTo>
                    <a:lnTo>
                      <a:pt x="10454" y="0"/>
                    </a:lnTo>
                    <a:lnTo>
                      <a:pt x="47424" y="25622"/>
                    </a:lnTo>
                    <a:lnTo>
                      <a:pt x="45143" y="33147"/>
                    </a:lnTo>
                    <a:cubicBezTo>
                      <a:pt x="45143" y="33147"/>
                      <a:pt x="17582" y="21526"/>
                      <a:pt x="16632" y="20764"/>
                    </a:cubicBezTo>
                    <a:cubicBezTo>
                      <a:pt x="15681" y="20002"/>
                      <a:pt x="0" y="10096"/>
                      <a:pt x="0" y="10096"/>
                    </a:cubicBez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808" name="Google Shape;3484;p47">
                <a:extLst>
                  <a:ext uri="{FF2B5EF4-FFF2-40B4-BE49-F238E27FC236}">
                    <a16:creationId xmlns:a16="http://schemas.microsoft.com/office/drawing/2014/main" id="{3BA22DDD-7665-E160-6AD3-7DD836C6CE14}"/>
                  </a:ext>
                </a:extLst>
              </p:cNvPr>
              <p:cNvSpPr>
                <a:spLocks/>
              </p:cNvSpPr>
              <p:nvPr/>
            </p:nvSpPr>
            <p:spPr bwMode="auto">
              <a:xfrm>
                <a:off x="4371062" y="5282565"/>
                <a:ext cx="59018" cy="38957"/>
              </a:xfrm>
              <a:custGeom>
                <a:avLst/>
                <a:gdLst>
                  <a:gd name="T0" fmla="*/ 0 w 59018"/>
                  <a:gd name="T1" fmla="*/ 11144 h 38957"/>
                  <a:gd name="T2" fmla="*/ 48945 w 59018"/>
                  <a:gd name="T3" fmla="*/ 38957 h 38957"/>
                  <a:gd name="T4" fmla="*/ 59019 w 59018"/>
                  <a:gd name="T5" fmla="*/ 31623 h 38957"/>
                  <a:gd name="T6" fmla="*/ 52366 w 59018"/>
                  <a:gd name="T7" fmla="*/ 23908 h 38957"/>
                  <a:gd name="T8" fmla="*/ 37160 w 59018"/>
                  <a:gd name="T9" fmla="*/ 11144 h 38957"/>
                  <a:gd name="T10" fmla="*/ 10264 w 59018"/>
                  <a:gd name="T11" fmla="*/ 0 h 38957"/>
                  <a:gd name="T12" fmla="*/ 0 w 59018"/>
                  <a:gd name="T13" fmla="*/ 11144 h 389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9018" h="38957" extrusionOk="0">
                    <a:moveTo>
                      <a:pt x="0" y="11144"/>
                    </a:moveTo>
                    <a:lnTo>
                      <a:pt x="48945" y="38957"/>
                    </a:lnTo>
                    <a:lnTo>
                      <a:pt x="59019" y="31623"/>
                    </a:lnTo>
                    <a:cubicBezTo>
                      <a:pt x="59019" y="31623"/>
                      <a:pt x="52841" y="24574"/>
                      <a:pt x="52366" y="23908"/>
                    </a:cubicBezTo>
                    <a:cubicBezTo>
                      <a:pt x="47978" y="18898"/>
                      <a:pt x="42850" y="14592"/>
                      <a:pt x="37160" y="11144"/>
                    </a:cubicBezTo>
                    <a:cubicBezTo>
                      <a:pt x="33453" y="10382"/>
                      <a:pt x="10264" y="0"/>
                      <a:pt x="10264" y="0"/>
                    </a:cubicBezTo>
                    <a:lnTo>
                      <a:pt x="0" y="11144"/>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809" name="Google Shape;3485;p47">
                <a:extLst>
                  <a:ext uri="{FF2B5EF4-FFF2-40B4-BE49-F238E27FC236}">
                    <a16:creationId xmlns:a16="http://schemas.microsoft.com/office/drawing/2014/main" id="{B303E537-E997-BBD5-FB8C-20D6AF04BFED}"/>
                  </a:ext>
                </a:extLst>
              </p:cNvPr>
              <p:cNvSpPr>
                <a:spLocks/>
              </p:cNvSpPr>
              <p:nvPr/>
            </p:nvSpPr>
            <p:spPr bwMode="auto">
              <a:xfrm>
                <a:off x="4425329" y="5251418"/>
                <a:ext cx="27275" cy="24479"/>
              </a:xfrm>
              <a:custGeom>
                <a:avLst/>
                <a:gdLst>
                  <a:gd name="T0" fmla="*/ 27276 w 27275"/>
                  <a:gd name="T1" fmla="*/ 24479 h 24479"/>
                  <a:gd name="T2" fmla="*/ 27276 w 27275"/>
                  <a:gd name="T3" fmla="*/ 7334 h 24479"/>
                  <a:gd name="T4" fmla="*/ 4847 w 27275"/>
                  <a:gd name="T5" fmla="*/ 0 h 24479"/>
                  <a:gd name="T6" fmla="*/ 0 w 27275"/>
                  <a:gd name="T7" fmla="*/ 13526 h 24479"/>
                  <a:gd name="T8" fmla="*/ 1140 w 27275"/>
                  <a:gd name="T9" fmla="*/ 19622 h 24479"/>
                  <a:gd name="T10" fmla="*/ 27276 w 27275"/>
                  <a:gd name="T11" fmla="*/ 24479 h 244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275" h="24479" extrusionOk="0">
                    <a:moveTo>
                      <a:pt x="27276" y="24479"/>
                    </a:moveTo>
                    <a:lnTo>
                      <a:pt x="27276" y="7334"/>
                    </a:lnTo>
                    <a:lnTo>
                      <a:pt x="4847" y="0"/>
                    </a:lnTo>
                    <a:lnTo>
                      <a:pt x="0" y="13526"/>
                    </a:lnTo>
                    <a:lnTo>
                      <a:pt x="1140" y="19622"/>
                    </a:lnTo>
                    <a:lnTo>
                      <a:pt x="27276" y="24479"/>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810" name="Google Shape;3486;p47">
                <a:extLst>
                  <a:ext uri="{FF2B5EF4-FFF2-40B4-BE49-F238E27FC236}">
                    <a16:creationId xmlns:a16="http://schemas.microsoft.com/office/drawing/2014/main" id="{7ECFEB0C-5C64-90FC-4E01-8D8F58229C96}"/>
                  </a:ext>
                </a:extLst>
              </p:cNvPr>
              <p:cNvSpPr>
                <a:spLocks/>
              </p:cNvSpPr>
              <p:nvPr/>
            </p:nvSpPr>
            <p:spPr bwMode="auto">
              <a:xfrm>
                <a:off x="4303110" y="5246369"/>
                <a:ext cx="26135" cy="19431"/>
              </a:xfrm>
              <a:custGeom>
                <a:avLst/>
                <a:gdLst>
                  <a:gd name="T0" fmla="*/ 0 w 26135"/>
                  <a:gd name="T1" fmla="*/ 17145 h 19431"/>
                  <a:gd name="T2" fmla="*/ 0 w 26135"/>
                  <a:gd name="T3" fmla="*/ 0 h 19431"/>
                  <a:gd name="T4" fmla="*/ 26135 w 26135"/>
                  <a:gd name="T5" fmla="*/ 2762 h 19431"/>
                  <a:gd name="T6" fmla="*/ 17677 w 26135"/>
                  <a:gd name="T7" fmla="*/ 19431 h 19431"/>
                  <a:gd name="T8" fmla="*/ 0 w 26135"/>
                  <a:gd name="T9" fmla="*/ 17145 h 194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135" h="19431" extrusionOk="0">
                    <a:moveTo>
                      <a:pt x="0" y="17145"/>
                    </a:moveTo>
                    <a:lnTo>
                      <a:pt x="0" y="0"/>
                    </a:lnTo>
                    <a:lnTo>
                      <a:pt x="26135" y="2762"/>
                    </a:lnTo>
                    <a:lnTo>
                      <a:pt x="17677" y="19431"/>
                    </a:lnTo>
                    <a:lnTo>
                      <a:pt x="0" y="17145"/>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811" name="Google Shape;3487;p47">
                <a:extLst>
                  <a:ext uri="{FF2B5EF4-FFF2-40B4-BE49-F238E27FC236}">
                    <a16:creationId xmlns:a16="http://schemas.microsoft.com/office/drawing/2014/main" id="{59C05D14-8F6D-C554-DBD0-A92A0A1486E8}"/>
                  </a:ext>
                </a:extLst>
              </p:cNvPr>
              <p:cNvSpPr>
                <a:spLocks/>
              </p:cNvSpPr>
              <p:nvPr/>
            </p:nvSpPr>
            <p:spPr bwMode="auto">
              <a:xfrm>
                <a:off x="4304536" y="5303900"/>
                <a:ext cx="29461" cy="30099"/>
              </a:xfrm>
              <a:custGeom>
                <a:avLst/>
                <a:gdLst>
                  <a:gd name="T0" fmla="*/ 0 w 29461"/>
                  <a:gd name="T1" fmla="*/ 17907 h 30099"/>
                  <a:gd name="T2" fmla="*/ 0 w 29461"/>
                  <a:gd name="T3" fmla="*/ 0 h 30099"/>
                  <a:gd name="T4" fmla="*/ 29462 w 29461"/>
                  <a:gd name="T5" fmla="*/ 0 h 30099"/>
                  <a:gd name="T6" fmla="*/ 22144 w 29461"/>
                  <a:gd name="T7" fmla="*/ 16002 h 30099"/>
                  <a:gd name="T8" fmla="*/ 9504 w 29461"/>
                  <a:gd name="T9" fmla="*/ 30099 h 30099"/>
                  <a:gd name="T10" fmla="*/ 0 w 29461"/>
                  <a:gd name="T11" fmla="*/ 17907 h 300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461" h="30099" extrusionOk="0">
                    <a:moveTo>
                      <a:pt x="0" y="17907"/>
                    </a:moveTo>
                    <a:lnTo>
                      <a:pt x="0" y="0"/>
                    </a:lnTo>
                    <a:lnTo>
                      <a:pt x="29462" y="0"/>
                    </a:lnTo>
                    <a:lnTo>
                      <a:pt x="22144" y="16002"/>
                    </a:lnTo>
                    <a:lnTo>
                      <a:pt x="9504" y="30099"/>
                    </a:lnTo>
                    <a:lnTo>
                      <a:pt x="0" y="17907"/>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812" name="Google Shape;3488;p47">
                <a:extLst>
                  <a:ext uri="{FF2B5EF4-FFF2-40B4-BE49-F238E27FC236}">
                    <a16:creationId xmlns:a16="http://schemas.microsoft.com/office/drawing/2014/main" id="{B6485734-5DF1-1980-8E00-C4A7264D7473}"/>
                  </a:ext>
                </a:extLst>
              </p:cNvPr>
              <p:cNvSpPr>
                <a:spLocks/>
              </p:cNvSpPr>
              <p:nvPr/>
            </p:nvSpPr>
            <p:spPr bwMode="auto">
              <a:xfrm>
                <a:off x="4303110" y="5229225"/>
                <a:ext cx="294907" cy="185356"/>
              </a:xfrm>
              <a:custGeom>
                <a:avLst/>
                <a:gdLst>
                  <a:gd name="T0" fmla="*/ 149495 w 294907"/>
                  <a:gd name="T1" fmla="*/ 29528 h 185356"/>
                  <a:gd name="T2" fmla="*/ 137900 w 294907"/>
                  <a:gd name="T3" fmla="*/ 30480 h 185356"/>
                  <a:gd name="T4" fmla="*/ 120413 w 294907"/>
                  <a:gd name="T5" fmla="*/ 33623 h 185356"/>
                  <a:gd name="T6" fmla="*/ 100360 w 294907"/>
                  <a:gd name="T7" fmla="*/ 38767 h 185356"/>
                  <a:gd name="T8" fmla="*/ 80497 w 294907"/>
                  <a:gd name="T9" fmla="*/ 46387 h 185356"/>
                  <a:gd name="T10" fmla="*/ 131342 w 294907"/>
                  <a:gd name="T11" fmla="*/ 76200 h 185356"/>
                  <a:gd name="T12" fmla="*/ 140846 w 294907"/>
                  <a:gd name="T13" fmla="*/ 73057 h 185356"/>
                  <a:gd name="T14" fmla="*/ 177341 w 294907"/>
                  <a:gd name="T15" fmla="*/ 62008 h 185356"/>
                  <a:gd name="T16" fmla="*/ 210224 w 294907"/>
                  <a:gd name="T17" fmla="*/ 56579 h 185356"/>
                  <a:gd name="T18" fmla="*/ 240541 w 294907"/>
                  <a:gd name="T19" fmla="*/ 58674 h 185356"/>
                  <a:gd name="T20" fmla="*/ 269052 w 294907"/>
                  <a:gd name="T21" fmla="*/ 69913 h 185356"/>
                  <a:gd name="T22" fmla="*/ 291006 w 294907"/>
                  <a:gd name="T23" fmla="*/ 88963 h 185356"/>
                  <a:gd name="T24" fmla="*/ 294142 w 294907"/>
                  <a:gd name="T25" fmla="*/ 108871 h 185356"/>
                  <a:gd name="T26" fmla="*/ 282263 w 294907"/>
                  <a:gd name="T27" fmla="*/ 128492 h 185356"/>
                  <a:gd name="T28" fmla="*/ 259073 w 294907"/>
                  <a:gd name="T29" fmla="*/ 146780 h 185356"/>
                  <a:gd name="T30" fmla="*/ 291386 w 294907"/>
                  <a:gd name="T31" fmla="*/ 165830 h 185356"/>
                  <a:gd name="T32" fmla="*/ 273804 w 294907"/>
                  <a:gd name="T33" fmla="*/ 176022 h 185356"/>
                  <a:gd name="T34" fmla="*/ 241206 w 294907"/>
                  <a:gd name="T35" fmla="*/ 156972 h 185356"/>
                  <a:gd name="T36" fmla="*/ 192737 w 294907"/>
                  <a:gd name="T37" fmla="*/ 175260 h 185356"/>
                  <a:gd name="T38" fmla="*/ 139230 w 294907"/>
                  <a:gd name="T39" fmla="*/ 185356 h 185356"/>
                  <a:gd name="T40" fmla="*/ 122219 w 294907"/>
                  <a:gd name="T41" fmla="*/ 154781 h 185356"/>
                  <a:gd name="T42" fmla="*/ 136474 w 294907"/>
                  <a:gd name="T43" fmla="*/ 153638 h 185356"/>
                  <a:gd name="T44" fmla="*/ 157763 w 294907"/>
                  <a:gd name="T45" fmla="*/ 150019 h 185356"/>
                  <a:gd name="T46" fmla="*/ 182568 w 294907"/>
                  <a:gd name="T47" fmla="*/ 143637 h 185356"/>
                  <a:gd name="T48" fmla="*/ 207373 w 294907"/>
                  <a:gd name="T49" fmla="*/ 134112 h 185356"/>
                  <a:gd name="T50" fmla="*/ 156908 w 294907"/>
                  <a:gd name="T51" fmla="*/ 104775 h 185356"/>
                  <a:gd name="T52" fmla="*/ 150255 w 294907"/>
                  <a:gd name="T53" fmla="*/ 107061 h 185356"/>
                  <a:gd name="T54" fmla="*/ 143317 w 294907"/>
                  <a:gd name="T55" fmla="*/ 109156 h 185356"/>
                  <a:gd name="T56" fmla="*/ 108438 w 294907"/>
                  <a:gd name="T57" fmla="*/ 118681 h 185356"/>
                  <a:gd name="T58" fmla="*/ 78596 w 294907"/>
                  <a:gd name="T59" fmla="*/ 122682 h 185356"/>
                  <a:gd name="T60" fmla="*/ 52271 w 294907"/>
                  <a:gd name="T61" fmla="*/ 120301 h 185356"/>
                  <a:gd name="T62" fmla="*/ 27941 w 294907"/>
                  <a:gd name="T63" fmla="*/ 110776 h 185356"/>
                  <a:gd name="T64" fmla="*/ 6748 w 294907"/>
                  <a:gd name="T65" fmla="*/ 92583 h 185356"/>
                  <a:gd name="T66" fmla="*/ 1045 w 294907"/>
                  <a:gd name="T67" fmla="*/ 72962 h 185356"/>
                  <a:gd name="T68" fmla="*/ 9409 w 294907"/>
                  <a:gd name="T69" fmla="*/ 53149 h 185356"/>
                  <a:gd name="T70" fmla="*/ 29937 w 294907"/>
                  <a:gd name="T71" fmla="*/ 34099 h 185356"/>
                  <a:gd name="T72" fmla="*/ 0 w 294907"/>
                  <a:gd name="T73" fmla="*/ 16764 h 185356"/>
                  <a:gd name="T74" fmla="*/ 17677 w 294907"/>
                  <a:gd name="T75" fmla="*/ 6572 h 185356"/>
                  <a:gd name="T76" fmla="*/ 47329 w 294907"/>
                  <a:gd name="T77" fmla="*/ 23717 h 185356"/>
                  <a:gd name="T78" fmla="*/ 90951 w 294907"/>
                  <a:gd name="T79" fmla="*/ 7620 h 185356"/>
                  <a:gd name="T80" fmla="*/ 134479 w 294907"/>
                  <a:gd name="T81" fmla="*/ 0 h 185356"/>
                  <a:gd name="T82" fmla="*/ 149495 w 294907"/>
                  <a:gd name="T83" fmla="*/ 29528 h 185356"/>
                  <a:gd name="T84" fmla="*/ 63200 w 294907"/>
                  <a:gd name="T85" fmla="*/ 82868 h 185356"/>
                  <a:gd name="T86" fmla="*/ 85249 w 294907"/>
                  <a:gd name="T87" fmla="*/ 87630 h 185356"/>
                  <a:gd name="T88" fmla="*/ 115471 w 294907"/>
                  <a:gd name="T89" fmla="*/ 80867 h 185356"/>
                  <a:gd name="T90" fmla="*/ 67952 w 294907"/>
                  <a:gd name="T91" fmla="*/ 53340 h 185356"/>
                  <a:gd name="T92" fmla="*/ 63200 w 294907"/>
                  <a:gd name="T93" fmla="*/ 82868 h 185356"/>
                  <a:gd name="T94" fmla="*/ 229992 w 294907"/>
                  <a:gd name="T95" fmla="*/ 96869 h 185356"/>
                  <a:gd name="T96" fmla="*/ 206232 w 294907"/>
                  <a:gd name="T97" fmla="*/ 92583 h 185356"/>
                  <a:gd name="T98" fmla="*/ 173064 w 294907"/>
                  <a:gd name="T99" fmla="*/ 99917 h 185356"/>
                  <a:gd name="T100" fmla="*/ 220583 w 294907"/>
                  <a:gd name="T101" fmla="*/ 127254 h 185356"/>
                  <a:gd name="T102" fmla="*/ 229992 w 294907"/>
                  <a:gd name="T103" fmla="*/ 96869 h 18535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94907" h="185356" extrusionOk="0">
                    <a:moveTo>
                      <a:pt x="149495" y="29528"/>
                    </a:moveTo>
                    <a:cubicBezTo>
                      <a:pt x="145610" y="29518"/>
                      <a:pt x="141732" y="29842"/>
                      <a:pt x="137900" y="30480"/>
                    </a:cubicBezTo>
                    <a:cubicBezTo>
                      <a:pt x="132768" y="31242"/>
                      <a:pt x="126876" y="32290"/>
                      <a:pt x="120413" y="33623"/>
                    </a:cubicBezTo>
                    <a:cubicBezTo>
                      <a:pt x="113950" y="34957"/>
                      <a:pt x="107298" y="36671"/>
                      <a:pt x="100360" y="38767"/>
                    </a:cubicBezTo>
                    <a:cubicBezTo>
                      <a:pt x="93563" y="40815"/>
                      <a:pt x="86924" y="43367"/>
                      <a:pt x="80497" y="46387"/>
                    </a:cubicBezTo>
                    <a:lnTo>
                      <a:pt x="131342" y="76200"/>
                    </a:lnTo>
                    <a:lnTo>
                      <a:pt x="140846" y="73057"/>
                    </a:lnTo>
                    <a:cubicBezTo>
                      <a:pt x="153771" y="68675"/>
                      <a:pt x="165936" y="65056"/>
                      <a:pt x="177341" y="62008"/>
                    </a:cubicBezTo>
                    <a:cubicBezTo>
                      <a:pt x="188108" y="59169"/>
                      <a:pt x="199118" y="57350"/>
                      <a:pt x="210224" y="56579"/>
                    </a:cubicBezTo>
                    <a:cubicBezTo>
                      <a:pt x="220378" y="55969"/>
                      <a:pt x="230568" y="56674"/>
                      <a:pt x="240541" y="58674"/>
                    </a:cubicBezTo>
                    <a:cubicBezTo>
                      <a:pt x="250578" y="60884"/>
                      <a:pt x="260200" y="64684"/>
                      <a:pt x="269052" y="69913"/>
                    </a:cubicBezTo>
                    <a:cubicBezTo>
                      <a:pt x="277850" y="74314"/>
                      <a:pt x="285401" y="80867"/>
                      <a:pt x="291006" y="88963"/>
                    </a:cubicBezTo>
                    <a:cubicBezTo>
                      <a:pt x="294700" y="94898"/>
                      <a:pt x="295831" y="102080"/>
                      <a:pt x="294142" y="108871"/>
                    </a:cubicBezTo>
                    <a:cubicBezTo>
                      <a:pt x="291984" y="116348"/>
                      <a:pt x="287884" y="123120"/>
                      <a:pt x="282263" y="128492"/>
                    </a:cubicBezTo>
                    <a:cubicBezTo>
                      <a:pt x="275312" y="135522"/>
                      <a:pt x="267523" y="141665"/>
                      <a:pt x="259073" y="146780"/>
                    </a:cubicBezTo>
                    <a:lnTo>
                      <a:pt x="291386" y="165830"/>
                    </a:lnTo>
                    <a:lnTo>
                      <a:pt x="273804" y="176022"/>
                    </a:lnTo>
                    <a:lnTo>
                      <a:pt x="241206" y="156972"/>
                    </a:lnTo>
                    <a:cubicBezTo>
                      <a:pt x="225671" y="164611"/>
                      <a:pt x="209441" y="170736"/>
                      <a:pt x="192737" y="175260"/>
                    </a:cubicBezTo>
                    <a:cubicBezTo>
                      <a:pt x="175227" y="180175"/>
                      <a:pt x="157324" y="183556"/>
                      <a:pt x="139230" y="185356"/>
                    </a:cubicBezTo>
                    <a:lnTo>
                      <a:pt x="122219" y="154781"/>
                    </a:lnTo>
                    <a:cubicBezTo>
                      <a:pt x="126988" y="154657"/>
                      <a:pt x="131746" y="154276"/>
                      <a:pt x="136474" y="153638"/>
                    </a:cubicBezTo>
                    <a:cubicBezTo>
                      <a:pt x="142842" y="152876"/>
                      <a:pt x="149875" y="151733"/>
                      <a:pt x="157763" y="150019"/>
                    </a:cubicBezTo>
                    <a:cubicBezTo>
                      <a:pt x="165651" y="148304"/>
                      <a:pt x="173824" y="146113"/>
                      <a:pt x="182568" y="143637"/>
                    </a:cubicBezTo>
                    <a:cubicBezTo>
                      <a:pt x="191076" y="141122"/>
                      <a:pt x="199369" y="137941"/>
                      <a:pt x="207373" y="134112"/>
                    </a:cubicBezTo>
                    <a:lnTo>
                      <a:pt x="156908" y="104775"/>
                    </a:lnTo>
                    <a:lnTo>
                      <a:pt x="150255" y="107061"/>
                    </a:lnTo>
                    <a:lnTo>
                      <a:pt x="143317" y="109156"/>
                    </a:lnTo>
                    <a:cubicBezTo>
                      <a:pt x="130677" y="113347"/>
                      <a:pt x="118987" y="116586"/>
                      <a:pt x="108438" y="118681"/>
                    </a:cubicBezTo>
                    <a:cubicBezTo>
                      <a:pt x="98639" y="120958"/>
                      <a:pt x="88648" y="122291"/>
                      <a:pt x="78596" y="122682"/>
                    </a:cubicBezTo>
                    <a:cubicBezTo>
                      <a:pt x="69756" y="123025"/>
                      <a:pt x="60908" y="122225"/>
                      <a:pt x="52271" y="120301"/>
                    </a:cubicBezTo>
                    <a:cubicBezTo>
                      <a:pt x="43746" y="118310"/>
                      <a:pt x="35552" y="115110"/>
                      <a:pt x="27941" y="110776"/>
                    </a:cubicBezTo>
                    <a:cubicBezTo>
                      <a:pt x="19598" y="106394"/>
                      <a:pt x="12352" y="100174"/>
                      <a:pt x="6748" y="92583"/>
                    </a:cubicBezTo>
                    <a:cubicBezTo>
                      <a:pt x="2686" y="86878"/>
                      <a:pt x="675" y="79962"/>
                      <a:pt x="1045" y="72962"/>
                    </a:cubicBezTo>
                    <a:cubicBezTo>
                      <a:pt x="1811" y="65675"/>
                      <a:pt x="4722" y="58779"/>
                      <a:pt x="9409" y="53149"/>
                    </a:cubicBezTo>
                    <a:cubicBezTo>
                      <a:pt x="15242" y="45787"/>
                      <a:pt x="22166" y="39367"/>
                      <a:pt x="29937" y="34099"/>
                    </a:cubicBezTo>
                    <a:lnTo>
                      <a:pt x="0" y="16764"/>
                    </a:lnTo>
                    <a:lnTo>
                      <a:pt x="17677" y="6572"/>
                    </a:lnTo>
                    <a:lnTo>
                      <a:pt x="47329" y="23717"/>
                    </a:lnTo>
                    <a:cubicBezTo>
                      <a:pt x="61238" y="16764"/>
                      <a:pt x="75867" y="11373"/>
                      <a:pt x="90951" y="7620"/>
                    </a:cubicBezTo>
                    <a:cubicBezTo>
                      <a:pt x="105280" y="4134"/>
                      <a:pt x="119820" y="1591"/>
                      <a:pt x="134479" y="0"/>
                    </a:cubicBezTo>
                    <a:lnTo>
                      <a:pt x="149495" y="29528"/>
                    </a:lnTo>
                    <a:close/>
                    <a:moveTo>
                      <a:pt x="63200" y="82868"/>
                    </a:moveTo>
                    <a:cubicBezTo>
                      <a:pt x="69863" y="86744"/>
                      <a:pt x="77582" y="88420"/>
                      <a:pt x="85249" y="87630"/>
                    </a:cubicBezTo>
                    <a:cubicBezTo>
                      <a:pt x="95532" y="86449"/>
                      <a:pt x="105662" y="84182"/>
                      <a:pt x="115471" y="80867"/>
                    </a:cubicBezTo>
                    <a:lnTo>
                      <a:pt x="67952" y="53340"/>
                    </a:lnTo>
                    <a:cubicBezTo>
                      <a:pt x="50465" y="64770"/>
                      <a:pt x="48945" y="74676"/>
                      <a:pt x="63200" y="82868"/>
                    </a:cubicBezTo>
                    <a:close/>
                    <a:moveTo>
                      <a:pt x="229992" y="96869"/>
                    </a:moveTo>
                    <a:cubicBezTo>
                      <a:pt x="222761" y="92850"/>
                      <a:pt x="214407" y="91345"/>
                      <a:pt x="206232" y="92583"/>
                    </a:cubicBezTo>
                    <a:cubicBezTo>
                      <a:pt x="194982" y="94040"/>
                      <a:pt x="183883" y="96498"/>
                      <a:pt x="173064" y="99917"/>
                    </a:cubicBezTo>
                    <a:lnTo>
                      <a:pt x="220583" y="127254"/>
                    </a:lnTo>
                    <a:cubicBezTo>
                      <a:pt x="240541" y="114871"/>
                      <a:pt x="243677" y="104747"/>
                      <a:pt x="229992" y="96869"/>
                    </a:cubicBezTo>
                    <a:close/>
                  </a:path>
                </a:pathLst>
              </a:custGeom>
              <a:solidFill>
                <a:srgbClr val="F9CA0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grpSp>
        <p:grpSp>
          <p:nvGrpSpPr>
            <p:cNvPr id="24606" name="Google Shape;3489;p47">
              <a:extLst>
                <a:ext uri="{FF2B5EF4-FFF2-40B4-BE49-F238E27FC236}">
                  <a16:creationId xmlns:a16="http://schemas.microsoft.com/office/drawing/2014/main" id="{2F0964B8-4D9A-5FC3-5C9D-092F44621CFA}"/>
                </a:ext>
              </a:extLst>
            </p:cNvPr>
            <p:cNvGrpSpPr>
              <a:grpSpLocks/>
            </p:cNvGrpSpPr>
            <p:nvPr/>
          </p:nvGrpSpPr>
          <p:grpSpPr bwMode="auto">
            <a:xfrm>
              <a:off x="5533746" y="4396707"/>
              <a:ext cx="883852" cy="621030"/>
              <a:chOff x="7343371" y="5138832"/>
              <a:chExt cx="883852" cy="621030"/>
            </a:xfrm>
          </p:grpSpPr>
          <p:sp>
            <p:nvSpPr>
              <p:cNvPr id="24781" name="Google Shape;3490;p47">
                <a:extLst>
                  <a:ext uri="{FF2B5EF4-FFF2-40B4-BE49-F238E27FC236}">
                    <a16:creationId xmlns:a16="http://schemas.microsoft.com/office/drawing/2014/main" id="{BBF72913-5D8E-4BBD-880C-D746BB0B27D6}"/>
                  </a:ext>
                </a:extLst>
              </p:cNvPr>
              <p:cNvSpPr>
                <a:spLocks/>
              </p:cNvSpPr>
              <p:nvPr/>
            </p:nvSpPr>
            <p:spPr bwMode="auto">
              <a:xfrm>
                <a:off x="7343371" y="5248370"/>
                <a:ext cx="883852" cy="511492"/>
              </a:xfrm>
              <a:custGeom>
                <a:avLst/>
                <a:gdLst>
                  <a:gd name="T0" fmla="*/ 883852 w 883852"/>
                  <a:gd name="T1" fmla="*/ 255746 h 511492"/>
                  <a:gd name="T2" fmla="*/ 441926 w 883852"/>
                  <a:gd name="T3" fmla="*/ 511492 h 511492"/>
                  <a:gd name="T4" fmla="*/ 0 w 883852"/>
                  <a:gd name="T5" fmla="*/ 255746 h 511492"/>
                  <a:gd name="T6" fmla="*/ 441926 w 883852"/>
                  <a:gd name="T7" fmla="*/ 0 h 511492"/>
                  <a:gd name="T8" fmla="*/ 883852 w 883852"/>
                  <a:gd name="T9" fmla="*/ 255746 h 5114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3852" h="511492" extrusionOk="0">
                    <a:moveTo>
                      <a:pt x="883852" y="255746"/>
                    </a:moveTo>
                    <a:cubicBezTo>
                      <a:pt x="883852" y="396991"/>
                      <a:pt x="685995" y="511492"/>
                      <a:pt x="441926" y="511492"/>
                    </a:cubicBezTo>
                    <a:cubicBezTo>
                      <a:pt x="197857" y="511492"/>
                      <a:pt x="0" y="396991"/>
                      <a:pt x="0" y="255746"/>
                    </a:cubicBezTo>
                    <a:cubicBezTo>
                      <a:pt x="0" y="114501"/>
                      <a:pt x="197857" y="0"/>
                      <a:pt x="441926" y="0"/>
                    </a:cubicBezTo>
                    <a:cubicBezTo>
                      <a:pt x="685995" y="0"/>
                      <a:pt x="883852" y="114501"/>
                      <a:pt x="883852" y="255746"/>
                    </a:cubicBezTo>
                    <a:close/>
                  </a:path>
                </a:pathLst>
              </a:custGeom>
              <a:solidFill>
                <a:srgbClr val="DD990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782" name="Google Shape;3491;p47">
                <a:extLst>
                  <a:ext uri="{FF2B5EF4-FFF2-40B4-BE49-F238E27FC236}">
                    <a16:creationId xmlns:a16="http://schemas.microsoft.com/office/drawing/2014/main" id="{7DE0621F-03AB-C708-60CF-115882CF5513}"/>
                  </a:ext>
                </a:extLst>
              </p:cNvPr>
              <p:cNvSpPr>
                <a:spLocks/>
              </p:cNvSpPr>
              <p:nvPr/>
            </p:nvSpPr>
            <p:spPr bwMode="auto">
              <a:xfrm>
                <a:off x="7343561" y="5391531"/>
                <a:ext cx="87339" cy="116490"/>
              </a:xfrm>
              <a:custGeom>
                <a:avLst/>
                <a:gdLst>
                  <a:gd name="T0" fmla="*/ 0 w 87339"/>
                  <a:gd name="T1" fmla="*/ 116491 h 116490"/>
                  <a:gd name="T2" fmla="*/ 0 w 87339"/>
                  <a:gd name="T3" fmla="*/ 0 h 116490"/>
                  <a:gd name="T4" fmla="*/ 87340 w 87339"/>
                  <a:gd name="T5" fmla="*/ 77914 h 116490"/>
                  <a:gd name="T6" fmla="*/ 0 w 87339"/>
                  <a:gd name="T7" fmla="*/ 116491 h 11649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7339" h="116490" extrusionOk="0">
                    <a:moveTo>
                      <a:pt x="0" y="116491"/>
                    </a:moveTo>
                    <a:lnTo>
                      <a:pt x="0" y="0"/>
                    </a:lnTo>
                    <a:lnTo>
                      <a:pt x="87340" y="77914"/>
                    </a:lnTo>
                    <a:lnTo>
                      <a:pt x="0" y="116491"/>
                    </a:lnTo>
                    <a:close/>
                  </a:path>
                </a:pathLst>
              </a:custGeom>
              <a:solidFill>
                <a:srgbClr val="DD990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783" name="Google Shape;3492;p47">
                <a:extLst>
                  <a:ext uri="{FF2B5EF4-FFF2-40B4-BE49-F238E27FC236}">
                    <a16:creationId xmlns:a16="http://schemas.microsoft.com/office/drawing/2014/main" id="{AC7BBD8E-337D-7EF9-CC35-E2F46EDED880}"/>
                  </a:ext>
                </a:extLst>
              </p:cNvPr>
              <p:cNvSpPr>
                <a:spLocks/>
              </p:cNvSpPr>
              <p:nvPr/>
            </p:nvSpPr>
            <p:spPr bwMode="auto">
              <a:xfrm>
                <a:off x="8160792" y="5394578"/>
                <a:ext cx="66431" cy="157067"/>
              </a:xfrm>
              <a:custGeom>
                <a:avLst/>
                <a:gdLst>
                  <a:gd name="T0" fmla="*/ 66431 w 66431"/>
                  <a:gd name="T1" fmla="*/ 0 h 157067"/>
                  <a:gd name="T2" fmla="*/ 66431 w 66431"/>
                  <a:gd name="T3" fmla="*/ 109538 h 157067"/>
                  <a:gd name="T4" fmla="*/ 21859 w 66431"/>
                  <a:gd name="T5" fmla="*/ 157067 h 157067"/>
                  <a:gd name="T6" fmla="*/ 0 w 66431"/>
                  <a:gd name="T7" fmla="*/ 31623 h 157067"/>
                  <a:gd name="T8" fmla="*/ 66431 w 66431"/>
                  <a:gd name="T9" fmla="*/ 0 h 1570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431" h="157067" extrusionOk="0">
                    <a:moveTo>
                      <a:pt x="66431" y="0"/>
                    </a:moveTo>
                    <a:lnTo>
                      <a:pt x="66431" y="109538"/>
                    </a:lnTo>
                    <a:lnTo>
                      <a:pt x="21859" y="157067"/>
                    </a:lnTo>
                    <a:lnTo>
                      <a:pt x="0" y="31623"/>
                    </a:lnTo>
                    <a:lnTo>
                      <a:pt x="66431" y="0"/>
                    </a:lnTo>
                    <a:close/>
                  </a:path>
                </a:pathLst>
              </a:custGeom>
              <a:solidFill>
                <a:srgbClr val="DD990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784" name="Google Shape;3493;p47">
                <a:extLst>
                  <a:ext uri="{FF2B5EF4-FFF2-40B4-BE49-F238E27FC236}">
                    <a16:creationId xmlns:a16="http://schemas.microsoft.com/office/drawing/2014/main" id="{B239DA08-A3B2-8648-07C4-9279654E30F8}"/>
                  </a:ext>
                </a:extLst>
              </p:cNvPr>
              <p:cNvSpPr>
                <a:spLocks/>
              </p:cNvSpPr>
              <p:nvPr/>
            </p:nvSpPr>
            <p:spPr bwMode="auto">
              <a:xfrm>
                <a:off x="7343371" y="5138832"/>
                <a:ext cx="883852" cy="511492"/>
              </a:xfrm>
              <a:custGeom>
                <a:avLst/>
                <a:gdLst>
                  <a:gd name="T0" fmla="*/ 883852 w 883852"/>
                  <a:gd name="T1" fmla="*/ 255746 h 511492"/>
                  <a:gd name="T2" fmla="*/ 441926 w 883852"/>
                  <a:gd name="T3" fmla="*/ 511492 h 511492"/>
                  <a:gd name="T4" fmla="*/ 0 w 883852"/>
                  <a:gd name="T5" fmla="*/ 255746 h 511492"/>
                  <a:gd name="T6" fmla="*/ 441926 w 883852"/>
                  <a:gd name="T7" fmla="*/ 0 h 511492"/>
                  <a:gd name="T8" fmla="*/ 883852 w 883852"/>
                  <a:gd name="T9" fmla="*/ 255746 h 5114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3852" h="511492" extrusionOk="0">
                    <a:moveTo>
                      <a:pt x="883852" y="255746"/>
                    </a:moveTo>
                    <a:cubicBezTo>
                      <a:pt x="883852" y="396991"/>
                      <a:pt x="685995" y="511492"/>
                      <a:pt x="441926" y="511492"/>
                    </a:cubicBezTo>
                    <a:cubicBezTo>
                      <a:pt x="197857" y="511492"/>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785" name="Google Shape;3494;p47">
                <a:extLst>
                  <a:ext uri="{FF2B5EF4-FFF2-40B4-BE49-F238E27FC236}">
                    <a16:creationId xmlns:a16="http://schemas.microsoft.com/office/drawing/2014/main" id="{C10E055D-3890-19E5-9871-9F53E2B84940}"/>
                  </a:ext>
                </a:extLst>
              </p:cNvPr>
              <p:cNvSpPr>
                <a:spLocks/>
              </p:cNvSpPr>
              <p:nvPr/>
            </p:nvSpPr>
            <p:spPr bwMode="auto">
              <a:xfrm>
                <a:off x="7469087" y="5208436"/>
                <a:ext cx="632615" cy="366117"/>
              </a:xfrm>
              <a:custGeom>
                <a:avLst/>
                <a:gdLst>
                  <a:gd name="T0" fmla="*/ 632116 w 632615"/>
                  <a:gd name="T1" fmla="*/ 194048 h 366117"/>
                  <a:gd name="T2" fmla="*/ 540025 w 632615"/>
                  <a:gd name="T3" fmla="*/ 312539 h 366117"/>
                  <a:gd name="T4" fmla="*/ 92586 w 632615"/>
                  <a:gd name="T5" fmla="*/ 312539 h 366117"/>
                  <a:gd name="T6" fmla="*/ 590 w 632615"/>
                  <a:gd name="T7" fmla="*/ 194048 h 366117"/>
                  <a:gd name="T8" fmla="*/ 92586 w 632615"/>
                  <a:gd name="T9" fmla="*/ 53650 h 366117"/>
                  <a:gd name="T10" fmla="*/ 540025 w 632615"/>
                  <a:gd name="T11" fmla="*/ 53650 h 366117"/>
                  <a:gd name="T12" fmla="*/ 632116 w 632615"/>
                  <a:gd name="T13" fmla="*/ 194048 h 366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615" h="366117" extrusionOk="0">
                    <a:moveTo>
                      <a:pt x="632116" y="194048"/>
                    </a:moveTo>
                    <a:cubicBezTo>
                      <a:pt x="627555" y="237101"/>
                      <a:pt x="596952" y="279773"/>
                      <a:pt x="540025" y="312539"/>
                    </a:cubicBezTo>
                    <a:cubicBezTo>
                      <a:pt x="416475" y="383977"/>
                      <a:pt x="216136" y="383977"/>
                      <a:pt x="92586" y="312539"/>
                    </a:cubicBezTo>
                    <a:cubicBezTo>
                      <a:pt x="35564" y="279487"/>
                      <a:pt x="4961" y="237101"/>
                      <a:pt x="590" y="194048"/>
                    </a:cubicBezTo>
                    <a:cubicBezTo>
                      <a:pt x="-4732" y="143661"/>
                      <a:pt x="25965" y="92130"/>
                      <a:pt x="92586" y="53650"/>
                    </a:cubicBezTo>
                    <a:cubicBezTo>
                      <a:pt x="216136" y="-17883"/>
                      <a:pt x="416475" y="-17883"/>
                      <a:pt x="540025" y="53650"/>
                    </a:cubicBezTo>
                    <a:cubicBezTo>
                      <a:pt x="606551" y="92130"/>
                      <a:pt x="636963" y="143661"/>
                      <a:pt x="632116" y="194048"/>
                    </a:cubicBez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786" name="Google Shape;3495;p47">
                <a:extLst>
                  <a:ext uri="{FF2B5EF4-FFF2-40B4-BE49-F238E27FC236}">
                    <a16:creationId xmlns:a16="http://schemas.microsoft.com/office/drawing/2014/main" id="{BFA872CB-F2A4-583F-E831-F290F621490E}"/>
                  </a:ext>
                </a:extLst>
              </p:cNvPr>
              <p:cNvSpPr>
                <a:spLocks/>
              </p:cNvSpPr>
              <p:nvPr/>
            </p:nvSpPr>
            <p:spPr bwMode="auto">
              <a:xfrm>
                <a:off x="7469677" y="5230344"/>
                <a:ext cx="631526" cy="344209"/>
              </a:xfrm>
              <a:custGeom>
                <a:avLst/>
                <a:gdLst>
                  <a:gd name="T0" fmla="*/ 631526 w 631526"/>
                  <a:gd name="T1" fmla="*/ 172141 h 344209"/>
                  <a:gd name="T2" fmla="*/ 539435 w 631526"/>
                  <a:gd name="T3" fmla="*/ 290632 h 344209"/>
                  <a:gd name="T4" fmla="*/ 91997 w 631526"/>
                  <a:gd name="T5" fmla="*/ 290632 h 344209"/>
                  <a:gd name="T6" fmla="*/ 0 w 631526"/>
                  <a:gd name="T7" fmla="*/ 172141 h 344209"/>
                  <a:gd name="T8" fmla="*/ 91997 w 631526"/>
                  <a:gd name="T9" fmla="*/ 53650 h 344209"/>
                  <a:gd name="T10" fmla="*/ 539435 w 631526"/>
                  <a:gd name="T11" fmla="*/ 53650 h 344209"/>
                  <a:gd name="T12" fmla="*/ 631526 w 631526"/>
                  <a:gd name="T13" fmla="*/ 172141 h 3442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1526" h="344209" extrusionOk="0">
                    <a:moveTo>
                      <a:pt x="631526" y="172141"/>
                    </a:moveTo>
                    <a:cubicBezTo>
                      <a:pt x="626965" y="215194"/>
                      <a:pt x="596363" y="257866"/>
                      <a:pt x="539435" y="290632"/>
                    </a:cubicBezTo>
                    <a:cubicBezTo>
                      <a:pt x="415886" y="362069"/>
                      <a:pt x="215546" y="362069"/>
                      <a:pt x="91997" y="290632"/>
                    </a:cubicBezTo>
                    <a:cubicBezTo>
                      <a:pt x="34974" y="257580"/>
                      <a:pt x="4372" y="215194"/>
                      <a:pt x="0" y="172141"/>
                    </a:cubicBezTo>
                    <a:cubicBezTo>
                      <a:pt x="4372" y="129088"/>
                      <a:pt x="35069" y="86416"/>
                      <a:pt x="91997" y="53650"/>
                    </a:cubicBezTo>
                    <a:cubicBezTo>
                      <a:pt x="215546" y="-17883"/>
                      <a:pt x="415886" y="-17883"/>
                      <a:pt x="539435" y="53650"/>
                    </a:cubicBezTo>
                    <a:cubicBezTo>
                      <a:pt x="596363" y="86701"/>
                      <a:pt x="626870" y="129088"/>
                      <a:pt x="631526" y="172141"/>
                    </a:cubicBezTo>
                    <a:close/>
                  </a:path>
                </a:pathLst>
              </a:custGeom>
              <a:solidFill>
                <a:srgbClr val="E8A30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787" name="Google Shape;3496;p47">
                <a:extLst>
                  <a:ext uri="{FF2B5EF4-FFF2-40B4-BE49-F238E27FC236}">
                    <a16:creationId xmlns:a16="http://schemas.microsoft.com/office/drawing/2014/main" id="{AB0BCF2A-4696-4F27-4C39-8197771F6982}"/>
                  </a:ext>
                </a:extLst>
              </p:cNvPr>
              <p:cNvSpPr>
                <a:spLocks/>
              </p:cNvSpPr>
              <p:nvPr/>
            </p:nvSpPr>
            <p:spPr bwMode="auto">
              <a:xfrm>
                <a:off x="7630861" y="5313140"/>
                <a:ext cx="295642" cy="184784"/>
              </a:xfrm>
              <a:custGeom>
                <a:avLst/>
                <a:gdLst>
                  <a:gd name="T0" fmla="*/ 149875 w 295642"/>
                  <a:gd name="T1" fmla="*/ 29432 h 184784"/>
                  <a:gd name="T2" fmla="*/ 138280 w 295642"/>
                  <a:gd name="T3" fmla="*/ 30385 h 184784"/>
                  <a:gd name="T4" fmla="*/ 120793 w 295642"/>
                  <a:gd name="T5" fmla="*/ 33528 h 184784"/>
                  <a:gd name="T6" fmla="*/ 100645 w 295642"/>
                  <a:gd name="T7" fmla="*/ 38671 h 184784"/>
                  <a:gd name="T8" fmla="*/ 80877 w 295642"/>
                  <a:gd name="T9" fmla="*/ 46292 h 184784"/>
                  <a:gd name="T10" fmla="*/ 131628 w 295642"/>
                  <a:gd name="T11" fmla="*/ 75629 h 184784"/>
                  <a:gd name="T12" fmla="*/ 141131 w 295642"/>
                  <a:gd name="T13" fmla="*/ 72485 h 184784"/>
                  <a:gd name="T14" fmla="*/ 177721 w 295642"/>
                  <a:gd name="T15" fmla="*/ 61436 h 184784"/>
                  <a:gd name="T16" fmla="*/ 210604 w 295642"/>
                  <a:gd name="T17" fmla="*/ 56007 h 184784"/>
                  <a:gd name="T18" fmla="*/ 240826 w 295642"/>
                  <a:gd name="T19" fmla="*/ 58103 h 184784"/>
                  <a:gd name="T20" fmla="*/ 269813 w 295642"/>
                  <a:gd name="T21" fmla="*/ 69342 h 184784"/>
                  <a:gd name="T22" fmla="*/ 291671 w 295642"/>
                  <a:gd name="T23" fmla="*/ 88392 h 184784"/>
                  <a:gd name="T24" fmla="*/ 294902 w 295642"/>
                  <a:gd name="T25" fmla="*/ 108299 h 184784"/>
                  <a:gd name="T26" fmla="*/ 283023 w 295642"/>
                  <a:gd name="T27" fmla="*/ 127921 h 184784"/>
                  <a:gd name="T28" fmla="*/ 259833 w 295642"/>
                  <a:gd name="T29" fmla="*/ 146209 h 184784"/>
                  <a:gd name="T30" fmla="*/ 292146 w 295642"/>
                  <a:gd name="T31" fmla="*/ 165259 h 184784"/>
                  <a:gd name="T32" fmla="*/ 274469 w 295642"/>
                  <a:gd name="T33" fmla="*/ 175451 h 184784"/>
                  <a:gd name="T34" fmla="*/ 241871 w 295642"/>
                  <a:gd name="T35" fmla="*/ 156401 h 184784"/>
                  <a:gd name="T36" fmla="*/ 193402 w 295642"/>
                  <a:gd name="T37" fmla="*/ 174688 h 184784"/>
                  <a:gd name="T38" fmla="*/ 139991 w 295642"/>
                  <a:gd name="T39" fmla="*/ 184785 h 184784"/>
                  <a:gd name="T40" fmla="*/ 122599 w 295642"/>
                  <a:gd name="T41" fmla="*/ 154210 h 184784"/>
                  <a:gd name="T42" fmla="*/ 136760 w 295642"/>
                  <a:gd name="T43" fmla="*/ 153067 h 184784"/>
                  <a:gd name="T44" fmla="*/ 158048 w 295642"/>
                  <a:gd name="T45" fmla="*/ 149447 h 184784"/>
                  <a:gd name="T46" fmla="*/ 182948 w 295642"/>
                  <a:gd name="T47" fmla="*/ 143065 h 184784"/>
                  <a:gd name="T48" fmla="*/ 207753 w 295642"/>
                  <a:gd name="T49" fmla="*/ 133540 h 184784"/>
                  <a:gd name="T50" fmla="*/ 157193 w 295642"/>
                  <a:gd name="T51" fmla="*/ 104394 h 184784"/>
                  <a:gd name="T52" fmla="*/ 150635 w 295642"/>
                  <a:gd name="T53" fmla="*/ 106680 h 184784"/>
                  <a:gd name="T54" fmla="*/ 143697 w 295642"/>
                  <a:gd name="T55" fmla="*/ 108776 h 184784"/>
                  <a:gd name="T56" fmla="*/ 108723 w 295642"/>
                  <a:gd name="T57" fmla="*/ 118301 h 184784"/>
                  <a:gd name="T58" fmla="*/ 78976 w 295642"/>
                  <a:gd name="T59" fmla="*/ 122301 h 184784"/>
                  <a:gd name="T60" fmla="*/ 52651 w 295642"/>
                  <a:gd name="T61" fmla="*/ 119825 h 184784"/>
                  <a:gd name="T62" fmla="*/ 28226 w 295642"/>
                  <a:gd name="T63" fmla="*/ 110300 h 184784"/>
                  <a:gd name="T64" fmla="*/ 7128 w 295642"/>
                  <a:gd name="T65" fmla="*/ 92107 h 184784"/>
                  <a:gd name="T66" fmla="*/ 1426 w 295642"/>
                  <a:gd name="T67" fmla="*/ 72485 h 184784"/>
                  <a:gd name="T68" fmla="*/ 9789 w 295642"/>
                  <a:gd name="T69" fmla="*/ 52673 h 184784"/>
                  <a:gd name="T70" fmla="*/ 30317 w 295642"/>
                  <a:gd name="T71" fmla="*/ 33623 h 184784"/>
                  <a:gd name="T72" fmla="*/ 0 w 295642"/>
                  <a:gd name="T73" fmla="*/ 17050 h 184784"/>
                  <a:gd name="T74" fmla="*/ 17582 w 295642"/>
                  <a:gd name="T75" fmla="*/ 6858 h 184784"/>
                  <a:gd name="T76" fmla="*/ 47234 w 295642"/>
                  <a:gd name="T77" fmla="*/ 24003 h 184784"/>
                  <a:gd name="T78" fmla="*/ 90856 w 295642"/>
                  <a:gd name="T79" fmla="*/ 7906 h 184784"/>
                  <a:gd name="T80" fmla="*/ 134479 w 295642"/>
                  <a:gd name="T81" fmla="*/ 0 h 184784"/>
                  <a:gd name="T82" fmla="*/ 149875 w 295642"/>
                  <a:gd name="T83" fmla="*/ 29432 h 184784"/>
                  <a:gd name="T84" fmla="*/ 63485 w 295642"/>
                  <a:gd name="T85" fmla="*/ 82772 h 184784"/>
                  <a:gd name="T86" fmla="*/ 85534 w 295642"/>
                  <a:gd name="T87" fmla="*/ 87535 h 184784"/>
                  <a:gd name="T88" fmla="*/ 115756 w 295642"/>
                  <a:gd name="T89" fmla="*/ 80772 h 184784"/>
                  <a:gd name="T90" fmla="*/ 68237 w 295642"/>
                  <a:gd name="T91" fmla="*/ 53245 h 184784"/>
                  <a:gd name="T92" fmla="*/ 63485 w 295642"/>
                  <a:gd name="T93" fmla="*/ 82772 h 184784"/>
                  <a:gd name="T94" fmla="*/ 230372 w 295642"/>
                  <a:gd name="T95" fmla="*/ 97060 h 184784"/>
                  <a:gd name="T96" fmla="*/ 206517 w 295642"/>
                  <a:gd name="T97" fmla="*/ 92773 h 184784"/>
                  <a:gd name="T98" fmla="*/ 173349 w 295642"/>
                  <a:gd name="T99" fmla="*/ 100108 h 184784"/>
                  <a:gd name="T100" fmla="*/ 220868 w 295642"/>
                  <a:gd name="T101" fmla="*/ 127445 h 184784"/>
                  <a:gd name="T102" fmla="*/ 230372 w 295642"/>
                  <a:gd name="T103" fmla="*/ 97060 h 18478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95642" h="184784" extrusionOk="0">
                    <a:moveTo>
                      <a:pt x="149875" y="29432"/>
                    </a:moveTo>
                    <a:cubicBezTo>
                      <a:pt x="145988" y="29423"/>
                      <a:pt x="142110" y="29737"/>
                      <a:pt x="138280" y="30385"/>
                    </a:cubicBezTo>
                    <a:cubicBezTo>
                      <a:pt x="133053" y="31147"/>
                      <a:pt x="127256" y="32195"/>
                      <a:pt x="120793" y="33528"/>
                    </a:cubicBezTo>
                    <a:cubicBezTo>
                      <a:pt x="114331" y="34862"/>
                      <a:pt x="107583" y="36576"/>
                      <a:pt x="100645" y="38671"/>
                    </a:cubicBezTo>
                    <a:cubicBezTo>
                      <a:pt x="93878" y="40719"/>
                      <a:pt x="87273" y="43272"/>
                      <a:pt x="80877" y="46292"/>
                    </a:cubicBezTo>
                    <a:lnTo>
                      <a:pt x="131628" y="75629"/>
                    </a:lnTo>
                    <a:lnTo>
                      <a:pt x="141131" y="72485"/>
                    </a:lnTo>
                    <a:cubicBezTo>
                      <a:pt x="154056" y="68104"/>
                      <a:pt x="166221" y="64484"/>
                      <a:pt x="177721" y="61436"/>
                    </a:cubicBezTo>
                    <a:cubicBezTo>
                      <a:pt x="188489" y="58598"/>
                      <a:pt x="199494" y="56779"/>
                      <a:pt x="210604" y="56007"/>
                    </a:cubicBezTo>
                    <a:cubicBezTo>
                      <a:pt x="220726" y="55397"/>
                      <a:pt x="230885" y="56102"/>
                      <a:pt x="240826" y="58103"/>
                    </a:cubicBezTo>
                    <a:cubicBezTo>
                      <a:pt x="251023" y="60274"/>
                      <a:pt x="260812" y="64065"/>
                      <a:pt x="269813" y="69342"/>
                    </a:cubicBezTo>
                    <a:cubicBezTo>
                      <a:pt x="278584" y="73743"/>
                      <a:pt x="286112" y="80296"/>
                      <a:pt x="291671" y="88392"/>
                    </a:cubicBezTo>
                    <a:cubicBezTo>
                      <a:pt x="295397" y="94317"/>
                      <a:pt x="296566" y="101498"/>
                      <a:pt x="294902" y="108299"/>
                    </a:cubicBezTo>
                    <a:cubicBezTo>
                      <a:pt x="292745" y="115776"/>
                      <a:pt x="288649" y="122549"/>
                      <a:pt x="283023" y="127921"/>
                    </a:cubicBezTo>
                    <a:cubicBezTo>
                      <a:pt x="276076" y="134950"/>
                      <a:pt x="268282" y="141094"/>
                      <a:pt x="259833" y="146209"/>
                    </a:cubicBezTo>
                    <a:lnTo>
                      <a:pt x="292146" y="165259"/>
                    </a:lnTo>
                    <a:lnTo>
                      <a:pt x="274469" y="175451"/>
                    </a:lnTo>
                    <a:lnTo>
                      <a:pt x="241871" y="156401"/>
                    </a:lnTo>
                    <a:cubicBezTo>
                      <a:pt x="226352" y="164068"/>
                      <a:pt x="210119" y="170193"/>
                      <a:pt x="193402" y="174688"/>
                    </a:cubicBezTo>
                    <a:cubicBezTo>
                      <a:pt x="175924" y="179603"/>
                      <a:pt x="158058" y="182975"/>
                      <a:pt x="139991" y="184785"/>
                    </a:cubicBezTo>
                    <a:lnTo>
                      <a:pt x="122599" y="154210"/>
                    </a:lnTo>
                    <a:cubicBezTo>
                      <a:pt x="127332" y="154086"/>
                      <a:pt x="132065" y="153705"/>
                      <a:pt x="136760" y="153067"/>
                    </a:cubicBezTo>
                    <a:cubicBezTo>
                      <a:pt x="143127" y="152305"/>
                      <a:pt x="150255" y="151162"/>
                      <a:pt x="158048" y="149447"/>
                    </a:cubicBezTo>
                    <a:cubicBezTo>
                      <a:pt x="165841" y="147733"/>
                      <a:pt x="174204" y="145542"/>
                      <a:pt x="182948" y="143065"/>
                    </a:cubicBezTo>
                    <a:cubicBezTo>
                      <a:pt x="191444" y="140522"/>
                      <a:pt x="199741" y="137341"/>
                      <a:pt x="207753" y="133540"/>
                    </a:cubicBezTo>
                    <a:lnTo>
                      <a:pt x="157193" y="104394"/>
                    </a:lnTo>
                    <a:lnTo>
                      <a:pt x="150635" y="106680"/>
                    </a:lnTo>
                    <a:lnTo>
                      <a:pt x="143697" y="108776"/>
                    </a:lnTo>
                    <a:cubicBezTo>
                      <a:pt x="130962" y="112967"/>
                      <a:pt x="119368" y="116205"/>
                      <a:pt x="108723" y="118301"/>
                    </a:cubicBezTo>
                    <a:cubicBezTo>
                      <a:pt x="98953" y="120577"/>
                      <a:pt x="88994" y="121911"/>
                      <a:pt x="78976" y="122301"/>
                    </a:cubicBezTo>
                    <a:cubicBezTo>
                      <a:pt x="70128" y="122663"/>
                      <a:pt x="61280" y="121825"/>
                      <a:pt x="52651" y="119825"/>
                    </a:cubicBezTo>
                    <a:cubicBezTo>
                      <a:pt x="44079" y="117891"/>
                      <a:pt x="35848" y="114671"/>
                      <a:pt x="28226" y="110300"/>
                    </a:cubicBezTo>
                    <a:cubicBezTo>
                      <a:pt x="19891" y="105947"/>
                      <a:pt x="12669" y="99717"/>
                      <a:pt x="7128" y="92107"/>
                    </a:cubicBezTo>
                    <a:cubicBezTo>
                      <a:pt x="3022" y="86420"/>
                      <a:pt x="1007" y="79486"/>
                      <a:pt x="1426" y="72485"/>
                    </a:cubicBezTo>
                    <a:cubicBezTo>
                      <a:pt x="2148" y="65189"/>
                      <a:pt x="5065" y="58274"/>
                      <a:pt x="9789" y="52673"/>
                    </a:cubicBezTo>
                    <a:cubicBezTo>
                      <a:pt x="15596" y="45291"/>
                      <a:pt x="22524" y="38862"/>
                      <a:pt x="30317" y="33623"/>
                    </a:cubicBezTo>
                    <a:lnTo>
                      <a:pt x="0" y="17050"/>
                    </a:lnTo>
                    <a:lnTo>
                      <a:pt x="17582" y="6858"/>
                    </a:lnTo>
                    <a:lnTo>
                      <a:pt x="47234" y="24003"/>
                    </a:lnTo>
                    <a:cubicBezTo>
                      <a:pt x="61157" y="17088"/>
                      <a:pt x="75783" y="11687"/>
                      <a:pt x="90856" y="7906"/>
                    </a:cubicBezTo>
                    <a:cubicBezTo>
                      <a:pt x="105207" y="4324"/>
                      <a:pt x="119786" y="1686"/>
                      <a:pt x="134479" y="0"/>
                    </a:cubicBezTo>
                    <a:lnTo>
                      <a:pt x="149875" y="29432"/>
                    </a:lnTo>
                    <a:close/>
                    <a:moveTo>
                      <a:pt x="63485" y="82772"/>
                    </a:moveTo>
                    <a:cubicBezTo>
                      <a:pt x="70157" y="86639"/>
                      <a:pt x="77864" y="88306"/>
                      <a:pt x="85534" y="87535"/>
                    </a:cubicBezTo>
                    <a:cubicBezTo>
                      <a:pt x="95817" y="86373"/>
                      <a:pt x="105948" y="84106"/>
                      <a:pt x="115756" y="80772"/>
                    </a:cubicBezTo>
                    <a:lnTo>
                      <a:pt x="68237" y="53245"/>
                    </a:lnTo>
                    <a:cubicBezTo>
                      <a:pt x="50750" y="64675"/>
                      <a:pt x="49230" y="74581"/>
                      <a:pt x="63485" y="82772"/>
                    </a:cubicBezTo>
                    <a:close/>
                    <a:moveTo>
                      <a:pt x="230372" y="97060"/>
                    </a:moveTo>
                    <a:cubicBezTo>
                      <a:pt x="223101" y="93059"/>
                      <a:pt x="214719" y="91554"/>
                      <a:pt x="206517" y="92773"/>
                    </a:cubicBezTo>
                    <a:cubicBezTo>
                      <a:pt x="195265" y="94240"/>
                      <a:pt x="184174" y="96698"/>
                      <a:pt x="173349" y="100108"/>
                    </a:cubicBezTo>
                    <a:lnTo>
                      <a:pt x="220868" y="127445"/>
                    </a:lnTo>
                    <a:cubicBezTo>
                      <a:pt x="240892" y="114871"/>
                      <a:pt x="244057" y="104747"/>
                      <a:pt x="230372" y="97060"/>
                    </a:cubicBez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788" name="Google Shape;3497;p47">
                <a:extLst>
                  <a:ext uri="{FF2B5EF4-FFF2-40B4-BE49-F238E27FC236}">
                    <a16:creationId xmlns:a16="http://schemas.microsoft.com/office/drawing/2014/main" id="{C5DF02E4-B877-0338-D236-3CA9DE6C5CFB}"/>
                  </a:ext>
                </a:extLst>
              </p:cNvPr>
              <p:cNvSpPr>
                <a:spLocks/>
              </p:cNvSpPr>
              <p:nvPr/>
            </p:nvSpPr>
            <p:spPr bwMode="auto">
              <a:xfrm>
                <a:off x="7753460" y="5450109"/>
                <a:ext cx="19007" cy="25526"/>
              </a:xfrm>
              <a:custGeom>
                <a:avLst/>
                <a:gdLst>
                  <a:gd name="T0" fmla="*/ 0 w 19007"/>
                  <a:gd name="T1" fmla="*/ 17240 h 25526"/>
                  <a:gd name="T2" fmla="*/ 0 w 19007"/>
                  <a:gd name="T3" fmla="*/ 0 h 25526"/>
                  <a:gd name="T4" fmla="*/ 19008 w 19007"/>
                  <a:gd name="T5" fmla="*/ 12478 h 25526"/>
                  <a:gd name="T6" fmla="*/ 10549 w 19007"/>
                  <a:gd name="T7" fmla="*/ 25527 h 25526"/>
                  <a:gd name="T8" fmla="*/ 0 w 19007"/>
                  <a:gd name="T9" fmla="*/ 17240 h 255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007" h="25526" extrusionOk="0">
                    <a:moveTo>
                      <a:pt x="0" y="17240"/>
                    </a:moveTo>
                    <a:cubicBezTo>
                      <a:pt x="475" y="15907"/>
                      <a:pt x="0" y="0"/>
                      <a:pt x="0" y="0"/>
                    </a:cubicBezTo>
                    <a:lnTo>
                      <a:pt x="19008" y="12478"/>
                    </a:lnTo>
                    <a:lnTo>
                      <a:pt x="10549" y="25527"/>
                    </a:lnTo>
                    <a:lnTo>
                      <a:pt x="0" y="17240"/>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789" name="Google Shape;3498;p47">
                <a:extLst>
                  <a:ext uri="{FF2B5EF4-FFF2-40B4-BE49-F238E27FC236}">
                    <a16:creationId xmlns:a16="http://schemas.microsoft.com/office/drawing/2014/main" id="{C2844570-42DE-43EB-AB17-FB018ECD24DE}"/>
                  </a:ext>
                </a:extLst>
              </p:cNvPr>
              <p:cNvSpPr>
                <a:spLocks/>
              </p:cNvSpPr>
              <p:nvPr/>
            </p:nvSpPr>
            <p:spPr bwMode="auto">
              <a:xfrm>
                <a:off x="7880525" y="5461158"/>
                <a:ext cx="42101" cy="19811"/>
              </a:xfrm>
              <a:custGeom>
                <a:avLst/>
                <a:gdLst>
                  <a:gd name="T0" fmla="*/ 42102 w 42101"/>
                  <a:gd name="T1" fmla="*/ 17240 h 19811"/>
                  <a:gd name="T2" fmla="*/ 42102 w 42101"/>
                  <a:gd name="T3" fmla="*/ 0 h 19811"/>
                  <a:gd name="T4" fmla="*/ 0 w 42101"/>
                  <a:gd name="T5" fmla="*/ 3238 h 19811"/>
                  <a:gd name="T6" fmla="*/ 24140 w 42101"/>
                  <a:gd name="T7" fmla="*/ 19812 h 19811"/>
                  <a:gd name="T8" fmla="*/ 42102 w 42101"/>
                  <a:gd name="T9" fmla="*/ 17240 h 198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101" h="19811" extrusionOk="0">
                    <a:moveTo>
                      <a:pt x="42102" y="17240"/>
                    </a:moveTo>
                    <a:lnTo>
                      <a:pt x="42102" y="0"/>
                    </a:lnTo>
                    <a:lnTo>
                      <a:pt x="0" y="3238"/>
                    </a:lnTo>
                    <a:lnTo>
                      <a:pt x="24140" y="19812"/>
                    </a:lnTo>
                    <a:lnTo>
                      <a:pt x="42102" y="17240"/>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790" name="Google Shape;3499;p47">
                <a:extLst>
                  <a:ext uri="{FF2B5EF4-FFF2-40B4-BE49-F238E27FC236}">
                    <a16:creationId xmlns:a16="http://schemas.microsoft.com/office/drawing/2014/main" id="{D466A7CF-CF21-C63D-69A5-452136E267C4}"/>
                  </a:ext>
                </a:extLst>
              </p:cNvPr>
              <p:cNvSpPr>
                <a:spLocks/>
              </p:cNvSpPr>
              <p:nvPr/>
            </p:nvSpPr>
            <p:spPr bwMode="auto">
              <a:xfrm>
                <a:off x="7894686" y="5398008"/>
                <a:ext cx="31457" cy="17335"/>
              </a:xfrm>
              <a:custGeom>
                <a:avLst/>
                <a:gdLst>
                  <a:gd name="T0" fmla="*/ 31458 w 31457"/>
                  <a:gd name="T1" fmla="*/ 17336 h 17335"/>
                  <a:gd name="T2" fmla="*/ 31458 w 31457"/>
                  <a:gd name="T3" fmla="*/ 0 h 17335"/>
                  <a:gd name="T4" fmla="*/ 0 w 31457"/>
                  <a:gd name="T5" fmla="*/ 11430 h 17335"/>
                  <a:gd name="T6" fmla="*/ 31458 w 31457"/>
                  <a:gd name="T7" fmla="*/ 17336 h 173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457" h="17335" extrusionOk="0">
                    <a:moveTo>
                      <a:pt x="31458" y="17336"/>
                    </a:moveTo>
                    <a:lnTo>
                      <a:pt x="31458" y="0"/>
                    </a:lnTo>
                    <a:lnTo>
                      <a:pt x="0" y="11430"/>
                    </a:lnTo>
                    <a:lnTo>
                      <a:pt x="31458" y="17336"/>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791" name="Google Shape;3500;p47">
                <a:extLst>
                  <a:ext uri="{FF2B5EF4-FFF2-40B4-BE49-F238E27FC236}">
                    <a16:creationId xmlns:a16="http://schemas.microsoft.com/office/drawing/2014/main" id="{F638FF39-F08C-AEB6-C907-201764173CBC}"/>
                  </a:ext>
                </a:extLst>
              </p:cNvPr>
              <p:cNvSpPr>
                <a:spLocks/>
              </p:cNvSpPr>
              <p:nvPr/>
            </p:nvSpPr>
            <p:spPr bwMode="auto">
              <a:xfrm>
                <a:off x="7795847" y="5404389"/>
                <a:ext cx="47328" cy="33051"/>
              </a:xfrm>
              <a:custGeom>
                <a:avLst/>
                <a:gdLst>
                  <a:gd name="T0" fmla="*/ 0 w 47328"/>
                  <a:gd name="T1" fmla="*/ 10001 h 33051"/>
                  <a:gd name="T2" fmla="*/ 10454 w 47328"/>
                  <a:gd name="T3" fmla="*/ 0 h 33051"/>
                  <a:gd name="T4" fmla="*/ 47329 w 47328"/>
                  <a:gd name="T5" fmla="*/ 25527 h 33051"/>
                  <a:gd name="T6" fmla="*/ 45048 w 47328"/>
                  <a:gd name="T7" fmla="*/ 33051 h 33051"/>
                  <a:gd name="T8" fmla="*/ 16537 w 47328"/>
                  <a:gd name="T9" fmla="*/ 20764 h 33051"/>
                  <a:gd name="T10" fmla="*/ 0 w 47328"/>
                  <a:gd name="T11" fmla="*/ 10001 h 330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328" h="33051" extrusionOk="0">
                    <a:moveTo>
                      <a:pt x="0" y="10001"/>
                    </a:moveTo>
                    <a:lnTo>
                      <a:pt x="10454" y="0"/>
                    </a:lnTo>
                    <a:lnTo>
                      <a:pt x="47329" y="25527"/>
                    </a:lnTo>
                    <a:lnTo>
                      <a:pt x="45048" y="33051"/>
                    </a:lnTo>
                    <a:cubicBezTo>
                      <a:pt x="45048" y="33051"/>
                      <a:pt x="17487" y="21431"/>
                      <a:pt x="16537" y="20764"/>
                    </a:cubicBezTo>
                    <a:lnTo>
                      <a:pt x="0" y="10001"/>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792" name="Google Shape;3501;p47">
                <a:extLst>
                  <a:ext uri="{FF2B5EF4-FFF2-40B4-BE49-F238E27FC236}">
                    <a16:creationId xmlns:a16="http://schemas.microsoft.com/office/drawing/2014/main" id="{355D1524-D85E-E09E-608F-68B8EE1CF34E}"/>
                  </a:ext>
                </a:extLst>
              </p:cNvPr>
              <p:cNvSpPr>
                <a:spLocks/>
              </p:cNvSpPr>
              <p:nvPr/>
            </p:nvSpPr>
            <p:spPr bwMode="auto">
              <a:xfrm>
                <a:off x="7699193" y="5349240"/>
                <a:ext cx="58543" cy="38861"/>
              </a:xfrm>
              <a:custGeom>
                <a:avLst/>
                <a:gdLst>
                  <a:gd name="T0" fmla="*/ 0 w 58543"/>
                  <a:gd name="T1" fmla="*/ 11049 h 38861"/>
                  <a:gd name="T2" fmla="*/ 49040 w 58543"/>
                  <a:gd name="T3" fmla="*/ 38862 h 38861"/>
                  <a:gd name="T4" fmla="*/ 58543 w 58543"/>
                  <a:gd name="T5" fmla="*/ 31623 h 38861"/>
                  <a:gd name="T6" fmla="*/ 51986 w 58543"/>
                  <a:gd name="T7" fmla="*/ 23908 h 38861"/>
                  <a:gd name="T8" fmla="*/ 36684 w 58543"/>
                  <a:gd name="T9" fmla="*/ 11049 h 38861"/>
                  <a:gd name="T10" fmla="*/ 9789 w 58543"/>
                  <a:gd name="T11" fmla="*/ 0 h 38861"/>
                  <a:gd name="T12" fmla="*/ 0 w 58543"/>
                  <a:gd name="T13" fmla="*/ 11049 h 388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8543" h="38861" extrusionOk="0">
                    <a:moveTo>
                      <a:pt x="0" y="11049"/>
                    </a:moveTo>
                    <a:lnTo>
                      <a:pt x="49040" y="38862"/>
                    </a:lnTo>
                    <a:lnTo>
                      <a:pt x="58543" y="31623"/>
                    </a:lnTo>
                    <a:cubicBezTo>
                      <a:pt x="58543" y="31623"/>
                      <a:pt x="52461" y="24574"/>
                      <a:pt x="51986" y="23908"/>
                    </a:cubicBezTo>
                    <a:cubicBezTo>
                      <a:pt x="47614" y="18821"/>
                      <a:pt x="42444" y="14478"/>
                      <a:pt x="36684" y="11049"/>
                    </a:cubicBezTo>
                    <a:cubicBezTo>
                      <a:pt x="33073" y="10382"/>
                      <a:pt x="9789" y="0"/>
                      <a:pt x="9789" y="0"/>
                    </a:cubicBezTo>
                    <a:lnTo>
                      <a:pt x="0" y="11049"/>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793" name="Google Shape;3502;p47">
                <a:extLst>
                  <a:ext uri="{FF2B5EF4-FFF2-40B4-BE49-F238E27FC236}">
                    <a16:creationId xmlns:a16="http://schemas.microsoft.com/office/drawing/2014/main" id="{9ADF059C-E7B0-A9C3-2FB9-29967C26C89C}"/>
                  </a:ext>
                </a:extLst>
              </p:cNvPr>
              <p:cNvSpPr>
                <a:spLocks/>
              </p:cNvSpPr>
              <p:nvPr/>
            </p:nvSpPr>
            <p:spPr bwMode="auto">
              <a:xfrm>
                <a:off x="7753460" y="5318093"/>
                <a:ext cx="27275" cy="24479"/>
              </a:xfrm>
              <a:custGeom>
                <a:avLst/>
                <a:gdLst>
                  <a:gd name="T0" fmla="*/ 27276 w 27275"/>
                  <a:gd name="T1" fmla="*/ 24479 h 24479"/>
                  <a:gd name="T2" fmla="*/ 27276 w 27275"/>
                  <a:gd name="T3" fmla="*/ 7334 h 24479"/>
                  <a:gd name="T4" fmla="*/ 4752 w 27275"/>
                  <a:gd name="T5" fmla="*/ 0 h 24479"/>
                  <a:gd name="T6" fmla="*/ 0 w 27275"/>
                  <a:gd name="T7" fmla="*/ 13430 h 24479"/>
                  <a:gd name="T8" fmla="*/ 1140 w 27275"/>
                  <a:gd name="T9" fmla="*/ 19622 h 24479"/>
                  <a:gd name="T10" fmla="*/ 27276 w 27275"/>
                  <a:gd name="T11" fmla="*/ 24479 h 244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275" h="24479" extrusionOk="0">
                    <a:moveTo>
                      <a:pt x="27276" y="24479"/>
                    </a:moveTo>
                    <a:lnTo>
                      <a:pt x="27276" y="7334"/>
                    </a:lnTo>
                    <a:lnTo>
                      <a:pt x="4752" y="0"/>
                    </a:lnTo>
                    <a:lnTo>
                      <a:pt x="0" y="13430"/>
                    </a:lnTo>
                    <a:lnTo>
                      <a:pt x="1140" y="19622"/>
                    </a:lnTo>
                    <a:lnTo>
                      <a:pt x="27276" y="24479"/>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794" name="Google Shape;3503;p47">
                <a:extLst>
                  <a:ext uri="{FF2B5EF4-FFF2-40B4-BE49-F238E27FC236}">
                    <a16:creationId xmlns:a16="http://schemas.microsoft.com/office/drawing/2014/main" id="{7D6D16E6-FD5E-5418-130B-B0C214A7B2A5}"/>
                  </a:ext>
                </a:extLst>
              </p:cNvPr>
              <p:cNvSpPr>
                <a:spLocks/>
              </p:cNvSpPr>
              <p:nvPr/>
            </p:nvSpPr>
            <p:spPr bwMode="auto">
              <a:xfrm>
                <a:off x="7631241" y="5313044"/>
                <a:ext cx="26040" cy="19431"/>
              </a:xfrm>
              <a:custGeom>
                <a:avLst/>
                <a:gdLst>
                  <a:gd name="T0" fmla="*/ 0 w 26040"/>
                  <a:gd name="T1" fmla="*/ 17145 h 19431"/>
                  <a:gd name="T2" fmla="*/ 0 w 26040"/>
                  <a:gd name="T3" fmla="*/ 0 h 19431"/>
                  <a:gd name="T4" fmla="*/ 26040 w 26040"/>
                  <a:gd name="T5" fmla="*/ 2762 h 19431"/>
                  <a:gd name="T6" fmla="*/ 17677 w 26040"/>
                  <a:gd name="T7" fmla="*/ 19431 h 19431"/>
                  <a:gd name="T8" fmla="*/ 0 w 26040"/>
                  <a:gd name="T9" fmla="*/ 17145 h 194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40" h="19431" extrusionOk="0">
                    <a:moveTo>
                      <a:pt x="0" y="17145"/>
                    </a:moveTo>
                    <a:lnTo>
                      <a:pt x="0" y="0"/>
                    </a:lnTo>
                    <a:lnTo>
                      <a:pt x="26040" y="2762"/>
                    </a:lnTo>
                    <a:lnTo>
                      <a:pt x="17677" y="19431"/>
                    </a:lnTo>
                    <a:lnTo>
                      <a:pt x="0" y="17145"/>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795" name="Google Shape;3504;p47">
                <a:extLst>
                  <a:ext uri="{FF2B5EF4-FFF2-40B4-BE49-F238E27FC236}">
                    <a16:creationId xmlns:a16="http://schemas.microsoft.com/office/drawing/2014/main" id="{DE8CB715-DFFE-50F2-BF1D-0B77A2BF6A62}"/>
                  </a:ext>
                </a:extLst>
              </p:cNvPr>
              <p:cNvSpPr>
                <a:spLocks/>
              </p:cNvSpPr>
              <p:nvPr/>
            </p:nvSpPr>
            <p:spPr bwMode="auto">
              <a:xfrm>
                <a:off x="7632192" y="5370575"/>
                <a:ext cx="29936" cy="30289"/>
              </a:xfrm>
              <a:custGeom>
                <a:avLst/>
                <a:gdLst>
                  <a:gd name="T0" fmla="*/ 0 w 29936"/>
                  <a:gd name="T1" fmla="*/ 17907 h 30289"/>
                  <a:gd name="T2" fmla="*/ 0 w 29936"/>
                  <a:gd name="T3" fmla="*/ 0 h 30289"/>
                  <a:gd name="T4" fmla="*/ 29937 w 29936"/>
                  <a:gd name="T5" fmla="*/ 0 h 30289"/>
                  <a:gd name="T6" fmla="*/ 22619 w 29936"/>
                  <a:gd name="T7" fmla="*/ 16002 h 30289"/>
                  <a:gd name="T8" fmla="*/ 9599 w 29936"/>
                  <a:gd name="T9" fmla="*/ 30289 h 30289"/>
                  <a:gd name="T10" fmla="*/ 0 w 29936"/>
                  <a:gd name="T11" fmla="*/ 17907 h 3028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936" h="30289" extrusionOk="0">
                    <a:moveTo>
                      <a:pt x="0" y="17907"/>
                    </a:moveTo>
                    <a:lnTo>
                      <a:pt x="0" y="0"/>
                    </a:lnTo>
                    <a:lnTo>
                      <a:pt x="29937" y="0"/>
                    </a:lnTo>
                    <a:lnTo>
                      <a:pt x="22619" y="16002"/>
                    </a:lnTo>
                    <a:lnTo>
                      <a:pt x="9599" y="30289"/>
                    </a:lnTo>
                    <a:lnTo>
                      <a:pt x="0" y="17907"/>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796" name="Google Shape;3505;p47">
                <a:extLst>
                  <a:ext uri="{FF2B5EF4-FFF2-40B4-BE49-F238E27FC236}">
                    <a16:creationId xmlns:a16="http://schemas.microsoft.com/office/drawing/2014/main" id="{EB2272EA-6553-2706-F98E-AE4AF9AF6458}"/>
                  </a:ext>
                </a:extLst>
              </p:cNvPr>
              <p:cNvSpPr>
                <a:spLocks/>
              </p:cNvSpPr>
              <p:nvPr/>
            </p:nvSpPr>
            <p:spPr bwMode="auto">
              <a:xfrm>
                <a:off x="7630861" y="5295995"/>
                <a:ext cx="295637" cy="184880"/>
              </a:xfrm>
              <a:custGeom>
                <a:avLst/>
                <a:gdLst>
                  <a:gd name="T0" fmla="*/ 149875 w 295637"/>
                  <a:gd name="T1" fmla="*/ 29432 h 184880"/>
                  <a:gd name="T2" fmla="*/ 138280 w 295637"/>
                  <a:gd name="T3" fmla="*/ 30385 h 184880"/>
                  <a:gd name="T4" fmla="*/ 120793 w 295637"/>
                  <a:gd name="T5" fmla="*/ 33528 h 184880"/>
                  <a:gd name="T6" fmla="*/ 100645 w 295637"/>
                  <a:gd name="T7" fmla="*/ 38671 h 184880"/>
                  <a:gd name="T8" fmla="*/ 80877 w 295637"/>
                  <a:gd name="T9" fmla="*/ 46196 h 184880"/>
                  <a:gd name="T10" fmla="*/ 131628 w 295637"/>
                  <a:gd name="T11" fmla="*/ 75629 h 184880"/>
                  <a:gd name="T12" fmla="*/ 141131 w 295637"/>
                  <a:gd name="T13" fmla="*/ 72390 h 184880"/>
                  <a:gd name="T14" fmla="*/ 177721 w 295637"/>
                  <a:gd name="T15" fmla="*/ 61436 h 184880"/>
                  <a:gd name="T16" fmla="*/ 210604 w 295637"/>
                  <a:gd name="T17" fmla="*/ 56007 h 184880"/>
                  <a:gd name="T18" fmla="*/ 240826 w 295637"/>
                  <a:gd name="T19" fmla="*/ 58007 h 184880"/>
                  <a:gd name="T20" fmla="*/ 269813 w 295637"/>
                  <a:gd name="T21" fmla="*/ 69342 h 184880"/>
                  <a:gd name="T22" fmla="*/ 291671 w 295637"/>
                  <a:gd name="T23" fmla="*/ 88392 h 184880"/>
                  <a:gd name="T24" fmla="*/ 294902 w 295637"/>
                  <a:gd name="T25" fmla="*/ 108204 h 184880"/>
                  <a:gd name="T26" fmla="*/ 283023 w 295637"/>
                  <a:gd name="T27" fmla="*/ 127825 h 184880"/>
                  <a:gd name="T28" fmla="*/ 259833 w 295637"/>
                  <a:gd name="T29" fmla="*/ 146209 h 184880"/>
                  <a:gd name="T30" fmla="*/ 292146 w 295637"/>
                  <a:gd name="T31" fmla="*/ 165259 h 184880"/>
                  <a:gd name="T32" fmla="*/ 274469 w 295637"/>
                  <a:gd name="T33" fmla="*/ 175546 h 184880"/>
                  <a:gd name="T34" fmla="*/ 241871 w 295637"/>
                  <a:gd name="T35" fmla="*/ 156496 h 184880"/>
                  <a:gd name="T36" fmla="*/ 193402 w 295637"/>
                  <a:gd name="T37" fmla="*/ 174879 h 184880"/>
                  <a:gd name="T38" fmla="*/ 139991 w 295637"/>
                  <a:gd name="T39" fmla="*/ 184880 h 184880"/>
                  <a:gd name="T40" fmla="*/ 122979 w 295637"/>
                  <a:gd name="T41" fmla="*/ 154305 h 184880"/>
                  <a:gd name="T42" fmla="*/ 137140 w 295637"/>
                  <a:gd name="T43" fmla="*/ 153257 h 184880"/>
                  <a:gd name="T44" fmla="*/ 158428 w 295637"/>
                  <a:gd name="T45" fmla="*/ 149542 h 184880"/>
                  <a:gd name="T46" fmla="*/ 183328 w 295637"/>
                  <a:gd name="T47" fmla="*/ 143161 h 184880"/>
                  <a:gd name="T48" fmla="*/ 208133 w 295637"/>
                  <a:gd name="T49" fmla="*/ 133636 h 184880"/>
                  <a:gd name="T50" fmla="*/ 157193 w 295637"/>
                  <a:gd name="T51" fmla="*/ 104680 h 184880"/>
                  <a:gd name="T52" fmla="*/ 150635 w 295637"/>
                  <a:gd name="T53" fmla="*/ 106966 h 184880"/>
                  <a:gd name="T54" fmla="*/ 143697 w 295637"/>
                  <a:gd name="T55" fmla="*/ 109156 h 184880"/>
                  <a:gd name="T56" fmla="*/ 108723 w 295637"/>
                  <a:gd name="T57" fmla="*/ 118681 h 184880"/>
                  <a:gd name="T58" fmla="*/ 78976 w 295637"/>
                  <a:gd name="T59" fmla="*/ 122682 h 184880"/>
                  <a:gd name="T60" fmla="*/ 52651 w 295637"/>
                  <a:gd name="T61" fmla="*/ 120205 h 184880"/>
                  <a:gd name="T62" fmla="*/ 28226 w 295637"/>
                  <a:gd name="T63" fmla="*/ 110680 h 184880"/>
                  <a:gd name="T64" fmla="*/ 7128 w 295637"/>
                  <a:gd name="T65" fmla="*/ 92488 h 184880"/>
                  <a:gd name="T66" fmla="*/ 1426 w 295637"/>
                  <a:gd name="T67" fmla="*/ 72866 h 184880"/>
                  <a:gd name="T68" fmla="*/ 9789 w 295637"/>
                  <a:gd name="T69" fmla="*/ 53054 h 184880"/>
                  <a:gd name="T70" fmla="*/ 30317 w 295637"/>
                  <a:gd name="T71" fmla="*/ 34004 h 184880"/>
                  <a:gd name="T72" fmla="*/ 0 w 295637"/>
                  <a:gd name="T73" fmla="*/ 17050 h 184880"/>
                  <a:gd name="T74" fmla="*/ 17582 w 295637"/>
                  <a:gd name="T75" fmla="*/ 6763 h 184880"/>
                  <a:gd name="T76" fmla="*/ 47234 w 295637"/>
                  <a:gd name="T77" fmla="*/ 24003 h 184880"/>
                  <a:gd name="T78" fmla="*/ 90856 w 295637"/>
                  <a:gd name="T79" fmla="*/ 7906 h 184880"/>
                  <a:gd name="T80" fmla="*/ 134479 w 295637"/>
                  <a:gd name="T81" fmla="*/ 0 h 184880"/>
                  <a:gd name="T82" fmla="*/ 149875 w 295637"/>
                  <a:gd name="T83" fmla="*/ 29432 h 184880"/>
                  <a:gd name="T84" fmla="*/ 63485 w 295637"/>
                  <a:gd name="T85" fmla="*/ 82772 h 184880"/>
                  <a:gd name="T86" fmla="*/ 85534 w 295637"/>
                  <a:gd name="T87" fmla="*/ 87535 h 184880"/>
                  <a:gd name="T88" fmla="*/ 115756 w 295637"/>
                  <a:gd name="T89" fmla="*/ 80772 h 184880"/>
                  <a:gd name="T90" fmla="*/ 68237 w 295637"/>
                  <a:gd name="T91" fmla="*/ 53245 h 184880"/>
                  <a:gd name="T92" fmla="*/ 63485 w 295637"/>
                  <a:gd name="T93" fmla="*/ 82772 h 184880"/>
                  <a:gd name="T94" fmla="*/ 230372 w 295637"/>
                  <a:gd name="T95" fmla="*/ 96679 h 184880"/>
                  <a:gd name="T96" fmla="*/ 206517 w 295637"/>
                  <a:gd name="T97" fmla="*/ 92488 h 184880"/>
                  <a:gd name="T98" fmla="*/ 173349 w 295637"/>
                  <a:gd name="T99" fmla="*/ 99822 h 184880"/>
                  <a:gd name="T100" fmla="*/ 220868 w 295637"/>
                  <a:gd name="T101" fmla="*/ 127159 h 184880"/>
                  <a:gd name="T102" fmla="*/ 230372 w 295637"/>
                  <a:gd name="T103" fmla="*/ 96679 h 184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95637" h="184880" extrusionOk="0">
                    <a:moveTo>
                      <a:pt x="149875" y="29432"/>
                    </a:moveTo>
                    <a:cubicBezTo>
                      <a:pt x="145988" y="29423"/>
                      <a:pt x="142110" y="29737"/>
                      <a:pt x="138280" y="30385"/>
                    </a:cubicBezTo>
                    <a:cubicBezTo>
                      <a:pt x="133053" y="31051"/>
                      <a:pt x="127256" y="32099"/>
                      <a:pt x="120793" y="33528"/>
                    </a:cubicBezTo>
                    <a:cubicBezTo>
                      <a:pt x="114331" y="34957"/>
                      <a:pt x="107583" y="36576"/>
                      <a:pt x="100645" y="38671"/>
                    </a:cubicBezTo>
                    <a:cubicBezTo>
                      <a:pt x="93897" y="40729"/>
                      <a:pt x="87292" y="43243"/>
                      <a:pt x="80877" y="46196"/>
                    </a:cubicBezTo>
                    <a:lnTo>
                      <a:pt x="131628" y="75629"/>
                    </a:lnTo>
                    <a:lnTo>
                      <a:pt x="141131" y="72390"/>
                    </a:lnTo>
                    <a:cubicBezTo>
                      <a:pt x="154056" y="68104"/>
                      <a:pt x="166221" y="64484"/>
                      <a:pt x="177721" y="61436"/>
                    </a:cubicBezTo>
                    <a:cubicBezTo>
                      <a:pt x="188489" y="58588"/>
                      <a:pt x="199494" y="56779"/>
                      <a:pt x="210604" y="56007"/>
                    </a:cubicBezTo>
                    <a:cubicBezTo>
                      <a:pt x="220726" y="55369"/>
                      <a:pt x="230875" y="56036"/>
                      <a:pt x="240826" y="58007"/>
                    </a:cubicBezTo>
                    <a:cubicBezTo>
                      <a:pt x="251033" y="60217"/>
                      <a:pt x="260812" y="64037"/>
                      <a:pt x="269813" y="69342"/>
                    </a:cubicBezTo>
                    <a:cubicBezTo>
                      <a:pt x="278584" y="73743"/>
                      <a:pt x="286112" y="80296"/>
                      <a:pt x="291671" y="88392"/>
                    </a:cubicBezTo>
                    <a:cubicBezTo>
                      <a:pt x="295397" y="94278"/>
                      <a:pt x="296556" y="101432"/>
                      <a:pt x="294902" y="108204"/>
                    </a:cubicBezTo>
                    <a:cubicBezTo>
                      <a:pt x="292793" y="115700"/>
                      <a:pt x="288687" y="122482"/>
                      <a:pt x="283023" y="127825"/>
                    </a:cubicBezTo>
                    <a:cubicBezTo>
                      <a:pt x="276076" y="134883"/>
                      <a:pt x="268282" y="141056"/>
                      <a:pt x="259833" y="146209"/>
                    </a:cubicBezTo>
                    <a:lnTo>
                      <a:pt x="292146" y="165259"/>
                    </a:lnTo>
                    <a:lnTo>
                      <a:pt x="274469" y="175546"/>
                    </a:lnTo>
                    <a:lnTo>
                      <a:pt x="241871" y="156496"/>
                    </a:lnTo>
                    <a:cubicBezTo>
                      <a:pt x="226371" y="164239"/>
                      <a:pt x="210138" y="170402"/>
                      <a:pt x="193402" y="174879"/>
                    </a:cubicBezTo>
                    <a:cubicBezTo>
                      <a:pt x="175915" y="179718"/>
                      <a:pt x="158048" y="183061"/>
                      <a:pt x="139991" y="184880"/>
                    </a:cubicBezTo>
                    <a:lnTo>
                      <a:pt x="122979" y="154305"/>
                    </a:lnTo>
                    <a:cubicBezTo>
                      <a:pt x="126115" y="154305"/>
                      <a:pt x="130772" y="154305"/>
                      <a:pt x="137140" y="153257"/>
                    </a:cubicBezTo>
                    <a:cubicBezTo>
                      <a:pt x="143507" y="152209"/>
                      <a:pt x="150635" y="151257"/>
                      <a:pt x="158428" y="149542"/>
                    </a:cubicBezTo>
                    <a:cubicBezTo>
                      <a:pt x="166221" y="147828"/>
                      <a:pt x="174585" y="145732"/>
                      <a:pt x="183328" y="143161"/>
                    </a:cubicBezTo>
                    <a:cubicBezTo>
                      <a:pt x="191824" y="140618"/>
                      <a:pt x="200121" y="137436"/>
                      <a:pt x="208133" y="133636"/>
                    </a:cubicBezTo>
                    <a:lnTo>
                      <a:pt x="157193" y="104680"/>
                    </a:lnTo>
                    <a:lnTo>
                      <a:pt x="150635" y="106966"/>
                    </a:lnTo>
                    <a:lnTo>
                      <a:pt x="143697" y="109156"/>
                    </a:lnTo>
                    <a:cubicBezTo>
                      <a:pt x="130962" y="113347"/>
                      <a:pt x="119368" y="116586"/>
                      <a:pt x="108723" y="118681"/>
                    </a:cubicBezTo>
                    <a:cubicBezTo>
                      <a:pt x="98953" y="120958"/>
                      <a:pt x="88994" y="122291"/>
                      <a:pt x="78976" y="122682"/>
                    </a:cubicBezTo>
                    <a:cubicBezTo>
                      <a:pt x="70128" y="122996"/>
                      <a:pt x="61280" y="122168"/>
                      <a:pt x="52651" y="120205"/>
                    </a:cubicBezTo>
                    <a:cubicBezTo>
                      <a:pt x="44098" y="118224"/>
                      <a:pt x="35867" y="115014"/>
                      <a:pt x="28226" y="110680"/>
                    </a:cubicBezTo>
                    <a:cubicBezTo>
                      <a:pt x="19910" y="106299"/>
                      <a:pt x="12697" y="100079"/>
                      <a:pt x="7128" y="92488"/>
                    </a:cubicBezTo>
                    <a:cubicBezTo>
                      <a:pt x="3032" y="86801"/>
                      <a:pt x="1017" y="79867"/>
                      <a:pt x="1426" y="72866"/>
                    </a:cubicBezTo>
                    <a:cubicBezTo>
                      <a:pt x="2148" y="65570"/>
                      <a:pt x="5065" y="58655"/>
                      <a:pt x="9789" y="53054"/>
                    </a:cubicBezTo>
                    <a:cubicBezTo>
                      <a:pt x="15567" y="45644"/>
                      <a:pt x="22505" y="39214"/>
                      <a:pt x="30317" y="34004"/>
                    </a:cubicBezTo>
                    <a:lnTo>
                      <a:pt x="0" y="17050"/>
                    </a:lnTo>
                    <a:lnTo>
                      <a:pt x="17582" y="6763"/>
                    </a:lnTo>
                    <a:lnTo>
                      <a:pt x="47234" y="24003"/>
                    </a:lnTo>
                    <a:cubicBezTo>
                      <a:pt x="61157" y="17088"/>
                      <a:pt x="75783" y="11687"/>
                      <a:pt x="90856" y="7906"/>
                    </a:cubicBezTo>
                    <a:cubicBezTo>
                      <a:pt x="105197" y="4286"/>
                      <a:pt x="119776" y="1638"/>
                      <a:pt x="134479" y="0"/>
                    </a:cubicBezTo>
                    <a:lnTo>
                      <a:pt x="149875" y="29432"/>
                    </a:lnTo>
                    <a:close/>
                    <a:moveTo>
                      <a:pt x="63485" y="82772"/>
                    </a:moveTo>
                    <a:cubicBezTo>
                      <a:pt x="70157" y="86639"/>
                      <a:pt x="77864" y="88306"/>
                      <a:pt x="85534" y="87535"/>
                    </a:cubicBezTo>
                    <a:cubicBezTo>
                      <a:pt x="95817" y="86373"/>
                      <a:pt x="105948" y="84106"/>
                      <a:pt x="115756" y="80772"/>
                    </a:cubicBezTo>
                    <a:lnTo>
                      <a:pt x="68237" y="53245"/>
                    </a:lnTo>
                    <a:cubicBezTo>
                      <a:pt x="50750" y="64675"/>
                      <a:pt x="49230" y="74485"/>
                      <a:pt x="63485" y="82772"/>
                    </a:cubicBezTo>
                    <a:close/>
                    <a:moveTo>
                      <a:pt x="230372" y="96679"/>
                    </a:moveTo>
                    <a:cubicBezTo>
                      <a:pt x="223092" y="92716"/>
                      <a:pt x="214710" y="91240"/>
                      <a:pt x="206517" y="92488"/>
                    </a:cubicBezTo>
                    <a:cubicBezTo>
                      <a:pt x="195265" y="93954"/>
                      <a:pt x="184174" y="96412"/>
                      <a:pt x="173349" y="99822"/>
                    </a:cubicBezTo>
                    <a:lnTo>
                      <a:pt x="220868" y="127159"/>
                    </a:lnTo>
                    <a:cubicBezTo>
                      <a:pt x="240826" y="114776"/>
                      <a:pt x="244057" y="104680"/>
                      <a:pt x="230372" y="96679"/>
                    </a:cubicBezTo>
                    <a:close/>
                  </a:path>
                </a:pathLst>
              </a:custGeom>
              <a:solidFill>
                <a:srgbClr val="F9CA0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grpSp>
        <p:grpSp>
          <p:nvGrpSpPr>
            <p:cNvPr id="24607" name="Google Shape;3506;p47">
              <a:extLst>
                <a:ext uri="{FF2B5EF4-FFF2-40B4-BE49-F238E27FC236}">
                  <a16:creationId xmlns:a16="http://schemas.microsoft.com/office/drawing/2014/main" id="{3B627BC4-E4E3-E405-6FC4-0DEBCAD442FB}"/>
                </a:ext>
              </a:extLst>
            </p:cNvPr>
            <p:cNvGrpSpPr>
              <a:grpSpLocks/>
            </p:cNvGrpSpPr>
            <p:nvPr/>
          </p:nvGrpSpPr>
          <p:grpSpPr bwMode="auto">
            <a:xfrm>
              <a:off x="5533746" y="4253261"/>
              <a:ext cx="883852" cy="621029"/>
              <a:chOff x="7343371" y="4995386"/>
              <a:chExt cx="883852" cy="621029"/>
            </a:xfrm>
          </p:grpSpPr>
          <p:sp>
            <p:nvSpPr>
              <p:cNvPr id="24765" name="Google Shape;3507;p47">
                <a:extLst>
                  <a:ext uri="{FF2B5EF4-FFF2-40B4-BE49-F238E27FC236}">
                    <a16:creationId xmlns:a16="http://schemas.microsoft.com/office/drawing/2014/main" id="{73073B0D-DBCE-7503-850D-6327CDC772B8}"/>
                  </a:ext>
                </a:extLst>
              </p:cNvPr>
              <p:cNvSpPr>
                <a:spLocks/>
              </p:cNvSpPr>
              <p:nvPr/>
            </p:nvSpPr>
            <p:spPr bwMode="auto">
              <a:xfrm>
                <a:off x="7343371" y="5104923"/>
                <a:ext cx="883852" cy="511492"/>
              </a:xfrm>
              <a:custGeom>
                <a:avLst/>
                <a:gdLst>
                  <a:gd name="T0" fmla="*/ 883852 w 883852"/>
                  <a:gd name="T1" fmla="*/ 255746 h 511492"/>
                  <a:gd name="T2" fmla="*/ 441926 w 883852"/>
                  <a:gd name="T3" fmla="*/ 511492 h 511492"/>
                  <a:gd name="T4" fmla="*/ 0 w 883852"/>
                  <a:gd name="T5" fmla="*/ 255746 h 511492"/>
                  <a:gd name="T6" fmla="*/ 441926 w 883852"/>
                  <a:gd name="T7" fmla="*/ 0 h 511492"/>
                  <a:gd name="T8" fmla="*/ 883852 w 883852"/>
                  <a:gd name="T9" fmla="*/ 255746 h 5114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3852" h="511492" extrusionOk="0">
                    <a:moveTo>
                      <a:pt x="883852" y="255746"/>
                    </a:moveTo>
                    <a:cubicBezTo>
                      <a:pt x="883852" y="396991"/>
                      <a:pt x="685995" y="511492"/>
                      <a:pt x="441926" y="511492"/>
                    </a:cubicBezTo>
                    <a:cubicBezTo>
                      <a:pt x="197857" y="511492"/>
                      <a:pt x="0" y="396991"/>
                      <a:pt x="0" y="255746"/>
                    </a:cubicBezTo>
                    <a:cubicBezTo>
                      <a:pt x="0" y="114501"/>
                      <a:pt x="197857" y="0"/>
                      <a:pt x="441926" y="0"/>
                    </a:cubicBezTo>
                    <a:cubicBezTo>
                      <a:pt x="685995" y="0"/>
                      <a:pt x="883852" y="114501"/>
                      <a:pt x="883852" y="255746"/>
                    </a:cubicBezTo>
                    <a:close/>
                  </a:path>
                </a:pathLst>
              </a:custGeom>
              <a:solidFill>
                <a:srgbClr val="DD990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766" name="Google Shape;3508;p47">
                <a:extLst>
                  <a:ext uri="{FF2B5EF4-FFF2-40B4-BE49-F238E27FC236}">
                    <a16:creationId xmlns:a16="http://schemas.microsoft.com/office/drawing/2014/main" id="{31BADE86-EA73-B5FA-1C04-B8241D3ACB08}"/>
                  </a:ext>
                </a:extLst>
              </p:cNvPr>
              <p:cNvSpPr>
                <a:spLocks/>
              </p:cNvSpPr>
              <p:nvPr/>
            </p:nvSpPr>
            <p:spPr bwMode="auto">
              <a:xfrm>
                <a:off x="7343561" y="5248084"/>
                <a:ext cx="87339" cy="116490"/>
              </a:xfrm>
              <a:custGeom>
                <a:avLst/>
                <a:gdLst>
                  <a:gd name="T0" fmla="*/ 0 w 87339"/>
                  <a:gd name="T1" fmla="*/ 116491 h 116490"/>
                  <a:gd name="T2" fmla="*/ 0 w 87339"/>
                  <a:gd name="T3" fmla="*/ 0 h 116490"/>
                  <a:gd name="T4" fmla="*/ 87340 w 87339"/>
                  <a:gd name="T5" fmla="*/ 77914 h 116490"/>
                  <a:gd name="T6" fmla="*/ 0 w 87339"/>
                  <a:gd name="T7" fmla="*/ 116491 h 11649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7339" h="116490" extrusionOk="0">
                    <a:moveTo>
                      <a:pt x="0" y="116491"/>
                    </a:moveTo>
                    <a:lnTo>
                      <a:pt x="0" y="0"/>
                    </a:lnTo>
                    <a:lnTo>
                      <a:pt x="87340" y="77914"/>
                    </a:lnTo>
                    <a:lnTo>
                      <a:pt x="0" y="116491"/>
                    </a:lnTo>
                    <a:close/>
                  </a:path>
                </a:pathLst>
              </a:custGeom>
              <a:solidFill>
                <a:srgbClr val="DD990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767" name="Google Shape;3509;p47">
                <a:extLst>
                  <a:ext uri="{FF2B5EF4-FFF2-40B4-BE49-F238E27FC236}">
                    <a16:creationId xmlns:a16="http://schemas.microsoft.com/office/drawing/2014/main" id="{DA61C844-3DFA-5B49-CF11-B91A6C9F41E5}"/>
                  </a:ext>
                </a:extLst>
              </p:cNvPr>
              <p:cNvSpPr>
                <a:spLocks/>
              </p:cNvSpPr>
              <p:nvPr/>
            </p:nvSpPr>
            <p:spPr bwMode="auto">
              <a:xfrm>
                <a:off x="8160792" y="5251132"/>
                <a:ext cx="66431" cy="157067"/>
              </a:xfrm>
              <a:custGeom>
                <a:avLst/>
                <a:gdLst>
                  <a:gd name="T0" fmla="*/ 66431 w 66431"/>
                  <a:gd name="T1" fmla="*/ 0 h 157067"/>
                  <a:gd name="T2" fmla="*/ 66431 w 66431"/>
                  <a:gd name="T3" fmla="*/ 109538 h 157067"/>
                  <a:gd name="T4" fmla="*/ 21859 w 66431"/>
                  <a:gd name="T5" fmla="*/ 157067 h 157067"/>
                  <a:gd name="T6" fmla="*/ 0 w 66431"/>
                  <a:gd name="T7" fmla="*/ 31623 h 157067"/>
                  <a:gd name="T8" fmla="*/ 66431 w 66431"/>
                  <a:gd name="T9" fmla="*/ 0 h 1570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431" h="157067" extrusionOk="0">
                    <a:moveTo>
                      <a:pt x="66431" y="0"/>
                    </a:moveTo>
                    <a:lnTo>
                      <a:pt x="66431" y="109538"/>
                    </a:lnTo>
                    <a:lnTo>
                      <a:pt x="21859" y="157067"/>
                    </a:lnTo>
                    <a:lnTo>
                      <a:pt x="0" y="31623"/>
                    </a:lnTo>
                    <a:lnTo>
                      <a:pt x="66431" y="0"/>
                    </a:lnTo>
                    <a:close/>
                  </a:path>
                </a:pathLst>
              </a:custGeom>
              <a:solidFill>
                <a:srgbClr val="DD990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768" name="Google Shape;3510;p47">
                <a:extLst>
                  <a:ext uri="{FF2B5EF4-FFF2-40B4-BE49-F238E27FC236}">
                    <a16:creationId xmlns:a16="http://schemas.microsoft.com/office/drawing/2014/main" id="{29248B8A-286F-C3BE-7009-8C49AC853644}"/>
                  </a:ext>
                </a:extLst>
              </p:cNvPr>
              <p:cNvSpPr>
                <a:spLocks/>
              </p:cNvSpPr>
              <p:nvPr/>
            </p:nvSpPr>
            <p:spPr bwMode="auto">
              <a:xfrm>
                <a:off x="7343371" y="4995386"/>
                <a:ext cx="883852" cy="511492"/>
              </a:xfrm>
              <a:custGeom>
                <a:avLst/>
                <a:gdLst>
                  <a:gd name="T0" fmla="*/ 883852 w 883852"/>
                  <a:gd name="T1" fmla="*/ 255746 h 511492"/>
                  <a:gd name="T2" fmla="*/ 441926 w 883852"/>
                  <a:gd name="T3" fmla="*/ 511492 h 511492"/>
                  <a:gd name="T4" fmla="*/ 0 w 883852"/>
                  <a:gd name="T5" fmla="*/ 255746 h 511492"/>
                  <a:gd name="T6" fmla="*/ 441926 w 883852"/>
                  <a:gd name="T7" fmla="*/ 0 h 511492"/>
                  <a:gd name="T8" fmla="*/ 883852 w 883852"/>
                  <a:gd name="T9" fmla="*/ 255746 h 5114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3852" h="511492" extrusionOk="0">
                    <a:moveTo>
                      <a:pt x="883852" y="255746"/>
                    </a:moveTo>
                    <a:cubicBezTo>
                      <a:pt x="883852" y="396991"/>
                      <a:pt x="685995" y="511492"/>
                      <a:pt x="441926" y="511492"/>
                    </a:cubicBezTo>
                    <a:cubicBezTo>
                      <a:pt x="197857" y="511492"/>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769" name="Google Shape;3511;p47">
                <a:extLst>
                  <a:ext uri="{FF2B5EF4-FFF2-40B4-BE49-F238E27FC236}">
                    <a16:creationId xmlns:a16="http://schemas.microsoft.com/office/drawing/2014/main" id="{950B067B-4D35-364F-3088-60492F4C7C32}"/>
                  </a:ext>
                </a:extLst>
              </p:cNvPr>
              <p:cNvSpPr>
                <a:spLocks/>
              </p:cNvSpPr>
              <p:nvPr/>
            </p:nvSpPr>
            <p:spPr bwMode="auto">
              <a:xfrm>
                <a:off x="7469087" y="5064990"/>
                <a:ext cx="632615" cy="366117"/>
              </a:xfrm>
              <a:custGeom>
                <a:avLst/>
                <a:gdLst>
                  <a:gd name="T0" fmla="*/ 632116 w 632615"/>
                  <a:gd name="T1" fmla="*/ 194048 h 366117"/>
                  <a:gd name="T2" fmla="*/ 540025 w 632615"/>
                  <a:gd name="T3" fmla="*/ 312539 h 366117"/>
                  <a:gd name="T4" fmla="*/ 92586 w 632615"/>
                  <a:gd name="T5" fmla="*/ 312539 h 366117"/>
                  <a:gd name="T6" fmla="*/ 590 w 632615"/>
                  <a:gd name="T7" fmla="*/ 194048 h 366117"/>
                  <a:gd name="T8" fmla="*/ 92586 w 632615"/>
                  <a:gd name="T9" fmla="*/ 53650 h 366117"/>
                  <a:gd name="T10" fmla="*/ 540025 w 632615"/>
                  <a:gd name="T11" fmla="*/ 53650 h 366117"/>
                  <a:gd name="T12" fmla="*/ 632116 w 632615"/>
                  <a:gd name="T13" fmla="*/ 194048 h 366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615" h="366117" extrusionOk="0">
                    <a:moveTo>
                      <a:pt x="632116" y="194048"/>
                    </a:moveTo>
                    <a:cubicBezTo>
                      <a:pt x="627555" y="237101"/>
                      <a:pt x="596952" y="279773"/>
                      <a:pt x="540025" y="312539"/>
                    </a:cubicBezTo>
                    <a:cubicBezTo>
                      <a:pt x="416475" y="383977"/>
                      <a:pt x="216136" y="383977"/>
                      <a:pt x="92586" y="312539"/>
                    </a:cubicBezTo>
                    <a:cubicBezTo>
                      <a:pt x="35564" y="279487"/>
                      <a:pt x="4961" y="237101"/>
                      <a:pt x="590" y="194048"/>
                    </a:cubicBezTo>
                    <a:cubicBezTo>
                      <a:pt x="-4732" y="143661"/>
                      <a:pt x="25965" y="92130"/>
                      <a:pt x="92586" y="53650"/>
                    </a:cubicBezTo>
                    <a:cubicBezTo>
                      <a:pt x="216136" y="-17883"/>
                      <a:pt x="416475" y="-17883"/>
                      <a:pt x="540025" y="53650"/>
                    </a:cubicBezTo>
                    <a:cubicBezTo>
                      <a:pt x="606551" y="92130"/>
                      <a:pt x="636963" y="143661"/>
                      <a:pt x="632116" y="194048"/>
                    </a:cubicBez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770" name="Google Shape;3512;p47">
                <a:extLst>
                  <a:ext uri="{FF2B5EF4-FFF2-40B4-BE49-F238E27FC236}">
                    <a16:creationId xmlns:a16="http://schemas.microsoft.com/office/drawing/2014/main" id="{ED18DD0F-58EF-FAC9-9A59-EE959B96C201}"/>
                  </a:ext>
                </a:extLst>
              </p:cNvPr>
              <p:cNvSpPr>
                <a:spLocks/>
              </p:cNvSpPr>
              <p:nvPr/>
            </p:nvSpPr>
            <p:spPr bwMode="auto">
              <a:xfrm>
                <a:off x="7469677" y="5086897"/>
                <a:ext cx="631526" cy="344209"/>
              </a:xfrm>
              <a:custGeom>
                <a:avLst/>
                <a:gdLst>
                  <a:gd name="T0" fmla="*/ 631526 w 631526"/>
                  <a:gd name="T1" fmla="*/ 172141 h 344209"/>
                  <a:gd name="T2" fmla="*/ 539435 w 631526"/>
                  <a:gd name="T3" fmla="*/ 290632 h 344209"/>
                  <a:gd name="T4" fmla="*/ 91997 w 631526"/>
                  <a:gd name="T5" fmla="*/ 290632 h 344209"/>
                  <a:gd name="T6" fmla="*/ 0 w 631526"/>
                  <a:gd name="T7" fmla="*/ 172141 h 344209"/>
                  <a:gd name="T8" fmla="*/ 91997 w 631526"/>
                  <a:gd name="T9" fmla="*/ 53650 h 344209"/>
                  <a:gd name="T10" fmla="*/ 539435 w 631526"/>
                  <a:gd name="T11" fmla="*/ 53650 h 344209"/>
                  <a:gd name="T12" fmla="*/ 631526 w 631526"/>
                  <a:gd name="T13" fmla="*/ 172141 h 3442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1526" h="344209" extrusionOk="0">
                    <a:moveTo>
                      <a:pt x="631526" y="172141"/>
                    </a:moveTo>
                    <a:cubicBezTo>
                      <a:pt x="626965" y="215194"/>
                      <a:pt x="596363" y="257866"/>
                      <a:pt x="539435" y="290632"/>
                    </a:cubicBezTo>
                    <a:cubicBezTo>
                      <a:pt x="415886" y="362069"/>
                      <a:pt x="215546" y="362069"/>
                      <a:pt x="91997" y="290632"/>
                    </a:cubicBezTo>
                    <a:cubicBezTo>
                      <a:pt x="34974" y="257580"/>
                      <a:pt x="4372" y="215194"/>
                      <a:pt x="0" y="172141"/>
                    </a:cubicBezTo>
                    <a:cubicBezTo>
                      <a:pt x="4372" y="129087"/>
                      <a:pt x="35069" y="86416"/>
                      <a:pt x="91997" y="53650"/>
                    </a:cubicBezTo>
                    <a:cubicBezTo>
                      <a:pt x="215546" y="-17883"/>
                      <a:pt x="415886" y="-17883"/>
                      <a:pt x="539435" y="53650"/>
                    </a:cubicBezTo>
                    <a:cubicBezTo>
                      <a:pt x="596363" y="86701"/>
                      <a:pt x="626870" y="129087"/>
                      <a:pt x="631526" y="172141"/>
                    </a:cubicBezTo>
                    <a:close/>
                  </a:path>
                </a:pathLst>
              </a:custGeom>
              <a:solidFill>
                <a:srgbClr val="E8A30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771" name="Google Shape;3513;p47">
                <a:extLst>
                  <a:ext uri="{FF2B5EF4-FFF2-40B4-BE49-F238E27FC236}">
                    <a16:creationId xmlns:a16="http://schemas.microsoft.com/office/drawing/2014/main" id="{4D52A2E5-52A4-DC1C-312B-785EC32C34A1}"/>
                  </a:ext>
                </a:extLst>
              </p:cNvPr>
              <p:cNvSpPr>
                <a:spLocks/>
              </p:cNvSpPr>
              <p:nvPr/>
            </p:nvSpPr>
            <p:spPr bwMode="auto">
              <a:xfrm>
                <a:off x="7630861" y="5169693"/>
                <a:ext cx="295642" cy="184784"/>
              </a:xfrm>
              <a:custGeom>
                <a:avLst/>
                <a:gdLst>
                  <a:gd name="T0" fmla="*/ 149875 w 295642"/>
                  <a:gd name="T1" fmla="*/ 29432 h 184784"/>
                  <a:gd name="T2" fmla="*/ 138280 w 295642"/>
                  <a:gd name="T3" fmla="*/ 30385 h 184784"/>
                  <a:gd name="T4" fmla="*/ 120793 w 295642"/>
                  <a:gd name="T5" fmla="*/ 33528 h 184784"/>
                  <a:gd name="T6" fmla="*/ 100645 w 295642"/>
                  <a:gd name="T7" fmla="*/ 38671 h 184784"/>
                  <a:gd name="T8" fmla="*/ 80877 w 295642"/>
                  <a:gd name="T9" fmla="*/ 46291 h 184784"/>
                  <a:gd name="T10" fmla="*/ 131628 w 295642"/>
                  <a:gd name="T11" fmla="*/ 75629 h 184784"/>
                  <a:gd name="T12" fmla="*/ 141131 w 295642"/>
                  <a:gd name="T13" fmla="*/ 72390 h 184784"/>
                  <a:gd name="T14" fmla="*/ 177721 w 295642"/>
                  <a:gd name="T15" fmla="*/ 61436 h 184784"/>
                  <a:gd name="T16" fmla="*/ 210604 w 295642"/>
                  <a:gd name="T17" fmla="*/ 56007 h 184784"/>
                  <a:gd name="T18" fmla="*/ 240826 w 295642"/>
                  <a:gd name="T19" fmla="*/ 58103 h 184784"/>
                  <a:gd name="T20" fmla="*/ 269813 w 295642"/>
                  <a:gd name="T21" fmla="*/ 69342 h 184784"/>
                  <a:gd name="T22" fmla="*/ 291671 w 295642"/>
                  <a:gd name="T23" fmla="*/ 88392 h 184784"/>
                  <a:gd name="T24" fmla="*/ 294902 w 295642"/>
                  <a:gd name="T25" fmla="*/ 108299 h 184784"/>
                  <a:gd name="T26" fmla="*/ 283023 w 295642"/>
                  <a:gd name="T27" fmla="*/ 127921 h 184784"/>
                  <a:gd name="T28" fmla="*/ 259833 w 295642"/>
                  <a:gd name="T29" fmla="*/ 146209 h 184784"/>
                  <a:gd name="T30" fmla="*/ 292146 w 295642"/>
                  <a:gd name="T31" fmla="*/ 165259 h 184784"/>
                  <a:gd name="T32" fmla="*/ 274469 w 295642"/>
                  <a:gd name="T33" fmla="*/ 175451 h 184784"/>
                  <a:gd name="T34" fmla="*/ 241871 w 295642"/>
                  <a:gd name="T35" fmla="*/ 156401 h 184784"/>
                  <a:gd name="T36" fmla="*/ 193402 w 295642"/>
                  <a:gd name="T37" fmla="*/ 174688 h 184784"/>
                  <a:gd name="T38" fmla="*/ 139991 w 295642"/>
                  <a:gd name="T39" fmla="*/ 184785 h 184784"/>
                  <a:gd name="T40" fmla="*/ 122599 w 295642"/>
                  <a:gd name="T41" fmla="*/ 154781 h 184784"/>
                  <a:gd name="T42" fmla="*/ 136760 w 295642"/>
                  <a:gd name="T43" fmla="*/ 153638 h 184784"/>
                  <a:gd name="T44" fmla="*/ 158048 w 295642"/>
                  <a:gd name="T45" fmla="*/ 150019 h 184784"/>
                  <a:gd name="T46" fmla="*/ 182948 w 295642"/>
                  <a:gd name="T47" fmla="*/ 143637 h 184784"/>
                  <a:gd name="T48" fmla="*/ 207753 w 295642"/>
                  <a:gd name="T49" fmla="*/ 134112 h 184784"/>
                  <a:gd name="T50" fmla="*/ 157193 w 295642"/>
                  <a:gd name="T51" fmla="*/ 104965 h 184784"/>
                  <a:gd name="T52" fmla="*/ 150635 w 295642"/>
                  <a:gd name="T53" fmla="*/ 107252 h 184784"/>
                  <a:gd name="T54" fmla="*/ 143697 w 295642"/>
                  <a:gd name="T55" fmla="*/ 109347 h 184784"/>
                  <a:gd name="T56" fmla="*/ 108723 w 295642"/>
                  <a:gd name="T57" fmla="*/ 118872 h 184784"/>
                  <a:gd name="T58" fmla="*/ 78976 w 295642"/>
                  <a:gd name="T59" fmla="*/ 122872 h 184784"/>
                  <a:gd name="T60" fmla="*/ 52651 w 295642"/>
                  <a:gd name="T61" fmla="*/ 120396 h 184784"/>
                  <a:gd name="T62" fmla="*/ 28226 w 295642"/>
                  <a:gd name="T63" fmla="*/ 110871 h 184784"/>
                  <a:gd name="T64" fmla="*/ 7128 w 295642"/>
                  <a:gd name="T65" fmla="*/ 92678 h 184784"/>
                  <a:gd name="T66" fmla="*/ 1426 w 295642"/>
                  <a:gd name="T67" fmla="*/ 73057 h 184784"/>
                  <a:gd name="T68" fmla="*/ 9789 w 295642"/>
                  <a:gd name="T69" fmla="*/ 53245 h 184784"/>
                  <a:gd name="T70" fmla="*/ 30317 w 295642"/>
                  <a:gd name="T71" fmla="*/ 34195 h 184784"/>
                  <a:gd name="T72" fmla="*/ 0 w 295642"/>
                  <a:gd name="T73" fmla="*/ 17050 h 184784"/>
                  <a:gd name="T74" fmla="*/ 17582 w 295642"/>
                  <a:gd name="T75" fmla="*/ 6858 h 184784"/>
                  <a:gd name="T76" fmla="*/ 47234 w 295642"/>
                  <a:gd name="T77" fmla="*/ 24003 h 184784"/>
                  <a:gd name="T78" fmla="*/ 90856 w 295642"/>
                  <a:gd name="T79" fmla="*/ 7906 h 184784"/>
                  <a:gd name="T80" fmla="*/ 134479 w 295642"/>
                  <a:gd name="T81" fmla="*/ 0 h 184784"/>
                  <a:gd name="T82" fmla="*/ 149875 w 295642"/>
                  <a:gd name="T83" fmla="*/ 29432 h 184784"/>
                  <a:gd name="T84" fmla="*/ 63485 w 295642"/>
                  <a:gd name="T85" fmla="*/ 82772 h 184784"/>
                  <a:gd name="T86" fmla="*/ 85534 w 295642"/>
                  <a:gd name="T87" fmla="*/ 87535 h 184784"/>
                  <a:gd name="T88" fmla="*/ 115756 w 295642"/>
                  <a:gd name="T89" fmla="*/ 80772 h 184784"/>
                  <a:gd name="T90" fmla="*/ 68237 w 295642"/>
                  <a:gd name="T91" fmla="*/ 53245 h 184784"/>
                  <a:gd name="T92" fmla="*/ 63485 w 295642"/>
                  <a:gd name="T93" fmla="*/ 82772 h 184784"/>
                  <a:gd name="T94" fmla="*/ 230372 w 295642"/>
                  <a:gd name="T95" fmla="*/ 96774 h 184784"/>
                  <a:gd name="T96" fmla="*/ 206517 w 295642"/>
                  <a:gd name="T97" fmla="*/ 92488 h 184784"/>
                  <a:gd name="T98" fmla="*/ 173349 w 295642"/>
                  <a:gd name="T99" fmla="*/ 99822 h 184784"/>
                  <a:gd name="T100" fmla="*/ 220868 w 295642"/>
                  <a:gd name="T101" fmla="*/ 127159 h 184784"/>
                  <a:gd name="T102" fmla="*/ 230372 w 295642"/>
                  <a:gd name="T103" fmla="*/ 96774 h 18478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95642" h="184784" extrusionOk="0">
                    <a:moveTo>
                      <a:pt x="149875" y="29432"/>
                    </a:moveTo>
                    <a:cubicBezTo>
                      <a:pt x="145988" y="29423"/>
                      <a:pt x="142110" y="29737"/>
                      <a:pt x="138280" y="30385"/>
                    </a:cubicBezTo>
                    <a:cubicBezTo>
                      <a:pt x="133053" y="31147"/>
                      <a:pt x="127256" y="32195"/>
                      <a:pt x="120793" y="33528"/>
                    </a:cubicBezTo>
                    <a:cubicBezTo>
                      <a:pt x="114331" y="34862"/>
                      <a:pt x="107583" y="36576"/>
                      <a:pt x="100645" y="38671"/>
                    </a:cubicBezTo>
                    <a:cubicBezTo>
                      <a:pt x="93878" y="40719"/>
                      <a:pt x="87273" y="43272"/>
                      <a:pt x="80877" y="46291"/>
                    </a:cubicBezTo>
                    <a:lnTo>
                      <a:pt x="131628" y="75629"/>
                    </a:lnTo>
                    <a:lnTo>
                      <a:pt x="141131" y="72390"/>
                    </a:lnTo>
                    <a:cubicBezTo>
                      <a:pt x="154056" y="68104"/>
                      <a:pt x="166221" y="64484"/>
                      <a:pt x="177721" y="61436"/>
                    </a:cubicBezTo>
                    <a:cubicBezTo>
                      <a:pt x="188489" y="58598"/>
                      <a:pt x="199494" y="56779"/>
                      <a:pt x="210604" y="56007"/>
                    </a:cubicBezTo>
                    <a:cubicBezTo>
                      <a:pt x="220726" y="55397"/>
                      <a:pt x="230885" y="56102"/>
                      <a:pt x="240826" y="58103"/>
                    </a:cubicBezTo>
                    <a:cubicBezTo>
                      <a:pt x="251023" y="60274"/>
                      <a:pt x="260812" y="64065"/>
                      <a:pt x="269813" y="69342"/>
                    </a:cubicBezTo>
                    <a:cubicBezTo>
                      <a:pt x="278584" y="73743"/>
                      <a:pt x="286112" y="80296"/>
                      <a:pt x="291671" y="88392"/>
                    </a:cubicBezTo>
                    <a:cubicBezTo>
                      <a:pt x="295397" y="94317"/>
                      <a:pt x="296566" y="101498"/>
                      <a:pt x="294902" y="108299"/>
                    </a:cubicBezTo>
                    <a:cubicBezTo>
                      <a:pt x="292745" y="115776"/>
                      <a:pt x="288649" y="122549"/>
                      <a:pt x="283023" y="127921"/>
                    </a:cubicBezTo>
                    <a:cubicBezTo>
                      <a:pt x="276076" y="134950"/>
                      <a:pt x="268282" y="141094"/>
                      <a:pt x="259833" y="146209"/>
                    </a:cubicBezTo>
                    <a:lnTo>
                      <a:pt x="292146" y="165259"/>
                    </a:lnTo>
                    <a:lnTo>
                      <a:pt x="274469" y="175451"/>
                    </a:lnTo>
                    <a:lnTo>
                      <a:pt x="241871" y="156401"/>
                    </a:lnTo>
                    <a:cubicBezTo>
                      <a:pt x="226352" y="164068"/>
                      <a:pt x="210119" y="170193"/>
                      <a:pt x="193402" y="174688"/>
                    </a:cubicBezTo>
                    <a:cubicBezTo>
                      <a:pt x="175924" y="179603"/>
                      <a:pt x="158058" y="182975"/>
                      <a:pt x="139991" y="184785"/>
                    </a:cubicBezTo>
                    <a:lnTo>
                      <a:pt x="122599" y="154781"/>
                    </a:lnTo>
                    <a:cubicBezTo>
                      <a:pt x="127332" y="154657"/>
                      <a:pt x="132065" y="154276"/>
                      <a:pt x="136760" y="153638"/>
                    </a:cubicBezTo>
                    <a:cubicBezTo>
                      <a:pt x="143127" y="152876"/>
                      <a:pt x="150255" y="151638"/>
                      <a:pt x="158048" y="150019"/>
                    </a:cubicBezTo>
                    <a:cubicBezTo>
                      <a:pt x="165841" y="148399"/>
                      <a:pt x="174204" y="146113"/>
                      <a:pt x="182948" y="143637"/>
                    </a:cubicBezTo>
                    <a:cubicBezTo>
                      <a:pt x="191425" y="141056"/>
                      <a:pt x="199722" y="137865"/>
                      <a:pt x="207753" y="134112"/>
                    </a:cubicBezTo>
                    <a:lnTo>
                      <a:pt x="157193" y="104965"/>
                    </a:lnTo>
                    <a:lnTo>
                      <a:pt x="150635" y="107252"/>
                    </a:lnTo>
                    <a:lnTo>
                      <a:pt x="143697" y="109347"/>
                    </a:lnTo>
                    <a:cubicBezTo>
                      <a:pt x="130962" y="113538"/>
                      <a:pt x="119368" y="116777"/>
                      <a:pt x="108723" y="118872"/>
                    </a:cubicBezTo>
                    <a:cubicBezTo>
                      <a:pt x="98953" y="121148"/>
                      <a:pt x="88994" y="122482"/>
                      <a:pt x="78976" y="122872"/>
                    </a:cubicBezTo>
                    <a:cubicBezTo>
                      <a:pt x="70128" y="123234"/>
                      <a:pt x="61280" y="122396"/>
                      <a:pt x="52651" y="120396"/>
                    </a:cubicBezTo>
                    <a:cubicBezTo>
                      <a:pt x="44079" y="118463"/>
                      <a:pt x="35848" y="115243"/>
                      <a:pt x="28226" y="110871"/>
                    </a:cubicBezTo>
                    <a:cubicBezTo>
                      <a:pt x="19891" y="106518"/>
                      <a:pt x="12669" y="100289"/>
                      <a:pt x="7128" y="92678"/>
                    </a:cubicBezTo>
                    <a:cubicBezTo>
                      <a:pt x="3022" y="86992"/>
                      <a:pt x="1007" y="80058"/>
                      <a:pt x="1426" y="73057"/>
                    </a:cubicBezTo>
                    <a:cubicBezTo>
                      <a:pt x="2148" y="65761"/>
                      <a:pt x="5065" y="58846"/>
                      <a:pt x="9789" y="53245"/>
                    </a:cubicBezTo>
                    <a:cubicBezTo>
                      <a:pt x="15596" y="45863"/>
                      <a:pt x="22524" y="39434"/>
                      <a:pt x="30317" y="34195"/>
                    </a:cubicBezTo>
                    <a:lnTo>
                      <a:pt x="0" y="17050"/>
                    </a:lnTo>
                    <a:lnTo>
                      <a:pt x="17582" y="6858"/>
                    </a:lnTo>
                    <a:lnTo>
                      <a:pt x="47234" y="24003"/>
                    </a:lnTo>
                    <a:cubicBezTo>
                      <a:pt x="61157" y="17088"/>
                      <a:pt x="75783" y="11687"/>
                      <a:pt x="90856" y="7906"/>
                    </a:cubicBezTo>
                    <a:cubicBezTo>
                      <a:pt x="105207" y="4324"/>
                      <a:pt x="119786" y="1686"/>
                      <a:pt x="134479" y="0"/>
                    </a:cubicBezTo>
                    <a:lnTo>
                      <a:pt x="149875" y="29432"/>
                    </a:lnTo>
                    <a:close/>
                    <a:moveTo>
                      <a:pt x="63485" y="82772"/>
                    </a:moveTo>
                    <a:cubicBezTo>
                      <a:pt x="70157" y="86639"/>
                      <a:pt x="77864" y="88306"/>
                      <a:pt x="85534" y="87535"/>
                    </a:cubicBezTo>
                    <a:cubicBezTo>
                      <a:pt x="95817" y="86373"/>
                      <a:pt x="105948" y="84106"/>
                      <a:pt x="115756" y="80772"/>
                    </a:cubicBezTo>
                    <a:lnTo>
                      <a:pt x="68237" y="53245"/>
                    </a:lnTo>
                    <a:cubicBezTo>
                      <a:pt x="50750" y="64675"/>
                      <a:pt x="49230" y="74581"/>
                      <a:pt x="63485" y="82772"/>
                    </a:cubicBezTo>
                    <a:close/>
                    <a:moveTo>
                      <a:pt x="230372" y="96774"/>
                    </a:moveTo>
                    <a:cubicBezTo>
                      <a:pt x="223101" y="92773"/>
                      <a:pt x="214719" y="91269"/>
                      <a:pt x="206517" y="92488"/>
                    </a:cubicBezTo>
                    <a:cubicBezTo>
                      <a:pt x="195265" y="93955"/>
                      <a:pt x="184174" y="96412"/>
                      <a:pt x="173349" y="99822"/>
                    </a:cubicBezTo>
                    <a:lnTo>
                      <a:pt x="220868" y="127159"/>
                    </a:lnTo>
                    <a:cubicBezTo>
                      <a:pt x="240892" y="114776"/>
                      <a:pt x="244057" y="104651"/>
                      <a:pt x="230372" y="96774"/>
                    </a:cubicBez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772" name="Google Shape;3514;p47">
                <a:extLst>
                  <a:ext uri="{FF2B5EF4-FFF2-40B4-BE49-F238E27FC236}">
                    <a16:creationId xmlns:a16="http://schemas.microsoft.com/office/drawing/2014/main" id="{1904C3AF-9FE0-529A-2602-D9A872AB9B7B}"/>
                  </a:ext>
                </a:extLst>
              </p:cNvPr>
              <p:cNvSpPr>
                <a:spLocks/>
              </p:cNvSpPr>
              <p:nvPr/>
            </p:nvSpPr>
            <p:spPr bwMode="auto">
              <a:xfrm>
                <a:off x="7753460" y="5307234"/>
                <a:ext cx="19007" cy="25526"/>
              </a:xfrm>
              <a:custGeom>
                <a:avLst/>
                <a:gdLst>
                  <a:gd name="T0" fmla="*/ 0 w 19007"/>
                  <a:gd name="T1" fmla="*/ 17240 h 25526"/>
                  <a:gd name="T2" fmla="*/ 0 w 19007"/>
                  <a:gd name="T3" fmla="*/ 0 h 25526"/>
                  <a:gd name="T4" fmla="*/ 19008 w 19007"/>
                  <a:gd name="T5" fmla="*/ 12478 h 25526"/>
                  <a:gd name="T6" fmla="*/ 10549 w 19007"/>
                  <a:gd name="T7" fmla="*/ 25527 h 25526"/>
                  <a:gd name="T8" fmla="*/ 0 w 19007"/>
                  <a:gd name="T9" fmla="*/ 17240 h 255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007" h="25526" extrusionOk="0">
                    <a:moveTo>
                      <a:pt x="0" y="17240"/>
                    </a:moveTo>
                    <a:cubicBezTo>
                      <a:pt x="475" y="15907"/>
                      <a:pt x="0" y="0"/>
                      <a:pt x="0" y="0"/>
                    </a:cubicBezTo>
                    <a:lnTo>
                      <a:pt x="19008" y="12478"/>
                    </a:lnTo>
                    <a:lnTo>
                      <a:pt x="10549" y="25527"/>
                    </a:lnTo>
                    <a:lnTo>
                      <a:pt x="0" y="17240"/>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773" name="Google Shape;3515;p47">
                <a:extLst>
                  <a:ext uri="{FF2B5EF4-FFF2-40B4-BE49-F238E27FC236}">
                    <a16:creationId xmlns:a16="http://schemas.microsoft.com/office/drawing/2014/main" id="{C7ACA8DF-803F-28C1-A2CE-8C2F7A7395B8}"/>
                  </a:ext>
                </a:extLst>
              </p:cNvPr>
              <p:cNvSpPr>
                <a:spLocks/>
              </p:cNvSpPr>
              <p:nvPr/>
            </p:nvSpPr>
            <p:spPr bwMode="auto">
              <a:xfrm>
                <a:off x="7880525" y="5317712"/>
                <a:ext cx="42101" cy="19716"/>
              </a:xfrm>
              <a:custGeom>
                <a:avLst/>
                <a:gdLst>
                  <a:gd name="T0" fmla="*/ 42102 w 42101"/>
                  <a:gd name="T1" fmla="*/ 17240 h 19716"/>
                  <a:gd name="T2" fmla="*/ 42102 w 42101"/>
                  <a:gd name="T3" fmla="*/ 0 h 19716"/>
                  <a:gd name="T4" fmla="*/ 0 w 42101"/>
                  <a:gd name="T5" fmla="*/ 3238 h 19716"/>
                  <a:gd name="T6" fmla="*/ 24140 w 42101"/>
                  <a:gd name="T7" fmla="*/ 19717 h 19716"/>
                  <a:gd name="T8" fmla="*/ 42102 w 42101"/>
                  <a:gd name="T9" fmla="*/ 17240 h 197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101" h="19716" extrusionOk="0">
                    <a:moveTo>
                      <a:pt x="42102" y="17240"/>
                    </a:moveTo>
                    <a:lnTo>
                      <a:pt x="42102" y="0"/>
                    </a:lnTo>
                    <a:lnTo>
                      <a:pt x="0" y="3238"/>
                    </a:lnTo>
                    <a:lnTo>
                      <a:pt x="24140" y="19717"/>
                    </a:lnTo>
                    <a:lnTo>
                      <a:pt x="42102" y="17240"/>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774" name="Google Shape;3516;p47">
                <a:extLst>
                  <a:ext uri="{FF2B5EF4-FFF2-40B4-BE49-F238E27FC236}">
                    <a16:creationId xmlns:a16="http://schemas.microsoft.com/office/drawing/2014/main" id="{AB217624-BCCB-7A19-9F0B-CE9CEC5B1FA5}"/>
                  </a:ext>
                </a:extLst>
              </p:cNvPr>
              <p:cNvSpPr>
                <a:spLocks/>
              </p:cNvSpPr>
              <p:nvPr/>
            </p:nvSpPr>
            <p:spPr bwMode="auto">
              <a:xfrm>
                <a:off x="7894686" y="5254561"/>
                <a:ext cx="31457" cy="17335"/>
              </a:xfrm>
              <a:custGeom>
                <a:avLst/>
                <a:gdLst>
                  <a:gd name="T0" fmla="*/ 31458 w 31457"/>
                  <a:gd name="T1" fmla="*/ 17336 h 17335"/>
                  <a:gd name="T2" fmla="*/ 31458 w 31457"/>
                  <a:gd name="T3" fmla="*/ 0 h 17335"/>
                  <a:gd name="T4" fmla="*/ 0 w 31457"/>
                  <a:gd name="T5" fmla="*/ 11430 h 17335"/>
                  <a:gd name="T6" fmla="*/ 31458 w 31457"/>
                  <a:gd name="T7" fmla="*/ 17336 h 173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457" h="17335" extrusionOk="0">
                    <a:moveTo>
                      <a:pt x="31458" y="17336"/>
                    </a:moveTo>
                    <a:lnTo>
                      <a:pt x="31458" y="0"/>
                    </a:lnTo>
                    <a:lnTo>
                      <a:pt x="0" y="11430"/>
                    </a:lnTo>
                    <a:lnTo>
                      <a:pt x="31458" y="17336"/>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775" name="Google Shape;3517;p47">
                <a:extLst>
                  <a:ext uri="{FF2B5EF4-FFF2-40B4-BE49-F238E27FC236}">
                    <a16:creationId xmlns:a16="http://schemas.microsoft.com/office/drawing/2014/main" id="{2FBF2B6C-D27D-471B-5BE3-58FA9846AAA4}"/>
                  </a:ext>
                </a:extLst>
              </p:cNvPr>
              <p:cNvSpPr>
                <a:spLocks/>
              </p:cNvSpPr>
              <p:nvPr/>
            </p:nvSpPr>
            <p:spPr bwMode="auto">
              <a:xfrm>
                <a:off x="7795847" y="5260943"/>
                <a:ext cx="47328" cy="33051"/>
              </a:xfrm>
              <a:custGeom>
                <a:avLst/>
                <a:gdLst>
                  <a:gd name="T0" fmla="*/ 0 w 47328"/>
                  <a:gd name="T1" fmla="*/ 10001 h 33051"/>
                  <a:gd name="T2" fmla="*/ 10454 w 47328"/>
                  <a:gd name="T3" fmla="*/ 0 h 33051"/>
                  <a:gd name="T4" fmla="*/ 47329 w 47328"/>
                  <a:gd name="T5" fmla="*/ 25527 h 33051"/>
                  <a:gd name="T6" fmla="*/ 45048 w 47328"/>
                  <a:gd name="T7" fmla="*/ 33052 h 33051"/>
                  <a:gd name="T8" fmla="*/ 16537 w 47328"/>
                  <a:gd name="T9" fmla="*/ 20765 h 33051"/>
                  <a:gd name="T10" fmla="*/ 0 w 47328"/>
                  <a:gd name="T11" fmla="*/ 10001 h 330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328" h="33051" extrusionOk="0">
                    <a:moveTo>
                      <a:pt x="0" y="10001"/>
                    </a:moveTo>
                    <a:lnTo>
                      <a:pt x="10454" y="0"/>
                    </a:lnTo>
                    <a:lnTo>
                      <a:pt x="47329" y="25527"/>
                    </a:lnTo>
                    <a:lnTo>
                      <a:pt x="45048" y="33052"/>
                    </a:lnTo>
                    <a:cubicBezTo>
                      <a:pt x="45048" y="33052"/>
                      <a:pt x="17487" y="21431"/>
                      <a:pt x="16537" y="20765"/>
                    </a:cubicBezTo>
                    <a:lnTo>
                      <a:pt x="0" y="10001"/>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776" name="Google Shape;3518;p47">
                <a:extLst>
                  <a:ext uri="{FF2B5EF4-FFF2-40B4-BE49-F238E27FC236}">
                    <a16:creationId xmlns:a16="http://schemas.microsoft.com/office/drawing/2014/main" id="{74EA1DF9-F470-FD27-A720-4F365C442BF5}"/>
                  </a:ext>
                </a:extLst>
              </p:cNvPr>
              <p:cNvSpPr>
                <a:spLocks/>
              </p:cNvSpPr>
              <p:nvPr/>
            </p:nvSpPr>
            <p:spPr bwMode="auto">
              <a:xfrm>
                <a:off x="7699193" y="5205793"/>
                <a:ext cx="58543" cy="38861"/>
              </a:xfrm>
              <a:custGeom>
                <a:avLst/>
                <a:gdLst>
                  <a:gd name="T0" fmla="*/ 0 w 58543"/>
                  <a:gd name="T1" fmla="*/ 11049 h 38861"/>
                  <a:gd name="T2" fmla="*/ 49040 w 58543"/>
                  <a:gd name="T3" fmla="*/ 38862 h 38861"/>
                  <a:gd name="T4" fmla="*/ 58543 w 58543"/>
                  <a:gd name="T5" fmla="*/ 31623 h 38861"/>
                  <a:gd name="T6" fmla="*/ 51986 w 58543"/>
                  <a:gd name="T7" fmla="*/ 23813 h 38861"/>
                  <a:gd name="T8" fmla="*/ 36684 w 58543"/>
                  <a:gd name="T9" fmla="*/ 11049 h 38861"/>
                  <a:gd name="T10" fmla="*/ 9789 w 58543"/>
                  <a:gd name="T11" fmla="*/ 0 h 38861"/>
                  <a:gd name="T12" fmla="*/ 0 w 58543"/>
                  <a:gd name="T13" fmla="*/ 11049 h 388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8543" h="38861" extrusionOk="0">
                    <a:moveTo>
                      <a:pt x="0" y="11049"/>
                    </a:moveTo>
                    <a:lnTo>
                      <a:pt x="49040" y="38862"/>
                    </a:lnTo>
                    <a:lnTo>
                      <a:pt x="58543" y="31623"/>
                    </a:lnTo>
                    <a:cubicBezTo>
                      <a:pt x="58543" y="31623"/>
                      <a:pt x="52461" y="24574"/>
                      <a:pt x="51986" y="23813"/>
                    </a:cubicBezTo>
                    <a:cubicBezTo>
                      <a:pt x="47585" y="18783"/>
                      <a:pt x="42425" y="14478"/>
                      <a:pt x="36684" y="11049"/>
                    </a:cubicBezTo>
                    <a:cubicBezTo>
                      <a:pt x="33073" y="10382"/>
                      <a:pt x="9789" y="0"/>
                      <a:pt x="9789" y="0"/>
                    </a:cubicBezTo>
                    <a:lnTo>
                      <a:pt x="0" y="11049"/>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777" name="Google Shape;3519;p47">
                <a:extLst>
                  <a:ext uri="{FF2B5EF4-FFF2-40B4-BE49-F238E27FC236}">
                    <a16:creationId xmlns:a16="http://schemas.microsoft.com/office/drawing/2014/main" id="{B08C25CB-754A-E470-B1C1-7A86AEA51E8C}"/>
                  </a:ext>
                </a:extLst>
              </p:cNvPr>
              <p:cNvSpPr>
                <a:spLocks/>
              </p:cNvSpPr>
              <p:nvPr/>
            </p:nvSpPr>
            <p:spPr bwMode="auto">
              <a:xfrm>
                <a:off x="7753460" y="5174646"/>
                <a:ext cx="27275" cy="24479"/>
              </a:xfrm>
              <a:custGeom>
                <a:avLst/>
                <a:gdLst>
                  <a:gd name="T0" fmla="*/ 27276 w 27275"/>
                  <a:gd name="T1" fmla="*/ 24479 h 24479"/>
                  <a:gd name="T2" fmla="*/ 27276 w 27275"/>
                  <a:gd name="T3" fmla="*/ 7334 h 24479"/>
                  <a:gd name="T4" fmla="*/ 4752 w 27275"/>
                  <a:gd name="T5" fmla="*/ 0 h 24479"/>
                  <a:gd name="T6" fmla="*/ 0 w 27275"/>
                  <a:gd name="T7" fmla="*/ 13430 h 24479"/>
                  <a:gd name="T8" fmla="*/ 1140 w 27275"/>
                  <a:gd name="T9" fmla="*/ 19621 h 24479"/>
                  <a:gd name="T10" fmla="*/ 27276 w 27275"/>
                  <a:gd name="T11" fmla="*/ 24479 h 244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275" h="24479" extrusionOk="0">
                    <a:moveTo>
                      <a:pt x="27276" y="24479"/>
                    </a:moveTo>
                    <a:lnTo>
                      <a:pt x="27276" y="7334"/>
                    </a:lnTo>
                    <a:lnTo>
                      <a:pt x="4752" y="0"/>
                    </a:lnTo>
                    <a:lnTo>
                      <a:pt x="0" y="13430"/>
                    </a:lnTo>
                    <a:lnTo>
                      <a:pt x="1140" y="19621"/>
                    </a:lnTo>
                    <a:lnTo>
                      <a:pt x="27276" y="24479"/>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778" name="Google Shape;3520;p47">
                <a:extLst>
                  <a:ext uri="{FF2B5EF4-FFF2-40B4-BE49-F238E27FC236}">
                    <a16:creationId xmlns:a16="http://schemas.microsoft.com/office/drawing/2014/main" id="{D508635C-15A4-7DC5-495A-BAD6FC16C8FB}"/>
                  </a:ext>
                </a:extLst>
              </p:cNvPr>
              <p:cNvSpPr>
                <a:spLocks/>
              </p:cNvSpPr>
              <p:nvPr/>
            </p:nvSpPr>
            <p:spPr bwMode="auto">
              <a:xfrm>
                <a:off x="7631241" y="5169598"/>
                <a:ext cx="26040" cy="19431"/>
              </a:xfrm>
              <a:custGeom>
                <a:avLst/>
                <a:gdLst>
                  <a:gd name="T0" fmla="*/ 0 w 26040"/>
                  <a:gd name="T1" fmla="*/ 17145 h 19431"/>
                  <a:gd name="T2" fmla="*/ 0 w 26040"/>
                  <a:gd name="T3" fmla="*/ 0 h 19431"/>
                  <a:gd name="T4" fmla="*/ 26040 w 26040"/>
                  <a:gd name="T5" fmla="*/ 2762 h 19431"/>
                  <a:gd name="T6" fmla="*/ 17677 w 26040"/>
                  <a:gd name="T7" fmla="*/ 19431 h 19431"/>
                  <a:gd name="T8" fmla="*/ 0 w 26040"/>
                  <a:gd name="T9" fmla="*/ 17145 h 194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40" h="19431" extrusionOk="0">
                    <a:moveTo>
                      <a:pt x="0" y="17145"/>
                    </a:moveTo>
                    <a:lnTo>
                      <a:pt x="0" y="0"/>
                    </a:lnTo>
                    <a:lnTo>
                      <a:pt x="26040" y="2762"/>
                    </a:lnTo>
                    <a:lnTo>
                      <a:pt x="17677" y="19431"/>
                    </a:lnTo>
                    <a:lnTo>
                      <a:pt x="0" y="17145"/>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779" name="Google Shape;3521;p47">
                <a:extLst>
                  <a:ext uri="{FF2B5EF4-FFF2-40B4-BE49-F238E27FC236}">
                    <a16:creationId xmlns:a16="http://schemas.microsoft.com/office/drawing/2014/main" id="{2645661E-ABB6-6D3C-0EAE-8D40C0AB4A74}"/>
                  </a:ext>
                </a:extLst>
              </p:cNvPr>
              <p:cNvSpPr>
                <a:spLocks/>
              </p:cNvSpPr>
              <p:nvPr/>
            </p:nvSpPr>
            <p:spPr bwMode="auto">
              <a:xfrm>
                <a:off x="7632192" y="5227129"/>
                <a:ext cx="29936" cy="30289"/>
              </a:xfrm>
              <a:custGeom>
                <a:avLst/>
                <a:gdLst>
                  <a:gd name="T0" fmla="*/ 0 w 29936"/>
                  <a:gd name="T1" fmla="*/ 17907 h 30289"/>
                  <a:gd name="T2" fmla="*/ 0 w 29936"/>
                  <a:gd name="T3" fmla="*/ 0 h 30289"/>
                  <a:gd name="T4" fmla="*/ 29937 w 29936"/>
                  <a:gd name="T5" fmla="*/ 0 h 30289"/>
                  <a:gd name="T6" fmla="*/ 22619 w 29936"/>
                  <a:gd name="T7" fmla="*/ 16002 h 30289"/>
                  <a:gd name="T8" fmla="*/ 9599 w 29936"/>
                  <a:gd name="T9" fmla="*/ 30289 h 30289"/>
                  <a:gd name="T10" fmla="*/ 0 w 29936"/>
                  <a:gd name="T11" fmla="*/ 17907 h 3028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936" h="30289" extrusionOk="0">
                    <a:moveTo>
                      <a:pt x="0" y="17907"/>
                    </a:moveTo>
                    <a:lnTo>
                      <a:pt x="0" y="0"/>
                    </a:lnTo>
                    <a:lnTo>
                      <a:pt x="29937" y="0"/>
                    </a:lnTo>
                    <a:lnTo>
                      <a:pt x="22619" y="16002"/>
                    </a:lnTo>
                    <a:lnTo>
                      <a:pt x="9599" y="30289"/>
                    </a:lnTo>
                    <a:lnTo>
                      <a:pt x="0" y="17907"/>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780" name="Google Shape;3522;p47">
                <a:extLst>
                  <a:ext uri="{FF2B5EF4-FFF2-40B4-BE49-F238E27FC236}">
                    <a16:creationId xmlns:a16="http://schemas.microsoft.com/office/drawing/2014/main" id="{9F319A73-14A8-9E4D-B1B9-1981DFBA755C}"/>
                  </a:ext>
                </a:extLst>
              </p:cNvPr>
              <p:cNvSpPr>
                <a:spLocks/>
              </p:cNvSpPr>
              <p:nvPr/>
            </p:nvSpPr>
            <p:spPr bwMode="auto">
              <a:xfrm>
                <a:off x="7630861" y="5152548"/>
                <a:ext cx="295637" cy="184403"/>
              </a:xfrm>
              <a:custGeom>
                <a:avLst/>
                <a:gdLst>
                  <a:gd name="T0" fmla="*/ 149875 w 295637"/>
                  <a:gd name="T1" fmla="*/ 29051 h 184403"/>
                  <a:gd name="T2" fmla="*/ 138280 w 295637"/>
                  <a:gd name="T3" fmla="*/ 30004 h 184403"/>
                  <a:gd name="T4" fmla="*/ 120793 w 295637"/>
                  <a:gd name="T5" fmla="*/ 33147 h 184403"/>
                  <a:gd name="T6" fmla="*/ 100645 w 295637"/>
                  <a:gd name="T7" fmla="*/ 38290 h 184403"/>
                  <a:gd name="T8" fmla="*/ 80877 w 295637"/>
                  <a:gd name="T9" fmla="*/ 45815 h 184403"/>
                  <a:gd name="T10" fmla="*/ 131628 w 295637"/>
                  <a:gd name="T11" fmla="*/ 75247 h 184403"/>
                  <a:gd name="T12" fmla="*/ 141131 w 295637"/>
                  <a:gd name="T13" fmla="*/ 72009 h 184403"/>
                  <a:gd name="T14" fmla="*/ 177721 w 295637"/>
                  <a:gd name="T15" fmla="*/ 61055 h 184403"/>
                  <a:gd name="T16" fmla="*/ 210604 w 295637"/>
                  <a:gd name="T17" fmla="*/ 55626 h 184403"/>
                  <a:gd name="T18" fmla="*/ 240826 w 295637"/>
                  <a:gd name="T19" fmla="*/ 57626 h 184403"/>
                  <a:gd name="T20" fmla="*/ 269813 w 295637"/>
                  <a:gd name="T21" fmla="*/ 68961 h 184403"/>
                  <a:gd name="T22" fmla="*/ 291671 w 295637"/>
                  <a:gd name="T23" fmla="*/ 88011 h 184403"/>
                  <a:gd name="T24" fmla="*/ 294902 w 295637"/>
                  <a:gd name="T25" fmla="*/ 107823 h 184403"/>
                  <a:gd name="T26" fmla="*/ 283023 w 295637"/>
                  <a:gd name="T27" fmla="*/ 127444 h 184403"/>
                  <a:gd name="T28" fmla="*/ 259833 w 295637"/>
                  <a:gd name="T29" fmla="*/ 145828 h 184403"/>
                  <a:gd name="T30" fmla="*/ 292146 w 295637"/>
                  <a:gd name="T31" fmla="*/ 164878 h 184403"/>
                  <a:gd name="T32" fmla="*/ 274469 w 295637"/>
                  <a:gd name="T33" fmla="*/ 175069 h 184403"/>
                  <a:gd name="T34" fmla="*/ 241871 w 295637"/>
                  <a:gd name="T35" fmla="*/ 156019 h 184403"/>
                  <a:gd name="T36" fmla="*/ 193402 w 295637"/>
                  <a:gd name="T37" fmla="*/ 174403 h 184403"/>
                  <a:gd name="T38" fmla="*/ 139991 w 295637"/>
                  <a:gd name="T39" fmla="*/ 184404 h 184403"/>
                  <a:gd name="T40" fmla="*/ 122979 w 295637"/>
                  <a:gd name="T41" fmla="*/ 153829 h 184403"/>
                  <a:gd name="T42" fmla="*/ 137140 w 295637"/>
                  <a:gd name="T43" fmla="*/ 152781 h 184403"/>
                  <a:gd name="T44" fmla="*/ 158428 w 295637"/>
                  <a:gd name="T45" fmla="*/ 149066 h 184403"/>
                  <a:gd name="T46" fmla="*/ 183328 w 295637"/>
                  <a:gd name="T47" fmla="*/ 142684 h 184403"/>
                  <a:gd name="T48" fmla="*/ 208133 w 295637"/>
                  <a:gd name="T49" fmla="*/ 133159 h 184403"/>
                  <a:gd name="T50" fmla="*/ 157573 w 295637"/>
                  <a:gd name="T51" fmla="*/ 103917 h 184403"/>
                  <a:gd name="T52" fmla="*/ 151015 w 295637"/>
                  <a:gd name="T53" fmla="*/ 106204 h 184403"/>
                  <a:gd name="T54" fmla="*/ 144077 w 295637"/>
                  <a:gd name="T55" fmla="*/ 108394 h 184403"/>
                  <a:gd name="T56" fmla="*/ 109104 w 295637"/>
                  <a:gd name="T57" fmla="*/ 117919 h 184403"/>
                  <a:gd name="T58" fmla="*/ 79357 w 295637"/>
                  <a:gd name="T59" fmla="*/ 121920 h 184403"/>
                  <a:gd name="T60" fmla="*/ 53031 w 295637"/>
                  <a:gd name="T61" fmla="*/ 119443 h 184403"/>
                  <a:gd name="T62" fmla="*/ 28606 w 295637"/>
                  <a:gd name="T63" fmla="*/ 109918 h 184403"/>
                  <a:gd name="T64" fmla="*/ 7508 w 295637"/>
                  <a:gd name="T65" fmla="*/ 91726 h 184403"/>
                  <a:gd name="T66" fmla="*/ 1806 w 295637"/>
                  <a:gd name="T67" fmla="*/ 72104 h 184403"/>
                  <a:gd name="T68" fmla="*/ 10169 w 295637"/>
                  <a:gd name="T69" fmla="*/ 52292 h 184403"/>
                  <a:gd name="T70" fmla="*/ 30697 w 295637"/>
                  <a:gd name="T71" fmla="*/ 33242 h 184403"/>
                  <a:gd name="T72" fmla="*/ 0 w 295637"/>
                  <a:gd name="T73" fmla="*/ 17050 h 184403"/>
                  <a:gd name="T74" fmla="*/ 17582 w 295637"/>
                  <a:gd name="T75" fmla="*/ 6763 h 184403"/>
                  <a:gd name="T76" fmla="*/ 47234 w 295637"/>
                  <a:gd name="T77" fmla="*/ 24003 h 184403"/>
                  <a:gd name="T78" fmla="*/ 90856 w 295637"/>
                  <a:gd name="T79" fmla="*/ 7906 h 184403"/>
                  <a:gd name="T80" fmla="*/ 134479 w 295637"/>
                  <a:gd name="T81" fmla="*/ 0 h 184403"/>
                  <a:gd name="T82" fmla="*/ 149875 w 295637"/>
                  <a:gd name="T83" fmla="*/ 29051 h 184403"/>
                  <a:gd name="T84" fmla="*/ 63485 w 295637"/>
                  <a:gd name="T85" fmla="*/ 82391 h 184403"/>
                  <a:gd name="T86" fmla="*/ 85534 w 295637"/>
                  <a:gd name="T87" fmla="*/ 87154 h 184403"/>
                  <a:gd name="T88" fmla="*/ 115756 w 295637"/>
                  <a:gd name="T89" fmla="*/ 80391 h 184403"/>
                  <a:gd name="T90" fmla="*/ 68237 w 295637"/>
                  <a:gd name="T91" fmla="*/ 52864 h 184403"/>
                  <a:gd name="T92" fmla="*/ 63485 w 295637"/>
                  <a:gd name="T93" fmla="*/ 82772 h 184403"/>
                  <a:gd name="T94" fmla="*/ 63485 w 295637"/>
                  <a:gd name="T95" fmla="*/ 82391 h 184403"/>
                  <a:gd name="T96" fmla="*/ 230372 w 295637"/>
                  <a:gd name="T97" fmla="*/ 96298 h 184403"/>
                  <a:gd name="T98" fmla="*/ 206517 w 295637"/>
                  <a:gd name="T99" fmla="*/ 92107 h 184403"/>
                  <a:gd name="T100" fmla="*/ 173349 w 295637"/>
                  <a:gd name="T101" fmla="*/ 99346 h 184403"/>
                  <a:gd name="T102" fmla="*/ 220868 w 295637"/>
                  <a:gd name="T103" fmla="*/ 126778 h 184403"/>
                  <a:gd name="T104" fmla="*/ 230372 w 295637"/>
                  <a:gd name="T105" fmla="*/ 96679 h 184403"/>
                  <a:gd name="T106" fmla="*/ 230372 w 295637"/>
                  <a:gd name="T107" fmla="*/ 96298 h 18440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5637" h="184403" extrusionOk="0">
                    <a:moveTo>
                      <a:pt x="149875" y="29051"/>
                    </a:moveTo>
                    <a:cubicBezTo>
                      <a:pt x="145988" y="29042"/>
                      <a:pt x="142110" y="29356"/>
                      <a:pt x="138280" y="30004"/>
                    </a:cubicBezTo>
                    <a:cubicBezTo>
                      <a:pt x="133053" y="30671"/>
                      <a:pt x="127256" y="31718"/>
                      <a:pt x="120793" y="33147"/>
                    </a:cubicBezTo>
                    <a:cubicBezTo>
                      <a:pt x="114331" y="34576"/>
                      <a:pt x="107583" y="36195"/>
                      <a:pt x="100645" y="38290"/>
                    </a:cubicBezTo>
                    <a:cubicBezTo>
                      <a:pt x="93878" y="40310"/>
                      <a:pt x="87273" y="42824"/>
                      <a:pt x="80877" y="45815"/>
                    </a:cubicBezTo>
                    <a:lnTo>
                      <a:pt x="131628" y="75247"/>
                    </a:lnTo>
                    <a:lnTo>
                      <a:pt x="141131" y="72009"/>
                    </a:lnTo>
                    <a:cubicBezTo>
                      <a:pt x="154056" y="67723"/>
                      <a:pt x="166221" y="64103"/>
                      <a:pt x="177721" y="61055"/>
                    </a:cubicBezTo>
                    <a:cubicBezTo>
                      <a:pt x="188489" y="58207"/>
                      <a:pt x="199494" y="56397"/>
                      <a:pt x="210604" y="55626"/>
                    </a:cubicBezTo>
                    <a:cubicBezTo>
                      <a:pt x="220726" y="54988"/>
                      <a:pt x="230875" y="55654"/>
                      <a:pt x="240826" y="57626"/>
                    </a:cubicBezTo>
                    <a:cubicBezTo>
                      <a:pt x="251033" y="59836"/>
                      <a:pt x="260812" y="63655"/>
                      <a:pt x="269813" y="68961"/>
                    </a:cubicBezTo>
                    <a:cubicBezTo>
                      <a:pt x="278584" y="73362"/>
                      <a:pt x="286112" y="79915"/>
                      <a:pt x="291671" y="88011"/>
                    </a:cubicBezTo>
                    <a:cubicBezTo>
                      <a:pt x="295397" y="93897"/>
                      <a:pt x="296556" y="101051"/>
                      <a:pt x="294902" y="107823"/>
                    </a:cubicBezTo>
                    <a:cubicBezTo>
                      <a:pt x="292793" y="115319"/>
                      <a:pt x="288687" y="122101"/>
                      <a:pt x="283023" y="127444"/>
                    </a:cubicBezTo>
                    <a:cubicBezTo>
                      <a:pt x="276076" y="134503"/>
                      <a:pt x="268282" y="140675"/>
                      <a:pt x="259833" y="145828"/>
                    </a:cubicBezTo>
                    <a:lnTo>
                      <a:pt x="292146" y="164878"/>
                    </a:lnTo>
                    <a:lnTo>
                      <a:pt x="274469" y="175069"/>
                    </a:lnTo>
                    <a:lnTo>
                      <a:pt x="241871" y="156019"/>
                    </a:lnTo>
                    <a:cubicBezTo>
                      <a:pt x="226371" y="163763"/>
                      <a:pt x="210138" y="169916"/>
                      <a:pt x="193402" y="174403"/>
                    </a:cubicBezTo>
                    <a:cubicBezTo>
                      <a:pt x="175915" y="179241"/>
                      <a:pt x="158048" y="182585"/>
                      <a:pt x="139991" y="184404"/>
                    </a:cubicBezTo>
                    <a:lnTo>
                      <a:pt x="122979" y="153829"/>
                    </a:lnTo>
                    <a:cubicBezTo>
                      <a:pt x="126115" y="153829"/>
                      <a:pt x="130772" y="153829"/>
                      <a:pt x="137140" y="152781"/>
                    </a:cubicBezTo>
                    <a:cubicBezTo>
                      <a:pt x="143507" y="151733"/>
                      <a:pt x="150635" y="150781"/>
                      <a:pt x="158428" y="149066"/>
                    </a:cubicBezTo>
                    <a:cubicBezTo>
                      <a:pt x="166221" y="147352"/>
                      <a:pt x="174585" y="145256"/>
                      <a:pt x="183328" y="142684"/>
                    </a:cubicBezTo>
                    <a:cubicBezTo>
                      <a:pt x="191824" y="140141"/>
                      <a:pt x="200121" y="136960"/>
                      <a:pt x="208133" y="133159"/>
                    </a:cubicBezTo>
                    <a:lnTo>
                      <a:pt x="157573" y="103917"/>
                    </a:lnTo>
                    <a:lnTo>
                      <a:pt x="151015" y="106204"/>
                    </a:lnTo>
                    <a:lnTo>
                      <a:pt x="144077" y="108394"/>
                    </a:lnTo>
                    <a:cubicBezTo>
                      <a:pt x="131342" y="112585"/>
                      <a:pt x="119748" y="115824"/>
                      <a:pt x="109104" y="117919"/>
                    </a:cubicBezTo>
                    <a:cubicBezTo>
                      <a:pt x="99334" y="120196"/>
                      <a:pt x="89374" y="121530"/>
                      <a:pt x="79357" y="121920"/>
                    </a:cubicBezTo>
                    <a:cubicBezTo>
                      <a:pt x="70509" y="122234"/>
                      <a:pt x="61661" y="121396"/>
                      <a:pt x="53031" y="119443"/>
                    </a:cubicBezTo>
                    <a:cubicBezTo>
                      <a:pt x="44478" y="117462"/>
                      <a:pt x="36247" y="114252"/>
                      <a:pt x="28606" y="109918"/>
                    </a:cubicBezTo>
                    <a:cubicBezTo>
                      <a:pt x="20291" y="105537"/>
                      <a:pt x="13077" y="99317"/>
                      <a:pt x="7508" y="91726"/>
                    </a:cubicBezTo>
                    <a:cubicBezTo>
                      <a:pt x="3412" y="86039"/>
                      <a:pt x="1397" y="79105"/>
                      <a:pt x="1806" y="72104"/>
                    </a:cubicBezTo>
                    <a:cubicBezTo>
                      <a:pt x="2528" y="64808"/>
                      <a:pt x="5446" y="57893"/>
                      <a:pt x="10169" y="52292"/>
                    </a:cubicBezTo>
                    <a:cubicBezTo>
                      <a:pt x="15947" y="44882"/>
                      <a:pt x="22885" y="38452"/>
                      <a:pt x="30697" y="33242"/>
                    </a:cubicBezTo>
                    <a:lnTo>
                      <a:pt x="0" y="17050"/>
                    </a:lnTo>
                    <a:lnTo>
                      <a:pt x="17582" y="6763"/>
                    </a:lnTo>
                    <a:lnTo>
                      <a:pt x="47234" y="24003"/>
                    </a:lnTo>
                    <a:cubicBezTo>
                      <a:pt x="61157" y="17088"/>
                      <a:pt x="75783" y="11687"/>
                      <a:pt x="90856" y="7906"/>
                    </a:cubicBezTo>
                    <a:cubicBezTo>
                      <a:pt x="105197" y="4286"/>
                      <a:pt x="119776" y="1638"/>
                      <a:pt x="134479" y="0"/>
                    </a:cubicBezTo>
                    <a:lnTo>
                      <a:pt x="149875" y="29051"/>
                    </a:lnTo>
                    <a:close/>
                    <a:moveTo>
                      <a:pt x="63485" y="82391"/>
                    </a:moveTo>
                    <a:cubicBezTo>
                      <a:pt x="70157" y="86258"/>
                      <a:pt x="77864" y="87925"/>
                      <a:pt x="85534" y="87154"/>
                    </a:cubicBezTo>
                    <a:cubicBezTo>
                      <a:pt x="95817" y="85992"/>
                      <a:pt x="105948" y="83725"/>
                      <a:pt x="115756" y="80391"/>
                    </a:cubicBezTo>
                    <a:lnTo>
                      <a:pt x="68237" y="52864"/>
                    </a:lnTo>
                    <a:cubicBezTo>
                      <a:pt x="50750" y="64675"/>
                      <a:pt x="49230" y="74485"/>
                      <a:pt x="63485" y="82772"/>
                    </a:cubicBezTo>
                    <a:lnTo>
                      <a:pt x="63485" y="82391"/>
                    </a:lnTo>
                    <a:close/>
                    <a:moveTo>
                      <a:pt x="230372" y="96298"/>
                    </a:moveTo>
                    <a:cubicBezTo>
                      <a:pt x="223092" y="92335"/>
                      <a:pt x="214710" y="90859"/>
                      <a:pt x="206517" y="92107"/>
                    </a:cubicBezTo>
                    <a:cubicBezTo>
                      <a:pt x="195274" y="93535"/>
                      <a:pt x="184174" y="95964"/>
                      <a:pt x="173349" y="99346"/>
                    </a:cubicBezTo>
                    <a:lnTo>
                      <a:pt x="220868" y="126778"/>
                    </a:lnTo>
                    <a:cubicBezTo>
                      <a:pt x="240826" y="114776"/>
                      <a:pt x="244057" y="104680"/>
                      <a:pt x="230372" y="96679"/>
                    </a:cubicBezTo>
                    <a:lnTo>
                      <a:pt x="230372" y="96298"/>
                    </a:lnTo>
                    <a:close/>
                  </a:path>
                </a:pathLst>
              </a:custGeom>
              <a:solidFill>
                <a:srgbClr val="F9CA0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grpSp>
        <p:grpSp>
          <p:nvGrpSpPr>
            <p:cNvPr id="24608" name="Google Shape;3523;p47">
              <a:extLst>
                <a:ext uri="{FF2B5EF4-FFF2-40B4-BE49-F238E27FC236}">
                  <a16:creationId xmlns:a16="http://schemas.microsoft.com/office/drawing/2014/main" id="{71B0568B-0C2C-D282-232C-81831C385BF1}"/>
                </a:ext>
              </a:extLst>
            </p:cNvPr>
            <p:cNvGrpSpPr>
              <a:grpSpLocks/>
            </p:cNvGrpSpPr>
            <p:nvPr/>
          </p:nvGrpSpPr>
          <p:grpSpPr bwMode="auto">
            <a:xfrm>
              <a:off x="4965040" y="3574128"/>
              <a:ext cx="883852" cy="621125"/>
              <a:chOff x="6774665" y="4316253"/>
              <a:chExt cx="883852" cy="621125"/>
            </a:xfrm>
          </p:grpSpPr>
          <p:sp>
            <p:nvSpPr>
              <p:cNvPr id="24749" name="Google Shape;3524;p47">
                <a:extLst>
                  <a:ext uri="{FF2B5EF4-FFF2-40B4-BE49-F238E27FC236}">
                    <a16:creationId xmlns:a16="http://schemas.microsoft.com/office/drawing/2014/main" id="{44685BB2-5D6A-9FAE-EA25-B900174F8DF6}"/>
                  </a:ext>
                </a:extLst>
              </p:cNvPr>
              <p:cNvSpPr>
                <a:spLocks/>
              </p:cNvSpPr>
              <p:nvPr/>
            </p:nvSpPr>
            <p:spPr bwMode="auto">
              <a:xfrm>
                <a:off x="6774665" y="4425886"/>
                <a:ext cx="883852" cy="511492"/>
              </a:xfrm>
              <a:custGeom>
                <a:avLst/>
                <a:gdLst>
                  <a:gd name="T0" fmla="*/ 883852 w 883852"/>
                  <a:gd name="T1" fmla="*/ 255746 h 511492"/>
                  <a:gd name="T2" fmla="*/ 441926 w 883852"/>
                  <a:gd name="T3" fmla="*/ 511493 h 511492"/>
                  <a:gd name="T4" fmla="*/ 0 w 883852"/>
                  <a:gd name="T5" fmla="*/ 255746 h 511492"/>
                  <a:gd name="T6" fmla="*/ 441926 w 883852"/>
                  <a:gd name="T7" fmla="*/ 0 h 511492"/>
                  <a:gd name="T8" fmla="*/ 883852 w 883852"/>
                  <a:gd name="T9" fmla="*/ 255746 h 5114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DD990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750" name="Google Shape;3525;p47">
                <a:extLst>
                  <a:ext uri="{FF2B5EF4-FFF2-40B4-BE49-F238E27FC236}">
                    <a16:creationId xmlns:a16="http://schemas.microsoft.com/office/drawing/2014/main" id="{1B490157-47DE-7034-07FF-5B382E736555}"/>
                  </a:ext>
                </a:extLst>
              </p:cNvPr>
              <p:cNvSpPr>
                <a:spLocks/>
              </p:cNvSpPr>
              <p:nvPr/>
            </p:nvSpPr>
            <p:spPr bwMode="auto">
              <a:xfrm>
                <a:off x="6774855" y="4568951"/>
                <a:ext cx="87339" cy="116490"/>
              </a:xfrm>
              <a:custGeom>
                <a:avLst/>
                <a:gdLst>
                  <a:gd name="T0" fmla="*/ 0 w 87339"/>
                  <a:gd name="T1" fmla="*/ 116491 h 116490"/>
                  <a:gd name="T2" fmla="*/ 0 w 87339"/>
                  <a:gd name="T3" fmla="*/ 0 h 116490"/>
                  <a:gd name="T4" fmla="*/ 87340 w 87339"/>
                  <a:gd name="T5" fmla="*/ 77914 h 116490"/>
                  <a:gd name="T6" fmla="*/ 0 w 87339"/>
                  <a:gd name="T7" fmla="*/ 116491 h 11649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7339" h="116490" extrusionOk="0">
                    <a:moveTo>
                      <a:pt x="0" y="116491"/>
                    </a:moveTo>
                    <a:lnTo>
                      <a:pt x="0" y="0"/>
                    </a:lnTo>
                    <a:lnTo>
                      <a:pt x="87340" y="77914"/>
                    </a:lnTo>
                    <a:lnTo>
                      <a:pt x="0" y="116491"/>
                    </a:lnTo>
                    <a:close/>
                  </a:path>
                </a:pathLst>
              </a:custGeom>
              <a:solidFill>
                <a:srgbClr val="DD990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751" name="Google Shape;3526;p47">
                <a:extLst>
                  <a:ext uri="{FF2B5EF4-FFF2-40B4-BE49-F238E27FC236}">
                    <a16:creationId xmlns:a16="http://schemas.microsoft.com/office/drawing/2014/main" id="{9758EFE1-E7F4-CC49-499E-C86ED8C09965}"/>
                  </a:ext>
                </a:extLst>
              </p:cNvPr>
              <p:cNvSpPr>
                <a:spLocks/>
              </p:cNvSpPr>
              <p:nvPr/>
            </p:nvSpPr>
            <p:spPr bwMode="auto">
              <a:xfrm>
                <a:off x="7592086" y="4572000"/>
                <a:ext cx="66431" cy="157067"/>
              </a:xfrm>
              <a:custGeom>
                <a:avLst/>
                <a:gdLst>
                  <a:gd name="T0" fmla="*/ 66431 w 66431"/>
                  <a:gd name="T1" fmla="*/ 0 h 157067"/>
                  <a:gd name="T2" fmla="*/ 66431 w 66431"/>
                  <a:gd name="T3" fmla="*/ 109633 h 157067"/>
                  <a:gd name="T4" fmla="*/ 21859 w 66431"/>
                  <a:gd name="T5" fmla="*/ 157067 h 157067"/>
                  <a:gd name="T6" fmla="*/ 0 w 66431"/>
                  <a:gd name="T7" fmla="*/ 31623 h 157067"/>
                  <a:gd name="T8" fmla="*/ 66431 w 66431"/>
                  <a:gd name="T9" fmla="*/ 0 h 1570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431" h="157067" extrusionOk="0">
                    <a:moveTo>
                      <a:pt x="66431" y="0"/>
                    </a:moveTo>
                    <a:lnTo>
                      <a:pt x="66431" y="109633"/>
                    </a:lnTo>
                    <a:lnTo>
                      <a:pt x="21859" y="157067"/>
                    </a:lnTo>
                    <a:lnTo>
                      <a:pt x="0" y="31623"/>
                    </a:lnTo>
                    <a:lnTo>
                      <a:pt x="66431" y="0"/>
                    </a:lnTo>
                    <a:close/>
                  </a:path>
                </a:pathLst>
              </a:custGeom>
              <a:solidFill>
                <a:srgbClr val="DD990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752" name="Google Shape;3527;p47">
                <a:extLst>
                  <a:ext uri="{FF2B5EF4-FFF2-40B4-BE49-F238E27FC236}">
                    <a16:creationId xmlns:a16="http://schemas.microsoft.com/office/drawing/2014/main" id="{239C81B4-3D39-F1C1-2D8C-633B55E17037}"/>
                  </a:ext>
                </a:extLst>
              </p:cNvPr>
              <p:cNvSpPr>
                <a:spLocks/>
              </p:cNvSpPr>
              <p:nvPr/>
            </p:nvSpPr>
            <p:spPr bwMode="auto">
              <a:xfrm>
                <a:off x="6774665" y="4316253"/>
                <a:ext cx="883852" cy="511492"/>
              </a:xfrm>
              <a:custGeom>
                <a:avLst/>
                <a:gdLst>
                  <a:gd name="T0" fmla="*/ 883852 w 883852"/>
                  <a:gd name="T1" fmla="*/ 255746 h 511492"/>
                  <a:gd name="T2" fmla="*/ 441926 w 883852"/>
                  <a:gd name="T3" fmla="*/ 511493 h 511492"/>
                  <a:gd name="T4" fmla="*/ 0 w 883852"/>
                  <a:gd name="T5" fmla="*/ 255746 h 511492"/>
                  <a:gd name="T6" fmla="*/ 441926 w 883852"/>
                  <a:gd name="T7" fmla="*/ 0 h 511492"/>
                  <a:gd name="T8" fmla="*/ 883852 w 883852"/>
                  <a:gd name="T9" fmla="*/ 255746 h 5114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753" name="Google Shape;3528;p47">
                <a:extLst>
                  <a:ext uri="{FF2B5EF4-FFF2-40B4-BE49-F238E27FC236}">
                    <a16:creationId xmlns:a16="http://schemas.microsoft.com/office/drawing/2014/main" id="{4129BA6C-9AF0-E747-010D-6FDABF105E98}"/>
                  </a:ext>
                </a:extLst>
              </p:cNvPr>
              <p:cNvSpPr>
                <a:spLocks/>
              </p:cNvSpPr>
              <p:nvPr/>
            </p:nvSpPr>
            <p:spPr bwMode="auto">
              <a:xfrm>
                <a:off x="6900380" y="4385881"/>
                <a:ext cx="632615" cy="366093"/>
              </a:xfrm>
              <a:custGeom>
                <a:avLst/>
                <a:gdLst>
                  <a:gd name="T0" fmla="*/ 632021 w 632615"/>
                  <a:gd name="T1" fmla="*/ 194024 h 366093"/>
                  <a:gd name="T2" fmla="*/ 540025 w 632615"/>
                  <a:gd name="T3" fmla="*/ 312515 h 366093"/>
                  <a:gd name="T4" fmla="*/ 92586 w 632615"/>
                  <a:gd name="T5" fmla="*/ 312515 h 366093"/>
                  <a:gd name="T6" fmla="*/ 590 w 632615"/>
                  <a:gd name="T7" fmla="*/ 194024 h 366093"/>
                  <a:gd name="T8" fmla="*/ 92586 w 632615"/>
                  <a:gd name="T9" fmla="*/ 53721 h 366093"/>
                  <a:gd name="T10" fmla="*/ 540025 w 632615"/>
                  <a:gd name="T11" fmla="*/ 53721 h 366093"/>
                  <a:gd name="T12" fmla="*/ 632021 w 632615"/>
                  <a:gd name="T13" fmla="*/ 194024 h 36609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615" h="366093" extrusionOk="0">
                    <a:moveTo>
                      <a:pt x="632021" y="194024"/>
                    </a:moveTo>
                    <a:cubicBezTo>
                      <a:pt x="627555" y="237077"/>
                      <a:pt x="596952" y="279749"/>
                      <a:pt x="540025" y="312515"/>
                    </a:cubicBezTo>
                    <a:cubicBezTo>
                      <a:pt x="416475" y="383953"/>
                      <a:pt x="216136" y="383953"/>
                      <a:pt x="92586" y="312515"/>
                    </a:cubicBezTo>
                    <a:cubicBezTo>
                      <a:pt x="35564" y="279559"/>
                      <a:pt x="4961" y="237077"/>
                      <a:pt x="590" y="194024"/>
                    </a:cubicBezTo>
                    <a:cubicBezTo>
                      <a:pt x="-4732" y="143637"/>
                      <a:pt x="25965" y="92107"/>
                      <a:pt x="92586" y="53721"/>
                    </a:cubicBezTo>
                    <a:cubicBezTo>
                      <a:pt x="216136" y="-17907"/>
                      <a:pt x="416475" y="-17907"/>
                      <a:pt x="540025" y="53721"/>
                    </a:cubicBezTo>
                    <a:cubicBezTo>
                      <a:pt x="606931" y="92107"/>
                      <a:pt x="637344" y="143637"/>
                      <a:pt x="632021" y="194024"/>
                    </a:cubicBez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754" name="Google Shape;3529;p47">
                <a:extLst>
                  <a:ext uri="{FF2B5EF4-FFF2-40B4-BE49-F238E27FC236}">
                    <a16:creationId xmlns:a16="http://schemas.microsoft.com/office/drawing/2014/main" id="{181CAB1E-791D-2FBA-2389-26D9239E9FCF}"/>
                  </a:ext>
                </a:extLst>
              </p:cNvPr>
              <p:cNvSpPr>
                <a:spLocks/>
              </p:cNvSpPr>
              <p:nvPr/>
            </p:nvSpPr>
            <p:spPr bwMode="auto">
              <a:xfrm>
                <a:off x="6900970" y="4407789"/>
                <a:ext cx="631431" cy="344185"/>
              </a:xfrm>
              <a:custGeom>
                <a:avLst/>
                <a:gdLst>
                  <a:gd name="T0" fmla="*/ 631432 w 631431"/>
                  <a:gd name="T1" fmla="*/ 172117 h 344185"/>
                  <a:gd name="T2" fmla="*/ 539435 w 631431"/>
                  <a:gd name="T3" fmla="*/ 290608 h 344185"/>
                  <a:gd name="T4" fmla="*/ 91997 w 631431"/>
                  <a:gd name="T5" fmla="*/ 290608 h 344185"/>
                  <a:gd name="T6" fmla="*/ 0 w 631431"/>
                  <a:gd name="T7" fmla="*/ 172117 h 344185"/>
                  <a:gd name="T8" fmla="*/ 91997 w 631431"/>
                  <a:gd name="T9" fmla="*/ 53721 h 344185"/>
                  <a:gd name="T10" fmla="*/ 539435 w 631431"/>
                  <a:gd name="T11" fmla="*/ 53721 h 344185"/>
                  <a:gd name="T12" fmla="*/ 631432 w 631431"/>
                  <a:gd name="T13" fmla="*/ 172117 h 3441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1431" h="344185" extrusionOk="0">
                    <a:moveTo>
                      <a:pt x="631432" y="172117"/>
                    </a:moveTo>
                    <a:cubicBezTo>
                      <a:pt x="626965" y="215170"/>
                      <a:pt x="596363" y="257842"/>
                      <a:pt x="539435" y="290608"/>
                    </a:cubicBezTo>
                    <a:cubicBezTo>
                      <a:pt x="415886" y="362045"/>
                      <a:pt x="215546" y="362045"/>
                      <a:pt x="91997" y="290608"/>
                    </a:cubicBezTo>
                    <a:cubicBezTo>
                      <a:pt x="34974" y="257651"/>
                      <a:pt x="4372" y="215170"/>
                      <a:pt x="0" y="172117"/>
                    </a:cubicBezTo>
                    <a:cubicBezTo>
                      <a:pt x="4372" y="129064"/>
                      <a:pt x="34974" y="86392"/>
                      <a:pt x="91997" y="53721"/>
                    </a:cubicBezTo>
                    <a:cubicBezTo>
                      <a:pt x="215546" y="-17907"/>
                      <a:pt x="415886" y="-17907"/>
                      <a:pt x="539435" y="53721"/>
                    </a:cubicBezTo>
                    <a:cubicBezTo>
                      <a:pt x="596838" y="86677"/>
                      <a:pt x="626965" y="129064"/>
                      <a:pt x="631432" y="172117"/>
                    </a:cubicBezTo>
                    <a:close/>
                  </a:path>
                </a:pathLst>
              </a:custGeom>
              <a:solidFill>
                <a:srgbClr val="E8A30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755" name="Google Shape;3530;p47">
                <a:extLst>
                  <a:ext uri="{FF2B5EF4-FFF2-40B4-BE49-F238E27FC236}">
                    <a16:creationId xmlns:a16="http://schemas.microsoft.com/office/drawing/2014/main" id="{55E9BFEF-2F3A-9A9C-D021-07A04926DF63}"/>
                  </a:ext>
                </a:extLst>
              </p:cNvPr>
              <p:cNvSpPr>
                <a:spLocks/>
              </p:cNvSpPr>
              <p:nvPr/>
            </p:nvSpPr>
            <p:spPr bwMode="auto">
              <a:xfrm>
                <a:off x="7062535" y="4489799"/>
                <a:ext cx="295132" cy="185547"/>
              </a:xfrm>
              <a:custGeom>
                <a:avLst/>
                <a:gdLst>
                  <a:gd name="T0" fmla="*/ 149494 w 295132"/>
                  <a:gd name="T1" fmla="*/ 30194 h 185547"/>
                  <a:gd name="T2" fmla="*/ 137900 w 295132"/>
                  <a:gd name="T3" fmla="*/ 31147 h 185547"/>
                  <a:gd name="T4" fmla="*/ 120413 w 295132"/>
                  <a:gd name="T5" fmla="*/ 34290 h 185547"/>
                  <a:gd name="T6" fmla="*/ 100265 w 295132"/>
                  <a:gd name="T7" fmla="*/ 39529 h 185547"/>
                  <a:gd name="T8" fmla="*/ 80497 w 295132"/>
                  <a:gd name="T9" fmla="*/ 47054 h 185547"/>
                  <a:gd name="T10" fmla="*/ 131152 w 295132"/>
                  <a:gd name="T11" fmla="*/ 76486 h 185547"/>
                  <a:gd name="T12" fmla="*/ 140656 w 295132"/>
                  <a:gd name="T13" fmla="*/ 73247 h 185547"/>
                  <a:gd name="T14" fmla="*/ 177246 w 295132"/>
                  <a:gd name="T15" fmla="*/ 62294 h 185547"/>
                  <a:gd name="T16" fmla="*/ 210129 w 295132"/>
                  <a:gd name="T17" fmla="*/ 56864 h 185547"/>
                  <a:gd name="T18" fmla="*/ 240351 w 295132"/>
                  <a:gd name="T19" fmla="*/ 58864 h 185547"/>
                  <a:gd name="T20" fmla="*/ 269337 w 295132"/>
                  <a:gd name="T21" fmla="*/ 70199 h 185547"/>
                  <a:gd name="T22" fmla="*/ 291196 w 295132"/>
                  <a:gd name="T23" fmla="*/ 89249 h 185547"/>
                  <a:gd name="T24" fmla="*/ 294427 w 295132"/>
                  <a:gd name="T25" fmla="*/ 109156 h 185547"/>
                  <a:gd name="T26" fmla="*/ 282547 w 295132"/>
                  <a:gd name="T27" fmla="*/ 128778 h 185547"/>
                  <a:gd name="T28" fmla="*/ 259358 w 295132"/>
                  <a:gd name="T29" fmla="*/ 147161 h 185547"/>
                  <a:gd name="T30" fmla="*/ 291671 w 295132"/>
                  <a:gd name="T31" fmla="*/ 166211 h 185547"/>
                  <a:gd name="T32" fmla="*/ 273709 w 295132"/>
                  <a:gd name="T33" fmla="*/ 176213 h 185547"/>
                  <a:gd name="T34" fmla="*/ 241111 w 295132"/>
                  <a:gd name="T35" fmla="*/ 157163 h 185547"/>
                  <a:gd name="T36" fmla="*/ 192642 w 295132"/>
                  <a:gd name="T37" fmla="*/ 175546 h 185547"/>
                  <a:gd name="T38" fmla="*/ 139230 w 295132"/>
                  <a:gd name="T39" fmla="*/ 185547 h 185547"/>
                  <a:gd name="T40" fmla="*/ 122123 w 295132"/>
                  <a:gd name="T41" fmla="*/ 154972 h 185547"/>
                  <a:gd name="T42" fmla="*/ 136379 w 295132"/>
                  <a:gd name="T43" fmla="*/ 153829 h 185547"/>
                  <a:gd name="T44" fmla="*/ 157668 w 295132"/>
                  <a:gd name="T45" fmla="*/ 150209 h 185547"/>
                  <a:gd name="T46" fmla="*/ 182568 w 295132"/>
                  <a:gd name="T47" fmla="*/ 143828 h 185547"/>
                  <a:gd name="T48" fmla="*/ 207372 w 295132"/>
                  <a:gd name="T49" fmla="*/ 134303 h 185547"/>
                  <a:gd name="T50" fmla="*/ 156812 w 295132"/>
                  <a:gd name="T51" fmla="*/ 105061 h 185547"/>
                  <a:gd name="T52" fmla="*/ 150255 w 295132"/>
                  <a:gd name="T53" fmla="*/ 107347 h 185547"/>
                  <a:gd name="T54" fmla="*/ 143317 w 295132"/>
                  <a:gd name="T55" fmla="*/ 109442 h 185547"/>
                  <a:gd name="T56" fmla="*/ 108343 w 295132"/>
                  <a:gd name="T57" fmla="*/ 118967 h 185547"/>
                  <a:gd name="T58" fmla="*/ 78501 w 295132"/>
                  <a:gd name="T59" fmla="*/ 122968 h 185547"/>
                  <a:gd name="T60" fmla="*/ 52271 w 295132"/>
                  <a:gd name="T61" fmla="*/ 120491 h 185547"/>
                  <a:gd name="T62" fmla="*/ 27846 w 295132"/>
                  <a:gd name="T63" fmla="*/ 110966 h 185547"/>
                  <a:gd name="T64" fmla="*/ 6748 w 295132"/>
                  <a:gd name="T65" fmla="*/ 92773 h 185547"/>
                  <a:gd name="T66" fmla="*/ 1045 w 295132"/>
                  <a:gd name="T67" fmla="*/ 73152 h 185547"/>
                  <a:gd name="T68" fmla="*/ 9409 w 295132"/>
                  <a:gd name="T69" fmla="*/ 53340 h 185547"/>
                  <a:gd name="T70" fmla="*/ 29937 w 295132"/>
                  <a:gd name="T71" fmla="*/ 34290 h 185547"/>
                  <a:gd name="T72" fmla="*/ 0 w 295132"/>
                  <a:gd name="T73" fmla="*/ 16954 h 185547"/>
                  <a:gd name="T74" fmla="*/ 17582 w 295132"/>
                  <a:gd name="T75" fmla="*/ 6763 h 185547"/>
                  <a:gd name="T76" fmla="*/ 47234 w 295132"/>
                  <a:gd name="T77" fmla="*/ 23908 h 185547"/>
                  <a:gd name="T78" fmla="*/ 90856 w 295132"/>
                  <a:gd name="T79" fmla="*/ 7906 h 185547"/>
                  <a:gd name="T80" fmla="*/ 134479 w 295132"/>
                  <a:gd name="T81" fmla="*/ 0 h 185547"/>
                  <a:gd name="T82" fmla="*/ 149494 w 295132"/>
                  <a:gd name="T83" fmla="*/ 30194 h 185547"/>
                  <a:gd name="T84" fmla="*/ 63105 w 295132"/>
                  <a:gd name="T85" fmla="*/ 83629 h 185547"/>
                  <a:gd name="T86" fmla="*/ 85154 w 295132"/>
                  <a:gd name="T87" fmla="*/ 88392 h 185547"/>
                  <a:gd name="T88" fmla="*/ 115376 w 295132"/>
                  <a:gd name="T89" fmla="*/ 81534 h 185547"/>
                  <a:gd name="T90" fmla="*/ 67857 w 295132"/>
                  <a:gd name="T91" fmla="*/ 54007 h 185547"/>
                  <a:gd name="T92" fmla="*/ 63105 w 295132"/>
                  <a:gd name="T93" fmla="*/ 83629 h 185547"/>
                  <a:gd name="T94" fmla="*/ 229991 w 295132"/>
                  <a:gd name="T95" fmla="*/ 97536 h 185547"/>
                  <a:gd name="T96" fmla="*/ 206137 w 295132"/>
                  <a:gd name="T97" fmla="*/ 93250 h 185547"/>
                  <a:gd name="T98" fmla="*/ 172969 w 295132"/>
                  <a:gd name="T99" fmla="*/ 100584 h 185547"/>
                  <a:gd name="T100" fmla="*/ 220488 w 295132"/>
                  <a:gd name="T101" fmla="*/ 127921 h 185547"/>
                  <a:gd name="T102" fmla="*/ 229991 w 295132"/>
                  <a:gd name="T103" fmla="*/ 97536 h 1855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95132" h="185547" extrusionOk="0">
                    <a:moveTo>
                      <a:pt x="149494" y="30194"/>
                    </a:moveTo>
                    <a:cubicBezTo>
                      <a:pt x="145607" y="30185"/>
                      <a:pt x="141730" y="30499"/>
                      <a:pt x="137900" y="31147"/>
                    </a:cubicBezTo>
                    <a:cubicBezTo>
                      <a:pt x="132673" y="31909"/>
                      <a:pt x="126875" y="32956"/>
                      <a:pt x="120413" y="34290"/>
                    </a:cubicBezTo>
                    <a:cubicBezTo>
                      <a:pt x="113950" y="35623"/>
                      <a:pt x="107203" y="37433"/>
                      <a:pt x="100265" y="39529"/>
                    </a:cubicBezTo>
                    <a:cubicBezTo>
                      <a:pt x="93498" y="41548"/>
                      <a:pt x="86893" y="44063"/>
                      <a:pt x="80497" y="47054"/>
                    </a:cubicBezTo>
                    <a:lnTo>
                      <a:pt x="131152" y="76486"/>
                    </a:lnTo>
                    <a:lnTo>
                      <a:pt x="140656" y="73247"/>
                    </a:lnTo>
                    <a:cubicBezTo>
                      <a:pt x="153581" y="68961"/>
                      <a:pt x="165746" y="65246"/>
                      <a:pt x="177246" y="62294"/>
                    </a:cubicBezTo>
                    <a:cubicBezTo>
                      <a:pt x="187994" y="59360"/>
                      <a:pt x="199009" y="57541"/>
                      <a:pt x="210129" y="56864"/>
                    </a:cubicBezTo>
                    <a:cubicBezTo>
                      <a:pt x="220250" y="56179"/>
                      <a:pt x="230410" y="56845"/>
                      <a:pt x="240351" y="58864"/>
                    </a:cubicBezTo>
                    <a:cubicBezTo>
                      <a:pt x="250567" y="61017"/>
                      <a:pt x="260366" y="64846"/>
                      <a:pt x="269337" y="70199"/>
                    </a:cubicBezTo>
                    <a:cubicBezTo>
                      <a:pt x="278119" y="74590"/>
                      <a:pt x="285636" y="81144"/>
                      <a:pt x="291196" y="89249"/>
                    </a:cubicBezTo>
                    <a:cubicBezTo>
                      <a:pt x="294874" y="95193"/>
                      <a:pt x="296033" y="102356"/>
                      <a:pt x="294427" y="109156"/>
                    </a:cubicBezTo>
                    <a:cubicBezTo>
                      <a:pt x="292251" y="116624"/>
                      <a:pt x="288155" y="123397"/>
                      <a:pt x="282547" y="128778"/>
                    </a:cubicBezTo>
                    <a:cubicBezTo>
                      <a:pt x="275553" y="135789"/>
                      <a:pt x="267769" y="141961"/>
                      <a:pt x="259358" y="147161"/>
                    </a:cubicBezTo>
                    <a:lnTo>
                      <a:pt x="291671" y="166211"/>
                    </a:lnTo>
                    <a:lnTo>
                      <a:pt x="273709" y="176213"/>
                    </a:lnTo>
                    <a:lnTo>
                      <a:pt x="241111" y="157163"/>
                    </a:lnTo>
                    <a:cubicBezTo>
                      <a:pt x="225591" y="164868"/>
                      <a:pt x="209359" y="171022"/>
                      <a:pt x="192642" y="175546"/>
                    </a:cubicBezTo>
                    <a:cubicBezTo>
                      <a:pt x="175155" y="180385"/>
                      <a:pt x="157288" y="183728"/>
                      <a:pt x="139230" y="185547"/>
                    </a:cubicBezTo>
                    <a:lnTo>
                      <a:pt x="122123" y="154972"/>
                    </a:lnTo>
                    <a:cubicBezTo>
                      <a:pt x="126894" y="154848"/>
                      <a:pt x="131656" y="154467"/>
                      <a:pt x="136379" y="153829"/>
                    </a:cubicBezTo>
                    <a:cubicBezTo>
                      <a:pt x="143536" y="153019"/>
                      <a:pt x="150644" y="151810"/>
                      <a:pt x="157668" y="150209"/>
                    </a:cubicBezTo>
                    <a:cubicBezTo>
                      <a:pt x="165556" y="148495"/>
                      <a:pt x="173824" y="146399"/>
                      <a:pt x="182568" y="143828"/>
                    </a:cubicBezTo>
                    <a:cubicBezTo>
                      <a:pt x="191055" y="141246"/>
                      <a:pt x="199342" y="138065"/>
                      <a:pt x="207372" y="134303"/>
                    </a:cubicBezTo>
                    <a:lnTo>
                      <a:pt x="156812" y="105061"/>
                    </a:lnTo>
                    <a:lnTo>
                      <a:pt x="150255" y="107347"/>
                    </a:lnTo>
                    <a:lnTo>
                      <a:pt x="143317" y="109442"/>
                    </a:lnTo>
                    <a:cubicBezTo>
                      <a:pt x="130582" y="113633"/>
                      <a:pt x="118987" y="116967"/>
                      <a:pt x="108343" y="118967"/>
                    </a:cubicBezTo>
                    <a:cubicBezTo>
                      <a:pt x="98545" y="121244"/>
                      <a:pt x="88556" y="122587"/>
                      <a:pt x="78501" y="122968"/>
                    </a:cubicBezTo>
                    <a:cubicBezTo>
                      <a:pt x="69691" y="123282"/>
                      <a:pt x="60872" y="122454"/>
                      <a:pt x="52271" y="120491"/>
                    </a:cubicBezTo>
                    <a:cubicBezTo>
                      <a:pt x="43698" y="118548"/>
                      <a:pt x="35468" y="115338"/>
                      <a:pt x="27846" y="110966"/>
                    </a:cubicBezTo>
                    <a:cubicBezTo>
                      <a:pt x="19511" y="106613"/>
                      <a:pt x="12288" y="100384"/>
                      <a:pt x="6748" y="92773"/>
                    </a:cubicBezTo>
                    <a:cubicBezTo>
                      <a:pt x="2585" y="87116"/>
                      <a:pt x="561" y="80163"/>
                      <a:pt x="1045" y="73152"/>
                    </a:cubicBezTo>
                    <a:cubicBezTo>
                      <a:pt x="1787" y="65856"/>
                      <a:pt x="4704" y="58950"/>
                      <a:pt x="9409" y="53340"/>
                    </a:cubicBezTo>
                    <a:cubicBezTo>
                      <a:pt x="15197" y="45929"/>
                      <a:pt x="22125" y="39500"/>
                      <a:pt x="29937" y="34290"/>
                    </a:cubicBezTo>
                    <a:lnTo>
                      <a:pt x="0" y="16954"/>
                    </a:lnTo>
                    <a:lnTo>
                      <a:pt x="17582" y="6763"/>
                    </a:lnTo>
                    <a:lnTo>
                      <a:pt x="47234" y="23908"/>
                    </a:lnTo>
                    <a:cubicBezTo>
                      <a:pt x="61157" y="17021"/>
                      <a:pt x="75783" y="11649"/>
                      <a:pt x="90856" y="7906"/>
                    </a:cubicBezTo>
                    <a:cubicBezTo>
                      <a:pt x="105188" y="4239"/>
                      <a:pt x="119767" y="1591"/>
                      <a:pt x="134479" y="0"/>
                    </a:cubicBezTo>
                    <a:lnTo>
                      <a:pt x="149494" y="30194"/>
                    </a:lnTo>
                    <a:close/>
                    <a:moveTo>
                      <a:pt x="63105" y="83629"/>
                    </a:moveTo>
                    <a:cubicBezTo>
                      <a:pt x="69786" y="87459"/>
                      <a:pt x="77494" y="89116"/>
                      <a:pt x="85154" y="88392"/>
                    </a:cubicBezTo>
                    <a:cubicBezTo>
                      <a:pt x="95437" y="87182"/>
                      <a:pt x="105568" y="84877"/>
                      <a:pt x="115376" y="81534"/>
                    </a:cubicBezTo>
                    <a:lnTo>
                      <a:pt x="67857" y="54007"/>
                    </a:lnTo>
                    <a:cubicBezTo>
                      <a:pt x="50370" y="65437"/>
                      <a:pt x="48849" y="75343"/>
                      <a:pt x="63105" y="83629"/>
                    </a:cubicBezTo>
                    <a:close/>
                    <a:moveTo>
                      <a:pt x="229991" y="97536"/>
                    </a:moveTo>
                    <a:cubicBezTo>
                      <a:pt x="222693" y="93612"/>
                      <a:pt x="214339" y="92107"/>
                      <a:pt x="206137" y="93250"/>
                    </a:cubicBezTo>
                    <a:cubicBezTo>
                      <a:pt x="194894" y="94755"/>
                      <a:pt x="183803" y="97212"/>
                      <a:pt x="172969" y="100584"/>
                    </a:cubicBezTo>
                    <a:lnTo>
                      <a:pt x="220488" y="127921"/>
                    </a:lnTo>
                    <a:cubicBezTo>
                      <a:pt x="240446" y="115634"/>
                      <a:pt x="243677" y="105442"/>
                      <a:pt x="229991" y="97536"/>
                    </a:cubicBez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756" name="Google Shape;3531;p47">
                <a:extLst>
                  <a:ext uri="{FF2B5EF4-FFF2-40B4-BE49-F238E27FC236}">
                    <a16:creationId xmlns:a16="http://schemas.microsoft.com/office/drawing/2014/main" id="{238A4DE8-C39A-4E49-4BE8-DA6C19420E05}"/>
                  </a:ext>
                </a:extLst>
              </p:cNvPr>
              <p:cNvSpPr>
                <a:spLocks/>
              </p:cNvSpPr>
              <p:nvPr/>
            </p:nvSpPr>
            <p:spPr bwMode="auto">
              <a:xfrm>
                <a:off x="7184658" y="4627816"/>
                <a:ext cx="19482" cy="25431"/>
              </a:xfrm>
              <a:custGeom>
                <a:avLst/>
                <a:gdLst>
                  <a:gd name="T0" fmla="*/ 0 w 19482"/>
                  <a:gd name="T1" fmla="*/ 17145 h 25431"/>
                  <a:gd name="T2" fmla="*/ 0 w 19482"/>
                  <a:gd name="T3" fmla="*/ 0 h 25431"/>
                  <a:gd name="T4" fmla="*/ 19483 w 19482"/>
                  <a:gd name="T5" fmla="*/ 12478 h 25431"/>
                  <a:gd name="T6" fmla="*/ 11024 w 19482"/>
                  <a:gd name="T7" fmla="*/ 25432 h 25431"/>
                  <a:gd name="T8" fmla="*/ 0 w 19482"/>
                  <a:gd name="T9" fmla="*/ 17145 h 254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482" h="25431" extrusionOk="0">
                    <a:moveTo>
                      <a:pt x="0" y="17145"/>
                    </a:moveTo>
                    <a:cubicBezTo>
                      <a:pt x="285" y="11430"/>
                      <a:pt x="285" y="5715"/>
                      <a:pt x="0" y="0"/>
                    </a:cubicBezTo>
                    <a:lnTo>
                      <a:pt x="19483" y="12478"/>
                    </a:lnTo>
                    <a:lnTo>
                      <a:pt x="11024" y="25432"/>
                    </a:lnTo>
                    <a:lnTo>
                      <a:pt x="0" y="17145"/>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757" name="Google Shape;3532;p47">
                <a:extLst>
                  <a:ext uri="{FF2B5EF4-FFF2-40B4-BE49-F238E27FC236}">
                    <a16:creationId xmlns:a16="http://schemas.microsoft.com/office/drawing/2014/main" id="{5679546C-2CA6-5763-3685-7C2ECBFE0F52}"/>
                  </a:ext>
                </a:extLst>
              </p:cNvPr>
              <p:cNvSpPr>
                <a:spLocks/>
              </p:cNvSpPr>
              <p:nvPr/>
            </p:nvSpPr>
            <p:spPr bwMode="auto">
              <a:xfrm>
                <a:off x="7311819" y="4638675"/>
                <a:ext cx="42101" cy="19716"/>
              </a:xfrm>
              <a:custGeom>
                <a:avLst/>
                <a:gdLst>
                  <a:gd name="T0" fmla="*/ 42102 w 42101"/>
                  <a:gd name="T1" fmla="*/ 17145 h 19716"/>
                  <a:gd name="T2" fmla="*/ 42102 w 42101"/>
                  <a:gd name="T3" fmla="*/ 0 h 19716"/>
                  <a:gd name="T4" fmla="*/ 0 w 42101"/>
                  <a:gd name="T5" fmla="*/ 3238 h 19716"/>
                  <a:gd name="T6" fmla="*/ 24140 w 42101"/>
                  <a:gd name="T7" fmla="*/ 19717 h 19716"/>
                  <a:gd name="T8" fmla="*/ 42102 w 42101"/>
                  <a:gd name="T9" fmla="*/ 17145 h 197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101" h="19716" extrusionOk="0">
                    <a:moveTo>
                      <a:pt x="42102" y="17145"/>
                    </a:moveTo>
                    <a:lnTo>
                      <a:pt x="42102" y="0"/>
                    </a:lnTo>
                    <a:lnTo>
                      <a:pt x="0" y="3238"/>
                    </a:lnTo>
                    <a:lnTo>
                      <a:pt x="24140" y="19717"/>
                    </a:lnTo>
                    <a:lnTo>
                      <a:pt x="42102" y="17145"/>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758" name="Google Shape;3533;p47">
                <a:extLst>
                  <a:ext uri="{FF2B5EF4-FFF2-40B4-BE49-F238E27FC236}">
                    <a16:creationId xmlns:a16="http://schemas.microsoft.com/office/drawing/2014/main" id="{0DE02FB5-1A87-329B-DB83-6BAA52043483}"/>
                  </a:ext>
                </a:extLst>
              </p:cNvPr>
              <p:cNvSpPr>
                <a:spLocks/>
              </p:cNvSpPr>
              <p:nvPr/>
            </p:nvSpPr>
            <p:spPr bwMode="auto">
              <a:xfrm>
                <a:off x="7325980" y="4575428"/>
                <a:ext cx="31457" cy="17335"/>
              </a:xfrm>
              <a:custGeom>
                <a:avLst/>
                <a:gdLst>
                  <a:gd name="T0" fmla="*/ 31458 w 31457"/>
                  <a:gd name="T1" fmla="*/ 17336 h 17335"/>
                  <a:gd name="T2" fmla="*/ 31458 w 31457"/>
                  <a:gd name="T3" fmla="*/ 0 h 17335"/>
                  <a:gd name="T4" fmla="*/ 0 w 31457"/>
                  <a:gd name="T5" fmla="*/ 11430 h 17335"/>
                  <a:gd name="T6" fmla="*/ 31458 w 31457"/>
                  <a:gd name="T7" fmla="*/ 17336 h 173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457" h="17335" extrusionOk="0">
                    <a:moveTo>
                      <a:pt x="31458" y="17336"/>
                    </a:moveTo>
                    <a:lnTo>
                      <a:pt x="31458" y="0"/>
                    </a:lnTo>
                    <a:lnTo>
                      <a:pt x="0" y="11430"/>
                    </a:lnTo>
                    <a:lnTo>
                      <a:pt x="31458" y="17336"/>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759" name="Google Shape;3534;p47">
                <a:extLst>
                  <a:ext uri="{FF2B5EF4-FFF2-40B4-BE49-F238E27FC236}">
                    <a16:creationId xmlns:a16="http://schemas.microsoft.com/office/drawing/2014/main" id="{BEE7302D-E718-9359-E5A7-4DA1877EBF4A}"/>
                  </a:ext>
                </a:extLst>
              </p:cNvPr>
              <p:cNvSpPr>
                <a:spLocks/>
              </p:cNvSpPr>
              <p:nvPr/>
            </p:nvSpPr>
            <p:spPr bwMode="auto">
              <a:xfrm>
                <a:off x="7227140" y="4581810"/>
                <a:ext cx="47328" cy="33147"/>
              </a:xfrm>
              <a:custGeom>
                <a:avLst/>
                <a:gdLst>
                  <a:gd name="T0" fmla="*/ 0 w 47328"/>
                  <a:gd name="T1" fmla="*/ 10096 h 33147"/>
                  <a:gd name="T2" fmla="*/ 10454 w 47328"/>
                  <a:gd name="T3" fmla="*/ 0 h 33147"/>
                  <a:gd name="T4" fmla="*/ 47329 w 47328"/>
                  <a:gd name="T5" fmla="*/ 25622 h 33147"/>
                  <a:gd name="T6" fmla="*/ 45048 w 47328"/>
                  <a:gd name="T7" fmla="*/ 33147 h 33147"/>
                  <a:gd name="T8" fmla="*/ 16537 w 47328"/>
                  <a:gd name="T9" fmla="*/ 20764 h 33147"/>
                  <a:gd name="T10" fmla="*/ 0 w 47328"/>
                  <a:gd name="T11" fmla="*/ 10096 h 331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328" h="33147" extrusionOk="0">
                    <a:moveTo>
                      <a:pt x="0" y="10096"/>
                    </a:moveTo>
                    <a:lnTo>
                      <a:pt x="10454" y="0"/>
                    </a:lnTo>
                    <a:lnTo>
                      <a:pt x="47329" y="25622"/>
                    </a:lnTo>
                    <a:lnTo>
                      <a:pt x="45048" y="33147"/>
                    </a:lnTo>
                    <a:cubicBezTo>
                      <a:pt x="45048" y="33147"/>
                      <a:pt x="17487" y="21431"/>
                      <a:pt x="16537" y="20764"/>
                    </a:cubicBezTo>
                    <a:lnTo>
                      <a:pt x="0" y="10096"/>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760" name="Google Shape;3535;p47">
                <a:extLst>
                  <a:ext uri="{FF2B5EF4-FFF2-40B4-BE49-F238E27FC236}">
                    <a16:creationId xmlns:a16="http://schemas.microsoft.com/office/drawing/2014/main" id="{DD0AB1AA-87EB-263C-5778-AB0FEB06D00A}"/>
                  </a:ext>
                </a:extLst>
              </p:cNvPr>
              <p:cNvSpPr>
                <a:spLocks/>
              </p:cNvSpPr>
              <p:nvPr/>
            </p:nvSpPr>
            <p:spPr bwMode="auto">
              <a:xfrm>
                <a:off x="7130487" y="4526660"/>
                <a:ext cx="59018" cy="38957"/>
              </a:xfrm>
              <a:custGeom>
                <a:avLst/>
                <a:gdLst>
                  <a:gd name="T0" fmla="*/ 0 w 59018"/>
                  <a:gd name="T1" fmla="*/ 11144 h 38957"/>
                  <a:gd name="T2" fmla="*/ 49040 w 59018"/>
                  <a:gd name="T3" fmla="*/ 38957 h 38957"/>
                  <a:gd name="T4" fmla="*/ 59018 w 59018"/>
                  <a:gd name="T5" fmla="*/ 31623 h 38957"/>
                  <a:gd name="T6" fmla="*/ 52461 w 59018"/>
                  <a:gd name="T7" fmla="*/ 23908 h 38957"/>
                  <a:gd name="T8" fmla="*/ 37160 w 59018"/>
                  <a:gd name="T9" fmla="*/ 11144 h 38957"/>
                  <a:gd name="T10" fmla="*/ 10264 w 59018"/>
                  <a:gd name="T11" fmla="*/ 0 h 38957"/>
                  <a:gd name="T12" fmla="*/ 0 w 59018"/>
                  <a:gd name="T13" fmla="*/ 11144 h 389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9018" h="38957" extrusionOk="0">
                    <a:moveTo>
                      <a:pt x="0" y="11144"/>
                    </a:moveTo>
                    <a:lnTo>
                      <a:pt x="49040" y="38957"/>
                    </a:lnTo>
                    <a:lnTo>
                      <a:pt x="59018" y="31623"/>
                    </a:lnTo>
                    <a:cubicBezTo>
                      <a:pt x="59018" y="31623"/>
                      <a:pt x="52841" y="24575"/>
                      <a:pt x="52461" y="23908"/>
                    </a:cubicBezTo>
                    <a:cubicBezTo>
                      <a:pt x="48042" y="18898"/>
                      <a:pt x="42881" y="14592"/>
                      <a:pt x="37160" y="11144"/>
                    </a:cubicBezTo>
                    <a:cubicBezTo>
                      <a:pt x="33548" y="10382"/>
                      <a:pt x="10264" y="0"/>
                      <a:pt x="10264" y="0"/>
                    </a:cubicBezTo>
                    <a:lnTo>
                      <a:pt x="0" y="11144"/>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761" name="Google Shape;3536;p47">
                <a:extLst>
                  <a:ext uri="{FF2B5EF4-FFF2-40B4-BE49-F238E27FC236}">
                    <a16:creationId xmlns:a16="http://schemas.microsoft.com/office/drawing/2014/main" id="{C1A90709-7DA5-BFCA-6222-686C38E6B164}"/>
                  </a:ext>
                </a:extLst>
              </p:cNvPr>
              <p:cNvSpPr>
                <a:spLocks/>
              </p:cNvSpPr>
              <p:nvPr/>
            </p:nvSpPr>
            <p:spPr bwMode="auto">
              <a:xfrm>
                <a:off x="7184753" y="4495514"/>
                <a:ext cx="27275" cy="24479"/>
              </a:xfrm>
              <a:custGeom>
                <a:avLst/>
                <a:gdLst>
                  <a:gd name="T0" fmla="*/ 27276 w 27275"/>
                  <a:gd name="T1" fmla="*/ 24479 h 24479"/>
                  <a:gd name="T2" fmla="*/ 27276 w 27275"/>
                  <a:gd name="T3" fmla="*/ 7334 h 24479"/>
                  <a:gd name="T4" fmla="*/ 4752 w 27275"/>
                  <a:gd name="T5" fmla="*/ 0 h 24479"/>
                  <a:gd name="T6" fmla="*/ 0 w 27275"/>
                  <a:gd name="T7" fmla="*/ 13526 h 24479"/>
                  <a:gd name="T8" fmla="*/ 1140 w 27275"/>
                  <a:gd name="T9" fmla="*/ 19621 h 24479"/>
                  <a:gd name="T10" fmla="*/ 27276 w 27275"/>
                  <a:gd name="T11" fmla="*/ 24479 h 244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275" h="24479" extrusionOk="0">
                    <a:moveTo>
                      <a:pt x="27276" y="24479"/>
                    </a:moveTo>
                    <a:lnTo>
                      <a:pt x="27276" y="7334"/>
                    </a:lnTo>
                    <a:lnTo>
                      <a:pt x="4752" y="0"/>
                    </a:lnTo>
                    <a:lnTo>
                      <a:pt x="0" y="13526"/>
                    </a:lnTo>
                    <a:lnTo>
                      <a:pt x="1140" y="19621"/>
                    </a:lnTo>
                    <a:lnTo>
                      <a:pt x="27276" y="24479"/>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762" name="Google Shape;3537;p47">
                <a:extLst>
                  <a:ext uri="{FF2B5EF4-FFF2-40B4-BE49-F238E27FC236}">
                    <a16:creationId xmlns:a16="http://schemas.microsoft.com/office/drawing/2014/main" id="{77D8CCCA-947C-04F7-CB86-DFF17D576B57}"/>
                  </a:ext>
                </a:extLst>
              </p:cNvPr>
              <p:cNvSpPr>
                <a:spLocks/>
              </p:cNvSpPr>
              <p:nvPr/>
            </p:nvSpPr>
            <p:spPr bwMode="auto">
              <a:xfrm>
                <a:off x="7062535" y="4490466"/>
                <a:ext cx="26040" cy="19431"/>
              </a:xfrm>
              <a:custGeom>
                <a:avLst/>
                <a:gdLst>
                  <a:gd name="T0" fmla="*/ 0 w 26040"/>
                  <a:gd name="T1" fmla="*/ 17145 h 19431"/>
                  <a:gd name="T2" fmla="*/ 0 w 26040"/>
                  <a:gd name="T3" fmla="*/ 0 h 19431"/>
                  <a:gd name="T4" fmla="*/ 26040 w 26040"/>
                  <a:gd name="T5" fmla="*/ 2762 h 19431"/>
                  <a:gd name="T6" fmla="*/ 17677 w 26040"/>
                  <a:gd name="T7" fmla="*/ 19431 h 19431"/>
                  <a:gd name="T8" fmla="*/ 0 w 26040"/>
                  <a:gd name="T9" fmla="*/ 17145 h 194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40" h="19431" extrusionOk="0">
                    <a:moveTo>
                      <a:pt x="0" y="17145"/>
                    </a:moveTo>
                    <a:lnTo>
                      <a:pt x="0" y="0"/>
                    </a:lnTo>
                    <a:lnTo>
                      <a:pt x="26040" y="2762"/>
                    </a:lnTo>
                    <a:lnTo>
                      <a:pt x="17677" y="19431"/>
                    </a:lnTo>
                    <a:lnTo>
                      <a:pt x="0" y="17145"/>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763" name="Google Shape;3538;p47">
                <a:extLst>
                  <a:ext uri="{FF2B5EF4-FFF2-40B4-BE49-F238E27FC236}">
                    <a16:creationId xmlns:a16="http://schemas.microsoft.com/office/drawing/2014/main" id="{18862601-372E-58B2-3D33-4EF57E02E301}"/>
                  </a:ext>
                </a:extLst>
              </p:cNvPr>
              <p:cNvSpPr>
                <a:spLocks/>
              </p:cNvSpPr>
              <p:nvPr/>
            </p:nvSpPr>
            <p:spPr bwMode="auto">
              <a:xfrm>
                <a:off x="7063485" y="4547997"/>
                <a:ext cx="29937" cy="30289"/>
              </a:xfrm>
              <a:custGeom>
                <a:avLst/>
                <a:gdLst>
                  <a:gd name="T0" fmla="*/ 0 w 29937"/>
                  <a:gd name="T1" fmla="*/ 17907 h 30289"/>
                  <a:gd name="T2" fmla="*/ 0 w 29937"/>
                  <a:gd name="T3" fmla="*/ 0 h 30289"/>
                  <a:gd name="T4" fmla="*/ 29937 w 29937"/>
                  <a:gd name="T5" fmla="*/ 0 h 30289"/>
                  <a:gd name="T6" fmla="*/ 22619 w 29937"/>
                  <a:gd name="T7" fmla="*/ 16002 h 30289"/>
                  <a:gd name="T8" fmla="*/ 9599 w 29937"/>
                  <a:gd name="T9" fmla="*/ 30289 h 30289"/>
                  <a:gd name="T10" fmla="*/ 0 w 29937"/>
                  <a:gd name="T11" fmla="*/ 17907 h 3028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937" h="30289" extrusionOk="0">
                    <a:moveTo>
                      <a:pt x="0" y="17907"/>
                    </a:moveTo>
                    <a:lnTo>
                      <a:pt x="0" y="0"/>
                    </a:lnTo>
                    <a:lnTo>
                      <a:pt x="29937" y="0"/>
                    </a:lnTo>
                    <a:lnTo>
                      <a:pt x="22619" y="16002"/>
                    </a:lnTo>
                    <a:lnTo>
                      <a:pt x="9599" y="30289"/>
                    </a:lnTo>
                    <a:lnTo>
                      <a:pt x="0" y="17907"/>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764" name="Google Shape;3539;p47">
                <a:extLst>
                  <a:ext uri="{FF2B5EF4-FFF2-40B4-BE49-F238E27FC236}">
                    <a16:creationId xmlns:a16="http://schemas.microsoft.com/office/drawing/2014/main" id="{4CF041B9-684A-5D7C-770C-B58691222463}"/>
                  </a:ext>
                </a:extLst>
              </p:cNvPr>
              <p:cNvSpPr>
                <a:spLocks/>
              </p:cNvSpPr>
              <p:nvPr/>
            </p:nvSpPr>
            <p:spPr bwMode="auto">
              <a:xfrm>
                <a:off x="7062535" y="4472654"/>
                <a:ext cx="295233" cy="185546"/>
              </a:xfrm>
              <a:custGeom>
                <a:avLst/>
                <a:gdLst>
                  <a:gd name="T0" fmla="*/ 149494 w 295233"/>
                  <a:gd name="T1" fmla="*/ 30194 h 185546"/>
                  <a:gd name="T2" fmla="*/ 137900 w 295233"/>
                  <a:gd name="T3" fmla="*/ 31147 h 185546"/>
                  <a:gd name="T4" fmla="*/ 120413 w 295233"/>
                  <a:gd name="T5" fmla="*/ 34290 h 185546"/>
                  <a:gd name="T6" fmla="*/ 100265 w 295233"/>
                  <a:gd name="T7" fmla="*/ 39433 h 185546"/>
                  <a:gd name="T8" fmla="*/ 80497 w 295233"/>
                  <a:gd name="T9" fmla="*/ 47054 h 185546"/>
                  <a:gd name="T10" fmla="*/ 131247 w 295233"/>
                  <a:gd name="T11" fmla="*/ 76390 h 185546"/>
                  <a:gd name="T12" fmla="*/ 140751 w 295233"/>
                  <a:gd name="T13" fmla="*/ 73247 h 185546"/>
                  <a:gd name="T14" fmla="*/ 177340 w 295233"/>
                  <a:gd name="T15" fmla="*/ 62198 h 185546"/>
                  <a:gd name="T16" fmla="*/ 210224 w 295233"/>
                  <a:gd name="T17" fmla="*/ 56769 h 185546"/>
                  <a:gd name="T18" fmla="*/ 240446 w 295233"/>
                  <a:gd name="T19" fmla="*/ 58864 h 185546"/>
                  <a:gd name="T20" fmla="*/ 269432 w 295233"/>
                  <a:gd name="T21" fmla="*/ 70104 h 185546"/>
                  <a:gd name="T22" fmla="*/ 291291 w 295233"/>
                  <a:gd name="T23" fmla="*/ 89154 h 185546"/>
                  <a:gd name="T24" fmla="*/ 294522 w 295233"/>
                  <a:gd name="T25" fmla="*/ 109061 h 185546"/>
                  <a:gd name="T26" fmla="*/ 282643 w 295233"/>
                  <a:gd name="T27" fmla="*/ 128683 h 185546"/>
                  <a:gd name="T28" fmla="*/ 259453 w 295233"/>
                  <a:gd name="T29" fmla="*/ 146971 h 185546"/>
                  <a:gd name="T30" fmla="*/ 291766 w 295233"/>
                  <a:gd name="T31" fmla="*/ 166021 h 185546"/>
                  <a:gd name="T32" fmla="*/ 273709 w 295233"/>
                  <a:gd name="T33" fmla="*/ 176213 h 185546"/>
                  <a:gd name="T34" fmla="*/ 241111 w 295233"/>
                  <a:gd name="T35" fmla="*/ 157163 h 185546"/>
                  <a:gd name="T36" fmla="*/ 192642 w 295233"/>
                  <a:gd name="T37" fmla="*/ 175450 h 185546"/>
                  <a:gd name="T38" fmla="*/ 139230 w 295233"/>
                  <a:gd name="T39" fmla="*/ 185547 h 185546"/>
                  <a:gd name="T40" fmla="*/ 122123 w 295233"/>
                  <a:gd name="T41" fmla="*/ 154972 h 185546"/>
                  <a:gd name="T42" fmla="*/ 136379 w 295233"/>
                  <a:gd name="T43" fmla="*/ 153829 h 185546"/>
                  <a:gd name="T44" fmla="*/ 157668 w 295233"/>
                  <a:gd name="T45" fmla="*/ 150209 h 185546"/>
                  <a:gd name="T46" fmla="*/ 182568 w 295233"/>
                  <a:gd name="T47" fmla="*/ 143828 h 185546"/>
                  <a:gd name="T48" fmla="*/ 207372 w 295233"/>
                  <a:gd name="T49" fmla="*/ 134303 h 185546"/>
                  <a:gd name="T50" fmla="*/ 156812 w 295233"/>
                  <a:gd name="T51" fmla="*/ 105156 h 185546"/>
                  <a:gd name="T52" fmla="*/ 150255 w 295233"/>
                  <a:gd name="T53" fmla="*/ 107442 h 185546"/>
                  <a:gd name="T54" fmla="*/ 143317 w 295233"/>
                  <a:gd name="T55" fmla="*/ 109538 h 185546"/>
                  <a:gd name="T56" fmla="*/ 108343 w 295233"/>
                  <a:gd name="T57" fmla="*/ 119063 h 185546"/>
                  <a:gd name="T58" fmla="*/ 78501 w 295233"/>
                  <a:gd name="T59" fmla="*/ 123063 h 185546"/>
                  <a:gd name="T60" fmla="*/ 52271 w 295233"/>
                  <a:gd name="T61" fmla="*/ 120587 h 185546"/>
                  <a:gd name="T62" fmla="*/ 27846 w 295233"/>
                  <a:gd name="T63" fmla="*/ 111062 h 185546"/>
                  <a:gd name="T64" fmla="*/ 6748 w 295233"/>
                  <a:gd name="T65" fmla="*/ 92869 h 185546"/>
                  <a:gd name="T66" fmla="*/ 1045 w 295233"/>
                  <a:gd name="T67" fmla="*/ 73247 h 185546"/>
                  <a:gd name="T68" fmla="*/ 9409 w 295233"/>
                  <a:gd name="T69" fmla="*/ 53435 h 185546"/>
                  <a:gd name="T70" fmla="*/ 29937 w 295233"/>
                  <a:gd name="T71" fmla="*/ 34385 h 185546"/>
                  <a:gd name="T72" fmla="*/ 0 w 295233"/>
                  <a:gd name="T73" fmla="*/ 17050 h 185546"/>
                  <a:gd name="T74" fmla="*/ 17582 w 295233"/>
                  <a:gd name="T75" fmla="*/ 6858 h 185546"/>
                  <a:gd name="T76" fmla="*/ 47234 w 295233"/>
                  <a:gd name="T77" fmla="*/ 24003 h 185546"/>
                  <a:gd name="T78" fmla="*/ 90856 w 295233"/>
                  <a:gd name="T79" fmla="*/ 7906 h 185546"/>
                  <a:gd name="T80" fmla="*/ 134479 w 295233"/>
                  <a:gd name="T81" fmla="*/ 0 h 185546"/>
                  <a:gd name="T82" fmla="*/ 149494 w 295233"/>
                  <a:gd name="T83" fmla="*/ 30194 h 185546"/>
                  <a:gd name="T84" fmla="*/ 63105 w 295233"/>
                  <a:gd name="T85" fmla="*/ 83534 h 185546"/>
                  <a:gd name="T86" fmla="*/ 85154 w 295233"/>
                  <a:gd name="T87" fmla="*/ 88297 h 185546"/>
                  <a:gd name="T88" fmla="*/ 115376 w 295233"/>
                  <a:gd name="T89" fmla="*/ 81534 h 185546"/>
                  <a:gd name="T90" fmla="*/ 67857 w 295233"/>
                  <a:gd name="T91" fmla="*/ 54007 h 185546"/>
                  <a:gd name="T92" fmla="*/ 63105 w 295233"/>
                  <a:gd name="T93" fmla="*/ 83534 h 185546"/>
                  <a:gd name="T94" fmla="*/ 229991 w 295233"/>
                  <a:gd name="T95" fmla="*/ 97536 h 185546"/>
                  <a:gd name="T96" fmla="*/ 206137 w 295233"/>
                  <a:gd name="T97" fmla="*/ 93250 h 185546"/>
                  <a:gd name="T98" fmla="*/ 172969 w 295233"/>
                  <a:gd name="T99" fmla="*/ 100584 h 185546"/>
                  <a:gd name="T100" fmla="*/ 220488 w 295233"/>
                  <a:gd name="T101" fmla="*/ 127921 h 185546"/>
                  <a:gd name="T102" fmla="*/ 229991 w 295233"/>
                  <a:gd name="T103" fmla="*/ 97536 h 18554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95233" h="185546" extrusionOk="0">
                    <a:moveTo>
                      <a:pt x="149494" y="30194"/>
                    </a:moveTo>
                    <a:cubicBezTo>
                      <a:pt x="145607" y="30185"/>
                      <a:pt x="141730" y="30499"/>
                      <a:pt x="137900" y="31147"/>
                    </a:cubicBezTo>
                    <a:cubicBezTo>
                      <a:pt x="132673" y="31909"/>
                      <a:pt x="126875" y="32956"/>
                      <a:pt x="120413" y="34290"/>
                    </a:cubicBezTo>
                    <a:cubicBezTo>
                      <a:pt x="113950" y="35623"/>
                      <a:pt x="107203" y="37338"/>
                      <a:pt x="100265" y="39433"/>
                    </a:cubicBezTo>
                    <a:cubicBezTo>
                      <a:pt x="93498" y="41481"/>
                      <a:pt x="86893" y="44034"/>
                      <a:pt x="80497" y="47054"/>
                    </a:cubicBezTo>
                    <a:lnTo>
                      <a:pt x="131247" y="76390"/>
                    </a:lnTo>
                    <a:lnTo>
                      <a:pt x="140751" y="73247"/>
                    </a:lnTo>
                    <a:cubicBezTo>
                      <a:pt x="153676" y="68866"/>
                      <a:pt x="165841" y="65246"/>
                      <a:pt x="177340" y="62198"/>
                    </a:cubicBezTo>
                    <a:cubicBezTo>
                      <a:pt x="188108" y="59360"/>
                      <a:pt x="199114" y="57540"/>
                      <a:pt x="210224" y="56769"/>
                    </a:cubicBezTo>
                    <a:cubicBezTo>
                      <a:pt x="220345" y="56159"/>
                      <a:pt x="230505" y="56864"/>
                      <a:pt x="240446" y="58864"/>
                    </a:cubicBezTo>
                    <a:cubicBezTo>
                      <a:pt x="250643" y="61036"/>
                      <a:pt x="260432" y="64827"/>
                      <a:pt x="269432" y="70104"/>
                    </a:cubicBezTo>
                    <a:cubicBezTo>
                      <a:pt x="278204" y="74504"/>
                      <a:pt x="285731" y="81058"/>
                      <a:pt x="291291" y="89154"/>
                    </a:cubicBezTo>
                    <a:cubicBezTo>
                      <a:pt x="294978" y="95088"/>
                      <a:pt x="296138" y="102260"/>
                      <a:pt x="294522" y="109061"/>
                    </a:cubicBezTo>
                    <a:cubicBezTo>
                      <a:pt x="292327" y="116519"/>
                      <a:pt x="288231" y="123282"/>
                      <a:pt x="282643" y="128683"/>
                    </a:cubicBezTo>
                    <a:cubicBezTo>
                      <a:pt x="275667" y="135684"/>
                      <a:pt x="267883" y="141827"/>
                      <a:pt x="259453" y="146971"/>
                    </a:cubicBezTo>
                    <a:lnTo>
                      <a:pt x="291766" y="166021"/>
                    </a:lnTo>
                    <a:lnTo>
                      <a:pt x="273709" y="176213"/>
                    </a:lnTo>
                    <a:lnTo>
                      <a:pt x="241111" y="157163"/>
                    </a:lnTo>
                    <a:cubicBezTo>
                      <a:pt x="225591" y="164830"/>
                      <a:pt x="209359" y="170955"/>
                      <a:pt x="192642" y="175450"/>
                    </a:cubicBezTo>
                    <a:cubicBezTo>
                      <a:pt x="175164" y="180365"/>
                      <a:pt x="157297" y="183737"/>
                      <a:pt x="139230" y="185547"/>
                    </a:cubicBezTo>
                    <a:lnTo>
                      <a:pt x="122123" y="154972"/>
                    </a:lnTo>
                    <a:cubicBezTo>
                      <a:pt x="126894" y="154848"/>
                      <a:pt x="131656" y="154467"/>
                      <a:pt x="136379" y="153829"/>
                    </a:cubicBezTo>
                    <a:cubicBezTo>
                      <a:pt x="142747" y="153067"/>
                      <a:pt x="149875" y="151924"/>
                      <a:pt x="157668" y="150209"/>
                    </a:cubicBezTo>
                    <a:cubicBezTo>
                      <a:pt x="165461" y="148495"/>
                      <a:pt x="173824" y="146304"/>
                      <a:pt x="182568" y="143828"/>
                    </a:cubicBezTo>
                    <a:cubicBezTo>
                      <a:pt x="191064" y="141284"/>
                      <a:pt x="199361" y="138103"/>
                      <a:pt x="207372" y="134303"/>
                    </a:cubicBezTo>
                    <a:lnTo>
                      <a:pt x="156812" y="105156"/>
                    </a:lnTo>
                    <a:lnTo>
                      <a:pt x="150255" y="107442"/>
                    </a:lnTo>
                    <a:lnTo>
                      <a:pt x="143317" y="109538"/>
                    </a:lnTo>
                    <a:cubicBezTo>
                      <a:pt x="130582" y="113729"/>
                      <a:pt x="118987" y="116967"/>
                      <a:pt x="108343" y="119063"/>
                    </a:cubicBezTo>
                    <a:cubicBezTo>
                      <a:pt x="98545" y="121339"/>
                      <a:pt x="88556" y="122682"/>
                      <a:pt x="78501" y="123063"/>
                    </a:cubicBezTo>
                    <a:cubicBezTo>
                      <a:pt x="69682" y="123425"/>
                      <a:pt x="60862" y="122587"/>
                      <a:pt x="52271" y="120587"/>
                    </a:cubicBezTo>
                    <a:cubicBezTo>
                      <a:pt x="43698" y="118653"/>
                      <a:pt x="35468" y="115433"/>
                      <a:pt x="27846" y="111062"/>
                    </a:cubicBezTo>
                    <a:cubicBezTo>
                      <a:pt x="19511" y="106709"/>
                      <a:pt x="12288" y="100479"/>
                      <a:pt x="6748" y="92869"/>
                    </a:cubicBezTo>
                    <a:cubicBezTo>
                      <a:pt x="2604" y="87201"/>
                      <a:pt x="579" y="80258"/>
                      <a:pt x="1045" y="73247"/>
                    </a:cubicBezTo>
                    <a:cubicBezTo>
                      <a:pt x="1767" y="65951"/>
                      <a:pt x="4685" y="59036"/>
                      <a:pt x="9409" y="53435"/>
                    </a:cubicBezTo>
                    <a:cubicBezTo>
                      <a:pt x="15197" y="46025"/>
                      <a:pt x="22125" y="39595"/>
                      <a:pt x="29937" y="34385"/>
                    </a:cubicBezTo>
                    <a:lnTo>
                      <a:pt x="0" y="17050"/>
                    </a:lnTo>
                    <a:lnTo>
                      <a:pt x="17582" y="6858"/>
                    </a:lnTo>
                    <a:lnTo>
                      <a:pt x="47234" y="24003"/>
                    </a:lnTo>
                    <a:cubicBezTo>
                      <a:pt x="61157" y="17088"/>
                      <a:pt x="75783" y="11687"/>
                      <a:pt x="90856" y="7906"/>
                    </a:cubicBezTo>
                    <a:cubicBezTo>
                      <a:pt x="105207" y="4324"/>
                      <a:pt x="119785" y="1686"/>
                      <a:pt x="134479" y="0"/>
                    </a:cubicBezTo>
                    <a:lnTo>
                      <a:pt x="149494" y="30194"/>
                    </a:lnTo>
                    <a:close/>
                    <a:moveTo>
                      <a:pt x="63105" y="83534"/>
                    </a:moveTo>
                    <a:cubicBezTo>
                      <a:pt x="69777" y="87401"/>
                      <a:pt x="77484" y="89068"/>
                      <a:pt x="85154" y="88297"/>
                    </a:cubicBezTo>
                    <a:cubicBezTo>
                      <a:pt x="95437" y="87125"/>
                      <a:pt x="105568" y="84858"/>
                      <a:pt x="115376" y="81534"/>
                    </a:cubicBezTo>
                    <a:lnTo>
                      <a:pt x="67857" y="54007"/>
                    </a:lnTo>
                    <a:cubicBezTo>
                      <a:pt x="50370" y="65437"/>
                      <a:pt x="48849" y="75343"/>
                      <a:pt x="63105" y="83534"/>
                    </a:cubicBezTo>
                    <a:close/>
                    <a:moveTo>
                      <a:pt x="229991" y="97536"/>
                    </a:moveTo>
                    <a:cubicBezTo>
                      <a:pt x="222721" y="93536"/>
                      <a:pt x="214339" y="92030"/>
                      <a:pt x="206137" y="93250"/>
                    </a:cubicBezTo>
                    <a:cubicBezTo>
                      <a:pt x="194884" y="94707"/>
                      <a:pt x="183784" y="97164"/>
                      <a:pt x="172969" y="100584"/>
                    </a:cubicBezTo>
                    <a:lnTo>
                      <a:pt x="220488" y="127921"/>
                    </a:lnTo>
                    <a:cubicBezTo>
                      <a:pt x="240512" y="115224"/>
                      <a:pt x="243677" y="105089"/>
                      <a:pt x="229991" y="97536"/>
                    </a:cubicBezTo>
                    <a:close/>
                  </a:path>
                </a:pathLst>
              </a:custGeom>
              <a:solidFill>
                <a:srgbClr val="F9CA0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grpSp>
        <p:grpSp>
          <p:nvGrpSpPr>
            <p:cNvPr id="24609" name="Google Shape;3540;p47">
              <a:extLst>
                <a:ext uri="{FF2B5EF4-FFF2-40B4-BE49-F238E27FC236}">
                  <a16:creationId xmlns:a16="http://schemas.microsoft.com/office/drawing/2014/main" id="{12C83D8E-52C7-ED97-209F-6DDF2C79D5D5}"/>
                </a:ext>
              </a:extLst>
            </p:cNvPr>
            <p:cNvGrpSpPr>
              <a:grpSpLocks/>
            </p:cNvGrpSpPr>
            <p:nvPr/>
          </p:nvGrpSpPr>
          <p:grpSpPr bwMode="auto">
            <a:xfrm>
              <a:off x="4965040" y="3430682"/>
              <a:ext cx="883852" cy="621125"/>
              <a:chOff x="6774665" y="4172807"/>
              <a:chExt cx="883852" cy="621125"/>
            </a:xfrm>
          </p:grpSpPr>
          <p:sp>
            <p:nvSpPr>
              <p:cNvPr id="24733" name="Google Shape;3541;p47">
                <a:extLst>
                  <a:ext uri="{FF2B5EF4-FFF2-40B4-BE49-F238E27FC236}">
                    <a16:creationId xmlns:a16="http://schemas.microsoft.com/office/drawing/2014/main" id="{30E355B0-77A9-0914-64FA-9DEC21DEA924}"/>
                  </a:ext>
                </a:extLst>
              </p:cNvPr>
              <p:cNvSpPr>
                <a:spLocks/>
              </p:cNvSpPr>
              <p:nvPr/>
            </p:nvSpPr>
            <p:spPr bwMode="auto">
              <a:xfrm>
                <a:off x="6774665" y="4282440"/>
                <a:ext cx="883852" cy="511492"/>
              </a:xfrm>
              <a:custGeom>
                <a:avLst/>
                <a:gdLst>
                  <a:gd name="T0" fmla="*/ 883852 w 883852"/>
                  <a:gd name="T1" fmla="*/ 255746 h 511492"/>
                  <a:gd name="T2" fmla="*/ 441926 w 883852"/>
                  <a:gd name="T3" fmla="*/ 511493 h 511492"/>
                  <a:gd name="T4" fmla="*/ 0 w 883852"/>
                  <a:gd name="T5" fmla="*/ 255746 h 511492"/>
                  <a:gd name="T6" fmla="*/ 441926 w 883852"/>
                  <a:gd name="T7" fmla="*/ 0 h 511492"/>
                  <a:gd name="T8" fmla="*/ 883852 w 883852"/>
                  <a:gd name="T9" fmla="*/ 255746 h 5114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3852" h="511492" extrusionOk="0">
                    <a:moveTo>
                      <a:pt x="883852" y="255746"/>
                    </a:moveTo>
                    <a:cubicBezTo>
                      <a:pt x="883852" y="396991"/>
                      <a:pt x="685995" y="511493"/>
                      <a:pt x="441926" y="511493"/>
                    </a:cubicBezTo>
                    <a:cubicBezTo>
                      <a:pt x="197857" y="511493"/>
                      <a:pt x="0" y="396991"/>
                      <a:pt x="0" y="255746"/>
                    </a:cubicBezTo>
                    <a:cubicBezTo>
                      <a:pt x="0" y="114502"/>
                      <a:pt x="197857" y="0"/>
                      <a:pt x="441926" y="0"/>
                    </a:cubicBezTo>
                    <a:cubicBezTo>
                      <a:pt x="685995" y="0"/>
                      <a:pt x="883852" y="114502"/>
                      <a:pt x="883852" y="255746"/>
                    </a:cubicBezTo>
                    <a:close/>
                  </a:path>
                </a:pathLst>
              </a:custGeom>
              <a:solidFill>
                <a:srgbClr val="DD990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734" name="Google Shape;3542;p47">
                <a:extLst>
                  <a:ext uri="{FF2B5EF4-FFF2-40B4-BE49-F238E27FC236}">
                    <a16:creationId xmlns:a16="http://schemas.microsoft.com/office/drawing/2014/main" id="{BD1DA0B8-7E99-4938-D58E-6696B4E78BC8}"/>
                  </a:ext>
                </a:extLst>
              </p:cNvPr>
              <p:cNvSpPr>
                <a:spLocks/>
              </p:cNvSpPr>
              <p:nvPr/>
            </p:nvSpPr>
            <p:spPr bwMode="auto">
              <a:xfrm>
                <a:off x="6774855" y="4425505"/>
                <a:ext cx="87339" cy="116490"/>
              </a:xfrm>
              <a:custGeom>
                <a:avLst/>
                <a:gdLst>
                  <a:gd name="T0" fmla="*/ 0 w 87339"/>
                  <a:gd name="T1" fmla="*/ 116491 h 116490"/>
                  <a:gd name="T2" fmla="*/ 0 w 87339"/>
                  <a:gd name="T3" fmla="*/ 0 h 116490"/>
                  <a:gd name="T4" fmla="*/ 87340 w 87339"/>
                  <a:gd name="T5" fmla="*/ 77914 h 116490"/>
                  <a:gd name="T6" fmla="*/ 0 w 87339"/>
                  <a:gd name="T7" fmla="*/ 116491 h 11649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7339" h="116490" extrusionOk="0">
                    <a:moveTo>
                      <a:pt x="0" y="116491"/>
                    </a:moveTo>
                    <a:lnTo>
                      <a:pt x="0" y="0"/>
                    </a:lnTo>
                    <a:lnTo>
                      <a:pt x="87340" y="77914"/>
                    </a:lnTo>
                    <a:lnTo>
                      <a:pt x="0" y="116491"/>
                    </a:lnTo>
                    <a:close/>
                  </a:path>
                </a:pathLst>
              </a:custGeom>
              <a:solidFill>
                <a:srgbClr val="DD990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735" name="Google Shape;3543;p47">
                <a:extLst>
                  <a:ext uri="{FF2B5EF4-FFF2-40B4-BE49-F238E27FC236}">
                    <a16:creationId xmlns:a16="http://schemas.microsoft.com/office/drawing/2014/main" id="{BA114648-E843-AEDE-1ED3-B8EDB99B7340}"/>
                  </a:ext>
                </a:extLst>
              </p:cNvPr>
              <p:cNvSpPr>
                <a:spLocks/>
              </p:cNvSpPr>
              <p:nvPr/>
            </p:nvSpPr>
            <p:spPr bwMode="auto">
              <a:xfrm>
                <a:off x="7592086" y="4428553"/>
                <a:ext cx="66431" cy="157067"/>
              </a:xfrm>
              <a:custGeom>
                <a:avLst/>
                <a:gdLst>
                  <a:gd name="T0" fmla="*/ 66431 w 66431"/>
                  <a:gd name="T1" fmla="*/ 0 h 157067"/>
                  <a:gd name="T2" fmla="*/ 66431 w 66431"/>
                  <a:gd name="T3" fmla="*/ 109538 h 157067"/>
                  <a:gd name="T4" fmla="*/ 21859 w 66431"/>
                  <a:gd name="T5" fmla="*/ 157067 h 157067"/>
                  <a:gd name="T6" fmla="*/ 0 w 66431"/>
                  <a:gd name="T7" fmla="*/ 31623 h 157067"/>
                  <a:gd name="T8" fmla="*/ 66431 w 66431"/>
                  <a:gd name="T9" fmla="*/ 0 h 1570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431" h="157067" extrusionOk="0">
                    <a:moveTo>
                      <a:pt x="66431" y="0"/>
                    </a:moveTo>
                    <a:lnTo>
                      <a:pt x="66431" y="109538"/>
                    </a:lnTo>
                    <a:lnTo>
                      <a:pt x="21859" y="157067"/>
                    </a:lnTo>
                    <a:lnTo>
                      <a:pt x="0" y="31623"/>
                    </a:lnTo>
                    <a:lnTo>
                      <a:pt x="66431" y="0"/>
                    </a:lnTo>
                    <a:close/>
                  </a:path>
                </a:pathLst>
              </a:custGeom>
              <a:solidFill>
                <a:srgbClr val="DD990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736" name="Google Shape;3544;p47">
                <a:extLst>
                  <a:ext uri="{FF2B5EF4-FFF2-40B4-BE49-F238E27FC236}">
                    <a16:creationId xmlns:a16="http://schemas.microsoft.com/office/drawing/2014/main" id="{0C92812D-3EC8-47EA-640D-D5C6B1018267}"/>
                  </a:ext>
                </a:extLst>
              </p:cNvPr>
              <p:cNvSpPr>
                <a:spLocks/>
              </p:cNvSpPr>
              <p:nvPr/>
            </p:nvSpPr>
            <p:spPr bwMode="auto">
              <a:xfrm>
                <a:off x="6774665" y="4172807"/>
                <a:ext cx="883852" cy="511492"/>
              </a:xfrm>
              <a:custGeom>
                <a:avLst/>
                <a:gdLst>
                  <a:gd name="T0" fmla="*/ 883852 w 883852"/>
                  <a:gd name="T1" fmla="*/ 255746 h 511492"/>
                  <a:gd name="T2" fmla="*/ 441926 w 883852"/>
                  <a:gd name="T3" fmla="*/ 511493 h 511492"/>
                  <a:gd name="T4" fmla="*/ 0 w 883852"/>
                  <a:gd name="T5" fmla="*/ 255746 h 511492"/>
                  <a:gd name="T6" fmla="*/ 441926 w 883852"/>
                  <a:gd name="T7" fmla="*/ 0 h 511492"/>
                  <a:gd name="T8" fmla="*/ 883852 w 883852"/>
                  <a:gd name="T9" fmla="*/ 255746 h 5114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737" name="Google Shape;3545;p47">
                <a:extLst>
                  <a:ext uri="{FF2B5EF4-FFF2-40B4-BE49-F238E27FC236}">
                    <a16:creationId xmlns:a16="http://schemas.microsoft.com/office/drawing/2014/main" id="{865897FC-11A7-97A9-349E-156130385D0E}"/>
                  </a:ext>
                </a:extLst>
              </p:cNvPr>
              <p:cNvSpPr>
                <a:spLocks/>
              </p:cNvSpPr>
              <p:nvPr/>
            </p:nvSpPr>
            <p:spPr bwMode="auto">
              <a:xfrm>
                <a:off x="6900380" y="4242411"/>
                <a:ext cx="632615" cy="366117"/>
              </a:xfrm>
              <a:custGeom>
                <a:avLst/>
                <a:gdLst>
                  <a:gd name="T0" fmla="*/ 632021 w 632615"/>
                  <a:gd name="T1" fmla="*/ 194048 h 366117"/>
                  <a:gd name="T2" fmla="*/ 540025 w 632615"/>
                  <a:gd name="T3" fmla="*/ 312539 h 366117"/>
                  <a:gd name="T4" fmla="*/ 92586 w 632615"/>
                  <a:gd name="T5" fmla="*/ 312539 h 366117"/>
                  <a:gd name="T6" fmla="*/ 590 w 632615"/>
                  <a:gd name="T7" fmla="*/ 194048 h 366117"/>
                  <a:gd name="T8" fmla="*/ 92586 w 632615"/>
                  <a:gd name="T9" fmla="*/ 53650 h 366117"/>
                  <a:gd name="T10" fmla="*/ 540025 w 632615"/>
                  <a:gd name="T11" fmla="*/ 53650 h 366117"/>
                  <a:gd name="T12" fmla="*/ 632021 w 632615"/>
                  <a:gd name="T13" fmla="*/ 194048 h 366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615" h="366117" extrusionOk="0">
                    <a:moveTo>
                      <a:pt x="632021" y="194048"/>
                    </a:moveTo>
                    <a:cubicBezTo>
                      <a:pt x="627555" y="237101"/>
                      <a:pt x="596952" y="279773"/>
                      <a:pt x="540025" y="312539"/>
                    </a:cubicBezTo>
                    <a:cubicBezTo>
                      <a:pt x="416475" y="383977"/>
                      <a:pt x="216136" y="383977"/>
                      <a:pt x="92586" y="312539"/>
                    </a:cubicBezTo>
                    <a:cubicBezTo>
                      <a:pt x="35564" y="279583"/>
                      <a:pt x="4961" y="237101"/>
                      <a:pt x="590" y="194048"/>
                    </a:cubicBezTo>
                    <a:cubicBezTo>
                      <a:pt x="-4732" y="143661"/>
                      <a:pt x="25965" y="92131"/>
                      <a:pt x="92586" y="53650"/>
                    </a:cubicBezTo>
                    <a:cubicBezTo>
                      <a:pt x="216136" y="-17883"/>
                      <a:pt x="416475" y="-17883"/>
                      <a:pt x="540025" y="53650"/>
                    </a:cubicBezTo>
                    <a:cubicBezTo>
                      <a:pt x="606931" y="92131"/>
                      <a:pt x="637344" y="143661"/>
                      <a:pt x="632021" y="194048"/>
                    </a:cubicBez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738" name="Google Shape;3546;p47">
                <a:extLst>
                  <a:ext uri="{FF2B5EF4-FFF2-40B4-BE49-F238E27FC236}">
                    <a16:creationId xmlns:a16="http://schemas.microsoft.com/office/drawing/2014/main" id="{A2FE5F9C-88A3-AEB5-F9CE-95859D4B815B}"/>
                  </a:ext>
                </a:extLst>
              </p:cNvPr>
              <p:cNvSpPr>
                <a:spLocks/>
              </p:cNvSpPr>
              <p:nvPr/>
            </p:nvSpPr>
            <p:spPr bwMode="auto">
              <a:xfrm>
                <a:off x="6900970" y="4264342"/>
                <a:ext cx="631431" cy="344185"/>
              </a:xfrm>
              <a:custGeom>
                <a:avLst/>
                <a:gdLst>
                  <a:gd name="T0" fmla="*/ 631432 w 631431"/>
                  <a:gd name="T1" fmla="*/ 172117 h 344185"/>
                  <a:gd name="T2" fmla="*/ 539435 w 631431"/>
                  <a:gd name="T3" fmla="*/ 290608 h 344185"/>
                  <a:gd name="T4" fmla="*/ 91997 w 631431"/>
                  <a:gd name="T5" fmla="*/ 290608 h 344185"/>
                  <a:gd name="T6" fmla="*/ 0 w 631431"/>
                  <a:gd name="T7" fmla="*/ 172117 h 344185"/>
                  <a:gd name="T8" fmla="*/ 91997 w 631431"/>
                  <a:gd name="T9" fmla="*/ 53721 h 344185"/>
                  <a:gd name="T10" fmla="*/ 539435 w 631431"/>
                  <a:gd name="T11" fmla="*/ 53721 h 344185"/>
                  <a:gd name="T12" fmla="*/ 631432 w 631431"/>
                  <a:gd name="T13" fmla="*/ 172117 h 3441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1431" h="344185" extrusionOk="0">
                    <a:moveTo>
                      <a:pt x="631432" y="172117"/>
                    </a:moveTo>
                    <a:cubicBezTo>
                      <a:pt x="626965" y="215170"/>
                      <a:pt x="596363" y="257842"/>
                      <a:pt x="539435" y="290608"/>
                    </a:cubicBezTo>
                    <a:cubicBezTo>
                      <a:pt x="415886" y="362045"/>
                      <a:pt x="215546" y="362045"/>
                      <a:pt x="91997" y="290608"/>
                    </a:cubicBezTo>
                    <a:cubicBezTo>
                      <a:pt x="34974" y="257651"/>
                      <a:pt x="4372" y="215170"/>
                      <a:pt x="0" y="172117"/>
                    </a:cubicBezTo>
                    <a:cubicBezTo>
                      <a:pt x="4372" y="129064"/>
                      <a:pt x="34974" y="86392"/>
                      <a:pt x="91997" y="53721"/>
                    </a:cubicBezTo>
                    <a:cubicBezTo>
                      <a:pt x="215546" y="-17907"/>
                      <a:pt x="415886" y="-17907"/>
                      <a:pt x="539435" y="53721"/>
                    </a:cubicBezTo>
                    <a:cubicBezTo>
                      <a:pt x="596838" y="86677"/>
                      <a:pt x="626965" y="129064"/>
                      <a:pt x="631432" y="172117"/>
                    </a:cubicBezTo>
                    <a:close/>
                  </a:path>
                </a:pathLst>
              </a:custGeom>
              <a:solidFill>
                <a:srgbClr val="E8A30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739" name="Google Shape;3547;p47">
                <a:extLst>
                  <a:ext uri="{FF2B5EF4-FFF2-40B4-BE49-F238E27FC236}">
                    <a16:creationId xmlns:a16="http://schemas.microsoft.com/office/drawing/2014/main" id="{9DB60776-CFF0-D7AE-BACC-EA75A3440CF5}"/>
                  </a:ext>
                </a:extLst>
              </p:cNvPr>
              <p:cNvSpPr>
                <a:spLocks/>
              </p:cNvSpPr>
              <p:nvPr/>
            </p:nvSpPr>
            <p:spPr bwMode="auto">
              <a:xfrm>
                <a:off x="7062535" y="4346352"/>
                <a:ext cx="295228" cy="185547"/>
              </a:xfrm>
              <a:custGeom>
                <a:avLst/>
                <a:gdLst>
                  <a:gd name="T0" fmla="*/ 149494 w 295228"/>
                  <a:gd name="T1" fmla="*/ 30194 h 185547"/>
                  <a:gd name="T2" fmla="*/ 137900 w 295228"/>
                  <a:gd name="T3" fmla="*/ 31147 h 185547"/>
                  <a:gd name="T4" fmla="*/ 120413 w 295228"/>
                  <a:gd name="T5" fmla="*/ 34290 h 185547"/>
                  <a:gd name="T6" fmla="*/ 100265 w 295228"/>
                  <a:gd name="T7" fmla="*/ 39529 h 185547"/>
                  <a:gd name="T8" fmla="*/ 80497 w 295228"/>
                  <a:gd name="T9" fmla="*/ 47054 h 185547"/>
                  <a:gd name="T10" fmla="*/ 131247 w 295228"/>
                  <a:gd name="T11" fmla="*/ 76486 h 185547"/>
                  <a:gd name="T12" fmla="*/ 140751 w 295228"/>
                  <a:gd name="T13" fmla="*/ 73247 h 185547"/>
                  <a:gd name="T14" fmla="*/ 177340 w 295228"/>
                  <a:gd name="T15" fmla="*/ 62294 h 185547"/>
                  <a:gd name="T16" fmla="*/ 210224 w 295228"/>
                  <a:gd name="T17" fmla="*/ 56864 h 185547"/>
                  <a:gd name="T18" fmla="*/ 240446 w 295228"/>
                  <a:gd name="T19" fmla="*/ 58864 h 185547"/>
                  <a:gd name="T20" fmla="*/ 269432 w 295228"/>
                  <a:gd name="T21" fmla="*/ 70199 h 185547"/>
                  <a:gd name="T22" fmla="*/ 291291 w 295228"/>
                  <a:gd name="T23" fmla="*/ 89249 h 185547"/>
                  <a:gd name="T24" fmla="*/ 294522 w 295228"/>
                  <a:gd name="T25" fmla="*/ 109156 h 185547"/>
                  <a:gd name="T26" fmla="*/ 282643 w 295228"/>
                  <a:gd name="T27" fmla="*/ 128778 h 185547"/>
                  <a:gd name="T28" fmla="*/ 259453 w 295228"/>
                  <a:gd name="T29" fmla="*/ 147161 h 185547"/>
                  <a:gd name="T30" fmla="*/ 291766 w 295228"/>
                  <a:gd name="T31" fmla="*/ 166211 h 185547"/>
                  <a:gd name="T32" fmla="*/ 273709 w 295228"/>
                  <a:gd name="T33" fmla="*/ 176213 h 185547"/>
                  <a:gd name="T34" fmla="*/ 241111 w 295228"/>
                  <a:gd name="T35" fmla="*/ 157163 h 185547"/>
                  <a:gd name="T36" fmla="*/ 192642 w 295228"/>
                  <a:gd name="T37" fmla="*/ 175546 h 185547"/>
                  <a:gd name="T38" fmla="*/ 139230 w 295228"/>
                  <a:gd name="T39" fmla="*/ 185547 h 185547"/>
                  <a:gd name="T40" fmla="*/ 122123 w 295228"/>
                  <a:gd name="T41" fmla="*/ 154972 h 185547"/>
                  <a:gd name="T42" fmla="*/ 136379 w 295228"/>
                  <a:gd name="T43" fmla="*/ 153829 h 185547"/>
                  <a:gd name="T44" fmla="*/ 157668 w 295228"/>
                  <a:gd name="T45" fmla="*/ 150209 h 185547"/>
                  <a:gd name="T46" fmla="*/ 182568 w 295228"/>
                  <a:gd name="T47" fmla="*/ 143828 h 185547"/>
                  <a:gd name="T48" fmla="*/ 207372 w 295228"/>
                  <a:gd name="T49" fmla="*/ 134303 h 185547"/>
                  <a:gd name="T50" fmla="*/ 156812 w 295228"/>
                  <a:gd name="T51" fmla="*/ 105061 h 185547"/>
                  <a:gd name="T52" fmla="*/ 150255 w 295228"/>
                  <a:gd name="T53" fmla="*/ 107347 h 185547"/>
                  <a:gd name="T54" fmla="*/ 143317 w 295228"/>
                  <a:gd name="T55" fmla="*/ 109442 h 185547"/>
                  <a:gd name="T56" fmla="*/ 108343 w 295228"/>
                  <a:gd name="T57" fmla="*/ 118967 h 185547"/>
                  <a:gd name="T58" fmla="*/ 78501 w 295228"/>
                  <a:gd name="T59" fmla="*/ 122968 h 185547"/>
                  <a:gd name="T60" fmla="*/ 52271 w 295228"/>
                  <a:gd name="T61" fmla="*/ 120491 h 185547"/>
                  <a:gd name="T62" fmla="*/ 27846 w 295228"/>
                  <a:gd name="T63" fmla="*/ 110966 h 185547"/>
                  <a:gd name="T64" fmla="*/ 6748 w 295228"/>
                  <a:gd name="T65" fmla="*/ 92773 h 185547"/>
                  <a:gd name="T66" fmla="*/ 1045 w 295228"/>
                  <a:gd name="T67" fmla="*/ 73152 h 185547"/>
                  <a:gd name="T68" fmla="*/ 9409 w 295228"/>
                  <a:gd name="T69" fmla="*/ 53340 h 185547"/>
                  <a:gd name="T70" fmla="*/ 29937 w 295228"/>
                  <a:gd name="T71" fmla="*/ 34290 h 185547"/>
                  <a:gd name="T72" fmla="*/ 0 w 295228"/>
                  <a:gd name="T73" fmla="*/ 16954 h 185547"/>
                  <a:gd name="T74" fmla="*/ 17582 w 295228"/>
                  <a:gd name="T75" fmla="*/ 6763 h 185547"/>
                  <a:gd name="T76" fmla="*/ 47234 w 295228"/>
                  <a:gd name="T77" fmla="*/ 23908 h 185547"/>
                  <a:gd name="T78" fmla="*/ 90856 w 295228"/>
                  <a:gd name="T79" fmla="*/ 7906 h 185547"/>
                  <a:gd name="T80" fmla="*/ 134479 w 295228"/>
                  <a:gd name="T81" fmla="*/ 0 h 185547"/>
                  <a:gd name="T82" fmla="*/ 149494 w 295228"/>
                  <a:gd name="T83" fmla="*/ 30194 h 185547"/>
                  <a:gd name="T84" fmla="*/ 63105 w 295228"/>
                  <a:gd name="T85" fmla="*/ 83629 h 185547"/>
                  <a:gd name="T86" fmla="*/ 85154 w 295228"/>
                  <a:gd name="T87" fmla="*/ 88392 h 185547"/>
                  <a:gd name="T88" fmla="*/ 115376 w 295228"/>
                  <a:gd name="T89" fmla="*/ 81534 h 185547"/>
                  <a:gd name="T90" fmla="*/ 67857 w 295228"/>
                  <a:gd name="T91" fmla="*/ 54007 h 185547"/>
                  <a:gd name="T92" fmla="*/ 63105 w 295228"/>
                  <a:gd name="T93" fmla="*/ 83629 h 185547"/>
                  <a:gd name="T94" fmla="*/ 229991 w 295228"/>
                  <a:gd name="T95" fmla="*/ 97536 h 185547"/>
                  <a:gd name="T96" fmla="*/ 206137 w 295228"/>
                  <a:gd name="T97" fmla="*/ 93250 h 185547"/>
                  <a:gd name="T98" fmla="*/ 172969 w 295228"/>
                  <a:gd name="T99" fmla="*/ 100584 h 185547"/>
                  <a:gd name="T100" fmla="*/ 220488 w 295228"/>
                  <a:gd name="T101" fmla="*/ 127921 h 185547"/>
                  <a:gd name="T102" fmla="*/ 229991 w 295228"/>
                  <a:gd name="T103" fmla="*/ 97536 h 1855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95228" h="185547" extrusionOk="0">
                    <a:moveTo>
                      <a:pt x="149494" y="30194"/>
                    </a:moveTo>
                    <a:cubicBezTo>
                      <a:pt x="145607" y="30185"/>
                      <a:pt x="141730" y="30499"/>
                      <a:pt x="137900" y="31147"/>
                    </a:cubicBezTo>
                    <a:cubicBezTo>
                      <a:pt x="132673" y="31909"/>
                      <a:pt x="126875" y="32956"/>
                      <a:pt x="120413" y="34290"/>
                    </a:cubicBezTo>
                    <a:cubicBezTo>
                      <a:pt x="113950" y="35623"/>
                      <a:pt x="107203" y="37433"/>
                      <a:pt x="100265" y="39529"/>
                    </a:cubicBezTo>
                    <a:cubicBezTo>
                      <a:pt x="93498" y="41548"/>
                      <a:pt x="86893" y="44063"/>
                      <a:pt x="80497" y="47054"/>
                    </a:cubicBezTo>
                    <a:lnTo>
                      <a:pt x="131247" y="76486"/>
                    </a:lnTo>
                    <a:lnTo>
                      <a:pt x="140751" y="73247"/>
                    </a:lnTo>
                    <a:cubicBezTo>
                      <a:pt x="153676" y="68961"/>
                      <a:pt x="165841" y="65246"/>
                      <a:pt x="177340" y="62294"/>
                    </a:cubicBezTo>
                    <a:cubicBezTo>
                      <a:pt x="188089" y="59360"/>
                      <a:pt x="199104" y="57541"/>
                      <a:pt x="210224" y="56864"/>
                    </a:cubicBezTo>
                    <a:cubicBezTo>
                      <a:pt x="220345" y="56179"/>
                      <a:pt x="230505" y="56845"/>
                      <a:pt x="240446" y="58864"/>
                    </a:cubicBezTo>
                    <a:cubicBezTo>
                      <a:pt x="250662" y="61017"/>
                      <a:pt x="260461" y="64846"/>
                      <a:pt x="269432" y="70199"/>
                    </a:cubicBezTo>
                    <a:cubicBezTo>
                      <a:pt x="278214" y="74590"/>
                      <a:pt x="285731" y="81144"/>
                      <a:pt x="291291" y="89249"/>
                    </a:cubicBezTo>
                    <a:cubicBezTo>
                      <a:pt x="294969" y="95193"/>
                      <a:pt x="296128" y="102356"/>
                      <a:pt x="294522" y="109156"/>
                    </a:cubicBezTo>
                    <a:cubicBezTo>
                      <a:pt x="292346" y="116624"/>
                      <a:pt x="288250" y="123397"/>
                      <a:pt x="282643" y="128778"/>
                    </a:cubicBezTo>
                    <a:cubicBezTo>
                      <a:pt x="275648" y="135789"/>
                      <a:pt x="267864" y="141961"/>
                      <a:pt x="259453" y="147161"/>
                    </a:cubicBezTo>
                    <a:lnTo>
                      <a:pt x="291766" y="166211"/>
                    </a:lnTo>
                    <a:lnTo>
                      <a:pt x="273709" y="176213"/>
                    </a:lnTo>
                    <a:lnTo>
                      <a:pt x="241111" y="157163"/>
                    </a:lnTo>
                    <a:cubicBezTo>
                      <a:pt x="225591" y="164868"/>
                      <a:pt x="209359" y="171022"/>
                      <a:pt x="192642" y="175546"/>
                    </a:cubicBezTo>
                    <a:cubicBezTo>
                      <a:pt x="175155" y="180384"/>
                      <a:pt x="157288" y="183728"/>
                      <a:pt x="139230" y="185547"/>
                    </a:cubicBezTo>
                    <a:lnTo>
                      <a:pt x="122123" y="154972"/>
                    </a:lnTo>
                    <a:cubicBezTo>
                      <a:pt x="126894" y="154848"/>
                      <a:pt x="131656" y="154467"/>
                      <a:pt x="136379" y="153829"/>
                    </a:cubicBezTo>
                    <a:cubicBezTo>
                      <a:pt x="143536" y="153019"/>
                      <a:pt x="150644" y="151809"/>
                      <a:pt x="157668" y="150209"/>
                    </a:cubicBezTo>
                    <a:cubicBezTo>
                      <a:pt x="165556" y="148495"/>
                      <a:pt x="173824" y="146399"/>
                      <a:pt x="182568" y="143828"/>
                    </a:cubicBezTo>
                    <a:cubicBezTo>
                      <a:pt x="191055" y="141246"/>
                      <a:pt x="199342" y="138065"/>
                      <a:pt x="207372" y="134303"/>
                    </a:cubicBezTo>
                    <a:lnTo>
                      <a:pt x="156812" y="105061"/>
                    </a:lnTo>
                    <a:lnTo>
                      <a:pt x="150255" y="107347"/>
                    </a:lnTo>
                    <a:lnTo>
                      <a:pt x="143317" y="109442"/>
                    </a:lnTo>
                    <a:cubicBezTo>
                      <a:pt x="130582" y="113633"/>
                      <a:pt x="118987" y="116967"/>
                      <a:pt x="108343" y="118967"/>
                    </a:cubicBezTo>
                    <a:cubicBezTo>
                      <a:pt x="98545" y="121244"/>
                      <a:pt x="88556" y="122587"/>
                      <a:pt x="78501" y="122968"/>
                    </a:cubicBezTo>
                    <a:cubicBezTo>
                      <a:pt x="69691" y="123282"/>
                      <a:pt x="60872" y="122453"/>
                      <a:pt x="52271" y="120491"/>
                    </a:cubicBezTo>
                    <a:cubicBezTo>
                      <a:pt x="43698" y="118548"/>
                      <a:pt x="35468" y="115338"/>
                      <a:pt x="27846" y="110966"/>
                    </a:cubicBezTo>
                    <a:cubicBezTo>
                      <a:pt x="19511" y="106613"/>
                      <a:pt x="12288" y="100384"/>
                      <a:pt x="6748" y="92773"/>
                    </a:cubicBezTo>
                    <a:cubicBezTo>
                      <a:pt x="2585" y="87116"/>
                      <a:pt x="561" y="80163"/>
                      <a:pt x="1045" y="73152"/>
                    </a:cubicBezTo>
                    <a:cubicBezTo>
                      <a:pt x="1787" y="65856"/>
                      <a:pt x="4704" y="58950"/>
                      <a:pt x="9409" y="53340"/>
                    </a:cubicBezTo>
                    <a:cubicBezTo>
                      <a:pt x="15197" y="45929"/>
                      <a:pt x="22125" y="39500"/>
                      <a:pt x="29937" y="34290"/>
                    </a:cubicBezTo>
                    <a:lnTo>
                      <a:pt x="0" y="16954"/>
                    </a:lnTo>
                    <a:lnTo>
                      <a:pt x="17582" y="6763"/>
                    </a:lnTo>
                    <a:lnTo>
                      <a:pt x="47234" y="23908"/>
                    </a:lnTo>
                    <a:cubicBezTo>
                      <a:pt x="61157" y="17021"/>
                      <a:pt x="75783" y="11649"/>
                      <a:pt x="90856" y="7906"/>
                    </a:cubicBezTo>
                    <a:cubicBezTo>
                      <a:pt x="105188" y="4239"/>
                      <a:pt x="119767" y="1591"/>
                      <a:pt x="134479" y="0"/>
                    </a:cubicBezTo>
                    <a:lnTo>
                      <a:pt x="149494" y="30194"/>
                    </a:lnTo>
                    <a:close/>
                    <a:moveTo>
                      <a:pt x="63105" y="83629"/>
                    </a:moveTo>
                    <a:cubicBezTo>
                      <a:pt x="69786" y="87459"/>
                      <a:pt x="77494" y="89116"/>
                      <a:pt x="85154" y="88392"/>
                    </a:cubicBezTo>
                    <a:cubicBezTo>
                      <a:pt x="95437" y="87182"/>
                      <a:pt x="105568" y="84877"/>
                      <a:pt x="115376" y="81534"/>
                    </a:cubicBezTo>
                    <a:lnTo>
                      <a:pt x="67857" y="54007"/>
                    </a:lnTo>
                    <a:cubicBezTo>
                      <a:pt x="50370" y="65437"/>
                      <a:pt x="48849" y="75343"/>
                      <a:pt x="63105" y="83629"/>
                    </a:cubicBezTo>
                    <a:close/>
                    <a:moveTo>
                      <a:pt x="229991" y="97536"/>
                    </a:moveTo>
                    <a:cubicBezTo>
                      <a:pt x="222721" y="93536"/>
                      <a:pt x="214339" y="92030"/>
                      <a:pt x="206137" y="93250"/>
                    </a:cubicBezTo>
                    <a:cubicBezTo>
                      <a:pt x="194894" y="94755"/>
                      <a:pt x="183803" y="97212"/>
                      <a:pt x="172969" y="100584"/>
                    </a:cubicBezTo>
                    <a:lnTo>
                      <a:pt x="220488" y="127921"/>
                    </a:lnTo>
                    <a:cubicBezTo>
                      <a:pt x="240446" y="115634"/>
                      <a:pt x="243677" y="105442"/>
                      <a:pt x="229991" y="97536"/>
                    </a:cubicBez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740" name="Google Shape;3548;p47">
                <a:extLst>
                  <a:ext uri="{FF2B5EF4-FFF2-40B4-BE49-F238E27FC236}">
                    <a16:creationId xmlns:a16="http://schemas.microsoft.com/office/drawing/2014/main" id="{619D979C-655B-0548-2979-8E1FDB35759F}"/>
                  </a:ext>
                </a:extLst>
              </p:cNvPr>
              <p:cNvSpPr>
                <a:spLocks/>
              </p:cNvSpPr>
              <p:nvPr/>
            </p:nvSpPr>
            <p:spPr bwMode="auto">
              <a:xfrm>
                <a:off x="7184658" y="4484274"/>
                <a:ext cx="19482" cy="25526"/>
              </a:xfrm>
              <a:custGeom>
                <a:avLst/>
                <a:gdLst>
                  <a:gd name="T0" fmla="*/ 0 w 19482"/>
                  <a:gd name="T1" fmla="*/ 17240 h 25526"/>
                  <a:gd name="T2" fmla="*/ 0 w 19482"/>
                  <a:gd name="T3" fmla="*/ 0 h 25526"/>
                  <a:gd name="T4" fmla="*/ 19483 w 19482"/>
                  <a:gd name="T5" fmla="*/ 12573 h 25526"/>
                  <a:gd name="T6" fmla="*/ 11024 w 19482"/>
                  <a:gd name="T7" fmla="*/ 25527 h 25526"/>
                  <a:gd name="T8" fmla="*/ 0 w 19482"/>
                  <a:gd name="T9" fmla="*/ 17240 h 255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482" h="25526" extrusionOk="0">
                    <a:moveTo>
                      <a:pt x="0" y="17240"/>
                    </a:moveTo>
                    <a:cubicBezTo>
                      <a:pt x="570" y="16002"/>
                      <a:pt x="0" y="0"/>
                      <a:pt x="0" y="0"/>
                    </a:cubicBezTo>
                    <a:lnTo>
                      <a:pt x="19483" y="12573"/>
                    </a:lnTo>
                    <a:lnTo>
                      <a:pt x="11024" y="25527"/>
                    </a:lnTo>
                    <a:lnTo>
                      <a:pt x="0" y="17240"/>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741" name="Google Shape;3549;p47">
                <a:extLst>
                  <a:ext uri="{FF2B5EF4-FFF2-40B4-BE49-F238E27FC236}">
                    <a16:creationId xmlns:a16="http://schemas.microsoft.com/office/drawing/2014/main" id="{020CDD49-B25E-139D-E95A-D522DDBF665C}"/>
                  </a:ext>
                </a:extLst>
              </p:cNvPr>
              <p:cNvSpPr>
                <a:spLocks/>
              </p:cNvSpPr>
              <p:nvPr/>
            </p:nvSpPr>
            <p:spPr bwMode="auto">
              <a:xfrm>
                <a:off x="7311819" y="4495228"/>
                <a:ext cx="42101" cy="19716"/>
              </a:xfrm>
              <a:custGeom>
                <a:avLst/>
                <a:gdLst>
                  <a:gd name="T0" fmla="*/ 42102 w 42101"/>
                  <a:gd name="T1" fmla="*/ 17145 h 19716"/>
                  <a:gd name="T2" fmla="*/ 42102 w 42101"/>
                  <a:gd name="T3" fmla="*/ 0 h 19716"/>
                  <a:gd name="T4" fmla="*/ 0 w 42101"/>
                  <a:gd name="T5" fmla="*/ 3143 h 19716"/>
                  <a:gd name="T6" fmla="*/ 24140 w 42101"/>
                  <a:gd name="T7" fmla="*/ 19717 h 19716"/>
                  <a:gd name="T8" fmla="*/ 42102 w 42101"/>
                  <a:gd name="T9" fmla="*/ 17145 h 197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101" h="19716" extrusionOk="0">
                    <a:moveTo>
                      <a:pt x="42102" y="17145"/>
                    </a:moveTo>
                    <a:lnTo>
                      <a:pt x="42102" y="0"/>
                    </a:lnTo>
                    <a:lnTo>
                      <a:pt x="0" y="3143"/>
                    </a:lnTo>
                    <a:lnTo>
                      <a:pt x="24140" y="19717"/>
                    </a:lnTo>
                    <a:lnTo>
                      <a:pt x="42102" y="17145"/>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742" name="Google Shape;3550;p47">
                <a:extLst>
                  <a:ext uri="{FF2B5EF4-FFF2-40B4-BE49-F238E27FC236}">
                    <a16:creationId xmlns:a16="http://schemas.microsoft.com/office/drawing/2014/main" id="{2EC21AA9-88DF-F092-080F-6B9695F28592}"/>
                  </a:ext>
                </a:extLst>
              </p:cNvPr>
              <p:cNvSpPr>
                <a:spLocks/>
              </p:cNvSpPr>
              <p:nvPr/>
            </p:nvSpPr>
            <p:spPr bwMode="auto">
              <a:xfrm>
                <a:off x="7325980" y="4431982"/>
                <a:ext cx="31457" cy="17335"/>
              </a:xfrm>
              <a:custGeom>
                <a:avLst/>
                <a:gdLst>
                  <a:gd name="T0" fmla="*/ 31458 w 31457"/>
                  <a:gd name="T1" fmla="*/ 17336 h 17335"/>
                  <a:gd name="T2" fmla="*/ 31458 w 31457"/>
                  <a:gd name="T3" fmla="*/ 0 h 17335"/>
                  <a:gd name="T4" fmla="*/ 0 w 31457"/>
                  <a:gd name="T5" fmla="*/ 11430 h 17335"/>
                  <a:gd name="T6" fmla="*/ 31458 w 31457"/>
                  <a:gd name="T7" fmla="*/ 17336 h 173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457" h="17335" extrusionOk="0">
                    <a:moveTo>
                      <a:pt x="31458" y="17336"/>
                    </a:moveTo>
                    <a:lnTo>
                      <a:pt x="31458" y="0"/>
                    </a:lnTo>
                    <a:lnTo>
                      <a:pt x="0" y="11430"/>
                    </a:lnTo>
                    <a:lnTo>
                      <a:pt x="31458" y="17336"/>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743" name="Google Shape;3551;p47">
                <a:extLst>
                  <a:ext uri="{FF2B5EF4-FFF2-40B4-BE49-F238E27FC236}">
                    <a16:creationId xmlns:a16="http://schemas.microsoft.com/office/drawing/2014/main" id="{06EBE401-4525-2395-FCC7-4D377FD916C0}"/>
                  </a:ext>
                </a:extLst>
              </p:cNvPr>
              <p:cNvSpPr>
                <a:spLocks/>
              </p:cNvSpPr>
              <p:nvPr/>
            </p:nvSpPr>
            <p:spPr bwMode="auto">
              <a:xfrm>
                <a:off x="7227140" y="4438078"/>
                <a:ext cx="47328" cy="33147"/>
              </a:xfrm>
              <a:custGeom>
                <a:avLst/>
                <a:gdLst>
                  <a:gd name="T0" fmla="*/ 0 w 47328"/>
                  <a:gd name="T1" fmla="*/ 10096 h 33147"/>
                  <a:gd name="T2" fmla="*/ 10454 w 47328"/>
                  <a:gd name="T3" fmla="*/ 0 h 33147"/>
                  <a:gd name="T4" fmla="*/ 47329 w 47328"/>
                  <a:gd name="T5" fmla="*/ 25622 h 33147"/>
                  <a:gd name="T6" fmla="*/ 45048 w 47328"/>
                  <a:gd name="T7" fmla="*/ 33147 h 33147"/>
                  <a:gd name="T8" fmla="*/ 16537 w 47328"/>
                  <a:gd name="T9" fmla="*/ 20764 h 33147"/>
                  <a:gd name="T10" fmla="*/ 0 w 47328"/>
                  <a:gd name="T11" fmla="*/ 10096 h 331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328" h="33147" extrusionOk="0">
                    <a:moveTo>
                      <a:pt x="0" y="10096"/>
                    </a:moveTo>
                    <a:lnTo>
                      <a:pt x="10454" y="0"/>
                    </a:lnTo>
                    <a:lnTo>
                      <a:pt x="47329" y="25622"/>
                    </a:lnTo>
                    <a:lnTo>
                      <a:pt x="45048" y="33147"/>
                    </a:lnTo>
                    <a:cubicBezTo>
                      <a:pt x="45048" y="33147"/>
                      <a:pt x="17487" y="21431"/>
                      <a:pt x="16537" y="20764"/>
                    </a:cubicBezTo>
                    <a:lnTo>
                      <a:pt x="0" y="10096"/>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744" name="Google Shape;3552;p47">
                <a:extLst>
                  <a:ext uri="{FF2B5EF4-FFF2-40B4-BE49-F238E27FC236}">
                    <a16:creationId xmlns:a16="http://schemas.microsoft.com/office/drawing/2014/main" id="{ECD3E8D6-C3DF-881F-4142-B176F6006E52}"/>
                  </a:ext>
                </a:extLst>
              </p:cNvPr>
              <p:cNvSpPr>
                <a:spLocks/>
              </p:cNvSpPr>
              <p:nvPr/>
            </p:nvSpPr>
            <p:spPr bwMode="auto">
              <a:xfrm>
                <a:off x="7130487" y="4383214"/>
                <a:ext cx="59018" cy="38957"/>
              </a:xfrm>
              <a:custGeom>
                <a:avLst/>
                <a:gdLst>
                  <a:gd name="T0" fmla="*/ 0 w 59018"/>
                  <a:gd name="T1" fmla="*/ 11144 h 38957"/>
                  <a:gd name="T2" fmla="*/ 49040 w 59018"/>
                  <a:gd name="T3" fmla="*/ 38957 h 38957"/>
                  <a:gd name="T4" fmla="*/ 59018 w 59018"/>
                  <a:gd name="T5" fmla="*/ 31623 h 38957"/>
                  <a:gd name="T6" fmla="*/ 52461 w 59018"/>
                  <a:gd name="T7" fmla="*/ 23908 h 38957"/>
                  <a:gd name="T8" fmla="*/ 37160 w 59018"/>
                  <a:gd name="T9" fmla="*/ 11144 h 38957"/>
                  <a:gd name="T10" fmla="*/ 10264 w 59018"/>
                  <a:gd name="T11" fmla="*/ 0 h 38957"/>
                  <a:gd name="T12" fmla="*/ 0 w 59018"/>
                  <a:gd name="T13" fmla="*/ 11144 h 389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9018" h="38957" extrusionOk="0">
                    <a:moveTo>
                      <a:pt x="0" y="11144"/>
                    </a:moveTo>
                    <a:lnTo>
                      <a:pt x="49040" y="38957"/>
                    </a:lnTo>
                    <a:lnTo>
                      <a:pt x="59018" y="31623"/>
                    </a:lnTo>
                    <a:cubicBezTo>
                      <a:pt x="59018" y="31623"/>
                      <a:pt x="52841" y="24575"/>
                      <a:pt x="52461" y="23908"/>
                    </a:cubicBezTo>
                    <a:cubicBezTo>
                      <a:pt x="48042" y="18898"/>
                      <a:pt x="42881" y="14592"/>
                      <a:pt x="37160" y="11144"/>
                    </a:cubicBezTo>
                    <a:cubicBezTo>
                      <a:pt x="33548" y="10382"/>
                      <a:pt x="10264" y="0"/>
                      <a:pt x="10264" y="0"/>
                    </a:cubicBezTo>
                    <a:lnTo>
                      <a:pt x="0" y="11144"/>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745" name="Google Shape;3553;p47">
                <a:extLst>
                  <a:ext uri="{FF2B5EF4-FFF2-40B4-BE49-F238E27FC236}">
                    <a16:creationId xmlns:a16="http://schemas.microsoft.com/office/drawing/2014/main" id="{9756C4CC-2322-F779-5487-B0AE1F12A050}"/>
                  </a:ext>
                </a:extLst>
              </p:cNvPr>
              <p:cNvSpPr>
                <a:spLocks/>
              </p:cNvSpPr>
              <p:nvPr/>
            </p:nvSpPr>
            <p:spPr bwMode="auto">
              <a:xfrm>
                <a:off x="7184753" y="4352067"/>
                <a:ext cx="27275" cy="24479"/>
              </a:xfrm>
              <a:custGeom>
                <a:avLst/>
                <a:gdLst>
                  <a:gd name="T0" fmla="*/ 27276 w 27275"/>
                  <a:gd name="T1" fmla="*/ 24479 h 24479"/>
                  <a:gd name="T2" fmla="*/ 27276 w 27275"/>
                  <a:gd name="T3" fmla="*/ 7334 h 24479"/>
                  <a:gd name="T4" fmla="*/ 4752 w 27275"/>
                  <a:gd name="T5" fmla="*/ 0 h 24479"/>
                  <a:gd name="T6" fmla="*/ 0 w 27275"/>
                  <a:gd name="T7" fmla="*/ 13430 h 24479"/>
                  <a:gd name="T8" fmla="*/ 1140 w 27275"/>
                  <a:gd name="T9" fmla="*/ 19621 h 24479"/>
                  <a:gd name="T10" fmla="*/ 27276 w 27275"/>
                  <a:gd name="T11" fmla="*/ 24479 h 244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275" h="24479" extrusionOk="0">
                    <a:moveTo>
                      <a:pt x="27276" y="24479"/>
                    </a:moveTo>
                    <a:lnTo>
                      <a:pt x="27276" y="7334"/>
                    </a:lnTo>
                    <a:lnTo>
                      <a:pt x="4752" y="0"/>
                    </a:lnTo>
                    <a:lnTo>
                      <a:pt x="0" y="13430"/>
                    </a:lnTo>
                    <a:lnTo>
                      <a:pt x="1140" y="19621"/>
                    </a:lnTo>
                    <a:lnTo>
                      <a:pt x="27276" y="24479"/>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746" name="Google Shape;3554;p47">
                <a:extLst>
                  <a:ext uri="{FF2B5EF4-FFF2-40B4-BE49-F238E27FC236}">
                    <a16:creationId xmlns:a16="http://schemas.microsoft.com/office/drawing/2014/main" id="{7A544033-741F-02D0-C2C0-624B68A7D987}"/>
                  </a:ext>
                </a:extLst>
              </p:cNvPr>
              <p:cNvSpPr>
                <a:spLocks/>
              </p:cNvSpPr>
              <p:nvPr/>
            </p:nvSpPr>
            <p:spPr bwMode="auto">
              <a:xfrm>
                <a:off x="7062535" y="4347019"/>
                <a:ext cx="26040" cy="19431"/>
              </a:xfrm>
              <a:custGeom>
                <a:avLst/>
                <a:gdLst>
                  <a:gd name="T0" fmla="*/ 0 w 26040"/>
                  <a:gd name="T1" fmla="*/ 17145 h 19431"/>
                  <a:gd name="T2" fmla="*/ 0 w 26040"/>
                  <a:gd name="T3" fmla="*/ 0 h 19431"/>
                  <a:gd name="T4" fmla="*/ 26040 w 26040"/>
                  <a:gd name="T5" fmla="*/ 2762 h 19431"/>
                  <a:gd name="T6" fmla="*/ 17677 w 26040"/>
                  <a:gd name="T7" fmla="*/ 19431 h 19431"/>
                  <a:gd name="T8" fmla="*/ 0 w 26040"/>
                  <a:gd name="T9" fmla="*/ 17145 h 194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40" h="19431" extrusionOk="0">
                    <a:moveTo>
                      <a:pt x="0" y="17145"/>
                    </a:moveTo>
                    <a:lnTo>
                      <a:pt x="0" y="0"/>
                    </a:lnTo>
                    <a:lnTo>
                      <a:pt x="26040" y="2762"/>
                    </a:lnTo>
                    <a:lnTo>
                      <a:pt x="17677" y="19431"/>
                    </a:lnTo>
                    <a:lnTo>
                      <a:pt x="0" y="17145"/>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747" name="Google Shape;3555;p47">
                <a:extLst>
                  <a:ext uri="{FF2B5EF4-FFF2-40B4-BE49-F238E27FC236}">
                    <a16:creationId xmlns:a16="http://schemas.microsoft.com/office/drawing/2014/main" id="{BBB1552A-3115-39CF-7B7D-3B1387923AB9}"/>
                  </a:ext>
                </a:extLst>
              </p:cNvPr>
              <p:cNvSpPr>
                <a:spLocks/>
              </p:cNvSpPr>
              <p:nvPr/>
            </p:nvSpPr>
            <p:spPr bwMode="auto">
              <a:xfrm>
                <a:off x="7063485" y="4404550"/>
                <a:ext cx="29937" cy="30289"/>
              </a:xfrm>
              <a:custGeom>
                <a:avLst/>
                <a:gdLst>
                  <a:gd name="T0" fmla="*/ 0 w 29937"/>
                  <a:gd name="T1" fmla="*/ 17907 h 30289"/>
                  <a:gd name="T2" fmla="*/ 0 w 29937"/>
                  <a:gd name="T3" fmla="*/ 0 h 30289"/>
                  <a:gd name="T4" fmla="*/ 29937 w 29937"/>
                  <a:gd name="T5" fmla="*/ 0 h 30289"/>
                  <a:gd name="T6" fmla="*/ 22619 w 29937"/>
                  <a:gd name="T7" fmla="*/ 16002 h 30289"/>
                  <a:gd name="T8" fmla="*/ 9599 w 29937"/>
                  <a:gd name="T9" fmla="*/ 30289 h 30289"/>
                  <a:gd name="T10" fmla="*/ 0 w 29937"/>
                  <a:gd name="T11" fmla="*/ 17907 h 3028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937" h="30289" extrusionOk="0">
                    <a:moveTo>
                      <a:pt x="0" y="17907"/>
                    </a:moveTo>
                    <a:lnTo>
                      <a:pt x="0" y="0"/>
                    </a:lnTo>
                    <a:lnTo>
                      <a:pt x="29937" y="0"/>
                    </a:lnTo>
                    <a:lnTo>
                      <a:pt x="22619" y="16002"/>
                    </a:lnTo>
                    <a:lnTo>
                      <a:pt x="9599" y="30289"/>
                    </a:lnTo>
                    <a:lnTo>
                      <a:pt x="0" y="17907"/>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748" name="Google Shape;3556;p47">
                <a:extLst>
                  <a:ext uri="{FF2B5EF4-FFF2-40B4-BE49-F238E27FC236}">
                    <a16:creationId xmlns:a16="http://schemas.microsoft.com/office/drawing/2014/main" id="{412D3BA7-DB18-15F9-8546-79E3E9E7E9E8}"/>
                  </a:ext>
                </a:extLst>
              </p:cNvPr>
              <p:cNvSpPr>
                <a:spLocks/>
              </p:cNvSpPr>
              <p:nvPr/>
            </p:nvSpPr>
            <p:spPr bwMode="auto">
              <a:xfrm>
                <a:off x="7062535" y="4329112"/>
                <a:ext cx="295233" cy="185547"/>
              </a:xfrm>
              <a:custGeom>
                <a:avLst/>
                <a:gdLst>
                  <a:gd name="T0" fmla="*/ 149494 w 295233"/>
                  <a:gd name="T1" fmla="*/ 30289 h 185547"/>
                  <a:gd name="T2" fmla="*/ 137900 w 295233"/>
                  <a:gd name="T3" fmla="*/ 31242 h 185547"/>
                  <a:gd name="T4" fmla="*/ 120413 w 295233"/>
                  <a:gd name="T5" fmla="*/ 34385 h 185547"/>
                  <a:gd name="T6" fmla="*/ 100265 w 295233"/>
                  <a:gd name="T7" fmla="*/ 39529 h 185547"/>
                  <a:gd name="T8" fmla="*/ 80497 w 295233"/>
                  <a:gd name="T9" fmla="*/ 47149 h 185547"/>
                  <a:gd name="T10" fmla="*/ 131247 w 295233"/>
                  <a:gd name="T11" fmla="*/ 76486 h 185547"/>
                  <a:gd name="T12" fmla="*/ 140751 w 295233"/>
                  <a:gd name="T13" fmla="*/ 73247 h 185547"/>
                  <a:gd name="T14" fmla="*/ 177340 w 295233"/>
                  <a:gd name="T15" fmla="*/ 62294 h 185547"/>
                  <a:gd name="T16" fmla="*/ 210224 w 295233"/>
                  <a:gd name="T17" fmla="*/ 56864 h 185547"/>
                  <a:gd name="T18" fmla="*/ 240446 w 295233"/>
                  <a:gd name="T19" fmla="*/ 58960 h 185547"/>
                  <a:gd name="T20" fmla="*/ 269432 w 295233"/>
                  <a:gd name="T21" fmla="*/ 70199 h 185547"/>
                  <a:gd name="T22" fmla="*/ 291291 w 295233"/>
                  <a:gd name="T23" fmla="*/ 89249 h 185547"/>
                  <a:gd name="T24" fmla="*/ 294522 w 295233"/>
                  <a:gd name="T25" fmla="*/ 109156 h 185547"/>
                  <a:gd name="T26" fmla="*/ 282643 w 295233"/>
                  <a:gd name="T27" fmla="*/ 128778 h 185547"/>
                  <a:gd name="T28" fmla="*/ 259453 w 295233"/>
                  <a:gd name="T29" fmla="*/ 147066 h 185547"/>
                  <a:gd name="T30" fmla="*/ 291766 w 295233"/>
                  <a:gd name="T31" fmla="*/ 166116 h 185547"/>
                  <a:gd name="T32" fmla="*/ 273709 w 295233"/>
                  <a:gd name="T33" fmla="*/ 176213 h 185547"/>
                  <a:gd name="T34" fmla="*/ 241111 w 295233"/>
                  <a:gd name="T35" fmla="*/ 157163 h 185547"/>
                  <a:gd name="T36" fmla="*/ 192642 w 295233"/>
                  <a:gd name="T37" fmla="*/ 175451 h 185547"/>
                  <a:gd name="T38" fmla="*/ 139230 w 295233"/>
                  <a:gd name="T39" fmla="*/ 185547 h 185547"/>
                  <a:gd name="T40" fmla="*/ 122123 w 295233"/>
                  <a:gd name="T41" fmla="*/ 154877 h 185547"/>
                  <a:gd name="T42" fmla="*/ 136379 w 295233"/>
                  <a:gd name="T43" fmla="*/ 153829 h 185547"/>
                  <a:gd name="T44" fmla="*/ 157668 w 295233"/>
                  <a:gd name="T45" fmla="*/ 150209 h 185547"/>
                  <a:gd name="T46" fmla="*/ 182568 w 295233"/>
                  <a:gd name="T47" fmla="*/ 143828 h 185547"/>
                  <a:gd name="T48" fmla="*/ 207372 w 295233"/>
                  <a:gd name="T49" fmla="*/ 134303 h 185547"/>
                  <a:gd name="T50" fmla="*/ 156812 w 295233"/>
                  <a:gd name="T51" fmla="*/ 105156 h 185547"/>
                  <a:gd name="T52" fmla="*/ 150255 w 295233"/>
                  <a:gd name="T53" fmla="*/ 107442 h 185547"/>
                  <a:gd name="T54" fmla="*/ 143317 w 295233"/>
                  <a:gd name="T55" fmla="*/ 109538 h 185547"/>
                  <a:gd name="T56" fmla="*/ 108343 w 295233"/>
                  <a:gd name="T57" fmla="*/ 119063 h 185547"/>
                  <a:gd name="T58" fmla="*/ 78501 w 295233"/>
                  <a:gd name="T59" fmla="*/ 123063 h 185547"/>
                  <a:gd name="T60" fmla="*/ 52271 w 295233"/>
                  <a:gd name="T61" fmla="*/ 120587 h 185547"/>
                  <a:gd name="T62" fmla="*/ 27846 w 295233"/>
                  <a:gd name="T63" fmla="*/ 111062 h 185547"/>
                  <a:gd name="T64" fmla="*/ 6748 w 295233"/>
                  <a:gd name="T65" fmla="*/ 92869 h 185547"/>
                  <a:gd name="T66" fmla="*/ 1045 w 295233"/>
                  <a:gd name="T67" fmla="*/ 73247 h 185547"/>
                  <a:gd name="T68" fmla="*/ 9409 w 295233"/>
                  <a:gd name="T69" fmla="*/ 53435 h 185547"/>
                  <a:gd name="T70" fmla="*/ 29937 w 295233"/>
                  <a:gd name="T71" fmla="*/ 34385 h 185547"/>
                  <a:gd name="T72" fmla="*/ 0 w 295233"/>
                  <a:gd name="T73" fmla="*/ 17050 h 185547"/>
                  <a:gd name="T74" fmla="*/ 17582 w 295233"/>
                  <a:gd name="T75" fmla="*/ 6858 h 185547"/>
                  <a:gd name="T76" fmla="*/ 47234 w 295233"/>
                  <a:gd name="T77" fmla="*/ 24003 h 185547"/>
                  <a:gd name="T78" fmla="*/ 90856 w 295233"/>
                  <a:gd name="T79" fmla="*/ 7906 h 185547"/>
                  <a:gd name="T80" fmla="*/ 134479 w 295233"/>
                  <a:gd name="T81" fmla="*/ 0 h 185547"/>
                  <a:gd name="T82" fmla="*/ 149494 w 295233"/>
                  <a:gd name="T83" fmla="*/ 30289 h 185547"/>
                  <a:gd name="T84" fmla="*/ 63105 w 295233"/>
                  <a:gd name="T85" fmla="*/ 83629 h 185547"/>
                  <a:gd name="T86" fmla="*/ 85154 w 295233"/>
                  <a:gd name="T87" fmla="*/ 88392 h 185547"/>
                  <a:gd name="T88" fmla="*/ 115376 w 295233"/>
                  <a:gd name="T89" fmla="*/ 81629 h 185547"/>
                  <a:gd name="T90" fmla="*/ 67857 w 295233"/>
                  <a:gd name="T91" fmla="*/ 54102 h 185547"/>
                  <a:gd name="T92" fmla="*/ 63105 w 295233"/>
                  <a:gd name="T93" fmla="*/ 83629 h 185547"/>
                  <a:gd name="T94" fmla="*/ 229991 w 295233"/>
                  <a:gd name="T95" fmla="*/ 97631 h 185547"/>
                  <a:gd name="T96" fmla="*/ 206137 w 295233"/>
                  <a:gd name="T97" fmla="*/ 93345 h 185547"/>
                  <a:gd name="T98" fmla="*/ 172969 w 295233"/>
                  <a:gd name="T99" fmla="*/ 100679 h 185547"/>
                  <a:gd name="T100" fmla="*/ 220488 w 295233"/>
                  <a:gd name="T101" fmla="*/ 128016 h 185547"/>
                  <a:gd name="T102" fmla="*/ 229991 w 295233"/>
                  <a:gd name="T103" fmla="*/ 97631 h 1855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95233" h="185547" extrusionOk="0">
                    <a:moveTo>
                      <a:pt x="149494" y="30289"/>
                    </a:moveTo>
                    <a:cubicBezTo>
                      <a:pt x="145607" y="30280"/>
                      <a:pt x="141730" y="30594"/>
                      <a:pt x="137900" y="31242"/>
                    </a:cubicBezTo>
                    <a:cubicBezTo>
                      <a:pt x="132673" y="32004"/>
                      <a:pt x="126875" y="33052"/>
                      <a:pt x="120413" y="34385"/>
                    </a:cubicBezTo>
                    <a:cubicBezTo>
                      <a:pt x="113950" y="35719"/>
                      <a:pt x="107203" y="37433"/>
                      <a:pt x="100265" y="39529"/>
                    </a:cubicBezTo>
                    <a:cubicBezTo>
                      <a:pt x="93498" y="41577"/>
                      <a:pt x="86893" y="44129"/>
                      <a:pt x="80497" y="47149"/>
                    </a:cubicBezTo>
                    <a:lnTo>
                      <a:pt x="131247" y="76486"/>
                    </a:lnTo>
                    <a:lnTo>
                      <a:pt x="140751" y="73247"/>
                    </a:lnTo>
                    <a:cubicBezTo>
                      <a:pt x="153676" y="68961"/>
                      <a:pt x="165841" y="65341"/>
                      <a:pt x="177340" y="62294"/>
                    </a:cubicBezTo>
                    <a:cubicBezTo>
                      <a:pt x="188108" y="59455"/>
                      <a:pt x="199114" y="57636"/>
                      <a:pt x="210224" y="56864"/>
                    </a:cubicBezTo>
                    <a:cubicBezTo>
                      <a:pt x="220345" y="56255"/>
                      <a:pt x="230505" y="56960"/>
                      <a:pt x="240446" y="58960"/>
                    </a:cubicBezTo>
                    <a:cubicBezTo>
                      <a:pt x="250643" y="61131"/>
                      <a:pt x="260432" y="64922"/>
                      <a:pt x="269432" y="70199"/>
                    </a:cubicBezTo>
                    <a:cubicBezTo>
                      <a:pt x="278204" y="74600"/>
                      <a:pt x="285731" y="81153"/>
                      <a:pt x="291291" y="89249"/>
                    </a:cubicBezTo>
                    <a:cubicBezTo>
                      <a:pt x="294978" y="95183"/>
                      <a:pt x="296138" y="102356"/>
                      <a:pt x="294522" y="109156"/>
                    </a:cubicBezTo>
                    <a:cubicBezTo>
                      <a:pt x="292327" y="116615"/>
                      <a:pt x="288231" y="123377"/>
                      <a:pt x="282643" y="128778"/>
                    </a:cubicBezTo>
                    <a:cubicBezTo>
                      <a:pt x="275667" y="135779"/>
                      <a:pt x="267883" y="141922"/>
                      <a:pt x="259453" y="147066"/>
                    </a:cubicBezTo>
                    <a:lnTo>
                      <a:pt x="291766" y="166116"/>
                    </a:lnTo>
                    <a:lnTo>
                      <a:pt x="273709" y="176213"/>
                    </a:lnTo>
                    <a:lnTo>
                      <a:pt x="241111" y="157163"/>
                    </a:lnTo>
                    <a:cubicBezTo>
                      <a:pt x="225591" y="164830"/>
                      <a:pt x="209359" y="170955"/>
                      <a:pt x="192642" y="175451"/>
                    </a:cubicBezTo>
                    <a:cubicBezTo>
                      <a:pt x="175164" y="180365"/>
                      <a:pt x="157297" y="183737"/>
                      <a:pt x="139230" y="185547"/>
                    </a:cubicBezTo>
                    <a:lnTo>
                      <a:pt x="122123" y="154877"/>
                    </a:lnTo>
                    <a:cubicBezTo>
                      <a:pt x="126894" y="154848"/>
                      <a:pt x="131656" y="154496"/>
                      <a:pt x="136379" y="153829"/>
                    </a:cubicBezTo>
                    <a:cubicBezTo>
                      <a:pt x="142747" y="153067"/>
                      <a:pt x="149875" y="151829"/>
                      <a:pt x="157668" y="150209"/>
                    </a:cubicBezTo>
                    <a:cubicBezTo>
                      <a:pt x="165461" y="148590"/>
                      <a:pt x="173824" y="146304"/>
                      <a:pt x="182568" y="143828"/>
                    </a:cubicBezTo>
                    <a:cubicBezTo>
                      <a:pt x="191045" y="141246"/>
                      <a:pt x="199342" y="138055"/>
                      <a:pt x="207372" y="134303"/>
                    </a:cubicBezTo>
                    <a:lnTo>
                      <a:pt x="156812" y="105156"/>
                    </a:lnTo>
                    <a:lnTo>
                      <a:pt x="150255" y="107442"/>
                    </a:lnTo>
                    <a:lnTo>
                      <a:pt x="143317" y="109538"/>
                    </a:lnTo>
                    <a:cubicBezTo>
                      <a:pt x="130582" y="113729"/>
                      <a:pt x="118987" y="116967"/>
                      <a:pt x="108343" y="119063"/>
                    </a:cubicBezTo>
                    <a:cubicBezTo>
                      <a:pt x="98545" y="121339"/>
                      <a:pt x="88556" y="122682"/>
                      <a:pt x="78501" y="123063"/>
                    </a:cubicBezTo>
                    <a:cubicBezTo>
                      <a:pt x="69682" y="123425"/>
                      <a:pt x="60862" y="122587"/>
                      <a:pt x="52271" y="120587"/>
                    </a:cubicBezTo>
                    <a:cubicBezTo>
                      <a:pt x="43698" y="118653"/>
                      <a:pt x="35468" y="115433"/>
                      <a:pt x="27846" y="111062"/>
                    </a:cubicBezTo>
                    <a:cubicBezTo>
                      <a:pt x="19511" y="106709"/>
                      <a:pt x="12288" y="100479"/>
                      <a:pt x="6748" y="92869"/>
                    </a:cubicBezTo>
                    <a:cubicBezTo>
                      <a:pt x="2604" y="87201"/>
                      <a:pt x="579" y="80258"/>
                      <a:pt x="1045" y="73247"/>
                    </a:cubicBezTo>
                    <a:cubicBezTo>
                      <a:pt x="1767" y="65951"/>
                      <a:pt x="4685" y="59036"/>
                      <a:pt x="9409" y="53435"/>
                    </a:cubicBezTo>
                    <a:cubicBezTo>
                      <a:pt x="15197" y="46025"/>
                      <a:pt x="22125" y="39596"/>
                      <a:pt x="29937" y="34385"/>
                    </a:cubicBezTo>
                    <a:lnTo>
                      <a:pt x="0" y="17050"/>
                    </a:lnTo>
                    <a:lnTo>
                      <a:pt x="17582" y="6858"/>
                    </a:lnTo>
                    <a:lnTo>
                      <a:pt x="47234" y="24003"/>
                    </a:lnTo>
                    <a:cubicBezTo>
                      <a:pt x="61157" y="17088"/>
                      <a:pt x="75783" y="11687"/>
                      <a:pt x="90856" y="7906"/>
                    </a:cubicBezTo>
                    <a:cubicBezTo>
                      <a:pt x="105207" y="4324"/>
                      <a:pt x="119785" y="1686"/>
                      <a:pt x="134479" y="0"/>
                    </a:cubicBezTo>
                    <a:lnTo>
                      <a:pt x="149494" y="30289"/>
                    </a:lnTo>
                    <a:close/>
                    <a:moveTo>
                      <a:pt x="63105" y="83629"/>
                    </a:moveTo>
                    <a:cubicBezTo>
                      <a:pt x="69777" y="87497"/>
                      <a:pt x="77484" y="89163"/>
                      <a:pt x="85154" y="88392"/>
                    </a:cubicBezTo>
                    <a:cubicBezTo>
                      <a:pt x="95437" y="87221"/>
                      <a:pt x="105568" y="84954"/>
                      <a:pt x="115376" y="81629"/>
                    </a:cubicBezTo>
                    <a:lnTo>
                      <a:pt x="67857" y="54102"/>
                    </a:lnTo>
                    <a:cubicBezTo>
                      <a:pt x="50370" y="65532"/>
                      <a:pt x="48849" y="75438"/>
                      <a:pt x="63105" y="83629"/>
                    </a:cubicBezTo>
                    <a:close/>
                    <a:moveTo>
                      <a:pt x="229991" y="97631"/>
                    </a:moveTo>
                    <a:cubicBezTo>
                      <a:pt x="222721" y="93631"/>
                      <a:pt x="214339" y="92126"/>
                      <a:pt x="206137" y="93345"/>
                    </a:cubicBezTo>
                    <a:cubicBezTo>
                      <a:pt x="194884" y="94802"/>
                      <a:pt x="183784" y="97260"/>
                      <a:pt x="172969" y="100679"/>
                    </a:cubicBezTo>
                    <a:lnTo>
                      <a:pt x="220488" y="128016"/>
                    </a:lnTo>
                    <a:cubicBezTo>
                      <a:pt x="240512" y="115700"/>
                      <a:pt x="243677" y="105566"/>
                      <a:pt x="229991" y="97631"/>
                    </a:cubicBezTo>
                    <a:close/>
                  </a:path>
                </a:pathLst>
              </a:custGeom>
              <a:solidFill>
                <a:srgbClr val="F9CA0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grpSp>
        <p:grpSp>
          <p:nvGrpSpPr>
            <p:cNvPr id="24610" name="Google Shape;3557;p47">
              <a:extLst>
                <a:ext uri="{FF2B5EF4-FFF2-40B4-BE49-F238E27FC236}">
                  <a16:creationId xmlns:a16="http://schemas.microsoft.com/office/drawing/2014/main" id="{056CD3FB-312B-FDF6-8F87-EFC7A80E5289}"/>
                </a:ext>
              </a:extLst>
            </p:cNvPr>
            <p:cNvGrpSpPr>
              <a:grpSpLocks/>
            </p:cNvGrpSpPr>
            <p:nvPr/>
          </p:nvGrpSpPr>
          <p:grpSpPr bwMode="auto">
            <a:xfrm>
              <a:off x="4993741" y="3268090"/>
              <a:ext cx="883853" cy="621125"/>
              <a:chOff x="6803366" y="4010215"/>
              <a:chExt cx="883853" cy="621125"/>
            </a:xfrm>
          </p:grpSpPr>
          <p:sp>
            <p:nvSpPr>
              <p:cNvPr id="24717" name="Google Shape;3558;p47">
                <a:extLst>
                  <a:ext uri="{FF2B5EF4-FFF2-40B4-BE49-F238E27FC236}">
                    <a16:creationId xmlns:a16="http://schemas.microsoft.com/office/drawing/2014/main" id="{3233F031-B101-96F1-8A05-4FDB564CC2EA}"/>
                  </a:ext>
                </a:extLst>
              </p:cNvPr>
              <p:cNvSpPr>
                <a:spLocks/>
              </p:cNvSpPr>
              <p:nvPr/>
            </p:nvSpPr>
            <p:spPr bwMode="auto">
              <a:xfrm>
                <a:off x="6803366" y="4119848"/>
                <a:ext cx="883852" cy="511492"/>
              </a:xfrm>
              <a:custGeom>
                <a:avLst/>
                <a:gdLst>
                  <a:gd name="T0" fmla="*/ 883852 w 883852"/>
                  <a:gd name="T1" fmla="*/ 255746 h 511492"/>
                  <a:gd name="T2" fmla="*/ 441926 w 883852"/>
                  <a:gd name="T3" fmla="*/ 511493 h 511492"/>
                  <a:gd name="T4" fmla="*/ 0 w 883852"/>
                  <a:gd name="T5" fmla="*/ 255746 h 511492"/>
                  <a:gd name="T6" fmla="*/ 441926 w 883852"/>
                  <a:gd name="T7" fmla="*/ 0 h 511492"/>
                  <a:gd name="T8" fmla="*/ 883852 w 883852"/>
                  <a:gd name="T9" fmla="*/ 255746 h 5114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DD990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718" name="Google Shape;3559;p47">
                <a:extLst>
                  <a:ext uri="{FF2B5EF4-FFF2-40B4-BE49-F238E27FC236}">
                    <a16:creationId xmlns:a16="http://schemas.microsoft.com/office/drawing/2014/main" id="{49CFB6FD-8F61-1A7F-A9D1-79608EC062BA}"/>
                  </a:ext>
                </a:extLst>
              </p:cNvPr>
              <p:cNvSpPr>
                <a:spLocks/>
              </p:cNvSpPr>
              <p:nvPr/>
            </p:nvSpPr>
            <p:spPr bwMode="auto">
              <a:xfrm>
                <a:off x="6803461" y="4262913"/>
                <a:ext cx="87339" cy="116490"/>
              </a:xfrm>
              <a:custGeom>
                <a:avLst/>
                <a:gdLst>
                  <a:gd name="T0" fmla="*/ 0 w 87339"/>
                  <a:gd name="T1" fmla="*/ 116491 h 116490"/>
                  <a:gd name="T2" fmla="*/ 0 w 87339"/>
                  <a:gd name="T3" fmla="*/ 0 h 116490"/>
                  <a:gd name="T4" fmla="*/ 87340 w 87339"/>
                  <a:gd name="T5" fmla="*/ 77915 h 116490"/>
                  <a:gd name="T6" fmla="*/ 0 w 87339"/>
                  <a:gd name="T7" fmla="*/ 116491 h 11649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7339" h="116490" extrusionOk="0">
                    <a:moveTo>
                      <a:pt x="0" y="116491"/>
                    </a:moveTo>
                    <a:lnTo>
                      <a:pt x="0" y="0"/>
                    </a:lnTo>
                    <a:lnTo>
                      <a:pt x="87340" y="77915"/>
                    </a:lnTo>
                    <a:lnTo>
                      <a:pt x="0" y="116491"/>
                    </a:lnTo>
                    <a:close/>
                  </a:path>
                </a:pathLst>
              </a:custGeom>
              <a:solidFill>
                <a:srgbClr val="DD990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719" name="Google Shape;3560;p47">
                <a:extLst>
                  <a:ext uri="{FF2B5EF4-FFF2-40B4-BE49-F238E27FC236}">
                    <a16:creationId xmlns:a16="http://schemas.microsoft.com/office/drawing/2014/main" id="{0B6A93C9-0885-845D-F119-F8D8FE5A6B34}"/>
                  </a:ext>
                </a:extLst>
              </p:cNvPr>
              <p:cNvSpPr>
                <a:spLocks/>
              </p:cNvSpPr>
              <p:nvPr/>
            </p:nvSpPr>
            <p:spPr bwMode="auto">
              <a:xfrm>
                <a:off x="7620692" y="4265961"/>
                <a:ext cx="66526" cy="157067"/>
              </a:xfrm>
              <a:custGeom>
                <a:avLst/>
                <a:gdLst>
                  <a:gd name="T0" fmla="*/ 66527 w 66526"/>
                  <a:gd name="T1" fmla="*/ 0 h 157067"/>
                  <a:gd name="T2" fmla="*/ 66527 w 66526"/>
                  <a:gd name="T3" fmla="*/ 109633 h 157067"/>
                  <a:gd name="T4" fmla="*/ 21859 w 66526"/>
                  <a:gd name="T5" fmla="*/ 157067 h 157067"/>
                  <a:gd name="T6" fmla="*/ 0 w 66526"/>
                  <a:gd name="T7" fmla="*/ 31623 h 157067"/>
                  <a:gd name="T8" fmla="*/ 66527 w 66526"/>
                  <a:gd name="T9" fmla="*/ 0 h 1570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526" h="157067" extrusionOk="0">
                    <a:moveTo>
                      <a:pt x="66527" y="0"/>
                    </a:moveTo>
                    <a:lnTo>
                      <a:pt x="66527" y="109633"/>
                    </a:lnTo>
                    <a:lnTo>
                      <a:pt x="21859" y="157067"/>
                    </a:lnTo>
                    <a:lnTo>
                      <a:pt x="0" y="31623"/>
                    </a:lnTo>
                    <a:lnTo>
                      <a:pt x="66527" y="0"/>
                    </a:lnTo>
                    <a:close/>
                  </a:path>
                </a:pathLst>
              </a:custGeom>
              <a:solidFill>
                <a:srgbClr val="DD990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720" name="Google Shape;3561;p47">
                <a:extLst>
                  <a:ext uri="{FF2B5EF4-FFF2-40B4-BE49-F238E27FC236}">
                    <a16:creationId xmlns:a16="http://schemas.microsoft.com/office/drawing/2014/main" id="{F12C6879-D4CD-B237-85C2-B47F153373E4}"/>
                  </a:ext>
                </a:extLst>
              </p:cNvPr>
              <p:cNvSpPr>
                <a:spLocks/>
              </p:cNvSpPr>
              <p:nvPr/>
            </p:nvSpPr>
            <p:spPr bwMode="auto">
              <a:xfrm>
                <a:off x="6803366" y="4010215"/>
                <a:ext cx="883852" cy="511492"/>
              </a:xfrm>
              <a:custGeom>
                <a:avLst/>
                <a:gdLst>
                  <a:gd name="T0" fmla="*/ 883852 w 883852"/>
                  <a:gd name="T1" fmla="*/ 255746 h 511492"/>
                  <a:gd name="T2" fmla="*/ 441926 w 883852"/>
                  <a:gd name="T3" fmla="*/ 511493 h 511492"/>
                  <a:gd name="T4" fmla="*/ 0 w 883852"/>
                  <a:gd name="T5" fmla="*/ 255746 h 511492"/>
                  <a:gd name="T6" fmla="*/ 441926 w 883852"/>
                  <a:gd name="T7" fmla="*/ 0 h 511492"/>
                  <a:gd name="T8" fmla="*/ 883852 w 883852"/>
                  <a:gd name="T9" fmla="*/ 255746 h 5114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721" name="Google Shape;3562;p47">
                <a:extLst>
                  <a:ext uri="{FF2B5EF4-FFF2-40B4-BE49-F238E27FC236}">
                    <a16:creationId xmlns:a16="http://schemas.microsoft.com/office/drawing/2014/main" id="{261F2DF5-905B-261D-E3D1-7241BDDDF694}"/>
                  </a:ext>
                </a:extLst>
              </p:cNvPr>
              <p:cNvSpPr>
                <a:spLocks/>
              </p:cNvSpPr>
              <p:nvPr/>
            </p:nvSpPr>
            <p:spPr bwMode="auto">
              <a:xfrm>
                <a:off x="6928987" y="4079843"/>
                <a:ext cx="632689" cy="366093"/>
              </a:xfrm>
              <a:custGeom>
                <a:avLst/>
                <a:gdLst>
                  <a:gd name="T0" fmla="*/ 632117 w 632689"/>
                  <a:gd name="T1" fmla="*/ 194024 h 366093"/>
                  <a:gd name="T2" fmla="*/ 540025 w 632689"/>
                  <a:gd name="T3" fmla="*/ 312515 h 366093"/>
                  <a:gd name="T4" fmla="*/ 92587 w 632689"/>
                  <a:gd name="T5" fmla="*/ 312515 h 366093"/>
                  <a:gd name="T6" fmla="*/ 590 w 632689"/>
                  <a:gd name="T7" fmla="*/ 194024 h 366093"/>
                  <a:gd name="T8" fmla="*/ 92587 w 632689"/>
                  <a:gd name="T9" fmla="*/ 53721 h 366093"/>
                  <a:gd name="T10" fmla="*/ 540025 w 632689"/>
                  <a:gd name="T11" fmla="*/ 53721 h 366093"/>
                  <a:gd name="T12" fmla="*/ 632117 w 632689"/>
                  <a:gd name="T13" fmla="*/ 194024 h 36609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689" h="366093" extrusionOk="0">
                    <a:moveTo>
                      <a:pt x="632117" y="194024"/>
                    </a:moveTo>
                    <a:cubicBezTo>
                      <a:pt x="627555" y="237173"/>
                      <a:pt x="596952" y="279749"/>
                      <a:pt x="540025" y="312515"/>
                    </a:cubicBezTo>
                    <a:cubicBezTo>
                      <a:pt x="416476" y="383953"/>
                      <a:pt x="216136" y="383953"/>
                      <a:pt x="92587" y="312515"/>
                    </a:cubicBezTo>
                    <a:cubicBezTo>
                      <a:pt x="35564" y="279559"/>
                      <a:pt x="4962" y="237173"/>
                      <a:pt x="590" y="194024"/>
                    </a:cubicBezTo>
                    <a:cubicBezTo>
                      <a:pt x="-4732" y="143637"/>
                      <a:pt x="25965" y="92107"/>
                      <a:pt x="92587" y="53721"/>
                    </a:cubicBezTo>
                    <a:cubicBezTo>
                      <a:pt x="216136" y="-17907"/>
                      <a:pt x="416476" y="-17907"/>
                      <a:pt x="540025" y="53721"/>
                    </a:cubicBezTo>
                    <a:cubicBezTo>
                      <a:pt x="606836" y="92107"/>
                      <a:pt x="637344" y="143637"/>
                      <a:pt x="632117" y="194024"/>
                    </a:cubicBez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722" name="Google Shape;3563;p47">
                <a:extLst>
                  <a:ext uri="{FF2B5EF4-FFF2-40B4-BE49-F238E27FC236}">
                    <a16:creationId xmlns:a16="http://schemas.microsoft.com/office/drawing/2014/main" id="{F75B0DF9-CA80-177E-D0A1-956C958EC427}"/>
                  </a:ext>
                </a:extLst>
              </p:cNvPr>
              <p:cNvSpPr>
                <a:spLocks/>
              </p:cNvSpPr>
              <p:nvPr/>
            </p:nvSpPr>
            <p:spPr bwMode="auto">
              <a:xfrm>
                <a:off x="6929577" y="4101750"/>
                <a:ext cx="631526" cy="344186"/>
              </a:xfrm>
              <a:custGeom>
                <a:avLst/>
                <a:gdLst>
                  <a:gd name="T0" fmla="*/ 631527 w 631526"/>
                  <a:gd name="T1" fmla="*/ 172117 h 344186"/>
                  <a:gd name="T2" fmla="*/ 539435 w 631526"/>
                  <a:gd name="T3" fmla="*/ 290608 h 344186"/>
                  <a:gd name="T4" fmla="*/ 91997 w 631526"/>
                  <a:gd name="T5" fmla="*/ 290608 h 344186"/>
                  <a:gd name="T6" fmla="*/ 0 w 631526"/>
                  <a:gd name="T7" fmla="*/ 172117 h 344186"/>
                  <a:gd name="T8" fmla="*/ 91997 w 631526"/>
                  <a:gd name="T9" fmla="*/ 53721 h 344186"/>
                  <a:gd name="T10" fmla="*/ 539435 w 631526"/>
                  <a:gd name="T11" fmla="*/ 53721 h 344186"/>
                  <a:gd name="T12" fmla="*/ 631527 w 631526"/>
                  <a:gd name="T13" fmla="*/ 172117 h 3441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1526" h="344186" extrusionOk="0">
                    <a:moveTo>
                      <a:pt x="631527" y="172117"/>
                    </a:moveTo>
                    <a:cubicBezTo>
                      <a:pt x="626965" y="215265"/>
                      <a:pt x="596363" y="257842"/>
                      <a:pt x="539435" y="290608"/>
                    </a:cubicBezTo>
                    <a:cubicBezTo>
                      <a:pt x="415886" y="362045"/>
                      <a:pt x="215546" y="362045"/>
                      <a:pt x="91997" y="290608"/>
                    </a:cubicBezTo>
                    <a:cubicBezTo>
                      <a:pt x="34974" y="257651"/>
                      <a:pt x="4372" y="215265"/>
                      <a:pt x="0" y="172117"/>
                    </a:cubicBezTo>
                    <a:cubicBezTo>
                      <a:pt x="4372" y="129064"/>
                      <a:pt x="35069" y="86392"/>
                      <a:pt x="91997" y="53721"/>
                    </a:cubicBezTo>
                    <a:cubicBezTo>
                      <a:pt x="215546" y="-17907"/>
                      <a:pt x="415886" y="-17907"/>
                      <a:pt x="539435" y="53721"/>
                    </a:cubicBezTo>
                    <a:cubicBezTo>
                      <a:pt x="596743" y="86678"/>
                      <a:pt x="626965" y="129064"/>
                      <a:pt x="631527" y="172117"/>
                    </a:cubicBezTo>
                    <a:close/>
                  </a:path>
                </a:pathLst>
              </a:custGeom>
              <a:solidFill>
                <a:srgbClr val="E8A30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723" name="Google Shape;3564;p47">
                <a:extLst>
                  <a:ext uri="{FF2B5EF4-FFF2-40B4-BE49-F238E27FC236}">
                    <a16:creationId xmlns:a16="http://schemas.microsoft.com/office/drawing/2014/main" id="{5BC20CD2-E5FD-7417-BD1E-FF424FE42A9C}"/>
                  </a:ext>
                </a:extLst>
              </p:cNvPr>
              <p:cNvSpPr>
                <a:spLocks/>
              </p:cNvSpPr>
              <p:nvPr/>
            </p:nvSpPr>
            <p:spPr bwMode="auto">
              <a:xfrm>
                <a:off x="7091046" y="4183856"/>
                <a:ext cx="294970" cy="185451"/>
              </a:xfrm>
              <a:custGeom>
                <a:avLst/>
                <a:gdLst>
                  <a:gd name="T0" fmla="*/ 149590 w 294970"/>
                  <a:gd name="T1" fmla="*/ 30194 h 185451"/>
                  <a:gd name="T2" fmla="*/ 137995 w 294970"/>
                  <a:gd name="T3" fmla="*/ 31052 h 185451"/>
                  <a:gd name="T4" fmla="*/ 120508 w 294970"/>
                  <a:gd name="T5" fmla="*/ 34195 h 185451"/>
                  <a:gd name="T6" fmla="*/ 100360 w 294970"/>
                  <a:gd name="T7" fmla="*/ 39434 h 185451"/>
                  <a:gd name="T8" fmla="*/ 80592 w 294970"/>
                  <a:gd name="T9" fmla="*/ 46958 h 185451"/>
                  <a:gd name="T10" fmla="*/ 131342 w 294970"/>
                  <a:gd name="T11" fmla="*/ 76390 h 185451"/>
                  <a:gd name="T12" fmla="*/ 140846 w 294970"/>
                  <a:gd name="T13" fmla="*/ 73152 h 185451"/>
                  <a:gd name="T14" fmla="*/ 177436 w 294970"/>
                  <a:gd name="T15" fmla="*/ 62198 h 185451"/>
                  <a:gd name="T16" fmla="*/ 210319 w 294970"/>
                  <a:gd name="T17" fmla="*/ 56769 h 185451"/>
                  <a:gd name="T18" fmla="*/ 240636 w 294970"/>
                  <a:gd name="T19" fmla="*/ 58769 h 185451"/>
                  <a:gd name="T20" fmla="*/ 269147 w 294970"/>
                  <a:gd name="T21" fmla="*/ 70104 h 185451"/>
                  <a:gd name="T22" fmla="*/ 291006 w 294970"/>
                  <a:gd name="T23" fmla="*/ 89154 h 185451"/>
                  <a:gd name="T24" fmla="*/ 294237 w 294970"/>
                  <a:gd name="T25" fmla="*/ 109061 h 185451"/>
                  <a:gd name="T26" fmla="*/ 282357 w 294970"/>
                  <a:gd name="T27" fmla="*/ 128683 h 185451"/>
                  <a:gd name="T28" fmla="*/ 259168 w 294970"/>
                  <a:gd name="T29" fmla="*/ 147066 h 185451"/>
                  <a:gd name="T30" fmla="*/ 291481 w 294970"/>
                  <a:gd name="T31" fmla="*/ 166116 h 185451"/>
                  <a:gd name="T32" fmla="*/ 273709 w 294970"/>
                  <a:gd name="T33" fmla="*/ 176117 h 185451"/>
                  <a:gd name="T34" fmla="*/ 241111 w 294970"/>
                  <a:gd name="T35" fmla="*/ 157067 h 185451"/>
                  <a:gd name="T36" fmla="*/ 192642 w 294970"/>
                  <a:gd name="T37" fmla="*/ 175451 h 185451"/>
                  <a:gd name="T38" fmla="*/ 139230 w 294970"/>
                  <a:gd name="T39" fmla="*/ 185452 h 185451"/>
                  <a:gd name="T40" fmla="*/ 122219 w 294970"/>
                  <a:gd name="T41" fmla="*/ 154877 h 185451"/>
                  <a:gd name="T42" fmla="*/ 136474 w 294970"/>
                  <a:gd name="T43" fmla="*/ 153734 h 185451"/>
                  <a:gd name="T44" fmla="*/ 157763 w 294970"/>
                  <a:gd name="T45" fmla="*/ 150114 h 185451"/>
                  <a:gd name="T46" fmla="*/ 182568 w 294970"/>
                  <a:gd name="T47" fmla="*/ 143732 h 185451"/>
                  <a:gd name="T48" fmla="*/ 207372 w 294970"/>
                  <a:gd name="T49" fmla="*/ 134207 h 185451"/>
                  <a:gd name="T50" fmla="*/ 156812 w 294970"/>
                  <a:gd name="T51" fmla="*/ 104965 h 185451"/>
                  <a:gd name="T52" fmla="*/ 150255 w 294970"/>
                  <a:gd name="T53" fmla="*/ 107252 h 185451"/>
                  <a:gd name="T54" fmla="*/ 143317 w 294970"/>
                  <a:gd name="T55" fmla="*/ 109347 h 185451"/>
                  <a:gd name="T56" fmla="*/ 108343 w 294970"/>
                  <a:gd name="T57" fmla="*/ 118872 h 185451"/>
                  <a:gd name="T58" fmla="*/ 78596 w 294970"/>
                  <a:gd name="T59" fmla="*/ 122872 h 185451"/>
                  <a:gd name="T60" fmla="*/ 52271 w 294970"/>
                  <a:gd name="T61" fmla="*/ 120396 h 185451"/>
                  <a:gd name="T62" fmla="*/ 27941 w 294970"/>
                  <a:gd name="T63" fmla="*/ 110871 h 185451"/>
                  <a:gd name="T64" fmla="*/ 6748 w 294970"/>
                  <a:gd name="T65" fmla="*/ 92773 h 185451"/>
                  <a:gd name="T66" fmla="*/ 1045 w 294970"/>
                  <a:gd name="T67" fmla="*/ 73057 h 185451"/>
                  <a:gd name="T68" fmla="*/ 9409 w 294970"/>
                  <a:gd name="T69" fmla="*/ 53340 h 185451"/>
                  <a:gd name="T70" fmla="*/ 29937 w 294970"/>
                  <a:gd name="T71" fmla="*/ 34290 h 185451"/>
                  <a:gd name="T72" fmla="*/ 0 w 294970"/>
                  <a:gd name="T73" fmla="*/ 16954 h 185451"/>
                  <a:gd name="T74" fmla="*/ 17582 w 294970"/>
                  <a:gd name="T75" fmla="*/ 6763 h 185451"/>
                  <a:gd name="T76" fmla="*/ 47329 w 294970"/>
                  <a:gd name="T77" fmla="*/ 23908 h 185451"/>
                  <a:gd name="T78" fmla="*/ 90951 w 294970"/>
                  <a:gd name="T79" fmla="*/ 7906 h 185451"/>
                  <a:gd name="T80" fmla="*/ 134573 w 294970"/>
                  <a:gd name="T81" fmla="*/ 0 h 185451"/>
                  <a:gd name="T82" fmla="*/ 149590 w 294970"/>
                  <a:gd name="T83" fmla="*/ 30194 h 185451"/>
                  <a:gd name="T84" fmla="*/ 63200 w 294970"/>
                  <a:gd name="T85" fmla="*/ 83534 h 185451"/>
                  <a:gd name="T86" fmla="*/ 85249 w 294970"/>
                  <a:gd name="T87" fmla="*/ 88297 h 185451"/>
                  <a:gd name="T88" fmla="*/ 115566 w 294970"/>
                  <a:gd name="T89" fmla="*/ 81439 h 185451"/>
                  <a:gd name="T90" fmla="*/ 68047 w 294970"/>
                  <a:gd name="T91" fmla="*/ 53912 h 185451"/>
                  <a:gd name="T92" fmla="*/ 63200 w 294970"/>
                  <a:gd name="T93" fmla="*/ 83344 h 185451"/>
                  <a:gd name="T94" fmla="*/ 63200 w 294970"/>
                  <a:gd name="T95" fmla="*/ 83534 h 185451"/>
                  <a:gd name="T96" fmla="*/ 230087 w 294970"/>
                  <a:gd name="T97" fmla="*/ 97441 h 185451"/>
                  <a:gd name="T98" fmla="*/ 206327 w 294970"/>
                  <a:gd name="T99" fmla="*/ 93154 h 185451"/>
                  <a:gd name="T100" fmla="*/ 173064 w 294970"/>
                  <a:gd name="T101" fmla="*/ 100489 h 185451"/>
                  <a:gd name="T102" fmla="*/ 220583 w 294970"/>
                  <a:gd name="T103" fmla="*/ 127826 h 185451"/>
                  <a:gd name="T104" fmla="*/ 230087 w 294970"/>
                  <a:gd name="T105" fmla="*/ 97441 h 18545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94970" h="185451" extrusionOk="0">
                    <a:moveTo>
                      <a:pt x="149590" y="30194"/>
                    </a:moveTo>
                    <a:cubicBezTo>
                      <a:pt x="145702" y="30137"/>
                      <a:pt x="141825" y="30423"/>
                      <a:pt x="137995" y="31052"/>
                    </a:cubicBezTo>
                    <a:cubicBezTo>
                      <a:pt x="132768" y="31813"/>
                      <a:pt x="126970" y="32861"/>
                      <a:pt x="120508" y="34195"/>
                    </a:cubicBezTo>
                    <a:cubicBezTo>
                      <a:pt x="114045" y="35528"/>
                      <a:pt x="107393" y="37338"/>
                      <a:pt x="100360" y="39434"/>
                    </a:cubicBezTo>
                    <a:cubicBezTo>
                      <a:pt x="93593" y="41453"/>
                      <a:pt x="86988" y="43967"/>
                      <a:pt x="80592" y="46958"/>
                    </a:cubicBezTo>
                    <a:lnTo>
                      <a:pt x="131342" y="76390"/>
                    </a:lnTo>
                    <a:lnTo>
                      <a:pt x="140846" y="73152"/>
                    </a:lnTo>
                    <a:cubicBezTo>
                      <a:pt x="153771" y="68866"/>
                      <a:pt x="165936" y="65151"/>
                      <a:pt x="177436" y="62198"/>
                    </a:cubicBezTo>
                    <a:cubicBezTo>
                      <a:pt x="188184" y="59274"/>
                      <a:pt x="199199" y="57455"/>
                      <a:pt x="210319" y="56769"/>
                    </a:cubicBezTo>
                    <a:cubicBezTo>
                      <a:pt x="220469" y="56074"/>
                      <a:pt x="230666" y="56750"/>
                      <a:pt x="240636" y="58769"/>
                    </a:cubicBezTo>
                    <a:cubicBezTo>
                      <a:pt x="250672" y="61036"/>
                      <a:pt x="260290" y="64856"/>
                      <a:pt x="269147" y="70104"/>
                    </a:cubicBezTo>
                    <a:cubicBezTo>
                      <a:pt x="277929" y="74495"/>
                      <a:pt x="285446" y="81048"/>
                      <a:pt x="291006" y="89154"/>
                    </a:cubicBezTo>
                    <a:cubicBezTo>
                      <a:pt x="294722" y="95079"/>
                      <a:pt x="295891" y="102260"/>
                      <a:pt x="294237" y="109061"/>
                    </a:cubicBezTo>
                    <a:cubicBezTo>
                      <a:pt x="292099" y="116548"/>
                      <a:pt x="287993" y="123330"/>
                      <a:pt x="282357" y="128683"/>
                    </a:cubicBezTo>
                    <a:cubicBezTo>
                      <a:pt x="275382" y="135712"/>
                      <a:pt x="267598" y="141884"/>
                      <a:pt x="259168" y="147066"/>
                    </a:cubicBezTo>
                    <a:lnTo>
                      <a:pt x="291481" y="166116"/>
                    </a:lnTo>
                    <a:lnTo>
                      <a:pt x="273709" y="176117"/>
                    </a:lnTo>
                    <a:lnTo>
                      <a:pt x="241111" y="157067"/>
                    </a:lnTo>
                    <a:cubicBezTo>
                      <a:pt x="225591" y="164773"/>
                      <a:pt x="209359" y="170926"/>
                      <a:pt x="192642" y="175451"/>
                    </a:cubicBezTo>
                    <a:cubicBezTo>
                      <a:pt x="175155" y="180289"/>
                      <a:pt x="157288" y="183632"/>
                      <a:pt x="139230" y="185452"/>
                    </a:cubicBezTo>
                    <a:lnTo>
                      <a:pt x="122219" y="154877"/>
                    </a:lnTo>
                    <a:cubicBezTo>
                      <a:pt x="126990" y="154753"/>
                      <a:pt x="131751" y="154372"/>
                      <a:pt x="136474" y="153734"/>
                    </a:cubicBezTo>
                    <a:cubicBezTo>
                      <a:pt x="143631" y="152914"/>
                      <a:pt x="150739" y="151705"/>
                      <a:pt x="157763" y="150114"/>
                    </a:cubicBezTo>
                    <a:cubicBezTo>
                      <a:pt x="165556" y="148399"/>
                      <a:pt x="173824" y="146304"/>
                      <a:pt x="182568" y="143732"/>
                    </a:cubicBezTo>
                    <a:cubicBezTo>
                      <a:pt x="191064" y="141179"/>
                      <a:pt x="199351" y="137998"/>
                      <a:pt x="207372" y="134207"/>
                    </a:cubicBezTo>
                    <a:lnTo>
                      <a:pt x="156812" y="104965"/>
                    </a:lnTo>
                    <a:lnTo>
                      <a:pt x="150255" y="107252"/>
                    </a:lnTo>
                    <a:lnTo>
                      <a:pt x="143317" y="109347"/>
                    </a:lnTo>
                    <a:cubicBezTo>
                      <a:pt x="130582" y="113538"/>
                      <a:pt x="118987" y="116872"/>
                      <a:pt x="108343" y="118872"/>
                    </a:cubicBezTo>
                    <a:cubicBezTo>
                      <a:pt x="98573" y="121148"/>
                      <a:pt x="88613" y="122482"/>
                      <a:pt x="78596" y="122872"/>
                    </a:cubicBezTo>
                    <a:cubicBezTo>
                      <a:pt x="69748" y="123187"/>
                      <a:pt x="60900" y="122358"/>
                      <a:pt x="52271" y="120396"/>
                    </a:cubicBezTo>
                    <a:cubicBezTo>
                      <a:pt x="43727" y="118472"/>
                      <a:pt x="35525" y="115253"/>
                      <a:pt x="27941" y="110871"/>
                    </a:cubicBezTo>
                    <a:cubicBezTo>
                      <a:pt x="19606" y="106518"/>
                      <a:pt x="12364" y="100327"/>
                      <a:pt x="6748" y="92773"/>
                    </a:cubicBezTo>
                    <a:cubicBezTo>
                      <a:pt x="2680" y="87039"/>
                      <a:pt x="665" y="80086"/>
                      <a:pt x="1045" y="73057"/>
                    </a:cubicBezTo>
                    <a:cubicBezTo>
                      <a:pt x="1787" y="65789"/>
                      <a:pt x="4704" y="58922"/>
                      <a:pt x="9409" y="53340"/>
                    </a:cubicBezTo>
                    <a:cubicBezTo>
                      <a:pt x="15244" y="45977"/>
                      <a:pt x="22163" y="39557"/>
                      <a:pt x="29937" y="34290"/>
                    </a:cubicBezTo>
                    <a:lnTo>
                      <a:pt x="0" y="16954"/>
                    </a:lnTo>
                    <a:lnTo>
                      <a:pt x="17582" y="6763"/>
                    </a:lnTo>
                    <a:lnTo>
                      <a:pt x="47329" y="23908"/>
                    </a:lnTo>
                    <a:cubicBezTo>
                      <a:pt x="61261" y="17031"/>
                      <a:pt x="75878" y="11668"/>
                      <a:pt x="90951" y="7906"/>
                    </a:cubicBezTo>
                    <a:cubicBezTo>
                      <a:pt x="105283" y="4220"/>
                      <a:pt x="119862" y="1581"/>
                      <a:pt x="134573" y="0"/>
                    </a:cubicBezTo>
                    <a:lnTo>
                      <a:pt x="149590" y="30194"/>
                    </a:lnTo>
                    <a:close/>
                    <a:moveTo>
                      <a:pt x="63200" y="83534"/>
                    </a:moveTo>
                    <a:cubicBezTo>
                      <a:pt x="69881" y="87363"/>
                      <a:pt x="77589" y="89021"/>
                      <a:pt x="85249" y="88297"/>
                    </a:cubicBezTo>
                    <a:cubicBezTo>
                      <a:pt x="95579" y="87135"/>
                      <a:pt x="105739" y="84830"/>
                      <a:pt x="115566" y="81439"/>
                    </a:cubicBezTo>
                    <a:lnTo>
                      <a:pt x="68047" y="53912"/>
                    </a:lnTo>
                    <a:cubicBezTo>
                      <a:pt x="50560" y="65341"/>
                      <a:pt x="48944" y="75152"/>
                      <a:pt x="63200" y="83344"/>
                    </a:cubicBezTo>
                    <a:lnTo>
                      <a:pt x="63200" y="83534"/>
                    </a:lnTo>
                    <a:close/>
                    <a:moveTo>
                      <a:pt x="230087" y="97441"/>
                    </a:moveTo>
                    <a:cubicBezTo>
                      <a:pt x="222826" y="93516"/>
                      <a:pt x="214500" y="92021"/>
                      <a:pt x="206327" y="93154"/>
                    </a:cubicBezTo>
                    <a:cubicBezTo>
                      <a:pt x="195056" y="94659"/>
                      <a:pt x="183927" y="97117"/>
                      <a:pt x="173064" y="100489"/>
                    </a:cubicBezTo>
                    <a:lnTo>
                      <a:pt x="220583" y="127826"/>
                    </a:lnTo>
                    <a:cubicBezTo>
                      <a:pt x="240541" y="115538"/>
                      <a:pt x="243772" y="105346"/>
                      <a:pt x="230087" y="97441"/>
                    </a:cubicBez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724" name="Google Shape;3565;p47">
                <a:extLst>
                  <a:ext uri="{FF2B5EF4-FFF2-40B4-BE49-F238E27FC236}">
                    <a16:creationId xmlns:a16="http://schemas.microsoft.com/office/drawing/2014/main" id="{E40A56FD-BBF2-50B7-FD25-1AA622F0E0C6}"/>
                  </a:ext>
                </a:extLst>
              </p:cNvPr>
              <p:cNvSpPr>
                <a:spLocks/>
              </p:cNvSpPr>
              <p:nvPr/>
            </p:nvSpPr>
            <p:spPr bwMode="auto">
              <a:xfrm>
                <a:off x="7213360" y="4321778"/>
                <a:ext cx="19007" cy="25526"/>
              </a:xfrm>
              <a:custGeom>
                <a:avLst/>
                <a:gdLst>
                  <a:gd name="T0" fmla="*/ 0 w 19007"/>
                  <a:gd name="T1" fmla="*/ 17145 h 25526"/>
                  <a:gd name="T2" fmla="*/ 0 w 19007"/>
                  <a:gd name="T3" fmla="*/ 0 h 25526"/>
                  <a:gd name="T4" fmla="*/ 19008 w 19007"/>
                  <a:gd name="T5" fmla="*/ 12478 h 25526"/>
                  <a:gd name="T6" fmla="*/ 10549 w 19007"/>
                  <a:gd name="T7" fmla="*/ 25527 h 25526"/>
                  <a:gd name="T8" fmla="*/ 0 w 19007"/>
                  <a:gd name="T9" fmla="*/ 17145 h 255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007" h="25526" extrusionOk="0">
                    <a:moveTo>
                      <a:pt x="0" y="17145"/>
                    </a:moveTo>
                    <a:cubicBezTo>
                      <a:pt x="475" y="15907"/>
                      <a:pt x="0" y="0"/>
                      <a:pt x="0" y="0"/>
                    </a:cubicBezTo>
                    <a:lnTo>
                      <a:pt x="19008" y="12478"/>
                    </a:lnTo>
                    <a:lnTo>
                      <a:pt x="10549" y="25527"/>
                    </a:lnTo>
                    <a:lnTo>
                      <a:pt x="0" y="17145"/>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725" name="Google Shape;3566;p47">
                <a:extLst>
                  <a:ext uri="{FF2B5EF4-FFF2-40B4-BE49-F238E27FC236}">
                    <a16:creationId xmlns:a16="http://schemas.microsoft.com/office/drawing/2014/main" id="{8A405201-4450-0425-203E-B67E1886AB26}"/>
                  </a:ext>
                </a:extLst>
              </p:cNvPr>
              <p:cNvSpPr>
                <a:spLocks/>
              </p:cNvSpPr>
              <p:nvPr/>
            </p:nvSpPr>
            <p:spPr bwMode="auto">
              <a:xfrm>
                <a:off x="7340425" y="4332636"/>
                <a:ext cx="42101" cy="19716"/>
              </a:xfrm>
              <a:custGeom>
                <a:avLst/>
                <a:gdLst>
                  <a:gd name="T0" fmla="*/ 42102 w 42101"/>
                  <a:gd name="T1" fmla="*/ 17145 h 19716"/>
                  <a:gd name="T2" fmla="*/ 42102 w 42101"/>
                  <a:gd name="T3" fmla="*/ 0 h 19716"/>
                  <a:gd name="T4" fmla="*/ 0 w 42101"/>
                  <a:gd name="T5" fmla="*/ 3238 h 19716"/>
                  <a:gd name="T6" fmla="*/ 24235 w 42101"/>
                  <a:gd name="T7" fmla="*/ 19717 h 19716"/>
                  <a:gd name="T8" fmla="*/ 42102 w 42101"/>
                  <a:gd name="T9" fmla="*/ 17145 h 197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101" h="19716" extrusionOk="0">
                    <a:moveTo>
                      <a:pt x="42102" y="17145"/>
                    </a:moveTo>
                    <a:lnTo>
                      <a:pt x="42102" y="0"/>
                    </a:lnTo>
                    <a:lnTo>
                      <a:pt x="0" y="3238"/>
                    </a:lnTo>
                    <a:lnTo>
                      <a:pt x="24235" y="19717"/>
                    </a:lnTo>
                    <a:lnTo>
                      <a:pt x="42102" y="17145"/>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726" name="Google Shape;3567;p47">
                <a:extLst>
                  <a:ext uri="{FF2B5EF4-FFF2-40B4-BE49-F238E27FC236}">
                    <a16:creationId xmlns:a16="http://schemas.microsoft.com/office/drawing/2014/main" id="{890430EB-A612-1E94-98FC-9CC75FAFF8A4}"/>
                  </a:ext>
                </a:extLst>
              </p:cNvPr>
              <p:cNvSpPr>
                <a:spLocks/>
              </p:cNvSpPr>
              <p:nvPr/>
            </p:nvSpPr>
            <p:spPr bwMode="auto">
              <a:xfrm>
                <a:off x="7354586" y="4269390"/>
                <a:ext cx="31457" cy="17335"/>
              </a:xfrm>
              <a:custGeom>
                <a:avLst/>
                <a:gdLst>
                  <a:gd name="T0" fmla="*/ 31458 w 31457"/>
                  <a:gd name="T1" fmla="*/ 17335 h 17335"/>
                  <a:gd name="T2" fmla="*/ 31458 w 31457"/>
                  <a:gd name="T3" fmla="*/ 0 h 17335"/>
                  <a:gd name="T4" fmla="*/ 0 w 31457"/>
                  <a:gd name="T5" fmla="*/ 11430 h 17335"/>
                  <a:gd name="T6" fmla="*/ 31458 w 31457"/>
                  <a:gd name="T7" fmla="*/ 17335 h 173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457" h="17335" extrusionOk="0">
                    <a:moveTo>
                      <a:pt x="31458" y="17335"/>
                    </a:moveTo>
                    <a:lnTo>
                      <a:pt x="31458" y="0"/>
                    </a:lnTo>
                    <a:lnTo>
                      <a:pt x="0" y="11430"/>
                    </a:lnTo>
                    <a:lnTo>
                      <a:pt x="31458" y="17335"/>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727" name="Google Shape;3568;p47">
                <a:extLst>
                  <a:ext uri="{FF2B5EF4-FFF2-40B4-BE49-F238E27FC236}">
                    <a16:creationId xmlns:a16="http://schemas.microsoft.com/office/drawing/2014/main" id="{31AB4A57-0E1D-69C6-C0D4-F83634017C79}"/>
                  </a:ext>
                </a:extLst>
              </p:cNvPr>
              <p:cNvSpPr>
                <a:spLocks/>
              </p:cNvSpPr>
              <p:nvPr/>
            </p:nvSpPr>
            <p:spPr bwMode="auto">
              <a:xfrm>
                <a:off x="7255747" y="4276153"/>
                <a:ext cx="47328" cy="33147"/>
              </a:xfrm>
              <a:custGeom>
                <a:avLst/>
                <a:gdLst>
                  <a:gd name="T0" fmla="*/ 0 w 47328"/>
                  <a:gd name="T1" fmla="*/ 10096 h 33147"/>
                  <a:gd name="T2" fmla="*/ 10454 w 47328"/>
                  <a:gd name="T3" fmla="*/ 0 h 33147"/>
                  <a:gd name="T4" fmla="*/ 47329 w 47328"/>
                  <a:gd name="T5" fmla="*/ 25622 h 33147"/>
                  <a:gd name="T6" fmla="*/ 45048 w 47328"/>
                  <a:gd name="T7" fmla="*/ 33147 h 33147"/>
                  <a:gd name="T8" fmla="*/ 16536 w 47328"/>
                  <a:gd name="T9" fmla="*/ 20764 h 33147"/>
                  <a:gd name="T10" fmla="*/ 0 w 47328"/>
                  <a:gd name="T11" fmla="*/ 10096 h 331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328" h="33147" extrusionOk="0">
                    <a:moveTo>
                      <a:pt x="0" y="10096"/>
                    </a:moveTo>
                    <a:lnTo>
                      <a:pt x="10454" y="0"/>
                    </a:lnTo>
                    <a:lnTo>
                      <a:pt x="47329" y="25622"/>
                    </a:lnTo>
                    <a:lnTo>
                      <a:pt x="45048" y="33147"/>
                    </a:lnTo>
                    <a:cubicBezTo>
                      <a:pt x="45048" y="33147"/>
                      <a:pt x="17487" y="21527"/>
                      <a:pt x="16536" y="20764"/>
                    </a:cubicBezTo>
                    <a:lnTo>
                      <a:pt x="0" y="10096"/>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728" name="Google Shape;3569;p47">
                <a:extLst>
                  <a:ext uri="{FF2B5EF4-FFF2-40B4-BE49-F238E27FC236}">
                    <a16:creationId xmlns:a16="http://schemas.microsoft.com/office/drawing/2014/main" id="{0A72C742-95ED-D4FA-AC20-BC0B7A0C9A1A}"/>
                  </a:ext>
                </a:extLst>
              </p:cNvPr>
              <p:cNvSpPr>
                <a:spLocks/>
              </p:cNvSpPr>
              <p:nvPr/>
            </p:nvSpPr>
            <p:spPr bwMode="auto">
              <a:xfrm>
                <a:off x="7159188" y="4220622"/>
                <a:ext cx="58923" cy="38957"/>
              </a:xfrm>
              <a:custGeom>
                <a:avLst/>
                <a:gdLst>
                  <a:gd name="T0" fmla="*/ 0 w 58923"/>
                  <a:gd name="T1" fmla="*/ 11144 h 38957"/>
                  <a:gd name="T2" fmla="*/ 48944 w 58923"/>
                  <a:gd name="T3" fmla="*/ 38958 h 38957"/>
                  <a:gd name="T4" fmla="*/ 58924 w 58923"/>
                  <a:gd name="T5" fmla="*/ 31623 h 38957"/>
                  <a:gd name="T6" fmla="*/ 52366 w 58923"/>
                  <a:gd name="T7" fmla="*/ 23908 h 38957"/>
                  <a:gd name="T8" fmla="*/ 37065 w 58923"/>
                  <a:gd name="T9" fmla="*/ 11144 h 38957"/>
                  <a:gd name="T10" fmla="*/ 10169 w 58923"/>
                  <a:gd name="T11" fmla="*/ 0 h 38957"/>
                  <a:gd name="T12" fmla="*/ 0 w 58923"/>
                  <a:gd name="T13" fmla="*/ 11144 h 389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8923" h="38957" extrusionOk="0">
                    <a:moveTo>
                      <a:pt x="0" y="11144"/>
                    </a:moveTo>
                    <a:lnTo>
                      <a:pt x="48944" y="38958"/>
                    </a:lnTo>
                    <a:lnTo>
                      <a:pt x="58924" y="31623"/>
                    </a:lnTo>
                    <a:cubicBezTo>
                      <a:pt x="58924" y="31623"/>
                      <a:pt x="52841" y="24575"/>
                      <a:pt x="52366" y="23908"/>
                    </a:cubicBezTo>
                    <a:cubicBezTo>
                      <a:pt x="47966" y="18879"/>
                      <a:pt x="42805" y="14574"/>
                      <a:pt x="37065" y="11144"/>
                    </a:cubicBezTo>
                    <a:cubicBezTo>
                      <a:pt x="33454" y="10478"/>
                      <a:pt x="10169" y="0"/>
                      <a:pt x="10169" y="0"/>
                    </a:cubicBezTo>
                    <a:lnTo>
                      <a:pt x="0" y="11144"/>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729" name="Google Shape;3570;p47">
                <a:extLst>
                  <a:ext uri="{FF2B5EF4-FFF2-40B4-BE49-F238E27FC236}">
                    <a16:creationId xmlns:a16="http://schemas.microsoft.com/office/drawing/2014/main" id="{51903A3C-72B9-6667-5E31-C46EC8FFF192}"/>
                  </a:ext>
                </a:extLst>
              </p:cNvPr>
              <p:cNvSpPr>
                <a:spLocks/>
              </p:cNvSpPr>
              <p:nvPr/>
            </p:nvSpPr>
            <p:spPr bwMode="auto">
              <a:xfrm>
                <a:off x="7213360" y="4189475"/>
                <a:ext cx="27275" cy="24574"/>
              </a:xfrm>
              <a:custGeom>
                <a:avLst/>
                <a:gdLst>
                  <a:gd name="T0" fmla="*/ 27276 w 27275"/>
                  <a:gd name="T1" fmla="*/ 24575 h 24574"/>
                  <a:gd name="T2" fmla="*/ 27276 w 27275"/>
                  <a:gd name="T3" fmla="*/ 7334 h 24574"/>
                  <a:gd name="T4" fmla="*/ 4752 w 27275"/>
                  <a:gd name="T5" fmla="*/ 0 h 24574"/>
                  <a:gd name="T6" fmla="*/ 0 w 27275"/>
                  <a:gd name="T7" fmla="*/ 13526 h 24574"/>
                  <a:gd name="T8" fmla="*/ 1140 w 27275"/>
                  <a:gd name="T9" fmla="*/ 19621 h 24574"/>
                  <a:gd name="T10" fmla="*/ 27276 w 27275"/>
                  <a:gd name="T11" fmla="*/ 24575 h 245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275" h="24574" extrusionOk="0">
                    <a:moveTo>
                      <a:pt x="27276" y="24575"/>
                    </a:moveTo>
                    <a:lnTo>
                      <a:pt x="27276" y="7334"/>
                    </a:lnTo>
                    <a:lnTo>
                      <a:pt x="4752" y="0"/>
                    </a:lnTo>
                    <a:lnTo>
                      <a:pt x="0" y="13526"/>
                    </a:lnTo>
                    <a:lnTo>
                      <a:pt x="1140" y="19621"/>
                    </a:lnTo>
                    <a:lnTo>
                      <a:pt x="27276" y="24575"/>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730" name="Google Shape;3571;p47">
                <a:extLst>
                  <a:ext uri="{FF2B5EF4-FFF2-40B4-BE49-F238E27FC236}">
                    <a16:creationId xmlns:a16="http://schemas.microsoft.com/office/drawing/2014/main" id="{FB97A8A8-2420-3C22-CA60-730795AFF0B9}"/>
                  </a:ext>
                </a:extLst>
              </p:cNvPr>
              <p:cNvSpPr>
                <a:spLocks/>
              </p:cNvSpPr>
              <p:nvPr/>
            </p:nvSpPr>
            <p:spPr bwMode="auto">
              <a:xfrm>
                <a:off x="7091141" y="4184427"/>
                <a:ext cx="26040" cy="19431"/>
              </a:xfrm>
              <a:custGeom>
                <a:avLst/>
                <a:gdLst>
                  <a:gd name="T0" fmla="*/ 0 w 26040"/>
                  <a:gd name="T1" fmla="*/ 17145 h 19431"/>
                  <a:gd name="T2" fmla="*/ 0 w 26040"/>
                  <a:gd name="T3" fmla="*/ 0 h 19431"/>
                  <a:gd name="T4" fmla="*/ 26041 w 26040"/>
                  <a:gd name="T5" fmla="*/ 2762 h 19431"/>
                  <a:gd name="T6" fmla="*/ 17677 w 26040"/>
                  <a:gd name="T7" fmla="*/ 19431 h 19431"/>
                  <a:gd name="T8" fmla="*/ 0 w 26040"/>
                  <a:gd name="T9" fmla="*/ 17145 h 194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40" h="19431" extrusionOk="0">
                    <a:moveTo>
                      <a:pt x="0" y="17145"/>
                    </a:moveTo>
                    <a:lnTo>
                      <a:pt x="0" y="0"/>
                    </a:lnTo>
                    <a:lnTo>
                      <a:pt x="26041" y="2762"/>
                    </a:lnTo>
                    <a:lnTo>
                      <a:pt x="17677" y="19431"/>
                    </a:lnTo>
                    <a:lnTo>
                      <a:pt x="0" y="17145"/>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731" name="Google Shape;3572;p47">
                <a:extLst>
                  <a:ext uri="{FF2B5EF4-FFF2-40B4-BE49-F238E27FC236}">
                    <a16:creationId xmlns:a16="http://schemas.microsoft.com/office/drawing/2014/main" id="{1B42FE17-747B-C606-20AB-46EDAE1D092D}"/>
                  </a:ext>
                </a:extLst>
              </p:cNvPr>
              <p:cNvSpPr>
                <a:spLocks/>
              </p:cNvSpPr>
              <p:nvPr/>
            </p:nvSpPr>
            <p:spPr bwMode="auto">
              <a:xfrm>
                <a:off x="7092091" y="4242053"/>
                <a:ext cx="29936" cy="30194"/>
              </a:xfrm>
              <a:custGeom>
                <a:avLst/>
                <a:gdLst>
                  <a:gd name="T0" fmla="*/ 0 w 29936"/>
                  <a:gd name="T1" fmla="*/ 17812 h 30194"/>
                  <a:gd name="T2" fmla="*/ 0 w 29936"/>
                  <a:gd name="T3" fmla="*/ 0 h 30194"/>
                  <a:gd name="T4" fmla="*/ 29937 w 29936"/>
                  <a:gd name="T5" fmla="*/ 0 h 30194"/>
                  <a:gd name="T6" fmla="*/ 22619 w 29936"/>
                  <a:gd name="T7" fmla="*/ 15907 h 30194"/>
                  <a:gd name="T8" fmla="*/ 9694 w 29936"/>
                  <a:gd name="T9" fmla="*/ 30194 h 30194"/>
                  <a:gd name="T10" fmla="*/ 0 w 29936"/>
                  <a:gd name="T11" fmla="*/ 17812 h 3019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936" h="30194" extrusionOk="0">
                    <a:moveTo>
                      <a:pt x="0" y="17812"/>
                    </a:moveTo>
                    <a:lnTo>
                      <a:pt x="0" y="0"/>
                    </a:lnTo>
                    <a:lnTo>
                      <a:pt x="29937" y="0"/>
                    </a:lnTo>
                    <a:lnTo>
                      <a:pt x="22619" y="15907"/>
                    </a:lnTo>
                    <a:lnTo>
                      <a:pt x="9694" y="30194"/>
                    </a:lnTo>
                    <a:lnTo>
                      <a:pt x="0" y="17812"/>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732" name="Google Shape;3573;p47">
                <a:extLst>
                  <a:ext uri="{FF2B5EF4-FFF2-40B4-BE49-F238E27FC236}">
                    <a16:creationId xmlns:a16="http://schemas.microsoft.com/office/drawing/2014/main" id="{EB08B13B-799B-E6C2-93AD-6099996B345A}"/>
                  </a:ext>
                </a:extLst>
              </p:cNvPr>
              <p:cNvSpPr>
                <a:spLocks/>
              </p:cNvSpPr>
              <p:nvPr/>
            </p:nvSpPr>
            <p:spPr bwMode="auto">
              <a:xfrm>
                <a:off x="7091046" y="4166616"/>
                <a:ext cx="294970" cy="185547"/>
              </a:xfrm>
              <a:custGeom>
                <a:avLst/>
                <a:gdLst>
                  <a:gd name="T0" fmla="*/ 149590 w 294970"/>
                  <a:gd name="T1" fmla="*/ 30194 h 185547"/>
                  <a:gd name="T2" fmla="*/ 137995 w 294970"/>
                  <a:gd name="T3" fmla="*/ 31147 h 185547"/>
                  <a:gd name="T4" fmla="*/ 120508 w 294970"/>
                  <a:gd name="T5" fmla="*/ 34290 h 185547"/>
                  <a:gd name="T6" fmla="*/ 100360 w 294970"/>
                  <a:gd name="T7" fmla="*/ 39433 h 185547"/>
                  <a:gd name="T8" fmla="*/ 80592 w 294970"/>
                  <a:gd name="T9" fmla="*/ 47054 h 185547"/>
                  <a:gd name="T10" fmla="*/ 131342 w 294970"/>
                  <a:gd name="T11" fmla="*/ 76486 h 185547"/>
                  <a:gd name="T12" fmla="*/ 140846 w 294970"/>
                  <a:gd name="T13" fmla="*/ 73247 h 185547"/>
                  <a:gd name="T14" fmla="*/ 177436 w 294970"/>
                  <a:gd name="T15" fmla="*/ 62294 h 185547"/>
                  <a:gd name="T16" fmla="*/ 210319 w 294970"/>
                  <a:gd name="T17" fmla="*/ 56769 h 185547"/>
                  <a:gd name="T18" fmla="*/ 240636 w 294970"/>
                  <a:gd name="T19" fmla="*/ 58864 h 185547"/>
                  <a:gd name="T20" fmla="*/ 269147 w 294970"/>
                  <a:gd name="T21" fmla="*/ 70199 h 185547"/>
                  <a:gd name="T22" fmla="*/ 291006 w 294970"/>
                  <a:gd name="T23" fmla="*/ 89249 h 185547"/>
                  <a:gd name="T24" fmla="*/ 294237 w 294970"/>
                  <a:gd name="T25" fmla="*/ 109156 h 185547"/>
                  <a:gd name="T26" fmla="*/ 282357 w 294970"/>
                  <a:gd name="T27" fmla="*/ 128778 h 185547"/>
                  <a:gd name="T28" fmla="*/ 259168 w 294970"/>
                  <a:gd name="T29" fmla="*/ 147161 h 185547"/>
                  <a:gd name="T30" fmla="*/ 291481 w 294970"/>
                  <a:gd name="T31" fmla="*/ 166211 h 185547"/>
                  <a:gd name="T32" fmla="*/ 273709 w 294970"/>
                  <a:gd name="T33" fmla="*/ 176213 h 185547"/>
                  <a:gd name="T34" fmla="*/ 241111 w 294970"/>
                  <a:gd name="T35" fmla="*/ 157163 h 185547"/>
                  <a:gd name="T36" fmla="*/ 192642 w 294970"/>
                  <a:gd name="T37" fmla="*/ 175546 h 185547"/>
                  <a:gd name="T38" fmla="*/ 139230 w 294970"/>
                  <a:gd name="T39" fmla="*/ 185547 h 185547"/>
                  <a:gd name="T40" fmla="*/ 122219 w 294970"/>
                  <a:gd name="T41" fmla="*/ 154972 h 185547"/>
                  <a:gd name="T42" fmla="*/ 136474 w 294970"/>
                  <a:gd name="T43" fmla="*/ 153829 h 185547"/>
                  <a:gd name="T44" fmla="*/ 157763 w 294970"/>
                  <a:gd name="T45" fmla="*/ 150209 h 185547"/>
                  <a:gd name="T46" fmla="*/ 182568 w 294970"/>
                  <a:gd name="T47" fmla="*/ 143828 h 185547"/>
                  <a:gd name="T48" fmla="*/ 207372 w 294970"/>
                  <a:gd name="T49" fmla="*/ 134303 h 185547"/>
                  <a:gd name="T50" fmla="*/ 156812 w 294970"/>
                  <a:gd name="T51" fmla="*/ 105061 h 185547"/>
                  <a:gd name="T52" fmla="*/ 150255 w 294970"/>
                  <a:gd name="T53" fmla="*/ 107347 h 185547"/>
                  <a:gd name="T54" fmla="*/ 143317 w 294970"/>
                  <a:gd name="T55" fmla="*/ 109442 h 185547"/>
                  <a:gd name="T56" fmla="*/ 108343 w 294970"/>
                  <a:gd name="T57" fmla="*/ 118967 h 185547"/>
                  <a:gd name="T58" fmla="*/ 78596 w 294970"/>
                  <a:gd name="T59" fmla="*/ 122968 h 185547"/>
                  <a:gd name="T60" fmla="*/ 52271 w 294970"/>
                  <a:gd name="T61" fmla="*/ 120491 h 185547"/>
                  <a:gd name="T62" fmla="*/ 27941 w 294970"/>
                  <a:gd name="T63" fmla="*/ 110966 h 185547"/>
                  <a:gd name="T64" fmla="*/ 6748 w 294970"/>
                  <a:gd name="T65" fmla="*/ 92773 h 185547"/>
                  <a:gd name="T66" fmla="*/ 1045 w 294970"/>
                  <a:gd name="T67" fmla="*/ 73152 h 185547"/>
                  <a:gd name="T68" fmla="*/ 9409 w 294970"/>
                  <a:gd name="T69" fmla="*/ 53340 h 185547"/>
                  <a:gd name="T70" fmla="*/ 29937 w 294970"/>
                  <a:gd name="T71" fmla="*/ 34290 h 185547"/>
                  <a:gd name="T72" fmla="*/ 0 w 294970"/>
                  <a:gd name="T73" fmla="*/ 16954 h 185547"/>
                  <a:gd name="T74" fmla="*/ 17582 w 294970"/>
                  <a:gd name="T75" fmla="*/ 6763 h 185547"/>
                  <a:gd name="T76" fmla="*/ 47329 w 294970"/>
                  <a:gd name="T77" fmla="*/ 23908 h 185547"/>
                  <a:gd name="T78" fmla="*/ 90951 w 294970"/>
                  <a:gd name="T79" fmla="*/ 7906 h 185547"/>
                  <a:gd name="T80" fmla="*/ 134573 w 294970"/>
                  <a:gd name="T81" fmla="*/ 0 h 185547"/>
                  <a:gd name="T82" fmla="*/ 149590 w 294970"/>
                  <a:gd name="T83" fmla="*/ 30194 h 185547"/>
                  <a:gd name="T84" fmla="*/ 63200 w 294970"/>
                  <a:gd name="T85" fmla="*/ 83629 h 185547"/>
                  <a:gd name="T86" fmla="*/ 85249 w 294970"/>
                  <a:gd name="T87" fmla="*/ 88297 h 185547"/>
                  <a:gd name="T88" fmla="*/ 115566 w 294970"/>
                  <a:gd name="T89" fmla="*/ 81534 h 185547"/>
                  <a:gd name="T90" fmla="*/ 68047 w 294970"/>
                  <a:gd name="T91" fmla="*/ 54007 h 185547"/>
                  <a:gd name="T92" fmla="*/ 63200 w 294970"/>
                  <a:gd name="T93" fmla="*/ 83629 h 185547"/>
                  <a:gd name="T94" fmla="*/ 230087 w 294970"/>
                  <a:gd name="T95" fmla="*/ 97536 h 185547"/>
                  <a:gd name="T96" fmla="*/ 206327 w 294970"/>
                  <a:gd name="T97" fmla="*/ 93250 h 185547"/>
                  <a:gd name="T98" fmla="*/ 173064 w 294970"/>
                  <a:gd name="T99" fmla="*/ 100584 h 185547"/>
                  <a:gd name="T100" fmla="*/ 220583 w 294970"/>
                  <a:gd name="T101" fmla="*/ 127921 h 185547"/>
                  <a:gd name="T102" fmla="*/ 230087 w 294970"/>
                  <a:gd name="T103" fmla="*/ 97536 h 1855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94970" h="185547" extrusionOk="0">
                    <a:moveTo>
                      <a:pt x="149590" y="30194"/>
                    </a:moveTo>
                    <a:cubicBezTo>
                      <a:pt x="145702" y="30185"/>
                      <a:pt x="141825" y="30499"/>
                      <a:pt x="137995" y="31147"/>
                    </a:cubicBezTo>
                    <a:cubicBezTo>
                      <a:pt x="132768" y="31909"/>
                      <a:pt x="126970" y="32956"/>
                      <a:pt x="120508" y="34290"/>
                    </a:cubicBezTo>
                    <a:cubicBezTo>
                      <a:pt x="114045" y="35623"/>
                      <a:pt x="107393" y="37338"/>
                      <a:pt x="100360" y="39433"/>
                    </a:cubicBezTo>
                    <a:cubicBezTo>
                      <a:pt x="93593" y="41481"/>
                      <a:pt x="86988" y="44034"/>
                      <a:pt x="80592" y="47054"/>
                    </a:cubicBezTo>
                    <a:lnTo>
                      <a:pt x="131342" y="76486"/>
                    </a:lnTo>
                    <a:lnTo>
                      <a:pt x="140846" y="73247"/>
                    </a:lnTo>
                    <a:cubicBezTo>
                      <a:pt x="153771" y="68866"/>
                      <a:pt x="165936" y="65246"/>
                      <a:pt x="177436" y="62294"/>
                    </a:cubicBezTo>
                    <a:cubicBezTo>
                      <a:pt x="188194" y="59379"/>
                      <a:pt x="199209" y="57531"/>
                      <a:pt x="210319" y="56769"/>
                    </a:cubicBezTo>
                    <a:cubicBezTo>
                      <a:pt x="220469" y="56159"/>
                      <a:pt x="230666" y="56864"/>
                      <a:pt x="240636" y="58864"/>
                    </a:cubicBezTo>
                    <a:cubicBezTo>
                      <a:pt x="250681" y="61084"/>
                      <a:pt x="260309" y="64913"/>
                      <a:pt x="269147" y="70199"/>
                    </a:cubicBezTo>
                    <a:cubicBezTo>
                      <a:pt x="277948" y="74562"/>
                      <a:pt x="285475" y="81124"/>
                      <a:pt x="291006" y="89249"/>
                    </a:cubicBezTo>
                    <a:cubicBezTo>
                      <a:pt x="294722" y="95174"/>
                      <a:pt x="295891" y="102356"/>
                      <a:pt x="294237" y="109156"/>
                    </a:cubicBezTo>
                    <a:cubicBezTo>
                      <a:pt x="292080" y="116634"/>
                      <a:pt x="287984" y="123406"/>
                      <a:pt x="282357" y="128778"/>
                    </a:cubicBezTo>
                    <a:cubicBezTo>
                      <a:pt x="275382" y="135807"/>
                      <a:pt x="267598" y="141980"/>
                      <a:pt x="259168" y="147161"/>
                    </a:cubicBezTo>
                    <a:lnTo>
                      <a:pt x="291481" y="166211"/>
                    </a:lnTo>
                    <a:lnTo>
                      <a:pt x="273709" y="176213"/>
                    </a:lnTo>
                    <a:lnTo>
                      <a:pt x="241111" y="157163"/>
                    </a:lnTo>
                    <a:cubicBezTo>
                      <a:pt x="225572" y="164820"/>
                      <a:pt x="209349" y="170983"/>
                      <a:pt x="192642" y="175546"/>
                    </a:cubicBezTo>
                    <a:cubicBezTo>
                      <a:pt x="175155" y="180384"/>
                      <a:pt x="157288" y="183728"/>
                      <a:pt x="139230" y="185547"/>
                    </a:cubicBezTo>
                    <a:lnTo>
                      <a:pt x="122219" y="154972"/>
                    </a:lnTo>
                    <a:cubicBezTo>
                      <a:pt x="126990" y="154848"/>
                      <a:pt x="131751" y="154467"/>
                      <a:pt x="136474" y="153829"/>
                    </a:cubicBezTo>
                    <a:cubicBezTo>
                      <a:pt x="142842" y="153067"/>
                      <a:pt x="149875" y="151924"/>
                      <a:pt x="157763" y="150209"/>
                    </a:cubicBezTo>
                    <a:cubicBezTo>
                      <a:pt x="165651" y="148495"/>
                      <a:pt x="173824" y="146399"/>
                      <a:pt x="182568" y="143828"/>
                    </a:cubicBezTo>
                    <a:cubicBezTo>
                      <a:pt x="191064" y="141275"/>
                      <a:pt x="199351" y="138093"/>
                      <a:pt x="207372" y="134303"/>
                    </a:cubicBezTo>
                    <a:lnTo>
                      <a:pt x="156812" y="105061"/>
                    </a:lnTo>
                    <a:lnTo>
                      <a:pt x="150255" y="107347"/>
                    </a:lnTo>
                    <a:lnTo>
                      <a:pt x="143317" y="109442"/>
                    </a:lnTo>
                    <a:cubicBezTo>
                      <a:pt x="130582" y="113633"/>
                      <a:pt x="118987" y="116967"/>
                      <a:pt x="108343" y="118967"/>
                    </a:cubicBezTo>
                    <a:cubicBezTo>
                      <a:pt x="98573" y="121244"/>
                      <a:pt x="88613" y="122577"/>
                      <a:pt x="78596" y="122968"/>
                    </a:cubicBezTo>
                    <a:cubicBezTo>
                      <a:pt x="69748" y="123234"/>
                      <a:pt x="60910" y="122406"/>
                      <a:pt x="52271" y="120491"/>
                    </a:cubicBezTo>
                    <a:cubicBezTo>
                      <a:pt x="43746" y="118520"/>
                      <a:pt x="35544" y="115310"/>
                      <a:pt x="27941" y="110966"/>
                    </a:cubicBezTo>
                    <a:cubicBezTo>
                      <a:pt x="19578" y="106613"/>
                      <a:pt x="12326" y="100384"/>
                      <a:pt x="6748" y="92773"/>
                    </a:cubicBezTo>
                    <a:cubicBezTo>
                      <a:pt x="2689" y="87068"/>
                      <a:pt x="675" y="80153"/>
                      <a:pt x="1045" y="73152"/>
                    </a:cubicBezTo>
                    <a:cubicBezTo>
                      <a:pt x="1787" y="65856"/>
                      <a:pt x="4704" y="58950"/>
                      <a:pt x="9409" y="53340"/>
                    </a:cubicBezTo>
                    <a:cubicBezTo>
                      <a:pt x="15244" y="45977"/>
                      <a:pt x="22163" y="39557"/>
                      <a:pt x="29937" y="34290"/>
                    </a:cubicBezTo>
                    <a:lnTo>
                      <a:pt x="0" y="16954"/>
                    </a:lnTo>
                    <a:lnTo>
                      <a:pt x="17582" y="6763"/>
                    </a:lnTo>
                    <a:lnTo>
                      <a:pt x="47329" y="23908"/>
                    </a:lnTo>
                    <a:cubicBezTo>
                      <a:pt x="61242" y="16993"/>
                      <a:pt x="75869" y="11621"/>
                      <a:pt x="90951" y="7906"/>
                    </a:cubicBezTo>
                    <a:cubicBezTo>
                      <a:pt x="105283" y="4220"/>
                      <a:pt x="119862" y="1581"/>
                      <a:pt x="134573" y="0"/>
                    </a:cubicBezTo>
                    <a:lnTo>
                      <a:pt x="149590" y="30194"/>
                    </a:lnTo>
                    <a:close/>
                    <a:moveTo>
                      <a:pt x="63200" y="83629"/>
                    </a:moveTo>
                    <a:cubicBezTo>
                      <a:pt x="69881" y="87468"/>
                      <a:pt x="77589" y="89106"/>
                      <a:pt x="85249" y="88297"/>
                    </a:cubicBezTo>
                    <a:cubicBezTo>
                      <a:pt x="95570" y="87173"/>
                      <a:pt x="105739" y="84906"/>
                      <a:pt x="115566" y="81534"/>
                    </a:cubicBezTo>
                    <a:lnTo>
                      <a:pt x="68047" y="54007"/>
                    </a:lnTo>
                    <a:cubicBezTo>
                      <a:pt x="50560" y="65437"/>
                      <a:pt x="48944" y="75314"/>
                      <a:pt x="63200" y="83629"/>
                    </a:cubicBezTo>
                    <a:close/>
                    <a:moveTo>
                      <a:pt x="230087" y="97536"/>
                    </a:moveTo>
                    <a:cubicBezTo>
                      <a:pt x="222845" y="93554"/>
                      <a:pt x="214500" y="92050"/>
                      <a:pt x="206327" y="93250"/>
                    </a:cubicBezTo>
                    <a:cubicBezTo>
                      <a:pt x="195046" y="94707"/>
                      <a:pt x="183917" y="97164"/>
                      <a:pt x="173064" y="100584"/>
                    </a:cubicBezTo>
                    <a:lnTo>
                      <a:pt x="220583" y="127921"/>
                    </a:lnTo>
                    <a:cubicBezTo>
                      <a:pt x="240541" y="115633"/>
                      <a:pt x="243772" y="105442"/>
                      <a:pt x="230087" y="97536"/>
                    </a:cubicBezTo>
                    <a:close/>
                  </a:path>
                </a:pathLst>
              </a:custGeom>
              <a:solidFill>
                <a:srgbClr val="F9CA0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grpSp>
        <p:grpSp>
          <p:nvGrpSpPr>
            <p:cNvPr id="24611" name="Google Shape;3574;p47">
              <a:extLst>
                <a:ext uri="{FF2B5EF4-FFF2-40B4-BE49-F238E27FC236}">
                  <a16:creationId xmlns:a16="http://schemas.microsoft.com/office/drawing/2014/main" id="{1E519FD8-967D-DDFF-1446-2B42BD77E755}"/>
                </a:ext>
              </a:extLst>
            </p:cNvPr>
            <p:cNvGrpSpPr>
              <a:grpSpLocks/>
            </p:cNvGrpSpPr>
            <p:nvPr/>
          </p:nvGrpSpPr>
          <p:grpSpPr bwMode="auto">
            <a:xfrm>
              <a:off x="4984142" y="3105498"/>
              <a:ext cx="883852" cy="621125"/>
              <a:chOff x="6793767" y="3847623"/>
              <a:chExt cx="883852" cy="621125"/>
            </a:xfrm>
          </p:grpSpPr>
          <p:sp>
            <p:nvSpPr>
              <p:cNvPr id="24701" name="Google Shape;3575;p47">
                <a:extLst>
                  <a:ext uri="{FF2B5EF4-FFF2-40B4-BE49-F238E27FC236}">
                    <a16:creationId xmlns:a16="http://schemas.microsoft.com/office/drawing/2014/main" id="{9455CFFF-12FC-4A10-5340-2766F54A8743}"/>
                  </a:ext>
                </a:extLst>
              </p:cNvPr>
              <p:cNvSpPr>
                <a:spLocks/>
              </p:cNvSpPr>
              <p:nvPr/>
            </p:nvSpPr>
            <p:spPr bwMode="auto">
              <a:xfrm>
                <a:off x="6793767" y="3957256"/>
                <a:ext cx="883852" cy="511492"/>
              </a:xfrm>
              <a:custGeom>
                <a:avLst/>
                <a:gdLst>
                  <a:gd name="T0" fmla="*/ 883852 w 883852"/>
                  <a:gd name="T1" fmla="*/ 255746 h 511492"/>
                  <a:gd name="T2" fmla="*/ 441926 w 883852"/>
                  <a:gd name="T3" fmla="*/ 511493 h 511492"/>
                  <a:gd name="T4" fmla="*/ 0 w 883852"/>
                  <a:gd name="T5" fmla="*/ 255746 h 511492"/>
                  <a:gd name="T6" fmla="*/ 441926 w 883852"/>
                  <a:gd name="T7" fmla="*/ 0 h 511492"/>
                  <a:gd name="T8" fmla="*/ 883852 w 883852"/>
                  <a:gd name="T9" fmla="*/ 255746 h 5114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DD990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702" name="Google Shape;3576;p47">
                <a:extLst>
                  <a:ext uri="{FF2B5EF4-FFF2-40B4-BE49-F238E27FC236}">
                    <a16:creationId xmlns:a16="http://schemas.microsoft.com/office/drawing/2014/main" id="{880AD48A-B9BD-E2FB-F79D-95ED40A2C50A}"/>
                  </a:ext>
                </a:extLst>
              </p:cNvPr>
              <p:cNvSpPr>
                <a:spLocks/>
              </p:cNvSpPr>
              <p:nvPr/>
            </p:nvSpPr>
            <p:spPr bwMode="auto">
              <a:xfrm>
                <a:off x="6793958" y="4100322"/>
                <a:ext cx="87339" cy="116585"/>
              </a:xfrm>
              <a:custGeom>
                <a:avLst/>
                <a:gdLst>
                  <a:gd name="T0" fmla="*/ 0 w 87339"/>
                  <a:gd name="T1" fmla="*/ 116586 h 116585"/>
                  <a:gd name="T2" fmla="*/ 0 w 87339"/>
                  <a:gd name="T3" fmla="*/ 0 h 116585"/>
                  <a:gd name="T4" fmla="*/ 87340 w 87339"/>
                  <a:gd name="T5" fmla="*/ 78010 h 116585"/>
                  <a:gd name="T6" fmla="*/ 0 w 87339"/>
                  <a:gd name="T7" fmla="*/ 116586 h 11658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7339" h="116585" extrusionOk="0">
                    <a:moveTo>
                      <a:pt x="0" y="116586"/>
                    </a:moveTo>
                    <a:lnTo>
                      <a:pt x="0" y="0"/>
                    </a:lnTo>
                    <a:lnTo>
                      <a:pt x="87340" y="78010"/>
                    </a:lnTo>
                    <a:lnTo>
                      <a:pt x="0" y="116586"/>
                    </a:lnTo>
                    <a:close/>
                  </a:path>
                </a:pathLst>
              </a:custGeom>
              <a:solidFill>
                <a:srgbClr val="DD990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703" name="Google Shape;3577;p47">
                <a:extLst>
                  <a:ext uri="{FF2B5EF4-FFF2-40B4-BE49-F238E27FC236}">
                    <a16:creationId xmlns:a16="http://schemas.microsoft.com/office/drawing/2014/main" id="{CA7CA8A2-2F78-07E7-731A-16E1F65858FD}"/>
                  </a:ext>
                </a:extLst>
              </p:cNvPr>
              <p:cNvSpPr>
                <a:spLocks/>
              </p:cNvSpPr>
              <p:nvPr/>
            </p:nvSpPr>
            <p:spPr bwMode="auto">
              <a:xfrm>
                <a:off x="7611093" y="4103369"/>
                <a:ext cx="66526" cy="157162"/>
              </a:xfrm>
              <a:custGeom>
                <a:avLst/>
                <a:gdLst>
                  <a:gd name="T0" fmla="*/ 66527 w 66526"/>
                  <a:gd name="T1" fmla="*/ 0 h 157162"/>
                  <a:gd name="T2" fmla="*/ 66527 w 66526"/>
                  <a:gd name="T3" fmla="*/ 109633 h 157162"/>
                  <a:gd name="T4" fmla="*/ 21859 w 66526"/>
                  <a:gd name="T5" fmla="*/ 157163 h 157162"/>
                  <a:gd name="T6" fmla="*/ 0 w 66526"/>
                  <a:gd name="T7" fmla="*/ 31623 h 157162"/>
                  <a:gd name="T8" fmla="*/ 66527 w 66526"/>
                  <a:gd name="T9" fmla="*/ 0 h 1571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526" h="157162" extrusionOk="0">
                    <a:moveTo>
                      <a:pt x="66527" y="0"/>
                    </a:moveTo>
                    <a:lnTo>
                      <a:pt x="66527" y="109633"/>
                    </a:lnTo>
                    <a:lnTo>
                      <a:pt x="21859" y="157163"/>
                    </a:lnTo>
                    <a:lnTo>
                      <a:pt x="0" y="31623"/>
                    </a:lnTo>
                    <a:lnTo>
                      <a:pt x="66527" y="0"/>
                    </a:lnTo>
                    <a:close/>
                  </a:path>
                </a:pathLst>
              </a:custGeom>
              <a:solidFill>
                <a:srgbClr val="DD990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704" name="Google Shape;3578;p47">
                <a:extLst>
                  <a:ext uri="{FF2B5EF4-FFF2-40B4-BE49-F238E27FC236}">
                    <a16:creationId xmlns:a16="http://schemas.microsoft.com/office/drawing/2014/main" id="{2C143CA2-B7CB-DDF9-5092-E71A941C718C}"/>
                  </a:ext>
                </a:extLst>
              </p:cNvPr>
              <p:cNvSpPr>
                <a:spLocks/>
              </p:cNvSpPr>
              <p:nvPr/>
            </p:nvSpPr>
            <p:spPr bwMode="auto">
              <a:xfrm>
                <a:off x="6793767" y="3847623"/>
                <a:ext cx="883852" cy="511492"/>
              </a:xfrm>
              <a:custGeom>
                <a:avLst/>
                <a:gdLst>
                  <a:gd name="T0" fmla="*/ 883852 w 883852"/>
                  <a:gd name="T1" fmla="*/ 255746 h 511492"/>
                  <a:gd name="T2" fmla="*/ 441926 w 883852"/>
                  <a:gd name="T3" fmla="*/ 511492 h 511492"/>
                  <a:gd name="T4" fmla="*/ 0 w 883852"/>
                  <a:gd name="T5" fmla="*/ 255746 h 511492"/>
                  <a:gd name="T6" fmla="*/ 441926 w 883852"/>
                  <a:gd name="T7" fmla="*/ 0 h 511492"/>
                  <a:gd name="T8" fmla="*/ 883852 w 883852"/>
                  <a:gd name="T9" fmla="*/ 255746 h 5114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3852" h="511492" extrusionOk="0">
                    <a:moveTo>
                      <a:pt x="883852" y="255746"/>
                    </a:moveTo>
                    <a:cubicBezTo>
                      <a:pt x="883852" y="396991"/>
                      <a:pt x="685995" y="511492"/>
                      <a:pt x="441926" y="511492"/>
                    </a:cubicBezTo>
                    <a:cubicBezTo>
                      <a:pt x="197857" y="511492"/>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705" name="Google Shape;3579;p47">
                <a:extLst>
                  <a:ext uri="{FF2B5EF4-FFF2-40B4-BE49-F238E27FC236}">
                    <a16:creationId xmlns:a16="http://schemas.microsoft.com/office/drawing/2014/main" id="{2BE9E175-E8D5-27E7-60D2-4C770E081373}"/>
                  </a:ext>
                </a:extLst>
              </p:cNvPr>
              <p:cNvSpPr>
                <a:spLocks/>
              </p:cNvSpPr>
              <p:nvPr/>
            </p:nvSpPr>
            <p:spPr bwMode="auto">
              <a:xfrm>
                <a:off x="6919483" y="3917323"/>
                <a:ext cx="632596" cy="366021"/>
              </a:xfrm>
              <a:custGeom>
                <a:avLst/>
                <a:gdLst>
                  <a:gd name="T0" fmla="*/ 632021 w 632596"/>
                  <a:gd name="T1" fmla="*/ 194048 h 366021"/>
                  <a:gd name="T2" fmla="*/ 540025 w 632596"/>
                  <a:gd name="T3" fmla="*/ 312444 h 366021"/>
                  <a:gd name="T4" fmla="*/ 92587 w 632596"/>
                  <a:gd name="T5" fmla="*/ 312444 h 366021"/>
                  <a:gd name="T6" fmla="*/ 590 w 632596"/>
                  <a:gd name="T7" fmla="*/ 194048 h 366021"/>
                  <a:gd name="T8" fmla="*/ 92587 w 632596"/>
                  <a:gd name="T9" fmla="*/ 53649 h 366021"/>
                  <a:gd name="T10" fmla="*/ 540025 w 632596"/>
                  <a:gd name="T11" fmla="*/ 53649 h 366021"/>
                  <a:gd name="T12" fmla="*/ 632021 w 632596"/>
                  <a:gd name="T13" fmla="*/ 194048 h 3660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596" h="366021" extrusionOk="0">
                    <a:moveTo>
                      <a:pt x="632021" y="194048"/>
                    </a:moveTo>
                    <a:cubicBezTo>
                      <a:pt x="627555" y="237101"/>
                      <a:pt x="596952" y="279773"/>
                      <a:pt x="540025" y="312444"/>
                    </a:cubicBezTo>
                    <a:cubicBezTo>
                      <a:pt x="416476" y="383881"/>
                      <a:pt x="216136" y="383881"/>
                      <a:pt x="92587" y="312444"/>
                    </a:cubicBezTo>
                    <a:cubicBezTo>
                      <a:pt x="35564" y="279487"/>
                      <a:pt x="4962" y="237101"/>
                      <a:pt x="590" y="194048"/>
                    </a:cubicBezTo>
                    <a:cubicBezTo>
                      <a:pt x="-4732" y="143565"/>
                      <a:pt x="25965" y="92130"/>
                      <a:pt x="92587" y="53649"/>
                    </a:cubicBezTo>
                    <a:cubicBezTo>
                      <a:pt x="216136" y="-17883"/>
                      <a:pt x="416380" y="-17883"/>
                      <a:pt x="540025" y="53649"/>
                    </a:cubicBezTo>
                    <a:cubicBezTo>
                      <a:pt x="606836" y="92130"/>
                      <a:pt x="637249" y="143565"/>
                      <a:pt x="632021" y="194048"/>
                    </a:cubicBez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706" name="Google Shape;3580;p47">
                <a:extLst>
                  <a:ext uri="{FF2B5EF4-FFF2-40B4-BE49-F238E27FC236}">
                    <a16:creationId xmlns:a16="http://schemas.microsoft.com/office/drawing/2014/main" id="{6677B01B-ED21-83A8-4E54-639237D4DC01}"/>
                  </a:ext>
                </a:extLst>
              </p:cNvPr>
              <p:cNvSpPr>
                <a:spLocks/>
              </p:cNvSpPr>
              <p:nvPr/>
            </p:nvSpPr>
            <p:spPr bwMode="auto">
              <a:xfrm>
                <a:off x="6920073" y="3939230"/>
                <a:ext cx="631431" cy="344114"/>
              </a:xfrm>
              <a:custGeom>
                <a:avLst/>
                <a:gdLst>
                  <a:gd name="T0" fmla="*/ 631432 w 631431"/>
                  <a:gd name="T1" fmla="*/ 172141 h 344114"/>
                  <a:gd name="T2" fmla="*/ 539435 w 631431"/>
                  <a:gd name="T3" fmla="*/ 290536 h 344114"/>
                  <a:gd name="T4" fmla="*/ 91997 w 631431"/>
                  <a:gd name="T5" fmla="*/ 290536 h 344114"/>
                  <a:gd name="T6" fmla="*/ 0 w 631431"/>
                  <a:gd name="T7" fmla="*/ 172141 h 344114"/>
                  <a:gd name="T8" fmla="*/ 91997 w 631431"/>
                  <a:gd name="T9" fmla="*/ 53650 h 344114"/>
                  <a:gd name="T10" fmla="*/ 539435 w 631431"/>
                  <a:gd name="T11" fmla="*/ 53650 h 344114"/>
                  <a:gd name="T12" fmla="*/ 631432 w 631431"/>
                  <a:gd name="T13" fmla="*/ 172141 h 3441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1431" h="344114" extrusionOk="0">
                    <a:moveTo>
                      <a:pt x="631432" y="172141"/>
                    </a:moveTo>
                    <a:cubicBezTo>
                      <a:pt x="626965" y="215194"/>
                      <a:pt x="596363" y="257866"/>
                      <a:pt x="539435" y="290536"/>
                    </a:cubicBezTo>
                    <a:cubicBezTo>
                      <a:pt x="415886" y="361974"/>
                      <a:pt x="215546" y="361974"/>
                      <a:pt x="91997" y="290536"/>
                    </a:cubicBezTo>
                    <a:cubicBezTo>
                      <a:pt x="34974" y="257580"/>
                      <a:pt x="4372" y="215194"/>
                      <a:pt x="0" y="172141"/>
                    </a:cubicBezTo>
                    <a:cubicBezTo>
                      <a:pt x="4372" y="128992"/>
                      <a:pt x="34974" y="86416"/>
                      <a:pt x="91997" y="53650"/>
                    </a:cubicBezTo>
                    <a:cubicBezTo>
                      <a:pt x="215546" y="-17883"/>
                      <a:pt x="415791" y="-17883"/>
                      <a:pt x="539435" y="53650"/>
                    </a:cubicBezTo>
                    <a:cubicBezTo>
                      <a:pt x="596743" y="86606"/>
                      <a:pt x="626965" y="128992"/>
                      <a:pt x="631432" y="172141"/>
                    </a:cubicBezTo>
                    <a:close/>
                  </a:path>
                </a:pathLst>
              </a:custGeom>
              <a:solidFill>
                <a:srgbClr val="E8A30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707" name="Google Shape;3581;p47">
                <a:extLst>
                  <a:ext uri="{FF2B5EF4-FFF2-40B4-BE49-F238E27FC236}">
                    <a16:creationId xmlns:a16="http://schemas.microsoft.com/office/drawing/2014/main" id="{50675B14-7029-B24C-7FA2-D2238B9221FA}"/>
                  </a:ext>
                </a:extLst>
              </p:cNvPr>
              <p:cNvSpPr>
                <a:spLocks/>
              </p:cNvSpPr>
              <p:nvPr/>
            </p:nvSpPr>
            <p:spPr bwMode="auto">
              <a:xfrm>
                <a:off x="7081637" y="4021645"/>
                <a:ext cx="294557" cy="185070"/>
              </a:xfrm>
              <a:custGeom>
                <a:avLst/>
                <a:gdLst>
                  <a:gd name="T0" fmla="*/ 149495 w 294557"/>
                  <a:gd name="T1" fmla="*/ 29813 h 185070"/>
                  <a:gd name="T2" fmla="*/ 137900 w 294557"/>
                  <a:gd name="T3" fmla="*/ 30671 h 185070"/>
                  <a:gd name="T4" fmla="*/ 120413 w 294557"/>
                  <a:gd name="T5" fmla="*/ 33814 h 185070"/>
                  <a:gd name="T6" fmla="*/ 100265 w 294557"/>
                  <a:gd name="T7" fmla="*/ 39053 h 185070"/>
                  <a:gd name="T8" fmla="*/ 80402 w 294557"/>
                  <a:gd name="T9" fmla="*/ 46577 h 185070"/>
                  <a:gd name="T10" fmla="*/ 131057 w 294557"/>
                  <a:gd name="T11" fmla="*/ 76010 h 185070"/>
                  <a:gd name="T12" fmla="*/ 140561 w 294557"/>
                  <a:gd name="T13" fmla="*/ 72771 h 185070"/>
                  <a:gd name="T14" fmla="*/ 177151 w 294557"/>
                  <a:gd name="T15" fmla="*/ 61817 h 185070"/>
                  <a:gd name="T16" fmla="*/ 210034 w 294557"/>
                  <a:gd name="T17" fmla="*/ 56388 h 185070"/>
                  <a:gd name="T18" fmla="*/ 240256 w 294557"/>
                  <a:gd name="T19" fmla="*/ 58388 h 185070"/>
                  <a:gd name="T20" fmla="*/ 268767 w 294557"/>
                  <a:gd name="T21" fmla="*/ 69723 h 185070"/>
                  <a:gd name="T22" fmla="*/ 290626 w 294557"/>
                  <a:gd name="T23" fmla="*/ 88773 h 185070"/>
                  <a:gd name="T24" fmla="*/ 293857 w 294557"/>
                  <a:gd name="T25" fmla="*/ 108680 h 185070"/>
                  <a:gd name="T26" fmla="*/ 281977 w 294557"/>
                  <a:gd name="T27" fmla="*/ 128302 h 185070"/>
                  <a:gd name="T28" fmla="*/ 258693 w 294557"/>
                  <a:gd name="T29" fmla="*/ 146685 h 185070"/>
                  <a:gd name="T30" fmla="*/ 291006 w 294557"/>
                  <a:gd name="T31" fmla="*/ 165735 h 185070"/>
                  <a:gd name="T32" fmla="*/ 273614 w 294557"/>
                  <a:gd name="T33" fmla="*/ 175736 h 185070"/>
                  <a:gd name="T34" fmla="*/ 241016 w 294557"/>
                  <a:gd name="T35" fmla="*/ 156686 h 185070"/>
                  <a:gd name="T36" fmla="*/ 192547 w 294557"/>
                  <a:gd name="T37" fmla="*/ 175070 h 185070"/>
                  <a:gd name="T38" fmla="*/ 139040 w 294557"/>
                  <a:gd name="T39" fmla="*/ 185071 h 185070"/>
                  <a:gd name="T40" fmla="*/ 122029 w 294557"/>
                  <a:gd name="T41" fmla="*/ 154496 h 185070"/>
                  <a:gd name="T42" fmla="*/ 136284 w 294557"/>
                  <a:gd name="T43" fmla="*/ 153448 h 185070"/>
                  <a:gd name="T44" fmla="*/ 157573 w 294557"/>
                  <a:gd name="T45" fmla="*/ 149733 h 185070"/>
                  <a:gd name="T46" fmla="*/ 182378 w 294557"/>
                  <a:gd name="T47" fmla="*/ 143351 h 185070"/>
                  <a:gd name="T48" fmla="*/ 207278 w 294557"/>
                  <a:gd name="T49" fmla="*/ 133826 h 185070"/>
                  <a:gd name="T50" fmla="*/ 156718 w 294557"/>
                  <a:gd name="T51" fmla="*/ 104585 h 185070"/>
                  <a:gd name="T52" fmla="*/ 150065 w 294557"/>
                  <a:gd name="T53" fmla="*/ 106871 h 185070"/>
                  <a:gd name="T54" fmla="*/ 143222 w 294557"/>
                  <a:gd name="T55" fmla="*/ 109061 h 185070"/>
                  <a:gd name="T56" fmla="*/ 108248 w 294557"/>
                  <a:gd name="T57" fmla="*/ 118586 h 185070"/>
                  <a:gd name="T58" fmla="*/ 78406 w 294557"/>
                  <a:gd name="T59" fmla="*/ 122587 h 185070"/>
                  <a:gd name="T60" fmla="*/ 52176 w 294557"/>
                  <a:gd name="T61" fmla="*/ 120110 h 185070"/>
                  <a:gd name="T62" fmla="*/ 27751 w 294557"/>
                  <a:gd name="T63" fmla="*/ 110585 h 185070"/>
                  <a:gd name="T64" fmla="*/ 6653 w 294557"/>
                  <a:gd name="T65" fmla="*/ 92393 h 185070"/>
                  <a:gd name="T66" fmla="*/ 855 w 294557"/>
                  <a:gd name="T67" fmla="*/ 72771 h 185070"/>
                  <a:gd name="T68" fmla="*/ 9219 w 294557"/>
                  <a:gd name="T69" fmla="*/ 52959 h 185070"/>
                  <a:gd name="T70" fmla="*/ 29842 w 294557"/>
                  <a:gd name="T71" fmla="*/ 33909 h 185070"/>
                  <a:gd name="T72" fmla="*/ 0 w 294557"/>
                  <a:gd name="T73" fmla="*/ 16954 h 185070"/>
                  <a:gd name="T74" fmla="*/ 17582 w 294557"/>
                  <a:gd name="T75" fmla="*/ 6763 h 185070"/>
                  <a:gd name="T76" fmla="*/ 47234 w 294557"/>
                  <a:gd name="T77" fmla="*/ 24003 h 185070"/>
                  <a:gd name="T78" fmla="*/ 90856 w 294557"/>
                  <a:gd name="T79" fmla="*/ 7906 h 185070"/>
                  <a:gd name="T80" fmla="*/ 134479 w 294557"/>
                  <a:gd name="T81" fmla="*/ 0 h 185070"/>
                  <a:gd name="T82" fmla="*/ 149495 w 294557"/>
                  <a:gd name="T83" fmla="*/ 29813 h 185070"/>
                  <a:gd name="T84" fmla="*/ 63105 w 294557"/>
                  <a:gd name="T85" fmla="*/ 83153 h 185070"/>
                  <a:gd name="T86" fmla="*/ 85154 w 294557"/>
                  <a:gd name="T87" fmla="*/ 87916 h 185070"/>
                  <a:gd name="T88" fmla="*/ 115376 w 294557"/>
                  <a:gd name="T89" fmla="*/ 81153 h 185070"/>
                  <a:gd name="T90" fmla="*/ 67857 w 294557"/>
                  <a:gd name="T91" fmla="*/ 53530 h 185070"/>
                  <a:gd name="T92" fmla="*/ 63105 w 294557"/>
                  <a:gd name="T93" fmla="*/ 83629 h 185070"/>
                  <a:gd name="T94" fmla="*/ 63105 w 294557"/>
                  <a:gd name="T95" fmla="*/ 83153 h 185070"/>
                  <a:gd name="T96" fmla="*/ 229992 w 294557"/>
                  <a:gd name="T97" fmla="*/ 97060 h 185070"/>
                  <a:gd name="T98" fmla="*/ 206137 w 294557"/>
                  <a:gd name="T99" fmla="*/ 92869 h 185070"/>
                  <a:gd name="T100" fmla="*/ 172969 w 294557"/>
                  <a:gd name="T101" fmla="*/ 100108 h 185070"/>
                  <a:gd name="T102" fmla="*/ 220488 w 294557"/>
                  <a:gd name="T103" fmla="*/ 127540 h 185070"/>
                  <a:gd name="T104" fmla="*/ 229992 w 294557"/>
                  <a:gd name="T105" fmla="*/ 97060 h 18507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94557" h="185070" extrusionOk="0">
                    <a:moveTo>
                      <a:pt x="149495" y="29813"/>
                    </a:moveTo>
                    <a:cubicBezTo>
                      <a:pt x="145608" y="29756"/>
                      <a:pt x="141730" y="30042"/>
                      <a:pt x="137900" y="30671"/>
                    </a:cubicBezTo>
                    <a:cubicBezTo>
                      <a:pt x="132673" y="31432"/>
                      <a:pt x="126876" y="32480"/>
                      <a:pt x="120413" y="33814"/>
                    </a:cubicBezTo>
                    <a:cubicBezTo>
                      <a:pt x="113951" y="35147"/>
                      <a:pt x="107203" y="36957"/>
                      <a:pt x="100265" y="39053"/>
                    </a:cubicBezTo>
                    <a:cubicBezTo>
                      <a:pt x="93470" y="41072"/>
                      <a:pt x="86827" y="43586"/>
                      <a:pt x="80402" y="46577"/>
                    </a:cubicBezTo>
                    <a:lnTo>
                      <a:pt x="131057" y="76010"/>
                    </a:lnTo>
                    <a:lnTo>
                      <a:pt x="140561" y="72771"/>
                    </a:lnTo>
                    <a:cubicBezTo>
                      <a:pt x="153486" y="68485"/>
                      <a:pt x="165651" y="64865"/>
                      <a:pt x="177151" y="61817"/>
                    </a:cubicBezTo>
                    <a:cubicBezTo>
                      <a:pt x="187909" y="58931"/>
                      <a:pt x="198924" y="57112"/>
                      <a:pt x="210034" y="56388"/>
                    </a:cubicBezTo>
                    <a:cubicBezTo>
                      <a:pt x="220155" y="55702"/>
                      <a:pt x="230315" y="56369"/>
                      <a:pt x="240256" y="58388"/>
                    </a:cubicBezTo>
                    <a:cubicBezTo>
                      <a:pt x="250292" y="60646"/>
                      <a:pt x="259919" y="64465"/>
                      <a:pt x="268767" y="69723"/>
                    </a:cubicBezTo>
                    <a:cubicBezTo>
                      <a:pt x="277549" y="74114"/>
                      <a:pt x="285066" y="80667"/>
                      <a:pt x="290626" y="88773"/>
                    </a:cubicBezTo>
                    <a:cubicBezTo>
                      <a:pt x="294294" y="94717"/>
                      <a:pt x="295454" y="101879"/>
                      <a:pt x="293857" y="108680"/>
                    </a:cubicBezTo>
                    <a:cubicBezTo>
                      <a:pt x="291709" y="116157"/>
                      <a:pt x="287604" y="122939"/>
                      <a:pt x="281977" y="128302"/>
                    </a:cubicBezTo>
                    <a:cubicBezTo>
                      <a:pt x="274973" y="135331"/>
                      <a:pt x="267152" y="141503"/>
                      <a:pt x="258693" y="146685"/>
                    </a:cubicBezTo>
                    <a:lnTo>
                      <a:pt x="291006" y="165735"/>
                    </a:lnTo>
                    <a:lnTo>
                      <a:pt x="273614" y="175736"/>
                    </a:lnTo>
                    <a:lnTo>
                      <a:pt x="241016" y="156686"/>
                    </a:lnTo>
                    <a:cubicBezTo>
                      <a:pt x="225506" y="164402"/>
                      <a:pt x="209264" y="170555"/>
                      <a:pt x="192547" y="175070"/>
                    </a:cubicBezTo>
                    <a:cubicBezTo>
                      <a:pt x="175022" y="179918"/>
                      <a:pt x="157126" y="183261"/>
                      <a:pt x="139040" y="185071"/>
                    </a:cubicBezTo>
                    <a:lnTo>
                      <a:pt x="122029" y="154496"/>
                    </a:lnTo>
                    <a:cubicBezTo>
                      <a:pt x="125165" y="154496"/>
                      <a:pt x="129917" y="154496"/>
                      <a:pt x="136284" y="153448"/>
                    </a:cubicBezTo>
                    <a:cubicBezTo>
                      <a:pt x="142652" y="152400"/>
                      <a:pt x="149780" y="151447"/>
                      <a:pt x="157573" y="149733"/>
                    </a:cubicBezTo>
                    <a:cubicBezTo>
                      <a:pt x="165366" y="148019"/>
                      <a:pt x="173729" y="145923"/>
                      <a:pt x="182378" y="143351"/>
                    </a:cubicBezTo>
                    <a:cubicBezTo>
                      <a:pt x="190912" y="140827"/>
                      <a:pt x="199238" y="137646"/>
                      <a:pt x="207278" y="133826"/>
                    </a:cubicBezTo>
                    <a:lnTo>
                      <a:pt x="156718" y="104585"/>
                    </a:lnTo>
                    <a:lnTo>
                      <a:pt x="150065" y="106871"/>
                    </a:lnTo>
                    <a:lnTo>
                      <a:pt x="143222" y="109061"/>
                    </a:lnTo>
                    <a:cubicBezTo>
                      <a:pt x="130487" y="113252"/>
                      <a:pt x="118797" y="116491"/>
                      <a:pt x="108248" y="118586"/>
                    </a:cubicBezTo>
                    <a:cubicBezTo>
                      <a:pt x="98450" y="120863"/>
                      <a:pt x="88461" y="122206"/>
                      <a:pt x="78406" y="122587"/>
                    </a:cubicBezTo>
                    <a:cubicBezTo>
                      <a:pt x="69596" y="122901"/>
                      <a:pt x="60777" y="122072"/>
                      <a:pt x="52176" y="120110"/>
                    </a:cubicBezTo>
                    <a:cubicBezTo>
                      <a:pt x="43622" y="118129"/>
                      <a:pt x="35392" y="114919"/>
                      <a:pt x="27751" y="110585"/>
                    </a:cubicBezTo>
                    <a:cubicBezTo>
                      <a:pt x="19454" y="106175"/>
                      <a:pt x="12250" y="99955"/>
                      <a:pt x="6653" y="92393"/>
                    </a:cubicBezTo>
                    <a:cubicBezTo>
                      <a:pt x="2528" y="86716"/>
                      <a:pt x="485" y="79781"/>
                      <a:pt x="855" y="72771"/>
                    </a:cubicBezTo>
                    <a:cubicBezTo>
                      <a:pt x="1682" y="65503"/>
                      <a:pt x="4590" y="58617"/>
                      <a:pt x="9219" y="52959"/>
                    </a:cubicBezTo>
                    <a:cubicBezTo>
                      <a:pt x="15064" y="45577"/>
                      <a:pt x="22020" y="39148"/>
                      <a:pt x="29842" y="33909"/>
                    </a:cubicBezTo>
                    <a:lnTo>
                      <a:pt x="0" y="16954"/>
                    </a:lnTo>
                    <a:lnTo>
                      <a:pt x="17582" y="6763"/>
                    </a:lnTo>
                    <a:lnTo>
                      <a:pt x="47234" y="24003"/>
                    </a:lnTo>
                    <a:cubicBezTo>
                      <a:pt x="61148" y="17050"/>
                      <a:pt x="75774" y="11659"/>
                      <a:pt x="90856" y="7906"/>
                    </a:cubicBezTo>
                    <a:cubicBezTo>
                      <a:pt x="105188" y="4239"/>
                      <a:pt x="119767" y="1591"/>
                      <a:pt x="134479" y="0"/>
                    </a:cubicBezTo>
                    <a:lnTo>
                      <a:pt x="149495" y="29813"/>
                    </a:lnTo>
                    <a:close/>
                    <a:moveTo>
                      <a:pt x="63105" y="83153"/>
                    </a:moveTo>
                    <a:cubicBezTo>
                      <a:pt x="69786" y="86992"/>
                      <a:pt x="77494" y="88659"/>
                      <a:pt x="85154" y="87916"/>
                    </a:cubicBezTo>
                    <a:cubicBezTo>
                      <a:pt x="95437" y="86735"/>
                      <a:pt x="105568" y="84468"/>
                      <a:pt x="115376" y="81153"/>
                    </a:cubicBezTo>
                    <a:lnTo>
                      <a:pt x="67857" y="53530"/>
                    </a:lnTo>
                    <a:cubicBezTo>
                      <a:pt x="50370" y="65056"/>
                      <a:pt x="48850" y="74866"/>
                      <a:pt x="63105" y="83629"/>
                    </a:cubicBezTo>
                    <a:lnTo>
                      <a:pt x="63105" y="83153"/>
                    </a:lnTo>
                    <a:close/>
                    <a:moveTo>
                      <a:pt x="229992" y="97060"/>
                    </a:moveTo>
                    <a:cubicBezTo>
                      <a:pt x="222712" y="93097"/>
                      <a:pt x="214329" y="91621"/>
                      <a:pt x="206137" y="92869"/>
                    </a:cubicBezTo>
                    <a:cubicBezTo>
                      <a:pt x="194885" y="94288"/>
                      <a:pt x="183784" y="96717"/>
                      <a:pt x="172969" y="100108"/>
                    </a:cubicBezTo>
                    <a:lnTo>
                      <a:pt x="220488" y="127540"/>
                    </a:lnTo>
                    <a:cubicBezTo>
                      <a:pt x="240446" y="115157"/>
                      <a:pt x="243677" y="105061"/>
                      <a:pt x="229992" y="97060"/>
                    </a:cubicBez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708" name="Google Shape;3582;p47">
                <a:extLst>
                  <a:ext uri="{FF2B5EF4-FFF2-40B4-BE49-F238E27FC236}">
                    <a16:creationId xmlns:a16="http://schemas.microsoft.com/office/drawing/2014/main" id="{8FD5AF72-7DF9-2D96-746C-05362372215A}"/>
                  </a:ext>
                </a:extLst>
              </p:cNvPr>
              <p:cNvSpPr>
                <a:spLocks/>
              </p:cNvSpPr>
              <p:nvPr/>
            </p:nvSpPr>
            <p:spPr bwMode="auto">
              <a:xfrm>
                <a:off x="7203761" y="4159186"/>
                <a:ext cx="19007" cy="25526"/>
              </a:xfrm>
              <a:custGeom>
                <a:avLst/>
                <a:gdLst>
                  <a:gd name="T0" fmla="*/ 0 w 19007"/>
                  <a:gd name="T1" fmla="*/ 17145 h 25526"/>
                  <a:gd name="T2" fmla="*/ 0 w 19007"/>
                  <a:gd name="T3" fmla="*/ 0 h 25526"/>
                  <a:gd name="T4" fmla="*/ 19008 w 19007"/>
                  <a:gd name="T5" fmla="*/ 12478 h 25526"/>
                  <a:gd name="T6" fmla="*/ 10644 w 19007"/>
                  <a:gd name="T7" fmla="*/ 25527 h 25526"/>
                  <a:gd name="T8" fmla="*/ 0 w 19007"/>
                  <a:gd name="T9" fmla="*/ 17145 h 255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007" h="25526" extrusionOk="0">
                    <a:moveTo>
                      <a:pt x="0" y="17145"/>
                    </a:moveTo>
                    <a:cubicBezTo>
                      <a:pt x="475" y="15907"/>
                      <a:pt x="0" y="0"/>
                      <a:pt x="0" y="0"/>
                    </a:cubicBezTo>
                    <a:lnTo>
                      <a:pt x="19008" y="12478"/>
                    </a:lnTo>
                    <a:lnTo>
                      <a:pt x="10644" y="25527"/>
                    </a:lnTo>
                    <a:lnTo>
                      <a:pt x="0" y="17145"/>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709" name="Google Shape;3583;p47">
                <a:extLst>
                  <a:ext uri="{FF2B5EF4-FFF2-40B4-BE49-F238E27FC236}">
                    <a16:creationId xmlns:a16="http://schemas.microsoft.com/office/drawing/2014/main" id="{90EC9E63-96AA-2C67-CD69-BDC0A9858120}"/>
                  </a:ext>
                </a:extLst>
              </p:cNvPr>
              <p:cNvSpPr>
                <a:spLocks/>
              </p:cNvSpPr>
              <p:nvPr/>
            </p:nvSpPr>
            <p:spPr bwMode="auto">
              <a:xfrm>
                <a:off x="7330922" y="4170044"/>
                <a:ext cx="42006" cy="19716"/>
              </a:xfrm>
              <a:custGeom>
                <a:avLst/>
                <a:gdLst>
                  <a:gd name="T0" fmla="*/ 42007 w 42006"/>
                  <a:gd name="T1" fmla="*/ 17145 h 19716"/>
                  <a:gd name="T2" fmla="*/ 42007 w 42006"/>
                  <a:gd name="T3" fmla="*/ 0 h 19716"/>
                  <a:gd name="T4" fmla="*/ 0 w 42006"/>
                  <a:gd name="T5" fmla="*/ 3239 h 19716"/>
                  <a:gd name="T6" fmla="*/ 24140 w 42006"/>
                  <a:gd name="T7" fmla="*/ 19717 h 19716"/>
                  <a:gd name="T8" fmla="*/ 42007 w 42006"/>
                  <a:gd name="T9" fmla="*/ 17145 h 197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006" h="19716" extrusionOk="0">
                    <a:moveTo>
                      <a:pt x="42007" y="17145"/>
                    </a:moveTo>
                    <a:lnTo>
                      <a:pt x="42007" y="0"/>
                    </a:lnTo>
                    <a:lnTo>
                      <a:pt x="0" y="3239"/>
                    </a:lnTo>
                    <a:lnTo>
                      <a:pt x="24140" y="19717"/>
                    </a:lnTo>
                    <a:lnTo>
                      <a:pt x="42007" y="17145"/>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710" name="Google Shape;3584;p47">
                <a:extLst>
                  <a:ext uri="{FF2B5EF4-FFF2-40B4-BE49-F238E27FC236}">
                    <a16:creationId xmlns:a16="http://schemas.microsoft.com/office/drawing/2014/main" id="{42FC936A-FBE2-BEE5-77CB-4AE6764449E2}"/>
                  </a:ext>
                </a:extLst>
              </p:cNvPr>
              <p:cNvSpPr>
                <a:spLocks/>
              </p:cNvSpPr>
              <p:nvPr/>
            </p:nvSpPr>
            <p:spPr bwMode="auto">
              <a:xfrm>
                <a:off x="7345082" y="4106799"/>
                <a:ext cx="31457" cy="17430"/>
              </a:xfrm>
              <a:custGeom>
                <a:avLst/>
                <a:gdLst>
                  <a:gd name="T0" fmla="*/ 31458 w 31457"/>
                  <a:gd name="T1" fmla="*/ 17431 h 17430"/>
                  <a:gd name="T2" fmla="*/ 31458 w 31457"/>
                  <a:gd name="T3" fmla="*/ 0 h 17430"/>
                  <a:gd name="T4" fmla="*/ 0 w 31457"/>
                  <a:gd name="T5" fmla="*/ 11430 h 17430"/>
                  <a:gd name="T6" fmla="*/ 31458 w 31457"/>
                  <a:gd name="T7" fmla="*/ 17431 h 174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457" h="17430" extrusionOk="0">
                    <a:moveTo>
                      <a:pt x="31458" y="17431"/>
                    </a:moveTo>
                    <a:lnTo>
                      <a:pt x="31458" y="0"/>
                    </a:lnTo>
                    <a:lnTo>
                      <a:pt x="0" y="11430"/>
                    </a:lnTo>
                    <a:lnTo>
                      <a:pt x="31458" y="17431"/>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711" name="Google Shape;3585;p47">
                <a:extLst>
                  <a:ext uri="{FF2B5EF4-FFF2-40B4-BE49-F238E27FC236}">
                    <a16:creationId xmlns:a16="http://schemas.microsoft.com/office/drawing/2014/main" id="{C38609C2-E023-9AC2-D357-CDD9C489073A}"/>
                  </a:ext>
                </a:extLst>
              </p:cNvPr>
              <p:cNvSpPr>
                <a:spLocks/>
              </p:cNvSpPr>
              <p:nvPr/>
            </p:nvSpPr>
            <p:spPr bwMode="auto">
              <a:xfrm>
                <a:off x="7246148" y="4113180"/>
                <a:ext cx="47424" cy="33147"/>
              </a:xfrm>
              <a:custGeom>
                <a:avLst/>
                <a:gdLst>
                  <a:gd name="T0" fmla="*/ 0 w 47424"/>
                  <a:gd name="T1" fmla="*/ 10097 h 33147"/>
                  <a:gd name="T2" fmla="*/ 10549 w 47424"/>
                  <a:gd name="T3" fmla="*/ 0 h 33147"/>
                  <a:gd name="T4" fmla="*/ 47424 w 47424"/>
                  <a:gd name="T5" fmla="*/ 25622 h 33147"/>
                  <a:gd name="T6" fmla="*/ 45143 w 47424"/>
                  <a:gd name="T7" fmla="*/ 33147 h 33147"/>
                  <a:gd name="T8" fmla="*/ 16632 w 47424"/>
                  <a:gd name="T9" fmla="*/ 20860 h 33147"/>
                  <a:gd name="T10" fmla="*/ 0 w 47424"/>
                  <a:gd name="T11" fmla="*/ 10097 h 331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424" h="33147" extrusionOk="0">
                    <a:moveTo>
                      <a:pt x="0" y="10097"/>
                    </a:moveTo>
                    <a:lnTo>
                      <a:pt x="10549" y="0"/>
                    </a:lnTo>
                    <a:lnTo>
                      <a:pt x="47424" y="25622"/>
                    </a:lnTo>
                    <a:lnTo>
                      <a:pt x="45143" y="33147"/>
                    </a:lnTo>
                    <a:cubicBezTo>
                      <a:pt x="45143" y="33147"/>
                      <a:pt x="17582" y="21527"/>
                      <a:pt x="16632" y="20860"/>
                    </a:cubicBezTo>
                    <a:cubicBezTo>
                      <a:pt x="15681" y="20193"/>
                      <a:pt x="0" y="10097"/>
                      <a:pt x="0" y="10097"/>
                    </a:cubicBez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712" name="Google Shape;3586;p47">
                <a:extLst>
                  <a:ext uri="{FF2B5EF4-FFF2-40B4-BE49-F238E27FC236}">
                    <a16:creationId xmlns:a16="http://schemas.microsoft.com/office/drawing/2014/main" id="{D6C17929-F539-D211-1F2B-0917DC5F9415}"/>
                  </a:ext>
                </a:extLst>
              </p:cNvPr>
              <p:cNvSpPr>
                <a:spLocks/>
              </p:cNvSpPr>
              <p:nvPr/>
            </p:nvSpPr>
            <p:spPr bwMode="auto">
              <a:xfrm>
                <a:off x="7149589" y="4058031"/>
                <a:ext cx="59018" cy="38957"/>
              </a:xfrm>
              <a:custGeom>
                <a:avLst/>
                <a:gdLst>
                  <a:gd name="T0" fmla="*/ 0 w 59018"/>
                  <a:gd name="T1" fmla="*/ 11144 h 38957"/>
                  <a:gd name="T2" fmla="*/ 48945 w 59018"/>
                  <a:gd name="T3" fmla="*/ 38957 h 38957"/>
                  <a:gd name="T4" fmla="*/ 59019 w 59018"/>
                  <a:gd name="T5" fmla="*/ 31718 h 38957"/>
                  <a:gd name="T6" fmla="*/ 52366 w 59018"/>
                  <a:gd name="T7" fmla="*/ 23908 h 38957"/>
                  <a:gd name="T8" fmla="*/ 37160 w 59018"/>
                  <a:gd name="T9" fmla="*/ 11144 h 38957"/>
                  <a:gd name="T10" fmla="*/ 10264 w 59018"/>
                  <a:gd name="T11" fmla="*/ 0 h 38957"/>
                  <a:gd name="T12" fmla="*/ 0 w 59018"/>
                  <a:gd name="T13" fmla="*/ 11144 h 389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9018" h="38957" extrusionOk="0">
                    <a:moveTo>
                      <a:pt x="0" y="11144"/>
                    </a:moveTo>
                    <a:lnTo>
                      <a:pt x="48945" y="38957"/>
                    </a:lnTo>
                    <a:lnTo>
                      <a:pt x="59019" y="31718"/>
                    </a:lnTo>
                    <a:cubicBezTo>
                      <a:pt x="59019" y="31718"/>
                      <a:pt x="52841" y="24574"/>
                      <a:pt x="52366" y="23908"/>
                    </a:cubicBezTo>
                    <a:cubicBezTo>
                      <a:pt x="48004" y="18878"/>
                      <a:pt x="42872" y="14564"/>
                      <a:pt x="37160" y="11144"/>
                    </a:cubicBezTo>
                    <a:cubicBezTo>
                      <a:pt x="33549" y="10478"/>
                      <a:pt x="10264" y="0"/>
                      <a:pt x="10264" y="0"/>
                    </a:cubicBezTo>
                    <a:lnTo>
                      <a:pt x="0" y="11144"/>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713" name="Google Shape;3587;p47">
                <a:extLst>
                  <a:ext uri="{FF2B5EF4-FFF2-40B4-BE49-F238E27FC236}">
                    <a16:creationId xmlns:a16="http://schemas.microsoft.com/office/drawing/2014/main" id="{1DD92DD4-D27A-565E-94BE-EF49CFE0178D}"/>
                  </a:ext>
                </a:extLst>
              </p:cNvPr>
              <p:cNvSpPr>
                <a:spLocks/>
              </p:cNvSpPr>
              <p:nvPr/>
            </p:nvSpPr>
            <p:spPr bwMode="auto">
              <a:xfrm>
                <a:off x="7203761" y="4026884"/>
                <a:ext cx="27370" cy="24574"/>
              </a:xfrm>
              <a:custGeom>
                <a:avLst/>
                <a:gdLst>
                  <a:gd name="T0" fmla="*/ 27371 w 27370"/>
                  <a:gd name="T1" fmla="*/ 24575 h 24574"/>
                  <a:gd name="T2" fmla="*/ 27371 w 27370"/>
                  <a:gd name="T3" fmla="*/ 7334 h 24574"/>
                  <a:gd name="T4" fmla="*/ 4847 w 27370"/>
                  <a:gd name="T5" fmla="*/ 0 h 24574"/>
                  <a:gd name="T6" fmla="*/ 0 w 27370"/>
                  <a:gd name="T7" fmla="*/ 13526 h 24574"/>
                  <a:gd name="T8" fmla="*/ 1236 w 27370"/>
                  <a:gd name="T9" fmla="*/ 19717 h 24574"/>
                  <a:gd name="T10" fmla="*/ 27371 w 27370"/>
                  <a:gd name="T11" fmla="*/ 24575 h 245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370" h="24574" extrusionOk="0">
                    <a:moveTo>
                      <a:pt x="27371" y="24575"/>
                    </a:moveTo>
                    <a:lnTo>
                      <a:pt x="27371" y="7334"/>
                    </a:lnTo>
                    <a:lnTo>
                      <a:pt x="4847" y="0"/>
                    </a:lnTo>
                    <a:lnTo>
                      <a:pt x="0" y="13526"/>
                    </a:lnTo>
                    <a:lnTo>
                      <a:pt x="1236" y="19717"/>
                    </a:lnTo>
                    <a:lnTo>
                      <a:pt x="27371" y="24575"/>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714" name="Google Shape;3588;p47">
                <a:extLst>
                  <a:ext uri="{FF2B5EF4-FFF2-40B4-BE49-F238E27FC236}">
                    <a16:creationId xmlns:a16="http://schemas.microsoft.com/office/drawing/2014/main" id="{3FC4746A-370A-5BFE-B18B-456DB0BF1BE0}"/>
                  </a:ext>
                </a:extLst>
              </p:cNvPr>
              <p:cNvSpPr>
                <a:spLocks/>
              </p:cNvSpPr>
              <p:nvPr/>
            </p:nvSpPr>
            <p:spPr bwMode="auto">
              <a:xfrm>
                <a:off x="7081637" y="4021835"/>
                <a:ext cx="26040" cy="19526"/>
              </a:xfrm>
              <a:custGeom>
                <a:avLst/>
                <a:gdLst>
                  <a:gd name="T0" fmla="*/ 0 w 26040"/>
                  <a:gd name="T1" fmla="*/ 17145 h 19526"/>
                  <a:gd name="T2" fmla="*/ 0 w 26040"/>
                  <a:gd name="T3" fmla="*/ 0 h 19526"/>
                  <a:gd name="T4" fmla="*/ 26041 w 26040"/>
                  <a:gd name="T5" fmla="*/ 2858 h 19526"/>
                  <a:gd name="T6" fmla="*/ 17582 w 26040"/>
                  <a:gd name="T7" fmla="*/ 19526 h 19526"/>
                  <a:gd name="T8" fmla="*/ 0 w 26040"/>
                  <a:gd name="T9" fmla="*/ 17145 h 195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40" h="19526" extrusionOk="0">
                    <a:moveTo>
                      <a:pt x="0" y="17145"/>
                    </a:moveTo>
                    <a:lnTo>
                      <a:pt x="0" y="0"/>
                    </a:lnTo>
                    <a:lnTo>
                      <a:pt x="26041" y="2858"/>
                    </a:lnTo>
                    <a:lnTo>
                      <a:pt x="17582" y="19526"/>
                    </a:lnTo>
                    <a:lnTo>
                      <a:pt x="0" y="17145"/>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715" name="Google Shape;3589;p47">
                <a:extLst>
                  <a:ext uri="{FF2B5EF4-FFF2-40B4-BE49-F238E27FC236}">
                    <a16:creationId xmlns:a16="http://schemas.microsoft.com/office/drawing/2014/main" id="{31E01DE4-BC27-5FC8-C42B-DB8E0EB55EF4}"/>
                  </a:ext>
                </a:extLst>
              </p:cNvPr>
              <p:cNvSpPr>
                <a:spLocks/>
              </p:cNvSpPr>
              <p:nvPr/>
            </p:nvSpPr>
            <p:spPr bwMode="auto">
              <a:xfrm>
                <a:off x="7082588" y="4079462"/>
                <a:ext cx="29842" cy="30289"/>
              </a:xfrm>
              <a:custGeom>
                <a:avLst/>
                <a:gdLst>
                  <a:gd name="T0" fmla="*/ 0 w 29842"/>
                  <a:gd name="T1" fmla="*/ 17812 h 30289"/>
                  <a:gd name="T2" fmla="*/ 0 w 29842"/>
                  <a:gd name="T3" fmla="*/ 0 h 30289"/>
                  <a:gd name="T4" fmla="*/ 29842 w 29842"/>
                  <a:gd name="T5" fmla="*/ 0 h 30289"/>
                  <a:gd name="T6" fmla="*/ 22619 w 29842"/>
                  <a:gd name="T7" fmla="*/ 16002 h 30289"/>
                  <a:gd name="T8" fmla="*/ 9599 w 29842"/>
                  <a:gd name="T9" fmla="*/ 30289 h 30289"/>
                  <a:gd name="T10" fmla="*/ 0 w 29842"/>
                  <a:gd name="T11" fmla="*/ 17812 h 3028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842" h="30289" extrusionOk="0">
                    <a:moveTo>
                      <a:pt x="0" y="17812"/>
                    </a:moveTo>
                    <a:lnTo>
                      <a:pt x="0" y="0"/>
                    </a:lnTo>
                    <a:lnTo>
                      <a:pt x="29842" y="0"/>
                    </a:lnTo>
                    <a:lnTo>
                      <a:pt x="22619" y="16002"/>
                    </a:lnTo>
                    <a:lnTo>
                      <a:pt x="9599" y="30289"/>
                    </a:lnTo>
                    <a:lnTo>
                      <a:pt x="0" y="17812"/>
                    </a:lnTo>
                    <a:close/>
                  </a:path>
                </a:pathLst>
              </a:custGeom>
              <a:solidFill>
                <a:srgbClr val="CC8B0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716" name="Google Shape;3590;p47">
                <a:extLst>
                  <a:ext uri="{FF2B5EF4-FFF2-40B4-BE49-F238E27FC236}">
                    <a16:creationId xmlns:a16="http://schemas.microsoft.com/office/drawing/2014/main" id="{CB7CE7B0-5E1C-B1B6-7552-6F9E7DE721A9}"/>
                  </a:ext>
                </a:extLst>
              </p:cNvPr>
              <p:cNvSpPr>
                <a:spLocks/>
              </p:cNvSpPr>
              <p:nvPr/>
            </p:nvSpPr>
            <p:spPr bwMode="auto">
              <a:xfrm>
                <a:off x="7081542" y="4004024"/>
                <a:ext cx="294657" cy="185547"/>
              </a:xfrm>
              <a:custGeom>
                <a:avLst/>
                <a:gdLst>
                  <a:gd name="T0" fmla="*/ 149590 w 294657"/>
                  <a:gd name="T1" fmla="*/ 30194 h 185547"/>
                  <a:gd name="T2" fmla="*/ 137995 w 294657"/>
                  <a:gd name="T3" fmla="*/ 31147 h 185547"/>
                  <a:gd name="T4" fmla="*/ 120508 w 294657"/>
                  <a:gd name="T5" fmla="*/ 34290 h 185547"/>
                  <a:gd name="T6" fmla="*/ 100360 w 294657"/>
                  <a:gd name="T7" fmla="*/ 39529 h 185547"/>
                  <a:gd name="T8" fmla="*/ 80497 w 294657"/>
                  <a:gd name="T9" fmla="*/ 47054 h 185547"/>
                  <a:gd name="T10" fmla="*/ 131152 w 294657"/>
                  <a:gd name="T11" fmla="*/ 76486 h 185547"/>
                  <a:gd name="T12" fmla="*/ 140656 w 294657"/>
                  <a:gd name="T13" fmla="*/ 73247 h 185547"/>
                  <a:gd name="T14" fmla="*/ 177246 w 294657"/>
                  <a:gd name="T15" fmla="*/ 62294 h 185547"/>
                  <a:gd name="T16" fmla="*/ 210129 w 294657"/>
                  <a:gd name="T17" fmla="*/ 56864 h 185547"/>
                  <a:gd name="T18" fmla="*/ 240351 w 294657"/>
                  <a:gd name="T19" fmla="*/ 58864 h 185547"/>
                  <a:gd name="T20" fmla="*/ 268862 w 294657"/>
                  <a:gd name="T21" fmla="*/ 70199 h 185547"/>
                  <a:gd name="T22" fmla="*/ 290721 w 294657"/>
                  <a:gd name="T23" fmla="*/ 89249 h 185547"/>
                  <a:gd name="T24" fmla="*/ 293952 w 294657"/>
                  <a:gd name="T25" fmla="*/ 109156 h 185547"/>
                  <a:gd name="T26" fmla="*/ 282072 w 294657"/>
                  <a:gd name="T27" fmla="*/ 128778 h 185547"/>
                  <a:gd name="T28" fmla="*/ 258788 w 294657"/>
                  <a:gd name="T29" fmla="*/ 147161 h 185547"/>
                  <a:gd name="T30" fmla="*/ 291101 w 294657"/>
                  <a:gd name="T31" fmla="*/ 166211 h 185547"/>
                  <a:gd name="T32" fmla="*/ 273709 w 294657"/>
                  <a:gd name="T33" fmla="*/ 176213 h 185547"/>
                  <a:gd name="T34" fmla="*/ 241111 w 294657"/>
                  <a:gd name="T35" fmla="*/ 157163 h 185547"/>
                  <a:gd name="T36" fmla="*/ 192642 w 294657"/>
                  <a:gd name="T37" fmla="*/ 175546 h 185547"/>
                  <a:gd name="T38" fmla="*/ 139135 w 294657"/>
                  <a:gd name="T39" fmla="*/ 185547 h 185547"/>
                  <a:gd name="T40" fmla="*/ 122123 w 294657"/>
                  <a:gd name="T41" fmla="*/ 154972 h 185547"/>
                  <a:gd name="T42" fmla="*/ 136379 w 294657"/>
                  <a:gd name="T43" fmla="*/ 153829 h 185547"/>
                  <a:gd name="T44" fmla="*/ 157668 w 294657"/>
                  <a:gd name="T45" fmla="*/ 150209 h 185547"/>
                  <a:gd name="T46" fmla="*/ 182473 w 294657"/>
                  <a:gd name="T47" fmla="*/ 143828 h 185547"/>
                  <a:gd name="T48" fmla="*/ 207372 w 294657"/>
                  <a:gd name="T49" fmla="*/ 134303 h 185547"/>
                  <a:gd name="T50" fmla="*/ 156812 w 294657"/>
                  <a:gd name="T51" fmla="*/ 105061 h 185547"/>
                  <a:gd name="T52" fmla="*/ 150160 w 294657"/>
                  <a:gd name="T53" fmla="*/ 107347 h 185547"/>
                  <a:gd name="T54" fmla="*/ 143317 w 294657"/>
                  <a:gd name="T55" fmla="*/ 109442 h 185547"/>
                  <a:gd name="T56" fmla="*/ 108343 w 294657"/>
                  <a:gd name="T57" fmla="*/ 118967 h 185547"/>
                  <a:gd name="T58" fmla="*/ 78501 w 294657"/>
                  <a:gd name="T59" fmla="*/ 122968 h 185547"/>
                  <a:gd name="T60" fmla="*/ 52271 w 294657"/>
                  <a:gd name="T61" fmla="*/ 120491 h 185547"/>
                  <a:gd name="T62" fmla="*/ 27846 w 294657"/>
                  <a:gd name="T63" fmla="*/ 110966 h 185547"/>
                  <a:gd name="T64" fmla="*/ 6748 w 294657"/>
                  <a:gd name="T65" fmla="*/ 92773 h 185547"/>
                  <a:gd name="T66" fmla="*/ 950 w 294657"/>
                  <a:gd name="T67" fmla="*/ 73152 h 185547"/>
                  <a:gd name="T68" fmla="*/ 9314 w 294657"/>
                  <a:gd name="T69" fmla="*/ 53340 h 185547"/>
                  <a:gd name="T70" fmla="*/ 29937 w 294657"/>
                  <a:gd name="T71" fmla="*/ 34290 h 185547"/>
                  <a:gd name="T72" fmla="*/ 0 w 294657"/>
                  <a:gd name="T73" fmla="*/ 16954 h 185547"/>
                  <a:gd name="T74" fmla="*/ 17582 w 294657"/>
                  <a:gd name="T75" fmla="*/ 6763 h 185547"/>
                  <a:gd name="T76" fmla="*/ 47234 w 294657"/>
                  <a:gd name="T77" fmla="*/ 23908 h 185547"/>
                  <a:gd name="T78" fmla="*/ 90856 w 294657"/>
                  <a:gd name="T79" fmla="*/ 7906 h 185547"/>
                  <a:gd name="T80" fmla="*/ 134479 w 294657"/>
                  <a:gd name="T81" fmla="*/ 0 h 185547"/>
                  <a:gd name="T82" fmla="*/ 149590 w 294657"/>
                  <a:gd name="T83" fmla="*/ 30194 h 185547"/>
                  <a:gd name="T84" fmla="*/ 63200 w 294657"/>
                  <a:gd name="T85" fmla="*/ 83629 h 185547"/>
                  <a:gd name="T86" fmla="*/ 85249 w 294657"/>
                  <a:gd name="T87" fmla="*/ 88392 h 185547"/>
                  <a:gd name="T88" fmla="*/ 115471 w 294657"/>
                  <a:gd name="T89" fmla="*/ 81534 h 185547"/>
                  <a:gd name="T90" fmla="*/ 67952 w 294657"/>
                  <a:gd name="T91" fmla="*/ 54007 h 185547"/>
                  <a:gd name="T92" fmla="*/ 63200 w 294657"/>
                  <a:gd name="T93" fmla="*/ 83629 h 185547"/>
                  <a:gd name="T94" fmla="*/ 230087 w 294657"/>
                  <a:gd name="T95" fmla="*/ 97536 h 185547"/>
                  <a:gd name="T96" fmla="*/ 206232 w 294657"/>
                  <a:gd name="T97" fmla="*/ 93250 h 185547"/>
                  <a:gd name="T98" fmla="*/ 173064 w 294657"/>
                  <a:gd name="T99" fmla="*/ 100584 h 185547"/>
                  <a:gd name="T100" fmla="*/ 220583 w 294657"/>
                  <a:gd name="T101" fmla="*/ 127921 h 185547"/>
                  <a:gd name="T102" fmla="*/ 230087 w 294657"/>
                  <a:gd name="T103" fmla="*/ 97536 h 1855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94657" h="185547" extrusionOk="0">
                    <a:moveTo>
                      <a:pt x="149590" y="30194"/>
                    </a:moveTo>
                    <a:cubicBezTo>
                      <a:pt x="145702" y="30185"/>
                      <a:pt x="141825" y="30499"/>
                      <a:pt x="137995" y="31147"/>
                    </a:cubicBezTo>
                    <a:cubicBezTo>
                      <a:pt x="132768" y="31909"/>
                      <a:pt x="126970" y="32956"/>
                      <a:pt x="120508" y="34290"/>
                    </a:cubicBezTo>
                    <a:cubicBezTo>
                      <a:pt x="114045" y="35623"/>
                      <a:pt x="107298" y="37433"/>
                      <a:pt x="100360" y="39529"/>
                    </a:cubicBezTo>
                    <a:cubicBezTo>
                      <a:pt x="93565" y="41548"/>
                      <a:pt x="86922" y="44063"/>
                      <a:pt x="80497" y="47054"/>
                    </a:cubicBezTo>
                    <a:lnTo>
                      <a:pt x="131152" y="76486"/>
                    </a:lnTo>
                    <a:lnTo>
                      <a:pt x="140656" y="73247"/>
                    </a:lnTo>
                    <a:cubicBezTo>
                      <a:pt x="153581" y="68961"/>
                      <a:pt x="165746" y="65246"/>
                      <a:pt x="177246" y="62294"/>
                    </a:cubicBezTo>
                    <a:cubicBezTo>
                      <a:pt x="187994" y="59360"/>
                      <a:pt x="199009" y="57541"/>
                      <a:pt x="210129" y="56864"/>
                    </a:cubicBezTo>
                    <a:cubicBezTo>
                      <a:pt x="220250" y="56179"/>
                      <a:pt x="230410" y="56845"/>
                      <a:pt x="240351" y="58864"/>
                    </a:cubicBezTo>
                    <a:cubicBezTo>
                      <a:pt x="250406" y="61074"/>
                      <a:pt x="260033" y="64903"/>
                      <a:pt x="268862" y="70199"/>
                    </a:cubicBezTo>
                    <a:cubicBezTo>
                      <a:pt x="277644" y="74590"/>
                      <a:pt x="285161" y="81144"/>
                      <a:pt x="290721" y="89249"/>
                    </a:cubicBezTo>
                    <a:cubicBezTo>
                      <a:pt x="294399" y="95193"/>
                      <a:pt x="295558" y="102356"/>
                      <a:pt x="293952" y="109156"/>
                    </a:cubicBezTo>
                    <a:cubicBezTo>
                      <a:pt x="291776" y="116624"/>
                      <a:pt x="287680" y="123397"/>
                      <a:pt x="282072" y="128778"/>
                    </a:cubicBezTo>
                    <a:cubicBezTo>
                      <a:pt x="275068" y="135807"/>
                      <a:pt x="267246" y="141980"/>
                      <a:pt x="258788" y="147161"/>
                    </a:cubicBezTo>
                    <a:lnTo>
                      <a:pt x="291101" y="166211"/>
                    </a:lnTo>
                    <a:lnTo>
                      <a:pt x="273709" y="176213"/>
                    </a:lnTo>
                    <a:lnTo>
                      <a:pt x="241111" y="157163"/>
                    </a:lnTo>
                    <a:cubicBezTo>
                      <a:pt x="225582" y="164830"/>
                      <a:pt x="209349" y="170993"/>
                      <a:pt x="192642" y="175546"/>
                    </a:cubicBezTo>
                    <a:cubicBezTo>
                      <a:pt x="175117" y="180394"/>
                      <a:pt x="157221" y="183737"/>
                      <a:pt x="139135" y="185547"/>
                    </a:cubicBezTo>
                    <a:lnTo>
                      <a:pt x="122123" y="154972"/>
                    </a:lnTo>
                    <a:cubicBezTo>
                      <a:pt x="126894" y="154848"/>
                      <a:pt x="131656" y="154467"/>
                      <a:pt x="136379" y="153829"/>
                    </a:cubicBezTo>
                    <a:cubicBezTo>
                      <a:pt x="143536" y="153019"/>
                      <a:pt x="150644" y="151810"/>
                      <a:pt x="157668" y="150209"/>
                    </a:cubicBezTo>
                    <a:cubicBezTo>
                      <a:pt x="165556" y="148495"/>
                      <a:pt x="173824" y="146399"/>
                      <a:pt x="182473" y="143828"/>
                    </a:cubicBezTo>
                    <a:cubicBezTo>
                      <a:pt x="190988" y="141256"/>
                      <a:pt x="199313" y="138074"/>
                      <a:pt x="207372" y="134303"/>
                    </a:cubicBezTo>
                    <a:lnTo>
                      <a:pt x="156812" y="105061"/>
                    </a:lnTo>
                    <a:lnTo>
                      <a:pt x="150160" y="107347"/>
                    </a:lnTo>
                    <a:lnTo>
                      <a:pt x="143317" y="109442"/>
                    </a:lnTo>
                    <a:cubicBezTo>
                      <a:pt x="130582" y="113633"/>
                      <a:pt x="118892" y="116967"/>
                      <a:pt x="108343" y="118967"/>
                    </a:cubicBezTo>
                    <a:cubicBezTo>
                      <a:pt x="98545" y="121244"/>
                      <a:pt x="88556" y="122587"/>
                      <a:pt x="78501" y="122968"/>
                    </a:cubicBezTo>
                    <a:cubicBezTo>
                      <a:pt x="69691" y="123282"/>
                      <a:pt x="60872" y="122454"/>
                      <a:pt x="52271" y="120491"/>
                    </a:cubicBezTo>
                    <a:cubicBezTo>
                      <a:pt x="43698" y="118548"/>
                      <a:pt x="35468" y="115338"/>
                      <a:pt x="27846" y="110966"/>
                    </a:cubicBezTo>
                    <a:cubicBezTo>
                      <a:pt x="19511" y="106613"/>
                      <a:pt x="12288" y="100384"/>
                      <a:pt x="6748" y="92773"/>
                    </a:cubicBezTo>
                    <a:cubicBezTo>
                      <a:pt x="2604" y="87106"/>
                      <a:pt x="551" y="80172"/>
                      <a:pt x="950" y="73152"/>
                    </a:cubicBezTo>
                    <a:cubicBezTo>
                      <a:pt x="1777" y="65884"/>
                      <a:pt x="4685" y="58998"/>
                      <a:pt x="9314" y="53340"/>
                    </a:cubicBezTo>
                    <a:cubicBezTo>
                      <a:pt x="15159" y="45958"/>
                      <a:pt x="22115" y="39529"/>
                      <a:pt x="29937" y="34290"/>
                    </a:cubicBezTo>
                    <a:lnTo>
                      <a:pt x="0" y="16954"/>
                    </a:lnTo>
                    <a:lnTo>
                      <a:pt x="17582" y="6763"/>
                    </a:lnTo>
                    <a:lnTo>
                      <a:pt x="47234" y="23908"/>
                    </a:lnTo>
                    <a:cubicBezTo>
                      <a:pt x="61166" y="17031"/>
                      <a:pt x="75783" y="11668"/>
                      <a:pt x="90856" y="7906"/>
                    </a:cubicBezTo>
                    <a:cubicBezTo>
                      <a:pt x="105188" y="4239"/>
                      <a:pt x="119767" y="1591"/>
                      <a:pt x="134479" y="0"/>
                    </a:cubicBezTo>
                    <a:lnTo>
                      <a:pt x="149590" y="30194"/>
                    </a:lnTo>
                    <a:close/>
                    <a:moveTo>
                      <a:pt x="63200" y="83629"/>
                    </a:moveTo>
                    <a:cubicBezTo>
                      <a:pt x="69881" y="87468"/>
                      <a:pt x="77589" y="89135"/>
                      <a:pt x="85249" y="88392"/>
                    </a:cubicBezTo>
                    <a:cubicBezTo>
                      <a:pt x="95541" y="87211"/>
                      <a:pt x="105672" y="84915"/>
                      <a:pt x="115471" y="81534"/>
                    </a:cubicBezTo>
                    <a:lnTo>
                      <a:pt x="67952" y="54007"/>
                    </a:lnTo>
                    <a:cubicBezTo>
                      <a:pt x="50532" y="65437"/>
                      <a:pt x="48944" y="75314"/>
                      <a:pt x="63200" y="83629"/>
                    </a:cubicBezTo>
                    <a:close/>
                    <a:moveTo>
                      <a:pt x="230087" y="97536"/>
                    </a:moveTo>
                    <a:cubicBezTo>
                      <a:pt x="222788" y="93612"/>
                      <a:pt x="214434" y="92116"/>
                      <a:pt x="206232" y="93250"/>
                    </a:cubicBezTo>
                    <a:cubicBezTo>
                      <a:pt x="194989" y="94755"/>
                      <a:pt x="183898" y="97212"/>
                      <a:pt x="173064" y="100584"/>
                    </a:cubicBezTo>
                    <a:lnTo>
                      <a:pt x="220583" y="127921"/>
                    </a:lnTo>
                    <a:cubicBezTo>
                      <a:pt x="240541" y="115634"/>
                      <a:pt x="243772" y="105442"/>
                      <a:pt x="230087" y="97536"/>
                    </a:cubicBezTo>
                    <a:close/>
                  </a:path>
                </a:pathLst>
              </a:custGeom>
              <a:solidFill>
                <a:srgbClr val="F9CA0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grpSp>
        <p:sp>
          <p:nvSpPr>
            <p:cNvPr id="24612" name="Google Shape;3591;p47">
              <a:extLst>
                <a:ext uri="{FF2B5EF4-FFF2-40B4-BE49-F238E27FC236}">
                  <a16:creationId xmlns:a16="http://schemas.microsoft.com/office/drawing/2014/main" id="{9FD1BD75-EBCE-BD3B-4EF7-A5E0FE017217}"/>
                </a:ext>
              </a:extLst>
            </p:cNvPr>
            <p:cNvSpPr>
              <a:spLocks/>
            </p:cNvSpPr>
            <p:nvPr/>
          </p:nvSpPr>
          <p:spPr bwMode="auto">
            <a:xfrm>
              <a:off x="2890886" y="2508793"/>
              <a:ext cx="205462" cy="301290"/>
            </a:xfrm>
            <a:custGeom>
              <a:avLst/>
              <a:gdLst>
                <a:gd name="T0" fmla="*/ 72372 w 205462"/>
                <a:gd name="T1" fmla="*/ 9965 h 301290"/>
                <a:gd name="T2" fmla="*/ 163608 w 205462"/>
                <a:gd name="T3" fmla="*/ 41207 h 301290"/>
                <a:gd name="T4" fmla="*/ 176628 w 205462"/>
                <a:gd name="T5" fmla="*/ 145030 h 301290"/>
                <a:gd name="T6" fmla="*/ 204094 w 205462"/>
                <a:gd name="T7" fmla="*/ 221801 h 301290"/>
                <a:gd name="T8" fmla="*/ 137568 w 205462"/>
                <a:gd name="T9" fmla="*/ 299716 h 301290"/>
                <a:gd name="T10" fmla="*/ 11262 w 205462"/>
                <a:gd name="T11" fmla="*/ 265140 h 301290"/>
                <a:gd name="T12" fmla="*/ 11262 w 205462"/>
                <a:gd name="T13" fmla="*/ 179415 h 301290"/>
                <a:gd name="T14" fmla="*/ 38063 w 205462"/>
                <a:gd name="T15" fmla="*/ 107787 h 301290"/>
                <a:gd name="T16" fmla="*/ 72372 w 205462"/>
                <a:gd name="T17" fmla="*/ 9965 h 3012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5462" h="301290" extrusionOk="0">
                  <a:moveTo>
                    <a:pt x="72372" y="9965"/>
                  </a:moveTo>
                  <a:cubicBezTo>
                    <a:pt x="80545" y="-3179"/>
                    <a:pt x="142985" y="-11847"/>
                    <a:pt x="163608" y="41207"/>
                  </a:cubicBezTo>
                  <a:cubicBezTo>
                    <a:pt x="171306" y="61305"/>
                    <a:pt x="170166" y="112740"/>
                    <a:pt x="176628" y="145030"/>
                  </a:cubicBezTo>
                  <a:cubicBezTo>
                    <a:pt x="183091" y="177320"/>
                    <a:pt x="198582" y="195608"/>
                    <a:pt x="204094" y="221801"/>
                  </a:cubicBezTo>
                  <a:cubicBezTo>
                    <a:pt x="209606" y="247995"/>
                    <a:pt x="200578" y="292000"/>
                    <a:pt x="137568" y="299716"/>
                  </a:cubicBezTo>
                  <a:cubicBezTo>
                    <a:pt x="74558" y="307431"/>
                    <a:pt x="26088" y="285333"/>
                    <a:pt x="11262" y="265140"/>
                  </a:cubicBezTo>
                  <a:cubicBezTo>
                    <a:pt x="-3563" y="244947"/>
                    <a:pt x="-3944" y="202275"/>
                    <a:pt x="11262" y="179415"/>
                  </a:cubicBezTo>
                  <a:cubicBezTo>
                    <a:pt x="26468" y="156555"/>
                    <a:pt x="38443" y="137696"/>
                    <a:pt x="38063" y="107787"/>
                  </a:cubicBezTo>
                  <a:lnTo>
                    <a:pt x="72372" y="9965"/>
                  </a:ln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613" name="Google Shape;3592;p47">
              <a:extLst>
                <a:ext uri="{FF2B5EF4-FFF2-40B4-BE49-F238E27FC236}">
                  <a16:creationId xmlns:a16="http://schemas.microsoft.com/office/drawing/2014/main" id="{DF2F3228-D4B1-FA1E-AD3A-EBB83492FC83}"/>
                </a:ext>
              </a:extLst>
            </p:cNvPr>
            <p:cNvSpPr>
              <a:spLocks/>
            </p:cNvSpPr>
            <p:nvPr/>
          </p:nvSpPr>
          <p:spPr bwMode="auto">
            <a:xfrm>
              <a:off x="2906291" y="2506021"/>
              <a:ext cx="98213" cy="121997"/>
            </a:xfrm>
            <a:custGeom>
              <a:avLst/>
              <a:gdLst>
                <a:gd name="T0" fmla="*/ 98213 w 98213"/>
                <a:gd name="T1" fmla="*/ 3593 h 121997"/>
                <a:gd name="T2" fmla="*/ 22183 w 98213"/>
                <a:gd name="T3" fmla="*/ 15499 h 121997"/>
                <a:gd name="T4" fmla="*/ 2605 w 98213"/>
                <a:gd name="T5" fmla="*/ 85603 h 121997"/>
                <a:gd name="T6" fmla="*/ 25794 w 98213"/>
                <a:gd name="T7" fmla="*/ 121989 h 121997"/>
                <a:gd name="T8" fmla="*/ 98213 w 98213"/>
                <a:gd name="T9" fmla="*/ 3593 h 1219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213" h="121997" extrusionOk="0">
                  <a:moveTo>
                    <a:pt x="98213" y="3593"/>
                  </a:moveTo>
                  <a:cubicBezTo>
                    <a:pt x="98213" y="3593"/>
                    <a:pt x="50694" y="-9932"/>
                    <a:pt x="22183" y="15499"/>
                  </a:cubicBezTo>
                  <a:cubicBezTo>
                    <a:pt x="3095" y="33359"/>
                    <a:pt x="-4458" y="60400"/>
                    <a:pt x="2605" y="85603"/>
                  </a:cubicBezTo>
                  <a:cubicBezTo>
                    <a:pt x="6407" y="100558"/>
                    <a:pt x="14010" y="120846"/>
                    <a:pt x="25794" y="121989"/>
                  </a:cubicBezTo>
                  <a:cubicBezTo>
                    <a:pt x="37579" y="123132"/>
                    <a:pt x="98213" y="3593"/>
                    <a:pt x="98213" y="3593"/>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614" name="Google Shape;3593;p47">
              <a:extLst>
                <a:ext uri="{FF2B5EF4-FFF2-40B4-BE49-F238E27FC236}">
                  <a16:creationId xmlns:a16="http://schemas.microsoft.com/office/drawing/2014/main" id="{D86CA4E8-AD45-5F85-D026-B126B8857DF5}"/>
                </a:ext>
              </a:extLst>
            </p:cNvPr>
            <p:cNvSpPr>
              <a:spLocks/>
            </p:cNvSpPr>
            <p:nvPr/>
          </p:nvSpPr>
          <p:spPr bwMode="auto">
            <a:xfrm>
              <a:off x="2925684" y="2638202"/>
              <a:ext cx="121328" cy="136036"/>
            </a:xfrm>
            <a:custGeom>
              <a:avLst/>
              <a:gdLst>
                <a:gd name="T0" fmla="*/ 96782 w 121328"/>
                <a:gd name="T1" fmla="*/ 0 h 136036"/>
                <a:gd name="T2" fmla="*/ 94691 w 121328"/>
                <a:gd name="T3" fmla="*/ 56388 h 136036"/>
                <a:gd name="T4" fmla="*/ 120731 w 121328"/>
                <a:gd name="T5" fmla="*/ 68580 h 136036"/>
                <a:gd name="T6" fmla="*/ 74923 w 121328"/>
                <a:gd name="T7" fmla="*/ 134302 h 136036"/>
                <a:gd name="T8" fmla="*/ 414 w 121328"/>
                <a:gd name="T9" fmla="*/ 95345 h 136036"/>
                <a:gd name="T10" fmla="*/ 22937 w 121328"/>
                <a:gd name="T11" fmla="*/ 45053 h 136036"/>
                <a:gd name="T12" fmla="*/ 37763 w 121328"/>
                <a:gd name="T13" fmla="*/ 45053 h 136036"/>
                <a:gd name="T14" fmla="*/ 39284 w 121328"/>
                <a:gd name="T15" fmla="*/ 19526 h 136036"/>
                <a:gd name="T16" fmla="*/ 96782 w 121328"/>
                <a:gd name="T17" fmla="*/ 0 h 1360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1328" h="136036" extrusionOk="0">
                  <a:moveTo>
                    <a:pt x="96782" y="0"/>
                  </a:moveTo>
                  <a:cubicBezTo>
                    <a:pt x="96782" y="0"/>
                    <a:pt x="93741" y="52483"/>
                    <a:pt x="94691" y="56388"/>
                  </a:cubicBezTo>
                  <a:cubicBezTo>
                    <a:pt x="95641" y="60293"/>
                    <a:pt x="115219" y="64008"/>
                    <a:pt x="120731" y="68580"/>
                  </a:cubicBezTo>
                  <a:cubicBezTo>
                    <a:pt x="126244" y="73152"/>
                    <a:pt x="92220" y="126397"/>
                    <a:pt x="74923" y="134302"/>
                  </a:cubicBezTo>
                  <a:cubicBezTo>
                    <a:pt x="57626" y="142208"/>
                    <a:pt x="4120" y="122015"/>
                    <a:pt x="414" y="95345"/>
                  </a:cubicBezTo>
                  <a:cubicBezTo>
                    <a:pt x="-3008" y="70771"/>
                    <a:pt x="15715" y="51721"/>
                    <a:pt x="22937" y="45053"/>
                  </a:cubicBezTo>
                  <a:cubicBezTo>
                    <a:pt x="27873" y="44701"/>
                    <a:pt x="32828" y="44701"/>
                    <a:pt x="37763" y="45053"/>
                  </a:cubicBezTo>
                  <a:lnTo>
                    <a:pt x="39284" y="19526"/>
                  </a:lnTo>
                  <a:cubicBezTo>
                    <a:pt x="62758" y="11716"/>
                    <a:pt x="96782" y="0"/>
                    <a:pt x="96782" y="0"/>
                  </a:cubicBezTo>
                  <a:close/>
                </a:path>
              </a:pathLst>
            </a:custGeom>
            <a:solidFill>
              <a:srgbClr val="FFCE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615" name="Google Shape;3594;p47">
              <a:extLst>
                <a:ext uri="{FF2B5EF4-FFF2-40B4-BE49-F238E27FC236}">
                  <a16:creationId xmlns:a16="http://schemas.microsoft.com/office/drawing/2014/main" id="{FEB90842-FD57-F9FA-9CDA-769D6D011F0D}"/>
                </a:ext>
              </a:extLst>
            </p:cNvPr>
            <p:cNvSpPr>
              <a:spLocks/>
            </p:cNvSpPr>
            <p:nvPr/>
          </p:nvSpPr>
          <p:spPr bwMode="auto">
            <a:xfrm>
              <a:off x="2718513" y="2692113"/>
              <a:ext cx="229495" cy="326875"/>
            </a:xfrm>
            <a:custGeom>
              <a:avLst/>
              <a:gdLst>
                <a:gd name="T0" fmla="*/ 149801 w 229495"/>
                <a:gd name="T1" fmla="*/ 226409 h 326875"/>
                <a:gd name="T2" fmla="*/ 97530 w 229495"/>
                <a:gd name="T3" fmla="*/ 280797 h 326875"/>
                <a:gd name="T4" fmla="*/ 79758 w 229495"/>
                <a:gd name="T5" fmla="*/ 301466 h 326875"/>
                <a:gd name="T6" fmla="*/ 44689 w 229495"/>
                <a:gd name="T7" fmla="*/ 324898 h 326875"/>
                <a:gd name="T8" fmla="*/ 25682 w 229495"/>
                <a:gd name="T9" fmla="*/ 324898 h 326875"/>
                <a:gd name="T10" fmla="*/ 29768 w 229495"/>
                <a:gd name="T11" fmla="*/ 317183 h 326875"/>
                <a:gd name="T12" fmla="*/ 52767 w 229495"/>
                <a:gd name="T13" fmla="*/ 304800 h 326875"/>
                <a:gd name="T14" fmla="*/ 34805 w 229495"/>
                <a:gd name="T15" fmla="*/ 312325 h 326875"/>
                <a:gd name="T16" fmla="*/ 15798 w 229495"/>
                <a:gd name="T17" fmla="*/ 316135 h 326875"/>
                <a:gd name="T18" fmla="*/ 7529 w 229495"/>
                <a:gd name="T19" fmla="*/ 306610 h 326875"/>
                <a:gd name="T20" fmla="*/ 27677 w 229495"/>
                <a:gd name="T21" fmla="*/ 300418 h 326875"/>
                <a:gd name="T22" fmla="*/ 42788 w 229495"/>
                <a:gd name="T23" fmla="*/ 292608 h 326875"/>
                <a:gd name="T24" fmla="*/ 21215 w 229495"/>
                <a:gd name="T25" fmla="*/ 297085 h 326875"/>
                <a:gd name="T26" fmla="*/ 3158 w 229495"/>
                <a:gd name="T27" fmla="*/ 294989 h 326875"/>
                <a:gd name="T28" fmla="*/ 4298 w 229495"/>
                <a:gd name="T29" fmla="*/ 286321 h 326875"/>
                <a:gd name="T30" fmla="*/ 30339 w 229495"/>
                <a:gd name="T31" fmla="*/ 280225 h 326875"/>
                <a:gd name="T32" fmla="*/ 41553 w 229495"/>
                <a:gd name="T33" fmla="*/ 272034 h 326875"/>
                <a:gd name="T34" fmla="*/ 27202 w 229495"/>
                <a:gd name="T35" fmla="*/ 273177 h 326875"/>
                <a:gd name="T36" fmla="*/ 11806 w 229495"/>
                <a:gd name="T37" fmla="*/ 263081 h 326875"/>
                <a:gd name="T38" fmla="*/ 21310 w 229495"/>
                <a:gd name="T39" fmla="*/ 260509 h 326875"/>
                <a:gd name="T40" fmla="*/ 46685 w 229495"/>
                <a:gd name="T41" fmla="*/ 256223 h 326875"/>
                <a:gd name="T42" fmla="*/ 71585 w 229495"/>
                <a:gd name="T43" fmla="*/ 253270 h 326875"/>
                <a:gd name="T44" fmla="*/ 113972 w 229495"/>
                <a:gd name="T45" fmla="*/ 206597 h 326875"/>
                <a:gd name="T46" fmla="*/ 151987 w 229495"/>
                <a:gd name="T47" fmla="*/ 130397 h 326875"/>
                <a:gd name="T48" fmla="*/ 178788 w 229495"/>
                <a:gd name="T49" fmla="*/ 27908 h 326875"/>
                <a:gd name="T50" fmla="*/ 211576 w 229495"/>
                <a:gd name="T51" fmla="*/ 0 h 326875"/>
                <a:gd name="T52" fmla="*/ 228397 w 229495"/>
                <a:gd name="T53" fmla="*/ 35052 h 326875"/>
                <a:gd name="T54" fmla="*/ 149801 w 229495"/>
                <a:gd name="T55" fmla="*/ 226409 h 32687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29495" h="326875" extrusionOk="0">
                  <a:moveTo>
                    <a:pt x="149801" y="226409"/>
                  </a:moveTo>
                  <a:cubicBezTo>
                    <a:pt x="134955" y="246860"/>
                    <a:pt x="117366" y="265167"/>
                    <a:pt x="97530" y="280797"/>
                  </a:cubicBezTo>
                  <a:cubicBezTo>
                    <a:pt x="91255" y="287379"/>
                    <a:pt x="85323" y="294275"/>
                    <a:pt x="79758" y="301466"/>
                  </a:cubicBezTo>
                  <a:cubicBezTo>
                    <a:pt x="70365" y="312277"/>
                    <a:pt x="58256" y="320364"/>
                    <a:pt x="44689" y="324898"/>
                  </a:cubicBezTo>
                  <a:cubicBezTo>
                    <a:pt x="32810" y="327946"/>
                    <a:pt x="27868" y="327089"/>
                    <a:pt x="25682" y="324898"/>
                  </a:cubicBezTo>
                  <a:cubicBezTo>
                    <a:pt x="23496" y="322707"/>
                    <a:pt x="24636" y="319278"/>
                    <a:pt x="29768" y="317183"/>
                  </a:cubicBezTo>
                  <a:cubicBezTo>
                    <a:pt x="38175" y="314620"/>
                    <a:pt x="45992" y="310410"/>
                    <a:pt x="52767" y="304800"/>
                  </a:cubicBezTo>
                  <a:cubicBezTo>
                    <a:pt x="52767" y="304800"/>
                    <a:pt x="41743" y="309943"/>
                    <a:pt x="34805" y="312325"/>
                  </a:cubicBezTo>
                  <a:cubicBezTo>
                    <a:pt x="28672" y="314449"/>
                    <a:pt x="22276" y="315735"/>
                    <a:pt x="15798" y="316135"/>
                  </a:cubicBezTo>
                  <a:cubicBezTo>
                    <a:pt x="9240" y="316135"/>
                    <a:pt x="2397" y="308515"/>
                    <a:pt x="7529" y="306610"/>
                  </a:cubicBezTo>
                  <a:cubicBezTo>
                    <a:pt x="12661" y="304705"/>
                    <a:pt x="17508" y="304228"/>
                    <a:pt x="27677" y="300418"/>
                  </a:cubicBezTo>
                  <a:cubicBezTo>
                    <a:pt x="33058" y="298542"/>
                    <a:pt x="38147" y="295913"/>
                    <a:pt x="42788" y="292608"/>
                  </a:cubicBezTo>
                  <a:cubicBezTo>
                    <a:pt x="35731" y="294684"/>
                    <a:pt x="28516" y="296189"/>
                    <a:pt x="21215" y="297085"/>
                  </a:cubicBezTo>
                  <a:cubicBezTo>
                    <a:pt x="15118" y="298075"/>
                    <a:pt x="8868" y="297351"/>
                    <a:pt x="3158" y="294989"/>
                  </a:cubicBezTo>
                  <a:cubicBezTo>
                    <a:pt x="116" y="293656"/>
                    <a:pt x="-2545" y="288131"/>
                    <a:pt x="4298" y="286321"/>
                  </a:cubicBezTo>
                  <a:cubicBezTo>
                    <a:pt x="13203" y="285417"/>
                    <a:pt x="21954" y="283369"/>
                    <a:pt x="30339" y="280225"/>
                  </a:cubicBezTo>
                  <a:cubicBezTo>
                    <a:pt x="38322" y="276606"/>
                    <a:pt x="43359" y="272796"/>
                    <a:pt x="41553" y="272034"/>
                  </a:cubicBezTo>
                  <a:cubicBezTo>
                    <a:pt x="39747" y="271272"/>
                    <a:pt x="35281" y="273749"/>
                    <a:pt x="27202" y="273177"/>
                  </a:cubicBezTo>
                  <a:cubicBezTo>
                    <a:pt x="19124" y="272606"/>
                    <a:pt x="11711" y="267462"/>
                    <a:pt x="11806" y="263081"/>
                  </a:cubicBezTo>
                  <a:cubicBezTo>
                    <a:pt x="11901" y="258699"/>
                    <a:pt x="13517" y="261175"/>
                    <a:pt x="21310" y="260509"/>
                  </a:cubicBezTo>
                  <a:cubicBezTo>
                    <a:pt x="29654" y="258470"/>
                    <a:pt x="38135" y="257042"/>
                    <a:pt x="46685" y="256223"/>
                  </a:cubicBezTo>
                  <a:cubicBezTo>
                    <a:pt x="55089" y="256594"/>
                    <a:pt x="63498" y="255594"/>
                    <a:pt x="71585" y="253270"/>
                  </a:cubicBezTo>
                  <a:cubicBezTo>
                    <a:pt x="80138" y="250698"/>
                    <a:pt x="99336" y="227648"/>
                    <a:pt x="113972" y="206597"/>
                  </a:cubicBezTo>
                  <a:cubicBezTo>
                    <a:pt x="130121" y="183099"/>
                    <a:pt x="142917" y="157448"/>
                    <a:pt x="151987" y="130397"/>
                  </a:cubicBezTo>
                  <a:cubicBezTo>
                    <a:pt x="160825" y="101251"/>
                    <a:pt x="170995" y="46863"/>
                    <a:pt x="178788" y="27908"/>
                  </a:cubicBezTo>
                  <a:cubicBezTo>
                    <a:pt x="186581" y="8954"/>
                    <a:pt x="199221" y="381"/>
                    <a:pt x="211576" y="0"/>
                  </a:cubicBezTo>
                  <a:cubicBezTo>
                    <a:pt x="226021" y="0"/>
                    <a:pt x="232199" y="19050"/>
                    <a:pt x="228397" y="35052"/>
                  </a:cubicBezTo>
                  <a:cubicBezTo>
                    <a:pt x="221175" y="63627"/>
                    <a:pt x="189052" y="174689"/>
                    <a:pt x="149801" y="226409"/>
                  </a:cubicBezTo>
                  <a:close/>
                </a:path>
              </a:pathLst>
            </a:custGeom>
            <a:solidFill>
              <a:srgbClr val="FFCE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616" name="Google Shape;3595;p47">
              <a:extLst>
                <a:ext uri="{FF2B5EF4-FFF2-40B4-BE49-F238E27FC236}">
                  <a16:creationId xmlns:a16="http://schemas.microsoft.com/office/drawing/2014/main" id="{8F5C9FEB-4661-58B5-1C93-65208D3EEBFC}"/>
                </a:ext>
              </a:extLst>
            </p:cNvPr>
            <p:cNvSpPr>
              <a:spLocks/>
            </p:cNvSpPr>
            <p:nvPr/>
          </p:nvSpPr>
          <p:spPr bwMode="auto">
            <a:xfrm>
              <a:off x="2890388" y="2682707"/>
              <a:ext cx="176857" cy="233853"/>
            </a:xfrm>
            <a:custGeom>
              <a:avLst/>
              <a:gdLst>
                <a:gd name="T0" fmla="*/ 139301 w 176857"/>
                <a:gd name="T1" fmla="*/ 16931 h 233853"/>
                <a:gd name="T2" fmla="*/ 173134 w 176857"/>
                <a:gd name="T3" fmla="*/ 35219 h 233853"/>
                <a:gd name="T4" fmla="*/ 168952 w 176857"/>
                <a:gd name="T5" fmla="*/ 122849 h 233853"/>
                <a:gd name="T6" fmla="*/ 134454 w 176857"/>
                <a:gd name="T7" fmla="*/ 232196 h 233853"/>
                <a:gd name="T8" fmla="*/ 24685 w 176857"/>
                <a:gd name="T9" fmla="*/ 210764 h 233853"/>
                <a:gd name="T10" fmla="*/ 21454 w 176857"/>
                <a:gd name="T11" fmla="*/ 132564 h 233853"/>
                <a:gd name="T12" fmla="*/ 54717 w 176857"/>
                <a:gd name="T13" fmla="*/ 357 h 233853"/>
                <a:gd name="T14" fmla="*/ 69163 w 176857"/>
                <a:gd name="T15" fmla="*/ 357 h 233853"/>
                <a:gd name="T16" fmla="*/ 58233 w 176857"/>
                <a:gd name="T17" fmla="*/ 67032 h 233853"/>
                <a:gd name="T18" fmla="*/ 139301 w 176857"/>
                <a:gd name="T19" fmla="*/ 16931 h 2338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6857" h="233853" extrusionOk="0">
                  <a:moveTo>
                    <a:pt x="139301" y="16931"/>
                  </a:moveTo>
                  <a:cubicBezTo>
                    <a:pt x="154031" y="19217"/>
                    <a:pt x="170853" y="27122"/>
                    <a:pt x="173134" y="35219"/>
                  </a:cubicBezTo>
                  <a:cubicBezTo>
                    <a:pt x="179252" y="64308"/>
                    <a:pt x="177812" y="94483"/>
                    <a:pt x="168952" y="122849"/>
                  </a:cubicBezTo>
                  <a:cubicBezTo>
                    <a:pt x="156217" y="156663"/>
                    <a:pt x="141772" y="218099"/>
                    <a:pt x="134454" y="232196"/>
                  </a:cubicBezTo>
                  <a:cubicBezTo>
                    <a:pt x="96503" y="237510"/>
                    <a:pt x="57869" y="229967"/>
                    <a:pt x="24685" y="210764"/>
                  </a:cubicBezTo>
                  <a:cubicBezTo>
                    <a:pt x="24685" y="210764"/>
                    <a:pt x="21644" y="151995"/>
                    <a:pt x="21454" y="132564"/>
                  </a:cubicBezTo>
                  <a:cubicBezTo>
                    <a:pt x="-26065" y="91130"/>
                    <a:pt x="14516" y="39981"/>
                    <a:pt x="54717" y="357"/>
                  </a:cubicBezTo>
                  <a:cubicBezTo>
                    <a:pt x="59520" y="-119"/>
                    <a:pt x="64359" y="-119"/>
                    <a:pt x="69163" y="357"/>
                  </a:cubicBezTo>
                  <a:cubicBezTo>
                    <a:pt x="69163" y="357"/>
                    <a:pt x="33333" y="42743"/>
                    <a:pt x="58233" y="67032"/>
                  </a:cubicBezTo>
                  <a:cubicBezTo>
                    <a:pt x="111645" y="50554"/>
                    <a:pt x="122194" y="26551"/>
                    <a:pt x="139301" y="16931"/>
                  </a:cubicBezTo>
                  <a:close/>
                </a:path>
              </a:pathLst>
            </a:custGeom>
            <a:solidFill>
              <a:srgbClr val="F4F4F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617" name="Google Shape;3596;p47">
              <a:extLst>
                <a:ext uri="{FF2B5EF4-FFF2-40B4-BE49-F238E27FC236}">
                  <a16:creationId xmlns:a16="http://schemas.microsoft.com/office/drawing/2014/main" id="{F4CFF972-382C-DA29-3A31-F2ABCE290AB6}"/>
                </a:ext>
              </a:extLst>
            </p:cNvPr>
            <p:cNvSpPr>
              <a:spLocks/>
            </p:cNvSpPr>
            <p:nvPr/>
          </p:nvSpPr>
          <p:spPr bwMode="auto">
            <a:xfrm>
              <a:off x="2921860" y="2515790"/>
              <a:ext cx="130560" cy="160797"/>
            </a:xfrm>
            <a:custGeom>
              <a:avLst/>
              <a:gdLst>
                <a:gd name="T0" fmla="*/ 2717 w 130560"/>
                <a:gd name="T1" fmla="*/ 57260 h 160797"/>
                <a:gd name="T2" fmla="*/ 2717 w 130560"/>
                <a:gd name="T3" fmla="*/ 57260 h 160797"/>
                <a:gd name="T4" fmla="*/ 67058 w 130560"/>
                <a:gd name="T5" fmla="*/ 110 h 160797"/>
                <a:gd name="T6" fmla="*/ 130490 w 130560"/>
                <a:gd name="T7" fmla="*/ 69748 h 160797"/>
                <a:gd name="T8" fmla="*/ 100606 w 130560"/>
                <a:gd name="T9" fmla="*/ 122411 h 160797"/>
                <a:gd name="T10" fmla="*/ 95284 w 130560"/>
                <a:gd name="T11" fmla="*/ 137175 h 160797"/>
                <a:gd name="T12" fmla="*/ 39497 w 130560"/>
                <a:gd name="T13" fmla="*/ 160797 h 160797"/>
                <a:gd name="T14" fmla="*/ 13457 w 130560"/>
                <a:gd name="T15" fmla="*/ 137651 h 160797"/>
                <a:gd name="T16" fmla="*/ 2717 w 130560"/>
                <a:gd name="T17" fmla="*/ 57260 h 1607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0560" h="160797" extrusionOk="0">
                  <a:moveTo>
                    <a:pt x="2717" y="57260"/>
                  </a:moveTo>
                  <a:lnTo>
                    <a:pt x="2717" y="57260"/>
                  </a:lnTo>
                  <a:cubicBezTo>
                    <a:pt x="8039" y="23542"/>
                    <a:pt x="32369" y="-1890"/>
                    <a:pt x="67058" y="110"/>
                  </a:cubicBezTo>
                  <a:cubicBezTo>
                    <a:pt x="103762" y="1787"/>
                    <a:pt x="132161" y="32962"/>
                    <a:pt x="130490" y="69748"/>
                  </a:cubicBezTo>
                  <a:cubicBezTo>
                    <a:pt x="129521" y="91084"/>
                    <a:pt x="118410" y="110667"/>
                    <a:pt x="100606" y="122411"/>
                  </a:cubicBezTo>
                  <a:cubicBezTo>
                    <a:pt x="99408" y="127526"/>
                    <a:pt x="97622" y="132479"/>
                    <a:pt x="95284" y="137175"/>
                  </a:cubicBezTo>
                  <a:cubicBezTo>
                    <a:pt x="82929" y="151463"/>
                    <a:pt x="50331" y="160607"/>
                    <a:pt x="39497" y="160797"/>
                  </a:cubicBezTo>
                  <a:cubicBezTo>
                    <a:pt x="29993" y="160797"/>
                    <a:pt x="22200" y="152129"/>
                    <a:pt x="13457" y="137651"/>
                  </a:cubicBezTo>
                  <a:cubicBezTo>
                    <a:pt x="-4791" y="107457"/>
                    <a:pt x="-134" y="74024"/>
                    <a:pt x="2717" y="57260"/>
                  </a:cubicBezTo>
                  <a:close/>
                </a:path>
              </a:pathLst>
            </a:custGeom>
            <a:solidFill>
              <a:srgbClr val="FFCE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618" name="Google Shape;3597;p47">
              <a:extLst>
                <a:ext uri="{FF2B5EF4-FFF2-40B4-BE49-F238E27FC236}">
                  <a16:creationId xmlns:a16="http://schemas.microsoft.com/office/drawing/2014/main" id="{1C4AA274-1311-4577-B478-E8C267264FFF}"/>
                </a:ext>
              </a:extLst>
            </p:cNvPr>
            <p:cNvSpPr>
              <a:spLocks/>
            </p:cNvSpPr>
            <p:nvPr/>
          </p:nvSpPr>
          <p:spPr bwMode="auto">
            <a:xfrm>
              <a:off x="2927048" y="2514816"/>
              <a:ext cx="130747" cy="123290"/>
            </a:xfrm>
            <a:custGeom>
              <a:avLst/>
              <a:gdLst>
                <a:gd name="T0" fmla="*/ 72609 w 130747"/>
                <a:gd name="T1" fmla="*/ 1657 h 123290"/>
                <a:gd name="T2" fmla="*/ 123644 w 130747"/>
                <a:gd name="T3" fmla="*/ 37280 h 123290"/>
                <a:gd name="T4" fmla="*/ 128396 w 130747"/>
                <a:gd name="T5" fmla="*/ 98526 h 123290"/>
                <a:gd name="T6" fmla="*/ 124975 w 130747"/>
                <a:gd name="T7" fmla="*/ 108051 h 123290"/>
                <a:gd name="T8" fmla="*/ 95418 w 130747"/>
                <a:gd name="T9" fmla="*/ 123291 h 123290"/>
                <a:gd name="T10" fmla="*/ 85914 w 130747"/>
                <a:gd name="T11" fmla="*/ 78047 h 123290"/>
                <a:gd name="T12" fmla="*/ 81733 w 130747"/>
                <a:gd name="T13" fmla="*/ 65283 h 123290"/>
                <a:gd name="T14" fmla="*/ 77646 w 130747"/>
                <a:gd name="T15" fmla="*/ 55092 h 123290"/>
                <a:gd name="T16" fmla="*/ 58638 w 130747"/>
                <a:gd name="T17" fmla="*/ 34423 h 123290"/>
                <a:gd name="T18" fmla="*/ 0 w 130747"/>
                <a:gd name="T19" fmla="*/ 37185 h 123290"/>
                <a:gd name="T20" fmla="*/ 72609 w 130747"/>
                <a:gd name="T21" fmla="*/ 1657 h 1232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0747" h="123290" extrusionOk="0">
                  <a:moveTo>
                    <a:pt x="72609" y="1657"/>
                  </a:moveTo>
                  <a:cubicBezTo>
                    <a:pt x="97034" y="6514"/>
                    <a:pt x="116992" y="13372"/>
                    <a:pt x="123644" y="37280"/>
                  </a:cubicBezTo>
                  <a:cubicBezTo>
                    <a:pt x="128206" y="53853"/>
                    <a:pt x="134098" y="84905"/>
                    <a:pt x="128396" y="98526"/>
                  </a:cubicBezTo>
                  <a:lnTo>
                    <a:pt x="124975" y="108051"/>
                  </a:lnTo>
                  <a:lnTo>
                    <a:pt x="95418" y="123291"/>
                  </a:lnTo>
                  <a:cubicBezTo>
                    <a:pt x="95418" y="123291"/>
                    <a:pt x="81637" y="111765"/>
                    <a:pt x="85914" y="78047"/>
                  </a:cubicBezTo>
                  <a:cubicBezTo>
                    <a:pt x="85678" y="73494"/>
                    <a:pt x="84234" y="69094"/>
                    <a:pt x="81733" y="65283"/>
                  </a:cubicBezTo>
                  <a:cubicBezTo>
                    <a:pt x="79886" y="62102"/>
                    <a:pt x="78510" y="58673"/>
                    <a:pt x="77646" y="55092"/>
                  </a:cubicBezTo>
                  <a:cubicBezTo>
                    <a:pt x="74170" y="46024"/>
                    <a:pt x="67371" y="38633"/>
                    <a:pt x="58638" y="34423"/>
                  </a:cubicBezTo>
                  <a:cubicBezTo>
                    <a:pt x="36685" y="22040"/>
                    <a:pt x="4562" y="32708"/>
                    <a:pt x="0" y="37185"/>
                  </a:cubicBezTo>
                  <a:cubicBezTo>
                    <a:pt x="12785" y="9638"/>
                    <a:pt x="43070" y="-5182"/>
                    <a:pt x="72609" y="1657"/>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619" name="Google Shape;3598;p47">
              <a:extLst>
                <a:ext uri="{FF2B5EF4-FFF2-40B4-BE49-F238E27FC236}">
                  <a16:creationId xmlns:a16="http://schemas.microsoft.com/office/drawing/2014/main" id="{F88283C4-72A6-A7B7-5029-2D9347A12741}"/>
                </a:ext>
              </a:extLst>
            </p:cNvPr>
            <p:cNvSpPr>
              <a:spLocks/>
            </p:cNvSpPr>
            <p:nvPr/>
          </p:nvSpPr>
          <p:spPr bwMode="auto">
            <a:xfrm>
              <a:off x="2770258" y="3324285"/>
              <a:ext cx="102779" cy="78901"/>
            </a:xfrm>
            <a:custGeom>
              <a:avLst/>
              <a:gdLst>
                <a:gd name="T0" fmla="*/ 95300 w 102779"/>
                <a:gd name="T1" fmla="*/ 3 h 78901"/>
                <a:gd name="T2" fmla="*/ 62892 w 102779"/>
                <a:gd name="T3" fmla="*/ 4003 h 78901"/>
                <a:gd name="T4" fmla="*/ 17749 w 102779"/>
                <a:gd name="T5" fmla="*/ 38864 h 78901"/>
                <a:gd name="T6" fmla="*/ 262 w 102779"/>
                <a:gd name="T7" fmla="*/ 64677 h 78901"/>
                <a:gd name="T8" fmla="*/ 49872 w 102779"/>
                <a:gd name="T9" fmla="*/ 72678 h 78901"/>
                <a:gd name="T10" fmla="*/ 84561 w 102779"/>
                <a:gd name="T11" fmla="*/ 48389 h 78901"/>
                <a:gd name="T12" fmla="*/ 102713 w 102779"/>
                <a:gd name="T13" fmla="*/ 29339 h 78901"/>
                <a:gd name="T14" fmla="*/ 95300 w 102779"/>
                <a:gd name="T15" fmla="*/ 3 h 7890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779" h="78901" extrusionOk="0">
                  <a:moveTo>
                    <a:pt x="95300" y="3"/>
                  </a:moveTo>
                  <a:cubicBezTo>
                    <a:pt x="82945" y="10099"/>
                    <a:pt x="63843" y="3146"/>
                    <a:pt x="62892" y="4003"/>
                  </a:cubicBezTo>
                  <a:cubicBezTo>
                    <a:pt x="48523" y="16481"/>
                    <a:pt x="33449" y="28120"/>
                    <a:pt x="17749" y="38864"/>
                  </a:cubicBezTo>
                  <a:cubicBezTo>
                    <a:pt x="10051" y="44961"/>
                    <a:pt x="-1924" y="53057"/>
                    <a:pt x="262" y="64677"/>
                  </a:cubicBezTo>
                  <a:cubicBezTo>
                    <a:pt x="4064" y="85537"/>
                    <a:pt x="37327" y="79060"/>
                    <a:pt x="49872" y="72678"/>
                  </a:cubicBezTo>
                  <a:cubicBezTo>
                    <a:pt x="62417" y="66297"/>
                    <a:pt x="72681" y="55819"/>
                    <a:pt x="84561" y="48389"/>
                  </a:cubicBezTo>
                  <a:cubicBezTo>
                    <a:pt x="93019" y="43151"/>
                    <a:pt x="101383" y="40389"/>
                    <a:pt x="102713" y="29339"/>
                  </a:cubicBezTo>
                  <a:cubicBezTo>
                    <a:pt x="103473" y="22958"/>
                    <a:pt x="97486" y="-283"/>
                    <a:pt x="95300" y="3"/>
                  </a:cubicBezTo>
                  <a:close/>
                </a:path>
              </a:pathLst>
            </a:custGeom>
            <a:solidFill>
              <a:srgbClr val="3822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620" name="Google Shape;3599;p47">
              <a:extLst>
                <a:ext uri="{FF2B5EF4-FFF2-40B4-BE49-F238E27FC236}">
                  <a16:creationId xmlns:a16="http://schemas.microsoft.com/office/drawing/2014/main" id="{DF797572-37E6-620E-61E4-9BAF32CF8DB1}"/>
                </a:ext>
              </a:extLst>
            </p:cNvPr>
            <p:cNvSpPr>
              <a:spLocks/>
            </p:cNvSpPr>
            <p:nvPr/>
          </p:nvSpPr>
          <p:spPr bwMode="auto">
            <a:xfrm>
              <a:off x="2770711" y="3349338"/>
              <a:ext cx="102274" cy="53559"/>
            </a:xfrm>
            <a:custGeom>
              <a:avLst/>
              <a:gdLst>
                <a:gd name="T0" fmla="*/ 102071 w 102274"/>
                <a:gd name="T1" fmla="*/ 0 h 53559"/>
                <a:gd name="T2" fmla="*/ 83823 w 102274"/>
                <a:gd name="T3" fmla="*/ 18383 h 53559"/>
                <a:gd name="T4" fmla="*/ 48564 w 102274"/>
                <a:gd name="T5" fmla="*/ 43053 h 53559"/>
                <a:gd name="T6" fmla="*/ 0 w 102274"/>
                <a:gd name="T7" fmla="*/ 39910 h 53559"/>
                <a:gd name="T8" fmla="*/ 49420 w 102274"/>
                <a:gd name="T9" fmla="*/ 47339 h 53559"/>
                <a:gd name="T10" fmla="*/ 84109 w 102274"/>
                <a:gd name="T11" fmla="*/ 23051 h 53559"/>
                <a:gd name="T12" fmla="*/ 102261 w 102274"/>
                <a:gd name="T13" fmla="*/ 4001 h 53559"/>
                <a:gd name="T14" fmla="*/ 102071 w 102274"/>
                <a:gd name="T15" fmla="*/ 0 h 5355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274" h="53559" extrusionOk="0">
                  <a:moveTo>
                    <a:pt x="102071" y="0"/>
                  </a:moveTo>
                  <a:cubicBezTo>
                    <a:pt x="100455" y="10287"/>
                    <a:pt x="92567" y="13145"/>
                    <a:pt x="83823" y="18383"/>
                  </a:cubicBezTo>
                  <a:cubicBezTo>
                    <a:pt x="71754" y="25908"/>
                    <a:pt x="61109" y="36671"/>
                    <a:pt x="48564" y="43053"/>
                  </a:cubicBezTo>
                  <a:cubicBezTo>
                    <a:pt x="36019" y="49435"/>
                    <a:pt x="8078" y="54769"/>
                    <a:pt x="0" y="39910"/>
                  </a:cubicBezTo>
                  <a:cubicBezTo>
                    <a:pt x="4372" y="60008"/>
                    <a:pt x="37065" y="53721"/>
                    <a:pt x="49420" y="47339"/>
                  </a:cubicBezTo>
                  <a:cubicBezTo>
                    <a:pt x="61775" y="40958"/>
                    <a:pt x="72229" y="30480"/>
                    <a:pt x="84109" y="23051"/>
                  </a:cubicBezTo>
                  <a:cubicBezTo>
                    <a:pt x="92567" y="17812"/>
                    <a:pt x="100930" y="15050"/>
                    <a:pt x="102261" y="4001"/>
                  </a:cubicBezTo>
                  <a:cubicBezTo>
                    <a:pt x="102304" y="2667"/>
                    <a:pt x="102241" y="1324"/>
                    <a:pt x="102071" y="0"/>
                  </a:cubicBezTo>
                  <a:close/>
                </a:path>
              </a:pathLst>
            </a:custGeom>
            <a:solidFill>
              <a:srgbClr val="757B8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621" name="Google Shape;3600;p47">
              <a:extLst>
                <a:ext uri="{FF2B5EF4-FFF2-40B4-BE49-F238E27FC236}">
                  <a16:creationId xmlns:a16="http://schemas.microsoft.com/office/drawing/2014/main" id="{D0E001B8-350D-C370-F20C-492F6152DF9E}"/>
                </a:ext>
              </a:extLst>
            </p:cNvPr>
            <p:cNvSpPr>
              <a:spLocks/>
            </p:cNvSpPr>
            <p:nvPr/>
          </p:nvSpPr>
          <p:spPr bwMode="auto">
            <a:xfrm>
              <a:off x="2718772" y="3290474"/>
              <a:ext cx="94135" cy="73100"/>
            </a:xfrm>
            <a:custGeom>
              <a:avLst/>
              <a:gdLst>
                <a:gd name="T0" fmla="*/ 86722 w 94135"/>
                <a:gd name="T1" fmla="*/ 0 h 73100"/>
                <a:gd name="T2" fmla="*/ 57546 w 94135"/>
                <a:gd name="T3" fmla="*/ 4953 h 73100"/>
                <a:gd name="T4" fmla="*/ 16299 w 94135"/>
                <a:gd name="T5" fmla="*/ 36481 h 73100"/>
                <a:gd name="T6" fmla="*/ 238 w 94135"/>
                <a:gd name="T7" fmla="*/ 60103 h 73100"/>
                <a:gd name="T8" fmla="*/ 45761 w 94135"/>
                <a:gd name="T9" fmla="*/ 67437 h 73100"/>
                <a:gd name="T10" fmla="*/ 77504 w 94135"/>
                <a:gd name="T11" fmla="*/ 45148 h 73100"/>
                <a:gd name="T12" fmla="*/ 94135 w 94135"/>
                <a:gd name="T13" fmla="*/ 28004 h 73100"/>
                <a:gd name="T14" fmla="*/ 86722 w 94135"/>
                <a:gd name="T15" fmla="*/ 0 h 731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4135" h="73100" extrusionOk="0">
                  <a:moveTo>
                    <a:pt x="86722" y="0"/>
                  </a:moveTo>
                  <a:cubicBezTo>
                    <a:pt x="75413" y="9525"/>
                    <a:pt x="58211" y="4096"/>
                    <a:pt x="57546" y="4953"/>
                  </a:cubicBezTo>
                  <a:cubicBezTo>
                    <a:pt x="44378" y="16202"/>
                    <a:pt x="30609" y="26727"/>
                    <a:pt x="16299" y="36481"/>
                  </a:cubicBezTo>
                  <a:cubicBezTo>
                    <a:pt x="9266" y="42005"/>
                    <a:pt x="-1758" y="49435"/>
                    <a:pt x="238" y="60103"/>
                  </a:cubicBezTo>
                  <a:cubicBezTo>
                    <a:pt x="3849" y="79153"/>
                    <a:pt x="34261" y="73247"/>
                    <a:pt x="45761" y="67437"/>
                  </a:cubicBezTo>
                  <a:cubicBezTo>
                    <a:pt x="57260" y="61627"/>
                    <a:pt x="66669" y="51911"/>
                    <a:pt x="77504" y="45148"/>
                  </a:cubicBezTo>
                  <a:cubicBezTo>
                    <a:pt x="85297" y="40386"/>
                    <a:pt x="92900" y="37814"/>
                    <a:pt x="94135" y="28004"/>
                  </a:cubicBezTo>
                  <a:cubicBezTo>
                    <a:pt x="93742" y="18240"/>
                    <a:pt x="91212" y="8677"/>
                    <a:pt x="86722" y="0"/>
                  </a:cubicBezTo>
                  <a:close/>
                </a:path>
              </a:pathLst>
            </a:custGeom>
            <a:solidFill>
              <a:srgbClr val="3822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622" name="Google Shape;3601;p47">
              <a:extLst>
                <a:ext uri="{FF2B5EF4-FFF2-40B4-BE49-F238E27FC236}">
                  <a16:creationId xmlns:a16="http://schemas.microsoft.com/office/drawing/2014/main" id="{037B363C-CC27-DDBC-B514-E6F443EC6BFA}"/>
                </a:ext>
              </a:extLst>
            </p:cNvPr>
            <p:cNvSpPr>
              <a:spLocks/>
            </p:cNvSpPr>
            <p:nvPr/>
          </p:nvSpPr>
          <p:spPr bwMode="auto">
            <a:xfrm>
              <a:off x="2719200" y="3314572"/>
              <a:ext cx="93731" cy="48987"/>
            </a:xfrm>
            <a:custGeom>
              <a:avLst/>
              <a:gdLst>
                <a:gd name="T0" fmla="*/ 93517 w 93731"/>
                <a:gd name="T1" fmla="*/ 0 h 48987"/>
                <a:gd name="T2" fmla="*/ 76791 w 93731"/>
                <a:gd name="T3" fmla="*/ 16764 h 48987"/>
                <a:gd name="T4" fmla="*/ 44573 w 93731"/>
                <a:gd name="T5" fmla="*/ 39434 h 48987"/>
                <a:gd name="T6" fmla="*/ 0 w 93731"/>
                <a:gd name="T7" fmla="*/ 36481 h 48987"/>
                <a:gd name="T8" fmla="*/ 45333 w 93731"/>
                <a:gd name="T9" fmla="*/ 43339 h 48987"/>
                <a:gd name="T10" fmla="*/ 77076 w 93731"/>
                <a:gd name="T11" fmla="*/ 21050 h 48987"/>
                <a:gd name="T12" fmla="*/ 93707 w 93731"/>
                <a:gd name="T13" fmla="*/ 3905 h 48987"/>
                <a:gd name="T14" fmla="*/ 93517 w 93731"/>
                <a:gd name="T15" fmla="*/ 0 h 4898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3731" h="48987" extrusionOk="0">
                  <a:moveTo>
                    <a:pt x="93517" y="0"/>
                  </a:moveTo>
                  <a:cubicBezTo>
                    <a:pt x="91997" y="9525"/>
                    <a:pt x="84014" y="12002"/>
                    <a:pt x="76791" y="16764"/>
                  </a:cubicBezTo>
                  <a:cubicBezTo>
                    <a:pt x="65766" y="23622"/>
                    <a:pt x="55977" y="33528"/>
                    <a:pt x="44573" y="39434"/>
                  </a:cubicBezTo>
                  <a:cubicBezTo>
                    <a:pt x="33168" y="45339"/>
                    <a:pt x="7413" y="50102"/>
                    <a:pt x="0" y="36481"/>
                  </a:cubicBezTo>
                  <a:cubicBezTo>
                    <a:pt x="4087" y="54864"/>
                    <a:pt x="33929" y="49149"/>
                    <a:pt x="45333" y="43339"/>
                  </a:cubicBezTo>
                  <a:cubicBezTo>
                    <a:pt x="56738" y="37529"/>
                    <a:pt x="66241" y="27813"/>
                    <a:pt x="77076" y="21050"/>
                  </a:cubicBezTo>
                  <a:cubicBezTo>
                    <a:pt x="84869" y="16288"/>
                    <a:pt x="92472" y="13716"/>
                    <a:pt x="93707" y="3905"/>
                  </a:cubicBezTo>
                  <a:cubicBezTo>
                    <a:pt x="93771" y="2600"/>
                    <a:pt x="93707" y="1296"/>
                    <a:pt x="93517" y="0"/>
                  </a:cubicBezTo>
                  <a:close/>
                </a:path>
              </a:pathLst>
            </a:custGeom>
            <a:solidFill>
              <a:srgbClr val="757B8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623" name="Google Shape;3602;p47">
              <a:extLst>
                <a:ext uri="{FF2B5EF4-FFF2-40B4-BE49-F238E27FC236}">
                  <a16:creationId xmlns:a16="http://schemas.microsoft.com/office/drawing/2014/main" id="{D5635D2E-0E0F-AF62-0388-6B1168B6BA57}"/>
                </a:ext>
              </a:extLst>
            </p:cNvPr>
            <p:cNvSpPr>
              <a:spLocks/>
            </p:cNvSpPr>
            <p:nvPr/>
          </p:nvSpPr>
          <p:spPr bwMode="auto">
            <a:xfrm>
              <a:off x="2753699" y="2913665"/>
              <a:ext cx="223980" cy="387148"/>
            </a:xfrm>
            <a:custGeom>
              <a:avLst/>
              <a:gdLst>
                <a:gd name="T0" fmla="*/ 222484 w 223980"/>
                <a:gd name="T1" fmla="*/ 14288 h 387148"/>
                <a:gd name="T2" fmla="*/ 124310 w 223980"/>
                <a:gd name="T3" fmla="*/ 0 h 387148"/>
                <a:gd name="T4" fmla="*/ 125355 w 223980"/>
                <a:gd name="T5" fmla="*/ 19717 h 387148"/>
                <a:gd name="T6" fmla="*/ 0 w 223980"/>
                <a:gd name="T7" fmla="*/ 128683 h 387148"/>
                <a:gd name="T8" fmla="*/ 25470 w 223980"/>
                <a:gd name="T9" fmla="*/ 383096 h 387148"/>
                <a:gd name="T10" fmla="*/ 52651 w 223980"/>
                <a:gd name="T11" fmla="*/ 382143 h 387148"/>
                <a:gd name="T12" fmla="*/ 70518 w 223980"/>
                <a:gd name="T13" fmla="*/ 164973 h 387148"/>
                <a:gd name="T14" fmla="*/ 219537 w 223980"/>
                <a:gd name="T15" fmla="*/ 68961 h 387148"/>
                <a:gd name="T16" fmla="*/ 223339 w 223980"/>
                <a:gd name="T17" fmla="*/ 26670 h 387148"/>
                <a:gd name="T18" fmla="*/ 222484 w 223980"/>
                <a:gd name="T19" fmla="*/ 14288 h 3871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3980" h="387148" extrusionOk="0">
                  <a:moveTo>
                    <a:pt x="222484" y="14288"/>
                  </a:moveTo>
                  <a:cubicBezTo>
                    <a:pt x="189070" y="18698"/>
                    <a:pt x="155091" y="13754"/>
                    <a:pt x="124310" y="0"/>
                  </a:cubicBezTo>
                  <a:cubicBezTo>
                    <a:pt x="124310" y="10478"/>
                    <a:pt x="125355" y="19717"/>
                    <a:pt x="125355" y="19717"/>
                  </a:cubicBezTo>
                  <a:cubicBezTo>
                    <a:pt x="85439" y="48292"/>
                    <a:pt x="5227" y="95917"/>
                    <a:pt x="0" y="128683"/>
                  </a:cubicBezTo>
                  <a:cubicBezTo>
                    <a:pt x="5227" y="232601"/>
                    <a:pt x="21003" y="381000"/>
                    <a:pt x="25470" y="383096"/>
                  </a:cubicBezTo>
                  <a:cubicBezTo>
                    <a:pt x="38015" y="389096"/>
                    <a:pt x="46759" y="388144"/>
                    <a:pt x="52651" y="382143"/>
                  </a:cubicBezTo>
                  <a:cubicBezTo>
                    <a:pt x="52651" y="382143"/>
                    <a:pt x="77836" y="294132"/>
                    <a:pt x="70518" y="164973"/>
                  </a:cubicBezTo>
                  <a:cubicBezTo>
                    <a:pt x="70518" y="164973"/>
                    <a:pt x="210414" y="102870"/>
                    <a:pt x="219537" y="68961"/>
                  </a:cubicBezTo>
                  <a:cubicBezTo>
                    <a:pt x="223607" y="55254"/>
                    <a:pt x="224900" y="40881"/>
                    <a:pt x="223339" y="26670"/>
                  </a:cubicBezTo>
                  <a:cubicBezTo>
                    <a:pt x="223244" y="22574"/>
                    <a:pt x="222959" y="18383"/>
                    <a:pt x="222484" y="14288"/>
                  </a:cubicBezTo>
                  <a:close/>
                </a:path>
              </a:pathLst>
            </a:custGeom>
            <a:solidFill>
              <a:srgbClr val="FFCE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624" name="Google Shape;3603;p47">
              <a:extLst>
                <a:ext uri="{FF2B5EF4-FFF2-40B4-BE49-F238E27FC236}">
                  <a16:creationId xmlns:a16="http://schemas.microsoft.com/office/drawing/2014/main" id="{0DC5C8FE-4FED-5B9E-E55F-E84ED01E2074}"/>
                </a:ext>
              </a:extLst>
            </p:cNvPr>
            <p:cNvSpPr>
              <a:spLocks/>
            </p:cNvSpPr>
            <p:nvPr/>
          </p:nvSpPr>
          <p:spPr bwMode="auto">
            <a:xfrm>
              <a:off x="2814713" y="2914427"/>
              <a:ext cx="222989" cy="419220"/>
            </a:xfrm>
            <a:custGeom>
              <a:avLst/>
              <a:gdLst>
                <a:gd name="T0" fmla="*/ 207943 w 222989"/>
                <a:gd name="T1" fmla="*/ 0 h 419220"/>
                <a:gd name="T2" fmla="*/ 123454 w 222989"/>
                <a:gd name="T3" fmla="*/ 11334 h 419220"/>
                <a:gd name="T4" fmla="*/ 125450 w 222989"/>
                <a:gd name="T5" fmla="*/ 51340 h 419220"/>
                <a:gd name="T6" fmla="*/ 0 w 222989"/>
                <a:gd name="T7" fmla="*/ 160210 h 419220"/>
                <a:gd name="T8" fmla="*/ 19008 w 222989"/>
                <a:gd name="T9" fmla="*/ 416528 h 419220"/>
                <a:gd name="T10" fmla="*/ 52271 w 222989"/>
                <a:gd name="T11" fmla="*/ 412623 h 419220"/>
                <a:gd name="T12" fmla="*/ 70138 w 222989"/>
                <a:gd name="T13" fmla="*/ 196596 h 419220"/>
                <a:gd name="T14" fmla="*/ 205187 w 222989"/>
                <a:gd name="T15" fmla="*/ 119348 h 419220"/>
                <a:gd name="T16" fmla="*/ 222959 w 222989"/>
                <a:gd name="T17" fmla="*/ 58293 h 419220"/>
                <a:gd name="T18" fmla="*/ 207943 w 222989"/>
                <a:gd name="T19" fmla="*/ 0 h 4192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989" h="419220" extrusionOk="0">
                  <a:moveTo>
                    <a:pt x="207943" y="0"/>
                  </a:moveTo>
                  <a:cubicBezTo>
                    <a:pt x="181465" y="11887"/>
                    <a:pt x="152119" y="15821"/>
                    <a:pt x="123454" y="11334"/>
                  </a:cubicBezTo>
                  <a:cubicBezTo>
                    <a:pt x="123454" y="25241"/>
                    <a:pt x="125450" y="51340"/>
                    <a:pt x="125450" y="51340"/>
                  </a:cubicBezTo>
                  <a:cubicBezTo>
                    <a:pt x="85534" y="79915"/>
                    <a:pt x="5227" y="127540"/>
                    <a:pt x="0" y="160210"/>
                  </a:cubicBezTo>
                  <a:cubicBezTo>
                    <a:pt x="5227" y="264128"/>
                    <a:pt x="14921" y="414623"/>
                    <a:pt x="19008" y="416528"/>
                  </a:cubicBezTo>
                  <a:cubicBezTo>
                    <a:pt x="30005" y="421205"/>
                    <a:pt x="42648" y="419719"/>
                    <a:pt x="52271" y="412623"/>
                  </a:cubicBezTo>
                  <a:cubicBezTo>
                    <a:pt x="52271" y="412623"/>
                    <a:pt x="77456" y="325755"/>
                    <a:pt x="70138" y="196596"/>
                  </a:cubicBezTo>
                  <a:cubicBezTo>
                    <a:pt x="70138" y="194119"/>
                    <a:pt x="189981" y="134969"/>
                    <a:pt x="205187" y="119348"/>
                  </a:cubicBezTo>
                  <a:cubicBezTo>
                    <a:pt x="220393" y="103727"/>
                    <a:pt x="223339" y="80486"/>
                    <a:pt x="222959" y="58293"/>
                  </a:cubicBezTo>
                  <a:cubicBezTo>
                    <a:pt x="221907" y="38052"/>
                    <a:pt x="216800" y="18221"/>
                    <a:pt x="207943" y="0"/>
                  </a:cubicBezTo>
                  <a:close/>
                </a:path>
              </a:pathLst>
            </a:custGeom>
            <a:solidFill>
              <a:srgbClr val="FFCE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625" name="Google Shape;3604;p47">
              <a:extLst>
                <a:ext uri="{FF2B5EF4-FFF2-40B4-BE49-F238E27FC236}">
                  <a16:creationId xmlns:a16="http://schemas.microsoft.com/office/drawing/2014/main" id="{FE933F74-5098-B2F6-DD69-19433717A32F}"/>
                </a:ext>
              </a:extLst>
            </p:cNvPr>
            <p:cNvSpPr>
              <a:spLocks/>
            </p:cNvSpPr>
            <p:nvPr/>
          </p:nvSpPr>
          <p:spPr bwMode="auto">
            <a:xfrm>
              <a:off x="2731717" y="2888138"/>
              <a:ext cx="333476" cy="307358"/>
            </a:xfrm>
            <a:custGeom>
              <a:avLst/>
              <a:gdLst>
                <a:gd name="T0" fmla="*/ 320305 w 333476"/>
                <a:gd name="T1" fmla="*/ 48292 h 307358"/>
                <a:gd name="T2" fmla="*/ 290749 w 333476"/>
                <a:gd name="T3" fmla="*/ 167449 h 307358"/>
                <a:gd name="T4" fmla="*/ 165299 w 333476"/>
                <a:gd name="T5" fmla="*/ 220123 h 307358"/>
                <a:gd name="T6" fmla="*/ 153609 w 333476"/>
                <a:gd name="T7" fmla="*/ 222885 h 307358"/>
                <a:gd name="T8" fmla="*/ 153609 w 333476"/>
                <a:gd name="T9" fmla="*/ 304609 h 307358"/>
                <a:gd name="T10" fmla="*/ 27114 w 333476"/>
                <a:gd name="T11" fmla="*/ 261461 h 307358"/>
                <a:gd name="T12" fmla="*/ 3544 w 333476"/>
                <a:gd name="T13" fmla="*/ 185261 h 307358"/>
                <a:gd name="T14" fmla="*/ 788 w 333476"/>
                <a:gd name="T15" fmla="*/ 165545 h 307358"/>
                <a:gd name="T16" fmla="*/ 12573 w 333476"/>
                <a:gd name="T17" fmla="*/ 127445 h 307358"/>
                <a:gd name="T18" fmla="*/ 117114 w 333476"/>
                <a:gd name="T19" fmla="*/ 49721 h 307358"/>
                <a:gd name="T20" fmla="*/ 177463 w 333476"/>
                <a:gd name="T21" fmla="*/ 5429 h 307358"/>
                <a:gd name="T22" fmla="*/ 183261 w 333476"/>
                <a:gd name="T23" fmla="*/ 0 h 307358"/>
                <a:gd name="T24" fmla="*/ 295786 w 333476"/>
                <a:gd name="T25" fmla="*/ 21050 h 307358"/>
                <a:gd name="T26" fmla="*/ 320305 w 333476"/>
                <a:gd name="T27" fmla="*/ 48292 h 30735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33476" h="307358" extrusionOk="0">
                  <a:moveTo>
                    <a:pt x="320305" y="48292"/>
                  </a:moveTo>
                  <a:cubicBezTo>
                    <a:pt x="320305" y="48292"/>
                    <a:pt x="364593" y="126968"/>
                    <a:pt x="290749" y="167449"/>
                  </a:cubicBezTo>
                  <a:cubicBezTo>
                    <a:pt x="212818" y="210121"/>
                    <a:pt x="165299" y="220123"/>
                    <a:pt x="165299" y="220123"/>
                  </a:cubicBezTo>
                  <a:lnTo>
                    <a:pt x="153609" y="222885"/>
                  </a:lnTo>
                  <a:cubicBezTo>
                    <a:pt x="157270" y="250003"/>
                    <a:pt x="157270" y="277492"/>
                    <a:pt x="153609" y="304609"/>
                  </a:cubicBezTo>
                  <a:cubicBezTo>
                    <a:pt x="153609" y="304609"/>
                    <a:pt x="98012" y="323659"/>
                    <a:pt x="27114" y="261461"/>
                  </a:cubicBezTo>
                  <a:lnTo>
                    <a:pt x="3544" y="185261"/>
                  </a:lnTo>
                  <a:lnTo>
                    <a:pt x="788" y="165545"/>
                  </a:lnTo>
                  <a:cubicBezTo>
                    <a:pt x="-1935" y="151667"/>
                    <a:pt x="2495" y="137350"/>
                    <a:pt x="12573" y="127445"/>
                  </a:cubicBezTo>
                  <a:cubicBezTo>
                    <a:pt x="29585" y="112014"/>
                    <a:pt x="83566" y="72390"/>
                    <a:pt x="117114" y="49721"/>
                  </a:cubicBezTo>
                  <a:cubicBezTo>
                    <a:pt x="150663" y="27051"/>
                    <a:pt x="177463" y="5429"/>
                    <a:pt x="177463" y="5429"/>
                  </a:cubicBezTo>
                  <a:lnTo>
                    <a:pt x="183261" y="0"/>
                  </a:lnTo>
                  <a:cubicBezTo>
                    <a:pt x="183261" y="0"/>
                    <a:pt x="223082" y="31718"/>
                    <a:pt x="295786" y="21050"/>
                  </a:cubicBezTo>
                  <a:cubicBezTo>
                    <a:pt x="305324" y="28794"/>
                    <a:pt x="313597" y="37986"/>
                    <a:pt x="320305" y="4829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626" name="Google Shape;3605;p47">
              <a:extLst>
                <a:ext uri="{FF2B5EF4-FFF2-40B4-BE49-F238E27FC236}">
                  <a16:creationId xmlns:a16="http://schemas.microsoft.com/office/drawing/2014/main" id="{011E1F7D-7AF8-420D-D957-A5FDF5CD6275}"/>
                </a:ext>
              </a:extLst>
            </p:cNvPr>
            <p:cNvSpPr>
              <a:spLocks/>
            </p:cNvSpPr>
            <p:nvPr/>
          </p:nvSpPr>
          <p:spPr bwMode="auto">
            <a:xfrm>
              <a:off x="2999836" y="2706202"/>
              <a:ext cx="116284" cy="406848"/>
            </a:xfrm>
            <a:custGeom>
              <a:avLst/>
              <a:gdLst>
                <a:gd name="T0" fmla="*/ 8279 w 116284"/>
                <a:gd name="T1" fmla="*/ 347003 h 406848"/>
                <a:gd name="T2" fmla="*/ 29758 w 116284"/>
                <a:gd name="T3" fmla="*/ 330049 h 406848"/>
                <a:gd name="T4" fmla="*/ 51331 w 116284"/>
                <a:gd name="T5" fmla="*/ 314619 h 406848"/>
                <a:gd name="T6" fmla="*/ 73475 w 116284"/>
                <a:gd name="T7" fmla="*/ 251373 h 406848"/>
                <a:gd name="T8" fmla="*/ 71860 w 116284"/>
                <a:gd name="T9" fmla="*/ 157456 h 406848"/>
                <a:gd name="T10" fmla="*/ 34700 w 116284"/>
                <a:gd name="T11" fmla="*/ 49443 h 406848"/>
                <a:gd name="T12" fmla="*/ 39452 w 116284"/>
                <a:gd name="T13" fmla="*/ 6580 h 406848"/>
                <a:gd name="T14" fmla="*/ 73570 w 116284"/>
                <a:gd name="T15" fmla="*/ 25154 h 406848"/>
                <a:gd name="T16" fmla="*/ 112821 w 116284"/>
                <a:gd name="T17" fmla="*/ 152122 h 406848"/>
                <a:gd name="T18" fmla="*/ 111490 w 116284"/>
                <a:gd name="T19" fmla="*/ 247848 h 406848"/>
                <a:gd name="T20" fmla="*/ 86115 w 116284"/>
                <a:gd name="T21" fmla="*/ 328144 h 406848"/>
                <a:gd name="T22" fmla="*/ 77847 w 116284"/>
                <a:gd name="T23" fmla="*/ 356719 h 406848"/>
                <a:gd name="T24" fmla="*/ 54943 w 116284"/>
                <a:gd name="T25" fmla="*/ 397010 h 406848"/>
                <a:gd name="T26" fmla="*/ 37741 w 116284"/>
                <a:gd name="T27" fmla="*/ 406535 h 406848"/>
                <a:gd name="T28" fmla="*/ 38501 w 116284"/>
                <a:gd name="T29" fmla="*/ 397010 h 406848"/>
                <a:gd name="T30" fmla="*/ 54658 w 116284"/>
                <a:gd name="T31" fmla="*/ 373388 h 406848"/>
                <a:gd name="T32" fmla="*/ 40877 w 116284"/>
                <a:gd name="T33" fmla="*/ 390247 h 406848"/>
                <a:gd name="T34" fmla="*/ 24626 w 116284"/>
                <a:gd name="T35" fmla="*/ 403773 h 406848"/>
                <a:gd name="T36" fmla="*/ 13411 w 116284"/>
                <a:gd name="T37" fmla="*/ 398343 h 406848"/>
                <a:gd name="T38" fmla="*/ 29283 w 116284"/>
                <a:gd name="T39" fmla="*/ 382246 h 406848"/>
                <a:gd name="T40" fmla="*/ 40117 w 116284"/>
                <a:gd name="T41" fmla="*/ 367006 h 406848"/>
                <a:gd name="T42" fmla="*/ 22155 w 116284"/>
                <a:gd name="T43" fmla="*/ 382246 h 406848"/>
                <a:gd name="T44" fmla="*/ 4858 w 116284"/>
                <a:gd name="T45" fmla="*/ 389390 h 406848"/>
                <a:gd name="T46" fmla="*/ 2577 w 116284"/>
                <a:gd name="T47" fmla="*/ 380341 h 406848"/>
                <a:gd name="T48" fmla="*/ 23961 w 116284"/>
                <a:gd name="T49" fmla="*/ 361291 h 406848"/>
                <a:gd name="T50" fmla="*/ 31088 w 116284"/>
                <a:gd name="T51" fmla="*/ 347670 h 406848"/>
                <a:gd name="T52" fmla="*/ 18353 w 116284"/>
                <a:gd name="T53" fmla="*/ 355957 h 406848"/>
                <a:gd name="T54" fmla="*/ 486 w 116284"/>
                <a:gd name="T55" fmla="*/ 354052 h 406848"/>
                <a:gd name="T56" fmla="*/ 8279 w 116284"/>
                <a:gd name="T57" fmla="*/ 347003 h 40684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16284" h="406848" extrusionOk="0">
                  <a:moveTo>
                    <a:pt x="8279" y="347003"/>
                  </a:moveTo>
                  <a:cubicBezTo>
                    <a:pt x="15045" y="340870"/>
                    <a:pt x="22221" y="335202"/>
                    <a:pt x="29758" y="330049"/>
                  </a:cubicBezTo>
                  <a:cubicBezTo>
                    <a:pt x="37682" y="326020"/>
                    <a:pt x="44955" y="320819"/>
                    <a:pt x="51331" y="314619"/>
                  </a:cubicBezTo>
                  <a:cubicBezTo>
                    <a:pt x="58174" y="307761"/>
                    <a:pt x="68153" y="279186"/>
                    <a:pt x="73475" y="251373"/>
                  </a:cubicBezTo>
                  <a:cubicBezTo>
                    <a:pt x="78266" y="220207"/>
                    <a:pt x="77720" y="188441"/>
                    <a:pt x="71860" y="157456"/>
                  </a:cubicBezTo>
                  <a:cubicBezTo>
                    <a:pt x="62686" y="120423"/>
                    <a:pt x="50251" y="84276"/>
                    <a:pt x="34700" y="49443"/>
                  </a:cubicBezTo>
                  <a:cubicBezTo>
                    <a:pt x="25196" y="28583"/>
                    <a:pt x="30423" y="15819"/>
                    <a:pt x="39452" y="6580"/>
                  </a:cubicBezTo>
                  <a:cubicBezTo>
                    <a:pt x="50001" y="-4278"/>
                    <a:pt x="61025" y="-3993"/>
                    <a:pt x="73570" y="25154"/>
                  </a:cubicBezTo>
                  <a:cubicBezTo>
                    <a:pt x="91364" y="65864"/>
                    <a:pt x="104534" y="108459"/>
                    <a:pt x="112821" y="152122"/>
                  </a:cubicBezTo>
                  <a:cubicBezTo>
                    <a:pt x="117848" y="183869"/>
                    <a:pt x="117402" y="216254"/>
                    <a:pt x="111490" y="247848"/>
                  </a:cubicBezTo>
                  <a:cubicBezTo>
                    <a:pt x="106282" y="275538"/>
                    <a:pt x="97767" y="302503"/>
                    <a:pt x="86115" y="328144"/>
                  </a:cubicBezTo>
                  <a:cubicBezTo>
                    <a:pt x="82884" y="335669"/>
                    <a:pt x="82314" y="342051"/>
                    <a:pt x="77847" y="356719"/>
                  </a:cubicBezTo>
                  <a:cubicBezTo>
                    <a:pt x="73538" y="371788"/>
                    <a:pt x="65683" y="385608"/>
                    <a:pt x="54943" y="397010"/>
                  </a:cubicBezTo>
                  <a:cubicBezTo>
                    <a:pt x="45439" y="405963"/>
                    <a:pt x="40402" y="407678"/>
                    <a:pt x="37741" y="406535"/>
                  </a:cubicBezTo>
                  <a:cubicBezTo>
                    <a:pt x="35080" y="405392"/>
                    <a:pt x="34605" y="401677"/>
                    <a:pt x="38501" y="397010"/>
                  </a:cubicBezTo>
                  <a:cubicBezTo>
                    <a:pt x="45267" y="390181"/>
                    <a:pt x="50741" y="382180"/>
                    <a:pt x="54658" y="373388"/>
                  </a:cubicBezTo>
                  <a:cubicBezTo>
                    <a:pt x="54658" y="373388"/>
                    <a:pt x="46294" y="384532"/>
                    <a:pt x="40877" y="390247"/>
                  </a:cubicBezTo>
                  <a:cubicBezTo>
                    <a:pt x="36077" y="395448"/>
                    <a:pt x="30612" y="400001"/>
                    <a:pt x="24626" y="403773"/>
                  </a:cubicBezTo>
                  <a:cubicBezTo>
                    <a:pt x="18829" y="407202"/>
                    <a:pt x="9610" y="403106"/>
                    <a:pt x="13411" y="398343"/>
                  </a:cubicBezTo>
                  <a:cubicBezTo>
                    <a:pt x="17213" y="393581"/>
                    <a:pt x="21490" y="391009"/>
                    <a:pt x="29283" y="382246"/>
                  </a:cubicBezTo>
                  <a:cubicBezTo>
                    <a:pt x="33505" y="377636"/>
                    <a:pt x="37144" y="372512"/>
                    <a:pt x="40117" y="367006"/>
                  </a:cubicBezTo>
                  <a:cubicBezTo>
                    <a:pt x="34526" y="372540"/>
                    <a:pt x="28521" y="377636"/>
                    <a:pt x="22155" y="382246"/>
                  </a:cubicBezTo>
                  <a:cubicBezTo>
                    <a:pt x="17168" y="386199"/>
                    <a:pt x="11176" y="388675"/>
                    <a:pt x="4858" y="389390"/>
                  </a:cubicBezTo>
                  <a:cubicBezTo>
                    <a:pt x="1627" y="389390"/>
                    <a:pt x="-2935" y="385580"/>
                    <a:pt x="2577" y="380341"/>
                  </a:cubicBezTo>
                  <a:cubicBezTo>
                    <a:pt x="10475" y="374912"/>
                    <a:pt x="17659" y="368511"/>
                    <a:pt x="23961" y="361291"/>
                  </a:cubicBezTo>
                  <a:cubicBezTo>
                    <a:pt x="29853" y="353671"/>
                    <a:pt x="32989" y="347575"/>
                    <a:pt x="31088" y="347670"/>
                  </a:cubicBezTo>
                  <a:cubicBezTo>
                    <a:pt x="29188" y="347766"/>
                    <a:pt x="25956" y="352433"/>
                    <a:pt x="18353" y="355957"/>
                  </a:cubicBezTo>
                  <a:cubicBezTo>
                    <a:pt x="10750" y="359481"/>
                    <a:pt x="2007" y="358338"/>
                    <a:pt x="486" y="354052"/>
                  </a:cubicBezTo>
                  <a:cubicBezTo>
                    <a:pt x="-1034" y="349766"/>
                    <a:pt x="1342" y="351576"/>
                    <a:pt x="8279" y="347003"/>
                  </a:cubicBezTo>
                  <a:close/>
                </a:path>
              </a:pathLst>
            </a:custGeom>
            <a:solidFill>
              <a:srgbClr val="FFCE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627" name="Google Shape;3606;p47">
              <a:extLst>
                <a:ext uri="{FF2B5EF4-FFF2-40B4-BE49-F238E27FC236}">
                  <a16:creationId xmlns:a16="http://schemas.microsoft.com/office/drawing/2014/main" id="{9F902ABF-D9B5-2A2B-DBB7-014497F32C5A}"/>
                </a:ext>
              </a:extLst>
            </p:cNvPr>
            <p:cNvSpPr>
              <a:spLocks/>
            </p:cNvSpPr>
            <p:nvPr/>
          </p:nvSpPr>
          <p:spPr bwMode="auto">
            <a:xfrm>
              <a:off x="3022743" y="2701064"/>
              <a:ext cx="69955" cy="89236"/>
            </a:xfrm>
            <a:custGeom>
              <a:avLst/>
              <a:gdLst>
                <a:gd name="T0" fmla="*/ 69956 w 69955"/>
                <a:gd name="T1" fmla="*/ 69535 h 89236"/>
                <a:gd name="T2" fmla="*/ 12933 w 69955"/>
                <a:gd name="T3" fmla="*/ 88585 h 89236"/>
                <a:gd name="T4" fmla="*/ 1338 w 69955"/>
                <a:gd name="T5" fmla="*/ 38484 h 89236"/>
                <a:gd name="T6" fmla="*/ 15974 w 69955"/>
                <a:gd name="T7" fmla="*/ 2098 h 89236"/>
                <a:gd name="T8" fmla="*/ 69956 w 69955"/>
                <a:gd name="T9" fmla="*/ 69535 h 89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955" h="89236" extrusionOk="0">
                  <a:moveTo>
                    <a:pt x="69956" y="69535"/>
                  </a:moveTo>
                  <a:cubicBezTo>
                    <a:pt x="69956" y="69535"/>
                    <a:pt x="43060" y="93443"/>
                    <a:pt x="12933" y="88585"/>
                  </a:cubicBezTo>
                  <a:lnTo>
                    <a:pt x="1338" y="38484"/>
                  </a:lnTo>
                  <a:cubicBezTo>
                    <a:pt x="1338" y="38484"/>
                    <a:pt x="-6550" y="12099"/>
                    <a:pt x="15974" y="2098"/>
                  </a:cubicBezTo>
                  <a:cubicBezTo>
                    <a:pt x="38498" y="-7903"/>
                    <a:pt x="60167" y="18386"/>
                    <a:pt x="69956" y="69535"/>
                  </a:cubicBez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628" name="Google Shape;3607;p47">
              <a:extLst>
                <a:ext uri="{FF2B5EF4-FFF2-40B4-BE49-F238E27FC236}">
                  <a16:creationId xmlns:a16="http://schemas.microsoft.com/office/drawing/2014/main" id="{E2C4A1B2-B807-C8CD-118D-F3F2DC693C83}"/>
                </a:ext>
              </a:extLst>
            </p:cNvPr>
            <p:cNvSpPr>
              <a:spLocks/>
            </p:cNvSpPr>
            <p:nvPr/>
          </p:nvSpPr>
          <p:spPr bwMode="auto">
            <a:xfrm>
              <a:off x="2885136" y="2682643"/>
              <a:ext cx="59968" cy="63096"/>
            </a:xfrm>
            <a:custGeom>
              <a:avLst/>
              <a:gdLst>
                <a:gd name="T0" fmla="*/ 59969 w 59968"/>
                <a:gd name="T1" fmla="*/ 422 h 63096"/>
                <a:gd name="T2" fmla="*/ 0 w 59968"/>
                <a:gd name="T3" fmla="*/ 56048 h 63096"/>
                <a:gd name="T4" fmla="*/ 11500 w 59968"/>
                <a:gd name="T5" fmla="*/ 63096 h 63096"/>
                <a:gd name="T6" fmla="*/ 59969 w 59968"/>
                <a:gd name="T7" fmla="*/ 422 h 630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968" h="63096" extrusionOk="0">
                  <a:moveTo>
                    <a:pt x="59969" y="422"/>
                  </a:moveTo>
                  <a:cubicBezTo>
                    <a:pt x="59969" y="422"/>
                    <a:pt x="30887" y="-8532"/>
                    <a:pt x="0" y="56048"/>
                  </a:cubicBezTo>
                  <a:lnTo>
                    <a:pt x="11500" y="63096"/>
                  </a:lnTo>
                  <a:cubicBezTo>
                    <a:pt x="25902" y="40903"/>
                    <a:pt x="42113" y="19939"/>
                    <a:pt x="59969" y="422"/>
                  </a:cubicBez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629" name="Google Shape;3608;p47">
              <a:extLst>
                <a:ext uri="{FF2B5EF4-FFF2-40B4-BE49-F238E27FC236}">
                  <a16:creationId xmlns:a16="http://schemas.microsoft.com/office/drawing/2014/main" id="{68564B7E-972A-886F-DDD7-0BF9BC2399EA}"/>
                </a:ext>
              </a:extLst>
            </p:cNvPr>
            <p:cNvSpPr>
              <a:spLocks/>
            </p:cNvSpPr>
            <p:nvPr/>
          </p:nvSpPr>
          <p:spPr bwMode="auto">
            <a:xfrm>
              <a:off x="4136405" y="305709"/>
              <a:ext cx="1608303" cy="2009690"/>
            </a:xfrm>
            <a:custGeom>
              <a:avLst/>
              <a:gdLst>
                <a:gd name="T0" fmla="*/ 1566509 w 1608303"/>
                <a:gd name="T1" fmla="*/ 879931 h 2009690"/>
                <a:gd name="T2" fmla="*/ 54267 w 1608303"/>
                <a:gd name="T3" fmla="*/ 4869 h 2009690"/>
                <a:gd name="T4" fmla="*/ 28606 w 1608303"/>
                <a:gd name="T5" fmla="*/ 2011 h 2009690"/>
                <a:gd name="T6" fmla="*/ 28606 w 1608303"/>
                <a:gd name="T7" fmla="*/ 2011 h 2009690"/>
                <a:gd name="T8" fmla="*/ 26801 w 1608303"/>
                <a:gd name="T9" fmla="*/ 3059 h 2009690"/>
                <a:gd name="T10" fmla="*/ 0 w 1608303"/>
                <a:gd name="T11" fmla="*/ 18966 h 2009690"/>
                <a:gd name="T12" fmla="*/ 12925 w 1608303"/>
                <a:gd name="T13" fmla="*/ 42302 h 2009690"/>
                <a:gd name="T14" fmla="*/ 12925 w 1608303"/>
                <a:gd name="T15" fmla="*/ 1035093 h 2009690"/>
                <a:gd name="T16" fmla="*/ 54267 w 1608303"/>
                <a:gd name="T17" fmla="*/ 1114150 h 2009690"/>
                <a:gd name="T18" fmla="*/ 1557195 w 1608303"/>
                <a:gd name="T19" fmla="*/ 1983783 h 2009690"/>
                <a:gd name="T20" fmla="*/ 1561282 w 1608303"/>
                <a:gd name="T21" fmla="*/ 2009691 h 2009690"/>
                <a:gd name="T22" fmla="*/ 1591884 w 1608303"/>
                <a:gd name="T23" fmla="*/ 1992070 h 2009690"/>
                <a:gd name="T24" fmla="*/ 1596066 w 1608303"/>
                <a:gd name="T25" fmla="*/ 1989593 h 2009690"/>
                <a:gd name="T26" fmla="*/ 1596066 w 1608303"/>
                <a:gd name="T27" fmla="*/ 1989593 h 2009690"/>
                <a:gd name="T28" fmla="*/ 1608136 w 1608303"/>
                <a:gd name="T29" fmla="*/ 1957589 h 2009690"/>
                <a:gd name="T30" fmla="*/ 1608136 w 1608303"/>
                <a:gd name="T31" fmla="*/ 958988 h 2009690"/>
                <a:gd name="T32" fmla="*/ 1566509 w 1608303"/>
                <a:gd name="T33" fmla="*/ 879931 h 20096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08303" h="2009690" extrusionOk="0">
                  <a:moveTo>
                    <a:pt x="1566509" y="879931"/>
                  </a:moveTo>
                  <a:lnTo>
                    <a:pt x="54267" y="4869"/>
                  </a:lnTo>
                  <a:cubicBezTo>
                    <a:pt x="46749" y="-388"/>
                    <a:pt x="37093" y="-1464"/>
                    <a:pt x="28606" y="2011"/>
                  </a:cubicBezTo>
                  <a:cubicBezTo>
                    <a:pt x="27970" y="2304"/>
                    <a:pt x="27371" y="2654"/>
                    <a:pt x="26801" y="3059"/>
                  </a:cubicBezTo>
                  <a:lnTo>
                    <a:pt x="0" y="18966"/>
                  </a:lnTo>
                  <a:lnTo>
                    <a:pt x="12925" y="42302"/>
                  </a:lnTo>
                  <a:lnTo>
                    <a:pt x="12925" y="1035093"/>
                  </a:lnTo>
                  <a:cubicBezTo>
                    <a:pt x="12925" y="1065573"/>
                    <a:pt x="31458" y="1101006"/>
                    <a:pt x="54267" y="1114150"/>
                  </a:cubicBezTo>
                  <a:lnTo>
                    <a:pt x="1557195" y="1983783"/>
                  </a:lnTo>
                  <a:lnTo>
                    <a:pt x="1561282" y="2009691"/>
                  </a:lnTo>
                  <a:lnTo>
                    <a:pt x="1591884" y="1992070"/>
                  </a:lnTo>
                  <a:cubicBezTo>
                    <a:pt x="1593367" y="1991412"/>
                    <a:pt x="1594773" y="1990574"/>
                    <a:pt x="1596066" y="1989593"/>
                  </a:cubicBezTo>
                  <a:cubicBezTo>
                    <a:pt x="1604800" y="1981363"/>
                    <a:pt x="1609248" y="1969552"/>
                    <a:pt x="1608136" y="1957589"/>
                  </a:cubicBezTo>
                  <a:lnTo>
                    <a:pt x="1608136" y="958988"/>
                  </a:lnTo>
                  <a:cubicBezTo>
                    <a:pt x="1607851" y="928508"/>
                    <a:pt x="1589793" y="893075"/>
                    <a:pt x="1566509" y="879931"/>
                  </a:cubicBezTo>
                  <a:close/>
                </a:path>
              </a:pathLst>
            </a:custGeom>
            <a:solidFill>
              <a:srgbClr val="DADCE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630" name="Google Shape;3609;p47">
              <a:extLst>
                <a:ext uri="{FF2B5EF4-FFF2-40B4-BE49-F238E27FC236}">
                  <a16:creationId xmlns:a16="http://schemas.microsoft.com/office/drawing/2014/main" id="{78768F53-34E0-3130-3139-F81767BDB266}"/>
                </a:ext>
              </a:extLst>
            </p:cNvPr>
            <p:cNvSpPr>
              <a:spLocks/>
            </p:cNvSpPr>
            <p:nvPr/>
          </p:nvSpPr>
          <p:spPr bwMode="auto">
            <a:xfrm>
              <a:off x="4119583" y="322825"/>
              <a:ext cx="1594925" cy="1994313"/>
            </a:xfrm>
            <a:custGeom>
              <a:avLst/>
              <a:gdLst>
                <a:gd name="T0" fmla="*/ 1553584 w 1594925"/>
                <a:gd name="T1" fmla="*/ 1989336 h 1994313"/>
                <a:gd name="T2" fmla="*/ 41342 w 1594925"/>
                <a:gd name="T3" fmla="*/ 1114274 h 1994313"/>
                <a:gd name="T4" fmla="*/ 0 w 1594925"/>
                <a:gd name="T5" fmla="*/ 1035122 h 1994313"/>
                <a:gd name="T6" fmla="*/ 0 w 1594925"/>
                <a:gd name="T7" fmla="*/ 36235 h 1994313"/>
                <a:gd name="T8" fmla="*/ 41342 w 1594925"/>
                <a:gd name="T9" fmla="*/ 4993 h 1994313"/>
                <a:gd name="T10" fmla="*/ 1553584 w 1594925"/>
                <a:gd name="T11" fmla="*/ 880055 h 1994313"/>
                <a:gd name="T12" fmla="*/ 1594925 w 1594925"/>
                <a:gd name="T13" fmla="*/ 959112 h 1994313"/>
                <a:gd name="T14" fmla="*/ 1594925 w 1594925"/>
                <a:gd name="T15" fmla="*/ 1957999 h 1994313"/>
                <a:gd name="T16" fmla="*/ 1553584 w 1594925"/>
                <a:gd name="T17" fmla="*/ 1989336 h 19943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94925" h="1994313" extrusionOk="0">
                  <a:moveTo>
                    <a:pt x="1553584" y="1989336"/>
                  </a:moveTo>
                  <a:lnTo>
                    <a:pt x="41342" y="1114274"/>
                  </a:lnTo>
                  <a:cubicBezTo>
                    <a:pt x="18532" y="1101035"/>
                    <a:pt x="0" y="1065697"/>
                    <a:pt x="0" y="1035122"/>
                  </a:cubicBezTo>
                  <a:lnTo>
                    <a:pt x="0" y="36235"/>
                  </a:lnTo>
                  <a:cubicBezTo>
                    <a:pt x="0" y="5755"/>
                    <a:pt x="19008" y="-8247"/>
                    <a:pt x="41342" y="4993"/>
                  </a:cubicBezTo>
                  <a:lnTo>
                    <a:pt x="1553584" y="880055"/>
                  </a:lnTo>
                  <a:cubicBezTo>
                    <a:pt x="1576393" y="893199"/>
                    <a:pt x="1594925" y="928632"/>
                    <a:pt x="1594925" y="959112"/>
                  </a:cubicBezTo>
                  <a:lnTo>
                    <a:pt x="1594925" y="1957999"/>
                  </a:lnTo>
                  <a:cubicBezTo>
                    <a:pt x="1594925" y="1988479"/>
                    <a:pt x="1576393" y="2002576"/>
                    <a:pt x="1553584" y="1989336"/>
                  </a:cubicBezTo>
                  <a:close/>
                </a:path>
              </a:pathLst>
            </a:custGeom>
            <a:solidFill>
              <a:srgbClr val="F8F9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631" name="Google Shape;3610;p47">
              <a:extLst>
                <a:ext uri="{FF2B5EF4-FFF2-40B4-BE49-F238E27FC236}">
                  <a16:creationId xmlns:a16="http://schemas.microsoft.com/office/drawing/2014/main" id="{88DF0E4D-7FF6-1D67-930D-8D02116400F2}"/>
                </a:ext>
              </a:extLst>
            </p:cNvPr>
            <p:cNvSpPr>
              <a:spLocks/>
            </p:cNvSpPr>
            <p:nvPr/>
          </p:nvSpPr>
          <p:spPr bwMode="auto">
            <a:xfrm>
              <a:off x="4241517" y="588041"/>
              <a:ext cx="58543" cy="817911"/>
            </a:xfrm>
            <a:custGeom>
              <a:avLst/>
              <a:gdLst>
                <a:gd name="T0" fmla="*/ 57878 w 58543"/>
                <a:gd name="T1" fmla="*/ 817912 h 817911"/>
                <a:gd name="T2" fmla="*/ 0 w 58543"/>
                <a:gd name="T3" fmla="*/ 783431 h 817911"/>
                <a:gd name="T4" fmla="*/ 760 w 58543"/>
                <a:gd name="T5" fmla="*/ 0 h 817911"/>
                <a:gd name="T6" fmla="*/ 58543 w 58543"/>
                <a:gd name="T7" fmla="*/ 34481 h 817911"/>
                <a:gd name="T8" fmla="*/ 57878 w 58543"/>
                <a:gd name="T9" fmla="*/ 817912 h 8179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543" h="817911" extrusionOk="0">
                  <a:moveTo>
                    <a:pt x="57878" y="817912"/>
                  </a:moveTo>
                  <a:lnTo>
                    <a:pt x="0" y="783431"/>
                  </a:lnTo>
                  <a:lnTo>
                    <a:pt x="760" y="0"/>
                  </a:lnTo>
                  <a:lnTo>
                    <a:pt x="58543" y="34481"/>
                  </a:lnTo>
                  <a:lnTo>
                    <a:pt x="57878" y="817912"/>
                  </a:lnTo>
                  <a:close/>
                </a:path>
              </a:pathLst>
            </a:custGeom>
            <a:solidFill>
              <a:srgbClr val="DADCE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632" name="Google Shape;3611;p47">
              <a:extLst>
                <a:ext uri="{FF2B5EF4-FFF2-40B4-BE49-F238E27FC236}">
                  <a16:creationId xmlns:a16="http://schemas.microsoft.com/office/drawing/2014/main" id="{319DEC70-B5C1-5D0A-610E-0FB01E368C3F}"/>
                </a:ext>
              </a:extLst>
            </p:cNvPr>
            <p:cNvSpPr>
              <a:spLocks/>
            </p:cNvSpPr>
            <p:nvPr/>
          </p:nvSpPr>
          <p:spPr bwMode="auto">
            <a:xfrm>
              <a:off x="4241517" y="1216214"/>
              <a:ext cx="58448" cy="189833"/>
            </a:xfrm>
            <a:custGeom>
              <a:avLst/>
              <a:gdLst>
                <a:gd name="T0" fmla="*/ 57878 w 58448"/>
                <a:gd name="T1" fmla="*/ 189833 h 189833"/>
                <a:gd name="T2" fmla="*/ 0 w 58448"/>
                <a:gd name="T3" fmla="*/ 156115 h 189833"/>
                <a:gd name="T4" fmla="*/ 570 w 58448"/>
                <a:gd name="T5" fmla="*/ 0 h 189833"/>
                <a:gd name="T6" fmla="*/ 58448 w 58448"/>
                <a:gd name="T7" fmla="*/ 33814 h 189833"/>
                <a:gd name="T8" fmla="*/ 57878 w 58448"/>
                <a:gd name="T9" fmla="*/ 189833 h 1898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448" h="189833" extrusionOk="0">
                  <a:moveTo>
                    <a:pt x="57878" y="189833"/>
                  </a:moveTo>
                  <a:lnTo>
                    <a:pt x="0" y="156115"/>
                  </a:lnTo>
                  <a:lnTo>
                    <a:pt x="570" y="0"/>
                  </a:lnTo>
                  <a:lnTo>
                    <a:pt x="58448" y="33814"/>
                  </a:lnTo>
                  <a:lnTo>
                    <a:pt x="57878" y="18983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633" name="Google Shape;3612;p47">
              <a:extLst>
                <a:ext uri="{FF2B5EF4-FFF2-40B4-BE49-F238E27FC236}">
                  <a16:creationId xmlns:a16="http://schemas.microsoft.com/office/drawing/2014/main" id="{E8A2458F-24CE-197E-0C90-1D94FC826D33}"/>
                </a:ext>
              </a:extLst>
            </p:cNvPr>
            <p:cNvSpPr>
              <a:spLocks/>
            </p:cNvSpPr>
            <p:nvPr/>
          </p:nvSpPr>
          <p:spPr bwMode="auto">
            <a:xfrm>
              <a:off x="4424940" y="694149"/>
              <a:ext cx="58353" cy="818006"/>
            </a:xfrm>
            <a:custGeom>
              <a:avLst/>
              <a:gdLst>
                <a:gd name="T0" fmla="*/ 57878 w 58353"/>
                <a:gd name="T1" fmla="*/ 818007 h 818006"/>
                <a:gd name="T2" fmla="*/ 0 w 58353"/>
                <a:gd name="T3" fmla="*/ 783336 h 818006"/>
                <a:gd name="T4" fmla="*/ 570 w 58353"/>
                <a:gd name="T5" fmla="*/ 0 h 818006"/>
                <a:gd name="T6" fmla="*/ 58353 w 58353"/>
                <a:gd name="T7" fmla="*/ 34766 h 818006"/>
                <a:gd name="T8" fmla="*/ 57878 w 58353"/>
                <a:gd name="T9" fmla="*/ 818007 h 8180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353" h="818006" extrusionOk="0">
                  <a:moveTo>
                    <a:pt x="57878" y="818007"/>
                  </a:moveTo>
                  <a:lnTo>
                    <a:pt x="0" y="783336"/>
                  </a:lnTo>
                  <a:lnTo>
                    <a:pt x="570" y="0"/>
                  </a:lnTo>
                  <a:lnTo>
                    <a:pt x="58353" y="34766"/>
                  </a:lnTo>
                  <a:lnTo>
                    <a:pt x="57878" y="818007"/>
                  </a:lnTo>
                  <a:close/>
                </a:path>
              </a:pathLst>
            </a:custGeom>
            <a:solidFill>
              <a:srgbClr val="DADCE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634" name="Google Shape;3613;p47">
              <a:extLst>
                <a:ext uri="{FF2B5EF4-FFF2-40B4-BE49-F238E27FC236}">
                  <a16:creationId xmlns:a16="http://schemas.microsoft.com/office/drawing/2014/main" id="{AD1B6D13-B97A-F5C3-8DBD-4388D98844D3}"/>
                </a:ext>
              </a:extLst>
            </p:cNvPr>
            <p:cNvSpPr>
              <a:spLocks/>
            </p:cNvSpPr>
            <p:nvPr/>
          </p:nvSpPr>
          <p:spPr bwMode="auto">
            <a:xfrm>
              <a:off x="4424940" y="1350993"/>
              <a:ext cx="58353" cy="161258"/>
            </a:xfrm>
            <a:custGeom>
              <a:avLst/>
              <a:gdLst>
                <a:gd name="T0" fmla="*/ 57878 w 58353"/>
                <a:gd name="T1" fmla="*/ 161258 h 161258"/>
                <a:gd name="T2" fmla="*/ 0 w 58353"/>
                <a:gd name="T3" fmla="*/ 127444 h 161258"/>
                <a:gd name="T4" fmla="*/ 475 w 58353"/>
                <a:gd name="T5" fmla="*/ 0 h 161258"/>
                <a:gd name="T6" fmla="*/ 58353 w 58353"/>
                <a:gd name="T7" fmla="*/ 33719 h 161258"/>
                <a:gd name="T8" fmla="*/ 57878 w 58353"/>
                <a:gd name="T9" fmla="*/ 161258 h 1612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353" h="161258" extrusionOk="0">
                  <a:moveTo>
                    <a:pt x="57878" y="161258"/>
                  </a:moveTo>
                  <a:lnTo>
                    <a:pt x="0" y="127444"/>
                  </a:lnTo>
                  <a:lnTo>
                    <a:pt x="475" y="0"/>
                  </a:lnTo>
                  <a:lnTo>
                    <a:pt x="58353" y="33719"/>
                  </a:lnTo>
                  <a:lnTo>
                    <a:pt x="57878" y="161258"/>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635" name="Google Shape;3614;p47">
              <a:extLst>
                <a:ext uri="{FF2B5EF4-FFF2-40B4-BE49-F238E27FC236}">
                  <a16:creationId xmlns:a16="http://schemas.microsoft.com/office/drawing/2014/main" id="{2F9979A6-2487-DD59-823B-F49FC751AF35}"/>
                </a:ext>
              </a:extLst>
            </p:cNvPr>
            <p:cNvSpPr>
              <a:spLocks/>
            </p:cNvSpPr>
            <p:nvPr/>
          </p:nvSpPr>
          <p:spPr bwMode="auto">
            <a:xfrm>
              <a:off x="4608458" y="801877"/>
              <a:ext cx="60919" cy="816578"/>
            </a:xfrm>
            <a:custGeom>
              <a:avLst/>
              <a:gdLst>
                <a:gd name="T0" fmla="*/ 57783 w 60919"/>
                <a:gd name="T1" fmla="*/ 816578 h 816578"/>
                <a:gd name="T2" fmla="*/ 0 w 60919"/>
                <a:gd name="T3" fmla="*/ 782765 h 816578"/>
                <a:gd name="T4" fmla="*/ 3136 w 60919"/>
                <a:gd name="T5" fmla="*/ 0 h 816578"/>
                <a:gd name="T6" fmla="*/ 60919 w 60919"/>
                <a:gd name="T7" fmla="*/ 33814 h 816578"/>
                <a:gd name="T8" fmla="*/ 57783 w 60919"/>
                <a:gd name="T9" fmla="*/ 816578 h 8165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919" h="816578" extrusionOk="0">
                  <a:moveTo>
                    <a:pt x="57783" y="816578"/>
                  </a:moveTo>
                  <a:lnTo>
                    <a:pt x="0" y="782765"/>
                  </a:lnTo>
                  <a:lnTo>
                    <a:pt x="3136" y="0"/>
                  </a:lnTo>
                  <a:lnTo>
                    <a:pt x="60919" y="33814"/>
                  </a:lnTo>
                  <a:lnTo>
                    <a:pt x="57783" y="816578"/>
                  </a:lnTo>
                  <a:close/>
                </a:path>
              </a:pathLst>
            </a:custGeom>
            <a:solidFill>
              <a:srgbClr val="DADCE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636" name="Google Shape;3615;p47">
              <a:extLst>
                <a:ext uri="{FF2B5EF4-FFF2-40B4-BE49-F238E27FC236}">
                  <a16:creationId xmlns:a16="http://schemas.microsoft.com/office/drawing/2014/main" id="{7E321A19-CEE2-AE33-1BE0-5DF34BF1EC48}"/>
                </a:ext>
              </a:extLst>
            </p:cNvPr>
            <p:cNvSpPr>
              <a:spLocks/>
            </p:cNvSpPr>
            <p:nvPr/>
          </p:nvSpPr>
          <p:spPr bwMode="auto">
            <a:xfrm>
              <a:off x="4608458" y="1266316"/>
              <a:ext cx="59113" cy="352044"/>
            </a:xfrm>
            <a:custGeom>
              <a:avLst/>
              <a:gdLst>
                <a:gd name="T0" fmla="*/ 57878 w 59113"/>
                <a:gd name="T1" fmla="*/ 352044 h 352044"/>
                <a:gd name="T2" fmla="*/ 0 w 59113"/>
                <a:gd name="T3" fmla="*/ 318325 h 352044"/>
                <a:gd name="T4" fmla="*/ 1235 w 59113"/>
                <a:gd name="T5" fmla="*/ 0 h 352044"/>
                <a:gd name="T6" fmla="*/ 59113 w 59113"/>
                <a:gd name="T7" fmla="*/ 33814 h 352044"/>
                <a:gd name="T8" fmla="*/ 57878 w 59113"/>
                <a:gd name="T9" fmla="*/ 352044 h 3520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113" h="352044" extrusionOk="0">
                  <a:moveTo>
                    <a:pt x="57878" y="352044"/>
                  </a:moveTo>
                  <a:lnTo>
                    <a:pt x="0" y="318325"/>
                  </a:lnTo>
                  <a:lnTo>
                    <a:pt x="1235" y="0"/>
                  </a:lnTo>
                  <a:lnTo>
                    <a:pt x="59113" y="33814"/>
                  </a:lnTo>
                  <a:lnTo>
                    <a:pt x="57878" y="3520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637" name="Google Shape;3616;p47">
              <a:extLst>
                <a:ext uri="{FF2B5EF4-FFF2-40B4-BE49-F238E27FC236}">
                  <a16:creationId xmlns:a16="http://schemas.microsoft.com/office/drawing/2014/main" id="{8E9F933A-5A40-DD13-4D20-A0895799FA43}"/>
                </a:ext>
              </a:extLst>
            </p:cNvPr>
            <p:cNvSpPr>
              <a:spLocks/>
            </p:cNvSpPr>
            <p:nvPr/>
          </p:nvSpPr>
          <p:spPr bwMode="auto">
            <a:xfrm>
              <a:off x="4793306" y="908938"/>
              <a:ext cx="60919" cy="816578"/>
            </a:xfrm>
            <a:custGeom>
              <a:avLst/>
              <a:gdLst>
                <a:gd name="T0" fmla="*/ 57783 w 60919"/>
                <a:gd name="T1" fmla="*/ 816578 h 816578"/>
                <a:gd name="T2" fmla="*/ 0 w 60919"/>
                <a:gd name="T3" fmla="*/ 782765 h 816578"/>
                <a:gd name="T4" fmla="*/ 3136 w 60919"/>
                <a:gd name="T5" fmla="*/ 0 h 816578"/>
                <a:gd name="T6" fmla="*/ 60919 w 60919"/>
                <a:gd name="T7" fmla="*/ 33814 h 816578"/>
                <a:gd name="T8" fmla="*/ 57783 w 60919"/>
                <a:gd name="T9" fmla="*/ 816578 h 8165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919" h="816578" extrusionOk="0">
                  <a:moveTo>
                    <a:pt x="57783" y="816578"/>
                  </a:moveTo>
                  <a:lnTo>
                    <a:pt x="0" y="782765"/>
                  </a:lnTo>
                  <a:lnTo>
                    <a:pt x="3136" y="0"/>
                  </a:lnTo>
                  <a:lnTo>
                    <a:pt x="60919" y="33814"/>
                  </a:lnTo>
                  <a:lnTo>
                    <a:pt x="57783" y="816578"/>
                  </a:lnTo>
                  <a:close/>
                </a:path>
              </a:pathLst>
            </a:custGeom>
            <a:solidFill>
              <a:srgbClr val="DADCE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638" name="Google Shape;3617;p47">
              <a:extLst>
                <a:ext uri="{FF2B5EF4-FFF2-40B4-BE49-F238E27FC236}">
                  <a16:creationId xmlns:a16="http://schemas.microsoft.com/office/drawing/2014/main" id="{0D019A8C-152A-30D7-F8A9-4AE98A45BE50}"/>
                </a:ext>
              </a:extLst>
            </p:cNvPr>
            <p:cNvSpPr>
              <a:spLocks/>
            </p:cNvSpPr>
            <p:nvPr/>
          </p:nvSpPr>
          <p:spPr bwMode="auto">
            <a:xfrm>
              <a:off x="4793306" y="1421097"/>
              <a:ext cx="58923" cy="304228"/>
            </a:xfrm>
            <a:custGeom>
              <a:avLst/>
              <a:gdLst>
                <a:gd name="T0" fmla="*/ 57783 w 58923"/>
                <a:gd name="T1" fmla="*/ 304229 h 304228"/>
                <a:gd name="T2" fmla="*/ 0 w 58923"/>
                <a:gd name="T3" fmla="*/ 270510 h 304228"/>
                <a:gd name="T4" fmla="*/ 1046 w 58923"/>
                <a:gd name="T5" fmla="*/ 0 h 304228"/>
                <a:gd name="T6" fmla="*/ 58924 w 58923"/>
                <a:gd name="T7" fmla="*/ 33719 h 304228"/>
                <a:gd name="T8" fmla="*/ 57783 w 58923"/>
                <a:gd name="T9" fmla="*/ 304229 h 3042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923" h="304228" extrusionOk="0">
                  <a:moveTo>
                    <a:pt x="57783" y="304229"/>
                  </a:moveTo>
                  <a:lnTo>
                    <a:pt x="0" y="270510"/>
                  </a:lnTo>
                  <a:lnTo>
                    <a:pt x="1046" y="0"/>
                  </a:lnTo>
                  <a:lnTo>
                    <a:pt x="58924" y="33719"/>
                  </a:lnTo>
                  <a:lnTo>
                    <a:pt x="57783" y="30422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639" name="Google Shape;3618;p47">
              <a:extLst>
                <a:ext uri="{FF2B5EF4-FFF2-40B4-BE49-F238E27FC236}">
                  <a16:creationId xmlns:a16="http://schemas.microsoft.com/office/drawing/2014/main" id="{EA7831E4-B9A6-5420-899F-A9F3F73C8623}"/>
                </a:ext>
              </a:extLst>
            </p:cNvPr>
            <p:cNvSpPr>
              <a:spLocks/>
            </p:cNvSpPr>
            <p:nvPr/>
          </p:nvSpPr>
          <p:spPr bwMode="auto">
            <a:xfrm>
              <a:off x="4978440" y="1016189"/>
              <a:ext cx="60919" cy="816483"/>
            </a:xfrm>
            <a:custGeom>
              <a:avLst/>
              <a:gdLst>
                <a:gd name="T0" fmla="*/ 57783 w 60919"/>
                <a:gd name="T1" fmla="*/ 816483 h 816483"/>
                <a:gd name="T2" fmla="*/ 0 w 60919"/>
                <a:gd name="T3" fmla="*/ 782669 h 816483"/>
                <a:gd name="T4" fmla="*/ 3136 w 60919"/>
                <a:gd name="T5" fmla="*/ 0 h 816483"/>
                <a:gd name="T6" fmla="*/ 60919 w 60919"/>
                <a:gd name="T7" fmla="*/ 33719 h 816483"/>
                <a:gd name="T8" fmla="*/ 57783 w 60919"/>
                <a:gd name="T9" fmla="*/ 816483 h 8164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919" h="816483" extrusionOk="0">
                  <a:moveTo>
                    <a:pt x="57783" y="816483"/>
                  </a:moveTo>
                  <a:lnTo>
                    <a:pt x="0" y="782669"/>
                  </a:lnTo>
                  <a:lnTo>
                    <a:pt x="3136" y="0"/>
                  </a:lnTo>
                  <a:lnTo>
                    <a:pt x="60919" y="33719"/>
                  </a:lnTo>
                  <a:lnTo>
                    <a:pt x="57783" y="816483"/>
                  </a:lnTo>
                  <a:close/>
                </a:path>
              </a:pathLst>
            </a:custGeom>
            <a:solidFill>
              <a:srgbClr val="DADCE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640" name="Google Shape;3619;p47">
              <a:extLst>
                <a:ext uri="{FF2B5EF4-FFF2-40B4-BE49-F238E27FC236}">
                  <a16:creationId xmlns:a16="http://schemas.microsoft.com/office/drawing/2014/main" id="{46F1D6F7-80D9-6D31-C215-C8833021F107}"/>
                </a:ext>
              </a:extLst>
            </p:cNvPr>
            <p:cNvSpPr>
              <a:spLocks/>
            </p:cNvSpPr>
            <p:nvPr/>
          </p:nvSpPr>
          <p:spPr bwMode="auto">
            <a:xfrm>
              <a:off x="4978440" y="1384997"/>
              <a:ext cx="59493" cy="447484"/>
            </a:xfrm>
            <a:custGeom>
              <a:avLst/>
              <a:gdLst>
                <a:gd name="T0" fmla="*/ 57878 w 59493"/>
                <a:gd name="T1" fmla="*/ 447485 h 447484"/>
                <a:gd name="T2" fmla="*/ 0 w 59493"/>
                <a:gd name="T3" fmla="*/ 413671 h 447484"/>
                <a:gd name="T4" fmla="*/ 1615 w 59493"/>
                <a:gd name="T5" fmla="*/ 0 h 447484"/>
                <a:gd name="T6" fmla="*/ 59494 w 59493"/>
                <a:gd name="T7" fmla="*/ 33719 h 447484"/>
                <a:gd name="T8" fmla="*/ 57878 w 59493"/>
                <a:gd name="T9" fmla="*/ 447485 h 4474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493" h="447484" extrusionOk="0">
                  <a:moveTo>
                    <a:pt x="57878" y="447485"/>
                  </a:moveTo>
                  <a:lnTo>
                    <a:pt x="0" y="413671"/>
                  </a:lnTo>
                  <a:lnTo>
                    <a:pt x="1615" y="0"/>
                  </a:lnTo>
                  <a:lnTo>
                    <a:pt x="59494" y="33719"/>
                  </a:lnTo>
                  <a:lnTo>
                    <a:pt x="57878" y="447485"/>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641" name="Google Shape;3620;p47">
              <a:extLst>
                <a:ext uri="{FF2B5EF4-FFF2-40B4-BE49-F238E27FC236}">
                  <a16:creationId xmlns:a16="http://schemas.microsoft.com/office/drawing/2014/main" id="{97A7507E-5FD3-32C6-2666-25FC443501B5}"/>
                </a:ext>
              </a:extLst>
            </p:cNvPr>
            <p:cNvSpPr>
              <a:spLocks/>
            </p:cNvSpPr>
            <p:nvPr/>
          </p:nvSpPr>
          <p:spPr bwMode="auto">
            <a:xfrm>
              <a:off x="5164524" y="1123917"/>
              <a:ext cx="60919" cy="816483"/>
            </a:xfrm>
            <a:custGeom>
              <a:avLst/>
              <a:gdLst>
                <a:gd name="T0" fmla="*/ 57783 w 60919"/>
                <a:gd name="T1" fmla="*/ 816483 h 816483"/>
                <a:gd name="T2" fmla="*/ 0 w 60919"/>
                <a:gd name="T3" fmla="*/ 782764 h 816483"/>
                <a:gd name="T4" fmla="*/ 3136 w 60919"/>
                <a:gd name="T5" fmla="*/ 0 h 816483"/>
                <a:gd name="T6" fmla="*/ 60919 w 60919"/>
                <a:gd name="T7" fmla="*/ 33814 h 816483"/>
                <a:gd name="T8" fmla="*/ 57783 w 60919"/>
                <a:gd name="T9" fmla="*/ 816483 h 8164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919" h="816483" extrusionOk="0">
                  <a:moveTo>
                    <a:pt x="57783" y="816483"/>
                  </a:moveTo>
                  <a:lnTo>
                    <a:pt x="0" y="782764"/>
                  </a:lnTo>
                  <a:lnTo>
                    <a:pt x="3136" y="0"/>
                  </a:lnTo>
                  <a:lnTo>
                    <a:pt x="60919" y="33814"/>
                  </a:lnTo>
                  <a:lnTo>
                    <a:pt x="57783" y="816483"/>
                  </a:lnTo>
                  <a:close/>
                </a:path>
              </a:pathLst>
            </a:custGeom>
            <a:solidFill>
              <a:srgbClr val="DADCE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642" name="Google Shape;3621;p47">
              <a:extLst>
                <a:ext uri="{FF2B5EF4-FFF2-40B4-BE49-F238E27FC236}">
                  <a16:creationId xmlns:a16="http://schemas.microsoft.com/office/drawing/2014/main" id="{B6B90E2F-94F1-1535-E396-E0B64AADC52F}"/>
                </a:ext>
              </a:extLst>
            </p:cNvPr>
            <p:cNvSpPr>
              <a:spLocks/>
            </p:cNvSpPr>
            <p:nvPr/>
          </p:nvSpPr>
          <p:spPr bwMode="auto">
            <a:xfrm>
              <a:off x="5164524" y="1368614"/>
              <a:ext cx="59968" cy="571500"/>
            </a:xfrm>
            <a:custGeom>
              <a:avLst/>
              <a:gdLst>
                <a:gd name="T0" fmla="*/ 57783 w 59968"/>
                <a:gd name="T1" fmla="*/ 571500 h 571500"/>
                <a:gd name="T2" fmla="*/ 0 w 59968"/>
                <a:gd name="T3" fmla="*/ 537782 h 571500"/>
                <a:gd name="T4" fmla="*/ 2091 w 59968"/>
                <a:gd name="T5" fmla="*/ 0 h 571500"/>
                <a:gd name="T6" fmla="*/ 59969 w 59968"/>
                <a:gd name="T7" fmla="*/ 33814 h 571500"/>
                <a:gd name="T8" fmla="*/ 57783 w 59968"/>
                <a:gd name="T9" fmla="*/ 571500 h 5715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968" h="571500" extrusionOk="0">
                  <a:moveTo>
                    <a:pt x="57783" y="571500"/>
                  </a:moveTo>
                  <a:lnTo>
                    <a:pt x="0" y="537782"/>
                  </a:lnTo>
                  <a:lnTo>
                    <a:pt x="2091" y="0"/>
                  </a:lnTo>
                  <a:lnTo>
                    <a:pt x="59969" y="33814"/>
                  </a:lnTo>
                  <a:lnTo>
                    <a:pt x="57783" y="57150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643" name="Google Shape;3622;p47">
              <a:extLst>
                <a:ext uri="{FF2B5EF4-FFF2-40B4-BE49-F238E27FC236}">
                  <a16:creationId xmlns:a16="http://schemas.microsoft.com/office/drawing/2014/main" id="{9D2E9F52-43EE-72E4-E9DA-FA9DE34B5223}"/>
                </a:ext>
              </a:extLst>
            </p:cNvPr>
            <p:cNvSpPr>
              <a:spLocks/>
            </p:cNvSpPr>
            <p:nvPr/>
          </p:nvSpPr>
          <p:spPr bwMode="auto">
            <a:xfrm>
              <a:off x="5351084" y="1231931"/>
              <a:ext cx="61014" cy="816578"/>
            </a:xfrm>
            <a:custGeom>
              <a:avLst/>
              <a:gdLst>
                <a:gd name="T0" fmla="*/ 57878 w 61014"/>
                <a:gd name="T1" fmla="*/ 816578 h 816578"/>
                <a:gd name="T2" fmla="*/ 0 w 61014"/>
                <a:gd name="T3" fmla="*/ 782764 h 816578"/>
                <a:gd name="T4" fmla="*/ 3136 w 61014"/>
                <a:gd name="T5" fmla="*/ 0 h 816578"/>
                <a:gd name="T6" fmla="*/ 61014 w 61014"/>
                <a:gd name="T7" fmla="*/ 33814 h 816578"/>
                <a:gd name="T8" fmla="*/ 57878 w 61014"/>
                <a:gd name="T9" fmla="*/ 816578 h 8165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014" h="816578" extrusionOk="0">
                  <a:moveTo>
                    <a:pt x="57878" y="816578"/>
                  </a:moveTo>
                  <a:lnTo>
                    <a:pt x="0" y="782764"/>
                  </a:lnTo>
                  <a:lnTo>
                    <a:pt x="3136" y="0"/>
                  </a:lnTo>
                  <a:lnTo>
                    <a:pt x="61014" y="33814"/>
                  </a:lnTo>
                  <a:lnTo>
                    <a:pt x="57878" y="816578"/>
                  </a:lnTo>
                  <a:close/>
                </a:path>
              </a:pathLst>
            </a:custGeom>
            <a:solidFill>
              <a:srgbClr val="DADCE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644" name="Google Shape;3623;p47">
              <a:extLst>
                <a:ext uri="{FF2B5EF4-FFF2-40B4-BE49-F238E27FC236}">
                  <a16:creationId xmlns:a16="http://schemas.microsoft.com/office/drawing/2014/main" id="{50FD7B3E-537F-1387-1DD5-2D7FA6C629DA}"/>
                </a:ext>
              </a:extLst>
            </p:cNvPr>
            <p:cNvSpPr>
              <a:spLocks/>
            </p:cNvSpPr>
            <p:nvPr/>
          </p:nvSpPr>
          <p:spPr bwMode="auto">
            <a:xfrm>
              <a:off x="5351179" y="1342992"/>
              <a:ext cx="60443" cy="705135"/>
            </a:xfrm>
            <a:custGeom>
              <a:avLst/>
              <a:gdLst>
                <a:gd name="T0" fmla="*/ 57783 w 60443"/>
                <a:gd name="T1" fmla="*/ 705136 h 705135"/>
                <a:gd name="T2" fmla="*/ 0 w 60443"/>
                <a:gd name="T3" fmla="*/ 671417 h 705135"/>
                <a:gd name="T4" fmla="*/ 2661 w 60443"/>
                <a:gd name="T5" fmla="*/ 0 h 705135"/>
                <a:gd name="T6" fmla="*/ 60444 w 60443"/>
                <a:gd name="T7" fmla="*/ 33814 h 705135"/>
                <a:gd name="T8" fmla="*/ 57783 w 60443"/>
                <a:gd name="T9" fmla="*/ 705136 h 705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443" h="705135" extrusionOk="0">
                  <a:moveTo>
                    <a:pt x="57783" y="705136"/>
                  </a:moveTo>
                  <a:lnTo>
                    <a:pt x="0" y="671417"/>
                  </a:lnTo>
                  <a:lnTo>
                    <a:pt x="2661" y="0"/>
                  </a:lnTo>
                  <a:lnTo>
                    <a:pt x="60444" y="33814"/>
                  </a:lnTo>
                  <a:lnTo>
                    <a:pt x="57783" y="70513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645" name="Google Shape;3624;p47">
              <a:extLst>
                <a:ext uri="{FF2B5EF4-FFF2-40B4-BE49-F238E27FC236}">
                  <a16:creationId xmlns:a16="http://schemas.microsoft.com/office/drawing/2014/main" id="{D00F3857-DB4C-50A7-9B30-64845284862B}"/>
                </a:ext>
              </a:extLst>
            </p:cNvPr>
            <p:cNvSpPr>
              <a:spLocks/>
            </p:cNvSpPr>
            <p:nvPr/>
          </p:nvSpPr>
          <p:spPr bwMode="auto">
            <a:xfrm>
              <a:off x="5538879" y="1340706"/>
              <a:ext cx="61014" cy="816483"/>
            </a:xfrm>
            <a:custGeom>
              <a:avLst/>
              <a:gdLst>
                <a:gd name="T0" fmla="*/ 57878 w 61014"/>
                <a:gd name="T1" fmla="*/ 816483 h 816483"/>
                <a:gd name="T2" fmla="*/ 0 w 61014"/>
                <a:gd name="T3" fmla="*/ 782765 h 816483"/>
                <a:gd name="T4" fmla="*/ 3136 w 61014"/>
                <a:gd name="T5" fmla="*/ 0 h 816483"/>
                <a:gd name="T6" fmla="*/ 61014 w 61014"/>
                <a:gd name="T7" fmla="*/ 33814 h 816483"/>
                <a:gd name="T8" fmla="*/ 57878 w 61014"/>
                <a:gd name="T9" fmla="*/ 816483 h 8164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014" h="816483" extrusionOk="0">
                  <a:moveTo>
                    <a:pt x="57878" y="816483"/>
                  </a:moveTo>
                  <a:lnTo>
                    <a:pt x="0" y="782765"/>
                  </a:lnTo>
                  <a:lnTo>
                    <a:pt x="3136" y="0"/>
                  </a:lnTo>
                  <a:lnTo>
                    <a:pt x="61014" y="33814"/>
                  </a:lnTo>
                  <a:lnTo>
                    <a:pt x="57878" y="816483"/>
                  </a:lnTo>
                  <a:close/>
                </a:path>
              </a:pathLst>
            </a:custGeom>
            <a:solidFill>
              <a:srgbClr val="DADCE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646" name="Google Shape;3625;p47">
              <a:extLst>
                <a:ext uri="{FF2B5EF4-FFF2-40B4-BE49-F238E27FC236}">
                  <a16:creationId xmlns:a16="http://schemas.microsoft.com/office/drawing/2014/main" id="{555480B6-9294-6C60-91DC-D2FD8C93E3E5}"/>
                </a:ext>
              </a:extLst>
            </p:cNvPr>
            <p:cNvSpPr>
              <a:spLocks/>
            </p:cNvSpPr>
            <p:nvPr/>
          </p:nvSpPr>
          <p:spPr bwMode="auto">
            <a:xfrm>
              <a:off x="5538879" y="1442147"/>
              <a:ext cx="60634" cy="714660"/>
            </a:xfrm>
            <a:custGeom>
              <a:avLst/>
              <a:gdLst>
                <a:gd name="T0" fmla="*/ 57878 w 60634"/>
                <a:gd name="T1" fmla="*/ 714661 h 714660"/>
                <a:gd name="T2" fmla="*/ 0 w 60634"/>
                <a:gd name="T3" fmla="*/ 680847 h 714660"/>
                <a:gd name="T4" fmla="*/ 2756 w 60634"/>
                <a:gd name="T5" fmla="*/ 0 h 714660"/>
                <a:gd name="T6" fmla="*/ 60634 w 60634"/>
                <a:gd name="T7" fmla="*/ 33814 h 714660"/>
                <a:gd name="T8" fmla="*/ 57878 w 60634"/>
                <a:gd name="T9" fmla="*/ 714661 h 7146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634" h="714660" extrusionOk="0">
                  <a:moveTo>
                    <a:pt x="57878" y="714661"/>
                  </a:moveTo>
                  <a:lnTo>
                    <a:pt x="0" y="680847"/>
                  </a:lnTo>
                  <a:lnTo>
                    <a:pt x="2756" y="0"/>
                  </a:lnTo>
                  <a:lnTo>
                    <a:pt x="60634" y="33814"/>
                  </a:lnTo>
                  <a:lnTo>
                    <a:pt x="57878" y="71466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647" name="Google Shape;3626;p47">
              <a:extLst>
                <a:ext uri="{FF2B5EF4-FFF2-40B4-BE49-F238E27FC236}">
                  <a16:creationId xmlns:a16="http://schemas.microsoft.com/office/drawing/2014/main" id="{352E922C-C8EC-F82C-8345-EC84E9AD17BB}"/>
                </a:ext>
              </a:extLst>
            </p:cNvPr>
            <p:cNvSpPr>
              <a:spLocks/>
            </p:cNvSpPr>
            <p:nvPr/>
          </p:nvSpPr>
          <p:spPr bwMode="auto">
            <a:xfrm>
              <a:off x="4516176" y="748442"/>
              <a:ext cx="61299" cy="816768"/>
            </a:xfrm>
            <a:custGeom>
              <a:avLst/>
              <a:gdLst>
                <a:gd name="T0" fmla="*/ 58163 w 61299"/>
                <a:gd name="T1" fmla="*/ 816769 h 816768"/>
                <a:gd name="T2" fmla="*/ 0 w 61299"/>
                <a:gd name="T3" fmla="*/ 782764 h 816768"/>
                <a:gd name="T4" fmla="*/ 3136 w 61299"/>
                <a:gd name="T5" fmla="*/ 0 h 816768"/>
                <a:gd name="T6" fmla="*/ 61300 w 61299"/>
                <a:gd name="T7" fmla="*/ 34004 h 816768"/>
                <a:gd name="T8" fmla="*/ 58163 w 61299"/>
                <a:gd name="T9" fmla="*/ 816769 h 8167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299" h="816768" extrusionOk="0">
                  <a:moveTo>
                    <a:pt x="58163" y="816769"/>
                  </a:moveTo>
                  <a:lnTo>
                    <a:pt x="0" y="782764"/>
                  </a:lnTo>
                  <a:lnTo>
                    <a:pt x="3136" y="0"/>
                  </a:lnTo>
                  <a:lnTo>
                    <a:pt x="61300" y="34004"/>
                  </a:lnTo>
                  <a:lnTo>
                    <a:pt x="58163" y="816769"/>
                  </a:lnTo>
                  <a:close/>
                </a:path>
              </a:pathLst>
            </a:custGeom>
            <a:solidFill>
              <a:srgbClr val="DADCE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648" name="Google Shape;3627;p47">
              <a:extLst>
                <a:ext uri="{FF2B5EF4-FFF2-40B4-BE49-F238E27FC236}">
                  <a16:creationId xmlns:a16="http://schemas.microsoft.com/office/drawing/2014/main" id="{DE7CB1CE-667E-A4CD-52F1-BE3315C69630}"/>
                </a:ext>
              </a:extLst>
            </p:cNvPr>
            <p:cNvSpPr>
              <a:spLocks/>
            </p:cNvSpPr>
            <p:nvPr/>
          </p:nvSpPr>
          <p:spPr bwMode="auto">
            <a:xfrm>
              <a:off x="4516366" y="1270221"/>
              <a:ext cx="58923" cy="294893"/>
            </a:xfrm>
            <a:custGeom>
              <a:avLst/>
              <a:gdLst>
                <a:gd name="T0" fmla="*/ 57783 w 58923"/>
                <a:gd name="T1" fmla="*/ 294894 h 294893"/>
                <a:gd name="T2" fmla="*/ 0 w 58923"/>
                <a:gd name="T3" fmla="*/ 261080 h 294893"/>
                <a:gd name="T4" fmla="*/ 1045 w 58923"/>
                <a:gd name="T5" fmla="*/ 0 h 294893"/>
                <a:gd name="T6" fmla="*/ 58923 w 58923"/>
                <a:gd name="T7" fmla="*/ 33814 h 294893"/>
                <a:gd name="T8" fmla="*/ 57783 w 58923"/>
                <a:gd name="T9" fmla="*/ 294894 h 2948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923" h="294893" extrusionOk="0">
                  <a:moveTo>
                    <a:pt x="57783" y="294894"/>
                  </a:moveTo>
                  <a:lnTo>
                    <a:pt x="0" y="261080"/>
                  </a:lnTo>
                  <a:lnTo>
                    <a:pt x="1045" y="0"/>
                  </a:lnTo>
                  <a:lnTo>
                    <a:pt x="58923" y="33814"/>
                  </a:lnTo>
                  <a:lnTo>
                    <a:pt x="57783" y="29489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649" name="Google Shape;3628;p47">
              <a:extLst>
                <a:ext uri="{FF2B5EF4-FFF2-40B4-BE49-F238E27FC236}">
                  <a16:creationId xmlns:a16="http://schemas.microsoft.com/office/drawing/2014/main" id="{2BE77743-6623-0FAE-B9D8-3B2DAC4FF59A}"/>
                </a:ext>
              </a:extLst>
            </p:cNvPr>
            <p:cNvSpPr>
              <a:spLocks/>
            </p:cNvSpPr>
            <p:nvPr/>
          </p:nvSpPr>
          <p:spPr bwMode="auto">
            <a:xfrm>
              <a:off x="4700740" y="855312"/>
              <a:ext cx="60919" cy="816578"/>
            </a:xfrm>
            <a:custGeom>
              <a:avLst/>
              <a:gdLst>
                <a:gd name="T0" fmla="*/ 57783 w 60919"/>
                <a:gd name="T1" fmla="*/ 816578 h 816578"/>
                <a:gd name="T2" fmla="*/ 0 w 60919"/>
                <a:gd name="T3" fmla="*/ 782765 h 816578"/>
                <a:gd name="T4" fmla="*/ 3041 w 60919"/>
                <a:gd name="T5" fmla="*/ 0 h 816578"/>
                <a:gd name="T6" fmla="*/ 60919 w 60919"/>
                <a:gd name="T7" fmla="*/ 33814 h 816578"/>
                <a:gd name="T8" fmla="*/ 57783 w 60919"/>
                <a:gd name="T9" fmla="*/ 816578 h 8165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919" h="816578" extrusionOk="0">
                  <a:moveTo>
                    <a:pt x="57783" y="816578"/>
                  </a:moveTo>
                  <a:lnTo>
                    <a:pt x="0" y="782765"/>
                  </a:lnTo>
                  <a:lnTo>
                    <a:pt x="3041" y="0"/>
                  </a:lnTo>
                  <a:lnTo>
                    <a:pt x="60919" y="33814"/>
                  </a:lnTo>
                  <a:lnTo>
                    <a:pt x="57783" y="816578"/>
                  </a:lnTo>
                  <a:close/>
                </a:path>
              </a:pathLst>
            </a:custGeom>
            <a:solidFill>
              <a:srgbClr val="DADCE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650" name="Google Shape;3629;p47">
              <a:extLst>
                <a:ext uri="{FF2B5EF4-FFF2-40B4-BE49-F238E27FC236}">
                  <a16:creationId xmlns:a16="http://schemas.microsoft.com/office/drawing/2014/main" id="{DD7E1735-7AF4-7609-30F0-8CEBFA76049B}"/>
                </a:ext>
              </a:extLst>
            </p:cNvPr>
            <p:cNvSpPr>
              <a:spLocks/>
            </p:cNvSpPr>
            <p:nvPr/>
          </p:nvSpPr>
          <p:spPr bwMode="auto">
            <a:xfrm>
              <a:off x="4700740" y="1272031"/>
              <a:ext cx="59303" cy="399764"/>
            </a:xfrm>
            <a:custGeom>
              <a:avLst/>
              <a:gdLst>
                <a:gd name="T0" fmla="*/ 57783 w 59303"/>
                <a:gd name="T1" fmla="*/ 399764 h 399764"/>
                <a:gd name="T2" fmla="*/ 0 w 59303"/>
                <a:gd name="T3" fmla="*/ 365951 h 399764"/>
                <a:gd name="T4" fmla="*/ 1426 w 59303"/>
                <a:gd name="T5" fmla="*/ 0 h 399764"/>
                <a:gd name="T6" fmla="*/ 59304 w 59303"/>
                <a:gd name="T7" fmla="*/ 33814 h 399764"/>
                <a:gd name="T8" fmla="*/ 57783 w 59303"/>
                <a:gd name="T9" fmla="*/ 399764 h 3997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303" h="399764" extrusionOk="0">
                  <a:moveTo>
                    <a:pt x="57783" y="399764"/>
                  </a:moveTo>
                  <a:lnTo>
                    <a:pt x="0" y="365951"/>
                  </a:lnTo>
                  <a:lnTo>
                    <a:pt x="1426" y="0"/>
                  </a:lnTo>
                  <a:lnTo>
                    <a:pt x="59304" y="33814"/>
                  </a:lnTo>
                  <a:lnTo>
                    <a:pt x="57783" y="39976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651" name="Google Shape;3630;p47">
              <a:extLst>
                <a:ext uri="{FF2B5EF4-FFF2-40B4-BE49-F238E27FC236}">
                  <a16:creationId xmlns:a16="http://schemas.microsoft.com/office/drawing/2014/main" id="{3BA33F99-4CE0-2868-6B92-A42190CC4D02}"/>
                </a:ext>
              </a:extLst>
            </p:cNvPr>
            <p:cNvSpPr>
              <a:spLocks/>
            </p:cNvSpPr>
            <p:nvPr/>
          </p:nvSpPr>
          <p:spPr bwMode="auto">
            <a:xfrm>
              <a:off x="4885398" y="962278"/>
              <a:ext cx="60919" cy="816483"/>
            </a:xfrm>
            <a:custGeom>
              <a:avLst/>
              <a:gdLst>
                <a:gd name="T0" fmla="*/ 57783 w 60919"/>
                <a:gd name="T1" fmla="*/ 816483 h 816483"/>
                <a:gd name="T2" fmla="*/ 0 w 60919"/>
                <a:gd name="T3" fmla="*/ 782764 h 816483"/>
                <a:gd name="T4" fmla="*/ 3136 w 60919"/>
                <a:gd name="T5" fmla="*/ 0 h 816483"/>
                <a:gd name="T6" fmla="*/ 60919 w 60919"/>
                <a:gd name="T7" fmla="*/ 33814 h 816483"/>
                <a:gd name="T8" fmla="*/ 57783 w 60919"/>
                <a:gd name="T9" fmla="*/ 816483 h 8164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919" h="816483" extrusionOk="0">
                  <a:moveTo>
                    <a:pt x="57783" y="816483"/>
                  </a:moveTo>
                  <a:lnTo>
                    <a:pt x="0" y="782764"/>
                  </a:lnTo>
                  <a:lnTo>
                    <a:pt x="3136" y="0"/>
                  </a:lnTo>
                  <a:lnTo>
                    <a:pt x="60919" y="33814"/>
                  </a:lnTo>
                  <a:lnTo>
                    <a:pt x="57783" y="816483"/>
                  </a:lnTo>
                  <a:close/>
                </a:path>
              </a:pathLst>
            </a:custGeom>
            <a:solidFill>
              <a:srgbClr val="DADCE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652" name="Google Shape;3631;p47">
              <a:extLst>
                <a:ext uri="{FF2B5EF4-FFF2-40B4-BE49-F238E27FC236}">
                  <a16:creationId xmlns:a16="http://schemas.microsoft.com/office/drawing/2014/main" id="{918CCDE3-9D73-36A5-091F-5BE5787DA886}"/>
                </a:ext>
              </a:extLst>
            </p:cNvPr>
            <p:cNvSpPr>
              <a:spLocks/>
            </p:cNvSpPr>
            <p:nvPr/>
          </p:nvSpPr>
          <p:spPr bwMode="auto">
            <a:xfrm>
              <a:off x="4885398" y="1264506"/>
              <a:ext cx="59778" cy="514159"/>
            </a:xfrm>
            <a:custGeom>
              <a:avLst/>
              <a:gdLst>
                <a:gd name="T0" fmla="*/ 57783 w 59778"/>
                <a:gd name="T1" fmla="*/ 514159 h 514159"/>
                <a:gd name="T2" fmla="*/ 0 w 59778"/>
                <a:gd name="T3" fmla="*/ 480346 h 514159"/>
                <a:gd name="T4" fmla="*/ 1901 w 59778"/>
                <a:gd name="T5" fmla="*/ 0 h 514159"/>
                <a:gd name="T6" fmla="*/ 59779 w 59778"/>
                <a:gd name="T7" fmla="*/ 33719 h 514159"/>
                <a:gd name="T8" fmla="*/ 57783 w 59778"/>
                <a:gd name="T9" fmla="*/ 514159 h 5141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778" h="514159" extrusionOk="0">
                  <a:moveTo>
                    <a:pt x="57783" y="514159"/>
                  </a:moveTo>
                  <a:lnTo>
                    <a:pt x="0" y="480346"/>
                  </a:lnTo>
                  <a:lnTo>
                    <a:pt x="1901" y="0"/>
                  </a:lnTo>
                  <a:lnTo>
                    <a:pt x="59779" y="33719"/>
                  </a:lnTo>
                  <a:lnTo>
                    <a:pt x="57783" y="51415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653" name="Google Shape;3632;p47">
              <a:extLst>
                <a:ext uri="{FF2B5EF4-FFF2-40B4-BE49-F238E27FC236}">
                  <a16:creationId xmlns:a16="http://schemas.microsoft.com/office/drawing/2014/main" id="{88B1BA0F-55E3-CCBF-048B-36A776F2B972}"/>
                </a:ext>
              </a:extLst>
            </p:cNvPr>
            <p:cNvSpPr>
              <a:spLocks/>
            </p:cNvSpPr>
            <p:nvPr/>
          </p:nvSpPr>
          <p:spPr bwMode="auto">
            <a:xfrm>
              <a:off x="5071197" y="1069910"/>
              <a:ext cx="60919" cy="816483"/>
            </a:xfrm>
            <a:custGeom>
              <a:avLst/>
              <a:gdLst>
                <a:gd name="T0" fmla="*/ 57878 w 60919"/>
                <a:gd name="T1" fmla="*/ 816483 h 816483"/>
                <a:gd name="T2" fmla="*/ 0 w 60919"/>
                <a:gd name="T3" fmla="*/ 782669 h 816483"/>
                <a:gd name="T4" fmla="*/ 3136 w 60919"/>
                <a:gd name="T5" fmla="*/ 0 h 816483"/>
                <a:gd name="T6" fmla="*/ 60919 w 60919"/>
                <a:gd name="T7" fmla="*/ 33719 h 816483"/>
                <a:gd name="T8" fmla="*/ 57878 w 60919"/>
                <a:gd name="T9" fmla="*/ 816483 h 8164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919" h="816483" extrusionOk="0">
                  <a:moveTo>
                    <a:pt x="57878" y="816483"/>
                  </a:moveTo>
                  <a:lnTo>
                    <a:pt x="0" y="782669"/>
                  </a:lnTo>
                  <a:lnTo>
                    <a:pt x="3136" y="0"/>
                  </a:lnTo>
                  <a:lnTo>
                    <a:pt x="60919" y="33719"/>
                  </a:lnTo>
                  <a:lnTo>
                    <a:pt x="57878" y="816483"/>
                  </a:lnTo>
                  <a:close/>
                </a:path>
              </a:pathLst>
            </a:custGeom>
            <a:solidFill>
              <a:srgbClr val="DADCE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654" name="Google Shape;3633;p47">
              <a:extLst>
                <a:ext uri="{FF2B5EF4-FFF2-40B4-BE49-F238E27FC236}">
                  <a16:creationId xmlns:a16="http://schemas.microsoft.com/office/drawing/2014/main" id="{B118CF16-EE19-117B-89CF-01CDDC5AA588}"/>
                </a:ext>
              </a:extLst>
            </p:cNvPr>
            <p:cNvSpPr>
              <a:spLocks/>
            </p:cNvSpPr>
            <p:nvPr/>
          </p:nvSpPr>
          <p:spPr bwMode="auto">
            <a:xfrm>
              <a:off x="5071197" y="1371948"/>
              <a:ext cx="59778" cy="514254"/>
            </a:xfrm>
            <a:custGeom>
              <a:avLst/>
              <a:gdLst>
                <a:gd name="T0" fmla="*/ 57878 w 59778"/>
                <a:gd name="T1" fmla="*/ 514255 h 514254"/>
                <a:gd name="T2" fmla="*/ 0 w 59778"/>
                <a:gd name="T3" fmla="*/ 480441 h 514254"/>
                <a:gd name="T4" fmla="*/ 1901 w 59778"/>
                <a:gd name="T5" fmla="*/ 0 h 514254"/>
                <a:gd name="T6" fmla="*/ 59779 w 59778"/>
                <a:gd name="T7" fmla="*/ 33814 h 514254"/>
                <a:gd name="T8" fmla="*/ 57878 w 59778"/>
                <a:gd name="T9" fmla="*/ 514255 h 5142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778" h="514254" extrusionOk="0">
                  <a:moveTo>
                    <a:pt x="57878" y="514255"/>
                  </a:moveTo>
                  <a:lnTo>
                    <a:pt x="0" y="480441"/>
                  </a:lnTo>
                  <a:lnTo>
                    <a:pt x="1901" y="0"/>
                  </a:lnTo>
                  <a:lnTo>
                    <a:pt x="59779" y="33814"/>
                  </a:lnTo>
                  <a:lnTo>
                    <a:pt x="57878" y="514255"/>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655" name="Google Shape;3634;p47">
              <a:extLst>
                <a:ext uri="{FF2B5EF4-FFF2-40B4-BE49-F238E27FC236}">
                  <a16:creationId xmlns:a16="http://schemas.microsoft.com/office/drawing/2014/main" id="{44CA3866-7654-E3AC-E46D-89DA0C89CA1B}"/>
                </a:ext>
              </a:extLst>
            </p:cNvPr>
            <p:cNvSpPr>
              <a:spLocks/>
            </p:cNvSpPr>
            <p:nvPr/>
          </p:nvSpPr>
          <p:spPr bwMode="auto">
            <a:xfrm>
              <a:off x="5257662" y="1177829"/>
              <a:ext cx="60919" cy="816482"/>
            </a:xfrm>
            <a:custGeom>
              <a:avLst/>
              <a:gdLst>
                <a:gd name="T0" fmla="*/ 57783 w 60919"/>
                <a:gd name="T1" fmla="*/ 816483 h 816482"/>
                <a:gd name="T2" fmla="*/ 0 w 60919"/>
                <a:gd name="T3" fmla="*/ 782765 h 816482"/>
                <a:gd name="T4" fmla="*/ 3041 w 60919"/>
                <a:gd name="T5" fmla="*/ 0 h 816482"/>
                <a:gd name="T6" fmla="*/ 60919 w 60919"/>
                <a:gd name="T7" fmla="*/ 33814 h 816482"/>
                <a:gd name="T8" fmla="*/ 57783 w 60919"/>
                <a:gd name="T9" fmla="*/ 816483 h 8164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919" h="816482" extrusionOk="0">
                  <a:moveTo>
                    <a:pt x="57783" y="816483"/>
                  </a:moveTo>
                  <a:lnTo>
                    <a:pt x="0" y="782765"/>
                  </a:lnTo>
                  <a:lnTo>
                    <a:pt x="3041" y="0"/>
                  </a:lnTo>
                  <a:lnTo>
                    <a:pt x="60919" y="33814"/>
                  </a:lnTo>
                  <a:lnTo>
                    <a:pt x="57783" y="816483"/>
                  </a:lnTo>
                  <a:close/>
                </a:path>
              </a:pathLst>
            </a:custGeom>
            <a:solidFill>
              <a:srgbClr val="DADCE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656" name="Google Shape;3635;p47">
              <a:extLst>
                <a:ext uri="{FF2B5EF4-FFF2-40B4-BE49-F238E27FC236}">
                  <a16:creationId xmlns:a16="http://schemas.microsoft.com/office/drawing/2014/main" id="{65A3D595-BC6D-FD7C-942B-108F06E148E5}"/>
                </a:ext>
              </a:extLst>
            </p:cNvPr>
            <p:cNvSpPr>
              <a:spLocks/>
            </p:cNvSpPr>
            <p:nvPr/>
          </p:nvSpPr>
          <p:spPr bwMode="auto">
            <a:xfrm>
              <a:off x="5257662" y="1365376"/>
              <a:ext cx="60253" cy="628649"/>
            </a:xfrm>
            <a:custGeom>
              <a:avLst/>
              <a:gdLst>
                <a:gd name="T0" fmla="*/ 57878 w 60253"/>
                <a:gd name="T1" fmla="*/ 628650 h 628649"/>
                <a:gd name="T2" fmla="*/ 0 w 60253"/>
                <a:gd name="T3" fmla="*/ 594932 h 628649"/>
                <a:gd name="T4" fmla="*/ 2376 w 60253"/>
                <a:gd name="T5" fmla="*/ 0 h 628649"/>
                <a:gd name="T6" fmla="*/ 60254 w 60253"/>
                <a:gd name="T7" fmla="*/ 33719 h 628649"/>
                <a:gd name="T8" fmla="*/ 57878 w 60253"/>
                <a:gd name="T9" fmla="*/ 628650 h 6286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253" h="628649" extrusionOk="0">
                  <a:moveTo>
                    <a:pt x="57878" y="628650"/>
                  </a:moveTo>
                  <a:lnTo>
                    <a:pt x="0" y="594932"/>
                  </a:lnTo>
                  <a:lnTo>
                    <a:pt x="2376" y="0"/>
                  </a:lnTo>
                  <a:lnTo>
                    <a:pt x="60254" y="33719"/>
                  </a:lnTo>
                  <a:lnTo>
                    <a:pt x="57878" y="62865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657" name="Google Shape;3636;p47">
              <a:extLst>
                <a:ext uri="{FF2B5EF4-FFF2-40B4-BE49-F238E27FC236}">
                  <a16:creationId xmlns:a16="http://schemas.microsoft.com/office/drawing/2014/main" id="{D25267A3-A53D-12CC-1D0B-ED676AD51AFD}"/>
                </a:ext>
              </a:extLst>
            </p:cNvPr>
            <p:cNvSpPr>
              <a:spLocks/>
            </p:cNvSpPr>
            <p:nvPr/>
          </p:nvSpPr>
          <p:spPr bwMode="auto">
            <a:xfrm>
              <a:off x="5444886" y="1286223"/>
              <a:ext cx="60919" cy="816578"/>
            </a:xfrm>
            <a:custGeom>
              <a:avLst/>
              <a:gdLst>
                <a:gd name="T0" fmla="*/ 57783 w 60919"/>
                <a:gd name="T1" fmla="*/ 816578 h 816578"/>
                <a:gd name="T2" fmla="*/ 0 w 60919"/>
                <a:gd name="T3" fmla="*/ 782765 h 816578"/>
                <a:gd name="T4" fmla="*/ 3136 w 60919"/>
                <a:gd name="T5" fmla="*/ 0 h 816578"/>
                <a:gd name="T6" fmla="*/ 60919 w 60919"/>
                <a:gd name="T7" fmla="*/ 33814 h 816578"/>
                <a:gd name="T8" fmla="*/ 57783 w 60919"/>
                <a:gd name="T9" fmla="*/ 816578 h 8165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919" h="816578" extrusionOk="0">
                  <a:moveTo>
                    <a:pt x="57783" y="816578"/>
                  </a:moveTo>
                  <a:lnTo>
                    <a:pt x="0" y="782765"/>
                  </a:lnTo>
                  <a:lnTo>
                    <a:pt x="3136" y="0"/>
                  </a:lnTo>
                  <a:lnTo>
                    <a:pt x="60919" y="33814"/>
                  </a:lnTo>
                  <a:lnTo>
                    <a:pt x="57783" y="816578"/>
                  </a:lnTo>
                  <a:close/>
                </a:path>
              </a:pathLst>
            </a:custGeom>
            <a:solidFill>
              <a:srgbClr val="DADCE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658" name="Google Shape;3637;p47">
              <a:extLst>
                <a:ext uri="{FF2B5EF4-FFF2-40B4-BE49-F238E27FC236}">
                  <a16:creationId xmlns:a16="http://schemas.microsoft.com/office/drawing/2014/main" id="{9592E7A9-7950-06AC-FB71-2203E41FC955}"/>
                </a:ext>
              </a:extLst>
            </p:cNvPr>
            <p:cNvSpPr>
              <a:spLocks/>
            </p:cNvSpPr>
            <p:nvPr/>
          </p:nvSpPr>
          <p:spPr bwMode="auto">
            <a:xfrm>
              <a:off x="5444886" y="1359185"/>
              <a:ext cx="60729" cy="743235"/>
            </a:xfrm>
            <a:custGeom>
              <a:avLst/>
              <a:gdLst>
                <a:gd name="T0" fmla="*/ 57878 w 60729"/>
                <a:gd name="T1" fmla="*/ 743236 h 743235"/>
                <a:gd name="T2" fmla="*/ 0 w 60729"/>
                <a:gd name="T3" fmla="*/ 709422 h 743235"/>
                <a:gd name="T4" fmla="*/ 2851 w 60729"/>
                <a:gd name="T5" fmla="*/ 0 h 743235"/>
                <a:gd name="T6" fmla="*/ 60729 w 60729"/>
                <a:gd name="T7" fmla="*/ 33814 h 743235"/>
                <a:gd name="T8" fmla="*/ 57878 w 60729"/>
                <a:gd name="T9" fmla="*/ 743236 h 7432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729" h="743235" extrusionOk="0">
                  <a:moveTo>
                    <a:pt x="57878" y="743236"/>
                  </a:moveTo>
                  <a:lnTo>
                    <a:pt x="0" y="709422"/>
                  </a:lnTo>
                  <a:lnTo>
                    <a:pt x="2851" y="0"/>
                  </a:lnTo>
                  <a:lnTo>
                    <a:pt x="60729" y="33814"/>
                  </a:lnTo>
                  <a:lnTo>
                    <a:pt x="57878" y="74323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659" name="Google Shape;3638;p47">
              <a:extLst>
                <a:ext uri="{FF2B5EF4-FFF2-40B4-BE49-F238E27FC236}">
                  <a16:creationId xmlns:a16="http://schemas.microsoft.com/office/drawing/2014/main" id="{AAB80907-FF8F-76A5-58C2-7CC061B58698}"/>
                </a:ext>
              </a:extLst>
            </p:cNvPr>
            <p:cNvSpPr>
              <a:spLocks/>
            </p:cNvSpPr>
            <p:nvPr/>
          </p:nvSpPr>
          <p:spPr bwMode="auto">
            <a:xfrm>
              <a:off x="4333133" y="641190"/>
              <a:ext cx="58828" cy="817816"/>
            </a:xfrm>
            <a:custGeom>
              <a:avLst/>
              <a:gdLst>
                <a:gd name="T0" fmla="*/ 57878 w 58828"/>
                <a:gd name="T1" fmla="*/ 817817 h 817816"/>
                <a:gd name="T2" fmla="*/ 0 w 58828"/>
                <a:gd name="T3" fmla="*/ 783527 h 817816"/>
                <a:gd name="T4" fmla="*/ 950 w 58828"/>
                <a:gd name="T5" fmla="*/ 0 h 817816"/>
                <a:gd name="T6" fmla="*/ 58828 w 58828"/>
                <a:gd name="T7" fmla="*/ 34385 h 817816"/>
                <a:gd name="T8" fmla="*/ 57878 w 58828"/>
                <a:gd name="T9" fmla="*/ 817817 h 8178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828" h="817816" extrusionOk="0">
                  <a:moveTo>
                    <a:pt x="57878" y="817817"/>
                  </a:moveTo>
                  <a:lnTo>
                    <a:pt x="0" y="783527"/>
                  </a:lnTo>
                  <a:lnTo>
                    <a:pt x="950" y="0"/>
                  </a:lnTo>
                  <a:lnTo>
                    <a:pt x="58828" y="34385"/>
                  </a:lnTo>
                  <a:lnTo>
                    <a:pt x="57878" y="817817"/>
                  </a:lnTo>
                  <a:close/>
                </a:path>
              </a:pathLst>
            </a:custGeom>
            <a:solidFill>
              <a:srgbClr val="DADCE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660" name="Google Shape;3639;p47">
              <a:extLst>
                <a:ext uri="{FF2B5EF4-FFF2-40B4-BE49-F238E27FC236}">
                  <a16:creationId xmlns:a16="http://schemas.microsoft.com/office/drawing/2014/main" id="{6A720479-275A-4704-1D38-16758AE65EBB}"/>
                </a:ext>
              </a:extLst>
            </p:cNvPr>
            <p:cNvSpPr>
              <a:spLocks/>
            </p:cNvSpPr>
            <p:nvPr/>
          </p:nvSpPr>
          <p:spPr bwMode="auto">
            <a:xfrm>
              <a:off x="4333133" y="1231074"/>
              <a:ext cx="58638" cy="228028"/>
            </a:xfrm>
            <a:custGeom>
              <a:avLst/>
              <a:gdLst>
                <a:gd name="T0" fmla="*/ 57783 w 58638"/>
                <a:gd name="T1" fmla="*/ 228028 h 228028"/>
                <a:gd name="T2" fmla="*/ 0 w 58638"/>
                <a:gd name="T3" fmla="*/ 194215 h 228028"/>
                <a:gd name="T4" fmla="*/ 760 w 58638"/>
                <a:gd name="T5" fmla="*/ 0 h 228028"/>
                <a:gd name="T6" fmla="*/ 58638 w 58638"/>
                <a:gd name="T7" fmla="*/ 33718 h 228028"/>
                <a:gd name="T8" fmla="*/ 57783 w 58638"/>
                <a:gd name="T9" fmla="*/ 228028 h 2280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638" h="228028" extrusionOk="0">
                  <a:moveTo>
                    <a:pt x="57783" y="228028"/>
                  </a:moveTo>
                  <a:lnTo>
                    <a:pt x="0" y="194215"/>
                  </a:lnTo>
                  <a:lnTo>
                    <a:pt x="760" y="0"/>
                  </a:lnTo>
                  <a:lnTo>
                    <a:pt x="58638" y="33718"/>
                  </a:lnTo>
                  <a:lnTo>
                    <a:pt x="57783" y="228028"/>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661" name="Google Shape;3640;p47">
              <a:extLst>
                <a:ext uri="{FF2B5EF4-FFF2-40B4-BE49-F238E27FC236}">
                  <a16:creationId xmlns:a16="http://schemas.microsoft.com/office/drawing/2014/main" id="{90064E9B-0351-E75C-4363-7BD2DC239AB8}"/>
                </a:ext>
              </a:extLst>
            </p:cNvPr>
            <p:cNvSpPr>
              <a:spLocks/>
            </p:cNvSpPr>
            <p:nvPr/>
          </p:nvSpPr>
          <p:spPr bwMode="auto">
            <a:xfrm rot="-1801764">
              <a:off x="4182051" y="402648"/>
              <a:ext cx="40450" cy="70232"/>
            </a:xfrm>
            <a:custGeom>
              <a:avLst/>
              <a:gdLst>
                <a:gd name="T0" fmla="*/ 40414 w 40486"/>
                <a:gd name="T1" fmla="*/ 35085 h 70294"/>
                <a:gd name="T2" fmla="*/ 20207 w 40486"/>
                <a:gd name="T3" fmla="*/ 70170 h 70294"/>
                <a:gd name="T4" fmla="*/ 0 w 40486"/>
                <a:gd name="T5" fmla="*/ 35085 h 70294"/>
                <a:gd name="T6" fmla="*/ 20207 w 40486"/>
                <a:gd name="T7" fmla="*/ 0 h 70294"/>
                <a:gd name="T8" fmla="*/ 40414 w 40486"/>
                <a:gd name="T9" fmla="*/ 35085 h 702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486" h="70294" extrusionOk="0">
                  <a:moveTo>
                    <a:pt x="40486" y="35147"/>
                  </a:moveTo>
                  <a:cubicBezTo>
                    <a:pt x="40486" y="54559"/>
                    <a:pt x="31423" y="70294"/>
                    <a:pt x="20243" y="70294"/>
                  </a:cubicBezTo>
                  <a:cubicBezTo>
                    <a:pt x="9063" y="70294"/>
                    <a:pt x="0" y="54559"/>
                    <a:pt x="0" y="35147"/>
                  </a:cubicBezTo>
                  <a:cubicBezTo>
                    <a:pt x="0" y="15736"/>
                    <a:pt x="9063" y="0"/>
                    <a:pt x="20243" y="0"/>
                  </a:cubicBezTo>
                  <a:cubicBezTo>
                    <a:pt x="31423" y="0"/>
                    <a:pt x="40486" y="15736"/>
                    <a:pt x="40486" y="35147"/>
                  </a:cubicBezTo>
                  <a:close/>
                </a:path>
              </a:pathLst>
            </a:custGeom>
            <a:solidFill>
              <a:srgbClr val="DADCE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662" name="Google Shape;3641;p47">
              <a:extLst>
                <a:ext uri="{FF2B5EF4-FFF2-40B4-BE49-F238E27FC236}">
                  <a16:creationId xmlns:a16="http://schemas.microsoft.com/office/drawing/2014/main" id="{DB5979BC-529B-5E4F-3F6F-B5FD5AF6B413}"/>
                </a:ext>
              </a:extLst>
            </p:cNvPr>
            <p:cNvSpPr>
              <a:spLocks/>
            </p:cNvSpPr>
            <p:nvPr/>
          </p:nvSpPr>
          <p:spPr bwMode="auto">
            <a:xfrm rot="-1801764">
              <a:off x="4256393" y="445744"/>
              <a:ext cx="40450" cy="70232"/>
            </a:xfrm>
            <a:custGeom>
              <a:avLst/>
              <a:gdLst>
                <a:gd name="T0" fmla="*/ 40414 w 40486"/>
                <a:gd name="T1" fmla="*/ 35085 h 70294"/>
                <a:gd name="T2" fmla="*/ 20207 w 40486"/>
                <a:gd name="T3" fmla="*/ 70170 h 70294"/>
                <a:gd name="T4" fmla="*/ 0 w 40486"/>
                <a:gd name="T5" fmla="*/ 35085 h 70294"/>
                <a:gd name="T6" fmla="*/ 20207 w 40486"/>
                <a:gd name="T7" fmla="*/ 0 h 70294"/>
                <a:gd name="T8" fmla="*/ 40414 w 40486"/>
                <a:gd name="T9" fmla="*/ 35085 h 702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486" h="70294" extrusionOk="0">
                  <a:moveTo>
                    <a:pt x="40486" y="35147"/>
                  </a:moveTo>
                  <a:cubicBezTo>
                    <a:pt x="40486" y="54559"/>
                    <a:pt x="31423" y="70294"/>
                    <a:pt x="20243" y="70294"/>
                  </a:cubicBezTo>
                  <a:cubicBezTo>
                    <a:pt x="9063" y="70294"/>
                    <a:pt x="0" y="54559"/>
                    <a:pt x="0" y="35147"/>
                  </a:cubicBezTo>
                  <a:cubicBezTo>
                    <a:pt x="0" y="15736"/>
                    <a:pt x="9063" y="0"/>
                    <a:pt x="20243" y="0"/>
                  </a:cubicBezTo>
                  <a:cubicBezTo>
                    <a:pt x="31423" y="0"/>
                    <a:pt x="40486" y="15736"/>
                    <a:pt x="40486" y="35147"/>
                  </a:cubicBezTo>
                  <a:close/>
                </a:path>
              </a:pathLst>
            </a:custGeom>
            <a:solidFill>
              <a:srgbClr val="DADCE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663" name="Google Shape;3642;p47">
              <a:extLst>
                <a:ext uri="{FF2B5EF4-FFF2-40B4-BE49-F238E27FC236}">
                  <a16:creationId xmlns:a16="http://schemas.microsoft.com/office/drawing/2014/main" id="{6CA49D4D-C7B8-8217-FDFC-7265B1E85466}"/>
                </a:ext>
              </a:extLst>
            </p:cNvPr>
            <p:cNvSpPr>
              <a:spLocks/>
            </p:cNvSpPr>
            <p:nvPr/>
          </p:nvSpPr>
          <p:spPr bwMode="auto">
            <a:xfrm rot="-1801764">
              <a:off x="4330817" y="488696"/>
              <a:ext cx="40450" cy="70232"/>
            </a:xfrm>
            <a:custGeom>
              <a:avLst/>
              <a:gdLst>
                <a:gd name="T0" fmla="*/ 40414 w 40486"/>
                <a:gd name="T1" fmla="*/ 35085 h 70294"/>
                <a:gd name="T2" fmla="*/ 20207 w 40486"/>
                <a:gd name="T3" fmla="*/ 70170 h 70294"/>
                <a:gd name="T4" fmla="*/ 0 w 40486"/>
                <a:gd name="T5" fmla="*/ 35085 h 70294"/>
                <a:gd name="T6" fmla="*/ 20207 w 40486"/>
                <a:gd name="T7" fmla="*/ 0 h 70294"/>
                <a:gd name="T8" fmla="*/ 40414 w 40486"/>
                <a:gd name="T9" fmla="*/ 35085 h 702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486" h="70294" extrusionOk="0">
                  <a:moveTo>
                    <a:pt x="40486" y="35147"/>
                  </a:moveTo>
                  <a:cubicBezTo>
                    <a:pt x="40486" y="54559"/>
                    <a:pt x="31423" y="70294"/>
                    <a:pt x="20243" y="70294"/>
                  </a:cubicBezTo>
                  <a:cubicBezTo>
                    <a:pt x="9063" y="70294"/>
                    <a:pt x="0" y="54559"/>
                    <a:pt x="0" y="35147"/>
                  </a:cubicBezTo>
                  <a:cubicBezTo>
                    <a:pt x="0" y="15736"/>
                    <a:pt x="9063" y="0"/>
                    <a:pt x="20243" y="0"/>
                  </a:cubicBezTo>
                  <a:cubicBezTo>
                    <a:pt x="31423" y="0"/>
                    <a:pt x="40486" y="15736"/>
                    <a:pt x="40486" y="35147"/>
                  </a:cubicBezTo>
                  <a:close/>
                </a:path>
              </a:pathLst>
            </a:custGeom>
            <a:solidFill>
              <a:srgbClr val="DADCE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664" name="Google Shape;3643;p47">
              <a:extLst>
                <a:ext uri="{FF2B5EF4-FFF2-40B4-BE49-F238E27FC236}">
                  <a16:creationId xmlns:a16="http://schemas.microsoft.com/office/drawing/2014/main" id="{B181D48C-A6F5-F0D3-51BC-A75B8F4357A6}"/>
                </a:ext>
              </a:extLst>
            </p:cNvPr>
            <p:cNvSpPr>
              <a:spLocks/>
            </p:cNvSpPr>
            <p:nvPr/>
          </p:nvSpPr>
          <p:spPr bwMode="auto">
            <a:xfrm>
              <a:off x="4106792" y="1565782"/>
              <a:ext cx="86160" cy="187928"/>
            </a:xfrm>
            <a:custGeom>
              <a:avLst/>
              <a:gdLst>
                <a:gd name="T0" fmla="*/ 18969 w 86160"/>
                <a:gd name="T1" fmla="*/ 0 h 187928"/>
                <a:gd name="T2" fmla="*/ 627 w 86160"/>
                <a:gd name="T3" fmla="*/ 118777 h 187928"/>
                <a:gd name="T4" fmla="*/ 76657 w 86160"/>
                <a:gd name="T5" fmla="*/ 187928 h 187928"/>
                <a:gd name="T6" fmla="*/ 86161 w 86160"/>
                <a:gd name="T7" fmla="*/ 143637 h 187928"/>
                <a:gd name="T8" fmla="*/ 46815 w 86160"/>
                <a:gd name="T9" fmla="*/ 104966 h 187928"/>
                <a:gd name="T10" fmla="*/ 57459 w 86160"/>
                <a:gd name="T11" fmla="*/ 31718 h 187928"/>
                <a:gd name="T12" fmla="*/ 18969 w 86160"/>
                <a:gd name="T13" fmla="*/ 0 h 1879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6160" h="187928" extrusionOk="0">
                  <a:moveTo>
                    <a:pt x="18969" y="0"/>
                  </a:moveTo>
                  <a:cubicBezTo>
                    <a:pt x="16973" y="17526"/>
                    <a:pt x="-3840" y="92964"/>
                    <a:pt x="627" y="118777"/>
                  </a:cubicBezTo>
                  <a:cubicBezTo>
                    <a:pt x="5093" y="144589"/>
                    <a:pt x="76657" y="187928"/>
                    <a:pt x="76657" y="187928"/>
                  </a:cubicBezTo>
                  <a:lnTo>
                    <a:pt x="86161" y="143637"/>
                  </a:lnTo>
                  <a:lnTo>
                    <a:pt x="46815" y="104966"/>
                  </a:lnTo>
                  <a:lnTo>
                    <a:pt x="57459" y="31718"/>
                  </a:lnTo>
                  <a:lnTo>
                    <a:pt x="18969" y="0"/>
                  </a:lnTo>
                  <a:close/>
                </a:path>
              </a:pathLst>
            </a:custGeom>
            <a:solidFill>
              <a:srgbClr val="DFAE8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665" name="Google Shape;3644;p47">
              <a:extLst>
                <a:ext uri="{FF2B5EF4-FFF2-40B4-BE49-F238E27FC236}">
                  <a16:creationId xmlns:a16="http://schemas.microsoft.com/office/drawing/2014/main" id="{724AF973-A72E-7A15-1062-9C0E5CDB964D}"/>
                </a:ext>
              </a:extLst>
            </p:cNvPr>
            <p:cNvSpPr>
              <a:spLocks/>
            </p:cNvSpPr>
            <p:nvPr/>
          </p:nvSpPr>
          <p:spPr bwMode="auto">
            <a:xfrm>
              <a:off x="4118918" y="1488575"/>
              <a:ext cx="61869" cy="119039"/>
            </a:xfrm>
            <a:custGeom>
              <a:avLst/>
              <a:gdLst>
                <a:gd name="T0" fmla="*/ 61870 w 61869"/>
                <a:gd name="T1" fmla="*/ 2912 h 119039"/>
                <a:gd name="T2" fmla="*/ 22239 w 61869"/>
                <a:gd name="T3" fmla="*/ 14913 h 119039"/>
                <a:gd name="T4" fmla="*/ 0 w 61869"/>
                <a:gd name="T5" fmla="*/ 101972 h 119039"/>
                <a:gd name="T6" fmla="*/ 36685 w 61869"/>
                <a:gd name="T7" fmla="*/ 118926 h 119039"/>
                <a:gd name="T8" fmla="*/ 61870 w 61869"/>
                <a:gd name="T9" fmla="*/ 2912 h 1190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869" h="119039" extrusionOk="0">
                  <a:moveTo>
                    <a:pt x="61870" y="2912"/>
                  </a:moveTo>
                  <a:cubicBezTo>
                    <a:pt x="47538" y="-3775"/>
                    <a:pt x="30479" y="1397"/>
                    <a:pt x="22239" y="14913"/>
                  </a:cubicBezTo>
                  <a:cubicBezTo>
                    <a:pt x="11785" y="32249"/>
                    <a:pt x="950" y="91780"/>
                    <a:pt x="0" y="101972"/>
                  </a:cubicBezTo>
                  <a:cubicBezTo>
                    <a:pt x="8496" y="113573"/>
                    <a:pt x="22362" y="119984"/>
                    <a:pt x="36685" y="118926"/>
                  </a:cubicBezTo>
                  <a:lnTo>
                    <a:pt x="61870" y="2912"/>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666" name="Google Shape;3645;p47">
              <a:extLst>
                <a:ext uri="{FF2B5EF4-FFF2-40B4-BE49-F238E27FC236}">
                  <a16:creationId xmlns:a16="http://schemas.microsoft.com/office/drawing/2014/main" id="{EAF06254-4615-0A58-645B-6A9863504CC9}"/>
                </a:ext>
              </a:extLst>
            </p:cNvPr>
            <p:cNvSpPr>
              <a:spLocks/>
            </p:cNvSpPr>
            <p:nvPr/>
          </p:nvSpPr>
          <p:spPr bwMode="auto">
            <a:xfrm>
              <a:off x="4255221" y="2314593"/>
              <a:ext cx="133508" cy="75339"/>
            </a:xfrm>
            <a:custGeom>
              <a:avLst/>
              <a:gdLst>
                <a:gd name="T0" fmla="*/ 6824 w 133508"/>
                <a:gd name="T1" fmla="*/ 18142 h 75339"/>
                <a:gd name="T2" fmla="*/ 52822 w 133508"/>
                <a:gd name="T3" fmla="*/ 12522 h 75339"/>
                <a:gd name="T4" fmla="*/ 132274 w 133508"/>
                <a:gd name="T5" fmla="*/ 8712 h 75339"/>
                <a:gd name="T6" fmla="*/ 99486 w 133508"/>
                <a:gd name="T7" fmla="*/ 48717 h 75339"/>
                <a:gd name="T8" fmla="*/ 34385 w 133508"/>
                <a:gd name="T9" fmla="*/ 73863 h 75339"/>
                <a:gd name="T10" fmla="*/ 5874 w 133508"/>
                <a:gd name="T11" fmla="*/ 69863 h 75339"/>
                <a:gd name="T12" fmla="*/ 6824 w 133508"/>
                <a:gd name="T13" fmla="*/ 18142 h 753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3508" h="75339" extrusionOk="0">
                  <a:moveTo>
                    <a:pt x="6824" y="18142"/>
                  </a:moveTo>
                  <a:cubicBezTo>
                    <a:pt x="22296" y="22429"/>
                    <a:pt x="38833" y="20409"/>
                    <a:pt x="52822" y="12522"/>
                  </a:cubicBezTo>
                  <a:cubicBezTo>
                    <a:pt x="63942" y="12522"/>
                    <a:pt x="124101" y="-12909"/>
                    <a:pt x="132274" y="8712"/>
                  </a:cubicBezTo>
                  <a:cubicBezTo>
                    <a:pt x="139497" y="27762"/>
                    <a:pt x="113266" y="45288"/>
                    <a:pt x="99486" y="48717"/>
                  </a:cubicBezTo>
                  <a:cubicBezTo>
                    <a:pt x="69074" y="56052"/>
                    <a:pt x="46550" y="71292"/>
                    <a:pt x="34385" y="73863"/>
                  </a:cubicBezTo>
                  <a:cubicBezTo>
                    <a:pt x="24881" y="75768"/>
                    <a:pt x="13477" y="77007"/>
                    <a:pt x="5874" y="69863"/>
                  </a:cubicBezTo>
                  <a:cubicBezTo>
                    <a:pt x="-2110" y="61291"/>
                    <a:pt x="-2110" y="29382"/>
                    <a:pt x="6824" y="18142"/>
                  </a:cubicBezTo>
                  <a:close/>
                </a:path>
              </a:pathLst>
            </a:custGeom>
            <a:solidFill>
              <a:srgbClr val="3822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667" name="Google Shape;3646;p47">
              <a:extLst>
                <a:ext uri="{FF2B5EF4-FFF2-40B4-BE49-F238E27FC236}">
                  <a16:creationId xmlns:a16="http://schemas.microsoft.com/office/drawing/2014/main" id="{AECA003E-9107-180A-C5F9-D0A22F174099}"/>
                </a:ext>
              </a:extLst>
            </p:cNvPr>
            <p:cNvSpPr>
              <a:spLocks/>
            </p:cNvSpPr>
            <p:nvPr/>
          </p:nvSpPr>
          <p:spPr bwMode="auto">
            <a:xfrm>
              <a:off x="4257103" y="2327115"/>
              <a:ext cx="131644" cy="62816"/>
            </a:xfrm>
            <a:custGeom>
              <a:avLst/>
              <a:gdLst>
                <a:gd name="T0" fmla="*/ 32503 w 131644"/>
                <a:gd name="T1" fmla="*/ 56102 h 62816"/>
                <a:gd name="T2" fmla="*/ 97604 w 131644"/>
                <a:gd name="T3" fmla="*/ 30956 h 62816"/>
                <a:gd name="T4" fmla="*/ 131437 w 131644"/>
                <a:gd name="T5" fmla="*/ 0 h 62816"/>
                <a:gd name="T6" fmla="*/ 97604 w 131644"/>
                <a:gd name="T7" fmla="*/ 36195 h 62816"/>
                <a:gd name="T8" fmla="*/ 32503 w 131644"/>
                <a:gd name="T9" fmla="*/ 61341 h 62816"/>
                <a:gd name="T10" fmla="*/ 3992 w 131644"/>
                <a:gd name="T11" fmla="*/ 57341 h 62816"/>
                <a:gd name="T12" fmla="*/ 0 w 131644"/>
                <a:gd name="T13" fmla="*/ 50102 h 62816"/>
                <a:gd name="T14" fmla="*/ 32503 w 131644"/>
                <a:gd name="T15" fmla="*/ 56102 h 628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1644" h="62816" extrusionOk="0">
                  <a:moveTo>
                    <a:pt x="32503" y="56102"/>
                  </a:moveTo>
                  <a:cubicBezTo>
                    <a:pt x="44668" y="53531"/>
                    <a:pt x="67192" y="38291"/>
                    <a:pt x="97604" y="30956"/>
                  </a:cubicBezTo>
                  <a:cubicBezTo>
                    <a:pt x="109294" y="28099"/>
                    <a:pt x="129347" y="15240"/>
                    <a:pt x="131437" y="0"/>
                  </a:cubicBezTo>
                  <a:cubicBezTo>
                    <a:pt x="134098" y="17526"/>
                    <a:pt x="110529" y="33052"/>
                    <a:pt x="97604" y="36195"/>
                  </a:cubicBezTo>
                  <a:cubicBezTo>
                    <a:pt x="67192" y="43529"/>
                    <a:pt x="44668" y="58769"/>
                    <a:pt x="32503" y="61341"/>
                  </a:cubicBezTo>
                  <a:cubicBezTo>
                    <a:pt x="22999" y="63246"/>
                    <a:pt x="11595" y="64484"/>
                    <a:pt x="3992" y="57341"/>
                  </a:cubicBezTo>
                  <a:cubicBezTo>
                    <a:pt x="2081" y="55293"/>
                    <a:pt x="713" y="52807"/>
                    <a:pt x="0" y="50102"/>
                  </a:cubicBezTo>
                  <a:cubicBezTo>
                    <a:pt x="9266" y="57169"/>
                    <a:pt x="21336" y="59398"/>
                    <a:pt x="32503" y="56102"/>
                  </a:cubicBezTo>
                  <a:close/>
                </a:path>
              </a:pathLst>
            </a:custGeom>
            <a:solidFill>
              <a:srgbClr val="757B8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668" name="Google Shape;3647;p47">
              <a:extLst>
                <a:ext uri="{FF2B5EF4-FFF2-40B4-BE49-F238E27FC236}">
                  <a16:creationId xmlns:a16="http://schemas.microsoft.com/office/drawing/2014/main" id="{1DD53339-09E1-0AB6-3DF1-ADCAE649B5AA}"/>
                </a:ext>
              </a:extLst>
            </p:cNvPr>
            <p:cNvSpPr>
              <a:spLocks/>
            </p:cNvSpPr>
            <p:nvPr/>
          </p:nvSpPr>
          <p:spPr bwMode="auto">
            <a:xfrm>
              <a:off x="4157606" y="2270641"/>
              <a:ext cx="133494" cy="75381"/>
            </a:xfrm>
            <a:custGeom>
              <a:avLst/>
              <a:gdLst>
                <a:gd name="T0" fmla="*/ 6835 w 133494"/>
                <a:gd name="T1" fmla="*/ 18184 h 75381"/>
                <a:gd name="T2" fmla="*/ 52833 w 133494"/>
                <a:gd name="T3" fmla="*/ 12564 h 75381"/>
                <a:gd name="T4" fmla="*/ 132285 w 133494"/>
                <a:gd name="T5" fmla="*/ 8754 h 75381"/>
                <a:gd name="T6" fmla="*/ 99497 w 133494"/>
                <a:gd name="T7" fmla="*/ 48759 h 75381"/>
                <a:gd name="T8" fmla="*/ 34396 w 133494"/>
                <a:gd name="T9" fmla="*/ 73905 h 75381"/>
                <a:gd name="T10" fmla="*/ 5885 w 133494"/>
                <a:gd name="T11" fmla="*/ 69905 h 75381"/>
                <a:gd name="T12" fmla="*/ 6835 w 133494"/>
                <a:gd name="T13" fmla="*/ 18184 h 753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3494" h="75381" extrusionOk="0">
                  <a:moveTo>
                    <a:pt x="6835" y="18184"/>
                  </a:moveTo>
                  <a:cubicBezTo>
                    <a:pt x="22307" y="22413"/>
                    <a:pt x="38825" y="20394"/>
                    <a:pt x="52833" y="12564"/>
                  </a:cubicBezTo>
                  <a:cubicBezTo>
                    <a:pt x="63953" y="12564"/>
                    <a:pt x="124112" y="-12963"/>
                    <a:pt x="132285" y="8754"/>
                  </a:cubicBezTo>
                  <a:cubicBezTo>
                    <a:pt x="139413" y="27804"/>
                    <a:pt x="113277" y="45330"/>
                    <a:pt x="99497" y="48759"/>
                  </a:cubicBezTo>
                  <a:cubicBezTo>
                    <a:pt x="69085" y="56094"/>
                    <a:pt x="46561" y="71334"/>
                    <a:pt x="34396" y="73905"/>
                  </a:cubicBezTo>
                  <a:cubicBezTo>
                    <a:pt x="24892" y="75810"/>
                    <a:pt x="13488" y="77049"/>
                    <a:pt x="5885" y="69905"/>
                  </a:cubicBezTo>
                  <a:cubicBezTo>
                    <a:pt x="-2479" y="61332"/>
                    <a:pt x="-1718" y="29519"/>
                    <a:pt x="6835" y="18184"/>
                  </a:cubicBezTo>
                  <a:close/>
                </a:path>
              </a:pathLst>
            </a:custGeom>
            <a:solidFill>
              <a:srgbClr val="3822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669" name="Google Shape;3648;p47">
              <a:extLst>
                <a:ext uri="{FF2B5EF4-FFF2-40B4-BE49-F238E27FC236}">
                  <a16:creationId xmlns:a16="http://schemas.microsoft.com/office/drawing/2014/main" id="{77C29626-1238-CB4D-142D-5B20BFDA8D0E}"/>
                </a:ext>
              </a:extLst>
            </p:cNvPr>
            <p:cNvSpPr>
              <a:spLocks/>
            </p:cNvSpPr>
            <p:nvPr/>
          </p:nvSpPr>
          <p:spPr bwMode="auto">
            <a:xfrm>
              <a:off x="4159499" y="2283205"/>
              <a:ext cx="131564" cy="62816"/>
            </a:xfrm>
            <a:custGeom>
              <a:avLst/>
              <a:gdLst>
                <a:gd name="T0" fmla="*/ 32503 w 131564"/>
                <a:gd name="T1" fmla="*/ 56007 h 62816"/>
                <a:gd name="T2" fmla="*/ 97604 w 131564"/>
                <a:gd name="T3" fmla="*/ 30861 h 62816"/>
                <a:gd name="T4" fmla="*/ 131342 w 131564"/>
                <a:gd name="T5" fmla="*/ 0 h 62816"/>
                <a:gd name="T6" fmla="*/ 97604 w 131564"/>
                <a:gd name="T7" fmla="*/ 36195 h 62816"/>
                <a:gd name="T8" fmla="*/ 32503 w 131564"/>
                <a:gd name="T9" fmla="*/ 61341 h 62816"/>
                <a:gd name="T10" fmla="*/ 3992 w 131564"/>
                <a:gd name="T11" fmla="*/ 57341 h 62816"/>
                <a:gd name="T12" fmla="*/ 0 w 131564"/>
                <a:gd name="T13" fmla="*/ 50006 h 62816"/>
                <a:gd name="T14" fmla="*/ 32503 w 131564"/>
                <a:gd name="T15" fmla="*/ 56007 h 628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1564" h="62816" extrusionOk="0">
                  <a:moveTo>
                    <a:pt x="32503" y="56007"/>
                  </a:moveTo>
                  <a:cubicBezTo>
                    <a:pt x="44668" y="53435"/>
                    <a:pt x="67192" y="38291"/>
                    <a:pt x="97604" y="30861"/>
                  </a:cubicBezTo>
                  <a:cubicBezTo>
                    <a:pt x="109199" y="28099"/>
                    <a:pt x="129347" y="15240"/>
                    <a:pt x="131342" y="0"/>
                  </a:cubicBezTo>
                  <a:cubicBezTo>
                    <a:pt x="134098" y="17526"/>
                    <a:pt x="110529" y="33052"/>
                    <a:pt x="97604" y="36195"/>
                  </a:cubicBezTo>
                  <a:cubicBezTo>
                    <a:pt x="67192" y="43529"/>
                    <a:pt x="44668" y="58769"/>
                    <a:pt x="32503" y="61341"/>
                  </a:cubicBezTo>
                  <a:cubicBezTo>
                    <a:pt x="22999" y="63246"/>
                    <a:pt x="11595" y="64484"/>
                    <a:pt x="3992" y="57341"/>
                  </a:cubicBezTo>
                  <a:cubicBezTo>
                    <a:pt x="2081" y="55255"/>
                    <a:pt x="713" y="52740"/>
                    <a:pt x="0" y="50006"/>
                  </a:cubicBezTo>
                  <a:cubicBezTo>
                    <a:pt x="9228" y="57160"/>
                    <a:pt x="21336" y="59398"/>
                    <a:pt x="32503" y="56007"/>
                  </a:cubicBezTo>
                  <a:close/>
                </a:path>
              </a:pathLst>
            </a:custGeom>
            <a:solidFill>
              <a:srgbClr val="757B8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670" name="Google Shape;3649;p47">
              <a:extLst>
                <a:ext uri="{FF2B5EF4-FFF2-40B4-BE49-F238E27FC236}">
                  <a16:creationId xmlns:a16="http://schemas.microsoft.com/office/drawing/2014/main" id="{B9BD9A21-A1D1-BC30-046B-09119831A841}"/>
                </a:ext>
              </a:extLst>
            </p:cNvPr>
            <p:cNvSpPr>
              <a:spLocks/>
            </p:cNvSpPr>
            <p:nvPr/>
          </p:nvSpPr>
          <p:spPr bwMode="auto">
            <a:xfrm>
              <a:off x="4157684" y="1783524"/>
              <a:ext cx="195217" cy="552238"/>
            </a:xfrm>
            <a:custGeom>
              <a:avLst/>
              <a:gdLst>
                <a:gd name="T0" fmla="*/ 5522 w 195217"/>
                <a:gd name="T1" fmla="*/ 341376 h 552238"/>
                <a:gd name="T2" fmla="*/ 19397 w 195217"/>
                <a:gd name="T3" fmla="*/ 275272 h 552238"/>
                <a:gd name="T4" fmla="*/ 13220 w 195217"/>
                <a:gd name="T5" fmla="*/ 164211 h 552238"/>
                <a:gd name="T6" fmla="*/ 6377 w 195217"/>
                <a:gd name="T7" fmla="*/ 0 h 552238"/>
                <a:gd name="T8" fmla="*/ 195217 w 195217"/>
                <a:gd name="T9" fmla="*/ 42005 h 552238"/>
                <a:gd name="T10" fmla="*/ 181247 w 195217"/>
                <a:gd name="T11" fmla="*/ 316230 h 552238"/>
                <a:gd name="T12" fmla="*/ 172789 w 195217"/>
                <a:gd name="T13" fmla="*/ 384905 h 552238"/>
                <a:gd name="T14" fmla="*/ 150169 w 195217"/>
                <a:gd name="T15" fmla="*/ 545306 h 552238"/>
                <a:gd name="T16" fmla="*/ 103981 w 195217"/>
                <a:gd name="T17" fmla="*/ 550450 h 552238"/>
                <a:gd name="T18" fmla="*/ 106737 w 195217"/>
                <a:gd name="T19" fmla="*/ 373475 h 552238"/>
                <a:gd name="T20" fmla="*/ 109588 w 195217"/>
                <a:gd name="T21" fmla="*/ 334899 h 552238"/>
                <a:gd name="T22" fmla="*/ 103316 w 195217"/>
                <a:gd name="T23" fmla="*/ 230791 h 552238"/>
                <a:gd name="T24" fmla="*/ 99229 w 195217"/>
                <a:gd name="T25" fmla="*/ 179451 h 552238"/>
                <a:gd name="T26" fmla="*/ 90581 w 195217"/>
                <a:gd name="T27" fmla="*/ 251365 h 552238"/>
                <a:gd name="T28" fmla="*/ 72524 w 195217"/>
                <a:gd name="T29" fmla="*/ 362807 h 552238"/>
                <a:gd name="T30" fmla="*/ 54466 w 195217"/>
                <a:gd name="T31" fmla="*/ 506539 h 552238"/>
                <a:gd name="T32" fmla="*/ 6947 w 195217"/>
                <a:gd name="T33" fmla="*/ 508540 h 552238"/>
                <a:gd name="T34" fmla="*/ 5522 w 195217"/>
                <a:gd name="T35" fmla="*/ 341376 h 5522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95217" h="552238" extrusionOk="0">
                  <a:moveTo>
                    <a:pt x="5522" y="341376"/>
                  </a:moveTo>
                  <a:cubicBezTo>
                    <a:pt x="8135" y="318964"/>
                    <a:pt x="12783" y="296837"/>
                    <a:pt x="19397" y="275272"/>
                  </a:cubicBezTo>
                  <a:cubicBezTo>
                    <a:pt x="19397" y="275272"/>
                    <a:pt x="15311" y="218122"/>
                    <a:pt x="13220" y="164211"/>
                  </a:cubicBezTo>
                  <a:cubicBezTo>
                    <a:pt x="10844" y="102870"/>
                    <a:pt x="-10350" y="48863"/>
                    <a:pt x="6377" y="0"/>
                  </a:cubicBezTo>
                  <a:lnTo>
                    <a:pt x="195217" y="42005"/>
                  </a:lnTo>
                  <a:cubicBezTo>
                    <a:pt x="195217" y="42005"/>
                    <a:pt x="183813" y="286607"/>
                    <a:pt x="181247" y="316230"/>
                  </a:cubicBezTo>
                  <a:cubicBezTo>
                    <a:pt x="179869" y="339280"/>
                    <a:pt x="177046" y="362217"/>
                    <a:pt x="172789" y="384905"/>
                  </a:cubicBezTo>
                  <a:cubicBezTo>
                    <a:pt x="164140" y="432530"/>
                    <a:pt x="150169" y="545306"/>
                    <a:pt x="150169" y="545306"/>
                  </a:cubicBezTo>
                  <a:cubicBezTo>
                    <a:pt x="135800" y="552212"/>
                    <a:pt x="119510" y="554022"/>
                    <a:pt x="103981" y="550450"/>
                  </a:cubicBezTo>
                  <a:cubicBezTo>
                    <a:pt x="103981" y="550450"/>
                    <a:pt x="105407" y="407575"/>
                    <a:pt x="106737" y="373475"/>
                  </a:cubicBezTo>
                  <a:cubicBezTo>
                    <a:pt x="108258" y="331660"/>
                    <a:pt x="109588" y="334899"/>
                    <a:pt x="109588" y="334899"/>
                  </a:cubicBezTo>
                  <a:lnTo>
                    <a:pt x="103316" y="230791"/>
                  </a:lnTo>
                  <a:lnTo>
                    <a:pt x="99229" y="179451"/>
                  </a:lnTo>
                  <a:cubicBezTo>
                    <a:pt x="99229" y="179451"/>
                    <a:pt x="94002" y="217551"/>
                    <a:pt x="90581" y="251365"/>
                  </a:cubicBezTo>
                  <a:cubicBezTo>
                    <a:pt x="87635" y="280988"/>
                    <a:pt x="80507" y="307753"/>
                    <a:pt x="72524" y="362807"/>
                  </a:cubicBezTo>
                  <a:cubicBezTo>
                    <a:pt x="65681" y="410432"/>
                    <a:pt x="54466" y="506539"/>
                    <a:pt x="54466" y="506539"/>
                  </a:cubicBezTo>
                  <a:cubicBezTo>
                    <a:pt x="34508" y="518160"/>
                    <a:pt x="6947" y="508540"/>
                    <a:pt x="6947" y="508540"/>
                  </a:cubicBezTo>
                  <a:cubicBezTo>
                    <a:pt x="6947" y="508540"/>
                    <a:pt x="390" y="382810"/>
                    <a:pt x="5522" y="34137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671" name="Google Shape;3650;p47">
              <a:extLst>
                <a:ext uri="{FF2B5EF4-FFF2-40B4-BE49-F238E27FC236}">
                  <a16:creationId xmlns:a16="http://schemas.microsoft.com/office/drawing/2014/main" id="{31CBD109-DB4A-D1E9-9714-664C5DFE4C8C}"/>
                </a:ext>
              </a:extLst>
            </p:cNvPr>
            <p:cNvSpPr>
              <a:spLocks/>
            </p:cNvSpPr>
            <p:nvPr/>
          </p:nvSpPr>
          <p:spPr bwMode="auto">
            <a:xfrm>
              <a:off x="4182697" y="1330426"/>
              <a:ext cx="141754" cy="227198"/>
            </a:xfrm>
            <a:custGeom>
              <a:avLst/>
              <a:gdLst>
                <a:gd name="T0" fmla="*/ 8069 w 141754"/>
                <a:gd name="T1" fmla="*/ 162109 h 227198"/>
                <a:gd name="T2" fmla="*/ 34965 w 141754"/>
                <a:gd name="T3" fmla="*/ 162109 h 227198"/>
                <a:gd name="T4" fmla="*/ 38291 w 141754"/>
                <a:gd name="T5" fmla="*/ 139630 h 227198"/>
                <a:gd name="T6" fmla="*/ 35155 w 141754"/>
                <a:gd name="T7" fmla="*/ 130962 h 227198"/>
                <a:gd name="T8" fmla="*/ 9019 w 141754"/>
                <a:gd name="T9" fmla="*/ 77432 h 227198"/>
                <a:gd name="T10" fmla="*/ 64807 w 141754"/>
                <a:gd name="T11" fmla="*/ 374 h 227198"/>
                <a:gd name="T12" fmla="*/ 135420 w 141754"/>
                <a:gd name="T13" fmla="*/ 57524 h 227198"/>
                <a:gd name="T14" fmla="*/ 136560 w 141754"/>
                <a:gd name="T15" fmla="*/ 136582 h 227198"/>
                <a:gd name="T16" fmla="*/ 115747 w 141754"/>
                <a:gd name="T17" fmla="*/ 167824 h 227198"/>
                <a:gd name="T18" fmla="*/ 94173 w 141754"/>
                <a:gd name="T19" fmla="*/ 165919 h 227198"/>
                <a:gd name="T20" fmla="*/ 94173 w 141754"/>
                <a:gd name="T21" fmla="*/ 165919 h 227198"/>
                <a:gd name="T22" fmla="*/ 90942 w 141754"/>
                <a:gd name="T23" fmla="*/ 183731 h 227198"/>
                <a:gd name="T24" fmla="*/ 103867 w 141754"/>
                <a:gd name="T25" fmla="*/ 202781 h 227198"/>
                <a:gd name="T26" fmla="*/ 60435 w 141754"/>
                <a:gd name="T27" fmla="*/ 227069 h 227198"/>
                <a:gd name="T28" fmla="*/ 5313 w 141754"/>
                <a:gd name="T29" fmla="*/ 197066 h 227198"/>
                <a:gd name="T30" fmla="*/ 8069 w 141754"/>
                <a:gd name="T31" fmla="*/ 162109 h 2271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1754" h="227198" extrusionOk="0">
                  <a:moveTo>
                    <a:pt x="8069" y="162109"/>
                  </a:moveTo>
                  <a:cubicBezTo>
                    <a:pt x="22515" y="162776"/>
                    <a:pt x="33159" y="166490"/>
                    <a:pt x="34965" y="162109"/>
                  </a:cubicBezTo>
                  <a:cubicBezTo>
                    <a:pt x="36533" y="154689"/>
                    <a:pt x="37645" y="147183"/>
                    <a:pt x="38291" y="139630"/>
                  </a:cubicBezTo>
                  <a:cubicBezTo>
                    <a:pt x="36581" y="135439"/>
                    <a:pt x="35155" y="130962"/>
                    <a:pt x="35155" y="130962"/>
                  </a:cubicBezTo>
                  <a:cubicBezTo>
                    <a:pt x="17098" y="119818"/>
                    <a:pt x="11395" y="100196"/>
                    <a:pt x="9019" y="77432"/>
                  </a:cubicBezTo>
                  <a:cubicBezTo>
                    <a:pt x="5028" y="38474"/>
                    <a:pt x="25936" y="4375"/>
                    <a:pt x="64807" y="374"/>
                  </a:cubicBezTo>
                  <a:cubicBezTo>
                    <a:pt x="101396" y="-3436"/>
                    <a:pt x="128197" y="22282"/>
                    <a:pt x="135420" y="57524"/>
                  </a:cubicBezTo>
                  <a:cubicBezTo>
                    <a:pt x="139221" y="74955"/>
                    <a:pt x="146919" y="107912"/>
                    <a:pt x="136560" y="136582"/>
                  </a:cubicBezTo>
                  <a:cubicBezTo>
                    <a:pt x="130763" y="152584"/>
                    <a:pt x="123255" y="165157"/>
                    <a:pt x="115747" y="167824"/>
                  </a:cubicBezTo>
                  <a:cubicBezTo>
                    <a:pt x="108524" y="167652"/>
                    <a:pt x="101320" y="167014"/>
                    <a:pt x="94173" y="165919"/>
                  </a:cubicBezTo>
                  <a:cubicBezTo>
                    <a:pt x="94173" y="165919"/>
                    <a:pt x="92273" y="176777"/>
                    <a:pt x="90942" y="183731"/>
                  </a:cubicBezTo>
                  <a:cubicBezTo>
                    <a:pt x="89612" y="190684"/>
                    <a:pt x="90087" y="194303"/>
                    <a:pt x="103867" y="202781"/>
                  </a:cubicBezTo>
                  <a:cubicBezTo>
                    <a:pt x="117648" y="211258"/>
                    <a:pt x="83054" y="228879"/>
                    <a:pt x="60435" y="227069"/>
                  </a:cubicBezTo>
                  <a:cubicBezTo>
                    <a:pt x="37816" y="225260"/>
                    <a:pt x="12346" y="211734"/>
                    <a:pt x="5313" y="197066"/>
                  </a:cubicBezTo>
                  <a:cubicBezTo>
                    <a:pt x="-2480" y="180873"/>
                    <a:pt x="-1815" y="161633"/>
                    <a:pt x="8069" y="162109"/>
                  </a:cubicBezTo>
                  <a:close/>
                </a:path>
              </a:pathLst>
            </a:custGeom>
            <a:solidFill>
              <a:srgbClr val="DFAE8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672" name="Google Shape;3651;p47">
              <a:extLst>
                <a:ext uri="{FF2B5EF4-FFF2-40B4-BE49-F238E27FC236}">
                  <a16:creationId xmlns:a16="http://schemas.microsoft.com/office/drawing/2014/main" id="{A80F0A4A-72FB-A244-F1D3-9871DD282BBF}"/>
                </a:ext>
              </a:extLst>
            </p:cNvPr>
            <p:cNvSpPr>
              <a:spLocks/>
            </p:cNvSpPr>
            <p:nvPr/>
          </p:nvSpPr>
          <p:spPr bwMode="auto">
            <a:xfrm>
              <a:off x="4136412" y="1491278"/>
              <a:ext cx="217917" cy="361626"/>
            </a:xfrm>
            <a:custGeom>
              <a:avLst/>
              <a:gdLst>
                <a:gd name="T0" fmla="*/ 75168 w 217917"/>
                <a:gd name="T1" fmla="*/ 3353 h 361626"/>
                <a:gd name="T2" fmla="*/ 108336 w 217917"/>
                <a:gd name="T3" fmla="*/ 34023 h 361626"/>
                <a:gd name="T4" fmla="*/ 137797 w 217917"/>
                <a:gd name="T5" fmla="*/ 31547 h 361626"/>
                <a:gd name="T6" fmla="*/ 190258 w 217917"/>
                <a:gd name="T7" fmla="*/ 58693 h 361626"/>
                <a:gd name="T8" fmla="*/ 215823 w 217917"/>
                <a:gd name="T9" fmla="*/ 158420 h 361626"/>
                <a:gd name="T10" fmla="*/ 216489 w 217917"/>
                <a:gd name="T11" fmla="*/ 334251 h 361626"/>
                <a:gd name="T12" fmla="*/ 147396 w 217917"/>
                <a:gd name="T13" fmla="*/ 361397 h 361626"/>
                <a:gd name="T14" fmla="*/ 27554 w 217917"/>
                <a:gd name="T15" fmla="*/ 297199 h 361626"/>
                <a:gd name="T16" fmla="*/ 25463 w 217917"/>
                <a:gd name="T17" fmla="*/ 199377 h 361626"/>
                <a:gd name="T18" fmla="*/ 3794 w 217917"/>
                <a:gd name="T19" fmla="*/ 45358 h 361626"/>
                <a:gd name="T20" fmla="*/ 39908 w 217917"/>
                <a:gd name="T21" fmla="*/ 19 h 361626"/>
                <a:gd name="T22" fmla="*/ 75168 w 217917"/>
                <a:gd name="T23" fmla="*/ 3353 h 3616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7917" h="361626" extrusionOk="0">
                  <a:moveTo>
                    <a:pt x="75168" y="3353"/>
                  </a:moveTo>
                  <a:cubicBezTo>
                    <a:pt x="71176" y="12878"/>
                    <a:pt x="81345" y="25451"/>
                    <a:pt x="108336" y="34023"/>
                  </a:cubicBezTo>
                  <a:cubicBezTo>
                    <a:pt x="135327" y="42596"/>
                    <a:pt x="137797" y="31547"/>
                    <a:pt x="137797" y="31547"/>
                  </a:cubicBezTo>
                  <a:cubicBezTo>
                    <a:pt x="155779" y="39595"/>
                    <a:pt x="173294" y="48663"/>
                    <a:pt x="190258" y="58693"/>
                  </a:cubicBezTo>
                  <a:cubicBezTo>
                    <a:pt x="206510" y="70028"/>
                    <a:pt x="213638" y="102889"/>
                    <a:pt x="215823" y="158420"/>
                  </a:cubicBezTo>
                  <a:cubicBezTo>
                    <a:pt x="218390" y="222618"/>
                    <a:pt x="218580" y="317868"/>
                    <a:pt x="216489" y="334251"/>
                  </a:cubicBezTo>
                  <a:cubicBezTo>
                    <a:pt x="216489" y="334251"/>
                    <a:pt x="186172" y="364541"/>
                    <a:pt x="147396" y="361397"/>
                  </a:cubicBezTo>
                  <a:cubicBezTo>
                    <a:pt x="108621" y="358254"/>
                    <a:pt x="43425" y="323774"/>
                    <a:pt x="27554" y="297199"/>
                  </a:cubicBezTo>
                  <a:cubicBezTo>
                    <a:pt x="27554" y="240906"/>
                    <a:pt x="34586" y="231762"/>
                    <a:pt x="25463" y="199377"/>
                  </a:cubicBezTo>
                  <a:cubicBezTo>
                    <a:pt x="4649" y="125082"/>
                    <a:pt x="-6280" y="94602"/>
                    <a:pt x="3794" y="45358"/>
                  </a:cubicBezTo>
                  <a:cubicBezTo>
                    <a:pt x="12157" y="4686"/>
                    <a:pt x="23847" y="-362"/>
                    <a:pt x="39908" y="19"/>
                  </a:cubicBezTo>
                  <a:cubicBezTo>
                    <a:pt x="51712" y="495"/>
                    <a:pt x="63487" y="1610"/>
                    <a:pt x="75168" y="3353"/>
                  </a:cubicBezTo>
                  <a:close/>
                </a:path>
              </a:pathLst>
            </a:custGeom>
            <a:solidFill>
              <a:srgbClr val="F4F4F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673" name="Google Shape;3652;p47">
              <a:extLst>
                <a:ext uri="{FF2B5EF4-FFF2-40B4-BE49-F238E27FC236}">
                  <a16:creationId xmlns:a16="http://schemas.microsoft.com/office/drawing/2014/main" id="{E7C93F7F-35C4-261B-D608-ABA409471C1E}"/>
                </a:ext>
              </a:extLst>
            </p:cNvPr>
            <p:cNvSpPr>
              <a:spLocks/>
            </p:cNvSpPr>
            <p:nvPr/>
          </p:nvSpPr>
          <p:spPr bwMode="auto">
            <a:xfrm>
              <a:off x="4290792" y="1536579"/>
              <a:ext cx="276750" cy="215760"/>
            </a:xfrm>
            <a:custGeom>
              <a:avLst/>
              <a:gdLst>
                <a:gd name="T0" fmla="*/ 122458 w 276750"/>
                <a:gd name="T1" fmla="*/ 166173 h 215760"/>
                <a:gd name="T2" fmla="*/ 78931 w 276750"/>
                <a:gd name="T3" fmla="*/ 137598 h 215760"/>
                <a:gd name="T4" fmla="*/ 55837 w 276750"/>
                <a:gd name="T5" fmla="*/ 38062 h 215760"/>
                <a:gd name="T6" fmla="*/ 24569 w 276750"/>
                <a:gd name="T7" fmla="*/ 1486 h 215760"/>
                <a:gd name="T8" fmla="*/ 1095 w 276750"/>
                <a:gd name="T9" fmla="*/ 42729 h 215760"/>
                <a:gd name="T10" fmla="*/ 30272 w 276750"/>
                <a:gd name="T11" fmla="*/ 159886 h 215760"/>
                <a:gd name="T12" fmla="*/ 56407 w 276750"/>
                <a:gd name="T13" fmla="*/ 205511 h 215760"/>
                <a:gd name="T14" fmla="*/ 134908 w 276750"/>
                <a:gd name="T15" fmla="*/ 208940 h 215760"/>
                <a:gd name="T16" fmla="*/ 198584 w 276750"/>
                <a:gd name="T17" fmla="*/ 181318 h 215760"/>
                <a:gd name="T18" fmla="*/ 228521 w 276750"/>
                <a:gd name="T19" fmla="*/ 167792 h 215760"/>
                <a:gd name="T20" fmla="*/ 268437 w 276750"/>
                <a:gd name="T21" fmla="*/ 136550 h 215760"/>
                <a:gd name="T22" fmla="*/ 275945 w 276750"/>
                <a:gd name="T23" fmla="*/ 116452 h 215760"/>
                <a:gd name="T24" fmla="*/ 265871 w 276750"/>
                <a:gd name="T25" fmla="*/ 118834 h 215760"/>
                <a:gd name="T26" fmla="*/ 242966 w 276750"/>
                <a:gd name="T27" fmla="*/ 140074 h 215760"/>
                <a:gd name="T28" fmla="*/ 258458 w 276750"/>
                <a:gd name="T29" fmla="*/ 122929 h 215760"/>
                <a:gd name="T30" fmla="*/ 270432 w 276750"/>
                <a:gd name="T31" fmla="*/ 103213 h 215760"/>
                <a:gd name="T32" fmla="*/ 262924 w 276750"/>
                <a:gd name="T33" fmla="*/ 91783 h 215760"/>
                <a:gd name="T34" fmla="*/ 248003 w 276750"/>
                <a:gd name="T35" fmla="*/ 111595 h 215760"/>
                <a:gd name="T36" fmla="*/ 233273 w 276750"/>
                <a:gd name="T37" fmla="*/ 125691 h 215760"/>
                <a:gd name="T38" fmla="*/ 246863 w 276750"/>
                <a:gd name="T39" fmla="*/ 103784 h 215760"/>
                <a:gd name="T40" fmla="*/ 251805 w 276750"/>
                <a:gd name="T41" fmla="*/ 84067 h 215760"/>
                <a:gd name="T42" fmla="*/ 241731 w 276750"/>
                <a:gd name="T43" fmla="*/ 82924 h 215760"/>
                <a:gd name="T44" fmla="*/ 224719 w 276750"/>
                <a:gd name="T45" fmla="*/ 109118 h 215760"/>
                <a:gd name="T46" fmla="*/ 211034 w 276750"/>
                <a:gd name="T47" fmla="*/ 118643 h 215760"/>
                <a:gd name="T48" fmla="*/ 218067 w 276750"/>
                <a:gd name="T49" fmla="*/ 103594 h 215760"/>
                <a:gd name="T50" fmla="*/ 213220 w 276750"/>
                <a:gd name="T51" fmla="*/ 84544 h 215760"/>
                <a:gd name="T52" fmla="*/ 205331 w 276750"/>
                <a:gd name="T53" fmla="*/ 92068 h 215760"/>
                <a:gd name="T54" fmla="*/ 190886 w 276750"/>
                <a:gd name="T55" fmla="*/ 118453 h 215760"/>
                <a:gd name="T56" fmla="*/ 177865 w 276750"/>
                <a:gd name="T57" fmla="*/ 141027 h 215760"/>
                <a:gd name="T58" fmla="*/ 122458 w 276750"/>
                <a:gd name="T59" fmla="*/ 166173 h 21576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76750" h="215760" extrusionOk="0">
                  <a:moveTo>
                    <a:pt x="122458" y="166173"/>
                  </a:moveTo>
                  <a:cubicBezTo>
                    <a:pt x="90621" y="174174"/>
                    <a:pt x="83113" y="154076"/>
                    <a:pt x="78931" y="137598"/>
                  </a:cubicBezTo>
                  <a:cubicBezTo>
                    <a:pt x="68857" y="97307"/>
                    <a:pt x="63345" y="61398"/>
                    <a:pt x="55837" y="38062"/>
                  </a:cubicBezTo>
                  <a:cubicBezTo>
                    <a:pt x="46998" y="11011"/>
                    <a:pt x="37685" y="6724"/>
                    <a:pt x="24569" y="1486"/>
                  </a:cubicBezTo>
                  <a:cubicBezTo>
                    <a:pt x="9173" y="-4706"/>
                    <a:pt x="-3942" y="8344"/>
                    <a:pt x="1095" y="42729"/>
                  </a:cubicBezTo>
                  <a:cubicBezTo>
                    <a:pt x="7368" y="82562"/>
                    <a:pt x="17128" y="121767"/>
                    <a:pt x="30272" y="159886"/>
                  </a:cubicBezTo>
                  <a:cubicBezTo>
                    <a:pt x="34168" y="172459"/>
                    <a:pt x="43102" y="194748"/>
                    <a:pt x="56407" y="205511"/>
                  </a:cubicBezTo>
                  <a:cubicBezTo>
                    <a:pt x="72754" y="218846"/>
                    <a:pt x="97558" y="218274"/>
                    <a:pt x="134908" y="208940"/>
                  </a:cubicBezTo>
                  <a:cubicBezTo>
                    <a:pt x="150875" y="204940"/>
                    <a:pt x="168362" y="195415"/>
                    <a:pt x="198584" y="181318"/>
                  </a:cubicBezTo>
                  <a:cubicBezTo>
                    <a:pt x="206662" y="177508"/>
                    <a:pt x="212934" y="175031"/>
                    <a:pt x="228521" y="167792"/>
                  </a:cubicBezTo>
                  <a:cubicBezTo>
                    <a:pt x="244126" y="160734"/>
                    <a:pt x="257821" y="150018"/>
                    <a:pt x="268437" y="136550"/>
                  </a:cubicBezTo>
                  <a:cubicBezTo>
                    <a:pt x="276515" y="124739"/>
                    <a:pt x="277940" y="119215"/>
                    <a:pt x="275945" y="116452"/>
                  </a:cubicBezTo>
                  <a:cubicBezTo>
                    <a:pt x="273949" y="113690"/>
                    <a:pt x="270147" y="113881"/>
                    <a:pt x="265871" y="118834"/>
                  </a:cubicBezTo>
                  <a:cubicBezTo>
                    <a:pt x="259541" y="127206"/>
                    <a:pt x="251786" y="134397"/>
                    <a:pt x="242966" y="140074"/>
                  </a:cubicBezTo>
                  <a:cubicBezTo>
                    <a:pt x="242966" y="140074"/>
                    <a:pt x="252945" y="129692"/>
                    <a:pt x="258458" y="122929"/>
                  </a:cubicBezTo>
                  <a:cubicBezTo>
                    <a:pt x="263305" y="116919"/>
                    <a:pt x="267334" y="110290"/>
                    <a:pt x="270432" y="103213"/>
                  </a:cubicBezTo>
                  <a:cubicBezTo>
                    <a:pt x="273379" y="96259"/>
                    <a:pt x="267391" y="86925"/>
                    <a:pt x="262924" y="91783"/>
                  </a:cubicBezTo>
                  <a:cubicBezTo>
                    <a:pt x="258458" y="96640"/>
                    <a:pt x="256272" y="101784"/>
                    <a:pt x="248003" y="111595"/>
                  </a:cubicBezTo>
                  <a:cubicBezTo>
                    <a:pt x="243708" y="116900"/>
                    <a:pt x="238756" y="121634"/>
                    <a:pt x="233273" y="125691"/>
                  </a:cubicBezTo>
                  <a:cubicBezTo>
                    <a:pt x="238386" y="118767"/>
                    <a:pt x="242938" y="111442"/>
                    <a:pt x="246863" y="103784"/>
                  </a:cubicBezTo>
                  <a:cubicBezTo>
                    <a:pt x="250398" y="97840"/>
                    <a:pt x="252119" y="90982"/>
                    <a:pt x="251805" y="84067"/>
                  </a:cubicBezTo>
                  <a:cubicBezTo>
                    <a:pt x="251805" y="80448"/>
                    <a:pt x="246578" y="76162"/>
                    <a:pt x="241731" y="82924"/>
                  </a:cubicBezTo>
                  <a:cubicBezTo>
                    <a:pt x="237160" y="92325"/>
                    <a:pt x="231438" y="101117"/>
                    <a:pt x="224719" y="109118"/>
                  </a:cubicBezTo>
                  <a:cubicBezTo>
                    <a:pt x="217401" y="116738"/>
                    <a:pt x="211224" y="121024"/>
                    <a:pt x="211034" y="118643"/>
                  </a:cubicBezTo>
                  <a:cubicBezTo>
                    <a:pt x="210844" y="116262"/>
                    <a:pt x="215405" y="112452"/>
                    <a:pt x="218067" y="103594"/>
                  </a:cubicBezTo>
                  <a:cubicBezTo>
                    <a:pt x="220728" y="94735"/>
                    <a:pt x="218067" y="85496"/>
                    <a:pt x="213220" y="84544"/>
                  </a:cubicBezTo>
                  <a:cubicBezTo>
                    <a:pt x="208373" y="83591"/>
                    <a:pt x="209228" y="83877"/>
                    <a:pt x="205331" y="92068"/>
                  </a:cubicBezTo>
                  <a:cubicBezTo>
                    <a:pt x="199952" y="100536"/>
                    <a:pt x="195124" y="109356"/>
                    <a:pt x="190886" y="118453"/>
                  </a:cubicBezTo>
                  <a:cubicBezTo>
                    <a:pt x="188443" y="126930"/>
                    <a:pt x="183967" y="134674"/>
                    <a:pt x="177865" y="141027"/>
                  </a:cubicBezTo>
                  <a:cubicBezTo>
                    <a:pt x="169977" y="149314"/>
                    <a:pt x="152395" y="158553"/>
                    <a:pt x="122458" y="166173"/>
                  </a:cubicBezTo>
                  <a:close/>
                </a:path>
              </a:pathLst>
            </a:custGeom>
            <a:solidFill>
              <a:srgbClr val="DFAE8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674" name="Google Shape;3653;p47">
              <a:extLst>
                <a:ext uri="{FF2B5EF4-FFF2-40B4-BE49-F238E27FC236}">
                  <a16:creationId xmlns:a16="http://schemas.microsoft.com/office/drawing/2014/main" id="{7CB28D71-ECD5-CA4D-18AD-F1E8A0645A2B}"/>
                </a:ext>
              </a:extLst>
            </p:cNvPr>
            <p:cNvSpPr>
              <a:spLocks/>
            </p:cNvSpPr>
            <p:nvPr/>
          </p:nvSpPr>
          <p:spPr bwMode="auto">
            <a:xfrm>
              <a:off x="4280886" y="1531786"/>
              <a:ext cx="84275" cy="123474"/>
            </a:xfrm>
            <a:custGeom>
              <a:avLst/>
              <a:gdLst>
                <a:gd name="T0" fmla="*/ 22691 w 84275"/>
                <a:gd name="T1" fmla="*/ 563 h 123474"/>
                <a:gd name="T2" fmla="*/ 68309 w 84275"/>
                <a:gd name="T3" fmla="*/ 39330 h 123474"/>
                <a:gd name="T4" fmla="*/ 84275 w 84275"/>
                <a:gd name="T5" fmla="*/ 98004 h 123474"/>
                <a:gd name="T6" fmla="*/ 48636 w 84275"/>
                <a:gd name="T7" fmla="*/ 121721 h 123474"/>
                <a:gd name="T8" fmla="*/ 14137 w 84275"/>
                <a:gd name="T9" fmla="*/ 115721 h 123474"/>
                <a:gd name="T10" fmla="*/ 2638 w 84275"/>
                <a:gd name="T11" fmla="*/ 58571 h 123474"/>
                <a:gd name="T12" fmla="*/ 22691 w 84275"/>
                <a:gd name="T13" fmla="*/ 563 h 1234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4275" h="123474" extrusionOk="0">
                  <a:moveTo>
                    <a:pt x="22691" y="563"/>
                  </a:moveTo>
                  <a:cubicBezTo>
                    <a:pt x="43884" y="-2580"/>
                    <a:pt x="58900" y="7040"/>
                    <a:pt x="68309" y="39330"/>
                  </a:cubicBezTo>
                  <a:cubicBezTo>
                    <a:pt x="77718" y="71620"/>
                    <a:pt x="84275" y="98004"/>
                    <a:pt x="84275" y="98004"/>
                  </a:cubicBezTo>
                  <a:cubicBezTo>
                    <a:pt x="75921" y="110244"/>
                    <a:pt x="63139" y="118749"/>
                    <a:pt x="48636" y="121721"/>
                  </a:cubicBezTo>
                  <a:cubicBezTo>
                    <a:pt x="23261" y="127913"/>
                    <a:pt x="14137" y="115721"/>
                    <a:pt x="14137" y="115721"/>
                  </a:cubicBezTo>
                  <a:cubicBezTo>
                    <a:pt x="14137" y="115721"/>
                    <a:pt x="7104" y="81907"/>
                    <a:pt x="2638" y="58571"/>
                  </a:cubicBezTo>
                  <a:cubicBezTo>
                    <a:pt x="-1829" y="35234"/>
                    <a:pt x="-3635" y="4469"/>
                    <a:pt x="22691" y="563"/>
                  </a:cubicBez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675" name="Google Shape;3654;p47">
              <a:extLst>
                <a:ext uri="{FF2B5EF4-FFF2-40B4-BE49-F238E27FC236}">
                  <a16:creationId xmlns:a16="http://schemas.microsoft.com/office/drawing/2014/main" id="{FA8D9A9B-8C04-1876-9E07-168029F0B197}"/>
                </a:ext>
              </a:extLst>
            </p:cNvPr>
            <p:cNvSpPr>
              <a:spLocks/>
            </p:cNvSpPr>
            <p:nvPr/>
          </p:nvSpPr>
          <p:spPr bwMode="auto">
            <a:xfrm>
              <a:off x="4187208" y="1320312"/>
              <a:ext cx="137401" cy="151685"/>
            </a:xfrm>
            <a:custGeom>
              <a:avLst/>
              <a:gdLst>
                <a:gd name="T0" fmla="*/ 129674 w 137401"/>
                <a:gd name="T1" fmla="*/ 62685 h 151685"/>
                <a:gd name="T2" fmla="*/ 90518 w 137401"/>
                <a:gd name="T3" fmla="*/ 1058 h 151685"/>
                <a:gd name="T4" fmla="*/ 422 w 137401"/>
                <a:gd name="T5" fmla="*/ 64019 h 151685"/>
                <a:gd name="T6" fmla="*/ 33781 w 137401"/>
                <a:gd name="T7" fmla="*/ 149744 h 151685"/>
                <a:gd name="T8" fmla="*/ 79114 w 137401"/>
                <a:gd name="T9" fmla="*/ 144219 h 151685"/>
                <a:gd name="T10" fmla="*/ 80064 w 137401"/>
                <a:gd name="T11" fmla="*/ 115644 h 151685"/>
                <a:gd name="T12" fmla="*/ 129674 w 137401"/>
                <a:gd name="T13" fmla="*/ 62685 h 1516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7401" h="151685" extrusionOk="0">
                  <a:moveTo>
                    <a:pt x="129674" y="62685"/>
                  </a:moveTo>
                  <a:cubicBezTo>
                    <a:pt x="129674" y="62685"/>
                    <a:pt x="163222" y="11441"/>
                    <a:pt x="90518" y="1058"/>
                  </a:cubicBezTo>
                  <a:cubicBezTo>
                    <a:pt x="38057" y="-6466"/>
                    <a:pt x="4319" y="27347"/>
                    <a:pt x="422" y="64019"/>
                  </a:cubicBezTo>
                  <a:cubicBezTo>
                    <a:pt x="-3284" y="98975"/>
                    <a:pt x="18194" y="135361"/>
                    <a:pt x="33781" y="149744"/>
                  </a:cubicBezTo>
                  <a:cubicBezTo>
                    <a:pt x="49053" y="153620"/>
                    <a:pt x="65219" y="151649"/>
                    <a:pt x="79114" y="144219"/>
                  </a:cubicBezTo>
                  <a:cubicBezTo>
                    <a:pt x="79931" y="134713"/>
                    <a:pt x="80245" y="125179"/>
                    <a:pt x="80064" y="115644"/>
                  </a:cubicBezTo>
                  <a:cubicBezTo>
                    <a:pt x="80064" y="115644"/>
                    <a:pt x="54499" y="61637"/>
                    <a:pt x="129674" y="62685"/>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676" name="Google Shape;3655;p47">
              <a:extLst>
                <a:ext uri="{FF2B5EF4-FFF2-40B4-BE49-F238E27FC236}">
                  <a16:creationId xmlns:a16="http://schemas.microsoft.com/office/drawing/2014/main" id="{56797669-89C9-A281-1CDD-F02B87E590FA}"/>
                </a:ext>
              </a:extLst>
            </p:cNvPr>
            <p:cNvSpPr>
              <a:spLocks/>
            </p:cNvSpPr>
            <p:nvPr/>
          </p:nvSpPr>
          <p:spPr bwMode="auto">
            <a:xfrm>
              <a:off x="5589453" y="3105692"/>
              <a:ext cx="158988" cy="313238"/>
            </a:xfrm>
            <a:custGeom>
              <a:avLst/>
              <a:gdLst>
                <a:gd name="T0" fmla="*/ 67938 w 158988"/>
                <a:gd name="T1" fmla="*/ 242313 h 313238"/>
                <a:gd name="T2" fmla="*/ 118878 w 158988"/>
                <a:gd name="T3" fmla="*/ 311750 h 313238"/>
                <a:gd name="T4" fmla="*/ 157843 w 158988"/>
                <a:gd name="T5" fmla="*/ 297367 h 313238"/>
                <a:gd name="T6" fmla="*/ 107378 w 158988"/>
                <a:gd name="T7" fmla="*/ 228311 h 313238"/>
                <a:gd name="T8" fmla="*/ 77727 w 158988"/>
                <a:gd name="T9" fmla="*/ 134013 h 313238"/>
                <a:gd name="T10" fmla="*/ 55203 w 158988"/>
                <a:gd name="T11" fmla="*/ 34191 h 313238"/>
                <a:gd name="T12" fmla="*/ 22795 w 158988"/>
                <a:gd name="T13" fmla="*/ 1140 h 313238"/>
                <a:gd name="T14" fmla="*/ 461 w 158988"/>
                <a:gd name="T15" fmla="*/ 20190 h 313238"/>
                <a:gd name="T16" fmla="*/ 67938 w 158988"/>
                <a:gd name="T17" fmla="*/ 242313 h 3132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8988" h="313238" extrusionOk="0">
                  <a:moveTo>
                    <a:pt x="67938" y="242313"/>
                  </a:moveTo>
                  <a:cubicBezTo>
                    <a:pt x="82079" y="267420"/>
                    <a:pt x="99176" y="290738"/>
                    <a:pt x="118878" y="311750"/>
                  </a:cubicBezTo>
                  <a:cubicBezTo>
                    <a:pt x="124390" y="318132"/>
                    <a:pt x="166397" y="302225"/>
                    <a:pt x="157843" y="297367"/>
                  </a:cubicBezTo>
                  <a:cubicBezTo>
                    <a:pt x="149290" y="292509"/>
                    <a:pt x="121254" y="254124"/>
                    <a:pt x="107378" y="228311"/>
                  </a:cubicBezTo>
                  <a:cubicBezTo>
                    <a:pt x="95708" y="197469"/>
                    <a:pt x="85805" y="165989"/>
                    <a:pt x="77727" y="134013"/>
                  </a:cubicBezTo>
                  <a:cubicBezTo>
                    <a:pt x="68983" y="102390"/>
                    <a:pt x="61570" y="56099"/>
                    <a:pt x="55203" y="34191"/>
                  </a:cubicBezTo>
                  <a:cubicBezTo>
                    <a:pt x="51810" y="17751"/>
                    <a:pt x="39132" y="4826"/>
                    <a:pt x="22795" y="1140"/>
                  </a:cubicBezTo>
                  <a:cubicBezTo>
                    <a:pt x="7589" y="-2385"/>
                    <a:pt x="-2295" y="1806"/>
                    <a:pt x="461" y="20190"/>
                  </a:cubicBezTo>
                  <a:cubicBezTo>
                    <a:pt x="5308" y="52670"/>
                    <a:pt x="30588" y="178590"/>
                    <a:pt x="67938" y="242313"/>
                  </a:cubicBezTo>
                  <a:close/>
                </a:path>
              </a:pathLst>
            </a:custGeom>
            <a:solidFill>
              <a:srgbClr val="9C644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677" name="Google Shape;3656;p47">
              <a:extLst>
                <a:ext uri="{FF2B5EF4-FFF2-40B4-BE49-F238E27FC236}">
                  <a16:creationId xmlns:a16="http://schemas.microsoft.com/office/drawing/2014/main" id="{D2F7F825-438F-3541-4892-42876BB980CA}"/>
                </a:ext>
              </a:extLst>
            </p:cNvPr>
            <p:cNvSpPr>
              <a:spLocks/>
            </p:cNvSpPr>
            <p:nvPr/>
          </p:nvSpPr>
          <p:spPr bwMode="auto">
            <a:xfrm>
              <a:off x="5625064" y="3841302"/>
              <a:ext cx="109135" cy="84940"/>
            </a:xfrm>
            <a:custGeom>
              <a:avLst/>
              <a:gdLst>
                <a:gd name="T0" fmla="*/ 8092 w 109135"/>
                <a:gd name="T1" fmla="*/ 2 h 84940"/>
                <a:gd name="T2" fmla="*/ 41546 w 109135"/>
                <a:gd name="T3" fmla="*/ 1907 h 84940"/>
                <a:gd name="T4" fmla="*/ 89920 w 109135"/>
                <a:gd name="T5" fmla="*/ 42293 h 84940"/>
                <a:gd name="T6" fmla="*/ 108927 w 109135"/>
                <a:gd name="T7" fmla="*/ 69820 h 84940"/>
                <a:gd name="T8" fmla="*/ 56086 w 109135"/>
                <a:gd name="T9" fmla="*/ 78393 h 84940"/>
                <a:gd name="T10" fmla="*/ 19212 w 109135"/>
                <a:gd name="T11" fmla="*/ 52485 h 84940"/>
                <a:gd name="T12" fmla="*/ 204 w 109135"/>
                <a:gd name="T13" fmla="*/ 32578 h 84940"/>
                <a:gd name="T14" fmla="*/ 8092 w 109135"/>
                <a:gd name="T15" fmla="*/ 2 h 849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9135" h="84940" extrusionOk="0">
                  <a:moveTo>
                    <a:pt x="8092" y="2"/>
                  </a:moveTo>
                  <a:cubicBezTo>
                    <a:pt x="21207" y="10670"/>
                    <a:pt x="40595" y="955"/>
                    <a:pt x="41546" y="1907"/>
                  </a:cubicBezTo>
                  <a:cubicBezTo>
                    <a:pt x="56923" y="16242"/>
                    <a:pt x="73079" y="29720"/>
                    <a:pt x="89920" y="42293"/>
                  </a:cubicBezTo>
                  <a:cubicBezTo>
                    <a:pt x="98093" y="48770"/>
                    <a:pt x="110923" y="57438"/>
                    <a:pt x="108927" y="69820"/>
                  </a:cubicBezTo>
                  <a:cubicBezTo>
                    <a:pt x="104841" y="91919"/>
                    <a:pt x="69392" y="85156"/>
                    <a:pt x="56086" y="78393"/>
                  </a:cubicBezTo>
                  <a:cubicBezTo>
                    <a:pt x="42781" y="71630"/>
                    <a:pt x="31852" y="60295"/>
                    <a:pt x="19212" y="52485"/>
                  </a:cubicBezTo>
                  <a:cubicBezTo>
                    <a:pt x="10183" y="46865"/>
                    <a:pt x="1344" y="43912"/>
                    <a:pt x="204" y="32578"/>
                  </a:cubicBezTo>
                  <a:cubicBezTo>
                    <a:pt x="-1317" y="25625"/>
                    <a:pt x="6096" y="-283"/>
                    <a:pt x="8092" y="2"/>
                  </a:cubicBezTo>
                  <a:close/>
                </a:path>
              </a:pathLst>
            </a:custGeom>
            <a:solidFill>
              <a:srgbClr val="3822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678" name="Google Shape;3657;p47">
              <a:extLst>
                <a:ext uri="{FF2B5EF4-FFF2-40B4-BE49-F238E27FC236}">
                  <a16:creationId xmlns:a16="http://schemas.microsoft.com/office/drawing/2014/main" id="{FA87349A-94FD-6A0F-B91B-687767568867}"/>
                </a:ext>
              </a:extLst>
            </p:cNvPr>
            <p:cNvSpPr>
              <a:spLocks/>
            </p:cNvSpPr>
            <p:nvPr/>
          </p:nvSpPr>
          <p:spPr bwMode="auto">
            <a:xfrm>
              <a:off x="5624449" y="3869213"/>
              <a:ext cx="108591" cy="56989"/>
            </a:xfrm>
            <a:custGeom>
              <a:avLst/>
              <a:gdLst>
                <a:gd name="T0" fmla="*/ 343 w 108591"/>
                <a:gd name="T1" fmla="*/ 0 h 56989"/>
                <a:gd name="T2" fmla="*/ 19351 w 108591"/>
                <a:gd name="T3" fmla="*/ 19526 h 56989"/>
                <a:gd name="T4" fmla="*/ 56891 w 108591"/>
                <a:gd name="T5" fmla="*/ 45815 h 56989"/>
                <a:gd name="T6" fmla="*/ 108591 w 108591"/>
                <a:gd name="T7" fmla="*/ 42481 h 56989"/>
                <a:gd name="T8" fmla="*/ 55940 w 108591"/>
                <a:gd name="T9" fmla="*/ 50482 h 56989"/>
                <a:gd name="T10" fmla="*/ 19066 w 108591"/>
                <a:gd name="T11" fmla="*/ 24574 h 56989"/>
                <a:gd name="T12" fmla="*/ 58 w 108591"/>
                <a:gd name="T13" fmla="*/ 4667 h 56989"/>
                <a:gd name="T14" fmla="*/ 343 w 108591"/>
                <a:gd name="T15" fmla="*/ 0 h 5698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8591" h="56989" extrusionOk="0">
                  <a:moveTo>
                    <a:pt x="343" y="0"/>
                  </a:moveTo>
                  <a:cubicBezTo>
                    <a:pt x="2054" y="10954"/>
                    <a:pt x="10797" y="14002"/>
                    <a:pt x="19351" y="19526"/>
                  </a:cubicBezTo>
                  <a:cubicBezTo>
                    <a:pt x="32181" y="27527"/>
                    <a:pt x="43490" y="39053"/>
                    <a:pt x="56891" y="45815"/>
                  </a:cubicBezTo>
                  <a:cubicBezTo>
                    <a:pt x="70291" y="52578"/>
                    <a:pt x="99943" y="58293"/>
                    <a:pt x="108591" y="42481"/>
                  </a:cubicBezTo>
                  <a:cubicBezTo>
                    <a:pt x="103935" y="63817"/>
                    <a:pt x="69151" y="57150"/>
                    <a:pt x="55940" y="50482"/>
                  </a:cubicBezTo>
                  <a:cubicBezTo>
                    <a:pt x="42730" y="43815"/>
                    <a:pt x="31706" y="32385"/>
                    <a:pt x="19066" y="24574"/>
                  </a:cubicBezTo>
                  <a:cubicBezTo>
                    <a:pt x="10037" y="18955"/>
                    <a:pt x="1199" y="16002"/>
                    <a:pt x="58" y="4667"/>
                  </a:cubicBezTo>
                  <a:cubicBezTo>
                    <a:pt x="-75" y="3105"/>
                    <a:pt x="20" y="1533"/>
                    <a:pt x="343" y="0"/>
                  </a:cubicBezTo>
                  <a:close/>
                </a:path>
              </a:pathLst>
            </a:custGeom>
            <a:solidFill>
              <a:srgbClr val="757B8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679" name="Google Shape;3658;p47">
              <a:extLst>
                <a:ext uri="{FF2B5EF4-FFF2-40B4-BE49-F238E27FC236}">
                  <a16:creationId xmlns:a16="http://schemas.microsoft.com/office/drawing/2014/main" id="{D64AC09F-9E13-BB3F-724F-ED289B4813BD}"/>
                </a:ext>
              </a:extLst>
            </p:cNvPr>
            <p:cNvSpPr>
              <a:spLocks/>
            </p:cNvSpPr>
            <p:nvPr/>
          </p:nvSpPr>
          <p:spPr bwMode="auto">
            <a:xfrm>
              <a:off x="5756800" y="3764382"/>
              <a:ext cx="108931" cy="81850"/>
            </a:xfrm>
            <a:custGeom>
              <a:avLst/>
              <a:gdLst>
                <a:gd name="T0" fmla="*/ 9409 w 108931"/>
                <a:gd name="T1" fmla="*/ 56 h 81850"/>
                <a:gd name="T2" fmla="*/ 46473 w 108931"/>
                <a:gd name="T3" fmla="*/ 56 h 81850"/>
                <a:gd name="T4" fmla="*/ 89716 w 108931"/>
                <a:gd name="T5" fmla="*/ 39203 h 81850"/>
                <a:gd name="T6" fmla="*/ 108723 w 108931"/>
                <a:gd name="T7" fmla="*/ 66731 h 81850"/>
                <a:gd name="T8" fmla="*/ 55882 w 108931"/>
                <a:gd name="T9" fmla="*/ 75303 h 81850"/>
                <a:gd name="T10" fmla="*/ 19008 w 108931"/>
                <a:gd name="T11" fmla="*/ 49395 h 81850"/>
                <a:gd name="T12" fmla="*/ 0 w 108931"/>
                <a:gd name="T13" fmla="*/ 29488 h 81850"/>
                <a:gd name="T14" fmla="*/ 9409 w 108931"/>
                <a:gd name="T15" fmla="*/ 56 h 818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8931" h="81850" extrusionOk="0">
                  <a:moveTo>
                    <a:pt x="9409" y="56"/>
                  </a:moveTo>
                  <a:cubicBezTo>
                    <a:pt x="22524" y="10819"/>
                    <a:pt x="45523" y="-897"/>
                    <a:pt x="46473" y="56"/>
                  </a:cubicBezTo>
                  <a:cubicBezTo>
                    <a:pt x="60102" y="13943"/>
                    <a:pt x="74548" y="27021"/>
                    <a:pt x="89716" y="39203"/>
                  </a:cubicBezTo>
                  <a:cubicBezTo>
                    <a:pt x="97889" y="45681"/>
                    <a:pt x="110719" y="54348"/>
                    <a:pt x="108723" y="66731"/>
                  </a:cubicBezTo>
                  <a:cubicBezTo>
                    <a:pt x="104637" y="88829"/>
                    <a:pt x="69188" y="82066"/>
                    <a:pt x="55882" y="75303"/>
                  </a:cubicBezTo>
                  <a:cubicBezTo>
                    <a:pt x="42577" y="68541"/>
                    <a:pt x="31647" y="57301"/>
                    <a:pt x="19008" y="49395"/>
                  </a:cubicBezTo>
                  <a:cubicBezTo>
                    <a:pt x="9979" y="43775"/>
                    <a:pt x="1045" y="40918"/>
                    <a:pt x="0" y="29488"/>
                  </a:cubicBezTo>
                  <a:cubicBezTo>
                    <a:pt x="561" y="19030"/>
                    <a:pt x="3801" y="8895"/>
                    <a:pt x="9409" y="56"/>
                  </a:cubicBezTo>
                  <a:close/>
                </a:path>
              </a:pathLst>
            </a:custGeom>
            <a:solidFill>
              <a:srgbClr val="3822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680" name="Google Shape;3659;p47">
              <a:extLst>
                <a:ext uri="{FF2B5EF4-FFF2-40B4-BE49-F238E27FC236}">
                  <a16:creationId xmlns:a16="http://schemas.microsoft.com/office/drawing/2014/main" id="{58872F90-00D1-2902-F481-365BFBF97148}"/>
                </a:ext>
              </a:extLst>
            </p:cNvPr>
            <p:cNvSpPr>
              <a:spLocks/>
            </p:cNvSpPr>
            <p:nvPr/>
          </p:nvSpPr>
          <p:spPr bwMode="auto">
            <a:xfrm>
              <a:off x="5756201" y="3790822"/>
              <a:ext cx="108657" cy="56976"/>
            </a:xfrm>
            <a:custGeom>
              <a:avLst/>
              <a:gdLst>
                <a:gd name="T0" fmla="*/ 314 w 108657"/>
                <a:gd name="T1" fmla="*/ 0 h 56976"/>
                <a:gd name="T2" fmla="*/ 19322 w 108657"/>
                <a:gd name="T3" fmla="*/ 19526 h 56976"/>
                <a:gd name="T4" fmla="*/ 56862 w 108657"/>
                <a:gd name="T5" fmla="*/ 45815 h 56976"/>
                <a:gd name="T6" fmla="*/ 108657 w 108657"/>
                <a:gd name="T7" fmla="*/ 42481 h 56976"/>
                <a:gd name="T8" fmla="*/ 55912 w 108657"/>
                <a:gd name="T9" fmla="*/ 50387 h 56976"/>
                <a:gd name="T10" fmla="*/ 19037 w 108657"/>
                <a:gd name="T11" fmla="*/ 24479 h 56976"/>
                <a:gd name="T12" fmla="*/ 29 w 108657"/>
                <a:gd name="T13" fmla="*/ 4572 h 56976"/>
                <a:gd name="T14" fmla="*/ 314 w 108657"/>
                <a:gd name="T15" fmla="*/ 0 h 569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8657" h="56976" extrusionOk="0">
                  <a:moveTo>
                    <a:pt x="314" y="0"/>
                  </a:moveTo>
                  <a:cubicBezTo>
                    <a:pt x="2025" y="10954"/>
                    <a:pt x="10769" y="13906"/>
                    <a:pt x="19322" y="19526"/>
                  </a:cubicBezTo>
                  <a:cubicBezTo>
                    <a:pt x="32152" y="27527"/>
                    <a:pt x="43462" y="39053"/>
                    <a:pt x="56862" y="45815"/>
                  </a:cubicBezTo>
                  <a:cubicBezTo>
                    <a:pt x="70262" y="52578"/>
                    <a:pt x="100009" y="58293"/>
                    <a:pt x="108657" y="42481"/>
                  </a:cubicBezTo>
                  <a:cubicBezTo>
                    <a:pt x="103906" y="63818"/>
                    <a:pt x="69122" y="57150"/>
                    <a:pt x="55912" y="50387"/>
                  </a:cubicBezTo>
                  <a:cubicBezTo>
                    <a:pt x="42701" y="43625"/>
                    <a:pt x="31677" y="32385"/>
                    <a:pt x="19037" y="24479"/>
                  </a:cubicBezTo>
                  <a:cubicBezTo>
                    <a:pt x="10008" y="18955"/>
                    <a:pt x="1170" y="16002"/>
                    <a:pt x="29" y="4572"/>
                  </a:cubicBezTo>
                  <a:cubicBezTo>
                    <a:pt x="-56" y="3038"/>
                    <a:pt x="48" y="1505"/>
                    <a:pt x="314" y="0"/>
                  </a:cubicBezTo>
                  <a:close/>
                </a:path>
              </a:pathLst>
            </a:custGeom>
            <a:solidFill>
              <a:srgbClr val="757B8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681" name="Google Shape;3660;p47">
              <a:extLst>
                <a:ext uri="{FF2B5EF4-FFF2-40B4-BE49-F238E27FC236}">
                  <a16:creationId xmlns:a16="http://schemas.microsoft.com/office/drawing/2014/main" id="{342D3CE3-0213-2E6A-18CC-7299DEC69066}"/>
                </a:ext>
              </a:extLst>
            </p:cNvPr>
            <p:cNvSpPr>
              <a:spLocks/>
            </p:cNvSpPr>
            <p:nvPr/>
          </p:nvSpPr>
          <p:spPr bwMode="auto">
            <a:xfrm>
              <a:off x="5454721" y="3387696"/>
              <a:ext cx="383168" cy="465480"/>
            </a:xfrm>
            <a:custGeom>
              <a:avLst/>
              <a:gdLst>
                <a:gd name="T0" fmla="*/ 2995 w 383168"/>
                <a:gd name="T1" fmla="*/ 32603 h 465480"/>
                <a:gd name="T2" fmla="*/ 81306 w 383168"/>
                <a:gd name="T3" fmla="*/ 177003 h 465480"/>
                <a:gd name="T4" fmla="*/ 172922 w 383168"/>
                <a:gd name="T5" fmla="*/ 212340 h 465480"/>
                <a:gd name="T6" fmla="*/ 171782 w 383168"/>
                <a:gd name="T7" fmla="*/ 277110 h 465480"/>
                <a:gd name="T8" fmla="*/ 176534 w 383168"/>
                <a:gd name="T9" fmla="*/ 460847 h 465480"/>
                <a:gd name="T10" fmla="*/ 216735 w 383168"/>
                <a:gd name="T11" fmla="*/ 460371 h 465480"/>
                <a:gd name="T12" fmla="*/ 242395 w 383168"/>
                <a:gd name="T13" fmla="*/ 300065 h 465480"/>
                <a:gd name="T14" fmla="*/ 255320 w 383168"/>
                <a:gd name="T15" fmla="*/ 173764 h 465480"/>
                <a:gd name="T16" fmla="*/ 155245 w 383168"/>
                <a:gd name="T17" fmla="*/ 105184 h 465480"/>
                <a:gd name="T18" fmla="*/ 309492 w 383168"/>
                <a:gd name="T19" fmla="*/ 156428 h 465480"/>
                <a:gd name="T20" fmla="*/ 305025 w 383168"/>
                <a:gd name="T21" fmla="*/ 207292 h 465480"/>
                <a:gd name="T22" fmla="*/ 309397 w 383168"/>
                <a:gd name="T23" fmla="*/ 376932 h 465480"/>
                <a:gd name="T24" fmla="*/ 348647 w 383168"/>
                <a:gd name="T25" fmla="*/ 376932 h 465480"/>
                <a:gd name="T26" fmla="*/ 382766 w 383168"/>
                <a:gd name="T27" fmla="*/ 116804 h 465480"/>
                <a:gd name="T28" fmla="*/ 218351 w 383168"/>
                <a:gd name="T29" fmla="*/ 8601 h 465480"/>
                <a:gd name="T30" fmla="*/ 188129 w 383168"/>
                <a:gd name="T31" fmla="*/ 504 h 465480"/>
                <a:gd name="T32" fmla="*/ 2995 w 383168"/>
                <a:gd name="T33" fmla="*/ 32603 h 4654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83168" h="465480" extrusionOk="0">
                  <a:moveTo>
                    <a:pt x="2995" y="32603"/>
                  </a:moveTo>
                  <a:cubicBezTo>
                    <a:pt x="-11546" y="123662"/>
                    <a:pt x="28845" y="157571"/>
                    <a:pt x="81306" y="177003"/>
                  </a:cubicBezTo>
                  <a:cubicBezTo>
                    <a:pt x="119321" y="190909"/>
                    <a:pt x="172922" y="212340"/>
                    <a:pt x="172922" y="212340"/>
                  </a:cubicBezTo>
                  <a:cubicBezTo>
                    <a:pt x="172922" y="212340"/>
                    <a:pt x="172162" y="232247"/>
                    <a:pt x="171782" y="277110"/>
                  </a:cubicBezTo>
                  <a:cubicBezTo>
                    <a:pt x="171782" y="316639"/>
                    <a:pt x="176534" y="460847"/>
                    <a:pt x="176534" y="460847"/>
                  </a:cubicBezTo>
                  <a:cubicBezTo>
                    <a:pt x="189231" y="467191"/>
                    <a:pt x="204199" y="467010"/>
                    <a:pt x="216735" y="460371"/>
                  </a:cubicBezTo>
                  <a:cubicBezTo>
                    <a:pt x="216735" y="460371"/>
                    <a:pt x="237833" y="349881"/>
                    <a:pt x="242395" y="300065"/>
                  </a:cubicBezTo>
                  <a:cubicBezTo>
                    <a:pt x="248477" y="232533"/>
                    <a:pt x="258837" y="188337"/>
                    <a:pt x="255320" y="173764"/>
                  </a:cubicBezTo>
                  <a:cubicBezTo>
                    <a:pt x="252279" y="161001"/>
                    <a:pt x="178625" y="124710"/>
                    <a:pt x="155245" y="105184"/>
                  </a:cubicBezTo>
                  <a:lnTo>
                    <a:pt x="309492" y="156428"/>
                  </a:lnTo>
                  <a:cubicBezTo>
                    <a:pt x="306460" y="173211"/>
                    <a:pt x="304968" y="190233"/>
                    <a:pt x="305025" y="207292"/>
                  </a:cubicBezTo>
                  <a:cubicBezTo>
                    <a:pt x="306451" y="260918"/>
                    <a:pt x="309397" y="376932"/>
                    <a:pt x="309397" y="376932"/>
                  </a:cubicBezTo>
                  <a:cubicBezTo>
                    <a:pt x="309397" y="376932"/>
                    <a:pt x="330590" y="392268"/>
                    <a:pt x="348647" y="376932"/>
                  </a:cubicBezTo>
                  <a:cubicBezTo>
                    <a:pt x="348647" y="376932"/>
                    <a:pt x="387518" y="147189"/>
                    <a:pt x="382766" y="116804"/>
                  </a:cubicBezTo>
                  <a:cubicBezTo>
                    <a:pt x="378299" y="88229"/>
                    <a:pt x="242300" y="28984"/>
                    <a:pt x="218351" y="8601"/>
                  </a:cubicBezTo>
                  <a:cubicBezTo>
                    <a:pt x="209902" y="1676"/>
                    <a:pt x="198896" y="-1267"/>
                    <a:pt x="188129" y="504"/>
                  </a:cubicBezTo>
                  <a:lnTo>
                    <a:pt x="2995" y="3260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682" name="Google Shape;3661;p47">
              <a:extLst>
                <a:ext uri="{FF2B5EF4-FFF2-40B4-BE49-F238E27FC236}">
                  <a16:creationId xmlns:a16="http://schemas.microsoft.com/office/drawing/2014/main" id="{B20B475B-FA3A-4FFE-ACBC-6640B1D67DA3}"/>
                </a:ext>
              </a:extLst>
            </p:cNvPr>
            <p:cNvSpPr>
              <a:spLocks/>
            </p:cNvSpPr>
            <p:nvPr/>
          </p:nvSpPr>
          <p:spPr bwMode="auto">
            <a:xfrm>
              <a:off x="5486791" y="3077400"/>
              <a:ext cx="120860" cy="118150"/>
            </a:xfrm>
            <a:custGeom>
              <a:avLst/>
              <a:gdLst>
                <a:gd name="T0" fmla="*/ 24622 w 120860"/>
                <a:gd name="T1" fmla="*/ 0 h 118150"/>
                <a:gd name="T2" fmla="*/ 25952 w 120860"/>
                <a:gd name="T3" fmla="*/ 47625 h 118150"/>
                <a:gd name="T4" fmla="*/ 577 w 120860"/>
                <a:gd name="T5" fmla="*/ 68771 h 118150"/>
                <a:gd name="T6" fmla="*/ 48096 w 120860"/>
                <a:gd name="T7" fmla="*/ 116396 h 118150"/>
                <a:gd name="T8" fmla="*/ 120800 w 120860"/>
                <a:gd name="T9" fmla="*/ 76581 h 118150"/>
                <a:gd name="T10" fmla="*/ 103123 w 120860"/>
                <a:gd name="T11" fmla="*/ 26003 h 118150"/>
                <a:gd name="T12" fmla="*/ 24622 w 120860"/>
                <a:gd name="T13" fmla="*/ 0 h 1181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0860" h="118150" extrusionOk="0">
                  <a:moveTo>
                    <a:pt x="24622" y="0"/>
                  </a:moveTo>
                  <a:cubicBezTo>
                    <a:pt x="24622" y="0"/>
                    <a:pt x="26903" y="43434"/>
                    <a:pt x="25952" y="47625"/>
                  </a:cubicBezTo>
                  <a:cubicBezTo>
                    <a:pt x="25002" y="51816"/>
                    <a:pt x="6089" y="64198"/>
                    <a:pt x="577" y="68771"/>
                  </a:cubicBezTo>
                  <a:cubicBezTo>
                    <a:pt x="-4935" y="73343"/>
                    <a:pt x="30419" y="108299"/>
                    <a:pt x="48096" y="116396"/>
                  </a:cubicBezTo>
                  <a:cubicBezTo>
                    <a:pt x="65773" y="124492"/>
                    <a:pt x="119850" y="103441"/>
                    <a:pt x="120800" y="76581"/>
                  </a:cubicBezTo>
                  <a:cubicBezTo>
                    <a:pt x="121750" y="49721"/>
                    <a:pt x="111296" y="27146"/>
                    <a:pt x="103123" y="26003"/>
                  </a:cubicBezTo>
                  <a:cubicBezTo>
                    <a:pt x="94950" y="24860"/>
                    <a:pt x="24622" y="0"/>
                    <a:pt x="24622" y="0"/>
                  </a:cubicBezTo>
                  <a:close/>
                </a:path>
              </a:pathLst>
            </a:custGeom>
            <a:solidFill>
              <a:srgbClr val="9C644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683" name="Google Shape;3662;p47">
              <a:extLst>
                <a:ext uri="{FF2B5EF4-FFF2-40B4-BE49-F238E27FC236}">
                  <a16:creationId xmlns:a16="http://schemas.microsoft.com/office/drawing/2014/main" id="{044505E6-3218-8716-B377-CC984DE46630}"/>
                </a:ext>
              </a:extLst>
            </p:cNvPr>
            <p:cNvSpPr>
              <a:spLocks/>
            </p:cNvSpPr>
            <p:nvPr/>
          </p:nvSpPr>
          <p:spPr bwMode="auto">
            <a:xfrm>
              <a:off x="5455024" y="3093521"/>
              <a:ext cx="195218" cy="382396"/>
            </a:xfrm>
            <a:custGeom>
              <a:avLst/>
              <a:gdLst>
                <a:gd name="T0" fmla="*/ 51542 w 195218"/>
                <a:gd name="T1" fmla="*/ 38266 h 382396"/>
                <a:gd name="T2" fmla="*/ 126812 w 195218"/>
                <a:gd name="T3" fmla="*/ 89510 h 382396"/>
                <a:gd name="T4" fmla="*/ 122725 w 195218"/>
                <a:gd name="T5" fmla="*/ 11786 h 382396"/>
                <a:gd name="T6" fmla="*/ 152282 w 195218"/>
                <a:gd name="T7" fmla="*/ 357 h 382396"/>
                <a:gd name="T8" fmla="*/ 179368 w 195218"/>
                <a:gd name="T9" fmla="*/ 34932 h 382396"/>
                <a:gd name="T10" fmla="*/ 195144 w 195218"/>
                <a:gd name="T11" fmla="*/ 135326 h 382396"/>
                <a:gd name="T12" fmla="*/ 195144 w 195218"/>
                <a:gd name="T13" fmla="*/ 297251 h 382396"/>
                <a:gd name="T14" fmla="*/ 148956 w 195218"/>
                <a:gd name="T15" fmla="*/ 363926 h 382396"/>
                <a:gd name="T16" fmla="*/ 44985 w 195218"/>
                <a:gd name="T17" fmla="*/ 378309 h 382396"/>
                <a:gd name="T18" fmla="*/ 6969 w 195218"/>
                <a:gd name="T19" fmla="*/ 344495 h 382396"/>
                <a:gd name="T20" fmla="*/ 16473 w 195218"/>
                <a:gd name="T21" fmla="*/ 205335 h 382396"/>
                <a:gd name="T22" fmla="*/ 412 w 195218"/>
                <a:gd name="T23" fmla="*/ 101798 h 382396"/>
                <a:gd name="T24" fmla="*/ 21130 w 195218"/>
                <a:gd name="T25" fmla="*/ 57983 h 382396"/>
                <a:gd name="T26" fmla="*/ 51542 w 195218"/>
                <a:gd name="T27" fmla="*/ 38266 h 3823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95218" h="382396" extrusionOk="0">
                  <a:moveTo>
                    <a:pt x="51542" y="38266"/>
                  </a:moveTo>
                  <a:cubicBezTo>
                    <a:pt x="51542" y="38266"/>
                    <a:pt x="83000" y="85129"/>
                    <a:pt x="126812" y="89510"/>
                  </a:cubicBezTo>
                  <a:cubicBezTo>
                    <a:pt x="140593" y="75890"/>
                    <a:pt x="141828" y="27312"/>
                    <a:pt x="122725" y="11786"/>
                  </a:cubicBezTo>
                  <a:cubicBezTo>
                    <a:pt x="122725" y="11786"/>
                    <a:pt x="140307" y="-2406"/>
                    <a:pt x="152282" y="357"/>
                  </a:cubicBezTo>
                  <a:cubicBezTo>
                    <a:pt x="165226" y="8176"/>
                    <a:pt x="174863" y="20473"/>
                    <a:pt x="179368" y="34932"/>
                  </a:cubicBezTo>
                  <a:cubicBezTo>
                    <a:pt x="190582" y="67184"/>
                    <a:pt x="195924" y="101188"/>
                    <a:pt x="195144" y="135326"/>
                  </a:cubicBezTo>
                  <a:cubicBezTo>
                    <a:pt x="194384" y="181332"/>
                    <a:pt x="195144" y="297251"/>
                    <a:pt x="195144" y="297251"/>
                  </a:cubicBezTo>
                  <a:cubicBezTo>
                    <a:pt x="189965" y="325073"/>
                    <a:pt x="173153" y="349343"/>
                    <a:pt x="148956" y="363926"/>
                  </a:cubicBezTo>
                  <a:cubicBezTo>
                    <a:pt x="117384" y="381795"/>
                    <a:pt x="80206" y="386938"/>
                    <a:pt x="44985" y="378309"/>
                  </a:cubicBezTo>
                  <a:cubicBezTo>
                    <a:pt x="27260" y="374527"/>
                    <a:pt x="12824" y="361687"/>
                    <a:pt x="6969" y="344495"/>
                  </a:cubicBezTo>
                  <a:cubicBezTo>
                    <a:pt x="8965" y="312300"/>
                    <a:pt x="21700" y="245911"/>
                    <a:pt x="16473" y="205335"/>
                  </a:cubicBezTo>
                  <a:cubicBezTo>
                    <a:pt x="11246" y="164758"/>
                    <a:pt x="2597" y="134564"/>
                    <a:pt x="412" y="101798"/>
                  </a:cubicBezTo>
                  <a:cubicBezTo>
                    <a:pt x="-1774" y="69032"/>
                    <a:pt x="4688" y="69603"/>
                    <a:pt x="21130" y="57983"/>
                  </a:cubicBezTo>
                  <a:cubicBezTo>
                    <a:pt x="30795" y="50715"/>
                    <a:pt x="40964" y="44124"/>
                    <a:pt x="51542" y="38266"/>
                  </a:cubicBezTo>
                  <a:close/>
                </a:path>
              </a:pathLst>
            </a:custGeom>
            <a:solidFill>
              <a:srgbClr val="F4F4F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684" name="Google Shape;3663;p47">
              <a:extLst>
                <a:ext uri="{FF2B5EF4-FFF2-40B4-BE49-F238E27FC236}">
                  <a16:creationId xmlns:a16="http://schemas.microsoft.com/office/drawing/2014/main" id="{2E3E7F69-F0BD-1078-E02A-213B8F4173D5}"/>
                </a:ext>
              </a:extLst>
            </p:cNvPr>
            <p:cNvSpPr>
              <a:spLocks/>
            </p:cNvSpPr>
            <p:nvPr/>
          </p:nvSpPr>
          <p:spPr bwMode="auto">
            <a:xfrm>
              <a:off x="5481752" y="2955179"/>
              <a:ext cx="130450" cy="158871"/>
            </a:xfrm>
            <a:custGeom>
              <a:avLst/>
              <a:gdLst>
                <a:gd name="T0" fmla="*/ 127645 w 130450"/>
                <a:gd name="T1" fmla="*/ 57260 h 158871"/>
                <a:gd name="T2" fmla="*/ 127645 w 130450"/>
                <a:gd name="T3" fmla="*/ 57260 h 158871"/>
                <a:gd name="T4" fmla="*/ 63590 w 130450"/>
                <a:gd name="T5" fmla="*/ 110 h 158871"/>
                <a:gd name="T6" fmla="*/ 66 w 130450"/>
                <a:gd name="T7" fmla="*/ 69662 h 158871"/>
                <a:gd name="T8" fmla="*/ 29661 w 130450"/>
                <a:gd name="T9" fmla="*/ 122221 h 158871"/>
                <a:gd name="T10" fmla="*/ 35078 w 130450"/>
                <a:gd name="T11" fmla="*/ 136985 h 158871"/>
                <a:gd name="T12" fmla="*/ 94952 w 130450"/>
                <a:gd name="T13" fmla="*/ 158702 h 158871"/>
                <a:gd name="T14" fmla="*/ 122608 w 130450"/>
                <a:gd name="T15" fmla="*/ 136032 h 158871"/>
                <a:gd name="T16" fmla="*/ 127645 w 130450"/>
                <a:gd name="T17" fmla="*/ 57260 h 1588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0450" h="158871" extrusionOk="0">
                  <a:moveTo>
                    <a:pt x="127645" y="57260"/>
                  </a:moveTo>
                  <a:lnTo>
                    <a:pt x="127645" y="57260"/>
                  </a:lnTo>
                  <a:cubicBezTo>
                    <a:pt x="122418" y="23542"/>
                    <a:pt x="98278" y="-1890"/>
                    <a:pt x="63590" y="110"/>
                  </a:cubicBezTo>
                  <a:cubicBezTo>
                    <a:pt x="26886" y="1739"/>
                    <a:pt x="-1559" y="32876"/>
                    <a:pt x="66" y="69662"/>
                  </a:cubicBezTo>
                  <a:cubicBezTo>
                    <a:pt x="1007" y="90912"/>
                    <a:pt x="11993" y="110438"/>
                    <a:pt x="29661" y="122221"/>
                  </a:cubicBezTo>
                  <a:cubicBezTo>
                    <a:pt x="30906" y="127336"/>
                    <a:pt x="32721" y="132289"/>
                    <a:pt x="35078" y="136985"/>
                  </a:cubicBezTo>
                  <a:cubicBezTo>
                    <a:pt x="47338" y="151367"/>
                    <a:pt x="84308" y="160226"/>
                    <a:pt x="94952" y="158702"/>
                  </a:cubicBezTo>
                  <a:cubicBezTo>
                    <a:pt x="107925" y="157502"/>
                    <a:pt x="118864" y="148538"/>
                    <a:pt x="122608" y="136032"/>
                  </a:cubicBezTo>
                  <a:cubicBezTo>
                    <a:pt x="134013" y="109172"/>
                    <a:pt x="130401" y="73834"/>
                    <a:pt x="127645" y="57260"/>
                  </a:cubicBezTo>
                  <a:close/>
                </a:path>
              </a:pathLst>
            </a:custGeom>
            <a:solidFill>
              <a:srgbClr val="9C644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685" name="Google Shape;3664;p47">
              <a:extLst>
                <a:ext uri="{FF2B5EF4-FFF2-40B4-BE49-F238E27FC236}">
                  <a16:creationId xmlns:a16="http://schemas.microsoft.com/office/drawing/2014/main" id="{66303CF9-51D5-800D-945A-A5EACC650177}"/>
                </a:ext>
              </a:extLst>
            </p:cNvPr>
            <p:cNvSpPr>
              <a:spLocks/>
            </p:cNvSpPr>
            <p:nvPr/>
          </p:nvSpPr>
          <p:spPr bwMode="auto">
            <a:xfrm>
              <a:off x="5470442" y="2941583"/>
              <a:ext cx="136833" cy="135816"/>
            </a:xfrm>
            <a:custGeom>
              <a:avLst/>
              <a:gdLst>
                <a:gd name="T0" fmla="*/ 40971 w 136833"/>
                <a:gd name="T1" fmla="*/ 135817 h 135816"/>
                <a:gd name="T2" fmla="*/ 40971 w 136833"/>
                <a:gd name="T3" fmla="*/ 135817 h 135816"/>
                <a:gd name="T4" fmla="*/ 44202 w 136833"/>
                <a:gd name="T5" fmla="*/ 106480 h 135816"/>
                <a:gd name="T6" fmla="*/ 76800 w 136833"/>
                <a:gd name="T7" fmla="*/ 56283 h 135816"/>
                <a:gd name="T8" fmla="*/ 134868 w 136833"/>
                <a:gd name="T9" fmla="*/ 42472 h 135816"/>
                <a:gd name="T10" fmla="*/ 58838 w 136833"/>
                <a:gd name="T11" fmla="*/ 1038 h 135816"/>
                <a:gd name="T12" fmla="*/ 10 w 136833"/>
                <a:gd name="T13" fmla="*/ 67713 h 135816"/>
                <a:gd name="T14" fmla="*/ 40971 w 136833"/>
                <a:gd name="T15" fmla="*/ 135817 h 1358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6833" h="135816" extrusionOk="0">
                  <a:moveTo>
                    <a:pt x="40971" y="135817"/>
                  </a:moveTo>
                  <a:lnTo>
                    <a:pt x="40971" y="135817"/>
                  </a:lnTo>
                  <a:lnTo>
                    <a:pt x="44202" y="106480"/>
                  </a:lnTo>
                  <a:cubicBezTo>
                    <a:pt x="44202" y="106480"/>
                    <a:pt x="20253" y="44377"/>
                    <a:pt x="76800" y="56283"/>
                  </a:cubicBezTo>
                  <a:cubicBezTo>
                    <a:pt x="114150" y="64189"/>
                    <a:pt x="123464" y="67618"/>
                    <a:pt x="134868" y="42472"/>
                  </a:cubicBezTo>
                  <a:cubicBezTo>
                    <a:pt x="146273" y="17326"/>
                    <a:pt x="106357" y="-5153"/>
                    <a:pt x="58838" y="1038"/>
                  </a:cubicBezTo>
                  <a:cubicBezTo>
                    <a:pt x="24957" y="4638"/>
                    <a:pt x="-570" y="33575"/>
                    <a:pt x="10" y="67713"/>
                  </a:cubicBezTo>
                  <a:cubicBezTo>
                    <a:pt x="960" y="86001"/>
                    <a:pt x="5902" y="123434"/>
                    <a:pt x="40971" y="135817"/>
                  </a:cubicBezTo>
                  <a:close/>
                </a:path>
              </a:pathLst>
            </a:custGeom>
            <a:solidFill>
              <a:srgbClr val="3A2C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686" name="Google Shape;3665;p47">
              <a:extLst>
                <a:ext uri="{FF2B5EF4-FFF2-40B4-BE49-F238E27FC236}">
                  <a16:creationId xmlns:a16="http://schemas.microsoft.com/office/drawing/2014/main" id="{C77093C9-FB6C-011B-482A-A2B4006DD1EF}"/>
                </a:ext>
              </a:extLst>
            </p:cNvPr>
            <p:cNvSpPr>
              <a:spLocks/>
            </p:cNvSpPr>
            <p:nvPr/>
          </p:nvSpPr>
          <p:spPr bwMode="auto">
            <a:xfrm>
              <a:off x="5607306" y="3093878"/>
              <a:ext cx="63200" cy="92106"/>
            </a:xfrm>
            <a:custGeom>
              <a:avLst/>
              <a:gdLst>
                <a:gd name="T0" fmla="*/ 40391 w 63200"/>
                <a:gd name="T1" fmla="*/ 92107 h 92106"/>
                <a:gd name="T2" fmla="*/ 63200 w 63200"/>
                <a:gd name="T3" fmla="*/ 81820 h 92106"/>
                <a:gd name="T4" fmla="*/ 0 w 63200"/>
                <a:gd name="T5" fmla="*/ 0 h 92106"/>
                <a:gd name="T6" fmla="*/ 25945 w 63200"/>
                <a:gd name="T7" fmla="*/ 31242 h 92106"/>
                <a:gd name="T8" fmla="*/ 40391 w 63200"/>
                <a:gd name="T9" fmla="*/ 92107 h 92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200" h="92106" extrusionOk="0">
                  <a:moveTo>
                    <a:pt x="40391" y="92107"/>
                  </a:moveTo>
                  <a:cubicBezTo>
                    <a:pt x="49030" y="91726"/>
                    <a:pt x="57184" y="88039"/>
                    <a:pt x="63200" y="81820"/>
                  </a:cubicBezTo>
                  <a:cubicBezTo>
                    <a:pt x="61965" y="65722"/>
                    <a:pt x="41437" y="4572"/>
                    <a:pt x="0" y="0"/>
                  </a:cubicBezTo>
                  <a:cubicBezTo>
                    <a:pt x="11310" y="7868"/>
                    <a:pt x="20281" y="18669"/>
                    <a:pt x="25945" y="31242"/>
                  </a:cubicBezTo>
                  <a:cubicBezTo>
                    <a:pt x="32322" y="51130"/>
                    <a:pt x="37150" y="71476"/>
                    <a:pt x="40391" y="92107"/>
                  </a:cubicBez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grpSp>
          <p:nvGrpSpPr>
            <p:cNvPr id="24687" name="Google Shape;3666;p47">
              <a:extLst>
                <a:ext uri="{FF2B5EF4-FFF2-40B4-BE49-F238E27FC236}">
                  <a16:creationId xmlns:a16="http://schemas.microsoft.com/office/drawing/2014/main" id="{7D8226A8-3AF4-E832-8893-4A02F925E047}"/>
                </a:ext>
              </a:extLst>
            </p:cNvPr>
            <p:cNvGrpSpPr>
              <a:grpSpLocks/>
            </p:cNvGrpSpPr>
            <p:nvPr/>
          </p:nvGrpSpPr>
          <p:grpSpPr bwMode="auto">
            <a:xfrm>
              <a:off x="2715952" y="2834463"/>
              <a:ext cx="319677" cy="242660"/>
              <a:chOff x="6621095" y="1452181"/>
              <a:chExt cx="330894" cy="250785"/>
            </a:xfrm>
          </p:grpSpPr>
          <p:sp>
            <p:nvSpPr>
              <p:cNvPr id="24696" name="Google Shape;3667;p47">
                <a:extLst>
                  <a:ext uri="{FF2B5EF4-FFF2-40B4-BE49-F238E27FC236}">
                    <a16:creationId xmlns:a16="http://schemas.microsoft.com/office/drawing/2014/main" id="{19E3125C-1D31-D623-E34B-D25ACF45F1EA}"/>
                  </a:ext>
                </a:extLst>
              </p:cNvPr>
              <p:cNvSpPr>
                <a:spLocks/>
              </p:cNvSpPr>
              <p:nvPr/>
            </p:nvSpPr>
            <p:spPr bwMode="auto">
              <a:xfrm>
                <a:off x="6648789" y="1521520"/>
                <a:ext cx="303199" cy="174500"/>
              </a:xfrm>
              <a:custGeom>
                <a:avLst/>
                <a:gdLst>
                  <a:gd name="T0" fmla="*/ 0 w 303199"/>
                  <a:gd name="T1" fmla="*/ 63249 h 174500"/>
                  <a:gd name="T2" fmla="*/ 107878 w 303199"/>
                  <a:gd name="T3" fmla="*/ 860 h 174500"/>
                  <a:gd name="T4" fmla="*/ 114056 w 303199"/>
                  <a:gd name="T5" fmla="*/ 860 h 174500"/>
                  <a:gd name="T6" fmla="*/ 303200 w 303199"/>
                  <a:gd name="T7" fmla="*/ 110302 h 174500"/>
                  <a:gd name="T8" fmla="*/ 192280 w 303199"/>
                  <a:gd name="T9" fmla="*/ 174501 h 174500"/>
                  <a:gd name="T10" fmla="*/ 0 w 303199"/>
                  <a:gd name="T11" fmla="*/ 63249 h 174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3199" h="174500" extrusionOk="0">
                    <a:moveTo>
                      <a:pt x="0" y="63249"/>
                    </a:moveTo>
                    <a:lnTo>
                      <a:pt x="107878" y="860"/>
                    </a:lnTo>
                    <a:cubicBezTo>
                      <a:pt x="109779" y="-287"/>
                      <a:pt x="112155" y="-287"/>
                      <a:pt x="114056" y="860"/>
                    </a:cubicBezTo>
                    <a:lnTo>
                      <a:pt x="303200" y="110302"/>
                    </a:lnTo>
                    <a:lnTo>
                      <a:pt x="192280" y="174501"/>
                    </a:lnTo>
                    <a:lnTo>
                      <a:pt x="0" y="63249"/>
                    </a:lnTo>
                    <a:close/>
                  </a:path>
                </a:pathLst>
              </a:custGeom>
              <a:solidFill>
                <a:srgbClr val="F4F4F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697" name="Google Shape;3668;p47">
                <a:extLst>
                  <a:ext uri="{FF2B5EF4-FFF2-40B4-BE49-F238E27FC236}">
                    <a16:creationId xmlns:a16="http://schemas.microsoft.com/office/drawing/2014/main" id="{96F40C05-90F6-330B-1E3E-B4C54A2E53B5}"/>
                  </a:ext>
                </a:extLst>
              </p:cNvPr>
              <p:cNvSpPr>
                <a:spLocks/>
              </p:cNvSpPr>
              <p:nvPr/>
            </p:nvSpPr>
            <p:spPr bwMode="auto">
              <a:xfrm>
                <a:off x="6790409" y="1564671"/>
                <a:ext cx="79173" cy="45815"/>
              </a:xfrm>
              <a:custGeom>
                <a:avLst/>
                <a:gdLst>
                  <a:gd name="T0" fmla="*/ 79174 w 79173"/>
                  <a:gd name="T1" fmla="*/ 29242 h 45815"/>
                  <a:gd name="T2" fmla="*/ 50660 w 79173"/>
                  <a:gd name="T3" fmla="*/ 45815 h 45815"/>
                  <a:gd name="T4" fmla="*/ 0 w 79173"/>
                  <a:gd name="T5" fmla="*/ 16478 h 45815"/>
                  <a:gd name="T6" fmla="*/ 28514 w 79173"/>
                  <a:gd name="T7" fmla="*/ 0 h 45815"/>
                  <a:gd name="T8" fmla="*/ 79174 w 79173"/>
                  <a:gd name="T9" fmla="*/ 29242 h 458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173" h="45815" extrusionOk="0">
                    <a:moveTo>
                      <a:pt x="79174" y="29242"/>
                    </a:moveTo>
                    <a:lnTo>
                      <a:pt x="50660" y="45815"/>
                    </a:lnTo>
                    <a:lnTo>
                      <a:pt x="0" y="16478"/>
                    </a:lnTo>
                    <a:lnTo>
                      <a:pt x="28514" y="0"/>
                    </a:lnTo>
                    <a:lnTo>
                      <a:pt x="79174" y="29242"/>
                    </a:lnTo>
                    <a:close/>
                  </a:path>
                </a:pathLst>
              </a:custGeom>
              <a:solidFill>
                <a:srgbClr val="000000">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698" name="Google Shape;3669;p47">
                <a:extLst>
                  <a:ext uri="{FF2B5EF4-FFF2-40B4-BE49-F238E27FC236}">
                    <a16:creationId xmlns:a16="http://schemas.microsoft.com/office/drawing/2014/main" id="{D2809187-0984-5132-E414-6461FE909F56}"/>
                  </a:ext>
                </a:extLst>
              </p:cNvPr>
              <p:cNvSpPr>
                <a:spLocks/>
              </p:cNvSpPr>
              <p:nvPr/>
            </p:nvSpPr>
            <p:spPr bwMode="auto">
              <a:xfrm>
                <a:off x="6648780" y="1584674"/>
                <a:ext cx="303209" cy="118292"/>
              </a:xfrm>
              <a:custGeom>
                <a:avLst/>
                <a:gdLst>
                  <a:gd name="T0" fmla="*/ 303209 w 303209"/>
                  <a:gd name="T1" fmla="*/ 47149 h 118292"/>
                  <a:gd name="T2" fmla="*/ 303209 w 303209"/>
                  <a:gd name="T3" fmla="*/ 49721 h 118292"/>
                  <a:gd name="T4" fmla="*/ 298076 w 303209"/>
                  <a:gd name="T5" fmla="*/ 58769 h 118292"/>
                  <a:gd name="T6" fmla="*/ 197517 w 303209"/>
                  <a:gd name="T7" fmla="*/ 116872 h 118292"/>
                  <a:gd name="T8" fmla="*/ 187157 w 303209"/>
                  <a:gd name="T9" fmla="*/ 116872 h 118292"/>
                  <a:gd name="T10" fmla="*/ 5237 w 303209"/>
                  <a:gd name="T11" fmla="*/ 12097 h 118292"/>
                  <a:gd name="T12" fmla="*/ 9 w 303209"/>
                  <a:gd name="T13" fmla="*/ 2572 h 118292"/>
                  <a:gd name="T14" fmla="*/ 9 w 303209"/>
                  <a:gd name="T15" fmla="*/ 0 h 118292"/>
                  <a:gd name="T16" fmla="*/ 192289 w 303209"/>
                  <a:gd name="T17" fmla="*/ 111252 h 118292"/>
                  <a:gd name="T18" fmla="*/ 303209 w 303209"/>
                  <a:gd name="T19" fmla="*/ 47149 h 1182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lnTo>
                      <a:pt x="303209" y="47149"/>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699" name="Google Shape;3670;p47">
                <a:extLst>
                  <a:ext uri="{FF2B5EF4-FFF2-40B4-BE49-F238E27FC236}">
                    <a16:creationId xmlns:a16="http://schemas.microsoft.com/office/drawing/2014/main" id="{848505A0-98DF-70FD-AE2E-1A25DB593CE1}"/>
                  </a:ext>
                </a:extLst>
              </p:cNvPr>
              <p:cNvSpPr>
                <a:spLocks/>
              </p:cNvSpPr>
              <p:nvPr/>
            </p:nvSpPr>
            <p:spPr bwMode="auto">
              <a:xfrm>
                <a:off x="6621095" y="1454086"/>
                <a:ext cx="217122" cy="244320"/>
              </a:xfrm>
              <a:custGeom>
                <a:avLst/>
                <a:gdLst>
                  <a:gd name="T0" fmla="*/ 217123 w 217122"/>
                  <a:gd name="T1" fmla="*/ 243459 h 244320"/>
                  <a:gd name="T2" fmla="*/ 206478 w 217122"/>
                  <a:gd name="T3" fmla="*/ 242697 h 244320"/>
                  <a:gd name="T4" fmla="*/ 25888 w 217122"/>
                  <a:gd name="T5" fmla="*/ 137922 h 244320"/>
                  <a:gd name="T6" fmla="*/ 19900 w 217122"/>
                  <a:gd name="T7" fmla="*/ 129254 h 244320"/>
                  <a:gd name="T8" fmla="*/ 36 w 217122"/>
                  <a:gd name="T9" fmla="*/ 10763 h 244320"/>
                  <a:gd name="T10" fmla="*/ 36 w 217122"/>
                  <a:gd name="T11" fmla="*/ 8763 h 244320"/>
                  <a:gd name="T12" fmla="*/ 3743 w 217122"/>
                  <a:gd name="T13" fmla="*/ 0 h 244320"/>
                  <a:gd name="T14" fmla="*/ 191935 w 217122"/>
                  <a:gd name="T15" fmla="*/ 108871 h 244320"/>
                  <a:gd name="T16" fmla="*/ 196307 w 217122"/>
                  <a:gd name="T17" fmla="*/ 115252 h 244320"/>
                  <a:gd name="T18" fmla="*/ 217123 w 217122"/>
                  <a:gd name="T19" fmla="*/ 243459 h 24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lnTo>
                      <a:pt x="217123" y="243459"/>
                    </a:lnTo>
                    <a:close/>
                  </a:path>
                </a:pathLst>
              </a:custGeom>
              <a:solidFill>
                <a:srgbClr val="F4F4F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700" name="Google Shape;3671;p47">
                <a:extLst>
                  <a:ext uri="{FF2B5EF4-FFF2-40B4-BE49-F238E27FC236}">
                    <a16:creationId xmlns:a16="http://schemas.microsoft.com/office/drawing/2014/main" id="{11CE077B-AC5D-A140-75DE-8381A621A5DF}"/>
                  </a:ext>
                </a:extLst>
              </p:cNvPr>
              <p:cNvSpPr>
                <a:spLocks/>
              </p:cNvSpPr>
              <p:nvPr/>
            </p:nvSpPr>
            <p:spPr bwMode="auto">
              <a:xfrm>
                <a:off x="6624647" y="1452181"/>
                <a:ext cx="216421" cy="245364"/>
              </a:xfrm>
              <a:custGeom>
                <a:avLst/>
                <a:gdLst>
                  <a:gd name="T0" fmla="*/ 216422 w 216421"/>
                  <a:gd name="T1" fmla="*/ 243840 h 245364"/>
                  <a:gd name="T2" fmla="*/ 215186 w 216421"/>
                  <a:gd name="T3" fmla="*/ 244602 h 245364"/>
                  <a:gd name="T4" fmla="*/ 213570 w 216421"/>
                  <a:gd name="T5" fmla="*/ 245364 h 245364"/>
                  <a:gd name="T6" fmla="*/ 192090 w 216421"/>
                  <a:gd name="T7" fmla="*/ 117157 h 245364"/>
                  <a:gd name="T8" fmla="*/ 187718 w 216421"/>
                  <a:gd name="T9" fmla="*/ 110776 h 245364"/>
                  <a:gd name="T10" fmla="*/ 0 w 216421"/>
                  <a:gd name="T11" fmla="*/ 1905 h 245364"/>
                  <a:gd name="T12" fmla="*/ 2471 w 216421"/>
                  <a:gd name="T13" fmla="*/ 0 h 245364"/>
                  <a:gd name="T14" fmla="*/ 191044 w 216421"/>
                  <a:gd name="T15" fmla="*/ 109061 h 245364"/>
                  <a:gd name="T16" fmla="*/ 195512 w 216421"/>
                  <a:gd name="T17" fmla="*/ 115443 h 245364"/>
                  <a:gd name="T18" fmla="*/ 216422 w 216421"/>
                  <a:gd name="T19" fmla="*/ 243840 h 2453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lnTo>
                      <a:pt x="216422" y="24384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grpSp>
        <p:grpSp>
          <p:nvGrpSpPr>
            <p:cNvPr id="24688" name="Google Shape;3672;p47">
              <a:extLst>
                <a:ext uri="{FF2B5EF4-FFF2-40B4-BE49-F238E27FC236}">
                  <a16:creationId xmlns:a16="http://schemas.microsoft.com/office/drawing/2014/main" id="{AD6CE2D6-21E4-DDC8-B48B-2EC723794A32}"/>
                </a:ext>
              </a:extLst>
            </p:cNvPr>
            <p:cNvGrpSpPr>
              <a:grpSpLocks/>
            </p:cNvGrpSpPr>
            <p:nvPr/>
          </p:nvGrpSpPr>
          <p:grpSpPr bwMode="auto">
            <a:xfrm flipH="1">
              <a:off x="5538041" y="3330111"/>
              <a:ext cx="319677" cy="242660"/>
              <a:chOff x="6621095" y="1452181"/>
              <a:chExt cx="330894" cy="250785"/>
            </a:xfrm>
          </p:grpSpPr>
          <p:sp>
            <p:nvSpPr>
              <p:cNvPr id="24691" name="Google Shape;3673;p47">
                <a:extLst>
                  <a:ext uri="{FF2B5EF4-FFF2-40B4-BE49-F238E27FC236}">
                    <a16:creationId xmlns:a16="http://schemas.microsoft.com/office/drawing/2014/main" id="{4CF4FD49-081C-7343-3A24-998683A4A666}"/>
                  </a:ext>
                </a:extLst>
              </p:cNvPr>
              <p:cNvSpPr>
                <a:spLocks/>
              </p:cNvSpPr>
              <p:nvPr/>
            </p:nvSpPr>
            <p:spPr bwMode="auto">
              <a:xfrm>
                <a:off x="6648789" y="1521520"/>
                <a:ext cx="303199" cy="174500"/>
              </a:xfrm>
              <a:custGeom>
                <a:avLst/>
                <a:gdLst>
                  <a:gd name="T0" fmla="*/ 0 w 303199"/>
                  <a:gd name="T1" fmla="*/ 63249 h 174500"/>
                  <a:gd name="T2" fmla="*/ 107878 w 303199"/>
                  <a:gd name="T3" fmla="*/ 860 h 174500"/>
                  <a:gd name="T4" fmla="*/ 114056 w 303199"/>
                  <a:gd name="T5" fmla="*/ 860 h 174500"/>
                  <a:gd name="T6" fmla="*/ 303200 w 303199"/>
                  <a:gd name="T7" fmla="*/ 110302 h 174500"/>
                  <a:gd name="T8" fmla="*/ 192280 w 303199"/>
                  <a:gd name="T9" fmla="*/ 174501 h 174500"/>
                  <a:gd name="T10" fmla="*/ 0 w 303199"/>
                  <a:gd name="T11" fmla="*/ 63249 h 174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3199" h="174500" extrusionOk="0">
                    <a:moveTo>
                      <a:pt x="0" y="63249"/>
                    </a:moveTo>
                    <a:lnTo>
                      <a:pt x="107878" y="860"/>
                    </a:lnTo>
                    <a:cubicBezTo>
                      <a:pt x="109779" y="-287"/>
                      <a:pt x="112155" y="-287"/>
                      <a:pt x="114056" y="860"/>
                    </a:cubicBezTo>
                    <a:lnTo>
                      <a:pt x="303200" y="110302"/>
                    </a:lnTo>
                    <a:lnTo>
                      <a:pt x="192280" y="174501"/>
                    </a:lnTo>
                    <a:lnTo>
                      <a:pt x="0" y="63249"/>
                    </a:lnTo>
                    <a:close/>
                  </a:path>
                </a:pathLst>
              </a:custGeom>
              <a:solidFill>
                <a:srgbClr val="F4F4F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692" name="Google Shape;3674;p47">
                <a:extLst>
                  <a:ext uri="{FF2B5EF4-FFF2-40B4-BE49-F238E27FC236}">
                    <a16:creationId xmlns:a16="http://schemas.microsoft.com/office/drawing/2014/main" id="{16C2D249-2733-9778-BAAF-AB34DE08B8E9}"/>
                  </a:ext>
                </a:extLst>
              </p:cNvPr>
              <p:cNvSpPr>
                <a:spLocks/>
              </p:cNvSpPr>
              <p:nvPr/>
            </p:nvSpPr>
            <p:spPr bwMode="auto">
              <a:xfrm>
                <a:off x="6790409" y="1564671"/>
                <a:ext cx="79173" cy="45815"/>
              </a:xfrm>
              <a:custGeom>
                <a:avLst/>
                <a:gdLst>
                  <a:gd name="T0" fmla="*/ 79174 w 79173"/>
                  <a:gd name="T1" fmla="*/ 29242 h 45815"/>
                  <a:gd name="T2" fmla="*/ 50660 w 79173"/>
                  <a:gd name="T3" fmla="*/ 45815 h 45815"/>
                  <a:gd name="T4" fmla="*/ 0 w 79173"/>
                  <a:gd name="T5" fmla="*/ 16478 h 45815"/>
                  <a:gd name="T6" fmla="*/ 28514 w 79173"/>
                  <a:gd name="T7" fmla="*/ 0 h 45815"/>
                  <a:gd name="T8" fmla="*/ 79174 w 79173"/>
                  <a:gd name="T9" fmla="*/ 29242 h 458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173" h="45815" extrusionOk="0">
                    <a:moveTo>
                      <a:pt x="79174" y="29242"/>
                    </a:moveTo>
                    <a:lnTo>
                      <a:pt x="50660" y="45815"/>
                    </a:lnTo>
                    <a:lnTo>
                      <a:pt x="0" y="16478"/>
                    </a:lnTo>
                    <a:lnTo>
                      <a:pt x="28514" y="0"/>
                    </a:lnTo>
                    <a:lnTo>
                      <a:pt x="79174" y="29242"/>
                    </a:lnTo>
                    <a:close/>
                  </a:path>
                </a:pathLst>
              </a:custGeom>
              <a:solidFill>
                <a:srgbClr val="000000">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693" name="Google Shape;3675;p47">
                <a:extLst>
                  <a:ext uri="{FF2B5EF4-FFF2-40B4-BE49-F238E27FC236}">
                    <a16:creationId xmlns:a16="http://schemas.microsoft.com/office/drawing/2014/main" id="{2B7B086C-1849-C699-4CD1-572C853D5275}"/>
                  </a:ext>
                </a:extLst>
              </p:cNvPr>
              <p:cNvSpPr>
                <a:spLocks/>
              </p:cNvSpPr>
              <p:nvPr/>
            </p:nvSpPr>
            <p:spPr bwMode="auto">
              <a:xfrm>
                <a:off x="6648780" y="1584674"/>
                <a:ext cx="303209" cy="118292"/>
              </a:xfrm>
              <a:custGeom>
                <a:avLst/>
                <a:gdLst>
                  <a:gd name="T0" fmla="*/ 303209 w 303209"/>
                  <a:gd name="T1" fmla="*/ 47149 h 118292"/>
                  <a:gd name="T2" fmla="*/ 303209 w 303209"/>
                  <a:gd name="T3" fmla="*/ 49721 h 118292"/>
                  <a:gd name="T4" fmla="*/ 298076 w 303209"/>
                  <a:gd name="T5" fmla="*/ 58769 h 118292"/>
                  <a:gd name="T6" fmla="*/ 197517 w 303209"/>
                  <a:gd name="T7" fmla="*/ 116872 h 118292"/>
                  <a:gd name="T8" fmla="*/ 187157 w 303209"/>
                  <a:gd name="T9" fmla="*/ 116872 h 118292"/>
                  <a:gd name="T10" fmla="*/ 5237 w 303209"/>
                  <a:gd name="T11" fmla="*/ 12097 h 118292"/>
                  <a:gd name="T12" fmla="*/ 9 w 303209"/>
                  <a:gd name="T13" fmla="*/ 2572 h 118292"/>
                  <a:gd name="T14" fmla="*/ 9 w 303209"/>
                  <a:gd name="T15" fmla="*/ 0 h 118292"/>
                  <a:gd name="T16" fmla="*/ 192289 w 303209"/>
                  <a:gd name="T17" fmla="*/ 111252 h 118292"/>
                  <a:gd name="T18" fmla="*/ 303209 w 303209"/>
                  <a:gd name="T19" fmla="*/ 47149 h 1182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lnTo>
                      <a:pt x="303209" y="47149"/>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694" name="Google Shape;3676;p47">
                <a:extLst>
                  <a:ext uri="{FF2B5EF4-FFF2-40B4-BE49-F238E27FC236}">
                    <a16:creationId xmlns:a16="http://schemas.microsoft.com/office/drawing/2014/main" id="{8205E98E-35E2-240D-F75A-79EAD313BAE5}"/>
                  </a:ext>
                </a:extLst>
              </p:cNvPr>
              <p:cNvSpPr>
                <a:spLocks/>
              </p:cNvSpPr>
              <p:nvPr/>
            </p:nvSpPr>
            <p:spPr bwMode="auto">
              <a:xfrm>
                <a:off x="6621095" y="1454086"/>
                <a:ext cx="217122" cy="244320"/>
              </a:xfrm>
              <a:custGeom>
                <a:avLst/>
                <a:gdLst>
                  <a:gd name="T0" fmla="*/ 217123 w 217122"/>
                  <a:gd name="T1" fmla="*/ 243459 h 244320"/>
                  <a:gd name="T2" fmla="*/ 206478 w 217122"/>
                  <a:gd name="T3" fmla="*/ 242697 h 244320"/>
                  <a:gd name="T4" fmla="*/ 25888 w 217122"/>
                  <a:gd name="T5" fmla="*/ 137922 h 244320"/>
                  <a:gd name="T6" fmla="*/ 19900 w 217122"/>
                  <a:gd name="T7" fmla="*/ 129254 h 244320"/>
                  <a:gd name="T8" fmla="*/ 36 w 217122"/>
                  <a:gd name="T9" fmla="*/ 10763 h 244320"/>
                  <a:gd name="T10" fmla="*/ 36 w 217122"/>
                  <a:gd name="T11" fmla="*/ 8763 h 244320"/>
                  <a:gd name="T12" fmla="*/ 3743 w 217122"/>
                  <a:gd name="T13" fmla="*/ 0 h 244320"/>
                  <a:gd name="T14" fmla="*/ 191935 w 217122"/>
                  <a:gd name="T15" fmla="*/ 108871 h 244320"/>
                  <a:gd name="T16" fmla="*/ 196307 w 217122"/>
                  <a:gd name="T17" fmla="*/ 115252 h 244320"/>
                  <a:gd name="T18" fmla="*/ 217123 w 217122"/>
                  <a:gd name="T19" fmla="*/ 243459 h 24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lnTo>
                      <a:pt x="217123" y="243459"/>
                    </a:lnTo>
                    <a:close/>
                  </a:path>
                </a:pathLst>
              </a:custGeom>
              <a:solidFill>
                <a:srgbClr val="F4F4F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695" name="Google Shape;3677;p47">
                <a:extLst>
                  <a:ext uri="{FF2B5EF4-FFF2-40B4-BE49-F238E27FC236}">
                    <a16:creationId xmlns:a16="http://schemas.microsoft.com/office/drawing/2014/main" id="{61D42DD4-5EFE-CDAA-2B97-FB6B27D77AEE}"/>
                  </a:ext>
                </a:extLst>
              </p:cNvPr>
              <p:cNvSpPr>
                <a:spLocks/>
              </p:cNvSpPr>
              <p:nvPr/>
            </p:nvSpPr>
            <p:spPr bwMode="auto">
              <a:xfrm>
                <a:off x="6624647" y="1452181"/>
                <a:ext cx="216421" cy="245364"/>
              </a:xfrm>
              <a:custGeom>
                <a:avLst/>
                <a:gdLst>
                  <a:gd name="T0" fmla="*/ 216422 w 216421"/>
                  <a:gd name="T1" fmla="*/ 243840 h 245364"/>
                  <a:gd name="T2" fmla="*/ 215186 w 216421"/>
                  <a:gd name="T3" fmla="*/ 244602 h 245364"/>
                  <a:gd name="T4" fmla="*/ 213570 w 216421"/>
                  <a:gd name="T5" fmla="*/ 245364 h 245364"/>
                  <a:gd name="T6" fmla="*/ 192090 w 216421"/>
                  <a:gd name="T7" fmla="*/ 117157 h 245364"/>
                  <a:gd name="T8" fmla="*/ 187718 w 216421"/>
                  <a:gd name="T9" fmla="*/ 110776 h 245364"/>
                  <a:gd name="T10" fmla="*/ 0 w 216421"/>
                  <a:gd name="T11" fmla="*/ 1905 h 245364"/>
                  <a:gd name="T12" fmla="*/ 2471 w 216421"/>
                  <a:gd name="T13" fmla="*/ 0 h 245364"/>
                  <a:gd name="T14" fmla="*/ 191044 w 216421"/>
                  <a:gd name="T15" fmla="*/ 109061 h 245364"/>
                  <a:gd name="T16" fmla="*/ 195512 w 216421"/>
                  <a:gd name="T17" fmla="*/ 115443 h 245364"/>
                  <a:gd name="T18" fmla="*/ 216422 w 216421"/>
                  <a:gd name="T19" fmla="*/ 243840 h 2453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lnTo>
                      <a:pt x="216422" y="24384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grpSp>
        <p:sp>
          <p:nvSpPr>
            <p:cNvPr id="24689" name="Google Shape;3678;p47">
              <a:extLst>
                <a:ext uri="{FF2B5EF4-FFF2-40B4-BE49-F238E27FC236}">
                  <a16:creationId xmlns:a16="http://schemas.microsoft.com/office/drawing/2014/main" id="{CAC57F1B-AB6A-ED18-C817-895B937FB2D5}"/>
                </a:ext>
              </a:extLst>
            </p:cNvPr>
            <p:cNvSpPr>
              <a:spLocks/>
            </p:cNvSpPr>
            <p:nvPr/>
          </p:nvSpPr>
          <p:spPr bwMode="auto">
            <a:xfrm>
              <a:off x="5420536" y="3157173"/>
              <a:ext cx="148553" cy="414880"/>
            </a:xfrm>
            <a:custGeom>
              <a:avLst/>
              <a:gdLst>
                <a:gd name="T0" fmla="*/ 136400 w 148553"/>
                <a:gd name="T1" fmla="*/ 348280 h 414880"/>
                <a:gd name="T2" fmla="*/ 111880 w 148553"/>
                <a:gd name="T3" fmla="*/ 334183 h 414880"/>
                <a:gd name="T4" fmla="*/ 90782 w 148553"/>
                <a:gd name="T5" fmla="*/ 321324 h 414880"/>
                <a:gd name="T6" fmla="*/ 61510 w 148553"/>
                <a:gd name="T7" fmla="*/ 257316 h 414880"/>
                <a:gd name="T8" fmla="*/ 50866 w 148553"/>
                <a:gd name="T9" fmla="*/ 160542 h 414880"/>
                <a:gd name="T10" fmla="*/ 72345 w 148553"/>
                <a:gd name="T11" fmla="*/ 44242 h 414880"/>
                <a:gd name="T12" fmla="*/ 58184 w 148553"/>
                <a:gd name="T13" fmla="*/ 4523 h 414880"/>
                <a:gd name="T14" fmla="*/ 20169 w 148553"/>
                <a:gd name="T15" fmla="*/ 30621 h 414880"/>
                <a:gd name="T16" fmla="*/ 21 w 148553"/>
                <a:gd name="T17" fmla="*/ 163971 h 414880"/>
                <a:gd name="T18" fmla="*/ 15227 w 148553"/>
                <a:gd name="T19" fmla="*/ 262650 h 414880"/>
                <a:gd name="T20" fmla="*/ 52767 w 148553"/>
                <a:gd name="T21" fmla="*/ 340088 h 414880"/>
                <a:gd name="T22" fmla="*/ 65026 w 148553"/>
                <a:gd name="T23" fmla="*/ 368663 h 414880"/>
                <a:gd name="T24" fmla="*/ 93538 w 148553"/>
                <a:gd name="T25" fmla="*/ 406763 h 414880"/>
                <a:gd name="T26" fmla="*/ 112545 w 148553"/>
                <a:gd name="T27" fmla="*/ 414288 h 414880"/>
                <a:gd name="T28" fmla="*/ 110550 w 148553"/>
                <a:gd name="T29" fmla="*/ 404763 h 414880"/>
                <a:gd name="T30" fmla="*/ 90972 w 148553"/>
                <a:gd name="T31" fmla="*/ 382760 h 414880"/>
                <a:gd name="T32" fmla="*/ 106843 w 148553"/>
                <a:gd name="T33" fmla="*/ 397715 h 414880"/>
                <a:gd name="T34" fmla="*/ 125186 w 148553"/>
                <a:gd name="T35" fmla="*/ 409430 h 414880"/>
                <a:gd name="T36" fmla="*/ 136020 w 148553"/>
                <a:gd name="T37" fmla="*/ 402477 h 414880"/>
                <a:gd name="T38" fmla="*/ 117678 w 148553"/>
                <a:gd name="T39" fmla="*/ 388094 h 414880"/>
                <a:gd name="T40" fmla="*/ 104562 w 148553"/>
                <a:gd name="T41" fmla="*/ 373902 h 414880"/>
                <a:gd name="T42" fmla="*/ 125090 w 148553"/>
                <a:gd name="T43" fmla="*/ 386951 h 414880"/>
                <a:gd name="T44" fmla="*/ 144098 w 148553"/>
                <a:gd name="T45" fmla="*/ 391999 h 414880"/>
                <a:gd name="T46" fmla="*/ 145238 w 148553"/>
                <a:gd name="T47" fmla="*/ 382474 h 414880"/>
                <a:gd name="T48" fmla="*/ 120909 w 148553"/>
                <a:gd name="T49" fmla="*/ 365901 h 414880"/>
                <a:gd name="T50" fmla="*/ 111880 w 148553"/>
                <a:gd name="T51" fmla="*/ 352852 h 414880"/>
                <a:gd name="T52" fmla="*/ 125851 w 148553"/>
                <a:gd name="T53" fmla="*/ 359710 h 414880"/>
                <a:gd name="T54" fmla="*/ 144003 w 148553"/>
                <a:gd name="T55" fmla="*/ 355423 h 414880"/>
                <a:gd name="T56" fmla="*/ 136400 w 148553"/>
                <a:gd name="T57" fmla="*/ 348280 h 41488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48553" h="414880" extrusionOk="0">
                  <a:moveTo>
                    <a:pt x="136400" y="348280"/>
                  </a:moveTo>
                  <a:cubicBezTo>
                    <a:pt x="128531" y="343070"/>
                    <a:pt x="120339" y="338364"/>
                    <a:pt x="111880" y="334183"/>
                  </a:cubicBezTo>
                  <a:cubicBezTo>
                    <a:pt x="103897" y="331706"/>
                    <a:pt x="96646" y="327296"/>
                    <a:pt x="90782" y="321324"/>
                  </a:cubicBezTo>
                  <a:cubicBezTo>
                    <a:pt x="83084" y="313799"/>
                    <a:pt x="70444" y="285224"/>
                    <a:pt x="61510" y="257316"/>
                  </a:cubicBezTo>
                  <a:cubicBezTo>
                    <a:pt x="52463" y="225903"/>
                    <a:pt x="48861" y="193175"/>
                    <a:pt x="50866" y="160542"/>
                  </a:cubicBezTo>
                  <a:cubicBezTo>
                    <a:pt x="54667" y="121490"/>
                    <a:pt x="68733" y="66721"/>
                    <a:pt x="72345" y="44242"/>
                  </a:cubicBezTo>
                  <a:cubicBezTo>
                    <a:pt x="75956" y="21763"/>
                    <a:pt x="68638" y="12809"/>
                    <a:pt x="58184" y="4523"/>
                  </a:cubicBezTo>
                  <a:cubicBezTo>
                    <a:pt x="45924" y="-5002"/>
                    <a:pt x="29007" y="-907"/>
                    <a:pt x="20169" y="30621"/>
                  </a:cubicBezTo>
                  <a:cubicBezTo>
                    <a:pt x="8536" y="74188"/>
                    <a:pt x="1779" y="118908"/>
                    <a:pt x="21" y="163971"/>
                  </a:cubicBezTo>
                  <a:cubicBezTo>
                    <a:pt x="-369" y="197480"/>
                    <a:pt x="4772" y="230817"/>
                    <a:pt x="15227" y="262650"/>
                  </a:cubicBezTo>
                  <a:cubicBezTo>
                    <a:pt x="24597" y="289882"/>
                    <a:pt x="37200" y="315876"/>
                    <a:pt x="52767" y="340088"/>
                  </a:cubicBezTo>
                  <a:cubicBezTo>
                    <a:pt x="57138" y="347423"/>
                    <a:pt x="58469" y="353899"/>
                    <a:pt x="65026" y="368663"/>
                  </a:cubicBezTo>
                  <a:cubicBezTo>
                    <a:pt x="71365" y="383456"/>
                    <a:pt x="81135" y="396524"/>
                    <a:pt x="93538" y="406763"/>
                  </a:cubicBezTo>
                  <a:cubicBezTo>
                    <a:pt x="104562" y="414764"/>
                    <a:pt x="109694" y="415812"/>
                    <a:pt x="112545" y="414288"/>
                  </a:cubicBezTo>
                  <a:cubicBezTo>
                    <a:pt x="115397" y="412764"/>
                    <a:pt x="115206" y="408859"/>
                    <a:pt x="110550" y="404763"/>
                  </a:cubicBezTo>
                  <a:cubicBezTo>
                    <a:pt x="102747" y="398676"/>
                    <a:pt x="96123" y="391218"/>
                    <a:pt x="90972" y="382760"/>
                  </a:cubicBezTo>
                  <a:cubicBezTo>
                    <a:pt x="90972" y="382760"/>
                    <a:pt x="100476" y="392285"/>
                    <a:pt x="106843" y="397715"/>
                  </a:cubicBezTo>
                  <a:cubicBezTo>
                    <a:pt x="112422" y="402401"/>
                    <a:pt x="118590" y="406335"/>
                    <a:pt x="125186" y="409430"/>
                  </a:cubicBezTo>
                  <a:cubicBezTo>
                    <a:pt x="131648" y="412288"/>
                    <a:pt x="140582" y="406858"/>
                    <a:pt x="136020" y="402477"/>
                  </a:cubicBezTo>
                  <a:cubicBezTo>
                    <a:pt x="131458" y="398096"/>
                    <a:pt x="126516" y="396000"/>
                    <a:pt x="117678" y="388094"/>
                  </a:cubicBezTo>
                  <a:cubicBezTo>
                    <a:pt x="112774" y="383894"/>
                    <a:pt x="108373" y="379131"/>
                    <a:pt x="104562" y="373902"/>
                  </a:cubicBezTo>
                  <a:cubicBezTo>
                    <a:pt x="111044" y="378798"/>
                    <a:pt x="117905" y="383160"/>
                    <a:pt x="125090" y="386951"/>
                  </a:cubicBezTo>
                  <a:cubicBezTo>
                    <a:pt x="130783" y="390485"/>
                    <a:pt x="137407" y="392247"/>
                    <a:pt x="144098" y="391999"/>
                  </a:cubicBezTo>
                  <a:cubicBezTo>
                    <a:pt x="147424" y="391999"/>
                    <a:pt x="151606" y="387142"/>
                    <a:pt x="145238" y="382474"/>
                  </a:cubicBezTo>
                  <a:cubicBezTo>
                    <a:pt x="136476" y="377979"/>
                    <a:pt x="128303" y="372416"/>
                    <a:pt x="120909" y="365901"/>
                  </a:cubicBezTo>
                  <a:cubicBezTo>
                    <a:pt x="113876" y="358852"/>
                    <a:pt x="109884" y="352947"/>
                    <a:pt x="111880" y="352852"/>
                  </a:cubicBezTo>
                  <a:cubicBezTo>
                    <a:pt x="113876" y="352757"/>
                    <a:pt x="117678" y="357043"/>
                    <a:pt x="125851" y="359710"/>
                  </a:cubicBezTo>
                  <a:cubicBezTo>
                    <a:pt x="134024" y="362377"/>
                    <a:pt x="142958" y="359710"/>
                    <a:pt x="144003" y="355423"/>
                  </a:cubicBezTo>
                  <a:cubicBezTo>
                    <a:pt x="145048" y="351137"/>
                    <a:pt x="144098" y="352090"/>
                    <a:pt x="136400" y="348280"/>
                  </a:cubicBezTo>
                  <a:close/>
                </a:path>
              </a:pathLst>
            </a:custGeom>
            <a:solidFill>
              <a:srgbClr val="9C644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4690" name="Google Shape;3679;p47">
              <a:extLst>
                <a:ext uri="{FF2B5EF4-FFF2-40B4-BE49-F238E27FC236}">
                  <a16:creationId xmlns:a16="http://schemas.microsoft.com/office/drawing/2014/main" id="{FCD764D9-E037-764A-0BDC-86F6263E00F1}"/>
                </a:ext>
              </a:extLst>
            </p:cNvPr>
            <p:cNvSpPr>
              <a:spLocks/>
            </p:cNvSpPr>
            <p:nvPr/>
          </p:nvSpPr>
          <p:spPr bwMode="auto">
            <a:xfrm>
              <a:off x="5414664" y="3153198"/>
              <a:ext cx="85059" cy="115922"/>
            </a:xfrm>
            <a:custGeom>
              <a:avLst/>
              <a:gdLst>
                <a:gd name="T0" fmla="*/ 0 w 85059"/>
                <a:gd name="T1" fmla="*/ 92413 h 115922"/>
                <a:gd name="T2" fmla="*/ 67382 w 85059"/>
                <a:gd name="T3" fmla="*/ 114320 h 115922"/>
                <a:gd name="T4" fmla="*/ 85059 w 85059"/>
                <a:gd name="T5" fmla="*/ 38882 h 115922"/>
                <a:gd name="T6" fmla="*/ 54647 w 85059"/>
                <a:gd name="T7" fmla="*/ 20 h 115922"/>
                <a:gd name="T8" fmla="*/ 0 w 85059"/>
                <a:gd name="T9" fmla="*/ 92413 h 1159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059" h="115922" extrusionOk="0">
                  <a:moveTo>
                    <a:pt x="0" y="92413"/>
                  </a:moveTo>
                  <a:cubicBezTo>
                    <a:pt x="0" y="92413"/>
                    <a:pt x="30792" y="123179"/>
                    <a:pt x="67382" y="114320"/>
                  </a:cubicBezTo>
                  <a:cubicBezTo>
                    <a:pt x="72609" y="110796"/>
                    <a:pt x="85059" y="38882"/>
                    <a:pt x="85059" y="38882"/>
                  </a:cubicBezTo>
                  <a:cubicBezTo>
                    <a:pt x="85059" y="38882"/>
                    <a:pt x="85059" y="-1027"/>
                    <a:pt x="54647" y="20"/>
                  </a:cubicBezTo>
                  <a:cubicBezTo>
                    <a:pt x="24235" y="1068"/>
                    <a:pt x="0" y="92413"/>
                    <a:pt x="0" y="92413"/>
                  </a:cubicBez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grpSp>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Google Shape;594;p17">
            <a:extLst>
              <a:ext uri="{FF2B5EF4-FFF2-40B4-BE49-F238E27FC236}">
                <a16:creationId xmlns:a16="http://schemas.microsoft.com/office/drawing/2014/main" id="{DF314DDC-28FA-911B-B048-01BF783518BA}"/>
              </a:ext>
            </a:extLst>
          </p:cNvPr>
          <p:cNvSpPr txBox="1">
            <a:spLocks noGrp="1" noChangeArrowheads="1"/>
          </p:cNvSpPr>
          <p:nvPr>
            <p:ph type="title"/>
          </p:nvPr>
        </p:nvSpPr>
        <p:spPr>
          <a:xfrm>
            <a:off x="366713" y="339725"/>
            <a:ext cx="7874000" cy="1082675"/>
          </a:xfrm>
        </p:spPr>
        <p:txBody>
          <a:bodyPr/>
          <a:lstStyle/>
          <a:p>
            <a:pPr eaLnBrk="1" hangingPunct="1">
              <a:lnSpc>
                <a:spcPct val="80000"/>
              </a:lnSpc>
              <a:spcBef>
                <a:spcPct val="0"/>
              </a:spcBef>
              <a:spcAft>
                <a:spcPct val="0"/>
              </a:spcAft>
              <a:buClr>
                <a:schemeClr val="accent2"/>
              </a:buClr>
              <a:buFont typeface="Raleway Thin" pitchFamily="2" charset="77"/>
              <a:buNone/>
            </a:pPr>
            <a:r>
              <a:rPr lang="en-US" altLang="en-US" sz="4800">
                <a:solidFill>
                  <a:schemeClr val="accent2"/>
                </a:solidFill>
                <a:latin typeface="Raleway Thin" pitchFamily="2" charset="77"/>
                <a:cs typeface="Arial" panose="020B0604020202020204" pitchFamily="34" charset="0"/>
                <a:sym typeface="Raleway Thin" pitchFamily="2" charset="77"/>
              </a:rPr>
              <a:t>Element of Fear &amp; Disgust Dictating Behavior</a:t>
            </a:r>
            <a:endParaRPr lang="en-US" altLang="en-US" sz="4800" b="1">
              <a:solidFill>
                <a:schemeClr val="accent2"/>
              </a:solidFill>
              <a:latin typeface="Raleway Thin" pitchFamily="2" charset="77"/>
              <a:cs typeface="Arial" panose="020B0604020202020204" pitchFamily="34" charset="0"/>
              <a:sym typeface="Raleway Thin" pitchFamily="2" charset="77"/>
            </a:endParaRPr>
          </a:p>
        </p:txBody>
      </p:sp>
      <p:sp>
        <p:nvSpPr>
          <p:cNvPr id="26627" name="Google Shape;595;p17">
            <a:extLst>
              <a:ext uri="{FF2B5EF4-FFF2-40B4-BE49-F238E27FC236}">
                <a16:creationId xmlns:a16="http://schemas.microsoft.com/office/drawing/2014/main" id="{B648FCC5-BEEA-DF74-F634-E9CBECD96389}"/>
              </a:ext>
            </a:extLst>
          </p:cNvPr>
          <p:cNvSpPr txBox="1">
            <a:spLocks noGrp="1" noChangeArrowheads="1"/>
          </p:cNvSpPr>
          <p:nvPr>
            <p:ph type="body" idx="1"/>
          </p:nvPr>
        </p:nvSpPr>
        <p:spPr>
          <a:xfrm>
            <a:off x="363538" y="1727200"/>
            <a:ext cx="5568950" cy="3071813"/>
          </a:xfrm>
        </p:spPr>
        <p:txBody>
          <a:bodyPr/>
          <a:lstStyle/>
          <a:p>
            <a:pPr eaLnBrk="1" hangingPunct="1">
              <a:lnSpc>
                <a:spcPct val="110000"/>
              </a:lnSpc>
              <a:spcAft>
                <a:spcPct val="0"/>
              </a:spcAft>
              <a:buClr>
                <a:schemeClr val="accent1"/>
              </a:buClr>
              <a:buFont typeface="Barlow Light" panose="020F0302020204030204" pitchFamily="34" charset="0"/>
              <a:buChar char="▸"/>
            </a:pPr>
            <a:r>
              <a:rPr lang="en-US" altLang="en-US" sz="2000">
                <a:solidFill>
                  <a:srgbClr val="3A3F50"/>
                </a:solidFill>
                <a:latin typeface="Barlow Light" panose="020F0302020204030204" pitchFamily="34" charset="0"/>
                <a:cs typeface="Arial" panose="020B0604020202020204" pitchFamily="34" charset="0"/>
                <a:sym typeface="Barlow Light" panose="020F0302020204030204" pitchFamily="34" charset="0"/>
              </a:rPr>
              <a:t>Having Control </a:t>
            </a:r>
          </a:p>
          <a:p>
            <a:pPr lvl="1" eaLnBrk="1" hangingPunct="1">
              <a:lnSpc>
                <a:spcPct val="110000"/>
              </a:lnSpc>
              <a:spcAft>
                <a:spcPct val="0"/>
              </a:spcAft>
              <a:buClr>
                <a:schemeClr val="accent1"/>
              </a:buClr>
              <a:buFont typeface="Barlow Light" panose="020F0302020204030204" pitchFamily="34" charset="0"/>
              <a:buChar char="▹"/>
            </a:pPr>
            <a:r>
              <a:rPr lang="en-US" altLang="en-US" sz="2000">
                <a:solidFill>
                  <a:srgbClr val="3A3F50"/>
                </a:solidFill>
                <a:latin typeface="Barlow Light" panose="020F0302020204030204" pitchFamily="34" charset="0"/>
                <a:cs typeface="Arial" panose="020B0604020202020204" pitchFamily="34" charset="0"/>
                <a:sym typeface="Barlow Light" panose="020F0302020204030204" pitchFamily="34" charset="0"/>
              </a:rPr>
              <a:t>Knowing the outcome </a:t>
            </a:r>
          </a:p>
          <a:p>
            <a:pPr eaLnBrk="1" hangingPunct="1">
              <a:lnSpc>
                <a:spcPct val="110000"/>
              </a:lnSpc>
              <a:spcAft>
                <a:spcPct val="0"/>
              </a:spcAft>
              <a:buClr>
                <a:schemeClr val="accent1"/>
              </a:buClr>
              <a:buFont typeface="Barlow Light" panose="020F0302020204030204" pitchFamily="34" charset="0"/>
              <a:buChar char="▸"/>
            </a:pPr>
            <a:r>
              <a:rPr lang="en-US" altLang="en-US" sz="2000">
                <a:solidFill>
                  <a:srgbClr val="3A3F50"/>
                </a:solidFill>
                <a:latin typeface="Barlow Light" panose="020F0302020204030204" pitchFamily="34" charset="0"/>
                <a:cs typeface="Arial" panose="020B0604020202020204" pitchFamily="34" charset="0"/>
                <a:sym typeface="Barlow Light" panose="020F0302020204030204" pitchFamily="34" charset="0"/>
              </a:rPr>
              <a:t>Purchase the Familiar  </a:t>
            </a:r>
          </a:p>
          <a:p>
            <a:pPr eaLnBrk="1" hangingPunct="1">
              <a:lnSpc>
                <a:spcPct val="110000"/>
              </a:lnSpc>
              <a:spcAft>
                <a:spcPct val="0"/>
              </a:spcAft>
              <a:buClr>
                <a:schemeClr val="accent1"/>
              </a:buClr>
              <a:buFont typeface="Barlow Light" panose="020F0302020204030204" pitchFamily="34" charset="0"/>
              <a:buChar char="▸"/>
            </a:pPr>
            <a:r>
              <a:rPr lang="en-US" altLang="en-US" sz="2000">
                <a:solidFill>
                  <a:srgbClr val="3A3F50"/>
                </a:solidFill>
                <a:latin typeface="Barlow Light" panose="020F0302020204030204" pitchFamily="34" charset="0"/>
                <a:cs typeface="Arial" panose="020B0604020202020204" pitchFamily="34" charset="0"/>
                <a:sym typeface="Barlow Light" panose="020F0302020204030204" pitchFamily="34" charset="0"/>
              </a:rPr>
              <a:t>Staying Home </a:t>
            </a:r>
          </a:p>
          <a:p>
            <a:pPr lvl="1" eaLnBrk="1" hangingPunct="1">
              <a:lnSpc>
                <a:spcPct val="110000"/>
              </a:lnSpc>
              <a:spcAft>
                <a:spcPct val="0"/>
              </a:spcAft>
              <a:buClr>
                <a:schemeClr val="accent1"/>
              </a:buClr>
              <a:buFont typeface="Barlow Light" panose="020F0302020204030204" pitchFamily="34" charset="0"/>
              <a:buChar char="▹"/>
            </a:pPr>
            <a:r>
              <a:rPr lang="en-US" altLang="en-US" sz="2000">
                <a:solidFill>
                  <a:srgbClr val="3A3F50"/>
                </a:solidFill>
                <a:latin typeface="Barlow Light" panose="020F0302020204030204" pitchFamily="34" charset="0"/>
                <a:cs typeface="Arial" panose="020B0604020202020204" pitchFamily="34" charset="0"/>
                <a:sym typeface="Barlow Light" panose="020F0302020204030204" pitchFamily="34" charset="0"/>
              </a:rPr>
              <a:t>Create &amp; Maintain safe area</a:t>
            </a:r>
          </a:p>
          <a:p>
            <a:pPr eaLnBrk="1" hangingPunct="1">
              <a:lnSpc>
                <a:spcPct val="110000"/>
              </a:lnSpc>
              <a:spcAft>
                <a:spcPct val="0"/>
              </a:spcAft>
              <a:buClr>
                <a:schemeClr val="accent1"/>
              </a:buClr>
              <a:buFont typeface="Barlow Light" panose="020F0302020204030204" pitchFamily="34" charset="0"/>
              <a:buChar char="▸"/>
            </a:pPr>
            <a:r>
              <a:rPr lang="en-US" altLang="en-US" sz="2000">
                <a:solidFill>
                  <a:srgbClr val="3A3F50"/>
                </a:solidFill>
                <a:latin typeface="Barlow Light" panose="020F0302020204030204" pitchFamily="34" charset="0"/>
                <a:cs typeface="Arial" panose="020B0604020202020204" pitchFamily="34" charset="0"/>
                <a:sym typeface="Barlow Light" panose="020F0302020204030204" pitchFamily="34" charset="0"/>
              </a:rPr>
              <a:t>Requesting DELIVERY to maintain control zone</a:t>
            </a:r>
          </a:p>
        </p:txBody>
      </p:sp>
      <p:sp>
        <p:nvSpPr>
          <p:cNvPr id="26628" name="Google Shape;596;p17">
            <a:extLst>
              <a:ext uri="{FF2B5EF4-FFF2-40B4-BE49-F238E27FC236}">
                <a16:creationId xmlns:a16="http://schemas.microsoft.com/office/drawing/2014/main" id="{25D42D3D-A4B4-2070-4DE9-8354BF19C320}"/>
              </a:ext>
            </a:extLst>
          </p:cNvPr>
          <p:cNvSpPr>
            <a:spLocks noGrp="1" noChangeArrowheads="1"/>
          </p:cNvSpPr>
          <p:nvPr>
            <p:ph type="sldNum" sz="quarter" idx="10"/>
          </p:nvPr>
        </p:nvSpPr>
        <p:spPr>
          <a:noFill/>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478C0B33-553E-4440-BD31-DC5859D62DA3}" type="slidenum">
              <a:rPr lang="en-US" altLang="en-US" sz="1200">
                <a:solidFill>
                  <a:srgbClr val="FFFFFF"/>
                </a:solidFill>
                <a:latin typeface="Barlow Light" panose="020F0302020204030204" pitchFamily="34" charset="0"/>
                <a:sym typeface="Barlow Light" panose="020F0302020204030204" pitchFamily="34" charset="0"/>
              </a:rPr>
              <a:pPr/>
              <a:t>9</a:t>
            </a:fld>
            <a:endParaRPr lang="en-US" altLang="en-US" sz="1200">
              <a:solidFill>
                <a:srgbClr val="FFFFFF"/>
              </a:solidFill>
              <a:latin typeface="Barlow Light" panose="020F0302020204030204" pitchFamily="34" charset="0"/>
              <a:sym typeface="Barlow Light" panose="020F0302020204030204" pitchFamily="34" charset="0"/>
            </a:endParaRPr>
          </a:p>
        </p:txBody>
      </p:sp>
      <p:grpSp>
        <p:nvGrpSpPr>
          <p:cNvPr id="26629" name="Google Shape;3819;p48">
            <a:extLst>
              <a:ext uri="{FF2B5EF4-FFF2-40B4-BE49-F238E27FC236}">
                <a16:creationId xmlns:a16="http://schemas.microsoft.com/office/drawing/2014/main" id="{B8C7F9E6-EA92-34F5-02BA-403573A0EEBA}"/>
              </a:ext>
            </a:extLst>
          </p:cNvPr>
          <p:cNvGrpSpPr>
            <a:grpSpLocks/>
          </p:cNvGrpSpPr>
          <p:nvPr/>
        </p:nvGrpSpPr>
        <p:grpSpPr bwMode="auto">
          <a:xfrm>
            <a:off x="5932488" y="1727200"/>
            <a:ext cx="2579687" cy="2698750"/>
            <a:chOff x="2473900" y="225896"/>
            <a:chExt cx="3899746" cy="4762328"/>
          </a:xfrm>
        </p:grpSpPr>
        <p:sp>
          <p:nvSpPr>
            <p:cNvPr id="26630" name="Google Shape;3820;p48">
              <a:extLst>
                <a:ext uri="{FF2B5EF4-FFF2-40B4-BE49-F238E27FC236}">
                  <a16:creationId xmlns:a16="http://schemas.microsoft.com/office/drawing/2014/main" id="{051B9E82-7E78-139B-E71C-BD1E92E8572E}"/>
                </a:ext>
              </a:extLst>
            </p:cNvPr>
            <p:cNvSpPr>
              <a:spLocks/>
            </p:cNvSpPr>
            <p:nvPr/>
          </p:nvSpPr>
          <p:spPr bwMode="auto">
            <a:xfrm>
              <a:off x="3961606" y="3558431"/>
              <a:ext cx="1029717" cy="605511"/>
            </a:xfrm>
            <a:custGeom>
              <a:avLst/>
              <a:gdLst>
                <a:gd name="T0" fmla="*/ 850397 w 1029717"/>
                <a:gd name="T1" fmla="*/ 593403 h 605511"/>
                <a:gd name="T2" fmla="*/ 15367 w 1029717"/>
                <a:gd name="T3" fmla="*/ 111819 h 605511"/>
                <a:gd name="T4" fmla="*/ 4193 w 1029717"/>
                <a:gd name="T5" fmla="*/ 69490 h 605511"/>
                <a:gd name="T6" fmla="*/ 16603 w 1029717"/>
                <a:gd name="T7" fmla="*/ 57622 h 605511"/>
                <a:gd name="T8" fmla="*/ 121683 w 1029717"/>
                <a:gd name="T9" fmla="*/ 3425 h 605511"/>
                <a:gd name="T10" fmla="*/ 151163 w 1029717"/>
                <a:gd name="T11" fmla="*/ 4092 h 605511"/>
                <a:gd name="T12" fmla="*/ 1014246 w 1029717"/>
                <a:gd name="T13" fmla="*/ 501868 h 605511"/>
                <a:gd name="T14" fmla="*/ 1025619 w 1029717"/>
                <a:gd name="T15" fmla="*/ 543997 h 605511"/>
                <a:gd name="T16" fmla="*/ 1013010 w 1029717"/>
                <a:gd name="T17" fmla="*/ 556065 h 605511"/>
                <a:gd name="T18" fmla="*/ 936934 w 1029717"/>
                <a:gd name="T19" fmla="*/ 595404 h 605511"/>
                <a:gd name="T20" fmla="*/ 850397 w 1029717"/>
                <a:gd name="T21" fmla="*/ 593403 h 6055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29717" h="605511" extrusionOk="0">
                  <a:moveTo>
                    <a:pt x="850397" y="593403"/>
                  </a:moveTo>
                  <a:lnTo>
                    <a:pt x="15367" y="111819"/>
                  </a:lnTo>
                  <a:cubicBezTo>
                    <a:pt x="618" y="103218"/>
                    <a:pt x="-4384" y="84273"/>
                    <a:pt x="4193" y="69490"/>
                  </a:cubicBezTo>
                  <a:cubicBezTo>
                    <a:pt x="7132" y="64442"/>
                    <a:pt x="11430" y="60327"/>
                    <a:pt x="16603" y="57622"/>
                  </a:cubicBezTo>
                  <a:lnTo>
                    <a:pt x="121683" y="3425"/>
                  </a:lnTo>
                  <a:cubicBezTo>
                    <a:pt x="130993" y="-1366"/>
                    <a:pt x="142081" y="-1118"/>
                    <a:pt x="151163" y="4092"/>
                  </a:cubicBezTo>
                  <a:lnTo>
                    <a:pt x="1014246" y="501868"/>
                  </a:lnTo>
                  <a:cubicBezTo>
                    <a:pt x="1029005" y="510355"/>
                    <a:pt x="1034092" y="529214"/>
                    <a:pt x="1025619" y="543997"/>
                  </a:cubicBezTo>
                  <a:cubicBezTo>
                    <a:pt x="1022662" y="549150"/>
                    <a:pt x="1018287" y="553341"/>
                    <a:pt x="1013010" y="556065"/>
                  </a:cubicBezTo>
                  <a:lnTo>
                    <a:pt x="936934" y="595404"/>
                  </a:lnTo>
                  <a:cubicBezTo>
                    <a:pt x="909632" y="609558"/>
                    <a:pt x="877014" y="608805"/>
                    <a:pt x="850397" y="593403"/>
                  </a:cubicBezTo>
                  <a:close/>
                </a:path>
              </a:pathLst>
            </a:custGeom>
            <a:solidFill>
              <a:srgbClr val="D6D8E5">
                <a:alpha val="39999"/>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6631" name="Google Shape;3821;p48">
              <a:extLst>
                <a:ext uri="{FF2B5EF4-FFF2-40B4-BE49-F238E27FC236}">
                  <a16:creationId xmlns:a16="http://schemas.microsoft.com/office/drawing/2014/main" id="{F3E0C073-538A-192D-28F3-27329113411D}"/>
                </a:ext>
              </a:extLst>
            </p:cNvPr>
            <p:cNvSpPr>
              <a:spLocks/>
            </p:cNvSpPr>
            <p:nvPr/>
          </p:nvSpPr>
          <p:spPr bwMode="auto">
            <a:xfrm>
              <a:off x="4042969" y="1357120"/>
              <a:ext cx="929840" cy="2717164"/>
            </a:xfrm>
            <a:custGeom>
              <a:avLst/>
              <a:gdLst>
                <a:gd name="T0" fmla="*/ 820195 w 929840"/>
                <a:gd name="T1" fmla="*/ 2704036 h 2717164"/>
                <a:gd name="T2" fmla="*/ 108694 w 929840"/>
                <a:gd name="T3" fmla="*/ 2292556 h 2717164"/>
                <a:gd name="T4" fmla="*/ 0 w 929840"/>
                <a:gd name="T5" fmla="*/ 2083768 h 2717164"/>
                <a:gd name="T6" fmla="*/ 0 w 929840"/>
                <a:gd name="T7" fmla="*/ 95710 h 2717164"/>
                <a:gd name="T8" fmla="*/ 109169 w 929840"/>
                <a:gd name="T9" fmla="*/ 13128 h 2717164"/>
                <a:gd name="T10" fmla="*/ 820671 w 929840"/>
                <a:gd name="T11" fmla="*/ 424608 h 2717164"/>
                <a:gd name="T12" fmla="*/ 929840 w 929840"/>
                <a:gd name="T13" fmla="*/ 633396 h 2717164"/>
                <a:gd name="T14" fmla="*/ 929840 w 929840"/>
                <a:gd name="T15" fmla="*/ 2621454 h 2717164"/>
                <a:gd name="T16" fmla="*/ 820195 w 929840"/>
                <a:gd name="T17" fmla="*/ 2704036 h 27171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29840" h="2717164" extrusionOk="0">
                  <a:moveTo>
                    <a:pt x="820195" y="2704036"/>
                  </a:moveTo>
                  <a:lnTo>
                    <a:pt x="108694" y="2292556"/>
                  </a:lnTo>
                  <a:cubicBezTo>
                    <a:pt x="48403" y="2257695"/>
                    <a:pt x="0" y="2164254"/>
                    <a:pt x="0" y="2083768"/>
                  </a:cubicBezTo>
                  <a:lnTo>
                    <a:pt x="0" y="95710"/>
                  </a:lnTo>
                  <a:cubicBezTo>
                    <a:pt x="0" y="15224"/>
                    <a:pt x="48879" y="-21733"/>
                    <a:pt x="109169" y="13128"/>
                  </a:cubicBezTo>
                  <a:lnTo>
                    <a:pt x="820671" y="424608"/>
                  </a:lnTo>
                  <a:cubicBezTo>
                    <a:pt x="880961" y="459470"/>
                    <a:pt x="929840" y="552910"/>
                    <a:pt x="929840" y="633396"/>
                  </a:cubicBezTo>
                  <a:lnTo>
                    <a:pt x="929840" y="2621454"/>
                  </a:lnTo>
                  <a:cubicBezTo>
                    <a:pt x="929365" y="2701941"/>
                    <a:pt x="880486" y="2738897"/>
                    <a:pt x="820195" y="2704036"/>
                  </a:cubicBezTo>
                  <a:close/>
                </a:path>
              </a:pathLst>
            </a:custGeom>
            <a:solidFill>
              <a:srgbClr val="B1B4C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6632" name="Google Shape;3822;p48">
              <a:extLst>
                <a:ext uri="{FF2B5EF4-FFF2-40B4-BE49-F238E27FC236}">
                  <a16:creationId xmlns:a16="http://schemas.microsoft.com/office/drawing/2014/main" id="{3E57AFB5-53CB-7923-6445-9636F7145359}"/>
                </a:ext>
              </a:extLst>
            </p:cNvPr>
            <p:cNvSpPr>
              <a:spLocks/>
            </p:cNvSpPr>
            <p:nvPr/>
          </p:nvSpPr>
          <p:spPr bwMode="auto">
            <a:xfrm>
              <a:off x="4875432" y="3975622"/>
              <a:ext cx="56391" cy="121443"/>
            </a:xfrm>
            <a:custGeom>
              <a:avLst/>
              <a:gdLst>
                <a:gd name="T0" fmla="*/ 0 w 56391"/>
                <a:gd name="T1" fmla="*/ 121444 h 121443"/>
                <a:gd name="T2" fmla="*/ 56391 w 56391"/>
                <a:gd name="T3" fmla="*/ 92869 h 121443"/>
                <a:gd name="T4" fmla="*/ 2282 w 56391"/>
                <a:gd name="T5" fmla="*/ 0 h 121443"/>
                <a:gd name="T6" fmla="*/ 0 w 56391"/>
                <a:gd name="T7" fmla="*/ 121444 h 1214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391" h="121443" extrusionOk="0">
                  <a:moveTo>
                    <a:pt x="0" y="121444"/>
                  </a:moveTo>
                  <a:lnTo>
                    <a:pt x="56391" y="92869"/>
                  </a:lnTo>
                  <a:lnTo>
                    <a:pt x="2282" y="0"/>
                  </a:lnTo>
                  <a:lnTo>
                    <a:pt x="0" y="121444"/>
                  </a:lnTo>
                  <a:close/>
                </a:path>
              </a:pathLst>
            </a:custGeom>
            <a:solidFill>
              <a:srgbClr val="B1B4C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6633" name="Google Shape;3823;p48">
              <a:extLst>
                <a:ext uri="{FF2B5EF4-FFF2-40B4-BE49-F238E27FC236}">
                  <a16:creationId xmlns:a16="http://schemas.microsoft.com/office/drawing/2014/main" id="{0B5D34D7-168C-186C-8B25-46F012B7A1B7}"/>
                </a:ext>
              </a:extLst>
            </p:cNvPr>
            <p:cNvSpPr>
              <a:spLocks/>
            </p:cNvSpPr>
            <p:nvPr/>
          </p:nvSpPr>
          <p:spPr bwMode="auto">
            <a:xfrm>
              <a:off x="4031462" y="1362819"/>
              <a:ext cx="51922" cy="76581"/>
            </a:xfrm>
            <a:custGeom>
              <a:avLst/>
              <a:gdLst>
                <a:gd name="T0" fmla="*/ 0 w 51922"/>
                <a:gd name="T1" fmla="*/ 27242 h 76581"/>
                <a:gd name="T2" fmla="*/ 51922 w 51922"/>
                <a:gd name="T3" fmla="*/ 0 h 76581"/>
                <a:gd name="T4" fmla="*/ 41461 w 51922"/>
                <a:gd name="T5" fmla="*/ 76581 h 76581"/>
                <a:gd name="T6" fmla="*/ 0 w 51922"/>
                <a:gd name="T7" fmla="*/ 27242 h 765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922" h="76581" extrusionOk="0">
                  <a:moveTo>
                    <a:pt x="0" y="27242"/>
                  </a:moveTo>
                  <a:lnTo>
                    <a:pt x="51922" y="0"/>
                  </a:lnTo>
                  <a:lnTo>
                    <a:pt x="41461" y="76581"/>
                  </a:lnTo>
                  <a:lnTo>
                    <a:pt x="0" y="27242"/>
                  </a:lnTo>
                  <a:close/>
                </a:path>
              </a:pathLst>
            </a:custGeom>
            <a:solidFill>
              <a:srgbClr val="B1B4C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6634" name="Google Shape;3824;p48">
              <a:extLst>
                <a:ext uri="{FF2B5EF4-FFF2-40B4-BE49-F238E27FC236}">
                  <a16:creationId xmlns:a16="http://schemas.microsoft.com/office/drawing/2014/main" id="{2FE30596-1CCA-E9D1-0ABC-081426B197DD}"/>
                </a:ext>
              </a:extLst>
            </p:cNvPr>
            <p:cNvSpPr>
              <a:spLocks/>
            </p:cNvSpPr>
            <p:nvPr/>
          </p:nvSpPr>
          <p:spPr bwMode="auto">
            <a:xfrm>
              <a:off x="3997133" y="1379805"/>
              <a:ext cx="929842" cy="2717228"/>
            </a:xfrm>
            <a:custGeom>
              <a:avLst/>
              <a:gdLst>
                <a:gd name="T0" fmla="*/ 820671 w 929842"/>
                <a:gd name="T1" fmla="*/ 2704116 h 2717228"/>
                <a:gd name="T2" fmla="*/ 109169 w 929842"/>
                <a:gd name="T3" fmla="*/ 2292636 h 2717228"/>
                <a:gd name="T4" fmla="*/ 0 w 929842"/>
                <a:gd name="T5" fmla="*/ 2083752 h 2717228"/>
                <a:gd name="T6" fmla="*/ 0 w 929842"/>
                <a:gd name="T7" fmla="*/ 95790 h 2717228"/>
                <a:gd name="T8" fmla="*/ 109169 w 929842"/>
                <a:gd name="T9" fmla="*/ 13113 h 2717228"/>
                <a:gd name="T10" fmla="*/ 820671 w 929842"/>
                <a:gd name="T11" fmla="*/ 424593 h 2717228"/>
                <a:gd name="T12" fmla="*/ 929840 w 929842"/>
                <a:gd name="T13" fmla="*/ 633476 h 2717228"/>
                <a:gd name="T14" fmla="*/ 929840 w 929842"/>
                <a:gd name="T15" fmla="*/ 2621439 h 2717228"/>
                <a:gd name="T16" fmla="*/ 820671 w 929842"/>
                <a:gd name="T17" fmla="*/ 2704116 h 27172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29842" h="2717228" extrusionOk="0">
                  <a:moveTo>
                    <a:pt x="820671" y="2704116"/>
                  </a:moveTo>
                  <a:lnTo>
                    <a:pt x="109169" y="2292636"/>
                  </a:lnTo>
                  <a:cubicBezTo>
                    <a:pt x="48879" y="2257774"/>
                    <a:pt x="0" y="2164239"/>
                    <a:pt x="0" y="2083752"/>
                  </a:cubicBezTo>
                  <a:lnTo>
                    <a:pt x="0" y="95790"/>
                  </a:lnTo>
                  <a:cubicBezTo>
                    <a:pt x="0" y="15303"/>
                    <a:pt x="48879" y="-21749"/>
                    <a:pt x="109169" y="13113"/>
                  </a:cubicBezTo>
                  <a:lnTo>
                    <a:pt x="820671" y="424593"/>
                  </a:lnTo>
                  <a:cubicBezTo>
                    <a:pt x="880961" y="459454"/>
                    <a:pt x="929840" y="552990"/>
                    <a:pt x="929840" y="633476"/>
                  </a:cubicBezTo>
                  <a:lnTo>
                    <a:pt x="929840" y="2621439"/>
                  </a:lnTo>
                  <a:cubicBezTo>
                    <a:pt x="930221" y="2701925"/>
                    <a:pt x="880961" y="2738977"/>
                    <a:pt x="820671" y="2704116"/>
                  </a:cubicBezTo>
                  <a:close/>
                </a:path>
              </a:pathLst>
            </a:custGeom>
            <a:solidFill>
              <a:srgbClr val="616E8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6635" name="Google Shape;3825;p48">
              <a:extLst>
                <a:ext uri="{FF2B5EF4-FFF2-40B4-BE49-F238E27FC236}">
                  <a16:creationId xmlns:a16="http://schemas.microsoft.com/office/drawing/2014/main" id="{2FE6BE5A-6E63-DD8B-20B7-0D9C313C197D}"/>
                </a:ext>
              </a:extLst>
            </p:cNvPr>
            <p:cNvSpPr>
              <a:spLocks/>
            </p:cNvSpPr>
            <p:nvPr/>
          </p:nvSpPr>
          <p:spPr bwMode="auto">
            <a:xfrm>
              <a:off x="3989621" y="1384880"/>
              <a:ext cx="929745" cy="2717215"/>
            </a:xfrm>
            <a:custGeom>
              <a:avLst/>
              <a:gdLst>
                <a:gd name="T0" fmla="*/ 929745 w 929745"/>
                <a:gd name="T1" fmla="*/ 633449 h 2717215"/>
                <a:gd name="T2" fmla="*/ 929745 w 929745"/>
                <a:gd name="T3" fmla="*/ 2621412 h 2717215"/>
                <a:gd name="T4" fmla="*/ 820671 w 929745"/>
                <a:gd name="T5" fmla="*/ 2704089 h 2717215"/>
                <a:gd name="T6" fmla="*/ 541567 w 929745"/>
                <a:gd name="T7" fmla="*/ 2542736 h 2717215"/>
                <a:gd name="T8" fmla="*/ 454840 w 929745"/>
                <a:gd name="T9" fmla="*/ 2492539 h 2717215"/>
                <a:gd name="T10" fmla="*/ 109074 w 929745"/>
                <a:gd name="T11" fmla="*/ 2292514 h 2717215"/>
                <a:gd name="T12" fmla="*/ 0 w 929745"/>
                <a:gd name="T13" fmla="*/ 2083631 h 2717215"/>
                <a:gd name="T14" fmla="*/ 0 w 929745"/>
                <a:gd name="T15" fmla="*/ 95763 h 2717215"/>
                <a:gd name="T16" fmla="*/ 109074 w 929745"/>
                <a:gd name="T17" fmla="*/ 13086 h 2717215"/>
                <a:gd name="T18" fmla="*/ 820671 w 929745"/>
                <a:gd name="T19" fmla="*/ 424566 h 2717215"/>
                <a:gd name="T20" fmla="*/ 929745 w 929745"/>
                <a:gd name="T21" fmla="*/ 633449 h 27172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29745" h="2717215" extrusionOk="0">
                  <a:moveTo>
                    <a:pt x="929745" y="633449"/>
                  </a:moveTo>
                  <a:lnTo>
                    <a:pt x="929745" y="2621412"/>
                  </a:lnTo>
                  <a:cubicBezTo>
                    <a:pt x="929745" y="2701994"/>
                    <a:pt x="880961" y="2738951"/>
                    <a:pt x="820671" y="2704089"/>
                  </a:cubicBezTo>
                  <a:lnTo>
                    <a:pt x="541567" y="2542736"/>
                  </a:lnTo>
                  <a:lnTo>
                    <a:pt x="454840" y="2492539"/>
                  </a:lnTo>
                  <a:lnTo>
                    <a:pt x="109074" y="2292514"/>
                  </a:lnTo>
                  <a:cubicBezTo>
                    <a:pt x="48784" y="2257653"/>
                    <a:pt x="0" y="2164212"/>
                    <a:pt x="0" y="2083631"/>
                  </a:cubicBezTo>
                  <a:lnTo>
                    <a:pt x="0" y="95763"/>
                  </a:lnTo>
                  <a:cubicBezTo>
                    <a:pt x="0" y="15182"/>
                    <a:pt x="48784" y="-21680"/>
                    <a:pt x="109074" y="13086"/>
                  </a:cubicBezTo>
                  <a:lnTo>
                    <a:pt x="820671" y="424566"/>
                  </a:lnTo>
                  <a:cubicBezTo>
                    <a:pt x="880676" y="459428"/>
                    <a:pt x="929745" y="552868"/>
                    <a:pt x="929745" y="633449"/>
                  </a:cubicBezTo>
                  <a:close/>
                </a:path>
              </a:pathLst>
            </a:custGeom>
            <a:solidFill>
              <a:srgbClr val="20232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6636" name="Google Shape;3826;p48">
              <a:extLst>
                <a:ext uri="{FF2B5EF4-FFF2-40B4-BE49-F238E27FC236}">
                  <a16:creationId xmlns:a16="http://schemas.microsoft.com/office/drawing/2014/main" id="{8261C0A1-8C10-D93B-E3D6-0BB6EF82497B}"/>
                </a:ext>
              </a:extLst>
            </p:cNvPr>
            <p:cNvSpPr>
              <a:spLocks/>
            </p:cNvSpPr>
            <p:nvPr/>
          </p:nvSpPr>
          <p:spPr bwMode="auto">
            <a:xfrm>
              <a:off x="4041162" y="1465160"/>
              <a:ext cx="826947" cy="2523815"/>
            </a:xfrm>
            <a:custGeom>
              <a:avLst/>
              <a:gdLst>
                <a:gd name="T0" fmla="*/ 826947 w 826947"/>
                <a:gd name="T1" fmla="*/ 532977 h 2523815"/>
                <a:gd name="T2" fmla="*/ 826947 w 826947"/>
                <a:gd name="T3" fmla="*/ 2469219 h 2523815"/>
                <a:gd name="T4" fmla="*/ 750871 w 826947"/>
                <a:gd name="T5" fmla="*/ 2513319 h 2523815"/>
                <a:gd name="T6" fmla="*/ 528444 w 826947"/>
                <a:gd name="T7" fmla="*/ 2384732 h 2523815"/>
                <a:gd name="T8" fmla="*/ 508759 w 826947"/>
                <a:gd name="T9" fmla="*/ 2373397 h 2523815"/>
                <a:gd name="T10" fmla="*/ 502197 w 826947"/>
                <a:gd name="T11" fmla="*/ 2369492 h 2523815"/>
                <a:gd name="T12" fmla="*/ 453889 w 826947"/>
                <a:gd name="T13" fmla="*/ 2341965 h 2523815"/>
                <a:gd name="T14" fmla="*/ 314670 w 826947"/>
                <a:gd name="T15" fmla="*/ 2261669 h 2523815"/>
                <a:gd name="T16" fmla="*/ 314670 w 826947"/>
                <a:gd name="T17" fmla="*/ 2261669 h 2523815"/>
                <a:gd name="T18" fmla="*/ 256947 w 826947"/>
                <a:gd name="T19" fmla="*/ 2228332 h 2523815"/>
                <a:gd name="T20" fmla="*/ 233744 w 826947"/>
                <a:gd name="T21" fmla="*/ 2214901 h 2523815"/>
                <a:gd name="T22" fmla="*/ 76076 w 826947"/>
                <a:gd name="T23" fmla="*/ 2123747 h 2523815"/>
                <a:gd name="T24" fmla="*/ 0 w 826947"/>
                <a:gd name="T25" fmla="*/ 1991159 h 2523815"/>
                <a:gd name="T26" fmla="*/ 0 w 826947"/>
                <a:gd name="T27" fmla="*/ 54631 h 2523815"/>
                <a:gd name="T28" fmla="*/ 76076 w 826947"/>
                <a:gd name="T29" fmla="*/ 10435 h 2523815"/>
                <a:gd name="T30" fmla="*/ 353659 w 826947"/>
                <a:gd name="T31" fmla="*/ 171122 h 2523815"/>
                <a:gd name="T32" fmla="*/ 353659 w 826947"/>
                <a:gd name="T33" fmla="*/ 171884 h 2523815"/>
                <a:gd name="T34" fmla="*/ 413283 w 826947"/>
                <a:gd name="T35" fmla="*/ 275040 h 2523815"/>
                <a:gd name="T36" fmla="*/ 472813 w 826947"/>
                <a:gd name="T37" fmla="*/ 240654 h 2523815"/>
                <a:gd name="T38" fmla="*/ 472813 w 826947"/>
                <a:gd name="T39" fmla="*/ 239797 h 2523815"/>
                <a:gd name="T40" fmla="*/ 750681 w 826947"/>
                <a:gd name="T41" fmla="*/ 400484 h 2523815"/>
                <a:gd name="T42" fmla="*/ 826947 w 826947"/>
                <a:gd name="T43" fmla="*/ 532977 h 252381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26947" h="2523815" extrusionOk="0">
                  <a:moveTo>
                    <a:pt x="826947" y="532977"/>
                  </a:moveTo>
                  <a:lnTo>
                    <a:pt x="826947" y="2469219"/>
                  </a:lnTo>
                  <a:cubicBezTo>
                    <a:pt x="826947" y="2517987"/>
                    <a:pt x="792808" y="2537799"/>
                    <a:pt x="750871" y="2513319"/>
                  </a:cubicBezTo>
                  <a:lnTo>
                    <a:pt x="528444" y="2384732"/>
                  </a:lnTo>
                  <a:lnTo>
                    <a:pt x="508759" y="2373397"/>
                  </a:lnTo>
                  <a:lnTo>
                    <a:pt x="502197" y="2369492"/>
                  </a:lnTo>
                  <a:lnTo>
                    <a:pt x="453889" y="2341965"/>
                  </a:lnTo>
                  <a:lnTo>
                    <a:pt x="314670" y="2261669"/>
                  </a:lnTo>
                  <a:lnTo>
                    <a:pt x="256947" y="2228332"/>
                  </a:lnTo>
                  <a:lnTo>
                    <a:pt x="233744" y="2214901"/>
                  </a:lnTo>
                  <a:lnTo>
                    <a:pt x="76076" y="2123747"/>
                  </a:lnTo>
                  <a:cubicBezTo>
                    <a:pt x="33949" y="2099363"/>
                    <a:pt x="0" y="2040022"/>
                    <a:pt x="0" y="1991159"/>
                  </a:cubicBezTo>
                  <a:lnTo>
                    <a:pt x="0" y="54631"/>
                  </a:lnTo>
                  <a:cubicBezTo>
                    <a:pt x="0" y="5863"/>
                    <a:pt x="34139" y="-13949"/>
                    <a:pt x="76076" y="10435"/>
                  </a:cubicBezTo>
                  <a:lnTo>
                    <a:pt x="353659" y="171122"/>
                  </a:lnTo>
                  <a:lnTo>
                    <a:pt x="353659" y="171884"/>
                  </a:lnTo>
                  <a:cubicBezTo>
                    <a:pt x="355979" y="213822"/>
                    <a:pt x="378127" y="252141"/>
                    <a:pt x="413283" y="275040"/>
                  </a:cubicBezTo>
                  <a:cubicBezTo>
                    <a:pt x="446186" y="294090"/>
                    <a:pt x="472813" y="278564"/>
                    <a:pt x="472813" y="240654"/>
                  </a:cubicBezTo>
                  <a:cubicBezTo>
                    <a:pt x="472813" y="240654"/>
                    <a:pt x="472813" y="240083"/>
                    <a:pt x="472813" y="239797"/>
                  </a:cubicBezTo>
                  <a:lnTo>
                    <a:pt x="750681" y="400484"/>
                  </a:lnTo>
                  <a:cubicBezTo>
                    <a:pt x="792808" y="424868"/>
                    <a:pt x="826947" y="484590"/>
                    <a:pt x="826947" y="53297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6637" name="Google Shape;3827;p48">
              <a:extLst>
                <a:ext uri="{FF2B5EF4-FFF2-40B4-BE49-F238E27FC236}">
                  <a16:creationId xmlns:a16="http://schemas.microsoft.com/office/drawing/2014/main" id="{0B804799-2D98-ACC0-4AAB-F30185F53CFB}"/>
                </a:ext>
              </a:extLst>
            </p:cNvPr>
            <p:cNvSpPr>
              <a:spLocks/>
            </p:cNvSpPr>
            <p:nvPr/>
          </p:nvSpPr>
          <p:spPr bwMode="auto">
            <a:xfrm rot="-1790023">
              <a:off x="4443891" y="1666407"/>
              <a:ext cx="37024" cy="64039"/>
            </a:xfrm>
            <a:custGeom>
              <a:avLst/>
              <a:gdLst>
                <a:gd name="T0" fmla="*/ 37027 w 37023"/>
                <a:gd name="T1" fmla="*/ 32021 h 64037"/>
                <a:gd name="T2" fmla="*/ 18515 w 37023"/>
                <a:gd name="T3" fmla="*/ 64042 h 64037"/>
                <a:gd name="T4" fmla="*/ 1 w 37023"/>
                <a:gd name="T5" fmla="*/ 32021 h 64037"/>
                <a:gd name="T6" fmla="*/ 18515 w 37023"/>
                <a:gd name="T7" fmla="*/ 1 h 64037"/>
                <a:gd name="T8" fmla="*/ 37027 w 37023"/>
                <a:gd name="T9" fmla="*/ 32021 h 640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023" h="64037" extrusionOk="0">
                  <a:moveTo>
                    <a:pt x="37025" y="32019"/>
                  </a:moveTo>
                  <a:cubicBezTo>
                    <a:pt x="37025" y="49703"/>
                    <a:pt x="28737" y="64038"/>
                    <a:pt x="18513" y="64038"/>
                  </a:cubicBezTo>
                  <a:cubicBezTo>
                    <a:pt x="8289" y="64038"/>
                    <a:pt x="1" y="49703"/>
                    <a:pt x="1" y="32019"/>
                  </a:cubicBezTo>
                  <a:cubicBezTo>
                    <a:pt x="1" y="14336"/>
                    <a:pt x="8289" y="1"/>
                    <a:pt x="18513" y="1"/>
                  </a:cubicBezTo>
                  <a:cubicBezTo>
                    <a:pt x="28737" y="1"/>
                    <a:pt x="37025" y="14336"/>
                    <a:pt x="37025" y="32019"/>
                  </a:cubicBez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6638" name="Google Shape;3828;p48">
              <a:extLst>
                <a:ext uri="{FF2B5EF4-FFF2-40B4-BE49-F238E27FC236}">
                  <a16:creationId xmlns:a16="http://schemas.microsoft.com/office/drawing/2014/main" id="{7B4EB51B-6BDD-3FF5-391B-05731B585F41}"/>
                </a:ext>
              </a:extLst>
            </p:cNvPr>
            <p:cNvSpPr>
              <a:spLocks/>
            </p:cNvSpPr>
            <p:nvPr/>
          </p:nvSpPr>
          <p:spPr bwMode="auto">
            <a:xfrm>
              <a:off x="4445031" y="1680263"/>
              <a:ext cx="19019" cy="24476"/>
            </a:xfrm>
            <a:custGeom>
              <a:avLst/>
              <a:gdLst>
                <a:gd name="T0" fmla="*/ 9510 w 19019"/>
                <a:gd name="T1" fmla="*/ 23170 h 24476"/>
                <a:gd name="T2" fmla="*/ 0 w 19019"/>
                <a:gd name="T3" fmla="*/ 6787 h 24476"/>
                <a:gd name="T4" fmla="*/ 9510 w 19019"/>
                <a:gd name="T5" fmla="*/ 1263 h 24476"/>
                <a:gd name="T6" fmla="*/ 19019 w 19019"/>
                <a:gd name="T7" fmla="*/ 17741 h 24476"/>
                <a:gd name="T8" fmla="*/ 9510 w 19019"/>
                <a:gd name="T9" fmla="*/ 23170 h 24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019" h="24476" extrusionOk="0">
                  <a:moveTo>
                    <a:pt x="9510" y="23170"/>
                  </a:moveTo>
                  <a:cubicBezTo>
                    <a:pt x="3927" y="19532"/>
                    <a:pt x="399" y="13445"/>
                    <a:pt x="0" y="6787"/>
                  </a:cubicBezTo>
                  <a:cubicBezTo>
                    <a:pt x="0" y="691"/>
                    <a:pt x="4279" y="-1690"/>
                    <a:pt x="9510" y="1263"/>
                  </a:cubicBezTo>
                  <a:cubicBezTo>
                    <a:pt x="15130" y="4911"/>
                    <a:pt x="18667" y="11035"/>
                    <a:pt x="19019" y="17741"/>
                  </a:cubicBezTo>
                  <a:cubicBezTo>
                    <a:pt x="18924" y="23742"/>
                    <a:pt x="14740" y="26218"/>
                    <a:pt x="9510" y="23170"/>
                  </a:cubicBezTo>
                  <a:close/>
                </a:path>
              </a:pathLst>
            </a:custGeom>
            <a:solidFill>
              <a:srgbClr val="FFFFFF">
                <a:alpha val="980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6639" name="Google Shape;3829;p48">
              <a:extLst>
                <a:ext uri="{FF2B5EF4-FFF2-40B4-BE49-F238E27FC236}">
                  <a16:creationId xmlns:a16="http://schemas.microsoft.com/office/drawing/2014/main" id="{B1804099-0A25-0177-5B8A-CD8EFBF84FE3}"/>
                </a:ext>
              </a:extLst>
            </p:cNvPr>
            <p:cNvSpPr>
              <a:spLocks/>
            </p:cNvSpPr>
            <p:nvPr/>
          </p:nvSpPr>
          <p:spPr bwMode="auto">
            <a:xfrm>
              <a:off x="4937719" y="2165784"/>
              <a:ext cx="21015" cy="115427"/>
            </a:xfrm>
            <a:custGeom>
              <a:avLst/>
              <a:gdLst>
                <a:gd name="T0" fmla="*/ 10556 w 21015"/>
                <a:gd name="T1" fmla="*/ 114102 h 115427"/>
                <a:gd name="T2" fmla="*/ 10556 w 21015"/>
                <a:gd name="T3" fmla="*/ 114102 h 115427"/>
                <a:gd name="T4" fmla="*/ 0 w 21015"/>
                <a:gd name="T5" fmla="*/ 106196 h 115427"/>
                <a:gd name="T6" fmla="*/ 0 w 21015"/>
                <a:gd name="T7" fmla="*/ 21423 h 115427"/>
                <a:gd name="T8" fmla="*/ 10556 w 21015"/>
                <a:gd name="T9" fmla="*/ 1326 h 115427"/>
                <a:gd name="T10" fmla="*/ 10556 w 21015"/>
                <a:gd name="T11" fmla="*/ 1326 h 115427"/>
                <a:gd name="T12" fmla="*/ 21016 w 21015"/>
                <a:gd name="T13" fmla="*/ 9231 h 115427"/>
                <a:gd name="T14" fmla="*/ 21016 w 21015"/>
                <a:gd name="T15" fmla="*/ 94004 h 115427"/>
                <a:gd name="T16" fmla="*/ 10556 w 21015"/>
                <a:gd name="T17" fmla="*/ 114102 h 1154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015" h="115427" extrusionOk="0">
                  <a:moveTo>
                    <a:pt x="10556" y="114102"/>
                  </a:moveTo>
                  <a:lnTo>
                    <a:pt x="10556" y="114102"/>
                  </a:lnTo>
                  <a:cubicBezTo>
                    <a:pt x="4755" y="117531"/>
                    <a:pt x="0" y="114102"/>
                    <a:pt x="0" y="106196"/>
                  </a:cubicBezTo>
                  <a:lnTo>
                    <a:pt x="0" y="21423"/>
                  </a:lnTo>
                  <a:cubicBezTo>
                    <a:pt x="124" y="13422"/>
                    <a:pt x="4042" y="5964"/>
                    <a:pt x="10556" y="1326"/>
                  </a:cubicBezTo>
                  <a:cubicBezTo>
                    <a:pt x="16356" y="-2103"/>
                    <a:pt x="21016" y="1326"/>
                    <a:pt x="21016" y="9231"/>
                  </a:cubicBezTo>
                  <a:lnTo>
                    <a:pt x="21016" y="94004"/>
                  </a:lnTo>
                  <a:cubicBezTo>
                    <a:pt x="20930" y="101986"/>
                    <a:pt x="17041" y="109453"/>
                    <a:pt x="10556" y="114102"/>
                  </a:cubicBezTo>
                  <a:close/>
                </a:path>
              </a:pathLst>
            </a:custGeom>
            <a:solidFill>
              <a:srgbClr val="757B8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6640" name="Google Shape;3830;p48">
              <a:extLst>
                <a:ext uri="{FF2B5EF4-FFF2-40B4-BE49-F238E27FC236}">
                  <a16:creationId xmlns:a16="http://schemas.microsoft.com/office/drawing/2014/main" id="{52FA543E-C568-4614-4BC5-A5DFC1F9E17E}"/>
                </a:ext>
              </a:extLst>
            </p:cNvPr>
            <p:cNvSpPr>
              <a:spLocks/>
            </p:cNvSpPr>
            <p:nvPr/>
          </p:nvSpPr>
          <p:spPr bwMode="auto">
            <a:xfrm>
              <a:off x="4937719" y="2304659"/>
              <a:ext cx="21015" cy="115427"/>
            </a:xfrm>
            <a:custGeom>
              <a:avLst/>
              <a:gdLst>
                <a:gd name="T0" fmla="*/ 10556 w 21015"/>
                <a:gd name="T1" fmla="*/ 114102 h 115427"/>
                <a:gd name="T2" fmla="*/ 10556 w 21015"/>
                <a:gd name="T3" fmla="*/ 114102 h 115427"/>
                <a:gd name="T4" fmla="*/ 0 w 21015"/>
                <a:gd name="T5" fmla="*/ 106196 h 115427"/>
                <a:gd name="T6" fmla="*/ 0 w 21015"/>
                <a:gd name="T7" fmla="*/ 21423 h 115427"/>
                <a:gd name="T8" fmla="*/ 10556 w 21015"/>
                <a:gd name="T9" fmla="*/ 1326 h 115427"/>
                <a:gd name="T10" fmla="*/ 10556 w 21015"/>
                <a:gd name="T11" fmla="*/ 1326 h 115427"/>
                <a:gd name="T12" fmla="*/ 21016 w 21015"/>
                <a:gd name="T13" fmla="*/ 9232 h 115427"/>
                <a:gd name="T14" fmla="*/ 21016 w 21015"/>
                <a:gd name="T15" fmla="*/ 94004 h 115427"/>
                <a:gd name="T16" fmla="*/ 10556 w 21015"/>
                <a:gd name="T17" fmla="*/ 114102 h 1154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015" h="115427" extrusionOk="0">
                  <a:moveTo>
                    <a:pt x="10556" y="114102"/>
                  </a:moveTo>
                  <a:lnTo>
                    <a:pt x="10556" y="114102"/>
                  </a:lnTo>
                  <a:cubicBezTo>
                    <a:pt x="4755" y="117531"/>
                    <a:pt x="0" y="114102"/>
                    <a:pt x="0" y="106196"/>
                  </a:cubicBezTo>
                  <a:lnTo>
                    <a:pt x="0" y="21423"/>
                  </a:lnTo>
                  <a:cubicBezTo>
                    <a:pt x="124" y="13423"/>
                    <a:pt x="4042" y="5964"/>
                    <a:pt x="10556" y="1326"/>
                  </a:cubicBezTo>
                  <a:cubicBezTo>
                    <a:pt x="16356" y="-2103"/>
                    <a:pt x="21016" y="1326"/>
                    <a:pt x="21016" y="9232"/>
                  </a:cubicBezTo>
                  <a:lnTo>
                    <a:pt x="21016" y="94004"/>
                  </a:lnTo>
                  <a:cubicBezTo>
                    <a:pt x="20930" y="101986"/>
                    <a:pt x="17041" y="109454"/>
                    <a:pt x="10556" y="114102"/>
                  </a:cubicBezTo>
                  <a:close/>
                </a:path>
              </a:pathLst>
            </a:custGeom>
            <a:solidFill>
              <a:srgbClr val="757B8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6641" name="Google Shape;3831;p48">
              <a:extLst>
                <a:ext uri="{FF2B5EF4-FFF2-40B4-BE49-F238E27FC236}">
                  <a16:creationId xmlns:a16="http://schemas.microsoft.com/office/drawing/2014/main" id="{73271FD6-82CD-F83C-71C3-F594EB32936C}"/>
                </a:ext>
              </a:extLst>
            </p:cNvPr>
            <p:cNvSpPr>
              <a:spLocks/>
            </p:cNvSpPr>
            <p:nvPr/>
          </p:nvSpPr>
          <p:spPr bwMode="auto">
            <a:xfrm>
              <a:off x="4126748" y="1626823"/>
              <a:ext cx="636661" cy="579135"/>
            </a:xfrm>
            <a:custGeom>
              <a:avLst/>
              <a:gdLst>
                <a:gd name="T0" fmla="*/ 607277 w 636661"/>
                <a:gd name="T1" fmla="*/ 575624 h 579135"/>
                <a:gd name="T2" fmla="*/ 29384 w 636661"/>
                <a:gd name="T3" fmla="*/ 241392 h 579135"/>
                <a:gd name="T4" fmla="*/ 0 w 636661"/>
                <a:gd name="T5" fmla="*/ 185195 h 579135"/>
                <a:gd name="T6" fmla="*/ 0 w 636661"/>
                <a:gd name="T7" fmla="*/ 25746 h 579135"/>
                <a:gd name="T8" fmla="*/ 29384 w 636661"/>
                <a:gd name="T9" fmla="*/ 3553 h 579135"/>
                <a:gd name="T10" fmla="*/ 607277 w 636661"/>
                <a:gd name="T11" fmla="*/ 337690 h 579135"/>
                <a:gd name="T12" fmla="*/ 636662 w 636661"/>
                <a:gd name="T13" fmla="*/ 393983 h 579135"/>
                <a:gd name="T14" fmla="*/ 636662 w 636661"/>
                <a:gd name="T15" fmla="*/ 553336 h 579135"/>
                <a:gd name="T16" fmla="*/ 607277 w 636661"/>
                <a:gd name="T17" fmla="*/ 575624 h 5791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36661" h="579135" extrusionOk="0">
                  <a:moveTo>
                    <a:pt x="607277" y="575624"/>
                  </a:moveTo>
                  <a:lnTo>
                    <a:pt x="29384" y="241392"/>
                  </a:lnTo>
                  <a:cubicBezTo>
                    <a:pt x="11231" y="228400"/>
                    <a:pt x="323" y="207540"/>
                    <a:pt x="0" y="185195"/>
                  </a:cubicBezTo>
                  <a:lnTo>
                    <a:pt x="0" y="25746"/>
                  </a:lnTo>
                  <a:cubicBezTo>
                    <a:pt x="0" y="4124"/>
                    <a:pt x="13123" y="-5877"/>
                    <a:pt x="29384" y="3553"/>
                  </a:cubicBezTo>
                  <a:lnTo>
                    <a:pt x="607277" y="337690"/>
                  </a:lnTo>
                  <a:cubicBezTo>
                    <a:pt x="625403" y="350749"/>
                    <a:pt x="636301" y="371618"/>
                    <a:pt x="636662" y="393983"/>
                  </a:cubicBezTo>
                  <a:lnTo>
                    <a:pt x="636662" y="553336"/>
                  </a:lnTo>
                  <a:cubicBezTo>
                    <a:pt x="636662" y="575053"/>
                    <a:pt x="623444" y="584959"/>
                    <a:pt x="607277" y="575624"/>
                  </a:cubicBezTo>
                  <a:close/>
                </a:path>
              </a:pathLst>
            </a:custGeom>
            <a:solidFill>
              <a:srgbClr val="E9EAF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6642" name="Google Shape;3832;p48">
              <a:extLst>
                <a:ext uri="{FF2B5EF4-FFF2-40B4-BE49-F238E27FC236}">
                  <a16:creationId xmlns:a16="http://schemas.microsoft.com/office/drawing/2014/main" id="{F895A368-51B3-E886-7653-5F8A415A57F7}"/>
                </a:ext>
              </a:extLst>
            </p:cNvPr>
            <p:cNvSpPr>
              <a:spLocks/>
            </p:cNvSpPr>
            <p:nvPr/>
          </p:nvSpPr>
          <p:spPr bwMode="auto">
            <a:xfrm>
              <a:off x="4126748" y="1794587"/>
              <a:ext cx="81591" cy="147256"/>
            </a:xfrm>
            <a:custGeom>
              <a:avLst/>
              <a:gdLst>
                <a:gd name="T0" fmla="*/ 0 w 81591"/>
                <a:gd name="T1" fmla="*/ 0 h 147256"/>
                <a:gd name="T2" fmla="*/ 0 w 81591"/>
                <a:gd name="T3" fmla="*/ 147256 h 147256"/>
                <a:gd name="T4" fmla="*/ 81592 w 81591"/>
                <a:gd name="T5" fmla="*/ 103822 h 147256"/>
                <a:gd name="T6" fmla="*/ 0 w 81591"/>
                <a:gd name="T7" fmla="*/ 0 h 1472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1591" h="147256" extrusionOk="0">
                  <a:moveTo>
                    <a:pt x="0" y="0"/>
                  </a:moveTo>
                  <a:lnTo>
                    <a:pt x="0" y="147256"/>
                  </a:lnTo>
                  <a:lnTo>
                    <a:pt x="81592" y="103822"/>
                  </a:lnTo>
                  <a:lnTo>
                    <a:pt x="0" y="0"/>
                  </a:lnTo>
                  <a:close/>
                </a:path>
              </a:pathLst>
            </a:custGeom>
            <a:solidFill>
              <a:srgbClr val="E9EAF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6643" name="Google Shape;3833;p48">
              <a:extLst>
                <a:ext uri="{FF2B5EF4-FFF2-40B4-BE49-F238E27FC236}">
                  <a16:creationId xmlns:a16="http://schemas.microsoft.com/office/drawing/2014/main" id="{12F521AF-97D2-6430-147E-DBC408763A48}"/>
                </a:ext>
              </a:extLst>
            </p:cNvPr>
            <p:cNvSpPr>
              <a:spLocks/>
            </p:cNvSpPr>
            <p:nvPr/>
          </p:nvSpPr>
          <p:spPr bwMode="auto">
            <a:xfrm>
              <a:off x="4244285" y="1743629"/>
              <a:ext cx="435820" cy="297370"/>
            </a:xfrm>
            <a:custGeom>
              <a:avLst/>
              <a:gdLst>
                <a:gd name="T0" fmla="*/ 435821 w 435820"/>
                <a:gd name="T1" fmla="*/ 297371 h 297370"/>
                <a:gd name="T2" fmla="*/ 0 w 435820"/>
                <a:gd name="T3" fmla="*/ 45339 h 297370"/>
                <a:gd name="T4" fmla="*/ 0 w 435820"/>
                <a:gd name="T5" fmla="*/ 0 h 297370"/>
                <a:gd name="T6" fmla="*/ 435821 w 435820"/>
                <a:gd name="T7" fmla="*/ 252032 h 297370"/>
                <a:gd name="T8" fmla="*/ 435821 w 435820"/>
                <a:gd name="T9" fmla="*/ 297371 h 2973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5820" h="297370" extrusionOk="0">
                  <a:moveTo>
                    <a:pt x="435821" y="297371"/>
                  </a:moveTo>
                  <a:lnTo>
                    <a:pt x="0" y="45339"/>
                  </a:lnTo>
                  <a:lnTo>
                    <a:pt x="0" y="0"/>
                  </a:lnTo>
                  <a:lnTo>
                    <a:pt x="435821" y="252032"/>
                  </a:lnTo>
                  <a:lnTo>
                    <a:pt x="435821" y="297371"/>
                  </a:lnTo>
                  <a:close/>
                </a:path>
              </a:pathLst>
            </a:custGeom>
            <a:solidFill>
              <a:srgbClr val="D9DAE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6644" name="Google Shape;3834;p48">
              <a:extLst>
                <a:ext uri="{FF2B5EF4-FFF2-40B4-BE49-F238E27FC236}">
                  <a16:creationId xmlns:a16="http://schemas.microsoft.com/office/drawing/2014/main" id="{06D89AEB-AFC0-CD14-5806-7EC6A1AB4B0B}"/>
                </a:ext>
              </a:extLst>
            </p:cNvPr>
            <p:cNvSpPr>
              <a:spLocks/>
            </p:cNvSpPr>
            <p:nvPr/>
          </p:nvSpPr>
          <p:spPr bwMode="auto">
            <a:xfrm>
              <a:off x="4244285" y="1811637"/>
              <a:ext cx="215485" cy="169925"/>
            </a:xfrm>
            <a:custGeom>
              <a:avLst/>
              <a:gdLst>
                <a:gd name="T0" fmla="*/ 215486 w 215485"/>
                <a:gd name="T1" fmla="*/ 169926 h 169925"/>
                <a:gd name="T2" fmla="*/ 0 w 215485"/>
                <a:gd name="T3" fmla="*/ 45244 h 169925"/>
                <a:gd name="T4" fmla="*/ 0 w 215485"/>
                <a:gd name="T5" fmla="*/ 0 h 169925"/>
                <a:gd name="T6" fmla="*/ 215486 w 215485"/>
                <a:gd name="T7" fmla="*/ 124587 h 169925"/>
                <a:gd name="T8" fmla="*/ 215486 w 215485"/>
                <a:gd name="T9" fmla="*/ 169926 h 1699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5485" h="169925" extrusionOk="0">
                  <a:moveTo>
                    <a:pt x="215486" y="169926"/>
                  </a:moveTo>
                  <a:lnTo>
                    <a:pt x="0" y="45244"/>
                  </a:lnTo>
                  <a:lnTo>
                    <a:pt x="0" y="0"/>
                  </a:lnTo>
                  <a:lnTo>
                    <a:pt x="215486" y="124587"/>
                  </a:lnTo>
                  <a:lnTo>
                    <a:pt x="215486" y="169926"/>
                  </a:lnTo>
                  <a:close/>
                </a:path>
              </a:pathLst>
            </a:custGeom>
            <a:solidFill>
              <a:srgbClr val="D9DAE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6645" name="Google Shape;3835;p48">
              <a:extLst>
                <a:ext uri="{FF2B5EF4-FFF2-40B4-BE49-F238E27FC236}">
                  <a16:creationId xmlns:a16="http://schemas.microsoft.com/office/drawing/2014/main" id="{933A1EB6-88D0-05F8-DF6A-90565C8679A4}"/>
                </a:ext>
              </a:extLst>
            </p:cNvPr>
            <p:cNvSpPr>
              <a:spLocks/>
            </p:cNvSpPr>
            <p:nvPr/>
          </p:nvSpPr>
          <p:spPr bwMode="auto">
            <a:xfrm>
              <a:off x="4126748" y="2516077"/>
              <a:ext cx="479945" cy="412011"/>
            </a:xfrm>
            <a:custGeom>
              <a:avLst/>
              <a:gdLst>
                <a:gd name="T0" fmla="*/ 450561 w 479945"/>
                <a:gd name="T1" fmla="*/ 408461 h 412011"/>
                <a:gd name="T2" fmla="*/ 29384 w 479945"/>
                <a:gd name="T3" fmla="*/ 164906 h 412011"/>
                <a:gd name="T4" fmla="*/ 0 w 479945"/>
                <a:gd name="T5" fmla="*/ 108709 h 412011"/>
                <a:gd name="T6" fmla="*/ 0 w 479945"/>
                <a:gd name="T7" fmla="*/ 25746 h 412011"/>
                <a:gd name="T8" fmla="*/ 29384 w 479945"/>
                <a:gd name="T9" fmla="*/ 3553 h 412011"/>
                <a:gd name="T10" fmla="*/ 450561 w 479945"/>
                <a:gd name="T11" fmla="*/ 247107 h 412011"/>
                <a:gd name="T12" fmla="*/ 479945 w 479945"/>
                <a:gd name="T13" fmla="*/ 303304 h 412011"/>
                <a:gd name="T14" fmla="*/ 479945 w 479945"/>
                <a:gd name="T15" fmla="*/ 386172 h 412011"/>
                <a:gd name="T16" fmla="*/ 450561 w 479945"/>
                <a:gd name="T17" fmla="*/ 408461 h 4120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9945" h="412011" extrusionOk="0">
                  <a:moveTo>
                    <a:pt x="450561" y="408461"/>
                  </a:moveTo>
                  <a:lnTo>
                    <a:pt x="29384" y="164906"/>
                  </a:lnTo>
                  <a:cubicBezTo>
                    <a:pt x="11231" y="151914"/>
                    <a:pt x="323" y="131054"/>
                    <a:pt x="0" y="108709"/>
                  </a:cubicBezTo>
                  <a:lnTo>
                    <a:pt x="0" y="25746"/>
                  </a:lnTo>
                  <a:cubicBezTo>
                    <a:pt x="0" y="4124"/>
                    <a:pt x="13123" y="-5877"/>
                    <a:pt x="29384" y="3553"/>
                  </a:cubicBezTo>
                  <a:lnTo>
                    <a:pt x="450561" y="247107"/>
                  </a:lnTo>
                  <a:cubicBezTo>
                    <a:pt x="468686" y="260128"/>
                    <a:pt x="479584" y="280968"/>
                    <a:pt x="479945" y="303304"/>
                  </a:cubicBezTo>
                  <a:lnTo>
                    <a:pt x="479945" y="386172"/>
                  </a:lnTo>
                  <a:cubicBezTo>
                    <a:pt x="479945" y="407889"/>
                    <a:pt x="466727" y="417890"/>
                    <a:pt x="450561" y="408461"/>
                  </a:cubicBezTo>
                  <a:close/>
                </a:path>
              </a:pathLst>
            </a:custGeom>
            <a:solidFill>
              <a:srgbClr val="E9EAF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6646" name="Google Shape;3836;p48">
              <a:extLst>
                <a:ext uri="{FF2B5EF4-FFF2-40B4-BE49-F238E27FC236}">
                  <a16:creationId xmlns:a16="http://schemas.microsoft.com/office/drawing/2014/main" id="{6A6F6F60-08C5-3FB8-5F3D-584B1B3D71DA}"/>
                </a:ext>
              </a:extLst>
            </p:cNvPr>
            <p:cNvSpPr>
              <a:spLocks/>
            </p:cNvSpPr>
            <p:nvPr/>
          </p:nvSpPr>
          <p:spPr bwMode="auto">
            <a:xfrm>
              <a:off x="4126748" y="2604593"/>
              <a:ext cx="81591" cy="147256"/>
            </a:xfrm>
            <a:custGeom>
              <a:avLst/>
              <a:gdLst>
                <a:gd name="T0" fmla="*/ 0 w 81591"/>
                <a:gd name="T1" fmla="*/ 0 h 147256"/>
                <a:gd name="T2" fmla="*/ 0 w 81591"/>
                <a:gd name="T3" fmla="*/ 147256 h 147256"/>
                <a:gd name="T4" fmla="*/ 81592 w 81591"/>
                <a:gd name="T5" fmla="*/ 103822 h 147256"/>
                <a:gd name="T6" fmla="*/ 0 w 81591"/>
                <a:gd name="T7" fmla="*/ 0 h 1472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1591" h="147256" extrusionOk="0">
                  <a:moveTo>
                    <a:pt x="0" y="0"/>
                  </a:moveTo>
                  <a:lnTo>
                    <a:pt x="0" y="147256"/>
                  </a:lnTo>
                  <a:lnTo>
                    <a:pt x="81592" y="103822"/>
                  </a:lnTo>
                  <a:lnTo>
                    <a:pt x="0" y="0"/>
                  </a:lnTo>
                  <a:close/>
                </a:path>
              </a:pathLst>
            </a:custGeom>
            <a:solidFill>
              <a:srgbClr val="E9EAF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6647" name="Google Shape;3837;p48">
              <a:extLst>
                <a:ext uri="{FF2B5EF4-FFF2-40B4-BE49-F238E27FC236}">
                  <a16:creationId xmlns:a16="http://schemas.microsoft.com/office/drawing/2014/main" id="{017F1C1A-4103-6836-1DB6-BE435A26D423}"/>
                </a:ext>
              </a:extLst>
            </p:cNvPr>
            <p:cNvSpPr>
              <a:spLocks/>
            </p:cNvSpPr>
            <p:nvPr/>
          </p:nvSpPr>
          <p:spPr bwMode="auto">
            <a:xfrm>
              <a:off x="4215377" y="2616119"/>
              <a:ext cx="328553" cy="235362"/>
            </a:xfrm>
            <a:custGeom>
              <a:avLst/>
              <a:gdLst>
                <a:gd name="T0" fmla="*/ 328554 w 328553"/>
                <a:gd name="T1" fmla="*/ 235363 h 235362"/>
                <a:gd name="T2" fmla="*/ 0 w 328553"/>
                <a:gd name="T3" fmla="*/ 45339 h 235362"/>
                <a:gd name="T4" fmla="*/ 0 w 328553"/>
                <a:gd name="T5" fmla="*/ 0 h 235362"/>
                <a:gd name="T6" fmla="*/ 328554 w 328553"/>
                <a:gd name="T7" fmla="*/ 190024 h 235362"/>
                <a:gd name="T8" fmla="*/ 328554 w 328553"/>
                <a:gd name="T9" fmla="*/ 235363 h 2353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553" h="235362" extrusionOk="0">
                  <a:moveTo>
                    <a:pt x="328554" y="235363"/>
                  </a:moveTo>
                  <a:lnTo>
                    <a:pt x="0" y="45339"/>
                  </a:lnTo>
                  <a:lnTo>
                    <a:pt x="0" y="0"/>
                  </a:lnTo>
                  <a:lnTo>
                    <a:pt x="328554" y="190024"/>
                  </a:lnTo>
                  <a:lnTo>
                    <a:pt x="328554" y="235363"/>
                  </a:lnTo>
                  <a:close/>
                </a:path>
              </a:pathLst>
            </a:custGeom>
            <a:solidFill>
              <a:srgbClr val="D9DAE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6648" name="Google Shape;3838;p48">
              <a:extLst>
                <a:ext uri="{FF2B5EF4-FFF2-40B4-BE49-F238E27FC236}">
                  <a16:creationId xmlns:a16="http://schemas.microsoft.com/office/drawing/2014/main" id="{734A5752-F47D-5CD7-14A1-15B8371C560A}"/>
                </a:ext>
              </a:extLst>
            </p:cNvPr>
            <p:cNvSpPr>
              <a:spLocks/>
            </p:cNvSpPr>
            <p:nvPr/>
          </p:nvSpPr>
          <p:spPr bwMode="auto">
            <a:xfrm>
              <a:off x="4331202" y="2188583"/>
              <a:ext cx="432207" cy="461037"/>
            </a:xfrm>
            <a:custGeom>
              <a:avLst/>
              <a:gdLst>
                <a:gd name="T0" fmla="*/ 29384 w 432207"/>
                <a:gd name="T1" fmla="*/ 241512 h 461037"/>
                <a:gd name="T2" fmla="*/ 402823 w 432207"/>
                <a:gd name="T3" fmla="*/ 457444 h 461037"/>
                <a:gd name="T4" fmla="*/ 432207 w 432207"/>
                <a:gd name="T5" fmla="*/ 435251 h 461037"/>
                <a:gd name="T6" fmla="*/ 432207 w 432207"/>
                <a:gd name="T7" fmla="*/ 275517 h 461037"/>
                <a:gd name="T8" fmla="*/ 402823 w 432207"/>
                <a:gd name="T9" fmla="*/ 219319 h 461037"/>
                <a:gd name="T10" fmla="*/ 29384 w 432207"/>
                <a:gd name="T11" fmla="*/ 3578 h 461037"/>
                <a:gd name="T12" fmla="*/ 0 w 432207"/>
                <a:gd name="T13" fmla="*/ 25866 h 461037"/>
                <a:gd name="T14" fmla="*/ 0 w 432207"/>
                <a:gd name="T15" fmla="*/ 185315 h 461037"/>
                <a:gd name="T16" fmla="*/ 29384 w 432207"/>
                <a:gd name="T17" fmla="*/ 241512 h 4610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2207" h="461037" extrusionOk="0">
                  <a:moveTo>
                    <a:pt x="29384" y="241512"/>
                  </a:moveTo>
                  <a:lnTo>
                    <a:pt x="402823" y="457444"/>
                  </a:lnTo>
                  <a:cubicBezTo>
                    <a:pt x="418989" y="466969"/>
                    <a:pt x="432207" y="456873"/>
                    <a:pt x="432207" y="435251"/>
                  </a:cubicBezTo>
                  <a:lnTo>
                    <a:pt x="432207" y="275517"/>
                  </a:lnTo>
                  <a:cubicBezTo>
                    <a:pt x="431856" y="253180"/>
                    <a:pt x="420958" y="232330"/>
                    <a:pt x="402823" y="219319"/>
                  </a:cubicBezTo>
                  <a:lnTo>
                    <a:pt x="29384" y="3578"/>
                  </a:lnTo>
                  <a:cubicBezTo>
                    <a:pt x="13123" y="-5947"/>
                    <a:pt x="0" y="4245"/>
                    <a:pt x="0" y="25866"/>
                  </a:cubicBezTo>
                  <a:lnTo>
                    <a:pt x="0" y="185315"/>
                  </a:lnTo>
                  <a:cubicBezTo>
                    <a:pt x="352" y="207651"/>
                    <a:pt x="11250" y="228501"/>
                    <a:pt x="29384" y="241512"/>
                  </a:cubicBezTo>
                  <a:close/>
                </a:path>
              </a:pathLst>
            </a:custGeom>
            <a:solidFill>
              <a:srgbClr val="E9EAF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6649" name="Google Shape;3839;p48">
              <a:extLst>
                <a:ext uri="{FF2B5EF4-FFF2-40B4-BE49-F238E27FC236}">
                  <a16:creationId xmlns:a16="http://schemas.microsoft.com/office/drawing/2014/main" id="{C68C43BB-3B1E-5F41-8704-945D456D787F}"/>
                </a:ext>
              </a:extLst>
            </p:cNvPr>
            <p:cNvSpPr>
              <a:spLocks/>
            </p:cNvSpPr>
            <p:nvPr/>
          </p:nvSpPr>
          <p:spPr bwMode="auto">
            <a:xfrm>
              <a:off x="4681723" y="2606403"/>
              <a:ext cx="81686" cy="147256"/>
            </a:xfrm>
            <a:custGeom>
              <a:avLst/>
              <a:gdLst>
                <a:gd name="T0" fmla="*/ 81687 w 81686"/>
                <a:gd name="T1" fmla="*/ 0 h 147256"/>
                <a:gd name="T2" fmla="*/ 81687 w 81686"/>
                <a:gd name="T3" fmla="*/ 147256 h 147256"/>
                <a:gd name="T4" fmla="*/ 0 w 81686"/>
                <a:gd name="T5" fmla="*/ 9430 h 147256"/>
                <a:gd name="T6" fmla="*/ 81687 w 81686"/>
                <a:gd name="T7" fmla="*/ 0 h 1472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1686" h="147256" extrusionOk="0">
                  <a:moveTo>
                    <a:pt x="81687" y="0"/>
                  </a:moveTo>
                  <a:lnTo>
                    <a:pt x="81687" y="147256"/>
                  </a:lnTo>
                  <a:lnTo>
                    <a:pt x="0" y="9430"/>
                  </a:lnTo>
                  <a:lnTo>
                    <a:pt x="81687" y="0"/>
                  </a:lnTo>
                  <a:close/>
                </a:path>
              </a:pathLst>
            </a:custGeom>
            <a:solidFill>
              <a:srgbClr val="E9EAF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6650" name="Google Shape;3840;p48">
              <a:extLst>
                <a:ext uri="{FF2B5EF4-FFF2-40B4-BE49-F238E27FC236}">
                  <a16:creationId xmlns:a16="http://schemas.microsoft.com/office/drawing/2014/main" id="{7B362281-42B6-7F9C-AE38-A47DD3A2D344}"/>
                </a:ext>
              </a:extLst>
            </p:cNvPr>
            <p:cNvSpPr>
              <a:spLocks/>
            </p:cNvSpPr>
            <p:nvPr/>
          </p:nvSpPr>
          <p:spPr bwMode="auto">
            <a:xfrm>
              <a:off x="4408324" y="2282172"/>
              <a:ext cx="246676" cy="187928"/>
            </a:xfrm>
            <a:custGeom>
              <a:avLst/>
              <a:gdLst>
                <a:gd name="T0" fmla="*/ 0 w 246676"/>
                <a:gd name="T1" fmla="*/ 45244 h 187928"/>
                <a:gd name="T2" fmla="*/ 246677 w 246676"/>
                <a:gd name="T3" fmla="*/ 187928 h 187928"/>
                <a:gd name="T4" fmla="*/ 246677 w 246676"/>
                <a:gd name="T5" fmla="*/ 142589 h 187928"/>
                <a:gd name="T6" fmla="*/ 0 w 246676"/>
                <a:gd name="T7" fmla="*/ 0 h 187928"/>
                <a:gd name="T8" fmla="*/ 0 w 246676"/>
                <a:gd name="T9" fmla="*/ 45244 h 1879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6676" h="187928" extrusionOk="0">
                  <a:moveTo>
                    <a:pt x="0" y="45244"/>
                  </a:moveTo>
                  <a:lnTo>
                    <a:pt x="246677" y="187928"/>
                  </a:lnTo>
                  <a:lnTo>
                    <a:pt x="246677" y="142589"/>
                  </a:lnTo>
                  <a:lnTo>
                    <a:pt x="0" y="0"/>
                  </a:lnTo>
                  <a:lnTo>
                    <a:pt x="0" y="452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6651" name="Google Shape;3841;p48">
              <a:extLst>
                <a:ext uri="{FF2B5EF4-FFF2-40B4-BE49-F238E27FC236}">
                  <a16:creationId xmlns:a16="http://schemas.microsoft.com/office/drawing/2014/main" id="{36BE53FB-AD1F-FCB8-0F1C-4640FFBFEA0F}"/>
                </a:ext>
              </a:extLst>
            </p:cNvPr>
            <p:cNvSpPr>
              <a:spLocks/>
            </p:cNvSpPr>
            <p:nvPr/>
          </p:nvSpPr>
          <p:spPr bwMode="auto">
            <a:xfrm>
              <a:off x="4408324" y="2350085"/>
              <a:ext cx="132182" cy="121824"/>
            </a:xfrm>
            <a:custGeom>
              <a:avLst/>
              <a:gdLst>
                <a:gd name="T0" fmla="*/ 0 w 132182"/>
                <a:gd name="T1" fmla="*/ 45339 h 121824"/>
                <a:gd name="T2" fmla="*/ 132182 w 132182"/>
                <a:gd name="T3" fmla="*/ 121825 h 121824"/>
                <a:gd name="T4" fmla="*/ 132182 w 132182"/>
                <a:gd name="T5" fmla="*/ 76486 h 121824"/>
                <a:gd name="T6" fmla="*/ 0 w 132182"/>
                <a:gd name="T7" fmla="*/ 0 h 121824"/>
                <a:gd name="T8" fmla="*/ 0 w 132182"/>
                <a:gd name="T9" fmla="*/ 45339 h 1218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182" h="121824" extrusionOk="0">
                  <a:moveTo>
                    <a:pt x="0" y="45339"/>
                  </a:moveTo>
                  <a:lnTo>
                    <a:pt x="132182" y="121825"/>
                  </a:lnTo>
                  <a:lnTo>
                    <a:pt x="132182" y="76486"/>
                  </a:lnTo>
                  <a:lnTo>
                    <a:pt x="0" y="0"/>
                  </a:lnTo>
                  <a:lnTo>
                    <a:pt x="0" y="4533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6652" name="Google Shape;3842;p48">
              <a:extLst>
                <a:ext uri="{FF2B5EF4-FFF2-40B4-BE49-F238E27FC236}">
                  <a16:creationId xmlns:a16="http://schemas.microsoft.com/office/drawing/2014/main" id="{31D3C9FB-6504-793C-F29A-08F11FEED122}"/>
                </a:ext>
              </a:extLst>
            </p:cNvPr>
            <p:cNvSpPr>
              <a:spLocks/>
            </p:cNvSpPr>
            <p:nvPr/>
          </p:nvSpPr>
          <p:spPr bwMode="auto">
            <a:xfrm>
              <a:off x="4126748" y="2914279"/>
              <a:ext cx="633238" cy="577349"/>
            </a:xfrm>
            <a:custGeom>
              <a:avLst/>
              <a:gdLst>
                <a:gd name="T0" fmla="*/ 29384 w 633238"/>
                <a:gd name="T1" fmla="*/ 241526 h 577349"/>
                <a:gd name="T2" fmla="*/ 603854 w 633238"/>
                <a:gd name="T3" fmla="*/ 573758 h 577349"/>
                <a:gd name="T4" fmla="*/ 633238 w 633238"/>
                <a:gd name="T5" fmla="*/ 551470 h 577349"/>
                <a:gd name="T6" fmla="*/ 633238 w 633238"/>
                <a:gd name="T7" fmla="*/ 392116 h 577349"/>
                <a:gd name="T8" fmla="*/ 603854 w 633238"/>
                <a:gd name="T9" fmla="*/ 335823 h 577349"/>
                <a:gd name="T10" fmla="*/ 29384 w 633238"/>
                <a:gd name="T11" fmla="*/ 3592 h 577349"/>
                <a:gd name="T12" fmla="*/ 0 w 633238"/>
                <a:gd name="T13" fmla="*/ 25880 h 577349"/>
                <a:gd name="T14" fmla="*/ 0 w 633238"/>
                <a:gd name="T15" fmla="*/ 185329 h 577349"/>
                <a:gd name="T16" fmla="*/ 29384 w 633238"/>
                <a:gd name="T17" fmla="*/ 241526 h 5773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33238" h="577349" extrusionOk="0">
                  <a:moveTo>
                    <a:pt x="29384" y="241526"/>
                  </a:moveTo>
                  <a:lnTo>
                    <a:pt x="603854" y="573758"/>
                  </a:lnTo>
                  <a:cubicBezTo>
                    <a:pt x="620115" y="583283"/>
                    <a:pt x="633238" y="573187"/>
                    <a:pt x="633238" y="551470"/>
                  </a:cubicBezTo>
                  <a:lnTo>
                    <a:pt x="633238" y="392116"/>
                  </a:lnTo>
                  <a:cubicBezTo>
                    <a:pt x="632915" y="369742"/>
                    <a:pt x="622017" y="348854"/>
                    <a:pt x="603854" y="335823"/>
                  </a:cubicBezTo>
                  <a:lnTo>
                    <a:pt x="29384" y="3592"/>
                  </a:lnTo>
                  <a:cubicBezTo>
                    <a:pt x="13123" y="-5933"/>
                    <a:pt x="0" y="4163"/>
                    <a:pt x="0" y="25880"/>
                  </a:cubicBezTo>
                  <a:lnTo>
                    <a:pt x="0" y="185329"/>
                  </a:lnTo>
                  <a:cubicBezTo>
                    <a:pt x="352" y="207665"/>
                    <a:pt x="11250" y="228515"/>
                    <a:pt x="29384" y="241526"/>
                  </a:cubicBezTo>
                  <a:close/>
                </a:path>
              </a:pathLst>
            </a:custGeom>
            <a:solidFill>
              <a:srgbClr val="E9EAF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6653" name="Google Shape;3843;p48">
              <a:extLst>
                <a:ext uri="{FF2B5EF4-FFF2-40B4-BE49-F238E27FC236}">
                  <a16:creationId xmlns:a16="http://schemas.microsoft.com/office/drawing/2014/main" id="{E6A13286-EE10-44A9-E964-3955567167AC}"/>
                </a:ext>
              </a:extLst>
            </p:cNvPr>
            <p:cNvSpPr>
              <a:spLocks/>
            </p:cNvSpPr>
            <p:nvPr/>
          </p:nvSpPr>
          <p:spPr bwMode="auto">
            <a:xfrm>
              <a:off x="4678395" y="3448413"/>
              <a:ext cx="81591" cy="147256"/>
            </a:xfrm>
            <a:custGeom>
              <a:avLst/>
              <a:gdLst>
                <a:gd name="T0" fmla="*/ 81591 w 81591"/>
                <a:gd name="T1" fmla="*/ 0 h 147256"/>
                <a:gd name="T2" fmla="*/ 81591 w 81591"/>
                <a:gd name="T3" fmla="*/ 147256 h 147256"/>
                <a:gd name="T4" fmla="*/ 0 w 81591"/>
                <a:gd name="T5" fmla="*/ 9430 h 147256"/>
                <a:gd name="T6" fmla="*/ 81591 w 81591"/>
                <a:gd name="T7" fmla="*/ 0 h 1472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1591" h="147256" extrusionOk="0">
                  <a:moveTo>
                    <a:pt x="81591" y="0"/>
                  </a:moveTo>
                  <a:lnTo>
                    <a:pt x="81591" y="147256"/>
                  </a:lnTo>
                  <a:lnTo>
                    <a:pt x="0" y="9430"/>
                  </a:lnTo>
                  <a:lnTo>
                    <a:pt x="81591" y="0"/>
                  </a:lnTo>
                  <a:close/>
                </a:path>
              </a:pathLst>
            </a:custGeom>
            <a:solidFill>
              <a:srgbClr val="E9EAF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6654" name="Google Shape;3844;p48">
              <a:extLst>
                <a:ext uri="{FF2B5EF4-FFF2-40B4-BE49-F238E27FC236}">
                  <a16:creationId xmlns:a16="http://schemas.microsoft.com/office/drawing/2014/main" id="{D02853EA-4C3F-AEAF-EA77-7DE76CF2E294}"/>
                </a:ext>
              </a:extLst>
            </p:cNvPr>
            <p:cNvSpPr>
              <a:spLocks/>
            </p:cNvSpPr>
            <p:nvPr/>
          </p:nvSpPr>
          <p:spPr bwMode="auto">
            <a:xfrm>
              <a:off x="4214901" y="3014168"/>
              <a:ext cx="406436" cy="280416"/>
            </a:xfrm>
            <a:custGeom>
              <a:avLst/>
              <a:gdLst>
                <a:gd name="T0" fmla="*/ 0 w 406436"/>
                <a:gd name="T1" fmla="*/ 45339 h 280416"/>
                <a:gd name="T2" fmla="*/ 406437 w 406436"/>
                <a:gd name="T3" fmla="*/ 280416 h 280416"/>
                <a:gd name="T4" fmla="*/ 406437 w 406436"/>
                <a:gd name="T5" fmla="*/ 235077 h 280416"/>
                <a:gd name="T6" fmla="*/ 0 w 406436"/>
                <a:gd name="T7" fmla="*/ 0 h 280416"/>
                <a:gd name="T8" fmla="*/ 0 w 406436"/>
                <a:gd name="T9" fmla="*/ 45339 h 2804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6436" h="280416" extrusionOk="0">
                  <a:moveTo>
                    <a:pt x="0" y="45339"/>
                  </a:moveTo>
                  <a:lnTo>
                    <a:pt x="406437" y="280416"/>
                  </a:lnTo>
                  <a:lnTo>
                    <a:pt x="406437" y="235077"/>
                  </a:lnTo>
                  <a:lnTo>
                    <a:pt x="0" y="0"/>
                  </a:lnTo>
                  <a:lnTo>
                    <a:pt x="0" y="4533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6655" name="Google Shape;3845;p48">
              <a:extLst>
                <a:ext uri="{FF2B5EF4-FFF2-40B4-BE49-F238E27FC236}">
                  <a16:creationId xmlns:a16="http://schemas.microsoft.com/office/drawing/2014/main" id="{12E56D47-E6E6-88C5-1D84-65E76E3A535E}"/>
                </a:ext>
              </a:extLst>
            </p:cNvPr>
            <p:cNvSpPr>
              <a:spLocks/>
            </p:cNvSpPr>
            <p:nvPr/>
          </p:nvSpPr>
          <p:spPr bwMode="auto">
            <a:xfrm>
              <a:off x="4214901" y="3082177"/>
              <a:ext cx="378668" cy="264318"/>
            </a:xfrm>
            <a:custGeom>
              <a:avLst/>
              <a:gdLst>
                <a:gd name="T0" fmla="*/ 0 w 378668"/>
                <a:gd name="T1" fmla="*/ 45339 h 264318"/>
                <a:gd name="T2" fmla="*/ 378669 w 378668"/>
                <a:gd name="T3" fmla="*/ 264319 h 264318"/>
                <a:gd name="T4" fmla="*/ 378669 w 378668"/>
                <a:gd name="T5" fmla="*/ 218980 h 264318"/>
                <a:gd name="T6" fmla="*/ 0 w 378668"/>
                <a:gd name="T7" fmla="*/ 0 h 264318"/>
                <a:gd name="T8" fmla="*/ 0 w 378668"/>
                <a:gd name="T9" fmla="*/ 45339 h 2643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8668" h="264318" extrusionOk="0">
                  <a:moveTo>
                    <a:pt x="0" y="45339"/>
                  </a:moveTo>
                  <a:lnTo>
                    <a:pt x="378669" y="264319"/>
                  </a:lnTo>
                  <a:lnTo>
                    <a:pt x="378669" y="218980"/>
                  </a:lnTo>
                  <a:lnTo>
                    <a:pt x="0" y="0"/>
                  </a:lnTo>
                  <a:lnTo>
                    <a:pt x="0" y="4533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6656" name="Google Shape;3846;p48">
              <a:extLst>
                <a:ext uri="{FF2B5EF4-FFF2-40B4-BE49-F238E27FC236}">
                  <a16:creationId xmlns:a16="http://schemas.microsoft.com/office/drawing/2014/main" id="{DCBDB370-2088-9D7D-35EC-30F3FCF13944}"/>
                </a:ext>
              </a:extLst>
            </p:cNvPr>
            <p:cNvSpPr>
              <a:spLocks/>
            </p:cNvSpPr>
            <p:nvPr/>
          </p:nvSpPr>
          <p:spPr bwMode="auto">
            <a:xfrm>
              <a:off x="4121803" y="3338085"/>
              <a:ext cx="646456" cy="502188"/>
            </a:xfrm>
            <a:custGeom>
              <a:avLst/>
              <a:gdLst>
                <a:gd name="T0" fmla="*/ 612222 w 646456"/>
                <a:gd name="T1" fmla="*/ 497615 h 502188"/>
                <a:gd name="T2" fmla="*/ 34329 w 646456"/>
                <a:gd name="T3" fmla="*/ 163287 h 502188"/>
                <a:gd name="T4" fmla="*/ 0 w 646456"/>
                <a:gd name="T5" fmla="*/ 103756 h 502188"/>
                <a:gd name="T6" fmla="*/ 0 w 646456"/>
                <a:gd name="T7" fmla="*/ 24508 h 502188"/>
                <a:gd name="T8" fmla="*/ 34329 w 646456"/>
                <a:gd name="T9" fmla="*/ 4696 h 502188"/>
                <a:gd name="T10" fmla="*/ 612222 w 646456"/>
                <a:gd name="T11" fmla="*/ 338833 h 502188"/>
                <a:gd name="T12" fmla="*/ 646457 w 646456"/>
                <a:gd name="T13" fmla="*/ 398364 h 502188"/>
                <a:gd name="T14" fmla="*/ 646457 w 646456"/>
                <a:gd name="T15" fmla="*/ 477612 h 502188"/>
                <a:gd name="T16" fmla="*/ 612222 w 646456"/>
                <a:gd name="T17" fmla="*/ 497615 h 502188"/>
                <a:gd name="T18" fmla="*/ 34329 w 646456"/>
                <a:gd name="T19" fmla="*/ 16031 h 502188"/>
                <a:gd name="T20" fmla="*/ 9795 w 646456"/>
                <a:gd name="T21" fmla="*/ 30128 h 502188"/>
                <a:gd name="T22" fmla="*/ 9795 w 646456"/>
                <a:gd name="T23" fmla="*/ 109471 h 502188"/>
                <a:gd name="T24" fmla="*/ 34329 w 646456"/>
                <a:gd name="T25" fmla="*/ 151953 h 502188"/>
                <a:gd name="T26" fmla="*/ 612222 w 646456"/>
                <a:gd name="T27" fmla="*/ 486090 h 502188"/>
                <a:gd name="T28" fmla="*/ 636662 w 646456"/>
                <a:gd name="T29" fmla="*/ 471993 h 502188"/>
                <a:gd name="T30" fmla="*/ 636662 w 646456"/>
                <a:gd name="T31" fmla="*/ 392840 h 502188"/>
                <a:gd name="T32" fmla="*/ 612222 w 646456"/>
                <a:gd name="T33" fmla="*/ 350359 h 502188"/>
                <a:gd name="T34" fmla="*/ 34329 w 646456"/>
                <a:gd name="T35" fmla="*/ 16031 h 5021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46456" h="502188" extrusionOk="0">
                  <a:moveTo>
                    <a:pt x="612222" y="497615"/>
                  </a:moveTo>
                  <a:lnTo>
                    <a:pt x="34329" y="163287"/>
                  </a:lnTo>
                  <a:cubicBezTo>
                    <a:pt x="14093" y="150038"/>
                    <a:pt x="1350" y="127940"/>
                    <a:pt x="0" y="103756"/>
                  </a:cubicBezTo>
                  <a:lnTo>
                    <a:pt x="0" y="24508"/>
                  </a:lnTo>
                  <a:cubicBezTo>
                    <a:pt x="0" y="2601"/>
                    <a:pt x="15406" y="-6258"/>
                    <a:pt x="34329" y="4696"/>
                  </a:cubicBezTo>
                  <a:lnTo>
                    <a:pt x="612222" y="338833"/>
                  </a:lnTo>
                  <a:cubicBezTo>
                    <a:pt x="632421" y="352101"/>
                    <a:pt x="645135" y="374199"/>
                    <a:pt x="646457" y="398364"/>
                  </a:cubicBezTo>
                  <a:lnTo>
                    <a:pt x="646457" y="477612"/>
                  </a:lnTo>
                  <a:cubicBezTo>
                    <a:pt x="646457" y="499520"/>
                    <a:pt x="631051" y="508378"/>
                    <a:pt x="612222" y="497615"/>
                  </a:cubicBezTo>
                  <a:close/>
                  <a:moveTo>
                    <a:pt x="34329" y="16031"/>
                  </a:moveTo>
                  <a:cubicBezTo>
                    <a:pt x="20826" y="8220"/>
                    <a:pt x="9795" y="14507"/>
                    <a:pt x="9795" y="30128"/>
                  </a:cubicBezTo>
                  <a:lnTo>
                    <a:pt x="9795" y="109471"/>
                  </a:lnTo>
                  <a:cubicBezTo>
                    <a:pt x="10755" y="126740"/>
                    <a:pt x="19865" y="142513"/>
                    <a:pt x="34329" y="151953"/>
                  </a:cubicBezTo>
                  <a:lnTo>
                    <a:pt x="612222" y="486090"/>
                  </a:lnTo>
                  <a:cubicBezTo>
                    <a:pt x="625726" y="493900"/>
                    <a:pt x="636662" y="487614"/>
                    <a:pt x="636662" y="471993"/>
                  </a:cubicBezTo>
                  <a:lnTo>
                    <a:pt x="636662" y="392840"/>
                  </a:lnTo>
                  <a:cubicBezTo>
                    <a:pt x="635740" y="375590"/>
                    <a:pt x="626667" y="359807"/>
                    <a:pt x="612222" y="350359"/>
                  </a:cubicBezTo>
                  <a:lnTo>
                    <a:pt x="34329" y="16031"/>
                  </a:lnTo>
                  <a:close/>
                </a:path>
              </a:pathLst>
            </a:custGeom>
            <a:solidFill>
              <a:srgbClr val="E9EAF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6657" name="Google Shape;3847;p48">
              <a:extLst>
                <a:ext uri="{FF2B5EF4-FFF2-40B4-BE49-F238E27FC236}">
                  <a16:creationId xmlns:a16="http://schemas.microsoft.com/office/drawing/2014/main" id="{E35DCE82-DC37-A256-5073-DE655E4C8B61}"/>
                </a:ext>
              </a:extLst>
            </p:cNvPr>
            <p:cNvSpPr>
              <a:spLocks/>
            </p:cNvSpPr>
            <p:nvPr/>
          </p:nvSpPr>
          <p:spPr bwMode="auto">
            <a:xfrm>
              <a:off x="4169160" y="3393740"/>
              <a:ext cx="9794" cy="81152"/>
            </a:xfrm>
            <a:custGeom>
              <a:avLst/>
              <a:gdLst>
                <a:gd name="T0" fmla="*/ 9795 w 9794"/>
                <a:gd name="T1" fmla="*/ 81153 h 81152"/>
                <a:gd name="T2" fmla="*/ 0 w 9794"/>
                <a:gd name="T3" fmla="*/ 75533 h 81152"/>
                <a:gd name="T4" fmla="*/ 0 w 9794"/>
                <a:gd name="T5" fmla="*/ 0 h 81152"/>
                <a:gd name="T6" fmla="*/ 9795 w 9794"/>
                <a:gd name="T7" fmla="*/ 5620 h 81152"/>
                <a:gd name="T8" fmla="*/ 9795 w 9794"/>
                <a:gd name="T9" fmla="*/ 81153 h 81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94" h="81152" extrusionOk="0">
                  <a:moveTo>
                    <a:pt x="9795" y="81153"/>
                  </a:moveTo>
                  <a:lnTo>
                    <a:pt x="0" y="75533"/>
                  </a:lnTo>
                  <a:lnTo>
                    <a:pt x="0" y="0"/>
                  </a:lnTo>
                  <a:lnTo>
                    <a:pt x="9795" y="5620"/>
                  </a:lnTo>
                  <a:lnTo>
                    <a:pt x="9795" y="81153"/>
                  </a:lnTo>
                  <a:close/>
                </a:path>
              </a:pathLst>
            </a:custGeom>
            <a:solidFill>
              <a:srgbClr val="E9EAF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6658" name="Google Shape;3848;p48">
              <a:extLst>
                <a:ext uri="{FF2B5EF4-FFF2-40B4-BE49-F238E27FC236}">
                  <a16:creationId xmlns:a16="http://schemas.microsoft.com/office/drawing/2014/main" id="{5ECC1C75-2146-6A35-A920-45D21155B6CE}"/>
                </a:ext>
              </a:extLst>
            </p:cNvPr>
            <p:cNvSpPr>
              <a:spLocks/>
            </p:cNvSpPr>
            <p:nvPr/>
          </p:nvSpPr>
          <p:spPr bwMode="auto">
            <a:xfrm>
              <a:off x="5586458" y="2808047"/>
              <a:ext cx="658819" cy="381000"/>
            </a:xfrm>
            <a:custGeom>
              <a:avLst/>
              <a:gdLst>
                <a:gd name="T0" fmla="*/ 658819 w 658819"/>
                <a:gd name="T1" fmla="*/ 190500 h 381000"/>
                <a:gd name="T2" fmla="*/ 329409 w 658819"/>
                <a:gd name="T3" fmla="*/ 381000 h 381000"/>
                <a:gd name="T4" fmla="*/ 0 w 658819"/>
                <a:gd name="T5" fmla="*/ 190500 h 381000"/>
                <a:gd name="T6" fmla="*/ 329409 w 658819"/>
                <a:gd name="T7" fmla="*/ 0 h 381000"/>
                <a:gd name="T8" fmla="*/ 658819 w 658819"/>
                <a:gd name="T9" fmla="*/ 190500 h 381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8819" h="381000" extrusionOk="0">
                  <a:moveTo>
                    <a:pt x="658819" y="190500"/>
                  </a:moveTo>
                  <a:cubicBezTo>
                    <a:pt x="658819" y="295710"/>
                    <a:pt x="511337" y="381000"/>
                    <a:pt x="329409" y="381000"/>
                  </a:cubicBezTo>
                  <a:cubicBezTo>
                    <a:pt x="147482" y="381000"/>
                    <a:pt x="0" y="295710"/>
                    <a:pt x="0" y="190500"/>
                  </a:cubicBezTo>
                  <a:cubicBezTo>
                    <a:pt x="0" y="85290"/>
                    <a:pt x="147481" y="0"/>
                    <a:pt x="329409" y="0"/>
                  </a:cubicBezTo>
                  <a:cubicBezTo>
                    <a:pt x="511337" y="0"/>
                    <a:pt x="658819" y="85290"/>
                    <a:pt x="658819" y="190500"/>
                  </a:cubicBezTo>
                  <a:close/>
                </a:path>
              </a:pathLst>
            </a:custGeom>
            <a:solidFill>
              <a:srgbClr val="D6D8E5">
                <a:alpha val="39999"/>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6659" name="Google Shape;3849;p48">
              <a:extLst>
                <a:ext uri="{FF2B5EF4-FFF2-40B4-BE49-F238E27FC236}">
                  <a16:creationId xmlns:a16="http://schemas.microsoft.com/office/drawing/2014/main" id="{AE211A51-B88A-6611-44CE-726BAB4AA51D}"/>
                </a:ext>
              </a:extLst>
            </p:cNvPr>
            <p:cNvSpPr>
              <a:spLocks/>
            </p:cNvSpPr>
            <p:nvPr/>
          </p:nvSpPr>
          <p:spPr bwMode="auto">
            <a:xfrm>
              <a:off x="5921101" y="2949869"/>
              <a:ext cx="191092" cy="147874"/>
            </a:xfrm>
            <a:custGeom>
              <a:avLst/>
              <a:gdLst>
                <a:gd name="T0" fmla="*/ 175923 w 191092"/>
                <a:gd name="T1" fmla="*/ 5 h 147874"/>
                <a:gd name="T2" fmla="*/ 117534 w 191092"/>
                <a:gd name="T3" fmla="*/ 3339 h 147874"/>
                <a:gd name="T4" fmla="*/ 32995 w 191092"/>
                <a:gd name="T5" fmla="*/ 73824 h 147874"/>
                <a:gd name="T6" fmla="*/ 472 w 191092"/>
                <a:gd name="T7" fmla="*/ 121449 h 147874"/>
                <a:gd name="T8" fmla="*/ 92810 w 191092"/>
                <a:gd name="T9" fmla="*/ 136403 h 147874"/>
                <a:gd name="T10" fmla="*/ 157189 w 191092"/>
                <a:gd name="T11" fmla="*/ 91255 h 147874"/>
                <a:gd name="T12" fmla="*/ 190948 w 191092"/>
                <a:gd name="T13" fmla="*/ 56489 h 147874"/>
                <a:gd name="T14" fmla="*/ 175923 w 191092"/>
                <a:gd name="T15" fmla="*/ 5 h 1478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1092" h="147874" extrusionOk="0">
                  <a:moveTo>
                    <a:pt x="175923" y="5"/>
                  </a:moveTo>
                  <a:cubicBezTo>
                    <a:pt x="153005" y="19055"/>
                    <a:pt x="118866" y="1625"/>
                    <a:pt x="117534" y="3339"/>
                  </a:cubicBezTo>
                  <a:cubicBezTo>
                    <a:pt x="90651" y="28352"/>
                    <a:pt x="62427" y="51879"/>
                    <a:pt x="32995" y="73824"/>
                  </a:cubicBezTo>
                  <a:cubicBezTo>
                    <a:pt x="18731" y="85064"/>
                    <a:pt x="-3522" y="100113"/>
                    <a:pt x="472" y="121449"/>
                  </a:cubicBezTo>
                  <a:cubicBezTo>
                    <a:pt x="7699" y="160121"/>
                    <a:pt x="69511" y="148214"/>
                    <a:pt x="92810" y="136403"/>
                  </a:cubicBezTo>
                  <a:cubicBezTo>
                    <a:pt x="116108" y="124592"/>
                    <a:pt x="135127" y="104971"/>
                    <a:pt x="157189" y="91255"/>
                  </a:cubicBezTo>
                  <a:cubicBezTo>
                    <a:pt x="172975" y="81730"/>
                    <a:pt x="188475" y="76396"/>
                    <a:pt x="190948" y="56489"/>
                  </a:cubicBezTo>
                  <a:cubicBezTo>
                    <a:pt x="192564" y="44678"/>
                    <a:pt x="180202" y="-566"/>
                    <a:pt x="175923" y="5"/>
                  </a:cubicBezTo>
                  <a:close/>
                </a:path>
              </a:pathLst>
            </a:custGeom>
            <a:solidFill>
              <a:srgbClr val="3822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6660" name="Google Shape;3850;p48">
              <a:extLst>
                <a:ext uri="{FF2B5EF4-FFF2-40B4-BE49-F238E27FC236}">
                  <a16:creationId xmlns:a16="http://schemas.microsoft.com/office/drawing/2014/main" id="{6E1FB766-ACFF-EF7F-78A2-3558EDE8E9F3}"/>
                </a:ext>
              </a:extLst>
            </p:cNvPr>
            <p:cNvSpPr>
              <a:spLocks/>
            </p:cNvSpPr>
            <p:nvPr/>
          </p:nvSpPr>
          <p:spPr bwMode="auto">
            <a:xfrm>
              <a:off x="5922144" y="2998547"/>
              <a:ext cx="190145" cy="99367"/>
            </a:xfrm>
            <a:custGeom>
              <a:avLst/>
              <a:gdLst>
                <a:gd name="T0" fmla="*/ 189715 w 190145"/>
                <a:gd name="T1" fmla="*/ 0 h 99367"/>
                <a:gd name="T2" fmla="*/ 155861 w 190145"/>
                <a:gd name="T3" fmla="*/ 34004 h 99367"/>
                <a:gd name="T4" fmla="*/ 90340 w 190145"/>
                <a:gd name="T5" fmla="*/ 79915 h 99367"/>
                <a:gd name="T6" fmla="*/ 0 w 190145"/>
                <a:gd name="T7" fmla="*/ 74009 h 99367"/>
                <a:gd name="T8" fmla="*/ 91957 w 190145"/>
                <a:gd name="T9" fmla="*/ 87916 h 99367"/>
                <a:gd name="T10" fmla="*/ 156336 w 190145"/>
                <a:gd name="T11" fmla="*/ 42767 h 99367"/>
                <a:gd name="T12" fmla="*/ 190095 w 190145"/>
                <a:gd name="T13" fmla="*/ 8001 h 99367"/>
                <a:gd name="T14" fmla="*/ 189715 w 190145"/>
                <a:gd name="T15" fmla="*/ 0 h 9936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0145" h="99367" extrusionOk="0">
                  <a:moveTo>
                    <a:pt x="189715" y="0"/>
                  </a:moveTo>
                  <a:cubicBezTo>
                    <a:pt x="186767" y="19050"/>
                    <a:pt x="171457" y="24289"/>
                    <a:pt x="155861" y="34004"/>
                  </a:cubicBezTo>
                  <a:cubicBezTo>
                    <a:pt x="133419" y="47911"/>
                    <a:pt x="113639" y="68104"/>
                    <a:pt x="90340" y="79915"/>
                  </a:cubicBezTo>
                  <a:cubicBezTo>
                    <a:pt x="68849" y="90774"/>
                    <a:pt x="15120" y="101632"/>
                    <a:pt x="0" y="74009"/>
                  </a:cubicBezTo>
                  <a:cubicBezTo>
                    <a:pt x="8178" y="111347"/>
                    <a:pt x="68849" y="99632"/>
                    <a:pt x="91957" y="87916"/>
                  </a:cubicBezTo>
                  <a:cubicBezTo>
                    <a:pt x="115065" y="76200"/>
                    <a:pt x="134275" y="56483"/>
                    <a:pt x="156336" y="42767"/>
                  </a:cubicBezTo>
                  <a:cubicBezTo>
                    <a:pt x="172122" y="33242"/>
                    <a:pt x="187623" y="27908"/>
                    <a:pt x="190095" y="8001"/>
                  </a:cubicBezTo>
                  <a:cubicBezTo>
                    <a:pt x="190229" y="5325"/>
                    <a:pt x="190095" y="2648"/>
                    <a:pt x="189715" y="0"/>
                  </a:cubicBezTo>
                  <a:close/>
                </a:path>
              </a:pathLst>
            </a:custGeom>
            <a:solidFill>
              <a:srgbClr val="757B8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6661" name="Google Shape;3851;p48">
              <a:extLst>
                <a:ext uri="{FF2B5EF4-FFF2-40B4-BE49-F238E27FC236}">
                  <a16:creationId xmlns:a16="http://schemas.microsoft.com/office/drawing/2014/main" id="{AAFBA10C-7EB8-8A91-5B0E-2E58251EACF4}"/>
                </a:ext>
              </a:extLst>
            </p:cNvPr>
            <p:cNvSpPr>
              <a:spLocks/>
            </p:cNvSpPr>
            <p:nvPr/>
          </p:nvSpPr>
          <p:spPr bwMode="auto">
            <a:xfrm>
              <a:off x="5725279" y="2875668"/>
              <a:ext cx="190969" cy="142446"/>
            </a:xfrm>
            <a:custGeom>
              <a:avLst/>
              <a:gdLst>
                <a:gd name="T0" fmla="*/ 173186 w 190969"/>
                <a:gd name="T1" fmla="*/ 102 h 142446"/>
                <a:gd name="T2" fmla="*/ 108522 w 190969"/>
                <a:gd name="T3" fmla="*/ 102 h 142446"/>
                <a:gd name="T4" fmla="*/ 32921 w 190969"/>
                <a:gd name="T5" fmla="*/ 68396 h 142446"/>
                <a:gd name="T6" fmla="*/ 493 w 190969"/>
                <a:gd name="T7" fmla="*/ 116021 h 142446"/>
                <a:gd name="T8" fmla="*/ 92736 w 190969"/>
                <a:gd name="T9" fmla="*/ 130975 h 142446"/>
                <a:gd name="T10" fmla="*/ 157210 w 190969"/>
                <a:gd name="T11" fmla="*/ 85827 h 142446"/>
                <a:gd name="T12" fmla="*/ 190874 w 190969"/>
                <a:gd name="T13" fmla="*/ 51061 h 142446"/>
                <a:gd name="T14" fmla="*/ 173186 w 190969"/>
                <a:gd name="T15" fmla="*/ 102 h 14244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0969" h="142446" extrusionOk="0">
                  <a:moveTo>
                    <a:pt x="173186" y="102"/>
                  </a:moveTo>
                  <a:cubicBezTo>
                    <a:pt x="150268" y="19152"/>
                    <a:pt x="110138" y="-1613"/>
                    <a:pt x="108522" y="102"/>
                  </a:cubicBezTo>
                  <a:cubicBezTo>
                    <a:pt x="84624" y="24276"/>
                    <a:pt x="59386" y="47079"/>
                    <a:pt x="32921" y="68396"/>
                  </a:cubicBezTo>
                  <a:cubicBezTo>
                    <a:pt x="18657" y="79636"/>
                    <a:pt x="-3596" y="94685"/>
                    <a:pt x="493" y="116021"/>
                  </a:cubicBezTo>
                  <a:cubicBezTo>
                    <a:pt x="7626" y="154693"/>
                    <a:pt x="69437" y="142786"/>
                    <a:pt x="92736" y="130975"/>
                  </a:cubicBezTo>
                  <a:cubicBezTo>
                    <a:pt x="116034" y="119164"/>
                    <a:pt x="135148" y="99543"/>
                    <a:pt x="157210" y="85827"/>
                  </a:cubicBezTo>
                  <a:cubicBezTo>
                    <a:pt x="172901" y="76302"/>
                    <a:pt x="188402" y="70968"/>
                    <a:pt x="190874" y="51061"/>
                  </a:cubicBezTo>
                  <a:cubicBezTo>
                    <a:pt x="192300" y="39249"/>
                    <a:pt x="177275" y="-374"/>
                    <a:pt x="173186" y="102"/>
                  </a:cubicBezTo>
                  <a:close/>
                </a:path>
              </a:pathLst>
            </a:custGeom>
            <a:solidFill>
              <a:srgbClr val="3822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6662" name="Google Shape;3852;p48">
              <a:extLst>
                <a:ext uri="{FF2B5EF4-FFF2-40B4-BE49-F238E27FC236}">
                  <a16:creationId xmlns:a16="http://schemas.microsoft.com/office/drawing/2014/main" id="{1F796BC4-D978-10A4-305C-3F28A8358320}"/>
                </a:ext>
              </a:extLst>
            </p:cNvPr>
            <p:cNvSpPr>
              <a:spLocks/>
            </p:cNvSpPr>
            <p:nvPr/>
          </p:nvSpPr>
          <p:spPr bwMode="auto">
            <a:xfrm>
              <a:off x="5725677" y="2921300"/>
              <a:ext cx="190145" cy="99378"/>
            </a:xfrm>
            <a:custGeom>
              <a:avLst/>
              <a:gdLst>
                <a:gd name="T0" fmla="*/ 189715 w 190145"/>
                <a:gd name="T1" fmla="*/ 0 h 99378"/>
                <a:gd name="T2" fmla="*/ 155861 w 190145"/>
                <a:gd name="T3" fmla="*/ 34004 h 99378"/>
                <a:gd name="T4" fmla="*/ 90340 w 190145"/>
                <a:gd name="T5" fmla="*/ 79915 h 99378"/>
                <a:gd name="T6" fmla="*/ 0 w 190145"/>
                <a:gd name="T7" fmla="*/ 74104 h 99378"/>
                <a:gd name="T8" fmla="*/ 91957 w 190145"/>
                <a:gd name="T9" fmla="*/ 87916 h 99378"/>
                <a:gd name="T10" fmla="*/ 156431 w 190145"/>
                <a:gd name="T11" fmla="*/ 42767 h 99378"/>
                <a:gd name="T12" fmla="*/ 190095 w 190145"/>
                <a:gd name="T13" fmla="*/ 8001 h 99378"/>
                <a:gd name="T14" fmla="*/ 189715 w 190145"/>
                <a:gd name="T15" fmla="*/ 0 h 993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0145" h="99378" extrusionOk="0">
                  <a:moveTo>
                    <a:pt x="189715" y="0"/>
                  </a:moveTo>
                  <a:cubicBezTo>
                    <a:pt x="186767" y="19050"/>
                    <a:pt x="171457" y="24289"/>
                    <a:pt x="155861" y="34004"/>
                  </a:cubicBezTo>
                  <a:cubicBezTo>
                    <a:pt x="133418" y="48006"/>
                    <a:pt x="113639" y="68104"/>
                    <a:pt x="90340" y="79915"/>
                  </a:cubicBezTo>
                  <a:cubicBezTo>
                    <a:pt x="68849" y="90869"/>
                    <a:pt x="15120" y="101727"/>
                    <a:pt x="0" y="74104"/>
                  </a:cubicBezTo>
                  <a:cubicBezTo>
                    <a:pt x="8178" y="111347"/>
                    <a:pt x="68944" y="99631"/>
                    <a:pt x="91957" y="87916"/>
                  </a:cubicBezTo>
                  <a:cubicBezTo>
                    <a:pt x="114970" y="76200"/>
                    <a:pt x="134274" y="56579"/>
                    <a:pt x="156431" y="42767"/>
                  </a:cubicBezTo>
                  <a:cubicBezTo>
                    <a:pt x="172122" y="33242"/>
                    <a:pt x="187622" y="27908"/>
                    <a:pt x="190095" y="8001"/>
                  </a:cubicBezTo>
                  <a:cubicBezTo>
                    <a:pt x="190228" y="5324"/>
                    <a:pt x="190095" y="2648"/>
                    <a:pt x="189715" y="0"/>
                  </a:cubicBezTo>
                  <a:close/>
                </a:path>
              </a:pathLst>
            </a:custGeom>
            <a:solidFill>
              <a:srgbClr val="757B8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6663" name="Google Shape;3853;p48">
              <a:extLst>
                <a:ext uri="{FF2B5EF4-FFF2-40B4-BE49-F238E27FC236}">
                  <a16:creationId xmlns:a16="http://schemas.microsoft.com/office/drawing/2014/main" id="{D67BD235-3882-BE77-CB77-B7E0690187D6}"/>
                </a:ext>
              </a:extLst>
            </p:cNvPr>
            <p:cNvSpPr>
              <a:spLocks/>
            </p:cNvSpPr>
            <p:nvPr/>
          </p:nvSpPr>
          <p:spPr bwMode="auto">
            <a:xfrm>
              <a:off x="5773415" y="2020234"/>
              <a:ext cx="328490" cy="943536"/>
            </a:xfrm>
            <a:custGeom>
              <a:avLst/>
              <a:gdLst>
                <a:gd name="T0" fmla="*/ 324560 w 328490"/>
                <a:gd name="T1" fmla="*/ 81915 h 943536"/>
                <a:gd name="T2" fmla="*/ 307918 w 328490"/>
                <a:gd name="T3" fmla="*/ 347091 h 943536"/>
                <a:gd name="T4" fmla="*/ 301927 w 328490"/>
                <a:gd name="T5" fmla="*/ 524637 h 943536"/>
                <a:gd name="T6" fmla="*/ 324560 w 328490"/>
                <a:gd name="T7" fmla="*/ 651034 h 943536"/>
                <a:gd name="T8" fmla="*/ 324560 w 328490"/>
                <a:gd name="T9" fmla="*/ 934879 h 943536"/>
                <a:gd name="T10" fmla="*/ 265886 w 328490"/>
                <a:gd name="T11" fmla="*/ 934879 h 943536"/>
                <a:gd name="T12" fmla="*/ 212252 w 328490"/>
                <a:gd name="T13" fmla="*/ 684657 h 943536"/>
                <a:gd name="T14" fmla="*/ 183724 w 328490"/>
                <a:gd name="T15" fmla="*/ 513969 h 943536"/>
                <a:gd name="T16" fmla="*/ 150060 w 328490"/>
                <a:gd name="T17" fmla="*/ 183642 h 943536"/>
                <a:gd name="T18" fmla="*/ 140551 w 328490"/>
                <a:gd name="T19" fmla="*/ 184214 h 943536"/>
                <a:gd name="T20" fmla="*/ 116206 w 328490"/>
                <a:gd name="T21" fmla="*/ 491490 h 943536"/>
                <a:gd name="T22" fmla="*/ 131707 w 328490"/>
                <a:gd name="T23" fmla="*/ 561213 h 943536"/>
                <a:gd name="T24" fmla="*/ 124670 w 328490"/>
                <a:gd name="T25" fmla="*/ 862870 h 943536"/>
                <a:gd name="T26" fmla="*/ 61241 w 328490"/>
                <a:gd name="T27" fmla="*/ 860203 h 943536"/>
                <a:gd name="T28" fmla="*/ 0 w 328490"/>
                <a:gd name="T29" fmla="*/ 476250 h 943536"/>
                <a:gd name="T30" fmla="*/ 5706 w 328490"/>
                <a:gd name="T31" fmla="*/ 0 h 943536"/>
                <a:gd name="T32" fmla="*/ 324560 w 328490"/>
                <a:gd name="T33" fmla="*/ 81915 h 943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28490" h="943536" extrusionOk="0">
                  <a:moveTo>
                    <a:pt x="324560" y="81915"/>
                  </a:moveTo>
                  <a:cubicBezTo>
                    <a:pt x="323514" y="116681"/>
                    <a:pt x="312673" y="267367"/>
                    <a:pt x="307918" y="347091"/>
                  </a:cubicBezTo>
                  <a:cubicBezTo>
                    <a:pt x="303163" y="426815"/>
                    <a:pt x="301927" y="524637"/>
                    <a:pt x="301927" y="524637"/>
                  </a:cubicBezTo>
                  <a:cubicBezTo>
                    <a:pt x="301927" y="524637"/>
                    <a:pt x="315716" y="582740"/>
                    <a:pt x="324560" y="651034"/>
                  </a:cubicBezTo>
                  <a:cubicBezTo>
                    <a:pt x="333403" y="719328"/>
                    <a:pt x="324560" y="934879"/>
                    <a:pt x="324560" y="934879"/>
                  </a:cubicBezTo>
                  <a:cubicBezTo>
                    <a:pt x="306701" y="946423"/>
                    <a:pt x="283745" y="946423"/>
                    <a:pt x="265886" y="934879"/>
                  </a:cubicBezTo>
                  <a:cubicBezTo>
                    <a:pt x="265886" y="934879"/>
                    <a:pt x="229274" y="762381"/>
                    <a:pt x="212252" y="684657"/>
                  </a:cubicBezTo>
                  <a:cubicBezTo>
                    <a:pt x="195230" y="606933"/>
                    <a:pt x="192378" y="562166"/>
                    <a:pt x="183724" y="513969"/>
                  </a:cubicBezTo>
                  <a:cubicBezTo>
                    <a:pt x="173073" y="455676"/>
                    <a:pt x="150060" y="183642"/>
                    <a:pt x="150060" y="183642"/>
                  </a:cubicBezTo>
                  <a:lnTo>
                    <a:pt x="140551" y="184214"/>
                  </a:lnTo>
                  <a:lnTo>
                    <a:pt x="116206" y="491490"/>
                  </a:lnTo>
                  <a:cubicBezTo>
                    <a:pt x="123766" y="514131"/>
                    <a:pt x="128959" y="537496"/>
                    <a:pt x="131707" y="561213"/>
                  </a:cubicBezTo>
                  <a:cubicBezTo>
                    <a:pt x="138363" y="611219"/>
                    <a:pt x="124670" y="862870"/>
                    <a:pt x="124670" y="862870"/>
                  </a:cubicBezTo>
                  <a:cubicBezTo>
                    <a:pt x="104700" y="873966"/>
                    <a:pt x="80213" y="872938"/>
                    <a:pt x="61241" y="860203"/>
                  </a:cubicBezTo>
                  <a:cubicBezTo>
                    <a:pt x="61241" y="860203"/>
                    <a:pt x="0" y="526828"/>
                    <a:pt x="0" y="476250"/>
                  </a:cubicBezTo>
                  <a:cubicBezTo>
                    <a:pt x="0" y="442722"/>
                    <a:pt x="5706" y="0"/>
                    <a:pt x="5706" y="0"/>
                  </a:cubicBezTo>
                  <a:lnTo>
                    <a:pt x="324560" y="81915"/>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6664" name="Google Shape;3854;p48">
              <a:extLst>
                <a:ext uri="{FF2B5EF4-FFF2-40B4-BE49-F238E27FC236}">
                  <a16:creationId xmlns:a16="http://schemas.microsoft.com/office/drawing/2014/main" id="{2FA4B2DB-DD99-33A2-F3B8-C33C95305854}"/>
                </a:ext>
              </a:extLst>
            </p:cNvPr>
            <p:cNvSpPr>
              <a:spLocks/>
            </p:cNvSpPr>
            <p:nvPr/>
          </p:nvSpPr>
          <p:spPr bwMode="auto">
            <a:xfrm>
              <a:off x="5847677" y="1431875"/>
              <a:ext cx="210314" cy="204988"/>
            </a:xfrm>
            <a:custGeom>
              <a:avLst/>
              <a:gdLst>
                <a:gd name="T0" fmla="*/ 167279 w 210314"/>
                <a:gd name="T1" fmla="*/ 0 h 204988"/>
                <a:gd name="T2" fmla="*/ 165092 w 210314"/>
                <a:gd name="T3" fmla="*/ 82391 h 204988"/>
                <a:gd name="T4" fmla="*/ 209312 w 210314"/>
                <a:gd name="T5" fmla="*/ 119158 h 204988"/>
                <a:gd name="T6" fmla="*/ 127054 w 210314"/>
                <a:gd name="T7" fmla="*/ 202025 h 204988"/>
                <a:gd name="T8" fmla="*/ 102 w 210314"/>
                <a:gd name="T9" fmla="*/ 132588 h 204988"/>
                <a:gd name="T10" fmla="*/ 31008 w 210314"/>
                <a:gd name="T11" fmla="*/ 44291 h 204988"/>
                <a:gd name="T12" fmla="*/ 167279 w 210314"/>
                <a:gd name="T13" fmla="*/ 0 h 2049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0314" h="204988" extrusionOk="0">
                  <a:moveTo>
                    <a:pt x="167279" y="0"/>
                  </a:moveTo>
                  <a:cubicBezTo>
                    <a:pt x="167279" y="0"/>
                    <a:pt x="163380" y="75629"/>
                    <a:pt x="165092" y="82391"/>
                  </a:cubicBezTo>
                  <a:cubicBezTo>
                    <a:pt x="166804" y="89154"/>
                    <a:pt x="199707" y="110966"/>
                    <a:pt x="209312" y="119158"/>
                  </a:cubicBezTo>
                  <a:cubicBezTo>
                    <a:pt x="218916" y="127349"/>
                    <a:pt x="157104" y="188214"/>
                    <a:pt x="127054" y="202025"/>
                  </a:cubicBezTo>
                  <a:cubicBezTo>
                    <a:pt x="97004" y="215836"/>
                    <a:pt x="1719" y="179451"/>
                    <a:pt x="102" y="132588"/>
                  </a:cubicBezTo>
                  <a:cubicBezTo>
                    <a:pt x="-1515" y="85725"/>
                    <a:pt x="16363" y="46387"/>
                    <a:pt x="31008" y="44291"/>
                  </a:cubicBezTo>
                  <a:cubicBezTo>
                    <a:pt x="45653" y="42196"/>
                    <a:pt x="167279" y="0"/>
                    <a:pt x="167279" y="0"/>
                  </a:cubicBezTo>
                  <a:close/>
                </a:path>
              </a:pathLst>
            </a:custGeom>
            <a:solidFill>
              <a:srgbClr val="9C644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6665" name="Google Shape;3855;p48">
              <a:extLst>
                <a:ext uri="{FF2B5EF4-FFF2-40B4-BE49-F238E27FC236}">
                  <a16:creationId xmlns:a16="http://schemas.microsoft.com/office/drawing/2014/main" id="{4EE3C947-F894-7B46-4561-D2F3E7885773}"/>
                </a:ext>
              </a:extLst>
            </p:cNvPr>
            <p:cNvSpPr>
              <a:spLocks/>
            </p:cNvSpPr>
            <p:nvPr/>
          </p:nvSpPr>
          <p:spPr bwMode="auto">
            <a:xfrm>
              <a:off x="5515422" y="1497214"/>
              <a:ext cx="317332" cy="453297"/>
            </a:xfrm>
            <a:custGeom>
              <a:avLst/>
              <a:gdLst>
                <a:gd name="T0" fmla="*/ 317332 w 317332"/>
                <a:gd name="T1" fmla="*/ 2194 h 453297"/>
                <a:gd name="T2" fmla="*/ 222237 w 317332"/>
                <a:gd name="T3" fmla="*/ 145069 h 453297"/>
                <a:gd name="T4" fmla="*/ 68088 w 317332"/>
                <a:gd name="T5" fmla="*/ 408340 h 453297"/>
                <a:gd name="T6" fmla="*/ 22918 w 317332"/>
                <a:gd name="T7" fmla="*/ 385099 h 453297"/>
                <a:gd name="T8" fmla="*/ 26912 w 317332"/>
                <a:gd name="T9" fmla="*/ 354714 h 453297"/>
                <a:gd name="T10" fmla="*/ 0 w 317332"/>
                <a:gd name="T11" fmla="*/ 378526 h 453297"/>
                <a:gd name="T12" fmla="*/ 25581 w 317332"/>
                <a:gd name="T13" fmla="*/ 419484 h 453297"/>
                <a:gd name="T14" fmla="*/ 92147 w 317332"/>
                <a:gd name="T15" fmla="*/ 453298 h 453297"/>
                <a:gd name="T16" fmla="*/ 199985 w 317332"/>
                <a:gd name="T17" fmla="*/ 331949 h 453297"/>
                <a:gd name="T18" fmla="*/ 271211 w 317332"/>
                <a:gd name="T19" fmla="*/ 223078 h 453297"/>
                <a:gd name="T20" fmla="*/ 317332 w 317332"/>
                <a:gd name="T21" fmla="*/ 2194 h 4532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17332" h="453297" extrusionOk="0">
                  <a:moveTo>
                    <a:pt x="317332" y="2194"/>
                  </a:moveTo>
                  <a:cubicBezTo>
                    <a:pt x="317332" y="2194"/>
                    <a:pt x="296887" y="-29144"/>
                    <a:pt x="222237" y="145069"/>
                  </a:cubicBezTo>
                  <a:cubicBezTo>
                    <a:pt x="147588" y="319281"/>
                    <a:pt x="101562" y="365001"/>
                    <a:pt x="68088" y="408340"/>
                  </a:cubicBezTo>
                  <a:cubicBezTo>
                    <a:pt x="37848" y="447773"/>
                    <a:pt x="22918" y="385099"/>
                    <a:pt x="22918" y="385099"/>
                  </a:cubicBezTo>
                  <a:cubicBezTo>
                    <a:pt x="22918" y="385099"/>
                    <a:pt x="46977" y="354714"/>
                    <a:pt x="26912" y="354714"/>
                  </a:cubicBezTo>
                  <a:cubicBezTo>
                    <a:pt x="15691" y="355381"/>
                    <a:pt x="0" y="378526"/>
                    <a:pt x="0" y="378526"/>
                  </a:cubicBezTo>
                  <a:lnTo>
                    <a:pt x="25581" y="419484"/>
                  </a:lnTo>
                  <a:lnTo>
                    <a:pt x="92147" y="453298"/>
                  </a:lnTo>
                  <a:cubicBezTo>
                    <a:pt x="92147" y="453298"/>
                    <a:pt x="173644" y="378241"/>
                    <a:pt x="199985" y="331949"/>
                  </a:cubicBezTo>
                  <a:cubicBezTo>
                    <a:pt x="228514" y="295468"/>
                    <a:pt x="271211" y="223078"/>
                    <a:pt x="271211" y="223078"/>
                  </a:cubicBezTo>
                  <a:lnTo>
                    <a:pt x="317332" y="2194"/>
                  </a:lnTo>
                  <a:close/>
                </a:path>
              </a:pathLst>
            </a:custGeom>
            <a:solidFill>
              <a:srgbClr val="9C644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6666" name="Google Shape;3856;p48">
              <a:extLst>
                <a:ext uri="{FF2B5EF4-FFF2-40B4-BE49-F238E27FC236}">
                  <a16:creationId xmlns:a16="http://schemas.microsoft.com/office/drawing/2014/main" id="{55FEDADF-4B66-B968-426C-F16BB28F0AE1}"/>
                </a:ext>
              </a:extLst>
            </p:cNvPr>
            <p:cNvSpPr>
              <a:spLocks/>
            </p:cNvSpPr>
            <p:nvPr/>
          </p:nvSpPr>
          <p:spPr bwMode="auto">
            <a:xfrm>
              <a:off x="5490085" y="1875271"/>
              <a:ext cx="151441" cy="99116"/>
            </a:xfrm>
            <a:custGeom>
              <a:avLst/>
              <a:gdLst>
                <a:gd name="T0" fmla="*/ 25622 w 151441"/>
                <a:gd name="T1" fmla="*/ 35807 h 99116"/>
                <a:gd name="T2" fmla="*/ 4986 w 151441"/>
                <a:gd name="T3" fmla="*/ 12090 h 99116"/>
                <a:gd name="T4" fmla="*/ 6032 w 151441"/>
                <a:gd name="T5" fmla="*/ 946 h 99116"/>
                <a:gd name="T6" fmla="*/ 65086 w 151441"/>
                <a:gd name="T7" fmla="*/ 89 h 99116"/>
                <a:gd name="T8" fmla="*/ 78305 w 151441"/>
                <a:gd name="T9" fmla="*/ 3803 h 99116"/>
                <a:gd name="T10" fmla="*/ 150957 w 151441"/>
                <a:gd name="T11" fmla="*/ 93148 h 99116"/>
                <a:gd name="T12" fmla="*/ 145252 w 151441"/>
                <a:gd name="T13" fmla="*/ 98863 h 99116"/>
                <a:gd name="T14" fmla="*/ 80587 w 151441"/>
                <a:gd name="T15" fmla="*/ 98863 h 99116"/>
                <a:gd name="T16" fmla="*/ 25622 w 151441"/>
                <a:gd name="T17" fmla="*/ 35807 h 991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1441" h="99116" extrusionOk="0">
                  <a:moveTo>
                    <a:pt x="25622" y="35807"/>
                  </a:moveTo>
                  <a:cubicBezTo>
                    <a:pt x="24861" y="35236"/>
                    <a:pt x="4986" y="12090"/>
                    <a:pt x="4986" y="12090"/>
                  </a:cubicBezTo>
                  <a:cubicBezTo>
                    <a:pt x="4986" y="12090"/>
                    <a:pt x="-6901" y="1708"/>
                    <a:pt x="6032" y="946"/>
                  </a:cubicBezTo>
                  <a:cubicBezTo>
                    <a:pt x="18965" y="184"/>
                    <a:pt x="65086" y="89"/>
                    <a:pt x="65086" y="89"/>
                  </a:cubicBezTo>
                  <a:cubicBezTo>
                    <a:pt x="69803" y="-369"/>
                    <a:pt x="74510" y="955"/>
                    <a:pt x="78305" y="3803"/>
                  </a:cubicBezTo>
                  <a:cubicBezTo>
                    <a:pt x="84105" y="8375"/>
                    <a:pt x="150957" y="93148"/>
                    <a:pt x="150957" y="93148"/>
                  </a:cubicBezTo>
                  <a:cubicBezTo>
                    <a:pt x="150957" y="93148"/>
                    <a:pt x="153905" y="98291"/>
                    <a:pt x="145252" y="98863"/>
                  </a:cubicBezTo>
                  <a:cubicBezTo>
                    <a:pt x="136598" y="99434"/>
                    <a:pt x="80587" y="98863"/>
                    <a:pt x="80587" y="98863"/>
                  </a:cubicBezTo>
                  <a:lnTo>
                    <a:pt x="25622" y="35807"/>
                  </a:lnTo>
                  <a:close/>
                </a:path>
              </a:pathLst>
            </a:custGeom>
            <a:solidFill>
              <a:srgbClr val="20232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6667" name="Google Shape;3857;p48">
              <a:extLst>
                <a:ext uri="{FF2B5EF4-FFF2-40B4-BE49-F238E27FC236}">
                  <a16:creationId xmlns:a16="http://schemas.microsoft.com/office/drawing/2014/main" id="{3DB8C65C-149C-E2DA-F5E0-0E0346324146}"/>
                </a:ext>
              </a:extLst>
            </p:cNvPr>
            <p:cNvSpPr>
              <a:spLocks/>
            </p:cNvSpPr>
            <p:nvPr/>
          </p:nvSpPr>
          <p:spPr bwMode="auto">
            <a:xfrm>
              <a:off x="5494480" y="1896496"/>
              <a:ext cx="98885" cy="82426"/>
            </a:xfrm>
            <a:custGeom>
              <a:avLst/>
              <a:gdLst>
                <a:gd name="T0" fmla="*/ 15807 w 98885"/>
                <a:gd name="T1" fmla="*/ 295 h 82426"/>
                <a:gd name="T2" fmla="*/ 687 w 98885"/>
                <a:gd name="T3" fmla="*/ 15534 h 82426"/>
                <a:gd name="T4" fmla="*/ 33495 w 98885"/>
                <a:gd name="T5" fmla="*/ 54111 h 82426"/>
                <a:gd name="T6" fmla="*/ 62974 w 98885"/>
                <a:gd name="T7" fmla="*/ 78876 h 82426"/>
                <a:gd name="T8" fmla="*/ 87128 w 98885"/>
                <a:gd name="T9" fmla="*/ 78876 h 82426"/>
                <a:gd name="T10" fmla="*/ 93690 w 98885"/>
                <a:gd name="T11" fmla="*/ 48872 h 82426"/>
                <a:gd name="T12" fmla="*/ 41673 w 98885"/>
                <a:gd name="T13" fmla="*/ 10772 h 82426"/>
                <a:gd name="T14" fmla="*/ 22654 w 98885"/>
                <a:gd name="T15" fmla="*/ 1247 h 8242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8885" h="82426" extrusionOk="0">
                  <a:moveTo>
                    <a:pt x="15807" y="295"/>
                  </a:moveTo>
                  <a:cubicBezTo>
                    <a:pt x="15807" y="295"/>
                    <a:pt x="-3878" y="-3420"/>
                    <a:pt x="687" y="15534"/>
                  </a:cubicBezTo>
                  <a:cubicBezTo>
                    <a:pt x="5251" y="34489"/>
                    <a:pt x="33495" y="54111"/>
                    <a:pt x="33495" y="54111"/>
                  </a:cubicBezTo>
                  <a:lnTo>
                    <a:pt x="62974" y="78876"/>
                  </a:lnTo>
                  <a:cubicBezTo>
                    <a:pt x="70334" y="83610"/>
                    <a:pt x="79768" y="83610"/>
                    <a:pt x="87128" y="78876"/>
                  </a:cubicBezTo>
                  <a:cubicBezTo>
                    <a:pt x="94736" y="74113"/>
                    <a:pt x="105387" y="61159"/>
                    <a:pt x="93690" y="48872"/>
                  </a:cubicBezTo>
                  <a:cubicBezTo>
                    <a:pt x="81993" y="36585"/>
                    <a:pt x="71533" y="9629"/>
                    <a:pt x="41673" y="10772"/>
                  </a:cubicBezTo>
                  <a:cubicBezTo>
                    <a:pt x="41673" y="10772"/>
                    <a:pt x="40056" y="3628"/>
                    <a:pt x="22654" y="1247"/>
                  </a:cubicBezTo>
                </a:path>
              </a:pathLst>
            </a:custGeom>
            <a:solidFill>
              <a:srgbClr val="9C644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6668" name="Google Shape;3858;p48">
              <a:extLst>
                <a:ext uri="{FF2B5EF4-FFF2-40B4-BE49-F238E27FC236}">
                  <a16:creationId xmlns:a16="http://schemas.microsoft.com/office/drawing/2014/main" id="{7D46D90E-F74A-FB00-312E-938ED6205BD3}"/>
                </a:ext>
              </a:extLst>
            </p:cNvPr>
            <p:cNvSpPr>
              <a:spLocks/>
            </p:cNvSpPr>
            <p:nvPr/>
          </p:nvSpPr>
          <p:spPr bwMode="auto">
            <a:xfrm>
              <a:off x="5773193" y="1460583"/>
              <a:ext cx="342080" cy="688737"/>
            </a:xfrm>
            <a:custGeom>
              <a:avLst/>
              <a:gdLst>
                <a:gd name="T0" fmla="*/ 250227 w 342080"/>
                <a:gd name="T1" fmla="*/ 66733 h 688737"/>
                <a:gd name="T2" fmla="*/ 118901 w 342080"/>
                <a:gd name="T3" fmla="*/ 156172 h 688737"/>
                <a:gd name="T4" fmla="*/ 126033 w 342080"/>
                <a:gd name="T5" fmla="*/ 20632 h 688737"/>
                <a:gd name="T6" fmla="*/ 74301 w 342080"/>
                <a:gd name="T7" fmla="*/ 629 h 688737"/>
                <a:gd name="T8" fmla="*/ 20857 w 342080"/>
                <a:gd name="T9" fmla="*/ 62923 h 688737"/>
                <a:gd name="T10" fmla="*/ 126 w 342080"/>
                <a:gd name="T11" fmla="*/ 236087 h 688737"/>
                <a:gd name="T12" fmla="*/ 126 w 342080"/>
                <a:gd name="T13" fmla="*/ 561557 h 688737"/>
                <a:gd name="T14" fmla="*/ 80102 w 342080"/>
                <a:gd name="T15" fmla="*/ 652044 h 688737"/>
                <a:gd name="T16" fmla="*/ 247754 w 342080"/>
                <a:gd name="T17" fmla="*/ 683381 h 688737"/>
                <a:gd name="T18" fmla="*/ 331723 w 342080"/>
                <a:gd name="T19" fmla="*/ 632613 h 688737"/>
                <a:gd name="T20" fmla="*/ 312704 w 342080"/>
                <a:gd name="T21" fmla="*/ 358769 h 688737"/>
                <a:gd name="T22" fmla="*/ 341233 w 342080"/>
                <a:gd name="T23" fmla="*/ 177794 h 688737"/>
                <a:gd name="T24" fmla="*/ 305001 w 342080"/>
                <a:gd name="T25" fmla="*/ 101594 h 688737"/>
                <a:gd name="T26" fmla="*/ 250227 w 342080"/>
                <a:gd name="T27" fmla="*/ 66733 h 6887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2080" h="688737" extrusionOk="0">
                  <a:moveTo>
                    <a:pt x="250227" y="66733"/>
                  </a:moveTo>
                  <a:cubicBezTo>
                    <a:pt x="250227" y="66733"/>
                    <a:pt x="195357" y="148457"/>
                    <a:pt x="118901" y="156172"/>
                  </a:cubicBezTo>
                  <a:cubicBezTo>
                    <a:pt x="94841" y="132360"/>
                    <a:pt x="92654" y="47683"/>
                    <a:pt x="126033" y="20632"/>
                  </a:cubicBezTo>
                  <a:cubicBezTo>
                    <a:pt x="126033" y="20632"/>
                    <a:pt x="95317" y="-4229"/>
                    <a:pt x="74301" y="629"/>
                  </a:cubicBezTo>
                  <a:cubicBezTo>
                    <a:pt x="49433" y="14088"/>
                    <a:pt x="30395" y="36272"/>
                    <a:pt x="20857" y="62923"/>
                  </a:cubicBezTo>
                  <a:cubicBezTo>
                    <a:pt x="6783" y="106071"/>
                    <a:pt x="-1110" y="155792"/>
                    <a:pt x="126" y="236087"/>
                  </a:cubicBezTo>
                  <a:cubicBezTo>
                    <a:pt x="1363" y="316383"/>
                    <a:pt x="126" y="561557"/>
                    <a:pt x="126" y="561557"/>
                  </a:cubicBezTo>
                  <a:cubicBezTo>
                    <a:pt x="126" y="561557"/>
                    <a:pt x="10967" y="613468"/>
                    <a:pt x="80102" y="652044"/>
                  </a:cubicBezTo>
                  <a:cubicBezTo>
                    <a:pt x="149236" y="690620"/>
                    <a:pt x="200207" y="694335"/>
                    <a:pt x="247754" y="683381"/>
                  </a:cubicBezTo>
                  <a:cubicBezTo>
                    <a:pt x="286458" y="674333"/>
                    <a:pt x="318410" y="660712"/>
                    <a:pt x="331723" y="632613"/>
                  </a:cubicBezTo>
                  <a:cubicBezTo>
                    <a:pt x="328300" y="576320"/>
                    <a:pt x="303195" y="429540"/>
                    <a:pt x="312704" y="358769"/>
                  </a:cubicBezTo>
                  <a:cubicBezTo>
                    <a:pt x="322214" y="287999"/>
                    <a:pt x="336954" y="234944"/>
                    <a:pt x="341233" y="177794"/>
                  </a:cubicBezTo>
                  <a:cubicBezTo>
                    <a:pt x="345512" y="120644"/>
                    <a:pt x="333625" y="121692"/>
                    <a:pt x="305001" y="101594"/>
                  </a:cubicBezTo>
                  <a:cubicBezTo>
                    <a:pt x="287618" y="88650"/>
                    <a:pt x="269312" y="77001"/>
                    <a:pt x="250227" y="66733"/>
                  </a:cubicBezTo>
                  <a:close/>
                </a:path>
              </a:pathLst>
            </a:custGeom>
            <a:solidFill>
              <a:srgbClr val="F4F4F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6669" name="Google Shape;3859;p48">
              <a:extLst>
                <a:ext uri="{FF2B5EF4-FFF2-40B4-BE49-F238E27FC236}">
                  <a16:creationId xmlns:a16="http://schemas.microsoft.com/office/drawing/2014/main" id="{52B28506-6BC3-37D5-FDDC-2BF9E4FDACB1}"/>
                </a:ext>
              </a:extLst>
            </p:cNvPr>
            <p:cNvSpPr>
              <a:spLocks/>
            </p:cNvSpPr>
            <p:nvPr/>
          </p:nvSpPr>
          <p:spPr bwMode="auto">
            <a:xfrm>
              <a:off x="6052262" y="1601698"/>
              <a:ext cx="132559" cy="608427"/>
            </a:xfrm>
            <a:custGeom>
              <a:avLst/>
              <a:gdLst>
                <a:gd name="T0" fmla="*/ 1779 w 132559"/>
                <a:gd name="T1" fmla="*/ 533694 h 608427"/>
                <a:gd name="T2" fmla="*/ 44001 w 132559"/>
                <a:gd name="T3" fmla="*/ 405488 h 608427"/>
                <a:gd name="T4" fmla="*/ 50467 w 132559"/>
                <a:gd name="T5" fmla="*/ 252802 h 608427"/>
                <a:gd name="T6" fmla="*/ 4536 w 132559"/>
                <a:gd name="T7" fmla="*/ 72494 h 608427"/>
                <a:gd name="T8" fmla="*/ 22604 w 132559"/>
                <a:gd name="T9" fmla="*/ 8581 h 608427"/>
                <a:gd name="T10" fmla="*/ 85367 w 132559"/>
                <a:gd name="T11" fmla="*/ 45538 h 608427"/>
                <a:gd name="T12" fmla="*/ 131108 w 132559"/>
                <a:gd name="T13" fmla="*/ 252802 h 608427"/>
                <a:gd name="T14" fmla="*/ 117509 w 132559"/>
                <a:gd name="T15" fmla="*/ 409298 h 608427"/>
                <a:gd name="T16" fmla="*/ 66728 w 132559"/>
                <a:gd name="T17" fmla="*/ 535028 h 608427"/>
                <a:gd name="T18" fmla="*/ 38200 w 132559"/>
                <a:gd name="T19" fmla="*/ 604084 h 608427"/>
                <a:gd name="T20" fmla="*/ 1779 w 132559"/>
                <a:gd name="T21" fmla="*/ 533694 h 6084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2559" h="608427" extrusionOk="0">
                  <a:moveTo>
                    <a:pt x="1779" y="533694"/>
                  </a:moveTo>
                  <a:cubicBezTo>
                    <a:pt x="13190" y="520931"/>
                    <a:pt x="32779" y="450160"/>
                    <a:pt x="44001" y="405488"/>
                  </a:cubicBezTo>
                  <a:cubicBezTo>
                    <a:pt x="54832" y="355339"/>
                    <a:pt x="57019" y="303694"/>
                    <a:pt x="50467" y="252802"/>
                  </a:cubicBezTo>
                  <a:cubicBezTo>
                    <a:pt x="40387" y="191842"/>
                    <a:pt x="12429" y="107451"/>
                    <a:pt x="4536" y="72494"/>
                  </a:cubicBezTo>
                  <a:cubicBezTo>
                    <a:pt x="-3357" y="37537"/>
                    <a:pt x="7104" y="22678"/>
                    <a:pt x="22604" y="8581"/>
                  </a:cubicBezTo>
                  <a:cubicBezTo>
                    <a:pt x="40767" y="-7993"/>
                    <a:pt x="67870" y="-3040"/>
                    <a:pt x="85367" y="45538"/>
                  </a:cubicBezTo>
                  <a:cubicBezTo>
                    <a:pt x="108199" y="112727"/>
                    <a:pt x="123538" y="182231"/>
                    <a:pt x="131108" y="252802"/>
                  </a:cubicBezTo>
                  <a:cubicBezTo>
                    <a:pt x="135206" y="305361"/>
                    <a:pt x="130614" y="358234"/>
                    <a:pt x="117509" y="409298"/>
                  </a:cubicBezTo>
                  <a:cubicBezTo>
                    <a:pt x="105813" y="456923"/>
                    <a:pt x="88981" y="491403"/>
                    <a:pt x="66728" y="535028"/>
                  </a:cubicBezTo>
                  <a:cubicBezTo>
                    <a:pt x="60737" y="546839"/>
                    <a:pt x="47044" y="580081"/>
                    <a:pt x="38200" y="604084"/>
                  </a:cubicBezTo>
                  <a:cubicBezTo>
                    <a:pt x="29356" y="628087"/>
                    <a:pt x="-8587" y="545315"/>
                    <a:pt x="1779" y="533694"/>
                  </a:cubicBezTo>
                  <a:close/>
                </a:path>
              </a:pathLst>
            </a:custGeom>
            <a:solidFill>
              <a:srgbClr val="9C644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6670" name="Google Shape;3860;p48">
              <a:extLst>
                <a:ext uri="{FF2B5EF4-FFF2-40B4-BE49-F238E27FC236}">
                  <a16:creationId xmlns:a16="http://schemas.microsoft.com/office/drawing/2014/main" id="{A6E7125C-E3F1-EE56-367B-3A2EEB27C8FB}"/>
                </a:ext>
              </a:extLst>
            </p:cNvPr>
            <p:cNvSpPr>
              <a:spLocks/>
            </p:cNvSpPr>
            <p:nvPr/>
          </p:nvSpPr>
          <p:spPr bwMode="auto">
            <a:xfrm>
              <a:off x="5838983" y="1219006"/>
              <a:ext cx="226927" cy="276849"/>
            </a:xfrm>
            <a:custGeom>
              <a:avLst/>
              <a:gdLst>
                <a:gd name="T0" fmla="*/ 4992 w 226927"/>
                <a:gd name="T1" fmla="*/ 100093 h 276849"/>
                <a:gd name="T2" fmla="*/ 4992 w 226927"/>
                <a:gd name="T3" fmla="*/ 100093 h 276849"/>
                <a:gd name="T4" fmla="*/ 116729 w 226927"/>
                <a:gd name="T5" fmla="*/ 176 h 276849"/>
                <a:gd name="T6" fmla="*/ 226764 w 226927"/>
                <a:gd name="T7" fmla="*/ 122620 h 276849"/>
                <a:gd name="T8" fmla="*/ 175973 w 226927"/>
                <a:gd name="T9" fmla="*/ 212869 h 276849"/>
                <a:gd name="T10" fmla="*/ 166464 w 226927"/>
                <a:gd name="T11" fmla="*/ 238491 h 276849"/>
                <a:gd name="T12" fmla="*/ 61859 w 226927"/>
                <a:gd name="T13" fmla="*/ 276591 h 276849"/>
                <a:gd name="T14" fmla="*/ 13741 w 226927"/>
                <a:gd name="T15" fmla="*/ 237062 h 276849"/>
                <a:gd name="T16" fmla="*/ 4992 w 226927"/>
                <a:gd name="T17" fmla="*/ 100093 h 2768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6927" h="276849" extrusionOk="0">
                  <a:moveTo>
                    <a:pt x="4992" y="100093"/>
                  </a:moveTo>
                  <a:lnTo>
                    <a:pt x="4992" y="100093"/>
                  </a:lnTo>
                  <a:cubicBezTo>
                    <a:pt x="14026" y="41324"/>
                    <a:pt x="56248" y="-3158"/>
                    <a:pt x="116729" y="176"/>
                  </a:cubicBezTo>
                  <a:cubicBezTo>
                    <a:pt x="180871" y="3548"/>
                    <a:pt x="230140" y="58374"/>
                    <a:pt x="226764" y="122620"/>
                  </a:cubicBezTo>
                  <a:cubicBezTo>
                    <a:pt x="224862" y="159005"/>
                    <a:pt x="206061" y="192400"/>
                    <a:pt x="175973" y="212869"/>
                  </a:cubicBezTo>
                  <a:cubicBezTo>
                    <a:pt x="173795" y="221746"/>
                    <a:pt x="170610" y="230347"/>
                    <a:pt x="166464" y="238491"/>
                  </a:cubicBezTo>
                  <a:cubicBezTo>
                    <a:pt x="145067" y="263542"/>
                    <a:pt x="80403" y="279068"/>
                    <a:pt x="61859" y="276591"/>
                  </a:cubicBezTo>
                  <a:cubicBezTo>
                    <a:pt x="37990" y="273162"/>
                    <a:pt x="25152" y="263161"/>
                    <a:pt x="13741" y="237062"/>
                  </a:cubicBezTo>
                  <a:cubicBezTo>
                    <a:pt x="-6229" y="190771"/>
                    <a:pt x="47" y="129144"/>
                    <a:pt x="4992" y="100093"/>
                  </a:cubicBezTo>
                  <a:close/>
                </a:path>
              </a:pathLst>
            </a:custGeom>
            <a:solidFill>
              <a:srgbClr val="9C644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6671" name="Google Shape;3861;p48">
              <a:extLst>
                <a:ext uri="{FF2B5EF4-FFF2-40B4-BE49-F238E27FC236}">
                  <a16:creationId xmlns:a16="http://schemas.microsoft.com/office/drawing/2014/main" id="{4A1D11A2-9FF9-7D1B-030B-984AB47DF562}"/>
                </a:ext>
              </a:extLst>
            </p:cNvPr>
            <p:cNvSpPr>
              <a:spLocks/>
            </p:cNvSpPr>
            <p:nvPr/>
          </p:nvSpPr>
          <p:spPr bwMode="auto">
            <a:xfrm>
              <a:off x="5847630" y="1194850"/>
              <a:ext cx="239905" cy="237025"/>
            </a:xfrm>
            <a:custGeom>
              <a:avLst/>
              <a:gdLst>
                <a:gd name="T0" fmla="*/ 167327 w 239905"/>
                <a:gd name="T1" fmla="*/ 237026 h 237025"/>
                <a:gd name="T2" fmla="*/ 167327 w 239905"/>
                <a:gd name="T3" fmla="*/ 237026 h 237025"/>
                <a:gd name="T4" fmla="*/ 161811 w 239905"/>
                <a:gd name="T5" fmla="*/ 185781 h 237025"/>
                <a:gd name="T6" fmla="*/ 104754 w 239905"/>
                <a:gd name="T7" fmla="*/ 98151 h 237025"/>
                <a:gd name="T8" fmla="*/ 3383 w 239905"/>
                <a:gd name="T9" fmla="*/ 74053 h 237025"/>
                <a:gd name="T10" fmla="*/ 136516 w 239905"/>
                <a:gd name="T11" fmla="*/ 1853 h 237025"/>
                <a:gd name="T12" fmla="*/ 239884 w 239905"/>
                <a:gd name="T13" fmla="*/ 118439 h 237025"/>
                <a:gd name="T14" fmla="*/ 167327 w 239905"/>
                <a:gd name="T15" fmla="*/ 237026 h 2370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9905" h="237025" extrusionOk="0">
                  <a:moveTo>
                    <a:pt x="167327" y="237026"/>
                  </a:moveTo>
                  <a:lnTo>
                    <a:pt x="167327" y="237026"/>
                  </a:lnTo>
                  <a:lnTo>
                    <a:pt x="161811" y="185781"/>
                  </a:lnTo>
                  <a:cubicBezTo>
                    <a:pt x="161811" y="185781"/>
                    <a:pt x="203558" y="77387"/>
                    <a:pt x="104754" y="98151"/>
                  </a:cubicBezTo>
                  <a:cubicBezTo>
                    <a:pt x="39519" y="111962"/>
                    <a:pt x="23163" y="117868"/>
                    <a:pt x="3383" y="74053"/>
                  </a:cubicBezTo>
                  <a:cubicBezTo>
                    <a:pt x="-16397" y="30238"/>
                    <a:pt x="53498" y="-9100"/>
                    <a:pt x="136516" y="1853"/>
                  </a:cubicBezTo>
                  <a:cubicBezTo>
                    <a:pt x="196036" y="7797"/>
                    <a:pt x="241026" y="58537"/>
                    <a:pt x="239884" y="118439"/>
                  </a:cubicBezTo>
                  <a:cubicBezTo>
                    <a:pt x="237222" y="150729"/>
                    <a:pt x="228663" y="215975"/>
                    <a:pt x="167327" y="237026"/>
                  </a:cubicBez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6672" name="Google Shape;3862;p48">
              <a:extLst>
                <a:ext uri="{FF2B5EF4-FFF2-40B4-BE49-F238E27FC236}">
                  <a16:creationId xmlns:a16="http://schemas.microsoft.com/office/drawing/2014/main" id="{D9B103AB-7F4B-1935-F885-15008A0AB1A5}"/>
                </a:ext>
              </a:extLst>
            </p:cNvPr>
            <p:cNvSpPr>
              <a:spLocks/>
            </p:cNvSpPr>
            <p:nvPr/>
          </p:nvSpPr>
          <p:spPr bwMode="auto">
            <a:xfrm>
              <a:off x="6035307" y="1564524"/>
              <a:ext cx="148633" cy="202336"/>
            </a:xfrm>
            <a:custGeom>
              <a:avLst/>
              <a:gdLst>
                <a:gd name="T0" fmla="*/ 148634 w 148633"/>
                <a:gd name="T1" fmla="*/ 161388 h 202336"/>
                <a:gd name="T2" fmla="*/ 31001 w 148633"/>
                <a:gd name="T3" fmla="*/ 199488 h 202336"/>
                <a:gd name="T4" fmla="*/ 0 w 148633"/>
                <a:gd name="T5" fmla="*/ 67757 h 202336"/>
                <a:gd name="T6" fmla="*/ 53253 w 148633"/>
                <a:gd name="T7" fmla="*/ 35 h 202336"/>
                <a:gd name="T8" fmla="*/ 148634 w 148633"/>
                <a:gd name="T9" fmla="*/ 161388 h 2023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633" h="202336" extrusionOk="0">
                  <a:moveTo>
                    <a:pt x="148634" y="161388"/>
                  </a:moveTo>
                  <a:cubicBezTo>
                    <a:pt x="148634" y="161388"/>
                    <a:pt x="94810" y="215109"/>
                    <a:pt x="31001" y="199488"/>
                  </a:cubicBezTo>
                  <a:cubicBezTo>
                    <a:pt x="21491" y="193297"/>
                    <a:pt x="0" y="67757"/>
                    <a:pt x="0" y="67757"/>
                  </a:cubicBezTo>
                  <a:cubicBezTo>
                    <a:pt x="0" y="67757"/>
                    <a:pt x="0" y="-1775"/>
                    <a:pt x="53253" y="35"/>
                  </a:cubicBezTo>
                  <a:cubicBezTo>
                    <a:pt x="106506" y="1844"/>
                    <a:pt x="148634" y="161388"/>
                    <a:pt x="148634" y="161388"/>
                  </a:cubicBez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6673" name="Google Shape;3863;p48">
              <a:extLst>
                <a:ext uri="{FF2B5EF4-FFF2-40B4-BE49-F238E27FC236}">
                  <a16:creationId xmlns:a16="http://schemas.microsoft.com/office/drawing/2014/main" id="{AFD48489-B837-A79B-8349-2C921C6729D9}"/>
                </a:ext>
              </a:extLst>
            </p:cNvPr>
            <p:cNvSpPr>
              <a:spLocks/>
            </p:cNvSpPr>
            <p:nvPr/>
          </p:nvSpPr>
          <p:spPr bwMode="auto">
            <a:xfrm>
              <a:off x="5727199" y="1461212"/>
              <a:ext cx="120770" cy="194746"/>
            </a:xfrm>
            <a:custGeom>
              <a:avLst/>
              <a:gdLst>
                <a:gd name="T0" fmla="*/ 46502 w 120770"/>
                <a:gd name="T1" fmla="*/ 194215 h 194746"/>
                <a:gd name="T2" fmla="*/ 0 w 120770"/>
                <a:gd name="T3" fmla="*/ 182213 h 194746"/>
                <a:gd name="T4" fmla="*/ 120771 w 120770"/>
                <a:gd name="T5" fmla="*/ 0 h 194746"/>
                <a:gd name="T6" fmla="*/ 75696 w 120770"/>
                <a:gd name="T7" fmla="*/ 54578 h 194746"/>
                <a:gd name="T8" fmla="*/ 46502 w 120770"/>
                <a:gd name="T9" fmla="*/ 194215 h 1947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770" h="194746" extrusionOk="0">
                  <a:moveTo>
                    <a:pt x="46502" y="194215"/>
                  </a:moveTo>
                  <a:cubicBezTo>
                    <a:pt x="46502" y="194215"/>
                    <a:pt x="11602" y="198596"/>
                    <a:pt x="0" y="182213"/>
                  </a:cubicBezTo>
                  <a:cubicBezTo>
                    <a:pt x="2092" y="153638"/>
                    <a:pt x="48594" y="7906"/>
                    <a:pt x="120771" y="0"/>
                  </a:cubicBezTo>
                  <a:cubicBezTo>
                    <a:pt x="103197" y="15916"/>
                    <a:pt x="88011" y="34300"/>
                    <a:pt x="75696" y="54578"/>
                  </a:cubicBezTo>
                  <a:cubicBezTo>
                    <a:pt x="49925" y="97345"/>
                    <a:pt x="46502" y="194215"/>
                    <a:pt x="46502" y="194215"/>
                  </a:cubicBez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6674" name="Google Shape;3864;p48">
              <a:extLst>
                <a:ext uri="{FF2B5EF4-FFF2-40B4-BE49-F238E27FC236}">
                  <a16:creationId xmlns:a16="http://schemas.microsoft.com/office/drawing/2014/main" id="{EA3162AF-072A-8F0E-85F9-0E14E19755D4}"/>
                </a:ext>
              </a:extLst>
            </p:cNvPr>
            <p:cNvSpPr>
              <a:spLocks/>
            </p:cNvSpPr>
            <p:nvPr/>
          </p:nvSpPr>
          <p:spPr bwMode="auto">
            <a:xfrm>
              <a:off x="2473900" y="4607987"/>
              <a:ext cx="657677" cy="380237"/>
            </a:xfrm>
            <a:custGeom>
              <a:avLst/>
              <a:gdLst>
                <a:gd name="T0" fmla="*/ 657678 w 657677"/>
                <a:gd name="T1" fmla="*/ 190119 h 380237"/>
                <a:gd name="T2" fmla="*/ 328839 w 657677"/>
                <a:gd name="T3" fmla="*/ 380238 h 380237"/>
                <a:gd name="T4" fmla="*/ 0 w 657677"/>
                <a:gd name="T5" fmla="*/ 190119 h 380237"/>
                <a:gd name="T6" fmla="*/ 328839 w 657677"/>
                <a:gd name="T7" fmla="*/ 0 h 380237"/>
                <a:gd name="T8" fmla="*/ 657678 w 657677"/>
                <a:gd name="T9" fmla="*/ 190119 h 3802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7677" h="380237" extrusionOk="0">
                  <a:moveTo>
                    <a:pt x="657678" y="190119"/>
                  </a:moveTo>
                  <a:cubicBezTo>
                    <a:pt x="657678" y="295119"/>
                    <a:pt x="510452" y="380238"/>
                    <a:pt x="328839" y="380238"/>
                  </a:cubicBezTo>
                  <a:cubicBezTo>
                    <a:pt x="147226" y="380238"/>
                    <a:pt x="0" y="295119"/>
                    <a:pt x="0" y="190119"/>
                  </a:cubicBezTo>
                  <a:cubicBezTo>
                    <a:pt x="0" y="85119"/>
                    <a:pt x="147226" y="0"/>
                    <a:pt x="328839" y="0"/>
                  </a:cubicBezTo>
                  <a:cubicBezTo>
                    <a:pt x="510452" y="0"/>
                    <a:pt x="657678" y="85119"/>
                    <a:pt x="657678" y="190119"/>
                  </a:cubicBezTo>
                  <a:close/>
                </a:path>
              </a:pathLst>
            </a:custGeom>
            <a:solidFill>
              <a:srgbClr val="D6D8E5">
                <a:alpha val="39999"/>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6675" name="Google Shape;3865;p48">
              <a:extLst>
                <a:ext uri="{FF2B5EF4-FFF2-40B4-BE49-F238E27FC236}">
                  <a16:creationId xmlns:a16="http://schemas.microsoft.com/office/drawing/2014/main" id="{170AC698-ACAF-E54F-CCCE-FC83E230FAF4}"/>
                </a:ext>
              </a:extLst>
            </p:cNvPr>
            <p:cNvSpPr>
              <a:spLocks/>
            </p:cNvSpPr>
            <p:nvPr/>
          </p:nvSpPr>
          <p:spPr bwMode="auto">
            <a:xfrm>
              <a:off x="2526860" y="3374023"/>
              <a:ext cx="157580" cy="343757"/>
            </a:xfrm>
            <a:custGeom>
              <a:avLst/>
              <a:gdLst>
                <a:gd name="T0" fmla="*/ 34717 w 157580"/>
                <a:gd name="T1" fmla="*/ 0 h 343757"/>
                <a:gd name="T2" fmla="*/ 1149 w 157580"/>
                <a:gd name="T3" fmla="*/ 217361 h 343757"/>
                <a:gd name="T4" fmla="*/ 139512 w 157580"/>
                <a:gd name="T5" fmla="*/ 343757 h 343757"/>
                <a:gd name="T6" fmla="*/ 157580 w 157580"/>
                <a:gd name="T7" fmla="*/ 262795 h 343757"/>
                <a:gd name="T8" fmla="*/ 85403 w 157580"/>
                <a:gd name="T9" fmla="*/ 192024 h 343757"/>
                <a:gd name="T10" fmla="*/ 104898 w 157580"/>
                <a:gd name="T11" fmla="*/ 57912 h 343757"/>
                <a:gd name="T12" fmla="*/ 34717 w 157580"/>
                <a:gd name="T13" fmla="*/ 0 h 3437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7580" h="343757" extrusionOk="0">
                  <a:moveTo>
                    <a:pt x="34717" y="0"/>
                  </a:moveTo>
                  <a:cubicBezTo>
                    <a:pt x="31009" y="32004"/>
                    <a:pt x="-7029" y="170021"/>
                    <a:pt x="1149" y="217361"/>
                  </a:cubicBezTo>
                  <a:cubicBezTo>
                    <a:pt x="9327" y="264700"/>
                    <a:pt x="139512" y="343757"/>
                    <a:pt x="139512" y="343757"/>
                  </a:cubicBezTo>
                  <a:lnTo>
                    <a:pt x="157580" y="262795"/>
                  </a:lnTo>
                  <a:lnTo>
                    <a:pt x="85403" y="192024"/>
                  </a:lnTo>
                  <a:lnTo>
                    <a:pt x="104898" y="57912"/>
                  </a:lnTo>
                  <a:lnTo>
                    <a:pt x="34717" y="0"/>
                  </a:lnTo>
                  <a:close/>
                </a:path>
              </a:pathLst>
            </a:custGeom>
            <a:solidFill>
              <a:srgbClr val="FFCE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6676" name="Google Shape;3866;p48">
              <a:extLst>
                <a:ext uri="{FF2B5EF4-FFF2-40B4-BE49-F238E27FC236}">
                  <a16:creationId xmlns:a16="http://schemas.microsoft.com/office/drawing/2014/main" id="{B77507A0-F59D-148E-DD97-2D7CD3BFCE63}"/>
                </a:ext>
              </a:extLst>
            </p:cNvPr>
            <p:cNvSpPr>
              <a:spLocks/>
            </p:cNvSpPr>
            <p:nvPr/>
          </p:nvSpPr>
          <p:spPr bwMode="auto">
            <a:xfrm>
              <a:off x="2548930" y="3232673"/>
              <a:ext cx="113353" cy="218341"/>
            </a:xfrm>
            <a:custGeom>
              <a:avLst/>
              <a:gdLst>
                <a:gd name="T0" fmla="*/ 113353 w 113353"/>
                <a:gd name="T1" fmla="*/ 5238 h 218341"/>
                <a:gd name="T2" fmla="*/ 40891 w 113353"/>
                <a:gd name="T3" fmla="*/ 27240 h 218341"/>
                <a:gd name="T4" fmla="*/ 0 w 113353"/>
                <a:gd name="T5" fmla="*/ 186689 h 218341"/>
                <a:gd name="T6" fmla="*/ 67232 w 113353"/>
                <a:gd name="T7" fmla="*/ 217645 h 218341"/>
                <a:gd name="T8" fmla="*/ 113353 w 113353"/>
                <a:gd name="T9" fmla="*/ 5238 h 2183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353" h="218341" extrusionOk="0">
                  <a:moveTo>
                    <a:pt x="113353" y="5238"/>
                  </a:moveTo>
                  <a:cubicBezTo>
                    <a:pt x="87120" y="-6849"/>
                    <a:pt x="56006" y="2599"/>
                    <a:pt x="40891" y="27240"/>
                  </a:cubicBezTo>
                  <a:cubicBezTo>
                    <a:pt x="21872" y="59054"/>
                    <a:pt x="1807" y="168020"/>
                    <a:pt x="0" y="186689"/>
                  </a:cubicBezTo>
                  <a:cubicBezTo>
                    <a:pt x="0" y="186689"/>
                    <a:pt x="26912" y="223836"/>
                    <a:pt x="67232" y="217645"/>
                  </a:cubicBezTo>
                  <a:lnTo>
                    <a:pt x="113353" y="5238"/>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6677" name="Google Shape;3867;p48">
              <a:extLst>
                <a:ext uri="{FF2B5EF4-FFF2-40B4-BE49-F238E27FC236}">
                  <a16:creationId xmlns:a16="http://schemas.microsoft.com/office/drawing/2014/main" id="{DD012284-3122-A8C6-F873-8997208BAE4D}"/>
                </a:ext>
              </a:extLst>
            </p:cNvPr>
            <p:cNvSpPr>
              <a:spLocks/>
            </p:cNvSpPr>
            <p:nvPr/>
          </p:nvSpPr>
          <p:spPr bwMode="auto">
            <a:xfrm>
              <a:off x="2798668" y="4744252"/>
              <a:ext cx="244333" cy="137739"/>
            </a:xfrm>
            <a:custGeom>
              <a:avLst/>
              <a:gdLst>
                <a:gd name="T0" fmla="*/ 12344 w 244333"/>
                <a:gd name="T1" fmla="*/ 32993 h 137739"/>
                <a:gd name="T2" fmla="*/ 96598 w 244333"/>
                <a:gd name="T3" fmla="*/ 22802 h 137739"/>
                <a:gd name="T4" fmla="*/ 242093 w 244333"/>
                <a:gd name="T5" fmla="*/ 15848 h 137739"/>
                <a:gd name="T6" fmla="*/ 181993 w 244333"/>
                <a:gd name="T7" fmla="*/ 89001 h 137739"/>
                <a:gd name="T8" fmla="*/ 62839 w 244333"/>
                <a:gd name="T9" fmla="*/ 135006 h 137739"/>
                <a:gd name="T10" fmla="*/ 11297 w 244333"/>
                <a:gd name="T11" fmla="*/ 127672 h 137739"/>
                <a:gd name="T12" fmla="*/ 12344 w 244333"/>
                <a:gd name="T13" fmla="*/ 32993 h 1377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4333" h="137739" extrusionOk="0">
                  <a:moveTo>
                    <a:pt x="12344" y="32993"/>
                  </a:moveTo>
                  <a:cubicBezTo>
                    <a:pt x="40672" y="40842"/>
                    <a:pt x="70948" y="37175"/>
                    <a:pt x="96598" y="22802"/>
                  </a:cubicBezTo>
                  <a:cubicBezTo>
                    <a:pt x="116948" y="23468"/>
                    <a:pt x="227163" y="-23775"/>
                    <a:pt x="242093" y="15848"/>
                  </a:cubicBezTo>
                  <a:cubicBezTo>
                    <a:pt x="255216" y="50615"/>
                    <a:pt x="207479" y="82523"/>
                    <a:pt x="181993" y="89001"/>
                  </a:cubicBezTo>
                  <a:cubicBezTo>
                    <a:pt x="126363" y="102431"/>
                    <a:pt x="85186" y="130244"/>
                    <a:pt x="62839" y="135006"/>
                  </a:cubicBezTo>
                  <a:cubicBezTo>
                    <a:pt x="46197" y="138530"/>
                    <a:pt x="24801" y="140817"/>
                    <a:pt x="11297" y="127672"/>
                  </a:cubicBezTo>
                  <a:cubicBezTo>
                    <a:pt x="-4583" y="111956"/>
                    <a:pt x="-3252" y="53472"/>
                    <a:pt x="12344" y="32993"/>
                  </a:cubicBezTo>
                  <a:close/>
                </a:path>
              </a:pathLst>
            </a:custGeom>
            <a:solidFill>
              <a:srgbClr val="2B2A3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6678" name="Google Shape;3868;p48">
              <a:extLst>
                <a:ext uri="{FF2B5EF4-FFF2-40B4-BE49-F238E27FC236}">
                  <a16:creationId xmlns:a16="http://schemas.microsoft.com/office/drawing/2014/main" id="{5C3B0634-48B7-56A6-5D48-FDB69325EAAF}"/>
                </a:ext>
              </a:extLst>
            </p:cNvPr>
            <p:cNvSpPr>
              <a:spLocks/>
            </p:cNvSpPr>
            <p:nvPr/>
          </p:nvSpPr>
          <p:spPr bwMode="auto">
            <a:xfrm>
              <a:off x="2802738" y="4767054"/>
              <a:ext cx="240222" cy="115414"/>
            </a:xfrm>
            <a:custGeom>
              <a:avLst/>
              <a:gdLst>
                <a:gd name="T0" fmla="*/ 58769 w 240222"/>
                <a:gd name="T1" fmla="*/ 102584 h 115414"/>
                <a:gd name="T2" fmla="*/ 177923 w 240222"/>
                <a:gd name="T3" fmla="*/ 56579 h 115414"/>
                <a:gd name="T4" fmla="*/ 239830 w 240222"/>
                <a:gd name="T5" fmla="*/ 0 h 115414"/>
                <a:gd name="T6" fmla="*/ 177923 w 240222"/>
                <a:gd name="T7" fmla="*/ 66675 h 115414"/>
                <a:gd name="T8" fmla="*/ 58769 w 240222"/>
                <a:gd name="T9" fmla="*/ 112681 h 115414"/>
                <a:gd name="T10" fmla="*/ 7227 w 240222"/>
                <a:gd name="T11" fmla="*/ 105346 h 115414"/>
                <a:gd name="T12" fmla="*/ 0 w 240222"/>
                <a:gd name="T13" fmla="*/ 92107 h 115414"/>
                <a:gd name="T14" fmla="*/ 58769 w 240222"/>
                <a:gd name="T15" fmla="*/ 102584 h 11541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0222" h="115414" extrusionOk="0">
                  <a:moveTo>
                    <a:pt x="58769" y="102584"/>
                  </a:moveTo>
                  <a:cubicBezTo>
                    <a:pt x="81116" y="97822"/>
                    <a:pt x="122292" y="70009"/>
                    <a:pt x="177923" y="56579"/>
                  </a:cubicBezTo>
                  <a:cubicBezTo>
                    <a:pt x="199319" y="51340"/>
                    <a:pt x="236121" y="28004"/>
                    <a:pt x="239830" y="0"/>
                  </a:cubicBezTo>
                  <a:cubicBezTo>
                    <a:pt x="244775" y="32004"/>
                    <a:pt x="201792" y="60388"/>
                    <a:pt x="177923" y="66675"/>
                  </a:cubicBezTo>
                  <a:cubicBezTo>
                    <a:pt x="122292" y="80105"/>
                    <a:pt x="81116" y="107918"/>
                    <a:pt x="58769" y="112681"/>
                  </a:cubicBezTo>
                  <a:cubicBezTo>
                    <a:pt x="42127" y="116205"/>
                    <a:pt x="20731" y="118491"/>
                    <a:pt x="7227" y="105346"/>
                  </a:cubicBezTo>
                  <a:cubicBezTo>
                    <a:pt x="3793" y="101575"/>
                    <a:pt x="1314" y="97041"/>
                    <a:pt x="0" y="92107"/>
                  </a:cubicBezTo>
                  <a:cubicBezTo>
                    <a:pt x="16840" y="104699"/>
                    <a:pt x="38626" y="108575"/>
                    <a:pt x="58769" y="102584"/>
                  </a:cubicBezTo>
                  <a:close/>
                </a:path>
              </a:pathLst>
            </a:custGeom>
            <a:solidFill>
              <a:srgbClr val="757B8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6679" name="Google Shape;3869;p48">
              <a:extLst>
                <a:ext uri="{FF2B5EF4-FFF2-40B4-BE49-F238E27FC236}">
                  <a16:creationId xmlns:a16="http://schemas.microsoft.com/office/drawing/2014/main" id="{6BA5C01C-46BF-E670-C4D0-70BE2C05CBAA}"/>
                </a:ext>
              </a:extLst>
            </p:cNvPr>
            <p:cNvSpPr>
              <a:spLocks/>
            </p:cNvSpPr>
            <p:nvPr/>
          </p:nvSpPr>
          <p:spPr bwMode="auto">
            <a:xfrm>
              <a:off x="2619879" y="4663861"/>
              <a:ext cx="244438" cy="137739"/>
            </a:xfrm>
            <a:custGeom>
              <a:avLst/>
              <a:gdLst>
                <a:gd name="T0" fmla="*/ 12449 w 244438"/>
                <a:gd name="T1" fmla="*/ 32993 h 137739"/>
                <a:gd name="T2" fmla="*/ 96703 w 244438"/>
                <a:gd name="T3" fmla="*/ 22802 h 137739"/>
                <a:gd name="T4" fmla="*/ 242199 w 244438"/>
                <a:gd name="T5" fmla="*/ 15848 h 137739"/>
                <a:gd name="T6" fmla="*/ 182099 w 244438"/>
                <a:gd name="T7" fmla="*/ 89001 h 137739"/>
                <a:gd name="T8" fmla="*/ 62849 w 244438"/>
                <a:gd name="T9" fmla="*/ 135006 h 137739"/>
                <a:gd name="T10" fmla="*/ 11403 w 244438"/>
                <a:gd name="T11" fmla="*/ 127672 h 137739"/>
                <a:gd name="T12" fmla="*/ 12449 w 244438"/>
                <a:gd name="T13" fmla="*/ 32993 h 1377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4438" h="137739" extrusionOk="0">
                  <a:moveTo>
                    <a:pt x="12449" y="32993"/>
                  </a:moveTo>
                  <a:cubicBezTo>
                    <a:pt x="40778" y="40842"/>
                    <a:pt x="71053" y="37175"/>
                    <a:pt x="96703" y="22802"/>
                  </a:cubicBezTo>
                  <a:cubicBezTo>
                    <a:pt x="116959" y="23468"/>
                    <a:pt x="227174" y="-23775"/>
                    <a:pt x="242199" y="15848"/>
                  </a:cubicBezTo>
                  <a:cubicBezTo>
                    <a:pt x="255322" y="50615"/>
                    <a:pt x="207584" y="82523"/>
                    <a:pt x="182099" y="89001"/>
                  </a:cubicBezTo>
                  <a:cubicBezTo>
                    <a:pt x="126468" y="102526"/>
                    <a:pt x="85197" y="130244"/>
                    <a:pt x="62849" y="135006"/>
                  </a:cubicBezTo>
                  <a:cubicBezTo>
                    <a:pt x="46208" y="138530"/>
                    <a:pt x="24811" y="140817"/>
                    <a:pt x="11403" y="127672"/>
                  </a:cubicBezTo>
                  <a:cubicBezTo>
                    <a:pt x="-4573" y="111956"/>
                    <a:pt x="-3337" y="53758"/>
                    <a:pt x="12449" y="32993"/>
                  </a:cubicBezTo>
                  <a:close/>
                </a:path>
              </a:pathLst>
            </a:custGeom>
            <a:solidFill>
              <a:srgbClr val="2B2A3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6680" name="Google Shape;3870;p48">
              <a:extLst>
                <a:ext uri="{FF2B5EF4-FFF2-40B4-BE49-F238E27FC236}">
                  <a16:creationId xmlns:a16="http://schemas.microsoft.com/office/drawing/2014/main" id="{D80BC524-2558-5165-4DCC-46078C275928}"/>
                </a:ext>
              </a:extLst>
            </p:cNvPr>
            <p:cNvSpPr>
              <a:spLocks/>
            </p:cNvSpPr>
            <p:nvPr/>
          </p:nvSpPr>
          <p:spPr bwMode="auto">
            <a:xfrm>
              <a:off x="2624340" y="4686663"/>
              <a:ext cx="240317" cy="115414"/>
            </a:xfrm>
            <a:custGeom>
              <a:avLst/>
              <a:gdLst>
                <a:gd name="T0" fmla="*/ 58769 w 240317"/>
                <a:gd name="T1" fmla="*/ 102584 h 115414"/>
                <a:gd name="T2" fmla="*/ 178018 w 240317"/>
                <a:gd name="T3" fmla="*/ 56579 h 115414"/>
                <a:gd name="T4" fmla="*/ 239925 w 240317"/>
                <a:gd name="T5" fmla="*/ 0 h 115414"/>
                <a:gd name="T6" fmla="*/ 178018 w 240317"/>
                <a:gd name="T7" fmla="*/ 66675 h 115414"/>
                <a:gd name="T8" fmla="*/ 58769 w 240317"/>
                <a:gd name="T9" fmla="*/ 112681 h 115414"/>
                <a:gd name="T10" fmla="*/ 7322 w 240317"/>
                <a:gd name="T11" fmla="*/ 105346 h 115414"/>
                <a:gd name="T12" fmla="*/ 0 w 240317"/>
                <a:gd name="T13" fmla="*/ 92107 h 115414"/>
                <a:gd name="T14" fmla="*/ 58769 w 240317"/>
                <a:gd name="T15" fmla="*/ 102584 h 11541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0317" h="115414" extrusionOk="0">
                  <a:moveTo>
                    <a:pt x="58769" y="102584"/>
                  </a:moveTo>
                  <a:cubicBezTo>
                    <a:pt x="81116" y="97822"/>
                    <a:pt x="122387" y="70009"/>
                    <a:pt x="178018" y="56579"/>
                  </a:cubicBezTo>
                  <a:cubicBezTo>
                    <a:pt x="199319" y="51340"/>
                    <a:pt x="236216" y="28004"/>
                    <a:pt x="239925" y="0"/>
                  </a:cubicBezTo>
                  <a:cubicBezTo>
                    <a:pt x="244870" y="32004"/>
                    <a:pt x="201887" y="60388"/>
                    <a:pt x="178018" y="66675"/>
                  </a:cubicBezTo>
                  <a:cubicBezTo>
                    <a:pt x="122387" y="80201"/>
                    <a:pt x="81116" y="107918"/>
                    <a:pt x="58769" y="112681"/>
                  </a:cubicBezTo>
                  <a:cubicBezTo>
                    <a:pt x="42127" y="116205"/>
                    <a:pt x="20731" y="118491"/>
                    <a:pt x="7322" y="105346"/>
                  </a:cubicBezTo>
                  <a:cubicBezTo>
                    <a:pt x="3892" y="101556"/>
                    <a:pt x="1386" y="97031"/>
                    <a:pt x="0" y="92107"/>
                  </a:cubicBezTo>
                  <a:cubicBezTo>
                    <a:pt x="16840" y="104699"/>
                    <a:pt x="38626" y="108576"/>
                    <a:pt x="58769" y="102584"/>
                  </a:cubicBezTo>
                  <a:close/>
                </a:path>
              </a:pathLst>
            </a:custGeom>
            <a:solidFill>
              <a:srgbClr val="757B8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6681" name="Google Shape;3871;p48">
              <a:extLst>
                <a:ext uri="{FF2B5EF4-FFF2-40B4-BE49-F238E27FC236}">
                  <a16:creationId xmlns:a16="http://schemas.microsoft.com/office/drawing/2014/main" id="{DD17CF59-8A0A-FD12-C873-C10E5098576A}"/>
                </a:ext>
              </a:extLst>
            </p:cNvPr>
            <p:cNvSpPr>
              <a:spLocks/>
            </p:cNvSpPr>
            <p:nvPr/>
          </p:nvSpPr>
          <p:spPr bwMode="auto">
            <a:xfrm>
              <a:off x="2619947" y="3772263"/>
              <a:ext cx="357956" cy="1010624"/>
            </a:xfrm>
            <a:custGeom>
              <a:avLst/>
              <a:gdLst>
                <a:gd name="T0" fmla="*/ 10194 w 357956"/>
                <a:gd name="T1" fmla="*/ 624745 h 1010624"/>
                <a:gd name="T2" fmla="*/ 35584 w 357956"/>
                <a:gd name="T3" fmla="*/ 503872 h 1010624"/>
                <a:gd name="T4" fmla="*/ 24268 w 357956"/>
                <a:gd name="T5" fmla="*/ 300609 h 1010624"/>
                <a:gd name="T6" fmla="*/ 11715 w 357956"/>
                <a:gd name="T7" fmla="*/ 0 h 1010624"/>
                <a:gd name="T8" fmla="*/ 357956 w 357956"/>
                <a:gd name="T9" fmla="*/ 77057 h 1010624"/>
                <a:gd name="T10" fmla="*/ 332376 w 357956"/>
                <a:gd name="T11" fmla="*/ 578739 h 1010624"/>
                <a:gd name="T12" fmla="*/ 316875 w 357956"/>
                <a:gd name="T13" fmla="*/ 704374 h 1010624"/>
                <a:gd name="T14" fmla="*/ 275414 w 357956"/>
                <a:gd name="T15" fmla="*/ 997839 h 1010624"/>
                <a:gd name="T16" fmla="*/ 190874 w 357956"/>
                <a:gd name="T17" fmla="*/ 1007364 h 1010624"/>
                <a:gd name="T18" fmla="*/ 195914 w 357956"/>
                <a:gd name="T19" fmla="*/ 683514 h 1010624"/>
                <a:gd name="T20" fmla="*/ 201049 w 357956"/>
                <a:gd name="T21" fmla="*/ 612934 h 1010624"/>
                <a:gd name="T22" fmla="*/ 189638 w 357956"/>
                <a:gd name="T23" fmla="*/ 422434 h 1010624"/>
                <a:gd name="T24" fmla="*/ 182221 w 357956"/>
                <a:gd name="T25" fmla="*/ 327755 h 1010624"/>
                <a:gd name="T26" fmla="*/ 166435 w 357956"/>
                <a:gd name="T27" fmla="*/ 459391 h 1010624"/>
                <a:gd name="T28" fmla="*/ 133342 w 357956"/>
                <a:gd name="T29" fmla="*/ 663226 h 1010624"/>
                <a:gd name="T30" fmla="*/ 100154 w 357956"/>
                <a:gd name="T31" fmla="*/ 926306 h 1010624"/>
                <a:gd name="T32" fmla="*/ 13997 w 357956"/>
                <a:gd name="T33" fmla="*/ 929926 h 1010624"/>
                <a:gd name="T34" fmla="*/ 10194 w 357956"/>
                <a:gd name="T35" fmla="*/ 624745 h 10106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57956" h="1010624" extrusionOk="0">
                  <a:moveTo>
                    <a:pt x="10194" y="624745"/>
                  </a:moveTo>
                  <a:cubicBezTo>
                    <a:pt x="14905" y="583749"/>
                    <a:pt x="23405" y="543287"/>
                    <a:pt x="35584" y="503872"/>
                  </a:cubicBezTo>
                  <a:cubicBezTo>
                    <a:pt x="35584" y="503872"/>
                    <a:pt x="28071" y="399574"/>
                    <a:pt x="24268" y="300609"/>
                  </a:cubicBezTo>
                  <a:cubicBezTo>
                    <a:pt x="19893" y="188404"/>
                    <a:pt x="-19001" y="89630"/>
                    <a:pt x="11715" y="0"/>
                  </a:cubicBezTo>
                  <a:lnTo>
                    <a:pt x="357956" y="77057"/>
                  </a:lnTo>
                  <a:cubicBezTo>
                    <a:pt x="357956" y="77057"/>
                    <a:pt x="337035" y="524732"/>
                    <a:pt x="332376" y="578739"/>
                  </a:cubicBezTo>
                  <a:cubicBezTo>
                    <a:pt x="329842" y="620897"/>
                    <a:pt x="324665" y="662864"/>
                    <a:pt x="316875" y="704374"/>
                  </a:cubicBezTo>
                  <a:cubicBezTo>
                    <a:pt x="301090" y="791242"/>
                    <a:pt x="275414" y="997839"/>
                    <a:pt x="275414" y="997839"/>
                  </a:cubicBezTo>
                  <a:cubicBezTo>
                    <a:pt x="238897" y="1019175"/>
                    <a:pt x="190874" y="1007364"/>
                    <a:pt x="190874" y="1007364"/>
                  </a:cubicBezTo>
                  <a:cubicBezTo>
                    <a:pt x="190874" y="1007364"/>
                    <a:pt x="193537" y="745998"/>
                    <a:pt x="195914" y="683514"/>
                  </a:cubicBezTo>
                  <a:cubicBezTo>
                    <a:pt x="198767" y="607314"/>
                    <a:pt x="201049" y="612934"/>
                    <a:pt x="201049" y="612934"/>
                  </a:cubicBezTo>
                  <a:lnTo>
                    <a:pt x="189638" y="422434"/>
                  </a:lnTo>
                  <a:lnTo>
                    <a:pt x="182221" y="327755"/>
                  </a:lnTo>
                  <a:cubicBezTo>
                    <a:pt x="182221" y="327755"/>
                    <a:pt x="172711" y="397288"/>
                    <a:pt x="166435" y="459391"/>
                  </a:cubicBezTo>
                  <a:cubicBezTo>
                    <a:pt x="160919" y="513493"/>
                    <a:pt x="147416" y="562451"/>
                    <a:pt x="133342" y="663226"/>
                  </a:cubicBezTo>
                  <a:cubicBezTo>
                    <a:pt x="120694" y="750665"/>
                    <a:pt x="100154" y="926306"/>
                    <a:pt x="100154" y="926306"/>
                  </a:cubicBezTo>
                  <a:cubicBezTo>
                    <a:pt x="63637" y="947547"/>
                    <a:pt x="13997" y="929926"/>
                    <a:pt x="13997" y="929926"/>
                  </a:cubicBezTo>
                  <a:cubicBezTo>
                    <a:pt x="13997" y="929926"/>
                    <a:pt x="304" y="700564"/>
                    <a:pt x="10194" y="624745"/>
                  </a:cubicBezTo>
                  <a:close/>
                </a:path>
              </a:pathLst>
            </a:custGeom>
            <a:solidFill>
              <a:srgbClr val="E2616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6682" name="Google Shape;3872;p48">
              <a:extLst>
                <a:ext uri="{FF2B5EF4-FFF2-40B4-BE49-F238E27FC236}">
                  <a16:creationId xmlns:a16="http://schemas.microsoft.com/office/drawing/2014/main" id="{07C1D561-9D19-EE0F-47D1-EB975F155712}"/>
                </a:ext>
              </a:extLst>
            </p:cNvPr>
            <p:cNvSpPr>
              <a:spLocks/>
            </p:cNvSpPr>
            <p:nvPr/>
          </p:nvSpPr>
          <p:spPr bwMode="auto">
            <a:xfrm>
              <a:off x="2665909" y="2943080"/>
              <a:ext cx="259735" cy="415919"/>
            </a:xfrm>
            <a:custGeom>
              <a:avLst/>
              <a:gdLst>
                <a:gd name="T0" fmla="*/ 14728 w 259735"/>
                <a:gd name="T1" fmla="*/ 296735 h 415919"/>
                <a:gd name="T2" fmla="*/ 63892 w 259735"/>
                <a:gd name="T3" fmla="*/ 296735 h 415919"/>
                <a:gd name="T4" fmla="*/ 69978 w 259735"/>
                <a:gd name="T5" fmla="*/ 255492 h 415919"/>
                <a:gd name="T6" fmla="*/ 64272 w 259735"/>
                <a:gd name="T7" fmla="*/ 239585 h 415919"/>
                <a:gd name="T8" fmla="*/ 16725 w 259735"/>
                <a:gd name="T9" fmla="*/ 141763 h 415919"/>
                <a:gd name="T10" fmla="*/ 118857 w 259735"/>
                <a:gd name="T11" fmla="*/ 698 h 415919"/>
                <a:gd name="T12" fmla="*/ 248091 w 259735"/>
                <a:gd name="T13" fmla="*/ 105473 h 415919"/>
                <a:gd name="T14" fmla="*/ 250183 w 259735"/>
                <a:gd name="T15" fmla="*/ 250158 h 415919"/>
                <a:gd name="T16" fmla="*/ 212145 w 259735"/>
                <a:gd name="T17" fmla="*/ 307308 h 415919"/>
                <a:gd name="T18" fmla="*/ 172586 w 259735"/>
                <a:gd name="T19" fmla="*/ 303784 h 415919"/>
                <a:gd name="T20" fmla="*/ 172586 w 259735"/>
                <a:gd name="T21" fmla="*/ 303784 h 415919"/>
                <a:gd name="T22" fmla="*/ 166595 w 259735"/>
                <a:gd name="T23" fmla="*/ 336264 h 415919"/>
                <a:gd name="T24" fmla="*/ 190368 w 259735"/>
                <a:gd name="T25" fmla="*/ 371221 h 415919"/>
                <a:gd name="T26" fmla="*/ 110774 w 259735"/>
                <a:gd name="T27" fmla="*/ 415702 h 415919"/>
                <a:gd name="T28" fmla="*/ 9878 w 259735"/>
                <a:gd name="T29" fmla="*/ 360648 h 415919"/>
                <a:gd name="T30" fmla="*/ 14728 w 259735"/>
                <a:gd name="T31" fmla="*/ 296735 h 4159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9735" h="415919" extrusionOk="0">
                  <a:moveTo>
                    <a:pt x="14728" y="296735"/>
                  </a:moveTo>
                  <a:cubicBezTo>
                    <a:pt x="41069" y="298068"/>
                    <a:pt x="60659" y="304831"/>
                    <a:pt x="63892" y="296735"/>
                  </a:cubicBezTo>
                  <a:cubicBezTo>
                    <a:pt x="66746" y="283124"/>
                    <a:pt x="68778" y="269351"/>
                    <a:pt x="69978" y="255492"/>
                  </a:cubicBezTo>
                  <a:cubicBezTo>
                    <a:pt x="66935" y="247776"/>
                    <a:pt x="64272" y="239585"/>
                    <a:pt x="64272" y="239585"/>
                  </a:cubicBezTo>
                  <a:cubicBezTo>
                    <a:pt x="31274" y="219201"/>
                    <a:pt x="20814" y="183388"/>
                    <a:pt x="16725" y="141763"/>
                  </a:cubicBezTo>
                  <a:cubicBezTo>
                    <a:pt x="9307" y="70516"/>
                    <a:pt x="47726" y="8413"/>
                    <a:pt x="118857" y="698"/>
                  </a:cubicBezTo>
                  <a:cubicBezTo>
                    <a:pt x="185424" y="-6350"/>
                    <a:pt x="234968" y="40798"/>
                    <a:pt x="248091" y="105473"/>
                  </a:cubicBezTo>
                  <a:cubicBezTo>
                    <a:pt x="255128" y="137382"/>
                    <a:pt x="269202" y="197675"/>
                    <a:pt x="250183" y="250158"/>
                  </a:cubicBezTo>
                  <a:cubicBezTo>
                    <a:pt x="239533" y="279495"/>
                    <a:pt x="225839" y="302831"/>
                    <a:pt x="212145" y="307308"/>
                  </a:cubicBezTo>
                  <a:cubicBezTo>
                    <a:pt x="198902" y="306889"/>
                    <a:pt x="185695" y="305708"/>
                    <a:pt x="172586" y="303784"/>
                  </a:cubicBezTo>
                  <a:cubicBezTo>
                    <a:pt x="172586" y="303784"/>
                    <a:pt x="169067" y="323500"/>
                    <a:pt x="166595" y="336264"/>
                  </a:cubicBezTo>
                  <a:cubicBezTo>
                    <a:pt x="164122" y="349027"/>
                    <a:pt x="165168" y="355314"/>
                    <a:pt x="190368" y="371221"/>
                  </a:cubicBezTo>
                  <a:cubicBezTo>
                    <a:pt x="215569" y="387127"/>
                    <a:pt x="152330" y="418846"/>
                    <a:pt x="110774" y="415702"/>
                  </a:cubicBezTo>
                  <a:cubicBezTo>
                    <a:pt x="69217" y="412559"/>
                    <a:pt x="22716" y="387127"/>
                    <a:pt x="9878" y="360648"/>
                  </a:cubicBezTo>
                  <a:cubicBezTo>
                    <a:pt x="-4577" y="331120"/>
                    <a:pt x="-3340" y="295878"/>
                    <a:pt x="14728" y="296735"/>
                  </a:cubicBezTo>
                  <a:close/>
                </a:path>
              </a:pathLst>
            </a:custGeom>
            <a:solidFill>
              <a:srgbClr val="FFCE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6683" name="Google Shape;3873;p48">
              <a:extLst>
                <a:ext uri="{FF2B5EF4-FFF2-40B4-BE49-F238E27FC236}">
                  <a16:creationId xmlns:a16="http://schemas.microsoft.com/office/drawing/2014/main" id="{247CD438-46F9-81CE-83DB-8FF5F9D9230F}"/>
                </a:ext>
              </a:extLst>
            </p:cNvPr>
            <p:cNvSpPr>
              <a:spLocks/>
            </p:cNvSpPr>
            <p:nvPr/>
          </p:nvSpPr>
          <p:spPr bwMode="auto">
            <a:xfrm>
              <a:off x="2581088" y="3237593"/>
              <a:ext cx="399004" cy="661684"/>
            </a:xfrm>
            <a:custGeom>
              <a:avLst/>
              <a:gdLst>
                <a:gd name="T0" fmla="*/ 137586 w 399004"/>
                <a:gd name="T1" fmla="*/ 6128 h 661684"/>
                <a:gd name="T2" fmla="*/ 198352 w 399004"/>
                <a:gd name="T3" fmla="*/ 62230 h 661684"/>
                <a:gd name="T4" fmla="*/ 252271 w 399004"/>
                <a:gd name="T5" fmla="*/ 57753 h 661684"/>
                <a:gd name="T6" fmla="*/ 348317 w 399004"/>
                <a:gd name="T7" fmla="*/ 107379 h 661684"/>
                <a:gd name="T8" fmla="*/ 395199 w 399004"/>
                <a:gd name="T9" fmla="*/ 289878 h 661684"/>
                <a:gd name="T10" fmla="*/ 396340 w 399004"/>
                <a:gd name="T11" fmla="*/ 611727 h 661684"/>
                <a:gd name="T12" fmla="*/ 269864 w 399004"/>
                <a:gd name="T13" fmla="*/ 661257 h 661684"/>
                <a:gd name="T14" fmla="*/ 50479 w 399004"/>
                <a:gd name="T15" fmla="*/ 543909 h 661684"/>
                <a:gd name="T16" fmla="*/ 46675 w 399004"/>
                <a:gd name="T17" fmla="*/ 364744 h 661684"/>
                <a:gd name="T18" fmla="*/ 6925 w 399004"/>
                <a:gd name="T19" fmla="*/ 82995 h 661684"/>
                <a:gd name="T20" fmla="*/ 73492 w 399004"/>
                <a:gd name="T21" fmla="*/ 32 h 661684"/>
                <a:gd name="T22" fmla="*/ 137586 w 399004"/>
                <a:gd name="T23" fmla="*/ 6128 h 6616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99004" h="661684" extrusionOk="0">
                  <a:moveTo>
                    <a:pt x="137586" y="6128"/>
                  </a:moveTo>
                  <a:cubicBezTo>
                    <a:pt x="130359" y="24416"/>
                    <a:pt x="148903" y="46704"/>
                    <a:pt x="198352" y="62230"/>
                  </a:cubicBezTo>
                  <a:cubicBezTo>
                    <a:pt x="247801" y="77756"/>
                    <a:pt x="252271" y="57753"/>
                    <a:pt x="252271" y="57753"/>
                  </a:cubicBezTo>
                  <a:cubicBezTo>
                    <a:pt x="252271" y="57753"/>
                    <a:pt x="324733" y="90900"/>
                    <a:pt x="348317" y="107379"/>
                  </a:cubicBezTo>
                  <a:cubicBezTo>
                    <a:pt x="378082" y="128143"/>
                    <a:pt x="391205" y="188341"/>
                    <a:pt x="395199" y="289878"/>
                  </a:cubicBezTo>
                  <a:cubicBezTo>
                    <a:pt x="399859" y="407321"/>
                    <a:pt x="400239" y="581628"/>
                    <a:pt x="396340" y="611727"/>
                  </a:cubicBezTo>
                  <a:cubicBezTo>
                    <a:pt x="396340" y="611727"/>
                    <a:pt x="340900" y="667068"/>
                    <a:pt x="269864" y="661257"/>
                  </a:cubicBezTo>
                  <a:cubicBezTo>
                    <a:pt x="198827" y="655447"/>
                    <a:pt x="79673" y="592487"/>
                    <a:pt x="50479" y="543909"/>
                  </a:cubicBezTo>
                  <a:cubicBezTo>
                    <a:pt x="51240" y="440849"/>
                    <a:pt x="63317" y="424085"/>
                    <a:pt x="46675" y="364744"/>
                  </a:cubicBezTo>
                  <a:cubicBezTo>
                    <a:pt x="8637" y="228918"/>
                    <a:pt x="-11523" y="173292"/>
                    <a:pt x="6925" y="82995"/>
                  </a:cubicBezTo>
                  <a:cubicBezTo>
                    <a:pt x="22236" y="8604"/>
                    <a:pt x="43632" y="-635"/>
                    <a:pt x="73492" y="32"/>
                  </a:cubicBezTo>
                  <a:cubicBezTo>
                    <a:pt x="94947" y="956"/>
                    <a:pt x="116341" y="2985"/>
                    <a:pt x="137586" y="6128"/>
                  </a:cubicBezTo>
                  <a:close/>
                </a:path>
              </a:pathLst>
            </a:custGeom>
            <a:solidFill>
              <a:srgbClr val="F4F4F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6684" name="Google Shape;3874;p48">
              <a:extLst>
                <a:ext uri="{FF2B5EF4-FFF2-40B4-BE49-F238E27FC236}">
                  <a16:creationId xmlns:a16="http://schemas.microsoft.com/office/drawing/2014/main" id="{54A725E4-F06C-5576-6629-340CCACF76F6}"/>
                </a:ext>
              </a:extLst>
            </p:cNvPr>
            <p:cNvSpPr>
              <a:spLocks/>
            </p:cNvSpPr>
            <p:nvPr/>
          </p:nvSpPr>
          <p:spPr bwMode="auto">
            <a:xfrm>
              <a:off x="2863826" y="3320377"/>
              <a:ext cx="503069" cy="394810"/>
            </a:xfrm>
            <a:custGeom>
              <a:avLst/>
              <a:gdLst>
                <a:gd name="T0" fmla="*/ 224008 w 503069"/>
                <a:gd name="T1" fmla="*/ 304248 h 394810"/>
                <a:gd name="T2" fmla="*/ 144413 w 503069"/>
                <a:gd name="T3" fmla="*/ 251670 h 394810"/>
                <a:gd name="T4" fmla="*/ 102096 w 503069"/>
                <a:gd name="T5" fmla="*/ 69362 h 394810"/>
                <a:gd name="T6" fmla="*/ 45039 w 503069"/>
                <a:gd name="T7" fmla="*/ 2687 h 394810"/>
                <a:gd name="T8" fmla="*/ 2056 w 503069"/>
                <a:gd name="T9" fmla="*/ 78125 h 394810"/>
                <a:gd name="T10" fmla="*/ 55404 w 503069"/>
                <a:gd name="T11" fmla="*/ 292628 h 394810"/>
                <a:gd name="T12" fmla="*/ 102952 w 503069"/>
                <a:gd name="T13" fmla="*/ 376067 h 394810"/>
                <a:gd name="T14" fmla="*/ 246735 w 503069"/>
                <a:gd name="T15" fmla="*/ 382353 h 394810"/>
                <a:gd name="T16" fmla="*/ 363227 w 503069"/>
                <a:gd name="T17" fmla="*/ 331776 h 394810"/>
                <a:gd name="T18" fmla="*/ 418382 w 503069"/>
                <a:gd name="T19" fmla="*/ 306725 h 394810"/>
                <a:gd name="T20" fmla="*/ 491415 w 503069"/>
                <a:gd name="T21" fmla="*/ 249575 h 394810"/>
                <a:gd name="T22" fmla="*/ 500925 w 503069"/>
                <a:gd name="T23" fmla="*/ 209284 h 394810"/>
                <a:gd name="T24" fmla="*/ 486946 w 503069"/>
                <a:gd name="T25" fmla="*/ 217095 h 394810"/>
                <a:gd name="T26" fmla="*/ 445009 w 503069"/>
                <a:gd name="T27" fmla="*/ 255956 h 394810"/>
                <a:gd name="T28" fmla="*/ 473537 w 503069"/>
                <a:gd name="T29" fmla="*/ 224524 h 394810"/>
                <a:gd name="T30" fmla="*/ 495599 w 503069"/>
                <a:gd name="T31" fmla="*/ 188520 h 394810"/>
                <a:gd name="T32" fmla="*/ 481715 w 503069"/>
                <a:gd name="T33" fmla="*/ 167755 h 394810"/>
                <a:gd name="T34" fmla="*/ 454518 w 503069"/>
                <a:gd name="T35" fmla="*/ 203950 h 394810"/>
                <a:gd name="T36" fmla="*/ 427036 w 503069"/>
                <a:gd name="T37" fmla="*/ 229572 h 394810"/>
                <a:gd name="T38" fmla="*/ 451855 w 503069"/>
                <a:gd name="T39" fmla="*/ 189472 h 394810"/>
                <a:gd name="T40" fmla="*/ 411250 w 503069"/>
                <a:gd name="T41" fmla="*/ 198997 h 394810"/>
                <a:gd name="T42" fmla="*/ 386240 w 503069"/>
                <a:gd name="T43" fmla="*/ 216999 h 394810"/>
                <a:gd name="T44" fmla="*/ 346775 w 503069"/>
                <a:gd name="T45" fmla="*/ 255099 h 394810"/>
                <a:gd name="T46" fmla="*/ 224008 w 503069"/>
                <a:gd name="T47" fmla="*/ 304248 h 3948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03069" h="394810" extrusionOk="0">
                  <a:moveTo>
                    <a:pt x="224008" y="304248"/>
                  </a:moveTo>
                  <a:cubicBezTo>
                    <a:pt x="165809" y="318917"/>
                    <a:pt x="152116" y="282150"/>
                    <a:pt x="144413" y="251670"/>
                  </a:cubicBezTo>
                  <a:cubicBezTo>
                    <a:pt x="125965" y="177852"/>
                    <a:pt x="115884" y="111272"/>
                    <a:pt x="102096" y="69362"/>
                  </a:cubicBezTo>
                  <a:cubicBezTo>
                    <a:pt x="85834" y="20022"/>
                    <a:pt x="68812" y="12212"/>
                    <a:pt x="45039" y="2687"/>
                  </a:cubicBezTo>
                  <a:cubicBezTo>
                    <a:pt x="16510" y="-8553"/>
                    <a:pt x="-7264" y="15260"/>
                    <a:pt x="2056" y="78125"/>
                  </a:cubicBezTo>
                  <a:cubicBezTo>
                    <a:pt x="13182" y="152420"/>
                    <a:pt x="27731" y="204617"/>
                    <a:pt x="55404" y="292628"/>
                  </a:cubicBezTo>
                  <a:cubicBezTo>
                    <a:pt x="62726" y="315583"/>
                    <a:pt x="78988" y="356350"/>
                    <a:pt x="102952" y="376067"/>
                  </a:cubicBezTo>
                  <a:cubicBezTo>
                    <a:pt x="133002" y="400451"/>
                    <a:pt x="178267" y="399403"/>
                    <a:pt x="246735" y="382353"/>
                  </a:cubicBezTo>
                  <a:cubicBezTo>
                    <a:pt x="275929" y="375019"/>
                    <a:pt x="307977" y="357588"/>
                    <a:pt x="363227" y="331776"/>
                  </a:cubicBezTo>
                  <a:cubicBezTo>
                    <a:pt x="378252" y="324822"/>
                    <a:pt x="389853" y="320060"/>
                    <a:pt x="418382" y="306725"/>
                  </a:cubicBezTo>
                  <a:cubicBezTo>
                    <a:pt x="446972" y="293856"/>
                    <a:pt x="472030" y="274245"/>
                    <a:pt x="491415" y="249575"/>
                  </a:cubicBezTo>
                  <a:cubicBezTo>
                    <a:pt x="506345" y="227953"/>
                    <a:pt x="503682" y="214142"/>
                    <a:pt x="500925" y="209284"/>
                  </a:cubicBezTo>
                  <a:cubicBezTo>
                    <a:pt x="498167" y="204426"/>
                    <a:pt x="494934" y="208046"/>
                    <a:pt x="486946" y="217095"/>
                  </a:cubicBezTo>
                  <a:cubicBezTo>
                    <a:pt x="475446" y="232497"/>
                    <a:pt x="461234" y="245670"/>
                    <a:pt x="445009" y="255956"/>
                  </a:cubicBezTo>
                  <a:cubicBezTo>
                    <a:pt x="445009" y="255956"/>
                    <a:pt x="463457" y="236906"/>
                    <a:pt x="473537" y="224524"/>
                  </a:cubicBezTo>
                  <a:cubicBezTo>
                    <a:pt x="482455" y="213561"/>
                    <a:pt x="489875" y="201445"/>
                    <a:pt x="495599" y="188520"/>
                  </a:cubicBezTo>
                  <a:cubicBezTo>
                    <a:pt x="500829" y="175851"/>
                    <a:pt x="489989" y="158706"/>
                    <a:pt x="481715" y="167755"/>
                  </a:cubicBezTo>
                  <a:cubicBezTo>
                    <a:pt x="473442" y="176804"/>
                    <a:pt x="469543" y="185853"/>
                    <a:pt x="454518" y="203950"/>
                  </a:cubicBezTo>
                  <a:cubicBezTo>
                    <a:pt x="446394" y="213542"/>
                    <a:pt x="437170" y="222143"/>
                    <a:pt x="427036" y="229572"/>
                  </a:cubicBezTo>
                  <a:cubicBezTo>
                    <a:pt x="436376" y="216895"/>
                    <a:pt x="444676" y="203483"/>
                    <a:pt x="451855" y="189472"/>
                  </a:cubicBezTo>
                  <a:cubicBezTo>
                    <a:pt x="461365" y="169946"/>
                    <a:pt x="429508" y="179947"/>
                    <a:pt x="411250" y="198997"/>
                  </a:cubicBezTo>
                  <a:cubicBezTo>
                    <a:pt x="397937" y="212808"/>
                    <a:pt x="386620" y="220809"/>
                    <a:pt x="386240" y="216999"/>
                  </a:cubicBezTo>
                  <a:cubicBezTo>
                    <a:pt x="385860" y="213189"/>
                    <a:pt x="359994" y="241097"/>
                    <a:pt x="346775" y="255099"/>
                  </a:cubicBezTo>
                  <a:cubicBezTo>
                    <a:pt x="333557" y="269101"/>
                    <a:pt x="279448" y="290246"/>
                    <a:pt x="224008" y="304248"/>
                  </a:cubicBezTo>
                  <a:close/>
                </a:path>
              </a:pathLst>
            </a:custGeom>
            <a:solidFill>
              <a:srgbClr val="FFCE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6685" name="Google Shape;3875;p48">
              <a:extLst>
                <a:ext uri="{FF2B5EF4-FFF2-40B4-BE49-F238E27FC236}">
                  <a16:creationId xmlns:a16="http://schemas.microsoft.com/office/drawing/2014/main" id="{61D40B28-708A-AFAB-221B-595644C40F85}"/>
                </a:ext>
              </a:extLst>
            </p:cNvPr>
            <p:cNvSpPr>
              <a:spLocks/>
            </p:cNvSpPr>
            <p:nvPr/>
          </p:nvSpPr>
          <p:spPr bwMode="auto">
            <a:xfrm>
              <a:off x="2845723" y="3311820"/>
              <a:ext cx="154147" cy="225876"/>
            </a:xfrm>
            <a:custGeom>
              <a:avLst/>
              <a:gdLst>
                <a:gd name="T0" fmla="*/ 41365 w 154147"/>
                <a:gd name="T1" fmla="*/ 1052 h 225876"/>
                <a:gd name="T2" fmla="*/ 124954 w 154147"/>
                <a:gd name="T3" fmla="*/ 71823 h 225876"/>
                <a:gd name="T4" fmla="*/ 154148 w 154147"/>
                <a:gd name="T5" fmla="*/ 179360 h 225876"/>
                <a:gd name="T6" fmla="*/ 89008 w 154147"/>
                <a:gd name="T7" fmla="*/ 222699 h 225876"/>
                <a:gd name="T8" fmla="*/ 25674 w 154147"/>
                <a:gd name="T9" fmla="*/ 211745 h 225876"/>
                <a:gd name="T10" fmla="*/ 4753 w 154147"/>
                <a:gd name="T11" fmla="*/ 107732 h 225876"/>
                <a:gd name="T12" fmla="*/ 41365 w 154147"/>
                <a:gd name="T13" fmla="*/ 1052 h 2258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4147" h="225876" extrusionOk="0">
                  <a:moveTo>
                    <a:pt x="41365" y="1052"/>
                  </a:moveTo>
                  <a:cubicBezTo>
                    <a:pt x="80259" y="-4758"/>
                    <a:pt x="107931" y="12768"/>
                    <a:pt x="124954" y="71823"/>
                  </a:cubicBezTo>
                  <a:cubicBezTo>
                    <a:pt x="141976" y="130878"/>
                    <a:pt x="154148" y="179360"/>
                    <a:pt x="154148" y="179360"/>
                  </a:cubicBezTo>
                  <a:cubicBezTo>
                    <a:pt x="138761" y="201611"/>
                    <a:pt x="115453" y="217117"/>
                    <a:pt x="89008" y="222699"/>
                  </a:cubicBezTo>
                  <a:cubicBezTo>
                    <a:pt x="42411" y="233939"/>
                    <a:pt x="25674" y="211745"/>
                    <a:pt x="25674" y="211745"/>
                  </a:cubicBezTo>
                  <a:cubicBezTo>
                    <a:pt x="25674" y="211745"/>
                    <a:pt x="12741" y="149833"/>
                    <a:pt x="4753" y="107732"/>
                  </a:cubicBezTo>
                  <a:cubicBezTo>
                    <a:pt x="-3235" y="65632"/>
                    <a:pt x="-6753" y="8101"/>
                    <a:pt x="41365" y="1052"/>
                  </a:cubicBez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6686" name="Google Shape;3876;p48">
              <a:extLst>
                <a:ext uri="{FF2B5EF4-FFF2-40B4-BE49-F238E27FC236}">
                  <a16:creationId xmlns:a16="http://schemas.microsoft.com/office/drawing/2014/main" id="{CF4B1CEA-AECF-BBCA-FD34-124CC47E862C}"/>
                </a:ext>
              </a:extLst>
            </p:cNvPr>
            <p:cNvSpPr>
              <a:spLocks/>
            </p:cNvSpPr>
            <p:nvPr/>
          </p:nvSpPr>
          <p:spPr bwMode="auto">
            <a:xfrm>
              <a:off x="2673955" y="2924805"/>
              <a:ext cx="251532" cy="277898"/>
            </a:xfrm>
            <a:custGeom>
              <a:avLst/>
              <a:gdLst>
                <a:gd name="T0" fmla="*/ 237382 w 251532"/>
                <a:gd name="T1" fmla="*/ 114605 h 277898"/>
                <a:gd name="T2" fmla="*/ 165681 w 251532"/>
                <a:gd name="T3" fmla="*/ 1924 h 277898"/>
                <a:gd name="T4" fmla="*/ 786 w 251532"/>
                <a:gd name="T5" fmla="*/ 117081 h 277898"/>
                <a:gd name="T6" fmla="*/ 61837 w 251532"/>
                <a:gd name="T7" fmla="*/ 274149 h 277898"/>
                <a:gd name="T8" fmla="*/ 144855 w 251532"/>
                <a:gd name="T9" fmla="*/ 264052 h 277898"/>
                <a:gd name="T10" fmla="*/ 146662 w 251532"/>
                <a:gd name="T11" fmla="*/ 211569 h 277898"/>
                <a:gd name="T12" fmla="*/ 237382 w 251532"/>
                <a:gd name="T13" fmla="*/ 114605 h 27789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1532" h="277898" extrusionOk="0">
                  <a:moveTo>
                    <a:pt x="237382" y="114605"/>
                  </a:moveTo>
                  <a:cubicBezTo>
                    <a:pt x="237382" y="114605"/>
                    <a:pt x="298814" y="20974"/>
                    <a:pt x="165681" y="1924"/>
                  </a:cubicBezTo>
                  <a:cubicBezTo>
                    <a:pt x="69635" y="-11792"/>
                    <a:pt x="7918" y="50025"/>
                    <a:pt x="786" y="117081"/>
                  </a:cubicBezTo>
                  <a:cubicBezTo>
                    <a:pt x="-6061" y="181185"/>
                    <a:pt x="33308" y="247669"/>
                    <a:pt x="61837" y="274149"/>
                  </a:cubicBezTo>
                  <a:cubicBezTo>
                    <a:pt x="75721" y="279102"/>
                    <a:pt x="105581" y="281959"/>
                    <a:pt x="144855" y="264052"/>
                  </a:cubicBezTo>
                  <a:cubicBezTo>
                    <a:pt x="146420" y="246602"/>
                    <a:pt x="147024" y="229086"/>
                    <a:pt x="146662" y="211569"/>
                  </a:cubicBezTo>
                  <a:cubicBezTo>
                    <a:pt x="146662" y="211569"/>
                    <a:pt x="99875" y="112890"/>
                    <a:pt x="237382" y="11460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6687" name="Google Shape;3877;p48">
              <a:extLst>
                <a:ext uri="{FF2B5EF4-FFF2-40B4-BE49-F238E27FC236}">
                  <a16:creationId xmlns:a16="http://schemas.microsoft.com/office/drawing/2014/main" id="{76632919-BAB3-A42C-7AAE-C3AC75C56439}"/>
                </a:ext>
              </a:extLst>
            </p:cNvPr>
            <p:cNvSpPr>
              <a:spLocks/>
            </p:cNvSpPr>
            <p:nvPr/>
          </p:nvSpPr>
          <p:spPr bwMode="auto">
            <a:xfrm>
              <a:off x="3214730" y="3494025"/>
              <a:ext cx="76119" cy="66973"/>
            </a:xfrm>
            <a:custGeom>
              <a:avLst/>
              <a:gdLst>
                <a:gd name="T0" fmla="*/ 8709 w 76119"/>
                <a:gd name="T1" fmla="*/ 56972 h 66973"/>
                <a:gd name="T2" fmla="*/ 3194 w 76119"/>
                <a:gd name="T3" fmla="*/ 22587 h 66973"/>
                <a:gd name="T4" fmla="*/ 29250 w 76119"/>
                <a:gd name="T5" fmla="*/ 51638 h 66973"/>
                <a:gd name="T6" fmla="*/ 28204 w 76119"/>
                <a:gd name="T7" fmla="*/ 48590 h 66973"/>
                <a:gd name="T8" fmla="*/ 24590 w 76119"/>
                <a:gd name="T9" fmla="*/ 11442 h 66973"/>
                <a:gd name="T10" fmla="*/ 49410 w 76119"/>
                <a:gd name="T11" fmla="*/ 38303 h 66973"/>
                <a:gd name="T12" fmla="*/ 51597 w 76119"/>
                <a:gd name="T13" fmla="*/ 36684 h 66973"/>
                <a:gd name="T14" fmla="*/ 43039 w 76119"/>
                <a:gd name="T15" fmla="*/ 1060 h 66973"/>
                <a:gd name="T16" fmla="*/ 74040 w 76119"/>
                <a:gd name="T17" fmla="*/ 30492 h 66973"/>
                <a:gd name="T18" fmla="*/ 62818 w 76119"/>
                <a:gd name="T19" fmla="*/ 66973 h 66973"/>
                <a:gd name="T20" fmla="*/ 8709 w 76119"/>
                <a:gd name="T21" fmla="*/ 56972 h 669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6119" h="66973" extrusionOk="0">
                  <a:moveTo>
                    <a:pt x="8709" y="56972"/>
                  </a:moveTo>
                  <a:cubicBezTo>
                    <a:pt x="8709" y="56972"/>
                    <a:pt x="-6411" y="29445"/>
                    <a:pt x="3194" y="22587"/>
                  </a:cubicBezTo>
                  <a:cubicBezTo>
                    <a:pt x="12798" y="15729"/>
                    <a:pt x="26492" y="41637"/>
                    <a:pt x="29250" y="51638"/>
                  </a:cubicBezTo>
                  <a:cubicBezTo>
                    <a:pt x="32008" y="61639"/>
                    <a:pt x="28204" y="48590"/>
                    <a:pt x="28204" y="48590"/>
                  </a:cubicBezTo>
                  <a:cubicBezTo>
                    <a:pt x="28204" y="48590"/>
                    <a:pt x="17838" y="17443"/>
                    <a:pt x="24590" y="11442"/>
                  </a:cubicBezTo>
                  <a:cubicBezTo>
                    <a:pt x="31342" y="5442"/>
                    <a:pt x="40376" y="18777"/>
                    <a:pt x="49410" y="38303"/>
                  </a:cubicBezTo>
                  <a:cubicBezTo>
                    <a:pt x="58444" y="57829"/>
                    <a:pt x="51597" y="36684"/>
                    <a:pt x="51597" y="36684"/>
                  </a:cubicBezTo>
                  <a:cubicBezTo>
                    <a:pt x="51597" y="36684"/>
                    <a:pt x="36667" y="5442"/>
                    <a:pt x="43039" y="1060"/>
                  </a:cubicBezTo>
                  <a:cubicBezTo>
                    <a:pt x="51597" y="-4655"/>
                    <a:pt x="65671" y="13823"/>
                    <a:pt x="74040" y="30492"/>
                  </a:cubicBezTo>
                  <a:cubicBezTo>
                    <a:pt x="82408" y="47161"/>
                    <a:pt x="62818" y="66973"/>
                    <a:pt x="62818" y="66973"/>
                  </a:cubicBezTo>
                  <a:lnTo>
                    <a:pt x="8709" y="56972"/>
                  </a:lnTo>
                  <a:close/>
                </a:path>
              </a:pathLst>
            </a:custGeom>
            <a:solidFill>
              <a:srgbClr val="FFCE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grpSp>
          <p:nvGrpSpPr>
            <p:cNvPr id="26688" name="Google Shape;3878;p48">
              <a:extLst>
                <a:ext uri="{FF2B5EF4-FFF2-40B4-BE49-F238E27FC236}">
                  <a16:creationId xmlns:a16="http://schemas.microsoft.com/office/drawing/2014/main" id="{C64A44FD-5CB8-9400-9AB9-72E7D9C0447E}"/>
                </a:ext>
              </a:extLst>
            </p:cNvPr>
            <p:cNvGrpSpPr>
              <a:grpSpLocks/>
            </p:cNvGrpSpPr>
            <p:nvPr/>
          </p:nvGrpSpPr>
          <p:grpSpPr bwMode="auto">
            <a:xfrm>
              <a:off x="3192914" y="3470000"/>
              <a:ext cx="220130" cy="132120"/>
              <a:chOff x="4865564" y="4292025"/>
              <a:chExt cx="220130" cy="132120"/>
            </a:xfrm>
          </p:grpSpPr>
          <p:sp>
            <p:nvSpPr>
              <p:cNvPr id="26702" name="Google Shape;3879;p48">
                <a:extLst>
                  <a:ext uri="{FF2B5EF4-FFF2-40B4-BE49-F238E27FC236}">
                    <a16:creationId xmlns:a16="http://schemas.microsoft.com/office/drawing/2014/main" id="{2AE1CDDE-D9BF-2F99-34A3-81F2ADC7B683}"/>
                  </a:ext>
                </a:extLst>
              </p:cNvPr>
              <p:cNvSpPr>
                <a:spLocks/>
              </p:cNvSpPr>
              <p:nvPr/>
            </p:nvSpPr>
            <p:spPr bwMode="auto">
              <a:xfrm>
                <a:off x="4866015" y="4297264"/>
                <a:ext cx="219679" cy="126881"/>
              </a:xfrm>
              <a:custGeom>
                <a:avLst/>
                <a:gdLst>
                  <a:gd name="T0" fmla="*/ 59268 w 219679"/>
                  <a:gd name="T1" fmla="*/ 125002 h 126881"/>
                  <a:gd name="T2" fmla="*/ 3257 w 219679"/>
                  <a:gd name="T3" fmla="*/ 92332 h 126881"/>
                  <a:gd name="T4" fmla="*/ 4589 w 219679"/>
                  <a:gd name="T5" fmla="*/ 81568 h 126881"/>
                  <a:gd name="T6" fmla="*/ 140955 w 219679"/>
                  <a:gd name="T7" fmla="*/ 2701 h 126881"/>
                  <a:gd name="T8" fmla="*/ 159974 w 219679"/>
                  <a:gd name="T9" fmla="*/ 1939 h 126881"/>
                  <a:gd name="T10" fmla="*/ 216461 w 219679"/>
                  <a:gd name="T11" fmla="*/ 34610 h 126881"/>
                  <a:gd name="T12" fmla="*/ 215129 w 219679"/>
                  <a:gd name="T13" fmla="*/ 45373 h 126881"/>
                  <a:gd name="T14" fmla="*/ 77907 w 219679"/>
                  <a:gd name="T15" fmla="*/ 124240 h 126881"/>
                  <a:gd name="T16" fmla="*/ 59268 w 219679"/>
                  <a:gd name="T17" fmla="*/ 125002 h 1268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9679" h="126881" extrusionOk="0">
                    <a:moveTo>
                      <a:pt x="59268" y="125002"/>
                    </a:moveTo>
                    <a:lnTo>
                      <a:pt x="3257" y="92332"/>
                    </a:lnTo>
                    <a:cubicBezTo>
                      <a:pt x="-1593" y="89569"/>
                      <a:pt x="-927" y="84807"/>
                      <a:pt x="4589" y="81568"/>
                    </a:cubicBezTo>
                    <a:lnTo>
                      <a:pt x="140955" y="2701"/>
                    </a:lnTo>
                    <a:cubicBezTo>
                      <a:pt x="146802" y="-613"/>
                      <a:pt x="153882" y="-890"/>
                      <a:pt x="159974" y="1939"/>
                    </a:cubicBezTo>
                    <a:lnTo>
                      <a:pt x="216461" y="34610"/>
                    </a:lnTo>
                    <a:cubicBezTo>
                      <a:pt x="221215" y="37372"/>
                      <a:pt x="220645" y="42230"/>
                      <a:pt x="215129" y="45373"/>
                    </a:cubicBezTo>
                    <a:lnTo>
                      <a:pt x="77907" y="124240"/>
                    </a:lnTo>
                    <a:cubicBezTo>
                      <a:pt x="72174" y="127469"/>
                      <a:pt x="65245" y="127755"/>
                      <a:pt x="59268" y="125002"/>
                    </a:cubicBezTo>
                    <a:close/>
                  </a:path>
                </a:pathLst>
              </a:custGeom>
              <a:solidFill>
                <a:srgbClr val="B1B4C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6703" name="Google Shape;3880;p48">
                <a:extLst>
                  <a:ext uri="{FF2B5EF4-FFF2-40B4-BE49-F238E27FC236}">
                    <a16:creationId xmlns:a16="http://schemas.microsoft.com/office/drawing/2014/main" id="{97CC0376-39C2-9DCC-1D7E-CB4FE58B43A6}"/>
                  </a:ext>
                </a:extLst>
              </p:cNvPr>
              <p:cNvSpPr>
                <a:spLocks/>
              </p:cNvSpPr>
              <p:nvPr/>
            </p:nvSpPr>
            <p:spPr bwMode="auto">
              <a:xfrm>
                <a:off x="4865564" y="4379690"/>
                <a:ext cx="6086" cy="5238"/>
              </a:xfrm>
              <a:custGeom>
                <a:avLst/>
                <a:gdLst>
                  <a:gd name="T0" fmla="*/ 0 w 6086"/>
                  <a:gd name="T1" fmla="*/ 5239 h 5238"/>
                  <a:gd name="T2" fmla="*/ 0 w 6086"/>
                  <a:gd name="T3" fmla="*/ 0 h 5238"/>
                  <a:gd name="T4" fmla="*/ 6086 w 6086"/>
                  <a:gd name="T5" fmla="*/ 2286 h 5238"/>
                  <a:gd name="T6" fmla="*/ 0 w 6086"/>
                  <a:gd name="T7" fmla="*/ 5239 h 52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86" h="5238" extrusionOk="0">
                    <a:moveTo>
                      <a:pt x="0" y="5239"/>
                    </a:moveTo>
                    <a:lnTo>
                      <a:pt x="0" y="0"/>
                    </a:lnTo>
                    <a:lnTo>
                      <a:pt x="6086" y="2286"/>
                    </a:lnTo>
                    <a:lnTo>
                      <a:pt x="0" y="5239"/>
                    </a:lnTo>
                    <a:close/>
                  </a:path>
                </a:pathLst>
              </a:custGeom>
              <a:solidFill>
                <a:srgbClr val="B1B4C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6704" name="Google Shape;3881;p48">
                <a:extLst>
                  <a:ext uri="{FF2B5EF4-FFF2-40B4-BE49-F238E27FC236}">
                    <a16:creationId xmlns:a16="http://schemas.microsoft.com/office/drawing/2014/main" id="{C7637B72-A6A2-C12F-124D-13FDB1373B94}"/>
                  </a:ext>
                </a:extLst>
              </p:cNvPr>
              <p:cNvSpPr>
                <a:spLocks/>
              </p:cNvSpPr>
              <p:nvPr/>
            </p:nvSpPr>
            <p:spPr bwMode="auto">
              <a:xfrm>
                <a:off x="5080003" y="4331398"/>
                <a:ext cx="4849" cy="4953"/>
              </a:xfrm>
              <a:custGeom>
                <a:avLst/>
                <a:gdLst>
                  <a:gd name="T0" fmla="*/ 4850 w 4849"/>
                  <a:gd name="T1" fmla="*/ 4953 h 4953"/>
                  <a:gd name="T2" fmla="*/ 4850 w 4849"/>
                  <a:gd name="T3" fmla="*/ 0 h 4953"/>
                  <a:gd name="T4" fmla="*/ 0 w 4849"/>
                  <a:gd name="T5" fmla="*/ 3048 h 4953"/>
                  <a:gd name="T6" fmla="*/ 4850 w 4849"/>
                  <a:gd name="T7" fmla="*/ 4953 h 49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49" h="4953" extrusionOk="0">
                    <a:moveTo>
                      <a:pt x="4850" y="4953"/>
                    </a:moveTo>
                    <a:lnTo>
                      <a:pt x="4850" y="0"/>
                    </a:lnTo>
                    <a:lnTo>
                      <a:pt x="0" y="3048"/>
                    </a:lnTo>
                    <a:lnTo>
                      <a:pt x="4850" y="4953"/>
                    </a:lnTo>
                    <a:close/>
                  </a:path>
                </a:pathLst>
              </a:custGeom>
              <a:solidFill>
                <a:srgbClr val="B1B4C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6705" name="Google Shape;3882;p48">
                <a:extLst>
                  <a:ext uri="{FF2B5EF4-FFF2-40B4-BE49-F238E27FC236}">
                    <a16:creationId xmlns:a16="http://schemas.microsoft.com/office/drawing/2014/main" id="{536AAEE5-5B80-D146-BC50-BAA4880454B4}"/>
                  </a:ext>
                </a:extLst>
              </p:cNvPr>
              <p:cNvSpPr>
                <a:spLocks/>
              </p:cNvSpPr>
              <p:nvPr/>
            </p:nvSpPr>
            <p:spPr bwMode="auto">
              <a:xfrm>
                <a:off x="4866015" y="4293038"/>
                <a:ext cx="219203" cy="126874"/>
              </a:xfrm>
              <a:custGeom>
                <a:avLst/>
                <a:gdLst>
                  <a:gd name="T0" fmla="*/ 59268 w 219203"/>
                  <a:gd name="T1" fmla="*/ 124847 h 126874"/>
                  <a:gd name="T2" fmla="*/ 3257 w 219203"/>
                  <a:gd name="T3" fmla="*/ 92177 h 126874"/>
                  <a:gd name="T4" fmla="*/ 4589 w 219203"/>
                  <a:gd name="T5" fmla="*/ 81413 h 126874"/>
                  <a:gd name="T6" fmla="*/ 140480 w 219203"/>
                  <a:gd name="T7" fmla="*/ 2737 h 126874"/>
                  <a:gd name="T8" fmla="*/ 159499 w 219203"/>
                  <a:gd name="T9" fmla="*/ 1975 h 126874"/>
                  <a:gd name="T10" fmla="*/ 215985 w 219203"/>
                  <a:gd name="T11" fmla="*/ 34646 h 126874"/>
                  <a:gd name="T12" fmla="*/ 214654 w 219203"/>
                  <a:gd name="T13" fmla="*/ 45409 h 126874"/>
                  <a:gd name="T14" fmla="*/ 78287 w 219203"/>
                  <a:gd name="T15" fmla="*/ 124276 h 126874"/>
                  <a:gd name="T16" fmla="*/ 59268 w 219203"/>
                  <a:gd name="T17" fmla="*/ 124847 h 1268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9203" h="126874" extrusionOk="0">
                    <a:moveTo>
                      <a:pt x="59268" y="124847"/>
                    </a:moveTo>
                    <a:lnTo>
                      <a:pt x="3257" y="92177"/>
                    </a:lnTo>
                    <a:cubicBezTo>
                      <a:pt x="-1593" y="89414"/>
                      <a:pt x="-927" y="84556"/>
                      <a:pt x="4589" y="81413"/>
                    </a:cubicBezTo>
                    <a:lnTo>
                      <a:pt x="140480" y="2737"/>
                    </a:lnTo>
                    <a:cubicBezTo>
                      <a:pt x="146312" y="-626"/>
                      <a:pt x="153417" y="-902"/>
                      <a:pt x="159499" y="1975"/>
                    </a:cubicBezTo>
                    <a:lnTo>
                      <a:pt x="215985" y="34646"/>
                    </a:lnTo>
                    <a:cubicBezTo>
                      <a:pt x="220740" y="37408"/>
                      <a:pt x="220169" y="42170"/>
                      <a:pt x="214654" y="45409"/>
                    </a:cubicBezTo>
                    <a:lnTo>
                      <a:pt x="78287" y="124276"/>
                    </a:lnTo>
                    <a:cubicBezTo>
                      <a:pt x="72411" y="127524"/>
                      <a:pt x="65330" y="127743"/>
                      <a:pt x="59268" y="124847"/>
                    </a:cubicBezTo>
                    <a:close/>
                  </a:path>
                </a:pathLst>
              </a:custGeom>
              <a:solidFill>
                <a:srgbClr val="616E8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6706" name="Google Shape;3883;p48">
                <a:extLst>
                  <a:ext uri="{FF2B5EF4-FFF2-40B4-BE49-F238E27FC236}">
                    <a16:creationId xmlns:a16="http://schemas.microsoft.com/office/drawing/2014/main" id="{438BBD1B-636B-EC5F-5053-3AE0A4788176}"/>
                  </a:ext>
                </a:extLst>
              </p:cNvPr>
              <p:cNvSpPr>
                <a:spLocks/>
              </p:cNvSpPr>
              <p:nvPr/>
            </p:nvSpPr>
            <p:spPr bwMode="auto">
              <a:xfrm rot="-1790023">
                <a:off x="4877359" y="4403357"/>
                <a:ext cx="1145" cy="2102"/>
              </a:xfrm>
              <a:custGeom>
                <a:avLst/>
                <a:gdLst>
                  <a:gd name="T0" fmla="*/ 1145 w 1145"/>
                  <a:gd name="T1" fmla="*/ 1053 h 2102"/>
                  <a:gd name="T2" fmla="*/ 573 w 1145"/>
                  <a:gd name="T3" fmla="*/ 2104 h 2102"/>
                  <a:gd name="T4" fmla="*/ 0 w 1145"/>
                  <a:gd name="T5" fmla="*/ 1053 h 2102"/>
                  <a:gd name="T6" fmla="*/ 573 w 1145"/>
                  <a:gd name="T7" fmla="*/ 2 h 2102"/>
                  <a:gd name="T8" fmla="*/ 1145 w 1145"/>
                  <a:gd name="T9" fmla="*/ 1053 h 2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45" h="2102" extrusionOk="0">
                    <a:moveTo>
                      <a:pt x="1145" y="1053"/>
                    </a:moveTo>
                    <a:cubicBezTo>
                      <a:pt x="1145" y="1634"/>
                      <a:pt x="889" y="2104"/>
                      <a:pt x="573" y="2104"/>
                    </a:cubicBezTo>
                    <a:cubicBezTo>
                      <a:pt x="257" y="2104"/>
                      <a:pt x="0" y="1633"/>
                      <a:pt x="0" y="1053"/>
                    </a:cubicBezTo>
                    <a:cubicBezTo>
                      <a:pt x="0" y="472"/>
                      <a:pt x="257" y="2"/>
                      <a:pt x="573" y="2"/>
                    </a:cubicBezTo>
                    <a:cubicBezTo>
                      <a:pt x="889" y="2"/>
                      <a:pt x="1145" y="472"/>
                      <a:pt x="1145" y="1053"/>
                    </a:cubicBezTo>
                    <a:close/>
                  </a:path>
                </a:pathLst>
              </a:custGeom>
              <a:solidFill>
                <a:srgbClr val="757B8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6707" name="Google Shape;3884;p48">
                <a:extLst>
                  <a:ext uri="{FF2B5EF4-FFF2-40B4-BE49-F238E27FC236}">
                    <a16:creationId xmlns:a16="http://schemas.microsoft.com/office/drawing/2014/main" id="{81917E7D-48CE-76A4-648F-A8F067C2F0A8}"/>
                  </a:ext>
                </a:extLst>
              </p:cNvPr>
              <p:cNvSpPr>
                <a:spLocks/>
              </p:cNvSpPr>
              <p:nvPr/>
            </p:nvSpPr>
            <p:spPr bwMode="auto">
              <a:xfrm rot="-1801764">
                <a:off x="4877140" y="4391533"/>
                <a:ext cx="1140" cy="2093"/>
              </a:xfrm>
              <a:custGeom>
                <a:avLst/>
                <a:gdLst>
                  <a:gd name="T0" fmla="*/ 1139 w 1141"/>
                  <a:gd name="T1" fmla="*/ 1046 h 2095"/>
                  <a:gd name="T2" fmla="*/ 570 w 1141"/>
                  <a:gd name="T3" fmla="*/ 2091 h 2095"/>
                  <a:gd name="T4" fmla="*/ 0 w 1141"/>
                  <a:gd name="T5" fmla="*/ 1046 h 2095"/>
                  <a:gd name="T6" fmla="*/ 570 w 1141"/>
                  <a:gd name="T7" fmla="*/ 0 h 2095"/>
                  <a:gd name="T8" fmla="*/ 1139 w 1141"/>
                  <a:gd name="T9" fmla="*/ 1046 h 20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41" h="2095" extrusionOk="0">
                    <a:moveTo>
                      <a:pt x="1141" y="1048"/>
                    </a:moveTo>
                    <a:cubicBezTo>
                      <a:pt x="1141" y="1627"/>
                      <a:pt x="886" y="2095"/>
                      <a:pt x="571" y="2095"/>
                    </a:cubicBezTo>
                    <a:cubicBezTo>
                      <a:pt x="255" y="2095"/>
                      <a:pt x="0" y="1626"/>
                      <a:pt x="0" y="1048"/>
                    </a:cubicBezTo>
                    <a:cubicBezTo>
                      <a:pt x="0" y="469"/>
                      <a:pt x="255" y="0"/>
                      <a:pt x="571" y="0"/>
                    </a:cubicBezTo>
                    <a:cubicBezTo>
                      <a:pt x="886" y="0"/>
                      <a:pt x="1141" y="469"/>
                      <a:pt x="1141" y="1048"/>
                    </a:cubicBezTo>
                    <a:close/>
                  </a:path>
                </a:pathLst>
              </a:custGeom>
              <a:solidFill>
                <a:srgbClr val="757B8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6708" name="Google Shape;3885;p48">
                <a:extLst>
                  <a:ext uri="{FF2B5EF4-FFF2-40B4-BE49-F238E27FC236}">
                    <a16:creationId xmlns:a16="http://schemas.microsoft.com/office/drawing/2014/main" id="{B8174D05-1A79-B769-3486-3226E4C375E9}"/>
                  </a:ext>
                </a:extLst>
              </p:cNvPr>
              <p:cNvSpPr>
                <a:spLocks/>
              </p:cNvSpPr>
              <p:nvPr/>
            </p:nvSpPr>
            <p:spPr bwMode="auto">
              <a:xfrm rot="-1801764">
                <a:off x="4879874" y="4393221"/>
                <a:ext cx="1140" cy="2093"/>
              </a:xfrm>
              <a:custGeom>
                <a:avLst/>
                <a:gdLst>
                  <a:gd name="T0" fmla="*/ 1139 w 1141"/>
                  <a:gd name="T1" fmla="*/ 1046 h 2095"/>
                  <a:gd name="T2" fmla="*/ 570 w 1141"/>
                  <a:gd name="T3" fmla="*/ 2091 h 2095"/>
                  <a:gd name="T4" fmla="*/ 0 w 1141"/>
                  <a:gd name="T5" fmla="*/ 1046 h 2095"/>
                  <a:gd name="T6" fmla="*/ 570 w 1141"/>
                  <a:gd name="T7" fmla="*/ 0 h 2095"/>
                  <a:gd name="T8" fmla="*/ 1139 w 1141"/>
                  <a:gd name="T9" fmla="*/ 1046 h 20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41" h="2095" extrusionOk="0">
                    <a:moveTo>
                      <a:pt x="1141" y="1048"/>
                    </a:moveTo>
                    <a:cubicBezTo>
                      <a:pt x="1141" y="1626"/>
                      <a:pt x="886" y="2095"/>
                      <a:pt x="571" y="2095"/>
                    </a:cubicBezTo>
                    <a:cubicBezTo>
                      <a:pt x="255" y="2095"/>
                      <a:pt x="0" y="1626"/>
                      <a:pt x="0" y="1048"/>
                    </a:cubicBezTo>
                    <a:cubicBezTo>
                      <a:pt x="0" y="469"/>
                      <a:pt x="255" y="0"/>
                      <a:pt x="571" y="0"/>
                    </a:cubicBezTo>
                    <a:cubicBezTo>
                      <a:pt x="886" y="0"/>
                      <a:pt x="1141" y="469"/>
                      <a:pt x="1141" y="1048"/>
                    </a:cubicBezTo>
                    <a:close/>
                  </a:path>
                </a:pathLst>
              </a:custGeom>
              <a:solidFill>
                <a:srgbClr val="757B8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6709" name="Google Shape;3886;p48">
                <a:extLst>
                  <a:ext uri="{FF2B5EF4-FFF2-40B4-BE49-F238E27FC236}">
                    <a16:creationId xmlns:a16="http://schemas.microsoft.com/office/drawing/2014/main" id="{EC94F371-51B6-F6C1-17CD-DA3BDFB829E9}"/>
                  </a:ext>
                </a:extLst>
              </p:cNvPr>
              <p:cNvSpPr>
                <a:spLocks/>
              </p:cNvSpPr>
              <p:nvPr/>
            </p:nvSpPr>
            <p:spPr bwMode="auto">
              <a:xfrm rot="-1801764">
                <a:off x="4882642" y="4394683"/>
                <a:ext cx="1140" cy="2093"/>
              </a:xfrm>
              <a:custGeom>
                <a:avLst/>
                <a:gdLst>
                  <a:gd name="T0" fmla="*/ 1139 w 1141"/>
                  <a:gd name="T1" fmla="*/ 1046 h 2095"/>
                  <a:gd name="T2" fmla="*/ 570 w 1141"/>
                  <a:gd name="T3" fmla="*/ 2091 h 2095"/>
                  <a:gd name="T4" fmla="*/ 0 w 1141"/>
                  <a:gd name="T5" fmla="*/ 1046 h 2095"/>
                  <a:gd name="T6" fmla="*/ 570 w 1141"/>
                  <a:gd name="T7" fmla="*/ 0 h 2095"/>
                  <a:gd name="T8" fmla="*/ 1139 w 1141"/>
                  <a:gd name="T9" fmla="*/ 1046 h 20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41" h="2095" extrusionOk="0">
                    <a:moveTo>
                      <a:pt x="1141" y="1048"/>
                    </a:moveTo>
                    <a:cubicBezTo>
                      <a:pt x="1141" y="1626"/>
                      <a:pt x="886" y="2095"/>
                      <a:pt x="571" y="2095"/>
                    </a:cubicBezTo>
                    <a:cubicBezTo>
                      <a:pt x="255" y="2095"/>
                      <a:pt x="0" y="1626"/>
                      <a:pt x="0" y="1048"/>
                    </a:cubicBezTo>
                    <a:cubicBezTo>
                      <a:pt x="0" y="469"/>
                      <a:pt x="255" y="0"/>
                      <a:pt x="571" y="0"/>
                    </a:cubicBezTo>
                    <a:cubicBezTo>
                      <a:pt x="886" y="0"/>
                      <a:pt x="1141" y="469"/>
                      <a:pt x="1141" y="1048"/>
                    </a:cubicBezTo>
                    <a:close/>
                  </a:path>
                </a:pathLst>
              </a:custGeom>
              <a:solidFill>
                <a:srgbClr val="757B8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6710" name="Google Shape;3887;p48">
                <a:extLst>
                  <a:ext uri="{FF2B5EF4-FFF2-40B4-BE49-F238E27FC236}">
                    <a16:creationId xmlns:a16="http://schemas.microsoft.com/office/drawing/2014/main" id="{E3D0A51D-D068-4017-92F1-1F5F058C5DD5}"/>
                  </a:ext>
                </a:extLst>
              </p:cNvPr>
              <p:cNvSpPr>
                <a:spLocks/>
              </p:cNvSpPr>
              <p:nvPr/>
            </p:nvSpPr>
            <p:spPr bwMode="auto">
              <a:xfrm rot="-1801764">
                <a:off x="4905957" y="4408254"/>
                <a:ext cx="1140" cy="2093"/>
              </a:xfrm>
              <a:custGeom>
                <a:avLst/>
                <a:gdLst>
                  <a:gd name="T0" fmla="*/ 1139 w 1141"/>
                  <a:gd name="T1" fmla="*/ 1046 h 2095"/>
                  <a:gd name="T2" fmla="*/ 570 w 1141"/>
                  <a:gd name="T3" fmla="*/ 2091 h 2095"/>
                  <a:gd name="T4" fmla="*/ 0 w 1141"/>
                  <a:gd name="T5" fmla="*/ 1046 h 2095"/>
                  <a:gd name="T6" fmla="*/ 570 w 1141"/>
                  <a:gd name="T7" fmla="*/ 0 h 2095"/>
                  <a:gd name="T8" fmla="*/ 1139 w 1141"/>
                  <a:gd name="T9" fmla="*/ 1046 h 20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41" h="2095" extrusionOk="0">
                    <a:moveTo>
                      <a:pt x="1141" y="1048"/>
                    </a:moveTo>
                    <a:cubicBezTo>
                      <a:pt x="1141" y="1627"/>
                      <a:pt x="886" y="2095"/>
                      <a:pt x="571" y="2095"/>
                    </a:cubicBezTo>
                    <a:cubicBezTo>
                      <a:pt x="256" y="2095"/>
                      <a:pt x="0" y="1626"/>
                      <a:pt x="0" y="1048"/>
                    </a:cubicBezTo>
                    <a:cubicBezTo>
                      <a:pt x="0" y="469"/>
                      <a:pt x="256" y="0"/>
                      <a:pt x="571" y="0"/>
                    </a:cubicBezTo>
                    <a:cubicBezTo>
                      <a:pt x="886" y="0"/>
                      <a:pt x="1141" y="469"/>
                      <a:pt x="1141" y="1048"/>
                    </a:cubicBezTo>
                    <a:close/>
                  </a:path>
                </a:pathLst>
              </a:custGeom>
              <a:solidFill>
                <a:srgbClr val="757B8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6711" name="Google Shape;3888;p48">
                <a:extLst>
                  <a:ext uri="{FF2B5EF4-FFF2-40B4-BE49-F238E27FC236}">
                    <a16:creationId xmlns:a16="http://schemas.microsoft.com/office/drawing/2014/main" id="{F5A93BF0-5082-789D-3FF1-C71CCD3B1924}"/>
                  </a:ext>
                </a:extLst>
              </p:cNvPr>
              <p:cNvSpPr>
                <a:spLocks/>
              </p:cNvSpPr>
              <p:nvPr/>
            </p:nvSpPr>
            <p:spPr bwMode="auto">
              <a:xfrm rot="-1801764">
                <a:off x="4908679" y="4409799"/>
                <a:ext cx="1140" cy="2093"/>
              </a:xfrm>
              <a:custGeom>
                <a:avLst/>
                <a:gdLst>
                  <a:gd name="T0" fmla="*/ 1139 w 1141"/>
                  <a:gd name="T1" fmla="*/ 1046 h 2095"/>
                  <a:gd name="T2" fmla="*/ 570 w 1141"/>
                  <a:gd name="T3" fmla="*/ 2091 h 2095"/>
                  <a:gd name="T4" fmla="*/ 0 w 1141"/>
                  <a:gd name="T5" fmla="*/ 1046 h 2095"/>
                  <a:gd name="T6" fmla="*/ 570 w 1141"/>
                  <a:gd name="T7" fmla="*/ 0 h 2095"/>
                  <a:gd name="T8" fmla="*/ 1139 w 1141"/>
                  <a:gd name="T9" fmla="*/ 1046 h 20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41" h="2095" extrusionOk="0">
                    <a:moveTo>
                      <a:pt x="1141" y="1048"/>
                    </a:moveTo>
                    <a:cubicBezTo>
                      <a:pt x="1141" y="1626"/>
                      <a:pt x="886" y="2095"/>
                      <a:pt x="571" y="2095"/>
                    </a:cubicBezTo>
                    <a:cubicBezTo>
                      <a:pt x="255" y="2095"/>
                      <a:pt x="0" y="1626"/>
                      <a:pt x="0" y="1048"/>
                    </a:cubicBezTo>
                    <a:cubicBezTo>
                      <a:pt x="0" y="469"/>
                      <a:pt x="255" y="0"/>
                      <a:pt x="571" y="0"/>
                    </a:cubicBezTo>
                    <a:cubicBezTo>
                      <a:pt x="886" y="0"/>
                      <a:pt x="1141" y="469"/>
                      <a:pt x="1141" y="1048"/>
                    </a:cubicBezTo>
                    <a:close/>
                  </a:path>
                </a:pathLst>
              </a:custGeom>
              <a:solidFill>
                <a:srgbClr val="757B8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6712" name="Google Shape;3889;p48">
                <a:extLst>
                  <a:ext uri="{FF2B5EF4-FFF2-40B4-BE49-F238E27FC236}">
                    <a16:creationId xmlns:a16="http://schemas.microsoft.com/office/drawing/2014/main" id="{02357CBC-38DB-CBD0-7F6D-FF314F2064C3}"/>
                  </a:ext>
                </a:extLst>
              </p:cNvPr>
              <p:cNvSpPr>
                <a:spLocks/>
              </p:cNvSpPr>
              <p:nvPr/>
            </p:nvSpPr>
            <p:spPr bwMode="auto">
              <a:xfrm rot="-1801764">
                <a:off x="4911365" y="4411405"/>
                <a:ext cx="1140" cy="2093"/>
              </a:xfrm>
              <a:custGeom>
                <a:avLst/>
                <a:gdLst>
                  <a:gd name="T0" fmla="*/ 1139 w 1141"/>
                  <a:gd name="T1" fmla="*/ 1046 h 2095"/>
                  <a:gd name="T2" fmla="*/ 570 w 1141"/>
                  <a:gd name="T3" fmla="*/ 2091 h 2095"/>
                  <a:gd name="T4" fmla="*/ 0 w 1141"/>
                  <a:gd name="T5" fmla="*/ 1046 h 2095"/>
                  <a:gd name="T6" fmla="*/ 570 w 1141"/>
                  <a:gd name="T7" fmla="*/ 0 h 2095"/>
                  <a:gd name="T8" fmla="*/ 1139 w 1141"/>
                  <a:gd name="T9" fmla="*/ 1046 h 20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41" h="2095" extrusionOk="0">
                    <a:moveTo>
                      <a:pt x="1141" y="1048"/>
                    </a:moveTo>
                    <a:cubicBezTo>
                      <a:pt x="1141" y="1626"/>
                      <a:pt x="886" y="2095"/>
                      <a:pt x="571" y="2095"/>
                    </a:cubicBezTo>
                    <a:cubicBezTo>
                      <a:pt x="256" y="2095"/>
                      <a:pt x="0" y="1626"/>
                      <a:pt x="0" y="1048"/>
                    </a:cubicBezTo>
                    <a:cubicBezTo>
                      <a:pt x="0" y="469"/>
                      <a:pt x="256" y="0"/>
                      <a:pt x="571" y="0"/>
                    </a:cubicBezTo>
                    <a:cubicBezTo>
                      <a:pt x="886" y="0"/>
                      <a:pt x="1141" y="469"/>
                      <a:pt x="1141" y="1048"/>
                    </a:cubicBezTo>
                    <a:close/>
                  </a:path>
                </a:pathLst>
              </a:custGeom>
              <a:solidFill>
                <a:srgbClr val="757B8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6713" name="Google Shape;3890;p48">
                <a:extLst>
                  <a:ext uri="{FF2B5EF4-FFF2-40B4-BE49-F238E27FC236}">
                    <a16:creationId xmlns:a16="http://schemas.microsoft.com/office/drawing/2014/main" id="{ECA56F42-C31A-2B63-A5D5-E71FB6D69E95}"/>
                  </a:ext>
                </a:extLst>
              </p:cNvPr>
              <p:cNvSpPr>
                <a:spLocks/>
              </p:cNvSpPr>
              <p:nvPr/>
            </p:nvSpPr>
            <p:spPr bwMode="auto">
              <a:xfrm rot="-1801764">
                <a:off x="4914086" y="4412950"/>
                <a:ext cx="1140" cy="2093"/>
              </a:xfrm>
              <a:custGeom>
                <a:avLst/>
                <a:gdLst>
                  <a:gd name="T0" fmla="*/ 1139 w 1141"/>
                  <a:gd name="T1" fmla="*/ 1046 h 2095"/>
                  <a:gd name="T2" fmla="*/ 570 w 1141"/>
                  <a:gd name="T3" fmla="*/ 2091 h 2095"/>
                  <a:gd name="T4" fmla="*/ 0 w 1141"/>
                  <a:gd name="T5" fmla="*/ 1046 h 2095"/>
                  <a:gd name="T6" fmla="*/ 570 w 1141"/>
                  <a:gd name="T7" fmla="*/ 0 h 2095"/>
                  <a:gd name="T8" fmla="*/ 1139 w 1141"/>
                  <a:gd name="T9" fmla="*/ 1046 h 20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41" h="2095" extrusionOk="0">
                    <a:moveTo>
                      <a:pt x="1141" y="1048"/>
                    </a:moveTo>
                    <a:cubicBezTo>
                      <a:pt x="1141" y="1627"/>
                      <a:pt x="886" y="2095"/>
                      <a:pt x="571" y="2095"/>
                    </a:cubicBezTo>
                    <a:cubicBezTo>
                      <a:pt x="255" y="2095"/>
                      <a:pt x="0" y="1626"/>
                      <a:pt x="0" y="1048"/>
                    </a:cubicBezTo>
                    <a:cubicBezTo>
                      <a:pt x="0" y="469"/>
                      <a:pt x="255" y="0"/>
                      <a:pt x="571" y="0"/>
                    </a:cubicBezTo>
                    <a:cubicBezTo>
                      <a:pt x="886" y="0"/>
                      <a:pt x="1141" y="469"/>
                      <a:pt x="1141" y="1048"/>
                    </a:cubicBezTo>
                    <a:close/>
                  </a:path>
                </a:pathLst>
              </a:custGeom>
              <a:solidFill>
                <a:srgbClr val="757B8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6714" name="Google Shape;3891;p48">
                <a:extLst>
                  <a:ext uri="{FF2B5EF4-FFF2-40B4-BE49-F238E27FC236}">
                    <a16:creationId xmlns:a16="http://schemas.microsoft.com/office/drawing/2014/main" id="{39FB9F02-2936-A68D-B4CB-6BB4B2F7119F}"/>
                  </a:ext>
                </a:extLst>
              </p:cNvPr>
              <p:cNvSpPr>
                <a:spLocks/>
              </p:cNvSpPr>
              <p:nvPr/>
            </p:nvSpPr>
            <p:spPr bwMode="auto">
              <a:xfrm>
                <a:off x="4890288" y="4399104"/>
                <a:ext cx="9224" cy="6794"/>
              </a:xfrm>
              <a:custGeom>
                <a:avLst/>
                <a:gdLst>
                  <a:gd name="T0" fmla="*/ 8368 w 9224"/>
                  <a:gd name="T1" fmla="*/ 6684 h 6794"/>
                  <a:gd name="T2" fmla="*/ 856 w 9224"/>
                  <a:gd name="T3" fmla="*/ 2398 h 6794"/>
                  <a:gd name="T4" fmla="*/ 0 w 9224"/>
                  <a:gd name="T5" fmla="*/ 684 h 6794"/>
                  <a:gd name="T6" fmla="*/ 0 w 9224"/>
                  <a:gd name="T7" fmla="*/ 684 h 6794"/>
                  <a:gd name="T8" fmla="*/ 856 w 9224"/>
                  <a:gd name="T9" fmla="*/ 112 h 6794"/>
                  <a:gd name="T10" fmla="*/ 8368 w 9224"/>
                  <a:gd name="T11" fmla="*/ 4398 h 6794"/>
                  <a:gd name="T12" fmla="*/ 9224 w 9224"/>
                  <a:gd name="T13" fmla="*/ 6018 h 6794"/>
                  <a:gd name="T14" fmla="*/ 9224 w 9224"/>
                  <a:gd name="T15" fmla="*/ 6018 h 6794"/>
                  <a:gd name="T16" fmla="*/ 8368 w 9224"/>
                  <a:gd name="T17" fmla="*/ 6684 h 67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224" h="6794" extrusionOk="0">
                    <a:moveTo>
                      <a:pt x="8368" y="6684"/>
                    </a:moveTo>
                    <a:lnTo>
                      <a:pt x="856" y="2398"/>
                    </a:lnTo>
                    <a:cubicBezTo>
                      <a:pt x="322" y="1989"/>
                      <a:pt x="8" y="1360"/>
                      <a:pt x="0" y="684"/>
                    </a:cubicBezTo>
                    <a:cubicBezTo>
                      <a:pt x="0" y="112"/>
                      <a:pt x="0" y="-174"/>
                      <a:pt x="856" y="112"/>
                    </a:cubicBezTo>
                    <a:lnTo>
                      <a:pt x="8368" y="4398"/>
                    </a:lnTo>
                    <a:cubicBezTo>
                      <a:pt x="8898" y="4770"/>
                      <a:pt x="9217" y="5370"/>
                      <a:pt x="9224" y="6018"/>
                    </a:cubicBezTo>
                    <a:cubicBezTo>
                      <a:pt x="9224" y="6684"/>
                      <a:pt x="8844" y="6970"/>
                      <a:pt x="8368" y="6684"/>
                    </a:cubicBezTo>
                    <a:close/>
                  </a:path>
                </a:pathLst>
              </a:custGeom>
              <a:solidFill>
                <a:srgbClr val="757B8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6715" name="Google Shape;3892;p48">
                <a:extLst>
                  <a:ext uri="{FF2B5EF4-FFF2-40B4-BE49-F238E27FC236}">
                    <a16:creationId xmlns:a16="http://schemas.microsoft.com/office/drawing/2014/main" id="{DF3D63C1-5DD8-FAC5-6232-60B7D160DE67}"/>
                  </a:ext>
                </a:extLst>
              </p:cNvPr>
              <p:cNvSpPr>
                <a:spLocks/>
              </p:cNvSpPr>
              <p:nvPr/>
            </p:nvSpPr>
            <p:spPr bwMode="auto">
              <a:xfrm>
                <a:off x="5060033" y="4346638"/>
                <a:ext cx="8558" cy="6096"/>
              </a:xfrm>
              <a:custGeom>
                <a:avLst/>
                <a:gdLst>
                  <a:gd name="T0" fmla="*/ 7703 w 8558"/>
                  <a:gd name="T1" fmla="*/ 2096 h 6096"/>
                  <a:gd name="T2" fmla="*/ 761 w 8558"/>
                  <a:gd name="T3" fmla="*/ 6096 h 6096"/>
                  <a:gd name="T4" fmla="*/ 0 w 8558"/>
                  <a:gd name="T5" fmla="*/ 5525 h 6096"/>
                  <a:gd name="T6" fmla="*/ 0 w 8558"/>
                  <a:gd name="T7" fmla="*/ 5525 h 6096"/>
                  <a:gd name="T8" fmla="*/ 761 w 8558"/>
                  <a:gd name="T9" fmla="*/ 4001 h 6096"/>
                  <a:gd name="T10" fmla="*/ 7703 w 8558"/>
                  <a:gd name="T11" fmla="*/ 0 h 6096"/>
                  <a:gd name="T12" fmla="*/ 8559 w 8558"/>
                  <a:gd name="T13" fmla="*/ 571 h 6096"/>
                  <a:gd name="T14" fmla="*/ 8559 w 8558"/>
                  <a:gd name="T15" fmla="*/ 571 h 6096"/>
                  <a:gd name="T16" fmla="*/ 7703 w 8558"/>
                  <a:gd name="T17" fmla="*/ 2096 h 60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558" h="6096" extrusionOk="0">
                    <a:moveTo>
                      <a:pt x="7703" y="2096"/>
                    </a:moveTo>
                    <a:lnTo>
                      <a:pt x="761" y="6096"/>
                    </a:lnTo>
                    <a:cubicBezTo>
                      <a:pt x="761" y="6096"/>
                      <a:pt x="0" y="6096"/>
                      <a:pt x="0" y="5525"/>
                    </a:cubicBezTo>
                    <a:cubicBezTo>
                      <a:pt x="38" y="4934"/>
                      <a:pt x="312" y="4381"/>
                      <a:pt x="761" y="4001"/>
                    </a:cubicBezTo>
                    <a:lnTo>
                      <a:pt x="7703" y="0"/>
                    </a:lnTo>
                    <a:cubicBezTo>
                      <a:pt x="7703" y="0"/>
                      <a:pt x="8559" y="0"/>
                      <a:pt x="8559" y="571"/>
                    </a:cubicBezTo>
                    <a:cubicBezTo>
                      <a:pt x="8554" y="1191"/>
                      <a:pt x="8230" y="1772"/>
                      <a:pt x="7703" y="2096"/>
                    </a:cubicBezTo>
                    <a:close/>
                  </a:path>
                </a:pathLst>
              </a:custGeom>
              <a:solidFill>
                <a:srgbClr val="757B8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6716" name="Google Shape;3893;p48">
                <a:extLst>
                  <a:ext uri="{FF2B5EF4-FFF2-40B4-BE49-F238E27FC236}">
                    <a16:creationId xmlns:a16="http://schemas.microsoft.com/office/drawing/2014/main" id="{E94BF1F1-1F96-7D21-B427-54D3D77DB66B}"/>
                  </a:ext>
                </a:extLst>
              </p:cNvPr>
              <p:cNvSpPr>
                <a:spLocks/>
              </p:cNvSpPr>
              <p:nvPr/>
            </p:nvSpPr>
            <p:spPr bwMode="auto">
              <a:xfrm>
                <a:off x="5049382" y="4352829"/>
                <a:ext cx="8559" cy="6096"/>
              </a:xfrm>
              <a:custGeom>
                <a:avLst/>
                <a:gdLst>
                  <a:gd name="T0" fmla="*/ 7703 w 8559"/>
                  <a:gd name="T1" fmla="*/ 2096 h 6096"/>
                  <a:gd name="T2" fmla="*/ 761 w 8559"/>
                  <a:gd name="T3" fmla="*/ 6096 h 6096"/>
                  <a:gd name="T4" fmla="*/ 1 w 8559"/>
                  <a:gd name="T5" fmla="*/ 5525 h 6096"/>
                  <a:gd name="T6" fmla="*/ 1 w 8559"/>
                  <a:gd name="T7" fmla="*/ 5525 h 6096"/>
                  <a:gd name="T8" fmla="*/ 761 w 8559"/>
                  <a:gd name="T9" fmla="*/ 4001 h 6096"/>
                  <a:gd name="T10" fmla="*/ 7703 w 8559"/>
                  <a:gd name="T11" fmla="*/ 0 h 6096"/>
                  <a:gd name="T12" fmla="*/ 8559 w 8559"/>
                  <a:gd name="T13" fmla="*/ 571 h 6096"/>
                  <a:gd name="T14" fmla="*/ 8559 w 8559"/>
                  <a:gd name="T15" fmla="*/ 571 h 6096"/>
                  <a:gd name="T16" fmla="*/ 7703 w 8559"/>
                  <a:gd name="T17" fmla="*/ 2096 h 60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559" h="6096" extrusionOk="0">
                    <a:moveTo>
                      <a:pt x="7703" y="2096"/>
                    </a:moveTo>
                    <a:lnTo>
                      <a:pt x="761" y="6096"/>
                    </a:lnTo>
                    <a:cubicBezTo>
                      <a:pt x="761" y="6096"/>
                      <a:pt x="1" y="6096"/>
                      <a:pt x="1" y="5525"/>
                    </a:cubicBezTo>
                    <a:cubicBezTo>
                      <a:pt x="-16" y="4924"/>
                      <a:pt x="270" y="4353"/>
                      <a:pt x="761" y="4001"/>
                    </a:cubicBezTo>
                    <a:lnTo>
                      <a:pt x="7703" y="0"/>
                    </a:lnTo>
                    <a:cubicBezTo>
                      <a:pt x="7703" y="0"/>
                      <a:pt x="8559" y="0"/>
                      <a:pt x="8559" y="571"/>
                    </a:cubicBezTo>
                    <a:cubicBezTo>
                      <a:pt x="8537" y="1191"/>
                      <a:pt x="8218" y="1753"/>
                      <a:pt x="7703" y="2096"/>
                    </a:cubicBezTo>
                    <a:close/>
                  </a:path>
                </a:pathLst>
              </a:custGeom>
              <a:solidFill>
                <a:srgbClr val="757B8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6717" name="Google Shape;3894;p48">
                <a:extLst>
                  <a:ext uri="{FF2B5EF4-FFF2-40B4-BE49-F238E27FC236}">
                    <a16:creationId xmlns:a16="http://schemas.microsoft.com/office/drawing/2014/main" id="{03ACD793-D0A9-F7F5-C77E-227FEFF6C7E9}"/>
                  </a:ext>
                </a:extLst>
              </p:cNvPr>
              <p:cNvSpPr>
                <a:spLocks/>
              </p:cNvSpPr>
              <p:nvPr/>
            </p:nvSpPr>
            <p:spPr bwMode="auto">
              <a:xfrm>
                <a:off x="4866015" y="4292025"/>
                <a:ext cx="219679" cy="127142"/>
              </a:xfrm>
              <a:custGeom>
                <a:avLst/>
                <a:gdLst>
                  <a:gd name="T0" fmla="*/ 59268 w 219679"/>
                  <a:gd name="T1" fmla="*/ 125097 h 127142"/>
                  <a:gd name="T2" fmla="*/ 3257 w 219679"/>
                  <a:gd name="T3" fmla="*/ 92427 h 127142"/>
                  <a:gd name="T4" fmla="*/ 4589 w 219679"/>
                  <a:gd name="T5" fmla="*/ 81568 h 127142"/>
                  <a:gd name="T6" fmla="*/ 140955 w 219679"/>
                  <a:gd name="T7" fmla="*/ 2701 h 127142"/>
                  <a:gd name="T8" fmla="*/ 159974 w 219679"/>
                  <a:gd name="T9" fmla="*/ 1939 h 127142"/>
                  <a:gd name="T10" fmla="*/ 216461 w 219679"/>
                  <a:gd name="T11" fmla="*/ 34610 h 127142"/>
                  <a:gd name="T12" fmla="*/ 215129 w 219679"/>
                  <a:gd name="T13" fmla="*/ 45373 h 127142"/>
                  <a:gd name="T14" fmla="*/ 78763 w 219679"/>
                  <a:gd name="T15" fmla="*/ 124240 h 127142"/>
                  <a:gd name="T16" fmla="*/ 59268 w 219679"/>
                  <a:gd name="T17" fmla="*/ 125097 h 1271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9679" h="127142" extrusionOk="0">
                    <a:moveTo>
                      <a:pt x="59268" y="125097"/>
                    </a:moveTo>
                    <a:lnTo>
                      <a:pt x="3257" y="92427"/>
                    </a:lnTo>
                    <a:cubicBezTo>
                      <a:pt x="-1593" y="89664"/>
                      <a:pt x="-927" y="84807"/>
                      <a:pt x="4589" y="81568"/>
                    </a:cubicBezTo>
                    <a:lnTo>
                      <a:pt x="140955" y="2701"/>
                    </a:lnTo>
                    <a:cubicBezTo>
                      <a:pt x="146802" y="-613"/>
                      <a:pt x="153882" y="-890"/>
                      <a:pt x="159974" y="1939"/>
                    </a:cubicBezTo>
                    <a:lnTo>
                      <a:pt x="216461" y="34610"/>
                    </a:lnTo>
                    <a:cubicBezTo>
                      <a:pt x="221215" y="37372"/>
                      <a:pt x="220645" y="42230"/>
                      <a:pt x="215129" y="45373"/>
                    </a:cubicBezTo>
                    <a:lnTo>
                      <a:pt x="78763" y="124240"/>
                    </a:lnTo>
                    <a:cubicBezTo>
                      <a:pt x="72819" y="127784"/>
                      <a:pt x="65499" y="128098"/>
                      <a:pt x="59268" y="125097"/>
                    </a:cubicBezTo>
                    <a:close/>
                  </a:path>
                </a:pathLst>
              </a:custGeom>
              <a:solidFill>
                <a:srgbClr val="20232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6718" name="Google Shape;3895;p48">
                <a:extLst>
                  <a:ext uri="{FF2B5EF4-FFF2-40B4-BE49-F238E27FC236}">
                    <a16:creationId xmlns:a16="http://schemas.microsoft.com/office/drawing/2014/main" id="{2925C38D-005D-935F-8153-1B799F57C6EC}"/>
                  </a:ext>
                </a:extLst>
              </p:cNvPr>
              <p:cNvSpPr>
                <a:spLocks/>
              </p:cNvSpPr>
              <p:nvPr/>
            </p:nvSpPr>
            <p:spPr bwMode="auto">
              <a:xfrm>
                <a:off x="4874289" y="4295203"/>
                <a:ext cx="203812" cy="117633"/>
              </a:xfrm>
              <a:custGeom>
                <a:avLst/>
                <a:gdLst>
                  <a:gd name="T0" fmla="*/ 201245 w 203812"/>
                  <a:gd name="T1" fmla="*/ 32766 h 117633"/>
                  <a:gd name="T2" fmla="*/ 179278 w 203812"/>
                  <a:gd name="T3" fmla="*/ 19621 h 117633"/>
                  <a:gd name="T4" fmla="*/ 179278 w 203812"/>
                  <a:gd name="T5" fmla="*/ 19621 h 117633"/>
                  <a:gd name="T6" fmla="*/ 169769 w 203812"/>
                  <a:gd name="T7" fmla="*/ 19621 h 117633"/>
                  <a:gd name="T8" fmla="*/ 169769 w 203812"/>
                  <a:gd name="T9" fmla="*/ 14192 h 117633"/>
                  <a:gd name="T10" fmla="*/ 169769 w 203812"/>
                  <a:gd name="T11" fmla="*/ 14192 h 117633"/>
                  <a:gd name="T12" fmla="*/ 147802 w 203812"/>
                  <a:gd name="T13" fmla="*/ 1429 h 117633"/>
                  <a:gd name="T14" fmla="*/ 135629 w 203812"/>
                  <a:gd name="T15" fmla="*/ 1429 h 117633"/>
                  <a:gd name="T16" fmla="*/ 2496 w 203812"/>
                  <a:gd name="T17" fmla="*/ 78200 h 117633"/>
                  <a:gd name="T18" fmla="*/ 2496 w 203812"/>
                  <a:gd name="T19" fmla="*/ 85249 h 117633"/>
                  <a:gd name="T20" fmla="*/ 56035 w 203812"/>
                  <a:gd name="T21" fmla="*/ 116205 h 117633"/>
                  <a:gd name="T22" fmla="*/ 68112 w 203812"/>
                  <a:gd name="T23" fmla="*/ 116205 h 117633"/>
                  <a:gd name="T24" fmla="*/ 201245 w 203812"/>
                  <a:gd name="T25" fmla="*/ 39338 h 117633"/>
                  <a:gd name="T26" fmla="*/ 201245 w 203812"/>
                  <a:gd name="T27" fmla="*/ 32766 h 1176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3812" h="117633" extrusionOk="0">
                    <a:moveTo>
                      <a:pt x="201245" y="32766"/>
                    </a:moveTo>
                    <a:lnTo>
                      <a:pt x="179278" y="19621"/>
                    </a:lnTo>
                    <a:cubicBezTo>
                      <a:pt x="176299" y="21184"/>
                      <a:pt x="172748" y="21184"/>
                      <a:pt x="169769" y="19621"/>
                    </a:cubicBezTo>
                    <a:cubicBezTo>
                      <a:pt x="167106" y="18097"/>
                      <a:pt x="167106" y="15716"/>
                      <a:pt x="169769" y="14192"/>
                    </a:cubicBezTo>
                    <a:lnTo>
                      <a:pt x="147802" y="1429"/>
                    </a:lnTo>
                    <a:cubicBezTo>
                      <a:pt x="143967" y="-476"/>
                      <a:pt x="139464" y="-476"/>
                      <a:pt x="135629" y="1429"/>
                    </a:cubicBezTo>
                    <a:lnTo>
                      <a:pt x="2496" y="78200"/>
                    </a:lnTo>
                    <a:cubicBezTo>
                      <a:pt x="-832" y="80200"/>
                      <a:pt x="-832" y="83344"/>
                      <a:pt x="2496" y="85249"/>
                    </a:cubicBezTo>
                    <a:lnTo>
                      <a:pt x="56035" y="116205"/>
                    </a:lnTo>
                    <a:cubicBezTo>
                      <a:pt x="59836" y="118110"/>
                      <a:pt x="64311" y="118110"/>
                      <a:pt x="68112" y="116205"/>
                    </a:cubicBezTo>
                    <a:lnTo>
                      <a:pt x="201245" y="39338"/>
                    </a:lnTo>
                    <a:cubicBezTo>
                      <a:pt x="204668" y="37814"/>
                      <a:pt x="204668" y="34671"/>
                      <a:pt x="201245" y="32766"/>
                    </a:cubicBez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6719" name="Google Shape;3896;p48">
                <a:extLst>
                  <a:ext uri="{FF2B5EF4-FFF2-40B4-BE49-F238E27FC236}">
                    <a16:creationId xmlns:a16="http://schemas.microsoft.com/office/drawing/2014/main" id="{3C05CE0F-AAD2-5D06-E35A-BAC4DF7E5418}"/>
                  </a:ext>
                </a:extLst>
              </p:cNvPr>
              <p:cNvSpPr>
                <a:spLocks/>
              </p:cNvSpPr>
              <p:nvPr/>
            </p:nvSpPr>
            <p:spPr bwMode="auto">
              <a:xfrm>
                <a:off x="4874289" y="4295203"/>
                <a:ext cx="203812" cy="117633"/>
              </a:xfrm>
              <a:custGeom>
                <a:avLst/>
                <a:gdLst>
                  <a:gd name="T0" fmla="*/ 201245 w 203812"/>
                  <a:gd name="T1" fmla="*/ 32766 h 117633"/>
                  <a:gd name="T2" fmla="*/ 179278 w 203812"/>
                  <a:gd name="T3" fmla="*/ 19621 h 117633"/>
                  <a:gd name="T4" fmla="*/ 179278 w 203812"/>
                  <a:gd name="T5" fmla="*/ 19621 h 117633"/>
                  <a:gd name="T6" fmla="*/ 169769 w 203812"/>
                  <a:gd name="T7" fmla="*/ 19621 h 117633"/>
                  <a:gd name="T8" fmla="*/ 169769 w 203812"/>
                  <a:gd name="T9" fmla="*/ 14192 h 117633"/>
                  <a:gd name="T10" fmla="*/ 169769 w 203812"/>
                  <a:gd name="T11" fmla="*/ 14192 h 117633"/>
                  <a:gd name="T12" fmla="*/ 147802 w 203812"/>
                  <a:gd name="T13" fmla="*/ 1429 h 117633"/>
                  <a:gd name="T14" fmla="*/ 135629 w 203812"/>
                  <a:gd name="T15" fmla="*/ 1429 h 117633"/>
                  <a:gd name="T16" fmla="*/ 2496 w 203812"/>
                  <a:gd name="T17" fmla="*/ 78200 h 117633"/>
                  <a:gd name="T18" fmla="*/ 2496 w 203812"/>
                  <a:gd name="T19" fmla="*/ 85249 h 117633"/>
                  <a:gd name="T20" fmla="*/ 56035 w 203812"/>
                  <a:gd name="T21" fmla="*/ 116205 h 117633"/>
                  <a:gd name="T22" fmla="*/ 68112 w 203812"/>
                  <a:gd name="T23" fmla="*/ 116205 h 117633"/>
                  <a:gd name="T24" fmla="*/ 201245 w 203812"/>
                  <a:gd name="T25" fmla="*/ 39338 h 117633"/>
                  <a:gd name="T26" fmla="*/ 201245 w 203812"/>
                  <a:gd name="T27" fmla="*/ 32766 h 1176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3812" h="117633" extrusionOk="0">
                    <a:moveTo>
                      <a:pt x="201245" y="32766"/>
                    </a:moveTo>
                    <a:lnTo>
                      <a:pt x="179278" y="19621"/>
                    </a:lnTo>
                    <a:cubicBezTo>
                      <a:pt x="176299" y="21184"/>
                      <a:pt x="172748" y="21184"/>
                      <a:pt x="169769" y="19621"/>
                    </a:cubicBezTo>
                    <a:cubicBezTo>
                      <a:pt x="167106" y="18097"/>
                      <a:pt x="167106" y="15716"/>
                      <a:pt x="169769" y="14192"/>
                    </a:cubicBezTo>
                    <a:lnTo>
                      <a:pt x="147802" y="1429"/>
                    </a:lnTo>
                    <a:cubicBezTo>
                      <a:pt x="143967" y="-476"/>
                      <a:pt x="139464" y="-476"/>
                      <a:pt x="135629" y="1429"/>
                    </a:cubicBezTo>
                    <a:lnTo>
                      <a:pt x="2496" y="78200"/>
                    </a:lnTo>
                    <a:cubicBezTo>
                      <a:pt x="-832" y="80200"/>
                      <a:pt x="-832" y="83344"/>
                      <a:pt x="2496" y="85249"/>
                    </a:cubicBezTo>
                    <a:lnTo>
                      <a:pt x="56035" y="116205"/>
                    </a:lnTo>
                    <a:cubicBezTo>
                      <a:pt x="59836" y="118110"/>
                      <a:pt x="64311" y="118110"/>
                      <a:pt x="68112" y="116205"/>
                    </a:cubicBezTo>
                    <a:lnTo>
                      <a:pt x="201245" y="39338"/>
                    </a:lnTo>
                    <a:cubicBezTo>
                      <a:pt x="204668" y="37814"/>
                      <a:pt x="204668" y="34671"/>
                      <a:pt x="201245" y="32766"/>
                    </a:cubicBezTo>
                    <a:close/>
                  </a:path>
                </a:pathLst>
              </a:custGeom>
              <a:solidFill>
                <a:srgbClr val="000000">
                  <a:alpha val="49803"/>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6720" name="Google Shape;3897;p48">
                <a:extLst>
                  <a:ext uri="{FF2B5EF4-FFF2-40B4-BE49-F238E27FC236}">
                    <a16:creationId xmlns:a16="http://schemas.microsoft.com/office/drawing/2014/main" id="{DBDD725E-B251-8330-C140-AAEF2BB4F87F}"/>
                  </a:ext>
                </a:extLst>
              </p:cNvPr>
              <p:cNvSpPr>
                <a:spLocks/>
              </p:cNvSpPr>
              <p:nvPr/>
            </p:nvSpPr>
            <p:spPr bwMode="auto">
              <a:xfrm>
                <a:off x="5044723" y="4311872"/>
                <a:ext cx="5135" cy="2857"/>
              </a:xfrm>
              <a:custGeom>
                <a:avLst/>
                <a:gdLst>
                  <a:gd name="T0" fmla="*/ 5135 w 5135"/>
                  <a:gd name="T1" fmla="*/ 1429 h 2857"/>
                  <a:gd name="T2" fmla="*/ 2568 w 5135"/>
                  <a:gd name="T3" fmla="*/ 2857 h 2857"/>
                  <a:gd name="T4" fmla="*/ 0 w 5135"/>
                  <a:gd name="T5" fmla="*/ 1429 h 2857"/>
                  <a:gd name="T6" fmla="*/ 2568 w 5135"/>
                  <a:gd name="T7" fmla="*/ 0 h 2857"/>
                  <a:gd name="T8" fmla="*/ 5135 w 5135"/>
                  <a:gd name="T9" fmla="*/ 1429 h 28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5" h="2857" extrusionOk="0">
                    <a:moveTo>
                      <a:pt x="5135" y="1429"/>
                    </a:moveTo>
                    <a:cubicBezTo>
                      <a:pt x="5135" y="2218"/>
                      <a:pt x="3986" y="2857"/>
                      <a:pt x="2568" y="2857"/>
                    </a:cubicBezTo>
                    <a:cubicBezTo>
                      <a:pt x="1150" y="2857"/>
                      <a:pt x="0" y="2218"/>
                      <a:pt x="0" y="1429"/>
                    </a:cubicBezTo>
                    <a:cubicBezTo>
                      <a:pt x="0" y="640"/>
                      <a:pt x="1150" y="0"/>
                      <a:pt x="2568" y="0"/>
                    </a:cubicBezTo>
                    <a:cubicBezTo>
                      <a:pt x="3986" y="0"/>
                      <a:pt x="5135" y="640"/>
                      <a:pt x="5135" y="1429"/>
                    </a:cubicBezTo>
                    <a:close/>
                  </a:path>
                </a:pathLst>
              </a:custGeom>
              <a:solidFill>
                <a:srgbClr val="2B30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6721" name="Google Shape;3898;p48">
                <a:extLst>
                  <a:ext uri="{FF2B5EF4-FFF2-40B4-BE49-F238E27FC236}">
                    <a16:creationId xmlns:a16="http://schemas.microsoft.com/office/drawing/2014/main" id="{466E97D6-DD05-31CD-56EF-6C284D87B1AB}"/>
                  </a:ext>
                </a:extLst>
              </p:cNvPr>
              <p:cNvSpPr>
                <a:spLocks/>
              </p:cNvSpPr>
              <p:nvPr/>
            </p:nvSpPr>
            <p:spPr bwMode="auto">
              <a:xfrm>
                <a:off x="5046530" y="4312698"/>
                <a:ext cx="1521" cy="1221"/>
              </a:xfrm>
              <a:custGeom>
                <a:avLst/>
                <a:gdLst>
                  <a:gd name="T0" fmla="*/ 0 w 1521"/>
                  <a:gd name="T1" fmla="*/ 1079 h 1221"/>
                  <a:gd name="T2" fmla="*/ 0 w 1521"/>
                  <a:gd name="T3" fmla="*/ 221 h 1221"/>
                  <a:gd name="T4" fmla="*/ 1522 w 1521"/>
                  <a:gd name="T5" fmla="*/ 221 h 1221"/>
                  <a:gd name="T6" fmla="*/ 1522 w 1521"/>
                  <a:gd name="T7" fmla="*/ 1079 h 1221"/>
                  <a:gd name="T8" fmla="*/ 0 w 1521"/>
                  <a:gd name="T9" fmla="*/ 1079 h 12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1" h="1221" extrusionOk="0">
                    <a:moveTo>
                      <a:pt x="0" y="1079"/>
                    </a:moveTo>
                    <a:cubicBezTo>
                      <a:pt x="0" y="1079"/>
                      <a:pt x="0" y="412"/>
                      <a:pt x="0" y="221"/>
                    </a:cubicBezTo>
                    <a:cubicBezTo>
                      <a:pt x="465" y="-74"/>
                      <a:pt x="1056" y="-74"/>
                      <a:pt x="1522" y="221"/>
                    </a:cubicBezTo>
                    <a:cubicBezTo>
                      <a:pt x="1522" y="221"/>
                      <a:pt x="1522" y="793"/>
                      <a:pt x="1522" y="1079"/>
                    </a:cubicBezTo>
                    <a:cubicBezTo>
                      <a:pt x="1033" y="1269"/>
                      <a:pt x="489" y="1269"/>
                      <a:pt x="0" y="1079"/>
                    </a:cubicBezTo>
                    <a:close/>
                  </a:path>
                </a:pathLst>
              </a:custGeom>
              <a:solidFill>
                <a:srgbClr val="FFFFFF">
                  <a:alpha val="980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grpSp>
        <p:sp>
          <p:nvSpPr>
            <p:cNvPr id="26689" name="Google Shape;3899;p48">
              <a:extLst>
                <a:ext uri="{FF2B5EF4-FFF2-40B4-BE49-F238E27FC236}">
                  <a16:creationId xmlns:a16="http://schemas.microsoft.com/office/drawing/2014/main" id="{3444EFD3-394A-3380-8636-7A7E4252DB35}"/>
                </a:ext>
              </a:extLst>
            </p:cNvPr>
            <p:cNvSpPr>
              <a:spLocks/>
            </p:cNvSpPr>
            <p:nvPr/>
          </p:nvSpPr>
          <p:spPr bwMode="auto">
            <a:xfrm>
              <a:off x="3239891" y="3511325"/>
              <a:ext cx="129087" cy="107584"/>
            </a:xfrm>
            <a:custGeom>
              <a:avLst/>
              <a:gdLst>
                <a:gd name="T0" fmla="*/ 100516 w 129087"/>
                <a:gd name="T1" fmla="*/ 75867 h 107584"/>
                <a:gd name="T2" fmla="*/ 129044 w 129087"/>
                <a:gd name="T3" fmla="*/ 13192 h 107584"/>
                <a:gd name="T4" fmla="*/ 112212 w 129087"/>
                <a:gd name="T5" fmla="*/ 6239 h 107584"/>
                <a:gd name="T6" fmla="*/ 97092 w 129087"/>
                <a:gd name="T7" fmla="*/ 33671 h 107584"/>
                <a:gd name="T8" fmla="*/ 68564 w 129087"/>
                <a:gd name="T9" fmla="*/ 57674 h 107584"/>
                <a:gd name="T10" fmla="*/ 36992 w 129087"/>
                <a:gd name="T11" fmla="*/ 62341 h 107584"/>
                <a:gd name="T12" fmla="*/ 0 w 129087"/>
                <a:gd name="T13" fmla="*/ 89202 h 107584"/>
                <a:gd name="T14" fmla="*/ 23298 w 129087"/>
                <a:gd name="T15" fmla="*/ 107585 h 107584"/>
                <a:gd name="T16" fmla="*/ 100516 w 129087"/>
                <a:gd name="T17" fmla="*/ 75867 h 1075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9087" h="107584" extrusionOk="0">
                  <a:moveTo>
                    <a:pt x="100516" y="75867"/>
                  </a:moveTo>
                  <a:cubicBezTo>
                    <a:pt x="100516" y="75867"/>
                    <a:pt x="130375" y="48911"/>
                    <a:pt x="129044" y="13192"/>
                  </a:cubicBezTo>
                  <a:cubicBezTo>
                    <a:pt x="127237" y="-11668"/>
                    <a:pt x="112212" y="6239"/>
                    <a:pt x="112212" y="6239"/>
                  </a:cubicBezTo>
                  <a:lnTo>
                    <a:pt x="97092" y="33671"/>
                  </a:lnTo>
                  <a:cubicBezTo>
                    <a:pt x="89594" y="43806"/>
                    <a:pt x="79821" y="52026"/>
                    <a:pt x="68564" y="57674"/>
                  </a:cubicBezTo>
                  <a:cubicBezTo>
                    <a:pt x="57968" y="58693"/>
                    <a:pt x="47431" y="60255"/>
                    <a:pt x="36992" y="62341"/>
                  </a:cubicBezTo>
                  <a:cubicBezTo>
                    <a:pt x="18448" y="65961"/>
                    <a:pt x="0" y="89202"/>
                    <a:pt x="0" y="89202"/>
                  </a:cubicBezTo>
                  <a:lnTo>
                    <a:pt x="23298" y="107585"/>
                  </a:lnTo>
                  <a:lnTo>
                    <a:pt x="100516" y="75867"/>
                  </a:lnTo>
                  <a:close/>
                </a:path>
              </a:pathLst>
            </a:custGeom>
            <a:solidFill>
              <a:srgbClr val="FFCE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6690" name="Google Shape;3900;p48">
              <a:extLst>
                <a:ext uri="{FF2B5EF4-FFF2-40B4-BE49-F238E27FC236}">
                  <a16:creationId xmlns:a16="http://schemas.microsoft.com/office/drawing/2014/main" id="{76B563D2-CE1B-2084-8B1F-173585FA53C4}"/>
                </a:ext>
              </a:extLst>
            </p:cNvPr>
            <p:cNvSpPr>
              <a:spLocks/>
            </p:cNvSpPr>
            <p:nvPr/>
          </p:nvSpPr>
          <p:spPr bwMode="auto">
            <a:xfrm>
              <a:off x="2547598" y="1999349"/>
              <a:ext cx="711585" cy="787458"/>
            </a:xfrm>
            <a:custGeom>
              <a:avLst/>
              <a:gdLst>
                <a:gd name="T0" fmla="*/ 654254 w 711585"/>
                <a:gd name="T1" fmla="*/ 325496 h 787458"/>
                <a:gd name="T2" fmla="*/ 104510 w 711585"/>
                <a:gd name="T3" fmla="*/ 7551 h 787458"/>
                <a:gd name="T4" fmla="*/ 67898 w 711585"/>
                <a:gd name="T5" fmla="*/ 1836 h 787458"/>
                <a:gd name="T6" fmla="*/ 67898 w 711585"/>
                <a:gd name="T7" fmla="*/ 1836 h 787458"/>
                <a:gd name="T8" fmla="*/ 61336 w 711585"/>
                <a:gd name="T9" fmla="*/ 5646 h 787458"/>
                <a:gd name="T10" fmla="*/ 0 w 711585"/>
                <a:gd name="T11" fmla="*/ 40793 h 787458"/>
                <a:gd name="T12" fmla="*/ 47548 w 711585"/>
                <a:gd name="T13" fmla="*/ 96705 h 787458"/>
                <a:gd name="T14" fmla="*/ 47548 w 711585"/>
                <a:gd name="T15" fmla="*/ 326258 h 787458"/>
                <a:gd name="T16" fmla="*/ 104605 w 711585"/>
                <a:gd name="T17" fmla="*/ 425413 h 787458"/>
                <a:gd name="T18" fmla="*/ 275776 w 711585"/>
                <a:gd name="T19" fmla="*/ 533140 h 787458"/>
                <a:gd name="T20" fmla="*/ 322277 w 711585"/>
                <a:gd name="T21" fmla="*/ 639916 h 787458"/>
                <a:gd name="T22" fmla="*/ 273303 w 711585"/>
                <a:gd name="T23" fmla="*/ 723069 h 787458"/>
                <a:gd name="T24" fmla="*/ 341487 w 711585"/>
                <a:gd name="T25" fmla="*/ 684016 h 787458"/>
                <a:gd name="T26" fmla="*/ 406246 w 711585"/>
                <a:gd name="T27" fmla="*/ 608674 h 787458"/>
                <a:gd name="T28" fmla="*/ 612888 w 711585"/>
                <a:gd name="T29" fmla="*/ 720783 h 787458"/>
                <a:gd name="T30" fmla="*/ 624014 w 711585"/>
                <a:gd name="T31" fmla="*/ 787458 h 787458"/>
                <a:gd name="T32" fmla="*/ 693624 w 711585"/>
                <a:gd name="T33" fmla="*/ 747644 h 787458"/>
                <a:gd name="T34" fmla="*/ 695526 w 711585"/>
                <a:gd name="T35" fmla="*/ 746500 h 787458"/>
                <a:gd name="T36" fmla="*/ 696191 w 711585"/>
                <a:gd name="T37" fmla="*/ 746500 h 787458"/>
                <a:gd name="T38" fmla="*/ 696191 w 711585"/>
                <a:gd name="T39" fmla="*/ 746500 h 787458"/>
                <a:gd name="T40" fmla="*/ 711407 w 711585"/>
                <a:gd name="T41" fmla="*/ 710401 h 787458"/>
                <a:gd name="T42" fmla="*/ 711407 w 711585"/>
                <a:gd name="T43" fmla="*/ 424651 h 787458"/>
                <a:gd name="T44" fmla="*/ 654254 w 711585"/>
                <a:gd name="T45" fmla="*/ 325496 h 78745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11585" h="787458" extrusionOk="0">
                  <a:moveTo>
                    <a:pt x="654254" y="325496"/>
                  </a:moveTo>
                  <a:lnTo>
                    <a:pt x="104510" y="7551"/>
                  </a:lnTo>
                  <a:cubicBezTo>
                    <a:pt x="93809" y="169"/>
                    <a:pt x="80334" y="-1936"/>
                    <a:pt x="67898" y="1836"/>
                  </a:cubicBezTo>
                  <a:cubicBezTo>
                    <a:pt x="65551" y="2808"/>
                    <a:pt x="63345" y="4093"/>
                    <a:pt x="61336" y="5646"/>
                  </a:cubicBezTo>
                  <a:lnTo>
                    <a:pt x="0" y="40793"/>
                  </a:lnTo>
                  <a:lnTo>
                    <a:pt x="47548" y="96705"/>
                  </a:lnTo>
                  <a:lnTo>
                    <a:pt x="47548" y="326258"/>
                  </a:lnTo>
                  <a:cubicBezTo>
                    <a:pt x="49713" y="366529"/>
                    <a:pt x="70903" y="403353"/>
                    <a:pt x="104605" y="425413"/>
                  </a:cubicBezTo>
                  <a:lnTo>
                    <a:pt x="275776" y="533140"/>
                  </a:lnTo>
                  <a:lnTo>
                    <a:pt x="322277" y="639916"/>
                  </a:lnTo>
                  <a:lnTo>
                    <a:pt x="273303" y="723069"/>
                  </a:lnTo>
                  <a:lnTo>
                    <a:pt x="341487" y="684016"/>
                  </a:lnTo>
                  <a:lnTo>
                    <a:pt x="406246" y="608674"/>
                  </a:lnTo>
                  <a:lnTo>
                    <a:pt x="612888" y="720783"/>
                  </a:lnTo>
                  <a:lnTo>
                    <a:pt x="624014" y="787458"/>
                  </a:lnTo>
                  <a:lnTo>
                    <a:pt x="693624" y="747644"/>
                  </a:lnTo>
                  <a:lnTo>
                    <a:pt x="695526" y="746500"/>
                  </a:lnTo>
                  <a:lnTo>
                    <a:pt x="696191" y="746500"/>
                  </a:lnTo>
                  <a:cubicBezTo>
                    <a:pt x="706983" y="737785"/>
                    <a:pt x="712695" y="724231"/>
                    <a:pt x="711407" y="710401"/>
                  </a:cubicBezTo>
                  <a:lnTo>
                    <a:pt x="711407" y="424651"/>
                  </a:lnTo>
                  <a:cubicBezTo>
                    <a:pt x="709219" y="384370"/>
                    <a:pt x="687992" y="347536"/>
                    <a:pt x="654254" y="325496"/>
                  </a:cubicBezTo>
                  <a:close/>
                </a:path>
              </a:pathLst>
            </a:custGeom>
            <a:solidFill>
              <a:srgbClr val="FF7B7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6691" name="Google Shape;3901;p48">
              <a:extLst>
                <a:ext uri="{FF2B5EF4-FFF2-40B4-BE49-F238E27FC236}">
                  <a16:creationId xmlns:a16="http://schemas.microsoft.com/office/drawing/2014/main" id="{737BD140-8032-2F49-83BA-37F3DED79195}"/>
                </a:ext>
              </a:extLst>
            </p:cNvPr>
            <p:cNvSpPr>
              <a:spLocks/>
            </p:cNvSpPr>
            <p:nvPr/>
          </p:nvSpPr>
          <p:spPr bwMode="auto">
            <a:xfrm>
              <a:off x="2526963" y="2038199"/>
              <a:ext cx="663763" cy="751441"/>
            </a:xfrm>
            <a:custGeom>
              <a:avLst/>
              <a:gdLst>
                <a:gd name="T0" fmla="*/ 606802 w 663763"/>
                <a:gd name="T1" fmla="*/ 325697 h 751441"/>
                <a:gd name="T2" fmla="*/ 57057 w 663763"/>
                <a:gd name="T3" fmla="*/ 7848 h 751441"/>
                <a:gd name="T4" fmla="*/ 0 w 663763"/>
                <a:gd name="T5" fmla="*/ 40805 h 751441"/>
                <a:gd name="T6" fmla="*/ 0 w 663763"/>
                <a:gd name="T7" fmla="*/ 326555 h 751441"/>
                <a:gd name="T8" fmla="*/ 57057 w 663763"/>
                <a:gd name="T9" fmla="*/ 425710 h 751441"/>
                <a:gd name="T10" fmla="*/ 228228 w 663763"/>
                <a:gd name="T11" fmla="*/ 533533 h 751441"/>
                <a:gd name="T12" fmla="*/ 293939 w 663763"/>
                <a:gd name="T13" fmla="*/ 684314 h 751441"/>
                <a:gd name="T14" fmla="*/ 358699 w 663763"/>
                <a:gd name="T15" fmla="*/ 608971 h 751441"/>
                <a:gd name="T16" fmla="*/ 606707 w 663763"/>
                <a:gd name="T17" fmla="*/ 743654 h 751441"/>
                <a:gd name="T18" fmla="*/ 663764 w 663763"/>
                <a:gd name="T19" fmla="*/ 710603 h 751441"/>
                <a:gd name="T20" fmla="*/ 663764 w 663763"/>
                <a:gd name="T21" fmla="*/ 424853 h 751441"/>
                <a:gd name="T22" fmla="*/ 606802 w 663763"/>
                <a:gd name="T23" fmla="*/ 325697 h 7514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63763" h="751441" extrusionOk="0">
                  <a:moveTo>
                    <a:pt x="606802" y="325697"/>
                  </a:moveTo>
                  <a:lnTo>
                    <a:pt x="57057" y="7848"/>
                  </a:lnTo>
                  <a:cubicBezTo>
                    <a:pt x="25485" y="-10440"/>
                    <a:pt x="0" y="4324"/>
                    <a:pt x="0" y="40805"/>
                  </a:cubicBezTo>
                  <a:lnTo>
                    <a:pt x="0" y="326555"/>
                  </a:lnTo>
                  <a:cubicBezTo>
                    <a:pt x="2165" y="366826"/>
                    <a:pt x="23356" y="403650"/>
                    <a:pt x="57057" y="425710"/>
                  </a:cubicBezTo>
                  <a:lnTo>
                    <a:pt x="228228" y="533533"/>
                  </a:lnTo>
                  <a:lnTo>
                    <a:pt x="293939" y="684314"/>
                  </a:lnTo>
                  <a:lnTo>
                    <a:pt x="358699" y="608971"/>
                  </a:lnTo>
                  <a:lnTo>
                    <a:pt x="606707" y="743654"/>
                  </a:lnTo>
                  <a:cubicBezTo>
                    <a:pt x="638278" y="761847"/>
                    <a:pt x="663764" y="747083"/>
                    <a:pt x="663764" y="710603"/>
                  </a:cubicBezTo>
                  <a:lnTo>
                    <a:pt x="663764" y="424853"/>
                  </a:lnTo>
                  <a:cubicBezTo>
                    <a:pt x="661621" y="384600"/>
                    <a:pt x="640468" y="347776"/>
                    <a:pt x="606802" y="325697"/>
                  </a:cubicBezTo>
                  <a:close/>
                </a:path>
              </a:pathLst>
            </a:custGeom>
            <a:solidFill>
              <a:srgbClr val="E26D6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6692" name="Google Shape;3902;p48">
              <a:extLst>
                <a:ext uri="{FF2B5EF4-FFF2-40B4-BE49-F238E27FC236}">
                  <a16:creationId xmlns:a16="http://schemas.microsoft.com/office/drawing/2014/main" id="{84BE2477-F915-1754-F7ED-7F7456924340}"/>
                </a:ext>
              </a:extLst>
            </p:cNvPr>
            <p:cNvSpPr>
              <a:spLocks/>
            </p:cNvSpPr>
            <p:nvPr/>
          </p:nvSpPr>
          <p:spPr bwMode="auto">
            <a:xfrm>
              <a:off x="5660632" y="225896"/>
              <a:ext cx="713014" cy="789165"/>
            </a:xfrm>
            <a:custGeom>
              <a:avLst/>
              <a:gdLst>
                <a:gd name="T0" fmla="*/ 655586 w 713014"/>
                <a:gd name="T1" fmla="*/ 326155 h 789165"/>
                <a:gd name="T2" fmla="*/ 104700 w 713014"/>
                <a:gd name="T3" fmla="*/ 7639 h 789165"/>
                <a:gd name="T4" fmla="*/ 67993 w 713014"/>
                <a:gd name="T5" fmla="*/ 1829 h 789165"/>
                <a:gd name="T6" fmla="*/ 67993 w 713014"/>
                <a:gd name="T7" fmla="*/ 1829 h 789165"/>
                <a:gd name="T8" fmla="*/ 61432 w 713014"/>
                <a:gd name="T9" fmla="*/ 5639 h 789165"/>
                <a:gd name="T10" fmla="*/ 0 w 713014"/>
                <a:gd name="T11" fmla="*/ 40882 h 789165"/>
                <a:gd name="T12" fmla="*/ 47548 w 713014"/>
                <a:gd name="T13" fmla="*/ 96793 h 789165"/>
                <a:gd name="T14" fmla="*/ 47548 w 713014"/>
                <a:gd name="T15" fmla="*/ 326917 h 789165"/>
                <a:gd name="T16" fmla="*/ 104605 w 713014"/>
                <a:gd name="T17" fmla="*/ 426263 h 789165"/>
                <a:gd name="T18" fmla="*/ 276252 w 713014"/>
                <a:gd name="T19" fmla="*/ 534277 h 789165"/>
                <a:gd name="T20" fmla="*/ 322848 w 713014"/>
                <a:gd name="T21" fmla="*/ 641242 h 789165"/>
                <a:gd name="T22" fmla="*/ 273874 w 713014"/>
                <a:gd name="T23" fmla="*/ 724586 h 789165"/>
                <a:gd name="T24" fmla="*/ 342248 w 713014"/>
                <a:gd name="T25" fmla="*/ 685629 h 789165"/>
                <a:gd name="T26" fmla="*/ 407102 w 713014"/>
                <a:gd name="T27" fmla="*/ 610096 h 789165"/>
                <a:gd name="T28" fmla="*/ 614029 w 713014"/>
                <a:gd name="T29" fmla="*/ 722491 h 789165"/>
                <a:gd name="T30" fmla="*/ 625250 w 713014"/>
                <a:gd name="T31" fmla="*/ 789166 h 789165"/>
                <a:gd name="T32" fmla="*/ 694955 w 713014"/>
                <a:gd name="T33" fmla="*/ 749161 h 789165"/>
                <a:gd name="T34" fmla="*/ 696857 w 713014"/>
                <a:gd name="T35" fmla="*/ 748113 h 789165"/>
                <a:gd name="T36" fmla="*/ 697523 w 713014"/>
                <a:gd name="T37" fmla="*/ 748113 h 789165"/>
                <a:gd name="T38" fmla="*/ 697523 w 713014"/>
                <a:gd name="T39" fmla="*/ 748113 h 789165"/>
                <a:gd name="T40" fmla="*/ 712833 w 713014"/>
                <a:gd name="T41" fmla="*/ 712013 h 789165"/>
                <a:gd name="T42" fmla="*/ 712833 w 713014"/>
                <a:gd name="T43" fmla="*/ 426263 h 789165"/>
                <a:gd name="T44" fmla="*/ 655586 w 713014"/>
                <a:gd name="T45" fmla="*/ 326155 h 78916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13014" h="789165" extrusionOk="0">
                  <a:moveTo>
                    <a:pt x="655586" y="326155"/>
                  </a:moveTo>
                  <a:lnTo>
                    <a:pt x="104700" y="7639"/>
                  </a:lnTo>
                  <a:cubicBezTo>
                    <a:pt x="93992" y="191"/>
                    <a:pt x="80470" y="-1949"/>
                    <a:pt x="67993" y="1829"/>
                  </a:cubicBezTo>
                  <a:cubicBezTo>
                    <a:pt x="65625" y="2760"/>
                    <a:pt x="63419" y="4045"/>
                    <a:pt x="61432" y="5639"/>
                  </a:cubicBezTo>
                  <a:lnTo>
                    <a:pt x="0" y="40882"/>
                  </a:lnTo>
                  <a:lnTo>
                    <a:pt x="47548" y="96793"/>
                  </a:lnTo>
                  <a:lnTo>
                    <a:pt x="47548" y="326917"/>
                  </a:lnTo>
                  <a:cubicBezTo>
                    <a:pt x="49697" y="367241"/>
                    <a:pt x="70884" y="404130"/>
                    <a:pt x="104605" y="426263"/>
                  </a:cubicBezTo>
                  <a:lnTo>
                    <a:pt x="276252" y="534277"/>
                  </a:lnTo>
                  <a:lnTo>
                    <a:pt x="322848" y="641242"/>
                  </a:lnTo>
                  <a:lnTo>
                    <a:pt x="273874" y="724586"/>
                  </a:lnTo>
                  <a:lnTo>
                    <a:pt x="342248" y="685629"/>
                  </a:lnTo>
                  <a:lnTo>
                    <a:pt x="407102" y="610096"/>
                  </a:lnTo>
                  <a:lnTo>
                    <a:pt x="614029" y="722491"/>
                  </a:lnTo>
                  <a:lnTo>
                    <a:pt x="625250" y="789166"/>
                  </a:lnTo>
                  <a:lnTo>
                    <a:pt x="694955" y="749161"/>
                  </a:lnTo>
                  <a:lnTo>
                    <a:pt x="696857" y="748113"/>
                  </a:lnTo>
                  <a:lnTo>
                    <a:pt x="697523" y="748113"/>
                  </a:lnTo>
                  <a:cubicBezTo>
                    <a:pt x="708373" y="739436"/>
                    <a:pt x="714136" y="725863"/>
                    <a:pt x="712833" y="712013"/>
                  </a:cubicBezTo>
                  <a:lnTo>
                    <a:pt x="712833" y="426263"/>
                  </a:lnTo>
                  <a:cubicBezTo>
                    <a:pt x="710874" y="385631"/>
                    <a:pt x="689592" y="348402"/>
                    <a:pt x="655586" y="326155"/>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6693" name="Google Shape;3903;p48">
              <a:extLst>
                <a:ext uri="{FF2B5EF4-FFF2-40B4-BE49-F238E27FC236}">
                  <a16:creationId xmlns:a16="http://schemas.microsoft.com/office/drawing/2014/main" id="{CBEC4BD9-9BAE-AEF5-7F2C-17194F461D0A}"/>
                </a:ext>
              </a:extLst>
            </p:cNvPr>
            <p:cNvSpPr>
              <a:spLocks/>
            </p:cNvSpPr>
            <p:nvPr/>
          </p:nvSpPr>
          <p:spPr bwMode="auto">
            <a:xfrm>
              <a:off x="5639997" y="264856"/>
              <a:ext cx="665000" cy="752811"/>
            </a:xfrm>
            <a:custGeom>
              <a:avLst/>
              <a:gdLst>
                <a:gd name="T0" fmla="*/ 607848 w 665000"/>
                <a:gd name="T1" fmla="*/ 326342 h 752811"/>
                <a:gd name="T2" fmla="*/ 57057 w 665000"/>
                <a:gd name="T3" fmla="*/ 7826 h 752811"/>
                <a:gd name="T4" fmla="*/ 0 w 665000"/>
                <a:gd name="T5" fmla="*/ 40973 h 752811"/>
                <a:gd name="T6" fmla="*/ 0 w 665000"/>
                <a:gd name="T7" fmla="*/ 326723 h 752811"/>
                <a:gd name="T8" fmla="*/ 57057 w 665000"/>
                <a:gd name="T9" fmla="*/ 426069 h 752811"/>
                <a:gd name="T10" fmla="*/ 228799 w 665000"/>
                <a:gd name="T11" fmla="*/ 534464 h 752811"/>
                <a:gd name="T12" fmla="*/ 294700 w 665000"/>
                <a:gd name="T13" fmla="*/ 685625 h 752811"/>
                <a:gd name="T14" fmla="*/ 359555 w 665000"/>
                <a:gd name="T15" fmla="*/ 610092 h 752811"/>
                <a:gd name="T16" fmla="*/ 607943 w 665000"/>
                <a:gd name="T17" fmla="*/ 744966 h 752811"/>
                <a:gd name="T18" fmla="*/ 665000 w 665000"/>
                <a:gd name="T19" fmla="*/ 711914 h 752811"/>
                <a:gd name="T20" fmla="*/ 665000 w 665000"/>
                <a:gd name="T21" fmla="*/ 426164 h 752811"/>
                <a:gd name="T22" fmla="*/ 607848 w 665000"/>
                <a:gd name="T23" fmla="*/ 326342 h 7528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65000" h="752811" extrusionOk="0">
                  <a:moveTo>
                    <a:pt x="607848" y="326342"/>
                  </a:moveTo>
                  <a:lnTo>
                    <a:pt x="57057" y="7826"/>
                  </a:lnTo>
                  <a:cubicBezTo>
                    <a:pt x="25485" y="-10462"/>
                    <a:pt x="0" y="4397"/>
                    <a:pt x="0" y="40973"/>
                  </a:cubicBezTo>
                  <a:lnTo>
                    <a:pt x="0" y="326723"/>
                  </a:lnTo>
                  <a:cubicBezTo>
                    <a:pt x="2149" y="367046"/>
                    <a:pt x="23336" y="403936"/>
                    <a:pt x="57057" y="426069"/>
                  </a:cubicBezTo>
                  <a:lnTo>
                    <a:pt x="228799" y="534464"/>
                  </a:lnTo>
                  <a:lnTo>
                    <a:pt x="294700" y="685625"/>
                  </a:lnTo>
                  <a:lnTo>
                    <a:pt x="359555" y="610092"/>
                  </a:lnTo>
                  <a:lnTo>
                    <a:pt x="607943" y="744966"/>
                  </a:lnTo>
                  <a:cubicBezTo>
                    <a:pt x="639610" y="763254"/>
                    <a:pt x="665000" y="748490"/>
                    <a:pt x="665000" y="711914"/>
                  </a:cubicBezTo>
                  <a:lnTo>
                    <a:pt x="665000" y="426164"/>
                  </a:lnTo>
                  <a:cubicBezTo>
                    <a:pt x="662994" y="385648"/>
                    <a:pt x="641749" y="348541"/>
                    <a:pt x="607848" y="32634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6694" name="Google Shape;3904;p48">
              <a:extLst>
                <a:ext uri="{FF2B5EF4-FFF2-40B4-BE49-F238E27FC236}">
                  <a16:creationId xmlns:a16="http://schemas.microsoft.com/office/drawing/2014/main" id="{56BABAEE-272A-1AF3-BFD1-B403DB420975}"/>
                </a:ext>
              </a:extLst>
            </p:cNvPr>
            <p:cNvSpPr>
              <a:spLocks/>
            </p:cNvSpPr>
            <p:nvPr/>
          </p:nvSpPr>
          <p:spPr bwMode="auto">
            <a:xfrm rot="-1801764">
              <a:off x="5761046" y="473959"/>
              <a:ext cx="64417" cy="111724"/>
            </a:xfrm>
            <a:custGeom>
              <a:avLst/>
              <a:gdLst>
                <a:gd name="T0" fmla="*/ 64361 w 64474"/>
                <a:gd name="T1" fmla="*/ 55813 h 111823"/>
                <a:gd name="T2" fmla="*/ 32181 w 64474"/>
                <a:gd name="T3" fmla="*/ 111625 h 111823"/>
                <a:gd name="T4" fmla="*/ 0 w 64474"/>
                <a:gd name="T5" fmla="*/ 55813 h 111823"/>
                <a:gd name="T6" fmla="*/ 32181 w 64474"/>
                <a:gd name="T7" fmla="*/ 0 h 111823"/>
                <a:gd name="T8" fmla="*/ 64361 w 64474"/>
                <a:gd name="T9" fmla="*/ 55813 h 1118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474" h="111823" extrusionOk="0">
                  <a:moveTo>
                    <a:pt x="64475" y="55912"/>
                  </a:moveTo>
                  <a:cubicBezTo>
                    <a:pt x="64475" y="86791"/>
                    <a:pt x="50041" y="111823"/>
                    <a:pt x="32237" y="111823"/>
                  </a:cubicBezTo>
                  <a:cubicBezTo>
                    <a:pt x="14433" y="111823"/>
                    <a:pt x="0" y="86791"/>
                    <a:pt x="0" y="55912"/>
                  </a:cubicBezTo>
                  <a:cubicBezTo>
                    <a:pt x="0" y="25033"/>
                    <a:pt x="14433" y="0"/>
                    <a:pt x="32237" y="0"/>
                  </a:cubicBezTo>
                  <a:cubicBezTo>
                    <a:pt x="50041" y="0"/>
                    <a:pt x="64475" y="25033"/>
                    <a:pt x="64475" y="559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6695" name="Google Shape;3905;p48">
              <a:extLst>
                <a:ext uri="{FF2B5EF4-FFF2-40B4-BE49-F238E27FC236}">
                  <a16:creationId xmlns:a16="http://schemas.microsoft.com/office/drawing/2014/main" id="{E870D9E6-45A3-1D28-8E66-1B5BAC7D3AE1}"/>
                </a:ext>
              </a:extLst>
            </p:cNvPr>
            <p:cNvSpPr>
              <a:spLocks/>
            </p:cNvSpPr>
            <p:nvPr/>
          </p:nvSpPr>
          <p:spPr bwMode="auto">
            <a:xfrm rot="-1790023">
              <a:off x="5938028" y="569955"/>
              <a:ext cx="64698" cy="112212"/>
            </a:xfrm>
            <a:custGeom>
              <a:avLst/>
              <a:gdLst>
                <a:gd name="T0" fmla="*/ 64702 w 64696"/>
                <a:gd name="T1" fmla="*/ 56108 h 112208"/>
                <a:gd name="T2" fmla="*/ 32352 w 64696"/>
                <a:gd name="T3" fmla="*/ 112217 h 112208"/>
                <a:gd name="T4" fmla="*/ 1 w 64696"/>
                <a:gd name="T5" fmla="*/ 56108 h 112208"/>
                <a:gd name="T6" fmla="*/ 32352 w 64696"/>
                <a:gd name="T7" fmla="*/ 0 h 112208"/>
                <a:gd name="T8" fmla="*/ 64702 w 64696"/>
                <a:gd name="T9" fmla="*/ 56108 h 1122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696" h="112208" extrusionOk="0">
                  <a:moveTo>
                    <a:pt x="64698" y="56104"/>
                  </a:moveTo>
                  <a:cubicBezTo>
                    <a:pt x="64698" y="87090"/>
                    <a:pt x="50215" y="112209"/>
                    <a:pt x="32350" y="112209"/>
                  </a:cubicBezTo>
                  <a:cubicBezTo>
                    <a:pt x="14484" y="112209"/>
                    <a:pt x="1" y="87090"/>
                    <a:pt x="1" y="56104"/>
                  </a:cubicBezTo>
                  <a:cubicBezTo>
                    <a:pt x="1" y="25119"/>
                    <a:pt x="14484" y="0"/>
                    <a:pt x="32350" y="0"/>
                  </a:cubicBezTo>
                  <a:cubicBezTo>
                    <a:pt x="50215" y="0"/>
                    <a:pt x="64698" y="25119"/>
                    <a:pt x="64698" y="5610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6696" name="Google Shape;3906;p48">
              <a:extLst>
                <a:ext uri="{FF2B5EF4-FFF2-40B4-BE49-F238E27FC236}">
                  <a16:creationId xmlns:a16="http://schemas.microsoft.com/office/drawing/2014/main" id="{879830F8-2538-5AD1-1E7C-AE40208E1F03}"/>
                </a:ext>
              </a:extLst>
            </p:cNvPr>
            <p:cNvSpPr>
              <a:spLocks/>
            </p:cNvSpPr>
            <p:nvPr/>
          </p:nvSpPr>
          <p:spPr bwMode="auto">
            <a:xfrm rot="-1801764">
              <a:off x="6087772" y="663001"/>
              <a:ext cx="64417" cy="111724"/>
            </a:xfrm>
            <a:custGeom>
              <a:avLst/>
              <a:gdLst>
                <a:gd name="T0" fmla="*/ 64360 w 64474"/>
                <a:gd name="T1" fmla="*/ 55813 h 111823"/>
                <a:gd name="T2" fmla="*/ 32181 w 64474"/>
                <a:gd name="T3" fmla="*/ 111625 h 111823"/>
                <a:gd name="T4" fmla="*/ 0 w 64474"/>
                <a:gd name="T5" fmla="*/ 55813 h 111823"/>
                <a:gd name="T6" fmla="*/ 32181 w 64474"/>
                <a:gd name="T7" fmla="*/ 0 h 111823"/>
                <a:gd name="T8" fmla="*/ 64360 w 64474"/>
                <a:gd name="T9" fmla="*/ 55813 h 1118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474" h="111823" extrusionOk="0">
                  <a:moveTo>
                    <a:pt x="64474" y="55912"/>
                  </a:moveTo>
                  <a:cubicBezTo>
                    <a:pt x="64474" y="86791"/>
                    <a:pt x="50041" y="111823"/>
                    <a:pt x="32237" y="111823"/>
                  </a:cubicBezTo>
                  <a:cubicBezTo>
                    <a:pt x="14433" y="111823"/>
                    <a:pt x="0" y="86791"/>
                    <a:pt x="0" y="55912"/>
                  </a:cubicBezTo>
                  <a:cubicBezTo>
                    <a:pt x="0" y="25033"/>
                    <a:pt x="14433" y="0"/>
                    <a:pt x="32237" y="0"/>
                  </a:cubicBezTo>
                  <a:cubicBezTo>
                    <a:pt x="50041" y="0"/>
                    <a:pt x="64474" y="25033"/>
                    <a:pt x="64474" y="559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6697" name="Google Shape;3912;p48">
              <a:extLst>
                <a:ext uri="{FF2B5EF4-FFF2-40B4-BE49-F238E27FC236}">
                  <a16:creationId xmlns:a16="http://schemas.microsoft.com/office/drawing/2014/main" id="{262C526C-1EB5-D714-64CC-E60A8431AB10}"/>
                </a:ext>
              </a:extLst>
            </p:cNvPr>
            <p:cNvSpPr>
              <a:spLocks/>
            </p:cNvSpPr>
            <p:nvPr/>
          </p:nvSpPr>
          <p:spPr bwMode="auto">
            <a:xfrm>
              <a:off x="3424090" y="2990832"/>
              <a:ext cx="59149" cy="186880"/>
            </a:xfrm>
            <a:custGeom>
              <a:avLst/>
              <a:gdLst>
                <a:gd name="T0" fmla="*/ 0 w 59149"/>
                <a:gd name="T1" fmla="*/ 152591 h 186880"/>
                <a:gd name="T2" fmla="*/ 59149 w 59149"/>
                <a:gd name="T3" fmla="*/ 186881 h 186880"/>
                <a:gd name="T4" fmla="*/ 59149 w 59149"/>
                <a:gd name="T5" fmla="*/ 34195 h 186880"/>
                <a:gd name="T6" fmla="*/ 0 w 59149"/>
                <a:gd name="T7" fmla="*/ 0 h 186880"/>
                <a:gd name="T8" fmla="*/ 0 w 59149"/>
                <a:gd name="T9" fmla="*/ 152591 h 1868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149" h="186880" extrusionOk="0">
                  <a:moveTo>
                    <a:pt x="0" y="152591"/>
                  </a:moveTo>
                  <a:lnTo>
                    <a:pt x="59149" y="186881"/>
                  </a:lnTo>
                  <a:lnTo>
                    <a:pt x="59149" y="34195"/>
                  </a:lnTo>
                  <a:lnTo>
                    <a:pt x="0" y="0"/>
                  </a:lnTo>
                  <a:lnTo>
                    <a:pt x="0" y="152591"/>
                  </a:lnTo>
                  <a:close/>
                </a:path>
              </a:pathLst>
            </a:custGeom>
            <a:solidFill>
              <a:srgbClr val="4399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6698" name="Google Shape;3913;p48">
              <a:extLst>
                <a:ext uri="{FF2B5EF4-FFF2-40B4-BE49-F238E27FC236}">
                  <a16:creationId xmlns:a16="http://schemas.microsoft.com/office/drawing/2014/main" id="{9823ED45-845F-1BB2-3B7C-2B3B71F7DE29}"/>
                </a:ext>
              </a:extLst>
            </p:cNvPr>
            <p:cNvSpPr>
              <a:spLocks/>
            </p:cNvSpPr>
            <p:nvPr/>
          </p:nvSpPr>
          <p:spPr bwMode="auto">
            <a:xfrm>
              <a:off x="3424090" y="2963209"/>
              <a:ext cx="109454" cy="62007"/>
            </a:xfrm>
            <a:custGeom>
              <a:avLst/>
              <a:gdLst>
                <a:gd name="T0" fmla="*/ 59149 w 109454"/>
                <a:gd name="T1" fmla="*/ 62008 h 62007"/>
                <a:gd name="T2" fmla="*/ 0 w 109454"/>
                <a:gd name="T3" fmla="*/ 27718 h 62007"/>
                <a:gd name="T4" fmla="*/ 47928 w 109454"/>
                <a:gd name="T5" fmla="*/ 0 h 62007"/>
                <a:gd name="T6" fmla="*/ 109455 w 109454"/>
                <a:gd name="T7" fmla="*/ 34480 h 62007"/>
                <a:gd name="T8" fmla="*/ 59149 w 109454"/>
                <a:gd name="T9" fmla="*/ 62008 h 620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9454" h="62007" extrusionOk="0">
                  <a:moveTo>
                    <a:pt x="59149" y="62008"/>
                  </a:moveTo>
                  <a:lnTo>
                    <a:pt x="0" y="27718"/>
                  </a:lnTo>
                  <a:lnTo>
                    <a:pt x="47928" y="0"/>
                  </a:lnTo>
                  <a:lnTo>
                    <a:pt x="109455" y="34480"/>
                  </a:lnTo>
                  <a:lnTo>
                    <a:pt x="59149" y="62008"/>
                  </a:lnTo>
                  <a:close/>
                </a:path>
              </a:pathLst>
            </a:custGeom>
            <a:solidFill>
              <a:srgbClr val="70B6F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6699" name="Google Shape;3914;p48">
              <a:extLst>
                <a:ext uri="{FF2B5EF4-FFF2-40B4-BE49-F238E27FC236}">
                  <a16:creationId xmlns:a16="http://schemas.microsoft.com/office/drawing/2014/main" id="{97B3D756-3A24-BAA4-EDD5-F2D624DC3BC1}"/>
                </a:ext>
              </a:extLst>
            </p:cNvPr>
            <p:cNvSpPr>
              <a:spLocks/>
            </p:cNvSpPr>
            <p:nvPr/>
          </p:nvSpPr>
          <p:spPr bwMode="auto">
            <a:xfrm>
              <a:off x="3532974" y="2965813"/>
              <a:ext cx="174947" cy="282184"/>
            </a:xfrm>
            <a:custGeom>
              <a:avLst/>
              <a:gdLst>
                <a:gd name="T0" fmla="*/ 174880 w 174947"/>
                <a:gd name="T1" fmla="*/ 168275 h 282184"/>
                <a:gd name="T2" fmla="*/ 153959 w 174947"/>
                <a:gd name="T3" fmla="*/ 132747 h 282184"/>
                <a:gd name="T4" fmla="*/ 84635 w 174947"/>
                <a:gd name="T5" fmla="*/ 92646 h 282184"/>
                <a:gd name="T6" fmla="*/ 95666 w 174947"/>
                <a:gd name="T7" fmla="*/ 40545 h 282184"/>
                <a:gd name="T8" fmla="*/ 95666 w 174947"/>
                <a:gd name="T9" fmla="*/ 36639 h 282184"/>
                <a:gd name="T10" fmla="*/ 93383 w 174947"/>
                <a:gd name="T11" fmla="*/ 20256 h 282184"/>
                <a:gd name="T12" fmla="*/ 79119 w 174947"/>
                <a:gd name="T13" fmla="*/ 445 h 282184"/>
                <a:gd name="T14" fmla="*/ 6562 w 174947"/>
                <a:gd name="T15" fmla="*/ 42450 h 282184"/>
                <a:gd name="T16" fmla="*/ 0 w 174947"/>
                <a:gd name="T17" fmla="*/ 56356 h 282184"/>
                <a:gd name="T18" fmla="*/ 0 w 174947"/>
                <a:gd name="T19" fmla="*/ 184087 h 282184"/>
                <a:gd name="T20" fmla="*/ 21967 w 174947"/>
                <a:gd name="T21" fmla="*/ 222187 h 282184"/>
                <a:gd name="T22" fmla="*/ 120961 w 174947"/>
                <a:gd name="T23" fmla="*/ 279337 h 282184"/>
                <a:gd name="T24" fmla="*/ 140741 w 174947"/>
                <a:gd name="T25" fmla="*/ 275527 h 282184"/>
                <a:gd name="T26" fmla="*/ 173739 w 174947"/>
                <a:gd name="T27" fmla="*/ 204280 h 282184"/>
                <a:gd name="T28" fmla="*/ 174880 w 174947"/>
                <a:gd name="T29" fmla="*/ 195993 h 282184"/>
                <a:gd name="T30" fmla="*/ 174880 w 174947"/>
                <a:gd name="T31" fmla="*/ 168275 h 28218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4947" h="282184" extrusionOk="0">
                  <a:moveTo>
                    <a:pt x="174880" y="168275"/>
                  </a:moveTo>
                  <a:cubicBezTo>
                    <a:pt x="174376" y="153645"/>
                    <a:pt x="166502" y="140272"/>
                    <a:pt x="153959" y="132747"/>
                  </a:cubicBezTo>
                  <a:lnTo>
                    <a:pt x="84635" y="92646"/>
                  </a:lnTo>
                  <a:lnTo>
                    <a:pt x="95666" y="40545"/>
                  </a:lnTo>
                  <a:lnTo>
                    <a:pt x="95666" y="36639"/>
                  </a:lnTo>
                  <a:cubicBezTo>
                    <a:pt x="95704" y="31096"/>
                    <a:pt x="94933" y="25581"/>
                    <a:pt x="93383" y="20256"/>
                  </a:cubicBezTo>
                  <a:cubicBezTo>
                    <a:pt x="91291" y="13398"/>
                    <a:pt x="83874" y="-2889"/>
                    <a:pt x="79119" y="445"/>
                  </a:cubicBezTo>
                  <a:lnTo>
                    <a:pt x="6562" y="42450"/>
                  </a:lnTo>
                  <a:cubicBezTo>
                    <a:pt x="2187" y="43688"/>
                    <a:pt x="0" y="48736"/>
                    <a:pt x="0" y="56356"/>
                  </a:cubicBezTo>
                  <a:lnTo>
                    <a:pt x="0" y="184087"/>
                  </a:lnTo>
                  <a:cubicBezTo>
                    <a:pt x="903" y="199546"/>
                    <a:pt x="9053" y="213671"/>
                    <a:pt x="21967" y="222187"/>
                  </a:cubicBezTo>
                  <a:lnTo>
                    <a:pt x="120961" y="279337"/>
                  </a:lnTo>
                  <a:cubicBezTo>
                    <a:pt x="129710" y="284385"/>
                    <a:pt x="137412" y="282480"/>
                    <a:pt x="140741" y="275527"/>
                  </a:cubicBezTo>
                  <a:lnTo>
                    <a:pt x="173739" y="204280"/>
                  </a:lnTo>
                  <a:cubicBezTo>
                    <a:pt x="174728" y="201632"/>
                    <a:pt x="175118" y="198803"/>
                    <a:pt x="174880" y="195993"/>
                  </a:cubicBezTo>
                  <a:lnTo>
                    <a:pt x="174880" y="168275"/>
                  </a:lnTo>
                  <a:close/>
                </a:path>
              </a:pathLst>
            </a:custGeom>
            <a:solidFill>
              <a:srgbClr val="FFCE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6700" name="Google Shape;3915;p48">
              <a:extLst>
                <a:ext uri="{FF2B5EF4-FFF2-40B4-BE49-F238E27FC236}">
                  <a16:creationId xmlns:a16="http://schemas.microsoft.com/office/drawing/2014/main" id="{5BEC5DAF-B612-B3D1-C9D1-3FFAC47A9D1F}"/>
                </a:ext>
              </a:extLst>
            </p:cNvPr>
            <p:cNvSpPr>
              <a:spLocks/>
            </p:cNvSpPr>
            <p:nvPr/>
          </p:nvSpPr>
          <p:spPr bwMode="auto">
            <a:xfrm>
              <a:off x="3635011" y="3202477"/>
              <a:ext cx="34899" cy="63627"/>
            </a:xfrm>
            <a:custGeom>
              <a:avLst/>
              <a:gdLst>
                <a:gd name="T0" fmla="*/ 0 w 34899"/>
                <a:gd name="T1" fmla="*/ 63627 h 63627"/>
                <a:gd name="T2" fmla="*/ 34900 w 34899"/>
                <a:gd name="T3" fmla="*/ 43148 h 63627"/>
                <a:gd name="T4" fmla="*/ 3138 w 34899"/>
                <a:gd name="T5" fmla="*/ 0 h 63627"/>
                <a:gd name="T6" fmla="*/ 0 w 34899"/>
                <a:gd name="T7" fmla="*/ 63627 h 636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899" h="63627" extrusionOk="0">
                  <a:moveTo>
                    <a:pt x="0" y="63627"/>
                  </a:moveTo>
                  <a:lnTo>
                    <a:pt x="34900" y="43148"/>
                  </a:lnTo>
                  <a:lnTo>
                    <a:pt x="3138" y="0"/>
                  </a:lnTo>
                  <a:lnTo>
                    <a:pt x="0" y="63627"/>
                  </a:lnTo>
                  <a:close/>
                </a:path>
              </a:pathLst>
            </a:custGeom>
            <a:solidFill>
              <a:srgbClr val="FFCE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sp>
          <p:nvSpPr>
            <p:cNvPr id="26701" name="Google Shape;3916;p48">
              <a:extLst>
                <a:ext uri="{FF2B5EF4-FFF2-40B4-BE49-F238E27FC236}">
                  <a16:creationId xmlns:a16="http://schemas.microsoft.com/office/drawing/2014/main" id="{93777D52-ABD8-AB1B-846B-9610AC777C25}"/>
                </a:ext>
              </a:extLst>
            </p:cNvPr>
            <p:cNvSpPr>
              <a:spLocks/>
            </p:cNvSpPr>
            <p:nvPr/>
          </p:nvSpPr>
          <p:spPr bwMode="auto">
            <a:xfrm>
              <a:off x="3499691" y="2985265"/>
              <a:ext cx="174947" cy="281849"/>
            </a:xfrm>
            <a:custGeom>
              <a:avLst/>
              <a:gdLst>
                <a:gd name="T0" fmla="*/ 174880 w 174947"/>
                <a:gd name="T1" fmla="*/ 168254 h 281849"/>
                <a:gd name="T2" fmla="*/ 153959 w 174947"/>
                <a:gd name="T3" fmla="*/ 132725 h 281849"/>
                <a:gd name="T4" fmla="*/ 84635 w 174947"/>
                <a:gd name="T5" fmla="*/ 92720 h 281849"/>
                <a:gd name="T6" fmla="*/ 95666 w 174947"/>
                <a:gd name="T7" fmla="*/ 40523 h 281849"/>
                <a:gd name="T8" fmla="*/ 95666 w 174947"/>
                <a:gd name="T9" fmla="*/ 36713 h 281849"/>
                <a:gd name="T10" fmla="*/ 93383 w 174947"/>
                <a:gd name="T11" fmla="*/ 20235 h 281849"/>
                <a:gd name="T12" fmla="*/ 79119 w 174947"/>
                <a:gd name="T13" fmla="*/ 423 h 281849"/>
                <a:gd name="T14" fmla="*/ 6562 w 174947"/>
                <a:gd name="T15" fmla="*/ 42429 h 281849"/>
                <a:gd name="T16" fmla="*/ 0 w 174947"/>
                <a:gd name="T17" fmla="*/ 56430 h 281849"/>
                <a:gd name="T18" fmla="*/ 0 w 174947"/>
                <a:gd name="T19" fmla="*/ 183684 h 281849"/>
                <a:gd name="T20" fmla="*/ 21967 w 174947"/>
                <a:gd name="T21" fmla="*/ 221784 h 281849"/>
                <a:gd name="T22" fmla="*/ 120961 w 174947"/>
                <a:gd name="T23" fmla="*/ 278934 h 281849"/>
                <a:gd name="T24" fmla="*/ 140741 w 174947"/>
                <a:gd name="T25" fmla="*/ 275124 h 281849"/>
                <a:gd name="T26" fmla="*/ 173739 w 174947"/>
                <a:gd name="T27" fmla="*/ 203877 h 281849"/>
                <a:gd name="T28" fmla="*/ 174880 w 174947"/>
                <a:gd name="T29" fmla="*/ 195590 h 281849"/>
                <a:gd name="T30" fmla="*/ 174880 w 174947"/>
                <a:gd name="T31" fmla="*/ 168254 h 2818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4947" h="281849" extrusionOk="0">
                  <a:moveTo>
                    <a:pt x="174880" y="168254"/>
                  </a:moveTo>
                  <a:cubicBezTo>
                    <a:pt x="174319" y="153642"/>
                    <a:pt x="166464" y="140288"/>
                    <a:pt x="153959" y="132725"/>
                  </a:cubicBezTo>
                  <a:lnTo>
                    <a:pt x="84635" y="92720"/>
                  </a:lnTo>
                  <a:lnTo>
                    <a:pt x="95666" y="40523"/>
                  </a:lnTo>
                  <a:lnTo>
                    <a:pt x="95666" y="36713"/>
                  </a:lnTo>
                  <a:cubicBezTo>
                    <a:pt x="95704" y="31141"/>
                    <a:pt x="94933" y="25588"/>
                    <a:pt x="93383" y="20235"/>
                  </a:cubicBezTo>
                  <a:cubicBezTo>
                    <a:pt x="91291" y="13377"/>
                    <a:pt x="83874" y="-2815"/>
                    <a:pt x="79119" y="423"/>
                  </a:cubicBezTo>
                  <a:lnTo>
                    <a:pt x="6562" y="42429"/>
                  </a:lnTo>
                  <a:cubicBezTo>
                    <a:pt x="2187" y="43667"/>
                    <a:pt x="0" y="48810"/>
                    <a:pt x="0" y="56430"/>
                  </a:cubicBezTo>
                  <a:lnTo>
                    <a:pt x="0" y="183684"/>
                  </a:lnTo>
                  <a:cubicBezTo>
                    <a:pt x="875" y="199153"/>
                    <a:pt x="9025" y="213288"/>
                    <a:pt x="21967" y="221784"/>
                  </a:cubicBezTo>
                  <a:lnTo>
                    <a:pt x="120961" y="278934"/>
                  </a:lnTo>
                  <a:cubicBezTo>
                    <a:pt x="129710" y="284078"/>
                    <a:pt x="137412" y="282173"/>
                    <a:pt x="140741" y="275124"/>
                  </a:cubicBezTo>
                  <a:lnTo>
                    <a:pt x="173739" y="203877"/>
                  </a:lnTo>
                  <a:cubicBezTo>
                    <a:pt x="174728" y="201229"/>
                    <a:pt x="175118" y="198400"/>
                    <a:pt x="174880" y="195590"/>
                  </a:cubicBezTo>
                  <a:lnTo>
                    <a:pt x="174880" y="168254"/>
                  </a:lnTo>
                  <a:close/>
                </a:path>
              </a:pathLst>
            </a:custGeom>
            <a:solidFill>
              <a:srgbClr val="EFBD9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a:p>
          </p:txBody>
        </p:sp>
      </p:grpSp>
    </p:spTree>
  </p:cSld>
  <p:clrMapOvr>
    <a:masterClrMapping/>
  </p:clrMapOvr>
  <p:transition>
    <p:fade thruBlk="1"/>
  </p:transition>
</p:sld>
</file>

<file path=ppt/theme/theme1.xml><?xml version="1.0" encoding="utf-8"?>
<a:theme xmlns:a="http://schemas.openxmlformats.org/drawingml/2006/main" name="Gaoler template">
  <a:themeElements>
    <a:clrScheme name="Custom 347">
      <a:dk1>
        <a:srgbClr val="3A3F50"/>
      </a:dk1>
      <a:lt1>
        <a:srgbClr val="FFFFFF"/>
      </a:lt1>
      <a:dk2>
        <a:srgbClr val="757B89"/>
      </a:dk2>
      <a:lt2>
        <a:srgbClr val="E9EAF2"/>
      </a:lt2>
      <a:accent1>
        <a:srgbClr val="00B5DD"/>
      </a:accent1>
      <a:accent2>
        <a:srgbClr val="007BB9"/>
      </a:accent2>
      <a:accent3>
        <a:srgbClr val="8C50FF"/>
      </a:accent3>
      <a:accent4>
        <a:srgbClr val="FF4D4D"/>
      </a:accent4>
      <a:accent5>
        <a:srgbClr val="F9CB07"/>
      </a:accent5>
      <a:accent6>
        <a:srgbClr val="A6CE28"/>
      </a:accent6>
      <a:hlink>
        <a:srgbClr val="007BB9"/>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341</TotalTime>
  <Words>1681</Words>
  <Application>Microsoft Macintosh PowerPoint</Application>
  <PresentationFormat>On-screen Show (16:9)</PresentationFormat>
  <Paragraphs>171</Paragraphs>
  <Slides>48</Slides>
  <Notes>32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Roboto</vt:lpstr>
      <vt:lpstr>Calibri</vt:lpstr>
      <vt:lpstr>Corbel</vt:lpstr>
      <vt:lpstr>Arial</vt:lpstr>
      <vt:lpstr>Wingdings</vt:lpstr>
      <vt:lpstr>Barlow Light</vt:lpstr>
      <vt:lpstr>Barlow</vt:lpstr>
      <vt:lpstr>Raleway Thin</vt:lpstr>
      <vt:lpstr>Barlow SemiBold</vt:lpstr>
      <vt:lpstr>Gaoler template</vt:lpstr>
      <vt:lpstr>Changes in Consumer Behavior: Lessons from COVID-19 and Thoughts on Food Security </vt:lpstr>
      <vt:lpstr>      CONTAGIOUSE DISEASE</vt:lpstr>
      <vt:lpstr>UNDERSTANDING THE IMPACT ON CONSUMER BEHAVIOR</vt:lpstr>
      <vt:lpstr>With Disease Comes Disgust as Well as Fear</vt:lpstr>
      <vt:lpstr>PowerPoint Presentation</vt:lpstr>
      <vt:lpstr>The Emotions of  Shopping During a Pandemic</vt:lpstr>
      <vt:lpstr>Focusing on Core Products</vt:lpstr>
      <vt:lpstr>Innovation &amp; Product Differentiation</vt:lpstr>
      <vt:lpstr>Element of Fear &amp; Disgust Dictating Behavior</vt:lpstr>
      <vt:lpstr>   E-COMMERCE ON STERIODS</vt:lpstr>
      <vt:lpstr>How Covid-19 has served as the ultimate catalyst to accelerate online shopping &amp; service</vt:lpstr>
      <vt:lpstr>PowerPoint Presentation</vt:lpstr>
      <vt:lpstr>PowerPoint Presentation</vt:lpstr>
      <vt:lpstr>PowerPoint Presentation</vt:lpstr>
      <vt:lpstr>PowerPoint Presentation</vt:lpstr>
      <vt:lpstr>PowerPoint Presentation</vt:lpstr>
      <vt:lpstr>During the pandemic in Iran online platform such as digikala has  experience more than 5% growth in FMCG ,also 80 % growth in general category. </vt:lpstr>
      <vt:lpstr>PowerPoint Presentation</vt:lpstr>
      <vt:lpstr>PowerPoint Presentation</vt:lpstr>
      <vt:lpstr>PowerPoint Presentation</vt:lpstr>
      <vt:lpstr>Purchasing pattern during 3 years of pandemic in Iran </vt:lpstr>
      <vt:lpstr>  BAKING’S PANDEMIC POPULARITY</vt:lpstr>
      <vt:lpstr>Different Landscape for Baking</vt:lpstr>
      <vt:lpstr>Number of Followers in 2019- 600</vt:lpstr>
      <vt:lpstr>Covid Unexpected Star  Bread &amp; Baking</vt:lpstr>
      <vt:lpstr>Rise of the online bakery classes / Influencers</vt:lpstr>
      <vt:lpstr>Covid Unexpected Star  Bread &amp; Baking</vt:lpstr>
      <vt:lpstr>Amaury Guichon –Swiss French</vt:lpstr>
      <vt:lpstr>John Kanell  - US</vt:lpstr>
      <vt:lpstr>Amber Spiegel - German</vt:lpstr>
      <vt:lpstr>PowerPoint Presentation</vt:lpstr>
      <vt:lpstr>Top 10 Baking Instagrammers have over 13.5  million followers on Instagram</vt:lpstr>
      <vt:lpstr>Sales Increase via online platforms -Is FLOUR a B2C Product ?</vt:lpstr>
      <vt:lpstr>FOOD SAFETY-  PUSHING THE RESET BUTTON</vt:lpstr>
      <vt:lpstr>The meaning of food safety has changed – everyone is watching the safety protocols in the entire food chain  Government Agencies cross the world are re-writing the framework of Food Safety</vt:lpstr>
      <vt:lpstr>Food Safety - Modernization</vt:lpstr>
      <vt:lpstr>What is food insecurity and what does it look like in America? </vt:lpstr>
      <vt:lpstr>What is food insecurity and what does it look like in Iran? </vt:lpstr>
      <vt:lpstr>PowerPoint Presentation</vt:lpstr>
      <vt:lpstr> </vt:lpstr>
      <vt:lpstr>Below figure show that Food security depends on the economy, household income, employment, food supply chain, and healthy diet, and the impact mechanism of the lockdown restrictions and economic crisis on food security in Iran has also been indicated. </vt:lpstr>
      <vt:lpstr>Focusing on Middle East &amp; Africa – Food Security </vt:lpstr>
      <vt:lpstr>Food Security</vt:lpstr>
      <vt:lpstr>According to International Monetary “Funds  regional growth will remain at negative 3 percent”.</vt:lpstr>
      <vt:lpstr>578,000,000</vt:lpstr>
      <vt:lpstr>Food Security – New Dilma</vt:lpstr>
      <vt:lpstr>Post COVID-19 the New Normal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Changes in Consumer Behavior: Lessons from COVID-19 and Thoughts on Food Security</dc:title>
  <dc:creator>Sarv</dc:creator>
  <cp:lastModifiedBy>Merzad Jamshidi</cp:lastModifiedBy>
  <cp:revision>41</cp:revision>
  <dcterms:modified xsi:type="dcterms:W3CDTF">2022-05-10T16:40:10Z</dcterms:modified>
</cp:coreProperties>
</file>