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/>
    <p:restoredTop sz="94884"/>
  </p:normalViewPr>
  <p:slideViewPr>
    <p:cSldViewPr snapToGrid="0" snapToObjects="1">
      <p:cViewPr varScale="1">
        <p:scale>
          <a:sx n="49" d="100"/>
          <a:sy n="49" d="100"/>
        </p:scale>
        <p:origin x="72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75F765-AA31-434D-B06F-0462A6C3A36B}" type="doc">
      <dgm:prSet loTypeId="urn:microsoft.com/office/officeart/2005/8/layout/StepDownProcess" loCatId="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1DC73A5A-C05F-3D40-BCE0-97624ACAFCA9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pPr>
            <a:buFont typeface="+mj-lt"/>
            <a:buNone/>
          </a:pPr>
          <a:r>
            <a:rPr lang="en-US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Role </a:t>
          </a:r>
          <a:r>
            <a:rPr lang="en-US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of Chamber of commerce in Iran’s economy</a:t>
          </a:r>
        </a:p>
      </dgm:t>
    </dgm:pt>
    <dgm:pt modelId="{BD17F01B-2A10-CD4D-A9C5-D0FB22F3F5BC}" type="parTrans" cxnId="{21274950-54AC-EC4E-B950-5CD6890712C4}">
      <dgm:prSet/>
      <dgm:spPr/>
      <dgm:t>
        <a:bodyPr/>
        <a:lstStyle/>
        <a:p>
          <a:endParaRPr lang="en-US"/>
        </a:p>
      </dgm:t>
    </dgm:pt>
    <dgm:pt modelId="{86BC7D0E-4B48-0148-BFF4-4E7BDCF71593}" type="sibTrans" cxnId="{21274950-54AC-EC4E-B950-5CD6890712C4}">
      <dgm:prSet/>
      <dgm:spPr/>
      <dgm:t>
        <a:bodyPr/>
        <a:lstStyle/>
        <a:p>
          <a:endParaRPr lang="en-US"/>
        </a:p>
      </dgm:t>
    </dgm:pt>
    <dgm:pt modelId="{F5B5D5E1-EE3D-7D42-9CFF-938446BA93A5}">
      <dgm:prSet phldrT="[Text]" custT="1"/>
      <dgm:spPr>
        <a:solidFill>
          <a:schemeClr val="accent4">
            <a:lumMod val="60000"/>
            <a:lumOff val="40000"/>
            <a:alpha val="50000"/>
          </a:schemeClr>
        </a:solidFill>
      </dgm:spPr>
      <dgm:t>
        <a:bodyPr/>
        <a:lstStyle/>
        <a:p>
          <a:pPr>
            <a:buFont typeface="+mj-lt"/>
            <a:buNone/>
          </a:pPr>
          <a:r>
            <a:rPr lang="en-US" sz="2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INSTEX</a:t>
          </a:r>
          <a:r>
            <a:rPr lang="en-US" sz="2400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2400" b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20B07F-4469-FB45-AF16-57234B09AECC}" type="parTrans" cxnId="{7B1648B0-C508-5148-85E0-5408DFB352B3}">
      <dgm:prSet/>
      <dgm:spPr/>
      <dgm:t>
        <a:bodyPr/>
        <a:lstStyle/>
        <a:p>
          <a:endParaRPr lang="en-US"/>
        </a:p>
      </dgm:t>
    </dgm:pt>
    <dgm:pt modelId="{D71D46E8-AC59-D648-8633-9BF92EBC0D84}" type="sibTrans" cxnId="{7B1648B0-C508-5148-85E0-5408DFB352B3}">
      <dgm:prSet/>
      <dgm:spPr/>
      <dgm:t>
        <a:bodyPr/>
        <a:lstStyle/>
        <a:p>
          <a:endParaRPr lang="en-US"/>
        </a:p>
      </dgm:t>
    </dgm:pt>
    <dgm:pt modelId="{29E4B1A9-0E26-4245-98F2-D8B087194FA1}">
      <dgm:prSet phldrT="[Text]" custT="1"/>
      <dgm:spPr>
        <a:solidFill>
          <a:schemeClr val="accent4">
            <a:lumMod val="60000"/>
            <a:lumOff val="40000"/>
            <a:alpha val="30000"/>
          </a:schemeClr>
        </a:solidFill>
      </dgm:spPr>
      <dgm:t>
        <a:bodyPr/>
        <a:lstStyle/>
        <a:p>
          <a:pPr>
            <a:buFont typeface="+mj-lt"/>
            <a:buNone/>
          </a:pPr>
          <a:r>
            <a:rPr lang="en-US" sz="2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Iran’s </a:t>
          </a:r>
          <a:r>
            <a:rPr lang="en-US" sz="2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relation with Eurasia</a:t>
          </a:r>
        </a:p>
      </dgm:t>
    </dgm:pt>
    <dgm:pt modelId="{CA253E57-5A2D-3B4F-9F21-2E441F826B8B}" type="parTrans" cxnId="{C5254ECC-B5B1-994B-8235-70984A7564DC}">
      <dgm:prSet/>
      <dgm:spPr/>
      <dgm:t>
        <a:bodyPr/>
        <a:lstStyle/>
        <a:p>
          <a:endParaRPr lang="en-US"/>
        </a:p>
      </dgm:t>
    </dgm:pt>
    <dgm:pt modelId="{B63BE001-2E86-0A4F-A324-AB4B1BFAE9E9}" type="sibTrans" cxnId="{C5254ECC-B5B1-994B-8235-70984A7564DC}">
      <dgm:prSet/>
      <dgm:spPr/>
      <dgm:t>
        <a:bodyPr/>
        <a:lstStyle/>
        <a:p>
          <a:endParaRPr lang="en-US"/>
        </a:p>
      </dgm:t>
    </dgm:pt>
    <dgm:pt modelId="{932223AE-9C0F-EB43-BFCA-16F14AAC8071}">
      <dgm:prSet custT="1"/>
      <dgm:spPr>
        <a:solidFill>
          <a:schemeClr val="accent4">
            <a:lumMod val="60000"/>
            <a:lumOff val="40000"/>
            <a:alpha val="70000"/>
          </a:schemeClr>
        </a:solidFill>
      </dgm:spPr>
      <dgm:t>
        <a:bodyPr/>
        <a:lstStyle/>
        <a:p>
          <a:pPr algn="ctr">
            <a:buFont typeface="+mj-lt"/>
            <a:buNone/>
          </a:pPr>
          <a:r>
            <a:rPr lang="en-US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A </a:t>
          </a:r>
          <a:r>
            <a:rPr lang="en-US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brief introduction to the agriculture sector in Iran</a:t>
          </a:r>
        </a:p>
      </dgm:t>
    </dgm:pt>
    <dgm:pt modelId="{5613C43D-E908-1A4A-BA6A-8A1678BBC896}" type="parTrans" cxnId="{1050E71F-F536-EE48-9A14-1481546BB92F}">
      <dgm:prSet/>
      <dgm:spPr/>
      <dgm:t>
        <a:bodyPr/>
        <a:lstStyle/>
        <a:p>
          <a:endParaRPr lang="en-US"/>
        </a:p>
      </dgm:t>
    </dgm:pt>
    <dgm:pt modelId="{9A610197-11D8-FD4A-BDD4-D3276E4FE37A}" type="sibTrans" cxnId="{1050E71F-F536-EE48-9A14-1481546BB92F}">
      <dgm:prSet/>
      <dgm:spPr/>
      <dgm:t>
        <a:bodyPr/>
        <a:lstStyle/>
        <a:p>
          <a:endParaRPr lang="en-US"/>
        </a:p>
      </dgm:t>
    </dgm:pt>
    <dgm:pt modelId="{57B5F11D-E408-9346-9F68-49629B8ABA74}" type="pres">
      <dgm:prSet presAssocID="{2D75F765-AA31-434D-B06F-0462A6C3A36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034500F-E8C1-DD43-AEEA-29CAEF7C5DA9}" type="pres">
      <dgm:prSet presAssocID="{1DC73A5A-C05F-3D40-BCE0-97624ACAFCA9}" presName="composite" presStyleCnt="0"/>
      <dgm:spPr/>
    </dgm:pt>
    <dgm:pt modelId="{B95B8788-9397-034A-A083-95300305EFE4}" type="pres">
      <dgm:prSet presAssocID="{1DC73A5A-C05F-3D40-BCE0-97624ACAFCA9}" presName="bentUpArrow1" presStyleLbl="alignImgPlace1" presStyleIdx="0" presStyleCnt="3"/>
      <dgm:spPr/>
    </dgm:pt>
    <dgm:pt modelId="{5719E0F8-D2FD-CC43-8C02-3F31697D1DB0}" type="pres">
      <dgm:prSet presAssocID="{1DC73A5A-C05F-3D40-BCE0-97624ACAFCA9}" presName="ParentText" presStyleLbl="node1" presStyleIdx="0" presStyleCnt="4" custScaleX="128859" custLinFactNeighborX="-9090" custLinFactNeighborY="-507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C05009-FD89-F64E-84A0-28892A4484C8}" type="pres">
      <dgm:prSet presAssocID="{1DC73A5A-C05F-3D40-BCE0-97624ACAFCA9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1B845408-9530-8647-9C29-9947C30DB53F}" type="pres">
      <dgm:prSet presAssocID="{86BC7D0E-4B48-0148-BFF4-4E7BDCF71593}" presName="sibTrans" presStyleCnt="0"/>
      <dgm:spPr/>
    </dgm:pt>
    <dgm:pt modelId="{14849411-3312-894B-9BA3-5D7C91452DC8}" type="pres">
      <dgm:prSet presAssocID="{932223AE-9C0F-EB43-BFCA-16F14AAC8071}" presName="composite" presStyleCnt="0"/>
      <dgm:spPr/>
    </dgm:pt>
    <dgm:pt modelId="{60AC209D-0AFD-5F45-A6FE-17263DA53C31}" type="pres">
      <dgm:prSet presAssocID="{932223AE-9C0F-EB43-BFCA-16F14AAC8071}" presName="bentUpArrow1" presStyleLbl="alignImgPlace1" presStyleIdx="1" presStyleCnt="3" custLinFactNeighborX="13818" custLinFactNeighborY="1391"/>
      <dgm:spPr/>
    </dgm:pt>
    <dgm:pt modelId="{C5E3A7DD-9835-2642-963E-4E99C1547D8C}" type="pres">
      <dgm:prSet presAssocID="{932223AE-9C0F-EB43-BFCA-16F14AAC8071}" presName="ParentText" presStyleLbl="node1" presStyleIdx="1" presStyleCnt="4" custScaleX="123638" custLinFactNeighborX="9806" custLinFactNeighborY="79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C6930B-5B72-8743-BF91-88D0EEE1720B}" type="pres">
      <dgm:prSet presAssocID="{932223AE-9C0F-EB43-BFCA-16F14AAC8071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1428F611-7C76-1B47-B8A3-A03C995342CA}" type="pres">
      <dgm:prSet presAssocID="{9A610197-11D8-FD4A-BDD4-D3276E4FE37A}" presName="sibTrans" presStyleCnt="0"/>
      <dgm:spPr/>
    </dgm:pt>
    <dgm:pt modelId="{58EE3F50-F388-754C-B813-FBD90F8FA1DD}" type="pres">
      <dgm:prSet presAssocID="{F5B5D5E1-EE3D-7D42-9CFF-938446BA93A5}" presName="composite" presStyleCnt="0"/>
      <dgm:spPr/>
    </dgm:pt>
    <dgm:pt modelId="{7AE22F39-F630-0C4E-8E37-42B7A3A3BC1F}" type="pres">
      <dgm:prSet presAssocID="{F5B5D5E1-EE3D-7D42-9CFF-938446BA93A5}" presName="bentUpArrow1" presStyleLbl="alignImgPlace1" presStyleIdx="2" presStyleCnt="3" custLinFactNeighborX="48876" custLinFactNeighborY="1391"/>
      <dgm:spPr/>
    </dgm:pt>
    <dgm:pt modelId="{4BD67648-986E-EE41-A30D-5FAB5C3AF506}" type="pres">
      <dgm:prSet presAssocID="{F5B5D5E1-EE3D-7D42-9CFF-938446BA93A5}" presName="ParentText" presStyleLbl="node1" presStyleIdx="2" presStyleCnt="4" custScaleX="109364" custLinFactNeighborX="17353" custLinFactNeighborY="-354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F12834-6399-A24C-A065-A95BA05E359B}" type="pres">
      <dgm:prSet presAssocID="{F5B5D5E1-EE3D-7D42-9CFF-938446BA93A5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56A5B0B0-500C-804A-A230-F42B13CB3843}" type="pres">
      <dgm:prSet presAssocID="{D71D46E8-AC59-D648-8633-9BF92EBC0D84}" presName="sibTrans" presStyleCnt="0"/>
      <dgm:spPr/>
    </dgm:pt>
    <dgm:pt modelId="{B30CC5F8-2E99-D14D-BD14-C34C0A241210}" type="pres">
      <dgm:prSet presAssocID="{29E4B1A9-0E26-4245-98F2-D8B087194FA1}" presName="composite" presStyleCnt="0"/>
      <dgm:spPr/>
    </dgm:pt>
    <dgm:pt modelId="{EF91DE40-3FE3-1E4E-88E5-7E31F55C0ABE}" type="pres">
      <dgm:prSet presAssocID="{29E4B1A9-0E26-4245-98F2-D8B087194FA1}" presName="ParentText" presStyleLbl="node1" presStyleIdx="3" presStyleCnt="4" custScaleX="111485" custScaleY="99791" custLinFactNeighborX="34707" custLinFactNeighborY="35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2F0B48-628A-A046-B630-B733062B53F5}" type="presOf" srcId="{2D75F765-AA31-434D-B06F-0462A6C3A36B}" destId="{57B5F11D-E408-9346-9F68-49629B8ABA74}" srcOrd="0" destOrd="0" presId="urn:microsoft.com/office/officeart/2005/8/layout/StepDownProcess"/>
    <dgm:cxn modelId="{9B6BA31D-0FB0-924F-954D-2BFF3E8F925A}" type="presOf" srcId="{1DC73A5A-C05F-3D40-BCE0-97624ACAFCA9}" destId="{5719E0F8-D2FD-CC43-8C02-3F31697D1DB0}" srcOrd="0" destOrd="0" presId="urn:microsoft.com/office/officeart/2005/8/layout/StepDownProcess"/>
    <dgm:cxn modelId="{1050E71F-F536-EE48-9A14-1481546BB92F}" srcId="{2D75F765-AA31-434D-B06F-0462A6C3A36B}" destId="{932223AE-9C0F-EB43-BFCA-16F14AAC8071}" srcOrd="1" destOrd="0" parTransId="{5613C43D-E908-1A4A-BA6A-8A1678BBC896}" sibTransId="{9A610197-11D8-FD4A-BDD4-D3276E4FE37A}"/>
    <dgm:cxn modelId="{F4A8C5EF-EEF0-A047-A94E-928F451F36C0}" type="presOf" srcId="{29E4B1A9-0E26-4245-98F2-D8B087194FA1}" destId="{EF91DE40-3FE3-1E4E-88E5-7E31F55C0ABE}" srcOrd="0" destOrd="0" presId="urn:microsoft.com/office/officeart/2005/8/layout/StepDownProcess"/>
    <dgm:cxn modelId="{6D5FCC9B-9FF6-1048-9AB6-439FDE3EF5FC}" type="presOf" srcId="{F5B5D5E1-EE3D-7D42-9CFF-938446BA93A5}" destId="{4BD67648-986E-EE41-A30D-5FAB5C3AF506}" srcOrd="0" destOrd="0" presId="urn:microsoft.com/office/officeart/2005/8/layout/StepDownProcess"/>
    <dgm:cxn modelId="{0FE00DEA-05E5-474C-8B89-B3E4DB060162}" type="presOf" srcId="{932223AE-9C0F-EB43-BFCA-16F14AAC8071}" destId="{C5E3A7DD-9835-2642-963E-4E99C1547D8C}" srcOrd="0" destOrd="0" presId="urn:microsoft.com/office/officeart/2005/8/layout/StepDownProcess"/>
    <dgm:cxn modelId="{C5254ECC-B5B1-994B-8235-70984A7564DC}" srcId="{2D75F765-AA31-434D-B06F-0462A6C3A36B}" destId="{29E4B1A9-0E26-4245-98F2-D8B087194FA1}" srcOrd="3" destOrd="0" parTransId="{CA253E57-5A2D-3B4F-9F21-2E441F826B8B}" sibTransId="{B63BE001-2E86-0A4F-A324-AB4B1BFAE9E9}"/>
    <dgm:cxn modelId="{7B1648B0-C508-5148-85E0-5408DFB352B3}" srcId="{2D75F765-AA31-434D-B06F-0462A6C3A36B}" destId="{F5B5D5E1-EE3D-7D42-9CFF-938446BA93A5}" srcOrd="2" destOrd="0" parTransId="{F920B07F-4469-FB45-AF16-57234B09AECC}" sibTransId="{D71D46E8-AC59-D648-8633-9BF92EBC0D84}"/>
    <dgm:cxn modelId="{21274950-54AC-EC4E-B950-5CD6890712C4}" srcId="{2D75F765-AA31-434D-B06F-0462A6C3A36B}" destId="{1DC73A5A-C05F-3D40-BCE0-97624ACAFCA9}" srcOrd="0" destOrd="0" parTransId="{BD17F01B-2A10-CD4D-A9C5-D0FB22F3F5BC}" sibTransId="{86BC7D0E-4B48-0148-BFF4-4E7BDCF71593}"/>
    <dgm:cxn modelId="{A65A9FB3-6A63-6D48-99FB-CF983A701EF8}" type="presParOf" srcId="{57B5F11D-E408-9346-9F68-49629B8ABA74}" destId="{1034500F-E8C1-DD43-AEEA-29CAEF7C5DA9}" srcOrd="0" destOrd="0" presId="urn:microsoft.com/office/officeart/2005/8/layout/StepDownProcess"/>
    <dgm:cxn modelId="{ADFD3AA2-560B-D24B-9B99-956A92A597BF}" type="presParOf" srcId="{1034500F-E8C1-DD43-AEEA-29CAEF7C5DA9}" destId="{B95B8788-9397-034A-A083-95300305EFE4}" srcOrd="0" destOrd="0" presId="urn:microsoft.com/office/officeart/2005/8/layout/StepDownProcess"/>
    <dgm:cxn modelId="{272822A6-AFA6-6F4C-B34B-B321E6D74EFF}" type="presParOf" srcId="{1034500F-E8C1-DD43-AEEA-29CAEF7C5DA9}" destId="{5719E0F8-D2FD-CC43-8C02-3F31697D1DB0}" srcOrd="1" destOrd="0" presId="urn:microsoft.com/office/officeart/2005/8/layout/StepDownProcess"/>
    <dgm:cxn modelId="{3C55A281-F78C-6A42-A6D4-55A74553F952}" type="presParOf" srcId="{1034500F-E8C1-DD43-AEEA-29CAEF7C5DA9}" destId="{88C05009-FD89-F64E-84A0-28892A4484C8}" srcOrd="2" destOrd="0" presId="urn:microsoft.com/office/officeart/2005/8/layout/StepDownProcess"/>
    <dgm:cxn modelId="{78DA7E18-75A5-8045-9846-0ACB21305F13}" type="presParOf" srcId="{57B5F11D-E408-9346-9F68-49629B8ABA74}" destId="{1B845408-9530-8647-9C29-9947C30DB53F}" srcOrd="1" destOrd="0" presId="urn:microsoft.com/office/officeart/2005/8/layout/StepDownProcess"/>
    <dgm:cxn modelId="{8A5196C1-E2E4-3A4A-BA49-5A95CAAE8196}" type="presParOf" srcId="{57B5F11D-E408-9346-9F68-49629B8ABA74}" destId="{14849411-3312-894B-9BA3-5D7C91452DC8}" srcOrd="2" destOrd="0" presId="urn:microsoft.com/office/officeart/2005/8/layout/StepDownProcess"/>
    <dgm:cxn modelId="{E4E12C7E-0E2F-4249-B96A-07C0C9AA3FB9}" type="presParOf" srcId="{14849411-3312-894B-9BA3-5D7C91452DC8}" destId="{60AC209D-0AFD-5F45-A6FE-17263DA53C31}" srcOrd="0" destOrd="0" presId="urn:microsoft.com/office/officeart/2005/8/layout/StepDownProcess"/>
    <dgm:cxn modelId="{DFA75ACE-24B5-584B-A695-5C2B70AB5761}" type="presParOf" srcId="{14849411-3312-894B-9BA3-5D7C91452DC8}" destId="{C5E3A7DD-9835-2642-963E-4E99C1547D8C}" srcOrd="1" destOrd="0" presId="urn:microsoft.com/office/officeart/2005/8/layout/StepDownProcess"/>
    <dgm:cxn modelId="{1EA29525-8E54-C14D-BB39-68E25236FC15}" type="presParOf" srcId="{14849411-3312-894B-9BA3-5D7C91452DC8}" destId="{A2C6930B-5B72-8743-BF91-88D0EEE1720B}" srcOrd="2" destOrd="0" presId="urn:microsoft.com/office/officeart/2005/8/layout/StepDownProcess"/>
    <dgm:cxn modelId="{A9BDA4EB-C6A3-7740-BBA9-CDB63D95C024}" type="presParOf" srcId="{57B5F11D-E408-9346-9F68-49629B8ABA74}" destId="{1428F611-7C76-1B47-B8A3-A03C995342CA}" srcOrd="3" destOrd="0" presId="urn:microsoft.com/office/officeart/2005/8/layout/StepDownProcess"/>
    <dgm:cxn modelId="{BB1D9027-9B26-B442-9A04-802FAE85AC5D}" type="presParOf" srcId="{57B5F11D-E408-9346-9F68-49629B8ABA74}" destId="{58EE3F50-F388-754C-B813-FBD90F8FA1DD}" srcOrd="4" destOrd="0" presId="urn:microsoft.com/office/officeart/2005/8/layout/StepDownProcess"/>
    <dgm:cxn modelId="{60805914-10DF-334D-BF43-E57FEF12911D}" type="presParOf" srcId="{58EE3F50-F388-754C-B813-FBD90F8FA1DD}" destId="{7AE22F39-F630-0C4E-8E37-42B7A3A3BC1F}" srcOrd="0" destOrd="0" presId="urn:microsoft.com/office/officeart/2005/8/layout/StepDownProcess"/>
    <dgm:cxn modelId="{852FD686-7C33-D74C-9F0A-DB68D6F9EB04}" type="presParOf" srcId="{58EE3F50-F388-754C-B813-FBD90F8FA1DD}" destId="{4BD67648-986E-EE41-A30D-5FAB5C3AF506}" srcOrd="1" destOrd="0" presId="urn:microsoft.com/office/officeart/2005/8/layout/StepDownProcess"/>
    <dgm:cxn modelId="{53D7C12E-C7A9-6542-94A7-F5AEB3B732F8}" type="presParOf" srcId="{58EE3F50-F388-754C-B813-FBD90F8FA1DD}" destId="{F9F12834-6399-A24C-A065-A95BA05E359B}" srcOrd="2" destOrd="0" presId="urn:microsoft.com/office/officeart/2005/8/layout/StepDownProcess"/>
    <dgm:cxn modelId="{B77FE905-1375-8641-9E32-73DBB58151ED}" type="presParOf" srcId="{57B5F11D-E408-9346-9F68-49629B8ABA74}" destId="{56A5B0B0-500C-804A-A230-F42B13CB3843}" srcOrd="5" destOrd="0" presId="urn:microsoft.com/office/officeart/2005/8/layout/StepDownProcess"/>
    <dgm:cxn modelId="{7C57B703-D5CB-8242-A09E-4BA2E8B1EB2D}" type="presParOf" srcId="{57B5F11D-E408-9346-9F68-49629B8ABA74}" destId="{B30CC5F8-2E99-D14D-BD14-C34C0A241210}" srcOrd="6" destOrd="0" presId="urn:microsoft.com/office/officeart/2005/8/layout/StepDownProcess"/>
    <dgm:cxn modelId="{0681E2B2-F197-BD44-AAE2-04D6F3E7CD3B}" type="presParOf" srcId="{B30CC5F8-2E99-D14D-BD14-C34C0A241210}" destId="{EF91DE40-3FE3-1E4E-88E5-7E31F55C0ABE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66D6E3-2D15-E04A-8368-B8967F0138BB}" type="doc">
      <dgm:prSet loTypeId="urn:microsoft.com/office/officeart/2005/8/layout/hProcess11" loCatId="" qsTypeId="urn:microsoft.com/office/officeart/2005/8/quickstyle/simple1" qsCatId="simple" csTypeId="urn:microsoft.com/office/officeart/2005/8/colors/accent4_4" csCatId="accent4" phldr="1"/>
      <dgm:spPr/>
    </dgm:pt>
    <dgm:pt modelId="{FD9DB508-868A-C842-AC70-B9A09A714C49}">
      <dgm:prSet phldrT="[Text]" custT="1"/>
      <dgm:spPr/>
      <dgm:t>
        <a:bodyPr/>
        <a:lstStyle/>
        <a:p>
          <a:r>
            <a:rPr lang="en-US" sz="2400" b="0" dirty="0">
              <a:latin typeface="Times New Roman" panose="02020603050405020304" pitchFamily="18" charset="0"/>
              <a:cs typeface="Times New Roman" panose="02020603050405020304" pitchFamily="18" charset="0"/>
            </a:rPr>
            <a:t>Largest chamber in Iran</a:t>
          </a:r>
        </a:p>
      </dgm:t>
    </dgm:pt>
    <dgm:pt modelId="{C3D58124-553C-6E4C-888E-7A7392ABC59F}" type="parTrans" cxnId="{F8AFEB37-8909-C646-A7D7-7AF181B40AB4}">
      <dgm:prSet/>
      <dgm:spPr/>
      <dgm:t>
        <a:bodyPr/>
        <a:lstStyle/>
        <a:p>
          <a:endParaRPr lang="en-US"/>
        </a:p>
      </dgm:t>
    </dgm:pt>
    <dgm:pt modelId="{F1F7E152-BB8E-644D-8A07-97810DAA9223}" type="sibTrans" cxnId="{F8AFEB37-8909-C646-A7D7-7AF181B40AB4}">
      <dgm:prSet/>
      <dgm:spPr/>
      <dgm:t>
        <a:bodyPr/>
        <a:lstStyle/>
        <a:p>
          <a:endParaRPr lang="en-US"/>
        </a:p>
      </dgm:t>
    </dgm:pt>
    <dgm:pt modelId="{D9495DEF-505C-2145-8A7D-CE585C5F84B1}">
      <dgm:prSet phldrT="[Text]" custT="1"/>
      <dgm:spPr/>
      <dgm:t>
        <a:bodyPr/>
        <a:lstStyle/>
        <a:p>
          <a:r>
            <a:rPr lang="en-US" sz="2800" b="0" dirty="0">
              <a:latin typeface="Times New Roman" panose="02020603050405020304" pitchFamily="18" charset="0"/>
              <a:cs typeface="Times New Roman" panose="02020603050405020304" pitchFamily="18" charset="0"/>
            </a:rPr>
            <a:t>40% contribution to GDP</a:t>
          </a:r>
        </a:p>
      </dgm:t>
    </dgm:pt>
    <dgm:pt modelId="{BEE1AC99-22FB-5743-A91A-84F395457DDD}" type="parTrans" cxnId="{115050DF-3B23-2542-9648-C14866F282A4}">
      <dgm:prSet/>
      <dgm:spPr/>
      <dgm:t>
        <a:bodyPr/>
        <a:lstStyle/>
        <a:p>
          <a:endParaRPr lang="en-US"/>
        </a:p>
      </dgm:t>
    </dgm:pt>
    <dgm:pt modelId="{AE95D1C3-6561-194D-979F-5C3E9DAE2698}" type="sibTrans" cxnId="{115050DF-3B23-2542-9648-C14866F282A4}">
      <dgm:prSet/>
      <dgm:spPr/>
      <dgm:t>
        <a:bodyPr/>
        <a:lstStyle/>
        <a:p>
          <a:endParaRPr lang="en-US"/>
        </a:p>
      </dgm:t>
    </dgm:pt>
    <dgm:pt modelId="{714396B0-A138-204C-A0D0-2D48A60165B8}">
      <dgm:prSet phldrT="[Text]" custT="1"/>
      <dgm:spPr/>
      <dgm:t>
        <a:bodyPr/>
        <a:lstStyle/>
        <a:p>
          <a:r>
            <a:rPr lang="en-US" sz="2800" b="0" dirty="0">
              <a:latin typeface="Times New Roman" panose="02020603050405020304" pitchFamily="18" charset="0"/>
              <a:cs typeface="Times New Roman" panose="02020603050405020304" pitchFamily="18" charset="0"/>
            </a:rPr>
            <a:t>19,000 members</a:t>
          </a:r>
        </a:p>
      </dgm:t>
    </dgm:pt>
    <dgm:pt modelId="{4997FE63-7C39-8D4A-9D9C-DDE78A72A5A2}" type="parTrans" cxnId="{2A6E2176-29A3-9C44-B947-F9FF2B50A9F7}">
      <dgm:prSet/>
      <dgm:spPr/>
      <dgm:t>
        <a:bodyPr/>
        <a:lstStyle/>
        <a:p>
          <a:endParaRPr lang="en-US"/>
        </a:p>
      </dgm:t>
    </dgm:pt>
    <dgm:pt modelId="{704C19A4-4EC5-FC4E-BFA3-65635A8F6C55}" type="sibTrans" cxnId="{2A6E2176-29A3-9C44-B947-F9FF2B50A9F7}">
      <dgm:prSet/>
      <dgm:spPr/>
      <dgm:t>
        <a:bodyPr/>
        <a:lstStyle/>
        <a:p>
          <a:endParaRPr lang="en-US"/>
        </a:p>
      </dgm:t>
    </dgm:pt>
    <dgm:pt modelId="{9B5B89E5-D63B-CE44-A78C-E84DBF3649D3}" type="pres">
      <dgm:prSet presAssocID="{8266D6E3-2D15-E04A-8368-B8967F0138BB}" presName="Name0" presStyleCnt="0">
        <dgm:presLayoutVars>
          <dgm:dir/>
          <dgm:resizeHandles val="exact"/>
        </dgm:presLayoutVars>
      </dgm:prSet>
      <dgm:spPr/>
    </dgm:pt>
    <dgm:pt modelId="{E6CA7783-0031-094A-B68D-49CA4BF26C04}" type="pres">
      <dgm:prSet presAssocID="{8266D6E3-2D15-E04A-8368-B8967F0138BB}" presName="arrow" presStyleLbl="bgShp" presStyleIdx="0" presStyleCnt="1" custLinFactNeighborX="-18000" custLinFactNeighborY="0"/>
      <dgm:spPr/>
    </dgm:pt>
    <dgm:pt modelId="{1BAEB919-29CD-3D4A-8382-5621558CBE35}" type="pres">
      <dgm:prSet presAssocID="{8266D6E3-2D15-E04A-8368-B8967F0138BB}" presName="points" presStyleCnt="0"/>
      <dgm:spPr/>
    </dgm:pt>
    <dgm:pt modelId="{B4F4F7D1-28A6-D441-BBB4-3A8EEBE41481}" type="pres">
      <dgm:prSet presAssocID="{FD9DB508-868A-C842-AC70-B9A09A714C49}" presName="compositeA" presStyleCnt="0"/>
      <dgm:spPr/>
    </dgm:pt>
    <dgm:pt modelId="{76B92047-3E0C-AD4B-9A38-D4F1FDD4A720}" type="pres">
      <dgm:prSet presAssocID="{FD9DB508-868A-C842-AC70-B9A09A714C49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4CD61C-4898-3947-9A11-5CB057A99A76}" type="pres">
      <dgm:prSet presAssocID="{FD9DB508-868A-C842-AC70-B9A09A714C49}" presName="circleA" presStyleLbl="node1" presStyleIdx="0" presStyleCnt="3"/>
      <dgm:spPr/>
    </dgm:pt>
    <dgm:pt modelId="{811DB19D-6744-E247-97FF-0509DF364035}" type="pres">
      <dgm:prSet presAssocID="{FD9DB508-868A-C842-AC70-B9A09A714C49}" presName="spaceA" presStyleCnt="0"/>
      <dgm:spPr/>
    </dgm:pt>
    <dgm:pt modelId="{CE39A510-F5DF-F547-9F64-222D2B221DF6}" type="pres">
      <dgm:prSet presAssocID="{F1F7E152-BB8E-644D-8A07-97810DAA9223}" presName="space" presStyleCnt="0"/>
      <dgm:spPr/>
    </dgm:pt>
    <dgm:pt modelId="{E50AC869-F9D7-C04B-A0F0-72A85A19F809}" type="pres">
      <dgm:prSet presAssocID="{D9495DEF-505C-2145-8A7D-CE585C5F84B1}" presName="compositeB" presStyleCnt="0"/>
      <dgm:spPr/>
    </dgm:pt>
    <dgm:pt modelId="{A26CB579-6802-BE4F-A2B6-661A48F78723}" type="pres">
      <dgm:prSet presAssocID="{D9495DEF-505C-2145-8A7D-CE585C5F84B1}" presName="textB" presStyleLbl="revTx" presStyleIdx="1" presStyleCnt="3" custScaleX="1515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C31A59-2036-AA43-A9CC-1B1B71CB232D}" type="pres">
      <dgm:prSet presAssocID="{D9495DEF-505C-2145-8A7D-CE585C5F84B1}" presName="circleB" presStyleLbl="node1" presStyleIdx="1" presStyleCnt="3"/>
      <dgm:spPr/>
    </dgm:pt>
    <dgm:pt modelId="{9C6FE0B2-0CB3-4845-9885-4EEC1B34F891}" type="pres">
      <dgm:prSet presAssocID="{D9495DEF-505C-2145-8A7D-CE585C5F84B1}" presName="spaceB" presStyleCnt="0"/>
      <dgm:spPr/>
    </dgm:pt>
    <dgm:pt modelId="{8763FD6F-CB2B-0E45-9A53-F07710CE99DD}" type="pres">
      <dgm:prSet presAssocID="{AE95D1C3-6561-194D-979F-5C3E9DAE2698}" presName="space" presStyleCnt="0"/>
      <dgm:spPr/>
    </dgm:pt>
    <dgm:pt modelId="{509863F6-6FD0-7744-A15C-CB86FF73DB53}" type="pres">
      <dgm:prSet presAssocID="{714396B0-A138-204C-A0D0-2D48A60165B8}" presName="compositeA" presStyleCnt="0"/>
      <dgm:spPr/>
    </dgm:pt>
    <dgm:pt modelId="{5F35FF15-BF98-FE4A-B87C-8CF4A4063634}" type="pres">
      <dgm:prSet presAssocID="{714396B0-A138-204C-A0D0-2D48A60165B8}" presName="textA" presStyleLbl="revTx" presStyleIdx="2" presStyleCnt="3" custScaleX="1437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448B8E-8F4B-2A46-BEE6-D2B421E6B37F}" type="pres">
      <dgm:prSet presAssocID="{714396B0-A138-204C-A0D0-2D48A60165B8}" presName="circleA" presStyleLbl="node1" presStyleIdx="2" presStyleCnt="3"/>
      <dgm:spPr/>
    </dgm:pt>
    <dgm:pt modelId="{CDB89BC0-3429-704E-8086-3551F4C633EE}" type="pres">
      <dgm:prSet presAssocID="{714396B0-A138-204C-A0D0-2D48A60165B8}" presName="spaceA" presStyleCnt="0"/>
      <dgm:spPr/>
    </dgm:pt>
  </dgm:ptLst>
  <dgm:cxnLst>
    <dgm:cxn modelId="{F8AFEB37-8909-C646-A7D7-7AF181B40AB4}" srcId="{8266D6E3-2D15-E04A-8368-B8967F0138BB}" destId="{FD9DB508-868A-C842-AC70-B9A09A714C49}" srcOrd="0" destOrd="0" parTransId="{C3D58124-553C-6E4C-888E-7A7392ABC59F}" sibTransId="{F1F7E152-BB8E-644D-8A07-97810DAA9223}"/>
    <dgm:cxn modelId="{4163B349-2237-0B45-9D3E-734FB3E2E9EB}" type="presOf" srcId="{8266D6E3-2D15-E04A-8368-B8967F0138BB}" destId="{9B5B89E5-D63B-CE44-A78C-E84DBF3649D3}" srcOrd="0" destOrd="0" presId="urn:microsoft.com/office/officeart/2005/8/layout/hProcess11"/>
    <dgm:cxn modelId="{3D827307-3880-2D45-852B-D2D0A287ACAC}" type="presOf" srcId="{FD9DB508-868A-C842-AC70-B9A09A714C49}" destId="{76B92047-3E0C-AD4B-9A38-D4F1FDD4A720}" srcOrd="0" destOrd="0" presId="urn:microsoft.com/office/officeart/2005/8/layout/hProcess11"/>
    <dgm:cxn modelId="{2A6E2176-29A3-9C44-B947-F9FF2B50A9F7}" srcId="{8266D6E3-2D15-E04A-8368-B8967F0138BB}" destId="{714396B0-A138-204C-A0D0-2D48A60165B8}" srcOrd="2" destOrd="0" parTransId="{4997FE63-7C39-8D4A-9D9C-DDE78A72A5A2}" sibTransId="{704C19A4-4EC5-FC4E-BFA3-65635A8F6C55}"/>
    <dgm:cxn modelId="{115050DF-3B23-2542-9648-C14866F282A4}" srcId="{8266D6E3-2D15-E04A-8368-B8967F0138BB}" destId="{D9495DEF-505C-2145-8A7D-CE585C5F84B1}" srcOrd="1" destOrd="0" parTransId="{BEE1AC99-22FB-5743-A91A-84F395457DDD}" sibTransId="{AE95D1C3-6561-194D-979F-5C3E9DAE2698}"/>
    <dgm:cxn modelId="{58C0AEBB-1352-5940-A5C7-4FA0BE40E429}" type="presOf" srcId="{714396B0-A138-204C-A0D0-2D48A60165B8}" destId="{5F35FF15-BF98-FE4A-B87C-8CF4A4063634}" srcOrd="0" destOrd="0" presId="urn:microsoft.com/office/officeart/2005/8/layout/hProcess11"/>
    <dgm:cxn modelId="{54FF246D-B66F-D54C-B89F-DA8657193EF7}" type="presOf" srcId="{D9495DEF-505C-2145-8A7D-CE585C5F84B1}" destId="{A26CB579-6802-BE4F-A2B6-661A48F78723}" srcOrd="0" destOrd="0" presId="urn:microsoft.com/office/officeart/2005/8/layout/hProcess11"/>
    <dgm:cxn modelId="{2472207F-5B5A-894E-81AA-EA903B8BBDF2}" type="presParOf" srcId="{9B5B89E5-D63B-CE44-A78C-E84DBF3649D3}" destId="{E6CA7783-0031-094A-B68D-49CA4BF26C04}" srcOrd="0" destOrd="0" presId="urn:microsoft.com/office/officeart/2005/8/layout/hProcess11"/>
    <dgm:cxn modelId="{4D97D0AE-586E-D94D-86E2-35A6DB0AEED9}" type="presParOf" srcId="{9B5B89E5-D63B-CE44-A78C-E84DBF3649D3}" destId="{1BAEB919-29CD-3D4A-8382-5621558CBE35}" srcOrd="1" destOrd="0" presId="urn:microsoft.com/office/officeart/2005/8/layout/hProcess11"/>
    <dgm:cxn modelId="{E26780DB-DA4D-FA47-AA0D-6FAF02DA8D5C}" type="presParOf" srcId="{1BAEB919-29CD-3D4A-8382-5621558CBE35}" destId="{B4F4F7D1-28A6-D441-BBB4-3A8EEBE41481}" srcOrd="0" destOrd="0" presId="urn:microsoft.com/office/officeart/2005/8/layout/hProcess11"/>
    <dgm:cxn modelId="{C20730EB-8A40-744A-87DC-F31F0C962EDF}" type="presParOf" srcId="{B4F4F7D1-28A6-D441-BBB4-3A8EEBE41481}" destId="{76B92047-3E0C-AD4B-9A38-D4F1FDD4A720}" srcOrd="0" destOrd="0" presId="urn:microsoft.com/office/officeart/2005/8/layout/hProcess11"/>
    <dgm:cxn modelId="{AF44BC07-2C36-6A44-804E-F4CD3B670440}" type="presParOf" srcId="{B4F4F7D1-28A6-D441-BBB4-3A8EEBE41481}" destId="{FE4CD61C-4898-3947-9A11-5CB057A99A76}" srcOrd="1" destOrd="0" presId="urn:microsoft.com/office/officeart/2005/8/layout/hProcess11"/>
    <dgm:cxn modelId="{7F89D5EC-03E7-2943-9A22-80D736EF024A}" type="presParOf" srcId="{B4F4F7D1-28A6-D441-BBB4-3A8EEBE41481}" destId="{811DB19D-6744-E247-97FF-0509DF364035}" srcOrd="2" destOrd="0" presId="urn:microsoft.com/office/officeart/2005/8/layout/hProcess11"/>
    <dgm:cxn modelId="{98D4920B-CC85-6046-9D1B-A3688AD8F936}" type="presParOf" srcId="{1BAEB919-29CD-3D4A-8382-5621558CBE35}" destId="{CE39A510-F5DF-F547-9F64-222D2B221DF6}" srcOrd="1" destOrd="0" presId="urn:microsoft.com/office/officeart/2005/8/layout/hProcess11"/>
    <dgm:cxn modelId="{B859A358-18AB-9D4F-B821-CB0D6CFFD194}" type="presParOf" srcId="{1BAEB919-29CD-3D4A-8382-5621558CBE35}" destId="{E50AC869-F9D7-C04B-A0F0-72A85A19F809}" srcOrd="2" destOrd="0" presId="urn:microsoft.com/office/officeart/2005/8/layout/hProcess11"/>
    <dgm:cxn modelId="{D6AFCFAA-07D5-A145-886A-4ACCF85B2A47}" type="presParOf" srcId="{E50AC869-F9D7-C04B-A0F0-72A85A19F809}" destId="{A26CB579-6802-BE4F-A2B6-661A48F78723}" srcOrd="0" destOrd="0" presId="urn:microsoft.com/office/officeart/2005/8/layout/hProcess11"/>
    <dgm:cxn modelId="{494CD2FB-F98B-4941-AB5A-B91669A4252D}" type="presParOf" srcId="{E50AC869-F9D7-C04B-A0F0-72A85A19F809}" destId="{97C31A59-2036-AA43-A9CC-1B1B71CB232D}" srcOrd="1" destOrd="0" presId="urn:microsoft.com/office/officeart/2005/8/layout/hProcess11"/>
    <dgm:cxn modelId="{1B573956-463B-2548-B3D5-1EFEF37F3697}" type="presParOf" srcId="{E50AC869-F9D7-C04B-A0F0-72A85A19F809}" destId="{9C6FE0B2-0CB3-4845-9885-4EEC1B34F891}" srcOrd="2" destOrd="0" presId="urn:microsoft.com/office/officeart/2005/8/layout/hProcess11"/>
    <dgm:cxn modelId="{9AB5330A-CA6B-664E-A008-FE006C080E56}" type="presParOf" srcId="{1BAEB919-29CD-3D4A-8382-5621558CBE35}" destId="{8763FD6F-CB2B-0E45-9A53-F07710CE99DD}" srcOrd="3" destOrd="0" presId="urn:microsoft.com/office/officeart/2005/8/layout/hProcess11"/>
    <dgm:cxn modelId="{D919B465-E27A-C840-B4D5-16E527384740}" type="presParOf" srcId="{1BAEB919-29CD-3D4A-8382-5621558CBE35}" destId="{509863F6-6FD0-7744-A15C-CB86FF73DB53}" srcOrd="4" destOrd="0" presId="urn:microsoft.com/office/officeart/2005/8/layout/hProcess11"/>
    <dgm:cxn modelId="{AA2F362C-042A-F84B-8753-BC9F053C7534}" type="presParOf" srcId="{509863F6-6FD0-7744-A15C-CB86FF73DB53}" destId="{5F35FF15-BF98-FE4A-B87C-8CF4A4063634}" srcOrd="0" destOrd="0" presId="urn:microsoft.com/office/officeart/2005/8/layout/hProcess11"/>
    <dgm:cxn modelId="{4B401B20-2992-934A-BC5E-2A9A3CAB0FAF}" type="presParOf" srcId="{509863F6-6FD0-7744-A15C-CB86FF73DB53}" destId="{3C448B8E-8F4B-2A46-BEE6-D2B421E6B37F}" srcOrd="1" destOrd="0" presId="urn:microsoft.com/office/officeart/2005/8/layout/hProcess11"/>
    <dgm:cxn modelId="{7DE3C357-A773-594D-8ED9-42AE8E2E08DB}" type="presParOf" srcId="{509863F6-6FD0-7744-A15C-CB86FF73DB53}" destId="{CDB89BC0-3429-704E-8086-3551F4C633EE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537D50-F745-B742-8C57-67C981DC3817}" type="doc">
      <dgm:prSet loTypeId="urn:microsoft.com/office/officeart/2008/layout/VerticalCurvedList" loCatId="" qsTypeId="urn:microsoft.com/office/officeart/2005/8/quickstyle/simple3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812A2FC5-53C0-1E40-8006-E7E347F97E72}">
      <dgm:prSet phldrT="[Text]" custT="1"/>
      <dgm:spPr>
        <a:gradFill rotWithShape="0">
          <a:gsLst>
            <a:gs pos="0">
              <a:schemeClr val="accent4">
                <a:hueOff val="0"/>
                <a:satOff val="0"/>
                <a:lumOff val="0"/>
                <a:lumMod val="110000"/>
                <a:satMod val="105000"/>
                <a:tint val="67000"/>
                <a:alpha val="8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</a:gradFill>
      </dgm:spPr>
      <dgm:t>
        <a:bodyPr/>
        <a:lstStyle/>
        <a:p>
          <a:pPr rtl="0"/>
          <a:r>
            <a:rPr lang="en-US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Provide a platform for networking, cooperation, sharing and dissemination of ideas and information </a:t>
          </a:r>
          <a:endParaRPr lang="en-US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6956D2-1932-F84C-B2C5-8CBCB019812D}" type="parTrans" cxnId="{A65BC1DD-542D-AE49-A482-5F37255DD962}">
      <dgm:prSet/>
      <dgm:spPr/>
      <dgm:t>
        <a:bodyPr/>
        <a:lstStyle/>
        <a:p>
          <a:endParaRPr lang="en-US"/>
        </a:p>
      </dgm:t>
    </dgm:pt>
    <dgm:pt modelId="{C45D7D42-912C-EC47-AA9B-FA91F5D1403D}" type="sibTrans" cxnId="{A65BC1DD-542D-AE49-A482-5F37255DD962}">
      <dgm:prSet/>
      <dgm:spPr/>
      <dgm:t>
        <a:bodyPr/>
        <a:lstStyle/>
        <a:p>
          <a:endParaRPr lang="en-US"/>
        </a:p>
      </dgm:t>
    </dgm:pt>
    <dgm:pt modelId="{87E6F9B9-01F7-DF48-A3E0-6AF3B3D5C396}">
      <dgm:prSet phldrT="[Text]" custT="1"/>
      <dgm:spPr>
        <a:gradFill rotWithShape="0">
          <a:gsLst>
            <a:gs pos="0">
              <a:schemeClr val="accent4">
                <a:hueOff val="0"/>
                <a:satOff val="0"/>
                <a:lumOff val="0"/>
                <a:lumMod val="110000"/>
                <a:satMod val="105000"/>
                <a:tint val="67000"/>
                <a:alpha val="30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-33333"/>
                <a:lumMod val="105000"/>
                <a:satMod val="103000"/>
                <a:tint val="73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33333"/>
                <a:lumMod val="105000"/>
                <a:satMod val="109000"/>
                <a:tint val="81000"/>
              </a:schemeClr>
            </a:gs>
          </a:gsLst>
        </a:gradFill>
      </dgm:spPr>
      <dgm:t>
        <a:bodyPr/>
        <a:lstStyle/>
        <a:p>
          <a:pPr>
            <a:buFont typeface="Symbol" pitchFamily="2" charset="2"/>
            <a:buNone/>
          </a:pPr>
          <a:r>
            <a:rPr lang="en-US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Hold necessary business training courses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DB2929-6476-0F43-93E5-BDA05DEB71C2}" type="parTrans" cxnId="{71738C69-8C4E-4441-890C-8B820C1B198D}">
      <dgm:prSet/>
      <dgm:spPr/>
      <dgm:t>
        <a:bodyPr/>
        <a:lstStyle/>
        <a:p>
          <a:endParaRPr lang="en-US"/>
        </a:p>
      </dgm:t>
    </dgm:pt>
    <dgm:pt modelId="{51DBF9A1-F7A9-654F-8D25-9AE291812D8A}" type="sibTrans" cxnId="{71738C69-8C4E-4441-890C-8B820C1B198D}">
      <dgm:prSet/>
      <dgm:spPr/>
      <dgm:t>
        <a:bodyPr/>
        <a:lstStyle/>
        <a:p>
          <a:endParaRPr lang="en-US"/>
        </a:p>
      </dgm:t>
    </dgm:pt>
    <dgm:pt modelId="{37287F81-D88E-0C4C-94CE-CBE08B1B9D29}">
      <dgm:prSet phldrT="[Text]" custT="1"/>
      <dgm:spPr>
        <a:gradFill rotWithShape="0">
          <a:gsLst>
            <a:gs pos="0">
              <a:schemeClr val="accent4">
                <a:hueOff val="0"/>
                <a:satOff val="0"/>
                <a:lumOff val="0"/>
                <a:lumMod val="110000"/>
                <a:satMod val="105000"/>
                <a:tint val="67000"/>
                <a:alpha val="20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-40000"/>
                <a:lumMod val="105000"/>
                <a:satMod val="103000"/>
                <a:tint val="73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lumMod val="105000"/>
                <a:satMod val="109000"/>
                <a:tint val="81000"/>
              </a:schemeClr>
            </a:gs>
          </a:gsLst>
        </a:gradFill>
      </dgm:spPr>
      <dgm:t>
        <a:bodyPr/>
        <a:lstStyle/>
        <a:p>
          <a:pPr>
            <a:buFont typeface="Symbol" pitchFamily="2" charset="2"/>
            <a:buNone/>
          </a:pPr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Specify priority economic sectors and identifying the opportunities within each sector 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05FA5A-D018-AE46-AB79-C978405B18A4}" type="parTrans" cxnId="{8199FB43-0C6D-614A-AEFE-80B6A57C2CC6}">
      <dgm:prSet/>
      <dgm:spPr/>
      <dgm:t>
        <a:bodyPr/>
        <a:lstStyle/>
        <a:p>
          <a:endParaRPr lang="en-US"/>
        </a:p>
      </dgm:t>
    </dgm:pt>
    <dgm:pt modelId="{7BDCD18D-EE4D-7043-BA6F-7EF8A29DBB89}" type="sibTrans" cxnId="{8199FB43-0C6D-614A-AEFE-80B6A57C2CC6}">
      <dgm:prSet/>
      <dgm:spPr/>
      <dgm:t>
        <a:bodyPr/>
        <a:lstStyle/>
        <a:p>
          <a:endParaRPr lang="en-US"/>
        </a:p>
      </dgm:t>
    </dgm:pt>
    <dgm:pt modelId="{683B2844-C3BC-714A-87EF-C147E84274D9}">
      <dgm:prSet custT="1"/>
      <dgm:spPr>
        <a:gradFill rotWithShape="0">
          <a:gsLst>
            <a:gs pos="0">
              <a:schemeClr val="accent4">
                <a:hueOff val="0"/>
                <a:satOff val="0"/>
                <a:lumOff val="0"/>
                <a:lumMod val="110000"/>
                <a:satMod val="105000"/>
                <a:tint val="67000"/>
                <a:alpha val="70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-6667"/>
                <a:lumMod val="105000"/>
                <a:satMod val="103000"/>
                <a:tint val="73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6667"/>
                <a:lumMod val="105000"/>
                <a:satMod val="109000"/>
                <a:tint val="81000"/>
              </a:schemeClr>
            </a:gs>
          </a:gsLst>
        </a:gradFill>
      </dgm:spPr>
      <dgm:t>
        <a:bodyPr/>
        <a:lstStyle/>
        <a:p>
          <a:pPr>
            <a:buFont typeface="Symbol" pitchFamily="2" charset="2"/>
            <a:buNone/>
          </a:pPr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Provide consultation to investors on related issues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10BB10-BB53-C840-8ACE-EE3512335EAD}" type="parTrans" cxnId="{7204FA7B-396F-FF4A-91F6-20CCB9F0A6DB}">
      <dgm:prSet/>
      <dgm:spPr/>
      <dgm:t>
        <a:bodyPr/>
        <a:lstStyle/>
        <a:p>
          <a:endParaRPr lang="en-US"/>
        </a:p>
      </dgm:t>
    </dgm:pt>
    <dgm:pt modelId="{E634E229-1250-0F4E-842A-399797230D4C}" type="sibTrans" cxnId="{7204FA7B-396F-FF4A-91F6-20CCB9F0A6DB}">
      <dgm:prSet/>
      <dgm:spPr/>
      <dgm:t>
        <a:bodyPr/>
        <a:lstStyle/>
        <a:p>
          <a:endParaRPr lang="en-US"/>
        </a:p>
      </dgm:t>
    </dgm:pt>
    <dgm:pt modelId="{844A8106-C798-9C48-9178-2FCF67C249CC}">
      <dgm:prSet custT="1"/>
      <dgm:spPr>
        <a:gradFill rotWithShape="0">
          <a:gsLst>
            <a:gs pos="0">
              <a:schemeClr val="accent4">
                <a:hueOff val="0"/>
                <a:satOff val="0"/>
                <a:lumOff val="0"/>
                <a:lumMod val="110000"/>
                <a:satMod val="105000"/>
                <a:tint val="67000"/>
                <a:alpha val="60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-13333"/>
                <a:lumMod val="105000"/>
                <a:satMod val="103000"/>
                <a:tint val="73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13333"/>
                <a:lumMod val="105000"/>
                <a:satMod val="109000"/>
                <a:tint val="81000"/>
              </a:schemeClr>
            </a:gs>
          </a:gsLst>
        </a:gradFill>
      </dgm:spPr>
      <dgm:t>
        <a:bodyPr/>
        <a:lstStyle/>
        <a:p>
          <a:pPr>
            <a:buFont typeface="Symbol" pitchFamily="2" charset="2"/>
            <a:buNone/>
          </a:pPr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Outline Iran’s current landscape for investment attraction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76A0E7-E789-D44F-8A07-B12F31670638}" type="parTrans" cxnId="{846742A5-2EA5-244A-87EF-64434EA64F19}">
      <dgm:prSet/>
      <dgm:spPr/>
      <dgm:t>
        <a:bodyPr/>
        <a:lstStyle/>
        <a:p>
          <a:endParaRPr lang="en-US"/>
        </a:p>
      </dgm:t>
    </dgm:pt>
    <dgm:pt modelId="{6BA7DCAA-3D92-514D-87D6-04C97E3BDC99}" type="sibTrans" cxnId="{846742A5-2EA5-244A-87EF-64434EA64F19}">
      <dgm:prSet/>
      <dgm:spPr/>
      <dgm:t>
        <a:bodyPr/>
        <a:lstStyle/>
        <a:p>
          <a:endParaRPr lang="en-US"/>
        </a:p>
      </dgm:t>
    </dgm:pt>
    <dgm:pt modelId="{B19A976D-82C2-EC46-B173-E24D5903AAFC}">
      <dgm:prSet custT="1"/>
      <dgm:spPr>
        <a:gradFill rotWithShape="0">
          <a:gsLst>
            <a:gs pos="0">
              <a:schemeClr val="accent4">
                <a:hueOff val="0"/>
                <a:satOff val="0"/>
                <a:lumOff val="0"/>
                <a:lumMod val="110000"/>
                <a:satMod val="105000"/>
                <a:tint val="67000"/>
                <a:alpha val="50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-20000"/>
                <a:lumMod val="105000"/>
                <a:satMod val="103000"/>
                <a:tint val="73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0000"/>
                <a:lumMod val="105000"/>
                <a:satMod val="109000"/>
                <a:tint val="81000"/>
              </a:schemeClr>
            </a:gs>
          </a:gsLst>
        </a:gradFill>
      </dgm:spPr>
      <dgm:t>
        <a:bodyPr/>
        <a:lstStyle/>
        <a:p>
          <a:pPr>
            <a:buFont typeface="Symbol" pitchFamily="2" charset="2"/>
            <a:buNone/>
          </a:pPr>
          <a:r>
            <a:rPr lang="en-US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Identify regulation gaps, and proposing mechanisms for facilitating investment processes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D99B15-1D7E-A94B-BA28-A84686262592}" type="parTrans" cxnId="{F197A034-EC50-8443-961C-CAB8248186CA}">
      <dgm:prSet/>
      <dgm:spPr/>
      <dgm:t>
        <a:bodyPr/>
        <a:lstStyle/>
        <a:p>
          <a:endParaRPr lang="en-US"/>
        </a:p>
      </dgm:t>
    </dgm:pt>
    <dgm:pt modelId="{D6F74924-868A-CE4C-9E9D-94842FD54BDF}" type="sibTrans" cxnId="{F197A034-EC50-8443-961C-CAB8248186CA}">
      <dgm:prSet/>
      <dgm:spPr/>
      <dgm:t>
        <a:bodyPr/>
        <a:lstStyle/>
        <a:p>
          <a:endParaRPr lang="en-US"/>
        </a:p>
      </dgm:t>
    </dgm:pt>
    <dgm:pt modelId="{E8CB0F90-3002-1F42-9BF2-8784A3818644}">
      <dgm:prSet custT="1"/>
      <dgm:spPr>
        <a:gradFill rotWithShape="0">
          <a:gsLst>
            <a:gs pos="0">
              <a:schemeClr val="accent4">
                <a:hueOff val="0"/>
                <a:satOff val="0"/>
                <a:lumOff val="0"/>
                <a:lumMod val="110000"/>
                <a:satMod val="105000"/>
                <a:tint val="67000"/>
                <a:alpha val="40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-26667"/>
                <a:lumMod val="105000"/>
                <a:satMod val="103000"/>
                <a:tint val="73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6667"/>
                <a:lumMod val="105000"/>
                <a:satMod val="109000"/>
                <a:tint val="81000"/>
              </a:schemeClr>
            </a:gs>
          </a:gsLst>
        </a:gradFill>
      </dgm:spPr>
      <dgm:t>
        <a:bodyPr/>
        <a:lstStyle/>
        <a:p>
          <a:pPr>
            <a:buFont typeface="Symbol" pitchFamily="2" charset="2"/>
            <a:buNone/>
          </a:pPr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Facilitate more active participation of private sector in the economy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1DFE3D-1AD3-DC44-A3BA-EEF8F15E39F4}" type="parTrans" cxnId="{C707CD81-8671-904E-81F2-941DBAE96B3D}">
      <dgm:prSet/>
      <dgm:spPr/>
      <dgm:t>
        <a:bodyPr/>
        <a:lstStyle/>
        <a:p>
          <a:endParaRPr lang="en-US"/>
        </a:p>
      </dgm:t>
    </dgm:pt>
    <dgm:pt modelId="{533B927E-794A-BC4E-89E4-27CD34BF1331}" type="sibTrans" cxnId="{C707CD81-8671-904E-81F2-941DBAE96B3D}">
      <dgm:prSet/>
      <dgm:spPr/>
      <dgm:t>
        <a:bodyPr/>
        <a:lstStyle/>
        <a:p>
          <a:endParaRPr lang="en-US"/>
        </a:p>
      </dgm:t>
    </dgm:pt>
    <dgm:pt modelId="{CD11E31F-9886-3F47-8015-FA20A0CB763D}">
      <dgm:prSet/>
      <dgm:spPr/>
      <dgm:t>
        <a:bodyPr/>
        <a:lstStyle/>
        <a:p>
          <a:endParaRPr lang="en-US"/>
        </a:p>
      </dgm:t>
    </dgm:pt>
    <dgm:pt modelId="{4522C3E4-F9D7-544D-8F6F-B51BC690CD0F}" type="parTrans" cxnId="{FE418552-5AC7-AA44-A2CE-25BE59796ECE}">
      <dgm:prSet/>
      <dgm:spPr/>
      <dgm:t>
        <a:bodyPr/>
        <a:lstStyle/>
        <a:p>
          <a:endParaRPr lang="en-US"/>
        </a:p>
      </dgm:t>
    </dgm:pt>
    <dgm:pt modelId="{2637AB65-7813-1F4D-91EE-5277679829CB}" type="sibTrans" cxnId="{FE418552-5AC7-AA44-A2CE-25BE59796ECE}">
      <dgm:prSet/>
      <dgm:spPr/>
      <dgm:t>
        <a:bodyPr/>
        <a:lstStyle/>
        <a:p>
          <a:endParaRPr lang="en-US"/>
        </a:p>
      </dgm:t>
    </dgm:pt>
    <dgm:pt modelId="{4D6BC82A-2E04-314E-B1AD-767BD31D83DB}">
      <dgm:prSet/>
      <dgm:spPr/>
      <dgm:t>
        <a:bodyPr/>
        <a:lstStyle/>
        <a:p>
          <a:endParaRPr lang="en-US"/>
        </a:p>
      </dgm:t>
    </dgm:pt>
    <dgm:pt modelId="{5CAA95F6-E015-1D49-96B9-6A7BDFCD54D9}" type="parTrans" cxnId="{31E5C464-B7D9-B94A-A1B2-9E3779CA90D0}">
      <dgm:prSet/>
      <dgm:spPr/>
      <dgm:t>
        <a:bodyPr/>
        <a:lstStyle/>
        <a:p>
          <a:endParaRPr lang="en-US"/>
        </a:p>
      </dgm:t>
    </dgm:pt>
    <dgm:pt modelId="{7E9BCAA2-670D-0E42-A770-A8F3DA7DA898}" type="sibTrans" cxnId="{31E5C464-B7D9-B94A-A1B2-9E3779CA90D0}">
      <dgm:prSet/>
      <dgm:spPr/>
      <dgm:t>
        <a:bodyPr/>
        <a:lstStyle/>
        <a:p>
          <a:endParaRPr lang="en-US"/>
        </a:p>
      </dgm:t>
    </dgm:pt>
    <dgm:pt modelId="{B87185E8-CD38-F846-98A8-3423C8865FB7}" type="pres">
      <dgm:prSet presAssocID="{9C537D50-F745-B742-8C57-67C981DC381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36A528B6-BC9A-AF4E-A8FC-BAEE88099AE7}" type="pres">
      <dgm:prSet presAssocID="{9C537D50-F745-B742-8C57-67C981DC3817}" presName="Name1" presStyleCnt="0"/>
      <dgm:spPr/>
      <dgm:t>
        <a:bodyPr/>
        <a:lstStyle/>
        <a:p>
          <a:endParaRPr lang="en-US"/>
        </a:p>
      </dgm:t>
    </dgm:pt>
    <dgm:pt modelId="{7D16A6A3-1D26-6B46-A5C6-5F76B8DA1350}" type="pres">
      <dgm:prSet presAssocID="{9C537D50-F745-B742-8C57-67C981DC3817}" presName="cycle" presStyleCnt="0"/>
      <dgm:spPr/>
      <dgm:t>
        <a:bodyPr/>
        <a:lstStyle/>
        <a:p>
          <a:endParaRPr lang="en-US"/>
        </a:p>
      </dgm:t>
    </dgm:pt>
    <dgm:pt modelId="{E2CB9717-F8A0-094A-8F25-2A83D88E8E70}" type="pres">
      <dgm:prSet presAssocID="{9C537D50-F745-B742-8C57-67C981DC3817}" presName="srcNode" presStyleLbl="node1" presStyleIdx="0" presStyleCnt="7"/>
      <dgm:spPr/>
      <dgm:t>
        <a:bodyPr/>
        <a:lstStyle/>
        <a:p>
          <a:endParaRPr lang="en-US"/>
        </a:p>
      </dgm:t>
    </dgm:pt>
    <dgm:pt modelId="{9A5EF3DD-5EA8-1343-8554-279349C2F6D3}" type="pres">
      <dgm:prSet presAssocID="{9C537D50-F745-B742-8C57-67C981DC3817}" presName="conn" presStyleLbl="parChTrans1D2" presStyleIdx="0" presStyleCnt="1"/>
      <dgm:spPr/>
      <dgm:t>
        <a:bodyPr/>
        <a:lstStyle/>
        <a:p>
          <a:endParaRPr lang="en-US"/>
        </a:p>
      </dgm:t>
    </dgm:pt>
    <dgm:pt modelId="{A2217694-F61E-954A-8C7C-561F642BBAF0}" type="pres">
      <dgm:prSet presAssocID="{9C537D50-F745-B742-8C57-67C981DC3817}" presName="extraNode" presStyleLbl="node1" presStyleIdx="0" presStyleCnt="7"/>
      <dgm:spPr/>
      <dgm:t>
        <a:bodyPr/>
        <a:lstStyle/>
        <a:p>
          <a:endParaRPr lang="en-US"/>
        </a:p>
      </dgm:t>
    </dgm:pt>
    <dgm:pt modelId="{5CEAFB09-73BA-2A47-A07F-DF63732477C2}" type="pres">
      <dgm:prSet presAssocID="{9C537D50-F745-B742-8C57-67C981DC3817}" presName="dstNode" presStyleLbl="node1" presStyleIdx="0" presStyleCnt="7"/>
      <dgm:spPr/>
      <dgm:t>
        <a:bodyPr/>
        <a:lstStyle/>
        <a:p>
          <a:endParaRPr lang="en-US"/>
        </a:p>
      </dgm:t>
    </dgm:pt>
    <dgm:pt modelId="{C37D7FE7-3E4B-7444-9E84-D65636F837EC}" type="pres">
      <dgm:prSet presAssocID="{812A2FC5-53C0-1E40-8006-E7E347F97E72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74AFC7-88B5-9145-B796-881187E5BA9A}" type="pres">
      <dgm:prSet presAssocID="{812A2FC5-53C0-1E40-8006-E7E347F97E72}" presName="accent_1" presStyleCnt="0"/>
      <dgm:spPr/>
      <dgm:t>
        <a:bodyPr/>
        <a:lstStyle/>
        <a:p>
          <a:endParaRPr lang="en-US"/>
        </a:p>
      </dgm:t>
    </dgm:pt>
    <dgm:pt modelId="{8DD66A72-0CEB-184E-AEFC-A2A34C4F1F44}" type="pres">
      <dgm:prSet presAssocID="{812A2FC5-53C0-1E40-8006-E7E347F97E72}" presName="accentRepeatNode" presStyleLbl="solidFgAcc1" presStyleIdx="0" presStyleCnt="7"/>
      <dgm:spPr>
        <a:gradFill rotWithShape="0">
          <a:gsLst>
            <a:gs pos="100000">
              <a:schemeClr val="bg2">
                <a:lumMod val="7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</a:gradFill>
      </dgm:spPr>
      <dgm:t>
        <a:bodyPr/>
        <a:lstStyle/>
        <a:p>
          <a:endParaRPr lang="en-US"/>
        </a:p>
      </dgm:t>
    </dgm:pt>
    <dgm:pt modelId="{9229E8A5-9A9A-8E46-B4D0-619C56D39465}" type="pres">
      <dgm:prSet presAssocID="{683B2844-C3BC-714A-87EF-C147E84274D9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18C28D-9ED9-774C-86FD-86D07F06D16A}" type="pres">
      <dgm:prSet presAssocID="{683B2844-C3BC-714A-87EF-C147E84274D9}" presName="accent_2" presStyleCnt="0"/>
      <dgm:spPr/>
      <dgm:t>
        <a:bodyPr/>
        <a:lstStyle/>
        <a:p>
          <a:endParaRPr lang="en-US"/>
        </a:p>
      </dgm:t>
    </dgm:pt>
    <dgm:pt modelId="{6009AE05-5C16-1F4E-837E-D371F2608929}" type="pres">
      <dgm:prSet presAssocID="{683B2844-C3BC-714A-87EF-C147E84274D9}" presName="accentRepeatNode" presStyleLbl="solidFgAcc1" presStyleIdx="1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CE275EB-4C82-C940-A822-02D6E97903D3}" type="pres">
      <dgm:prSet presAssocID="{844A8106-C798-9C48-9178-2FCF67C249CC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9DBBBE-A4DB-1547-87F8-7B48B1A6B773}" type="pres">
      <dgm:prSet presAssocID="{844A8106-C798-9C48-9178-2FCF67C249CC}" presName="accent_3" presStyleCnt="0"/>
      <dgm:spPr/>
      <dgm:t>
        <a:bodyPr/>
        <a:lstStyle/>
        <a:p>
          <a:endParaRPr lang="en-US"/>
        </a:p>
      </dgm:t>
    </dgm:pt>
    <dgm:pt modelId="{546595BA-B9B3-1147-9FEA-1ADE83313103}" type="pres">
      <dgm:prSet presAssocID="{844A8106-C798-9C48-9178-2FCF67C249CC}" presName="accentRepeatNode" presStyleLbl="solidFgAcc1" presStyleIdx="2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48602A0-A6BA-7047-B2DE-FF1DC4A6B43A}" type="pres">
      <dgm:prSet presAssocID="{B19A976D-82C2-EC46-B173-E24D5903AAFC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412D87-8D86-3D4E-9EB5-5E7A49C3272C}" type="pres">
      <dgm:prSet presAssocID="{B19A976D-82C2-EC46-B173-E24D5903AAFC}" presName="accent_4" presStyleCnt="0"/>
      <dgm:spPr/>
      <dgm:t>
        <a:bodyPr/>
        <a:lstStyle/>
        <a:p>
          <a:endParaRPr lang="en-US"/>
        </a:p>
      </dgm:t>
    </dgm:pt>
    <dgm:pt modelId="{5DA9899D-577A-5E4C-A323-718D86412A74}" type="pres">
      <dgm:prSet presAssocID="{B19A976D-82C2-EC46-B173-E24D5903AAFC}" presName="accentRepeatNode" presStyleLbl="solidFgAcc1" presStyleIdx="3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36F3351-E9A1-9443-A055-CB45E1267D20}" type="pres">
      <dgm:prSet presAssocID="{E8CB0F90-3002-1F42-9BF2-8784A3818644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DBC8AD-60DD-304E-8E3A-12F58C286F05}" type="pres">
      <dgm:prSet presAssocID="{E8CB0F90-3002-1F42-9BF2-8784A3818644}" presName="accent_5" presStyleCnt="0"/>
      <dgm:spPr/>
      <dgm:t>
        <a:bodyPr/>
        <a:lstStyle/>
        <a:p>
          <a:endParaRPr lang="en-US"/>
        </a:p>
      </dgm:t>
    </dgm:pt>
    <dgm:pt modelId="{483821FA-552F-434A-8DEF-C86CEE8653D6}" type="pres">
      <dgm:prSet presAssocID="{E8CB0F90-3002-1F42-9BF2-8784A3818644}" presName="accentRepeatNode" presStyleLbl="solidFgAcc1" presStyleIdx="4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3CB7E17-4151-5D41-A472-18D76AB485E2}" type="pres">
      <dgm:prSet presAssocID="{87E6F9B9-01F7-DF48-A3E0-6AF3B3D5C396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500DE3-5C60-C448-8B9C-318C5E9B9145}" type="pres">
      <dgm:prSet presAssocID="{87E6F9B9-01F7-DF48-A3E0-6AF3B3D5C396}" presName="accent_6" presStyleCnt="0"/>
      <dgm:spPr/>
      <dgm:t>
        <a:bodyPr/>
        <a:lstStyle/>
        <a:p>
          <a:endParaRPr lang="en-US"/>
        </a:p>
      </dgm:t>
    </dgm:pt>
    <dgm:pt modelId="{59E4B0F2-F0FF-484C-BE62-B06C24AEBFFB}" type="pres">
      <dgm:prSet presAssocID="{87E6F9B9-01F7-DF48-A3E0-6AF3B3D5C396}" presName="accentRepeatNode" presStyleLbl="solidFgAcc1" presStyleIdx="5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B57AE73-F02C-F143-BDA3-AEAC1ACBCE7C}" type="pres">
      <dgm:prSet presAssocID="{37287F81-D88E-0C4C-94CE-CBE08B1B9D29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D49230-AC6F-6045-8995-47FF44A50BB4}" type="pres">
      <dgm:prSet presAssocID="{37287F81-D88E-0C4C-94CE-CBE08B1B9D29}" presName="accent_7" presStyleCnt="0"/>
      <dgm:spPr/>
      <dgm:t>
        <a:bodyPr/>
        <a:lstStyle/>
        <a:p>
          <a:endParaRPr lang="en-US"/>
        </a:p>
      </dgm:t>
    </dgm:pt>
    <dgm:pt modelId="{D174F7B5-CD08-554B-9E4D-05E7DEC05010}" type="pres">
      <dgm:prSet presAssocID="{37287F81-D88E-0C4C-94CE-CBE08B1B9D29}" presName="accentRepeatNode" presStyleLbl="solidFgAcc1" presStyleIdx="6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BE083946-0223-E140-A723-6FCD61914C0F}" type="presOf" srcId="{844A8106-C798-9C48-9178-2FCF67C249CC}" destId="{9CE275EB-4C82-C940-A822-02D6E97903D3}" srcOrd="0" destOrd="0" presId="urn:microsoft.com/office/officeart/2008/layout/VerticalCurvedList"/>
    <dgm:cxn modelId="{E64CCCF2-F5FE-6944-9A5B-4F53981BB123}" type="presOf" srcId="{87E6F9B9-01F7-DF48-A3E0-6AF3B3D5C396}" destId="{23CB7E17-4151-5D41-A472-18D76AB485E2}" srcOrd="0" destOrd="0" presId="urn:microsoft.com/office/officeart/2008/layout/VerticalCurvedList"/>
    <dgm:cxn modelId="{B9846259-1010-2C43-9728-1F27406CB7A1}" type="presOf" srcId="{37287F81-D88E-0C4C-94CE-CBE08B1B9D29}" destId="{AB57AE73-F02C-F143-BDA3-AEAC1ACBCE7C}" srcOrd="0" destOrd="0" presId="urn:microsoft.com/office/officeart/2008/layout/VerticalCurvedList"/>
    <dgm:cxn modelId="{7204FA7B-396F-FF4A-91F6-20CCB9F0A6DB}" srcId="{9C537D50-F745-B742-8C57-67C981DC3817}" destId="{683B2844-C3BC-714A-87EF-C147E84274D9}" srcOrd="1" destOrd="0" parTransId="{6D10BB10-BB53-C840-8ACE-EE3512335EAD}" sibTransId="{E634E229-1250-0F4E-842A-399797230D4C}"/>
    <dgm:cxn modelId="{71738C69-8C4E-4441-890C-8B820C1B198D}" srcId="{9C537D50-F745-B742-8C57-67C981DC3817}" destId="{87E6F9B9-01F7-DF48-A3E0-6AF3B3D5C396}" srcOrd="5" destOrd="0" parTransId="{44DB2929-6476-0F43-93E5-BDA05DEB71C2}" sibTransId="{51DBF9A1-F7A9-654F-8D25-9AE291812D8A}"/>
    <dgm:cxn modelId="{A65BC1DD-542D-AE49-A482-5F37255DD962}" srcId="{9C537D50-F745-B742-8C57-67C981DC3817}" destId="{812A2FC5-53C0-1E40-8006-E7E347F97E72}" srcOrd="0" destOrd="0" parTransId="{576956D2-1932-F84C-B2C5-8CBCB019812D}" sibTransId="{C45D7D42-912C-EC47-AA9B-FA91F5D1403D}"/>
    <dgm:cxn modelId="{846742A5-2EA5-244A-87EF-64434EA64F19}" srcId="{9C537D50-F745-B742-8C57-67C981DC3817}" destId="{844A8106-C798-9C48-9178-2FCF67C249CC}" srcOrd="2" destOrd="0" parTransId="{3776A0E7-E789-D44F-8A07-B12F31670638}" sibTransId="{6BA7DCAA-3D92-514D-87D6-04C97E3BDC99}"/>
    <dgm:cxn modelId="{654591A0-B636-D642-AE0A-4E0C3E9A58B1}" type="presOf" srcId="{9C537D50-F745-B742-8C57-67C981DC3817}" destId="{B87185E8-CD38-F846-98A8-3423C8865FB7}" srcOrd="0" destOrd="0" presId="urn:microsoft.com/office/officeart/2008/layout/VerticalCurvedList"/>
    <dgm:cxn modelId="{566A1B65-8DDE-F843-9FBA-9058D3772048}" type="presOf" srcId="{683B2844-C3BC-714A-87EF-C147E84274D9}" destId="{9229E8A5-9A9A-8E46-B4D0-619C56D39465}" srcOrd="0" destOrd="0" presId="urn:microsoft.com/office/officeart/2008/layout/VerticalCurvedList"/>
    <dgm:cxn modelId="{933F59CF-21D1-164E-A120-DDF949856D3C}" type="presOf" srcId="{E8CB0F90-3002-1F42-9BF2-8784A3818644}" destId="{636F3351-E9A1-9443-A055-CB45E1267D20}" srcOrd="0" destOrd="0" presId="urn:microsoft.com/office/officeart/2008/layout/VerticalCurvedList"/>
    <dgm:cxn modelId="{D21142A9-E69B-AB49-9345-276F241D1CF1}" type="presOf" srcId="{B19A976D-82C2-EC46-B173-E24D5903AAFC}" destId="{E48602A0-A6BA-7047-B2DE-FF1DC4A6B43A}" srcOrd="0" destOrd="0" presId="urn:microsoft.com/office/officeart/2008/layout/VerticalCurvedList"/>
    <dgm:cxn modelId="{7A2A930C-0722-614E-8E7B-3C32BCCC7553}" type="presOf" srcId="{C45D7D42-912C-EC47-AA9B-FA91F5D1403D}" destId="{9A5EF3DD-5EA8-1343-8554-279349C2F6D3}" srcOrd="0" destOrd="0" presId="urn:microsoft.com/office/officeart/2008/layout/VerticalCurvedList"/>
    <dgm:cxn modelId="{8199FB43-0C6D-614A-AEFE-80B6A57C2CC6}" srcId="{9C537D50-F745-B742-8C57-67C981DC3817}" destId="{37287F81-D88E-0C4C-94CE-CBE08B1B9D29}" srcOrd="6" destOrd="0" parTransId="{FD05FA5A-D018-AE46-AB79-C978405B18A4}" sibTransId="{7BDCD18D-EE4D-7043-BA6F-7EF8A29DBB89}"/>
    <dgm:cxn modelId="{31E5C464-B7D9-B94A-A1B2-9E3779CA90D0}" srcId="{9C537D50-F745-B742-8C57-67C981DC3817}" destId="{4D6BC82A-2E04-314E-B1AD-767BD31D83DB}" srcOrd="7" destOrd="0" parTransId="{5CAA95F6-E015-1D49-96B9-6A7BDFCD54D9}" sibTransId="{7E9BCAA2-670D-0E42-A770-A8F3DA7DA898}"/>
    <dgm:cxn modelId="{C707CD81-8671-904E-81F2-941DBAE96B3D}" srcId="{9C537D50-F745-B742-8C57-67C981DC3817}" destId="{E8CB0F90-3002-1F42-9BF2-8784A3818644}" srcOrd="4" destOrd="0" parTransId="{721DFE3D-1AD3-DC44-A3BA-EEF8F15E39F4}" sibTransId="{533B927E-794A-BC4E-89E4-27CD34BF1331}"/>
    <dgm:cxn modelId="{F197A034-EC50-8443-961C-CAB8248186CA}" srcId="{9C537D50-F745-B742-8C57-67C981DC3817}" destId="{B19A976D-82C2-EC46-B173-E24D5903AAFC}" srcOrd="3" destOrd="0" parTransId="{79D99B15-1D7E-A94B-BA28-A84686262592}" sibTransId="{D6F74924-868A-CE4C-9E9D-94842FD54BDF}"/>
    <dgm:cxn modelId="{FE418552-5AC7-AA44-A2CE-25BE59796ECE}" srcId="{9C537D50-F745-B742-8C57-67C981DC3817}" destId="{CD11E31F-9886-3F47-8015-FA20A0CB763D}" srcOrd="8" destOrd="0" parTransId="{4522C3E4-F9D7-544D-8F6F-B51BC690CD0F}" sibTransId="{2637AB65-7813-1F4D-91EE-5277679829CB}"/>
    <dgm:cxn modelId="{E5AB38C3-E4D0-F641-867A-536B401F782A}" type="presOf" srcId="{812A2FC5-53C0-1E40-8006-E7E347F97E72}" destId="{C37D7FE7-3E4B-7444-9E84-D65636F837EC}" srcOrd="0" destOrd="0" presId="urn:microsoft.com/office/officeart/2008/layout/VerticalCurvedList"/>
    <dgm:cxn modelId="{3FE308C6-5FF1-1044-8C52-37EDB9EB5B35}" type="presParOf" srcId="{B87185E8-CD38-F846-98A8-3423C8865FB7}" destId="{36A528B6-BC9A-AF4E-A8FC-BAEE88099AE7}" srcOrd="0" destOrd="0" presId="urn:microsoft.com/office/officeart/2008/layout/VerticalCurvedList"/>
    <dgm:cxn modelId="{085BBEF0-0DAD-474F-BCC0-2FCC6B902398}" type="presParOf" srcId="{36A528B6-BC9A-AF4E-A8FC-BAEE88099AE7}" destId="{7D16A6A3-1D26-6B46-A5C6-5F76B8DA1350}" srcOrd="0" destOrd="0" presId="urn:microsoft.com/office/officeart/2008/layout/VerticalCurvedList"/>
    <dgm:cxn modelId="{5704726E-C71B-FB45-ACBD-03A80B5C3D6D}" type="presParOf" srcId="{7D16A6A3-1D26-6B46-A5C6-5F76B8DA1350}" destId="{E2CB9717-F8A0-094A-8F25-2A83D88E8E70}" srcOrd="0" destOrd="0" presId="urn:microsoft.com/office/officeart/2008/layout/VerticalCurvedList"/>
    <dgm:cxn modelId="{C939C01C-5D2E-9C48-AAA8-396D58845992}" type="presParOf" srcId="{7D16A6A3-1D26-6B46-A5C6-5F76B8DA1350}" destId="{9A5EF3DD-5EA8-1343-8554-279349C2F6D3}" srcOrd="1" destOrd="0" presId="urn:microsoft.com/office/officeart/2008/layout/VerticalCurvedList"/>
    <dgm:cxn modelId="{40139589-3D02-3749-8784-BE38FCAD913D}" type="presParOf" srcId="{7D16A6A3-1D26-6B46-A5C6-5F76B8DA1350}" destId="{A2217694-F61E-954A-8C7C-561F642BBAF0}" srcOrd="2" destOrd="0" presId="urn:microsoft.com/office/officeart/2008/layout/VerticalCurvedList"/>
    <dgm:cxn modelId="{A839134E-48BC-4049-B919-6C7F4AC39D83}" type="presParOf" srcId="{7D16A6A3-1D26-6B46-A5C6-5F76B8DA1350}" destId="{5CEAFB09-73BA-2A47-A07F-DF63732477C2}" srcOrd="3" destOrd="0" presId="urn:microsoft.com/office/officeart/2008/layout/VerticalCurvedList"/>
    <dgm:cxn modelId="{04605C35-34A8-8045-931E-33635A79F207}" type="presParOf" srcId="{36A528B6-BC9A-AF4E-A8FC-BAEE88099AE7}" destId="{C37D7FE7-3E4B-7444-9E84-D65636F837EC}" srcOrd="1" destOrd="0" presId="urn:microsoft.com/office/officeart/2008/layout/VerticalCurvedList"/>
    <dgm:cxn modelId="{78B06F98-7FFB-854B-B581-80582A8180A1}" type="presParOf" srcId="{36A528B6-BC9A-AF4E-A8FC-BAEE88099AE7}" destId="{9A74AFC7-88B5-9145-B796-881187E5BA9A}" srcOrd="2" destOrd="0" presId="urn:microsoft.com/office/officeart/2008/layout/VerticalCurvedList"/>
    <dgm:cxn modelId="{ABCC20AD-DD6D-B646-8981-0035C9839B5E}" type="presParOf" srcId="{9A74AFC7-88B5-9145-B796-881187E5BA9A}" destId="{8DD66A72-0CEB-184E-AEFC-A2A34C4F1F44}" srcOrd="0" destOrd="0" presId="urn:microsoft.com/office/officeart/2008/layout/VerticalCurvedList"/>
    <dgm:cxn modelId="{8A66C1BF-32A3-CF4B-A0A9-D2FDD5FCE07B}" type="presParOf" srcId="{36A528B6-BC9A-AF4E-A8FC-BAEE88099AE7}" destId="{9229E8A5-9A9A-8E46-B4D0-619C56D39465}" srcOrd="3" destOrd="0" presId="urn:microsoft.com/office/officeart/2008/layout/VerticalCurvedList"/>
    <dgm:cxn modelId="{6D3DB36F-4263-394D-9811-16FDC3427DE7}" type="presParOf" srcId="{36A528B6-BC9A-AF4E-A8FC-BAEE88099AE7}" destId="{F018C28D-9ED9-774C-86FD-86D07F06D16A}" srcOrd="4" destOrd="0" presId="urn:microsoft.com/office/officeart/2008/layout/VerticalCurvedList"/>
    <dgm:cxn modelId="{789D05A4-DDDC-F940-AB77-3A95BF957760}" type="presParOf" srcId="{F018C28D-9ED9-774C-86FD-86D07F06D16A}" destId="{6009AE05-5C16-1F4E-837E-D371F2608929}" srcOrd="0" destOrd="0" presId="urn:microsoft.com/office/officeart/2008/layout/VerticalCurvedList"/>
    <dgm:cxn modelId="{B8B5F280-792D-E34F-9B28-22E52D3AC6ED}" type="presParOf" srcId="{36A528B6-BC9A-AF4E-A8FC-BAEE88099AE7}" destId="{9CE275EB-4C82-C940-A822-02D6E97903D3}" srcOrd="5" destOrd="0" presId="urn:microsoft.com/office/officeart/2008/layout/VerticalCurvedList"/>
    <dgm:cxn modelId="{596C2B1C-8E27-414C-84B8-40C49FB9BAA9}" type="presParOf" srcId="{36A528B6-BC9A-AF4E-A8FC-BAEE88099AE7}" destId="{189DBBBE-A4DB-1547-87F8-7B48B1A6B773}" srcOrd="6" destOrd="0" presId="urn:microsoft.com/office/officeart/2008/layout/VerticalCurvedList"/>
    <dgm:cxn modelId="{5EB3948D-6F65-FB42-8AF0-98DDF39A26A0}" type="presParOf" srcId="{189DBBBE-A4DB-1547-87F8-7B48B1A6B773}" destId="{546595BA-B9B3-1147-9FEA-1ADE83313103}" srcOrd="0" destOrd="0" presId="urn:microsoft.com/office/officeart/2008/layout/VerticalCurvedList"/>
    <dgm:cxn modelId="{A471947B-3191-4348-9144-D72F0B3A197A}" type="presParOf" srcId="{36A528B6-BC9A-AF4E-A8FC-BAEE88099AE7}" destId="{E48602A0-A6BA-7047-B2DE-FF1DC4A6B43A}" srcOrd="7" destOrd="0" presId="urn:microsoft.com/office/officeart/2008/layout/VerticalCurvedList"/>
    <dgm:cxn modelId="{E58E231A-9C62-764B-9E08-4AED82548110}" type="presParOf" srcId="{36A528B6-BC9A-AF4E-A8FC-BAEE88099AE7}" destId="{95412D87-8D86-3D4E-9EB5-5E7A49C3272C}" srcOrd="8" destOrd="0" presId="urn:microsoft.com/office/officeart/2008/layout/VerticalCurvedList"/>
    <dgm:cxn modelId="{E5D5452C-679D-7B4F-932E-E9AF7220A79E}" type="presParOf" srcId="{95412D87-8D86-3D4E-9EB5-5E7A49C3272C}" destId="{5DA9899D-577A-5E4C-A323-718D86412A74}" srcOrd="0" destOrd="0" presId="urn:microsoft.com/office/officeart/2008/layout/VerticalCurvedList"/>
    <dgm:cxn modelId="{A5BEFF3C-C4BB-2645-84BB-FB68110EC3DB}" type="presParOf" srcId="{36A528B6-BC9A-AF4E-A8FC-BAEE88099AE7}" destId="{636F3351-E9A1-9443-A055-CB45E1267D20}" srcOrd="9" destOrd="0" presId="urn:microsoft.com/office/officeart/2008/layout/VerticalCurvedList"/>
    <dgm:cxn modelId="{4C6198EB-5B17-5543-9624-FAEEE59E2335}" type="presParOf" srcId="{36A528B6-BC9A-AF4E-A8FC-BAEE88099AE7}" destId="{25DBC8AD-60DD-304E-8E3A-12F58C286F05}" srcOrd="10" destOrd="0" presId="urn:microsoft.com/office/officeart/2008/layout/VerticalCurvedList"/>
    <dgm:cxn modelId="{5CCB4E2F-476C-2D48-9BBA-544F2902ABB1}" type="presParOf" srcId="{25DBC8AD-60DD-304E-8E3A-12F58C286F05}" destId="{483821FA-552F-434A-8DEF-C86CEE8653D6}" srcOrd="0" destOrd="0" presId="urn:microsoft.com/office/officeart/2008/layout/VerticalCurvedList"/>
    <dgm:cxn modelId="{D9F8831A-A743-F34B-AD69-FA15439039F5}" type="presParOf" srcId="{36A528B6-BC9A-AF4E-A8FC-BAEE88099AE7}" destId="{23CB7E17-4151-5D41-A472-18D76AB485E2}" srcOrd="11" destOrd="0" presId="urn:microsoft.com/office/officeart/2008/layout/VerticalCurvedList"/>
    <dgm:cxn modelId="{5A0A3158-FC7E-DE44-A984-9E265E726B29}" type="presParOf" srcId="{36A528B6-BC9A-AF4E-A8FC-BAEE88099AE7}" destId="{47500DE3-5C60-C448-8B9C-318C5E9B9145}" srcOrd="12" destOrd="0" presId="urn:microsoft.com/office/officeart/2008/layout/VerticalCurvedList"/>
    <dgm:cxn modelId="{F8E6DCFF-A1A1-3E44-9CA3-A440FB02C354}" type="presParOf" srcId="{47500DE3-5C60-C448-8B9C-318C5E9B9145}" destId="{59E4B0F2-F0FF-484C-BE62-B06C24AEBFFB}" srcOrd="0" destOrd="0" presId="urn:microsoft.com/office/officeart/2008/layout/VerticalCurvedList"/>
    <dgm:cxn modelId="{849C42D6-8644-DA41-9C63-2861BD5A6DA5}" type="presParOf" srcId="{36A528B6-BC9A-AF4E-A8FC-BAEE88099AE7}" destId="{AB57AE73-F02C-F143-BDA3-AEAC1ACBCE7C}" srcOrd="13" destOrd="0" presId="urn:microsoft.com/office/officeart/2008/layout/VerticalCurvedList"/>
    <dgm:cxn modelId="{F43DED7A-0179-F643-A7C0-E6905DED9ED2}" type="presParOf" srcId="{36A528B6-BC9A-AF4E-A8FC-BAEE88099AE7}" destId="{3BD49230-AC6F-6045-8995-47FF44A50BB4}" srcOrd="14" destOrd="0" presId="urn:microsoft.com/office/officeart/2008/layout/VerticalCurvedList"/>
    <dgm:cxn modelId="{5ABF0D9F-B6D4-004F-A042-BBB538BE4B72}" type="presParOf" srcId="{3BD49230-AC6F-6045-8995-47FF44A50BB4}" destId="{D174F7B5-CD08-554B-9E4D-05E7DEC05010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E52E85-2EC8-C741-A3C7-7081F49C9858}" type="doc">
      <dgm:prSet loTypeId="urn:microsoft.com/office/officeart/2005/8/layout/list1" loCatId="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5A8DF765-D8AD-024A-95A5-E41BA0F00634}">
      <dgm:prSet phldrT="[Text]" custT="1"/>
      <dgm:spPr/>
      <dgm:t>
        <a:bodyPr/>
        <a:lstStyle/>
        <a:p>
          <a:pPr algn="ctr" rtl="0"/>
          <a:r>
            <a:rPr lang="en-US" sz="2400" b="0" dirty="0">
              <a:latin typeface="Times New Roman" panose="02020603050405020304" pitchFamily="18" charset="0"/>
              <a:cs typeface="Times New Roman" panose="02020603050405020304" pitchFamily="18" charset="0"/>
            </a:rPr>
            <a:t>Third country (alongside Turkey) in the world in terms of diversity of agricultural products (FAO)</a:t>
          </a:r>
        </a:p>
      </dgm:t>
    </dgm:pt>
    <dgm:pt modelId="{E6E02439-FA90-244A-AAB9-5AEC98872EDE}" type="parTrans" cxnId="{D4A308EA-92C2-4C48-8004-3627DB234D12}">
      <dgm:prSet/>
      <dgm:spPr/>
      <dgm:t>
        <a:bodyPr/>
        <a:lstStyle/>
        <a:p>
          <a:endParaRPr lang="en-US"/>
        </a:p>
      </dgm:t>
    </dgm:pt>
    <dgm:pt modelId="{816B1B05-D449-084C-AFDF-7347B8D3EF20}" type="sibTrans" cxnId="{D4A308EA-92C2-4C48-8004-3627DB234D12}">
      <dgm:prSet/>
      <dgm:spPr/>
      <dgm:t>
        <a:bodyPr/>
        <a:lstStyle/>
        <a:p>
          <a:endParaRPr lang="en-US"/>
        </a:p>
      </dgm:t>
    </dgm:pt>
    <dgm:pt modelId="{22F067FA-02BD-3341-B80B-3C9B9016D5A0}">
      <dgm:prSet phldrT="[Text]" custT="1"/>
      <dgm:spPr>
        <a:solidFill>
          <a:schemeClr val="accent6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pPr algn="ctr"/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15 million hectares total cultivated area</a:t>
          </a:r>
          <a:endParaRPr lang="en-US" sz="2400" dirty="0"/>
        </a:p>
      </dgm:t>
    </dgm:pt>
    <dgm:pt modelId="{F7511B8B-AA5F-5E44-B383-33045865E096}" type="parTrans" cxnId="{56E72932-31FC-B146-BB1F-DA8F2748D877}">
      <dgm:prSet/>
      <dgm:spPr/>
      <dgm:t>
        <a:bodyPr/>
        <a:lstStyle/>
        <a:p>
          <a:endParaRPr lang="en-US"/>
        </a:p>
      </dgm:t>
    </dgm:pt>
    <dgm:pt modelId="{DB4FC8EE-CE14-EC48-96A5-5C75B45ED7FF}" type="sibTrans" cxnId="{56E72932-31FC-B146-BB1F-DA8F2748D877}">
      <dgm:prSet/>
      <dgm:spPr/>
      <dgm:t>
        <a:bodyPr/>
        <a:lstStyle/>
        <a:p>
          <a:endParaRPr lang="en-US"/>
        </a:p>
      </dgm:t>
    </dgm:pt>
    <dgm:pt modelId="{B9E11B47-BFDD-2340-8A50-CD8FEE794554}">
      <dgm:prSet phldrT="[Text]" custT="1"/>
      <dgm:spPr>
        <a:solidFill>
          <a:schemeClr val="accent6">
            <a:hueOff val="0"/>
            <a:satOff val="0"/>
            <a:lumOff val="0"/>
            <a:alpha val="30000"/>
          </a:schemeClr>
        </a:solidFill>
      </dgm:spPr>
      <dgm:t>
        <a:bodyPr/>
        <a:lstStyle/>
        <a:p>
          <a:pPr algn="ctr"/>
          <a:r>
            <a: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Around $80 billion worth of contribution to the country’s GDP</a:t>
          </a:r>
          <a:endParaRPr lang="en-US" sz="2400" dirty="0">
            <a:solidFill>
              <a:schemeClr val="bg1"/>
            </a:solidFill>
          </a:endParaRPr>
        </a:p>
      </dgm:t>
    </dgm:pt>
    <dgm:pt modelId="{18D32085-6229-D742-8715-FC6C82C14A99}" type="parTrans" cxnId="{8F8986F4-8CF3-D845-953A-2537732742C5}">
      <dgm:prSet/>
      <dgm:spPr/>
      <dgm:t>
        <a:bodyPr/>
        <a:lstStyle/>
        <a:p>
          <a:endParaRPr lang="en-US"/>
        </a:p>
      </dgm:t>
    </dgm:pt>
    <dgm:pt modelId="{47B3A09C-C4EE-B54D-A96F-9E97FA70E782}" type="sibTrans" cxnId="{8F8986F4-8CF3-D845-953A-2537732742C5}">
      <dgm:prSet/>
      <dgm:spPr/>
      <dgm:t>
        <a:bodyPr/>
        <a:lstStyle/>
        <a:p>
          <a:endParaRPr lang="en-US"/>
        </a:p>
      </dgm:t>
    </dgm:pt>
    <dgm:pt modelId="{CB3261BA-D57F-0541-B29E-0C5A676DB1E1}">
      <dgm:prSet custT="1"/>
      <dgm:spPr>
        <a:solidFill>
          <a:schemeClr val="accent6">
            <a:hueOff val="0"/>
            <a:satOff val="0"/>
            <a:lumOff val="0"/>
            <a:alpha val="70000"/>
          </a:schemeClr>
        </a:solidFill>
      </dgm:spPr>
      <dgm:t>
        <a:bodyPr/>
        <a:lstStyle/>
        <a:p>
          <a:pPr algn="ctr" rtl="0"/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To create an estimated of 250,000 jobs by 2035 (McKinsey and co)</a:t>
          </a:r>
        </a:p>
      </dgm:t>
    </dgm:pt>
    <dgm:pt modelId="{83A729F0-03FB-DB4F-B811-7C5C0AB6CBD2}" type="parTrans" cxnId="{BC51A50C-2C8C-E44E-B716-796F295D858E}">
      <dgm:prSet/>
      <dgm:spPr/>
      <dgm:t>
        <a:bodyPr/>
        <a:lstStyle/>
        <a:p>
          <a:endParaRPr lang="en-US"/>
        </a:p>
      </dgm:t>
    </dgm:pt>
    <dgm:pt modelId="{1F5D9758-CB9D-C94A-BD9B-AA7BD8CB339A}" type="sibTrans" cxnId="{BC51A50C-2C8C-E44E-B716-796F295D858E}">
      <dgm:prSet/>
      <dgm:spPr/>
      <dgm:t>
        <a:bodyPr/>
        <a:lstStyle/>
        <a:p>
          <a:endParaRPr lang="en-US"/>
        </a:p>
      </dgm:t>
    </dgm:pt>
    <dgm:pt modelId="{99984654-B790-7F45-9270-55B9E0CFAAC0}" type="pres">
      <dgm:prSet presAssocID="{FFE52E85-2EC8-C741-A3C7-7081F49C985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030D1E-F043-854A-B52F-783D6022D415}" type="pres">
      <dgm:prSet presAssocID="{5A8DF765-D8AD-024A-95A5-E41BA0F00634}" presName="parentLin" presStyleCnt="0"/>
      <dgm:spPr/>
    </dgm:pt>
    <dgm:pt modelId="{B0C64A03-ADCC-5043-B6CD-AFD3644C81D6}" type="pres">
      <dgm:prSet presAssocID="{5A8DF765-D8AD-024A-95A5-E41BA0F00634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98DC7280-1BD3-4D4F-8A2F-9B8E24A776EC}" type="pres">
      <dgm:prSet presAssocID="{5A8DF765-D8AD-024A-95A5-E41BA0F00634}" presName="parentText" presStyleLbl="node1" presStyleIdx="0" presStyleCnt="4" custScaleX="100000" custScaleY="195743" custLinFactX="-736" custLinFactNeighborX="-100000" custLinFactNeighborY="-1590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CDF7FE-2FF8-CA48-9E90-915C820CC474}" type="pres">
      <dgm:prSet presAssocID="{5A8DF765-D8AD-024A-95A5-E41BA0F00634}" presName="negativeSpace" presStyleCnt="0"/>
      <dgm:spPr/>
    </dgm:pt>
    <dgm:pt modelId="{02DC544B-811F-C84E-A640-0D0D118AD108}" type="pres">
      <dgm:prSet presAssocID="{5A8DF765-D8AD-024A-95A5-E41BA0F00634}" presName="childText" presStyleLbl="conFgAcc1" presStyleIdx="0" presStyleCnt="4" custScaleX="28131" custLinFactY="-100000" custLinFactNeighborX="70323" custLinFactNeighborY="-108717">
        <dgm:presLayoutVars>
          <dgm:bulletEnabled val="1"/>
        </dgm:presLayoutVars>
      </dgm:prSet>
      <dgm:spPr>
        <a:ln>
          <a:noFill/>
        </a:ln>
      </dgm:spPr>
    </dgm:pt>
    <dgm:pt modelId="{D550F7B7-4D0E-FE49-9B04-FF6DE82BE64F}" type="pres">
      <dgm:prSet presAssocID="{816B1B05-D449-084C-AFDF-7347B8D3EF20}" presName="spaceBetweenRectangles" presStyleCnt="0"/>
      <dgm:spPr/>
    </dgm:pt>
    <dgm:pt modelId="{3E4771A2-1D9F-AE4F-80D3-F33D94F2BB2B}" type="pres">
      <dgm:prSet presAssocID="{CB3261BA-D57F-0541-B29E-0C5A676DB1E1}" presName="parentLin" presStyleCnt="0"/>
      <dgm:spPr/>
    </dgm:pt>
    <dgm:pt modelId="{50361602-BCA3-6D49-A83E-4819133E0686}" type="pres">
      <dgm:prSet presAssocID="{CB3261BA-D57F-0541-B29E-0C5A676DB1E1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36138141-4B2C-1548-AC0E-3DB45A064C2D}" type="pres">
      <dgm:prSet presAssocID="{CB3261BA-D57F-0541-B29E-0C5A676DB1E1}" presName="parentText" presStyleLbl="node1" presStyleIdx="1" presStyleCnt="4" custScaleX="100792" custScaleY="201950" custLinFactX="-1985" custLinFactNeighborX="-100000" custLinFactNeighborY="-312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5DC014-924F-7A47-BB66-578C71D970B2}" type="pres">
      <dgm:prSet presAssocID="{CB3261BA-D57F-0541-B29E-0C5A676DB1E1}" presName="negativeSpace" presStyleCnt="0"/>
      <dgm:spPr/>
    </dgm:pt>
    <dgm:pt modelId="{129442B1-687C-BC4C-8898-9E399D5C7132}" type="pres">
      <dgm:prSet presAssocID="{CB3261BA-D57F-0541-B29E-0C5A676DB1E1}" presName="childText" presStyleLbl="conFgAcc1" presStyleIdx="1" presStyleCnt="4" custScaleX="19292" custLinFactY="-81326" custLinFactNeighborX="71944" custLinFactNeighborY="-100000">
        <dgm:presLayoutVars>
          <dgm:bulletEnabled val="1"/>
        </dgm:presLayoutVars>
      </dgm:prSet>
      <dgm:spPr>
        <a:solidFill>
          <a:schemeClr val="lt1">
            <a:hueOff val="0"/>
            <a:satOff val="0"/>
            <a:lumOff val="0"/>
            <a:alpha val="70000"/>
          </a:schemeClr>
        </a:solidFill>
        <a:ln>
          <a:noFill/>
        </a:ln>
      </dgm:spPr>
    </dgm:pt>
    <dgm:pt modelId="{BE28E0F5-CE20-A849-93DA-F074389CE5D4}" type="pres">
      <dgm:prSet presAssocID="{1F5D9758-CB9D-C94A-BD9B-AA7BD8CB339A}" presName="spaceBetweenRectangles" presStyleCnt="0"/>
      <dgm:spPr/>
    </dgm:pt>
    <dgm:pt modelId="{883777A2-75E4-4848-8945-B41EF7D1EBF4}" type="pres">
      <dgm:prSet presAssocID="{22F067FA-02BD-3341-B80B-3C9B9016D5A0}" presName="parentLin" presStyleCnt="0"/>
      <dgm:spPr/>
    </dgm:pt>
    <dgm:pt modelId="{153863B9-BCC9-FA4C-828B-0AF575462CE5}" type="pres">
      <dgm:prSet presAssocID="{22F067FA-02BD-3341-B80B-3C9B9016D5A0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8C80C749-FE51-AB46-8226-C4D6A840961E}" type="pres">
      <dgm:prSet presAssocID="{22F067FA-02BD-3341-B80B-3C9B9016D5A0}" presName="parentText" presStyleLbl="node1" presStyleIdx="2" presStyleCnt="4" custScaleX="101466" custScaleY="206586" custLinFactX="-49" custLinFactNeighborX="-100000" custLinFactNeighborY="29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1ED8F5-EBDF-E846-B80A-20EADD4CEF34}" type="pres">
      <dgm:prSet presAssocID="{22F067FA-02BD-3341-B80B-3C9B9016D5A0}" presName="negativeSpace" presStyleCnt="0"/>
      <dgm:spPr/>
    </dgm:pt>
    <dgm:pt modelId="{A13578CD-5CF5-B249-976F-B77BBADD3054}" type="pres">
      <dgm:prSet presAssocID="{22F067FA-02BD-3341-B80B-3C9B9016D5A0}" presName="childText" presStyleLbl="conFgAcc1" presStyleIdx="2" presStyleCnt="4" custScaleX="13224" custLinFactY="-93277" custLinFactNeighborX="71944" custLinFactNeighborY="-100000">
        <dgm:presLayoutVars>
          <dgm:bulletEnabled val="1"/>
        </dgm:presLayoutVars>
      </dgm:prSet>
      <dgm:spPr>
        <a:solidFill>
          <a:schemeClr val="lt1">
            <a:hueOff val="0"/>
            <a:satOff val="0"/>
            <a:lumOff val="0"/>
            <a:alpha val="50000"/>
          </a:schemeClr>
        </a:solidFill>
        <a:ln>
          <a:noFill/>
        </a:ln>
      </dgm:spPr>
    </dgm:pt>
    <dgm:pt modelId="{C005B9B2-AE38-D241-9DE4-C1A5AE953650}" type="pres">
      <dgm:prSet presAssocID="{DB4FC8EE-CE14-EC48-96A5-5C75B45ED7FF}" presName="spaceBetweenRectangles" presStyleCnt="0"/>
      <dgm:spPr/>
    </dgm:pt>
    <dgm:pt modelId="{B9109B14-45AB-ED40-A301-0B1F9805D92D}" type="pres">
      <dgm:prSet presAssocID="{B9E11B47-BFDD-2340-8A50-CD8FEE794554}" presName="parentLin" presStyleCnt="0"/>
      <dgm:spPr/>
    </dgm:pt>
    <dgm:pt modelId="{F09B4F56-910E-5F41-940A-FEA8971D6CEC}" type="pres">
      <dgm:prSet presAssocID="{B9E11B47-BFDD-2340-8A50-CD8FEE794554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1C91C772-0A07-0A4B-B601-3E83DE6F92BA}" type="pres">
      <dgm:prSet presAssocID="{B9E11B47-BFDD-2340-8A50-CD8FEE794554}" presName="parentText" presStyleLbl="node1" presStyleIdx="3" presStyleCnt="4" custScaleX="101623" custScaleY="219051" custLinFactX="-241" custLinFactNeighborX="-100000" custLinFactNeighborY="1775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C1540A-C699-9C4D-BDE4-7CDF9F355B10}" type="pres">
      <dgm:prSet presAssocID="{B9E11B47-BFDD-2340-8A50-CD8FEE794554}" presName="negativeSpace" presStyleCnt="0"/>
      <dgm:spPr/>
    </dgm:pt>
    <dgm:pt modelId="{85A6C7DC-CAB2-4E49-9EDE-2A8B77681FBD}" type="pres">
      <dgm:prSet presAssocID="{B9E11B47-BFDD-2340-8A50-CD8FEE794554}" presName="childText" presStyleLbl="conFgAcc1" presStyleIdx="3" presStyleCnt="4" custScaleX="5406" custLinFactY="-53339" custLinFactNeighborX="71389" custLinFactNeighborY="-100000">
        <dgm:presLayoutVars>
          <dgm:bulletEnabled val="1"/>
        </dgm:presLayoutVars>
      </dgm:prSet>
      <dgm:spPr>
        <a:solidFill>
          <a:schemeClr val="lt1">
            <a:hueOff val="0"/>
            <a:satOff val="0"/>
            <a:lumOff val="0"/>
            <a:alpha val="30000"/>
          </a:schemeClr>
        </a:solidFill>
        <a:ln>
          <a:noFill/>
        </a:ln>
      </dgm:spPr>
    </dgm:pt>
  </dgm:ptLst>
  <dgm:cxnLst>
    <dgm:cxn modelId="{BC51A50C-2C8C-E44E-B716-796F295D858E}" srcId="{FFE52E85-2EC8-C741-A3C7-7081F49C9858}" destId="{CB3261BA-D57F-0541-B29E-0C5A676DB1E1}" srcOrd="1" destOrd="0" parTransId="{83A729F0-03FB-DB4F-B811-7C5C0AB6CBD2}" sibTransId="{1F5D9758-CB9D-C94A-BD9B-AA7BD8CB339A}"/>
    <dgm:cxn modelId="{F98201C4-C9AD-4B47-AA71-AEDD139C66B1}" type="presOf" srcId="{CB3261BA-D57F-0541-B29E-0C5A676DB1E1}" destId="{50361602-BCA3-6D49-A83E-4819133E0686}" srcOrd="0" destOrd="0" presId="urn:microsoft.com/office/officeart/2005/8/layout/list1"/>
    <dgm:cxn modelId="{34FA8120-1DC0-4842-80C7-368DBF8C2B85}" type="presOf" srcId="{22F067FA-02BD-3341-B80B-3C9B9016D5A0}" destId="{153863B9-BCC9-FA4C-828B-0AF575462CE5}" srcOrd="0" destOrd="0" presId="urn:microsoft.com/office/officeart/2005/8/layout/list1"/>
    <dgm:cxn modelId="{190D472E-EDC8-4A47-91B4-13BCF01061EE}" type="presOf" srcId="{B9E11B47-BFDD-2340-8A50-CD8FEE794554}" destId="{F09B4F56-910E-5F41-940A-FEA8971D6CEC}" srcOrd="0" destOrd="0" presId="urn:microsoft.com/office/officeart/2005/8/layout/list1"/>
    <dgm:cxn modelId="{8E7D0E24-7894-294C-A6EE-75C3DE2FADEA}" type="presOf" srcId="{5A8DF765-D8AD-024A-95A5-E41BA0F00634}" destId="{98DC7280-1BD3-4D4F-8A2F-9B8E24A776EC}" srcOrd="1" destOrd="0" presId="urn:microsoft.com/office/officeart/2005/8/layout/list1"/>
    <dgm:cxn modelId="{1078247E-3E54-9B4D-9079-A8566A0E1A82}" type="presOf" srcId="{22F067FA-02BD-3341-B80B-3C9B9016D5A0}" destId="{8C80C749-FE51-AB46-8226-C4D6A840961E}" srcOrd="1" destOrd="0" presId="urn:microsoft.com/office/officeart/2005/8/layout/list1"/>
    <dgm:cxn modelId="{CB834AEC-6EAE-8D49-AA0B-458DC62C6E15}" type="presOf" srcId="{5A8DF765-D8AD-024A-95A5-E41BA0F00634}" destId="{B0C64A03-ADCC-5043-B6CD-AFD3644C81D6}" srcOrd="0" destOrd="0" presId="urn:microsoft.com/office/officeart/2005/8/layout/list1"/>
    <dgm:cxn modelId="{8F8986F4-8CF3-D845-953A-2537732742C5}" srcId="{FFE52E85-2EC8-C741-A3C7-7081F49C9858}" destId="{B9E11B47-BFDD-2340-8A50-CD8FEE794554}" srcOrd="3" destOrd="0" parTransId="{18D32085-6229-D742-8715-FC6C82C14A99}" sibTransId="{47B3A09C-C4EE-B54D-A96F-9E97FA70E782}"/>
    <dgm:cxn modelId="{7B2ECDCC-47F7-8943-B5D6-BE4A639DEF52}" type="presOf" srcId="{B9E11B47-BFDD-2340-8A50-CD8FEE794554}" destId="{1C91C772-0A07-0A4B-B601-3E83DE6F92BA}" srcOrd="1" destOrd="0" presId="urn:microsoft.com/office/officeart/2005/8/layout/list1"/>
    <dgm:cxn modelId="{56E72932-31FC-B146-BB1F-DA8F2748D877}" srcId="{FFE52E85-2EC8-C741-A3C7-7081F49C9858}" destId="{22F067FA-02BD-3341-B80B-3C9B9016D5A0}" srcOrd="2" destOrd="0" parTransId="{F7511B8B-AA5F-5E44-B383-33045865E096}" sibTransId="{DB4FC8EE-CE14-EC48-96A5-5C75B45ED7FF}"/>
    <dgm:cxn modelId="{D4A308EA-92C2-4C48-8004-3627DB234D12}" srcId="{FFE52E85-2EC8-C741-A3C7-7081F49C9858}" destId="{5A8DF765-D8AD-024A-95A5-E41BA0F00634}" srcOrd="0" destOrd="0" parTransId="{E6E02439-FA90-244A-AAB9-5AEC98872EDE}" sibTransId="{816B1B05-D449-084C-AFDF-7347B8D3EF20}"/>
    <dgm:cxn modelId="{7E42C364-A498-C342-BE8D-251873A0B1E8}" type="presOf" srcId="{FFE52E85-2EC8-C741-A3C7-7081F49C9858}" destId="{99984654-B790-7F45-9270-55B9E0CFAAC0}" srcOrd="0" destOrd="0" presId="urn:microsoft.com/office/officeart/2005/8/layout/list1"/>
    <dgm:cxn modelId="{ACB0B85C-8201-9047-A1F8-E8BBFE7D854A}" type="presOf" srcId="{CB3261BA-D57F-0541-B29E-0C5A676DB1E1}" destId="{36138141-4B2C-1548-AC0E-3DB45A064C2D}" srcOrd="1" destOrd="0" presId="urn:microsoft.com/office/officeart/2005/8/layout/list1"/>
    <dgm:cxn modelId="{DB65E572-1CEB-6240-8B2B-E7202C90B52B}" type="presParOf" srcId="{99984654-B790-7F45-9270-55B9E0CFAAC0}" destId="{62030D1E-F043-854A-B52F-783D6022D415}" srcOrd="0" destOrd="0" presId="urn:microsoft.com/office/officeart/2005/8/layout/list1"/>
    <dgm:cxn modelId="{2C254345-2016-5E4C-A9CF-D36B1B442B77}" type="presParOf" srcId="{62030D1E-F043-854A-B52F-783D6022D415}" destId="{B0C64A03-ADCC-5043-B6CD-AFD3644C81D6}" srcOrd="0" destOrd="0" presId="urn:microsoft.com/office/officeart/2005/8/layout/list1"/>
    <dgm:cxn modelId="{C614A66A-F1A6-6841-B59A-BEE1A07FDA09}" type="presParOf" srcId="{62030D1E-F043-854A-B52F-783D6022D415}" destId="{98DC7280-1BD3-4D4F-8A2F-9B8E24A776EC}" srcOrd="1" destOrd="0" presId="urn:microsoft.com/office/officeart/2005/8/layout/list1"/>
    <dgm:cxn modelId="{B092FA17-047B-B840-99A4-B4535CB6DA52}" type="presParOf" srcId="{99984654-B790-7F45-9270-55B9E0CFAAC0}" destId="{FACDF7FE-2FF8-CA48-9E90-915C820CC474}" srcOrd="1" destOrd="0" presId="urn:microsoft.com/office/officeart/2005/8/layout/list1"/>
    <dgm:cxn modelId="{10D5E580-6871-FD4D-93C8-F6C8B764C5B2}" type="presParOf" srcId="{99984654-B790-7F45-9270-55B9E0CFAAC0}" destId="{02DC544B-811F-C84E-A640-0D0D118AD108}" srcOrd="2" destOrd="0" presId="urn:microsoft.com/office/officeart/2005/8/layout/list1"/>
    <dgm:cxn modelId="{B1C9A91B-CDA7-224E-AB69-53028299E0CB}" type="presParOf" srcId="{99984654-B790-7F45-9270-55B9E0CFAAC0}" destId="{D550F7B7-4D0E-FE49-9B04-FF6DE82BE64F}" srcOrd="3" destOrd="0" presId="urn:microsoft.com/office/officeart/2005/8/layout/list1"/>
    <dgm:cxn modelId="{E711EBAF-ACB9-0D48-BB20-91D12161A2A1}" type="presParOf" srcId="{99984654-B790-7F45-9270-55B9E0CFAAC0}" destId="{3E4771A2-1D9F-AE4F-80D3-F33D94F2BB2B}" srcOrd="4" destOrd="0" presId="urn:microsoft.com/office/officeart/2005/8/layout/list1"/>
    <dgm:cxn modelId="{3F2460D8-1CD4-D74C-8838-AF08E15209AA}" type="presParOf" srcId="{3E4771A2-1D9F-AE4F-80D3-F33D94F2BB2B}" destId="{50361602-BCA3-6D49-A83E-4819133E0686}" srcOrd="0" destOrd="0" presId="urn:microsoft.com/office/officeart/2005/8/layout/list1"/>
    <dgm:cxn modelId="{3810F14C-FFE1-054B-946A-62479A9F479F}" type="presParOf" srcId="{3E4771A2-1D9F-AE4F-80D3-F33D94F2BB2B}" destId="{36138141-4B2C-1548-AC0E-3DB45A064C2D}" srcOrd="1" destOrd="0" presId="urn:microsoft.com/office/officeart/2005/8/layout/list1"/>
    <dgm:cxn modelId="{96379046-9AD4-8B4C-AAA4-5ECBB5D56F5A}" type="presParOf" srcId="{99984654-B790-7F45-9270-55B9E0CFAAC0}" destId="{CF5DC014-924F-7A47-BB66-578C71D970B2}" srcOrd="5" destOrd="0" presId="urn:microsoft.com/office/officeart/2005/8/layout/list1"/>
    <dgm:cxn modelId="{911F1524-C574-5D45-87C0-163D3C108D76}" type="presParOf" srcId="{99984654-B790-7F45-9270-55B9E0CFAAC0}" destId="{129442B1-687C-BC4C-8898-9E399D5C7132}" srcOrd="6" destOrd="0" presId="urn:microsoft.com/office/officeart/2005/8/layout/list1"/>
    <dgm:cxn modelId="{19A9E30B-6F6B-F34B-A4C5-AD030BB60819}" type="presParOf" srcId="{99984654-B790-7F45-9270-55B9E0CFAAC0}" destId="{BE28E0F5-CE20-A849-93DA-F074389CE5D4}" srcOrd="7" destOrd="0" presId="urn:microsoft.com/office/officeart/2005/8/layout/list1"/>
    <dgm:cxn modelId="{8F4D9E79-A41A-FB46-A9A5-1DF997A4EBF5}" type="presParOf" srcId="{99984654-B790-7F45-9270-55B9E0CFAAC0}" destId="{883777A2-75E4-4848-8945-B41EF7D1EBF4}" srcOrd="8" destOrd="0" presId="urn:microsoft.com/office/officeart/2005/8/layout/list1"/>
    <dgm:cxn modelId="{3ACD01BD-0051-6748-9A2A-FC5CFFC3B2C3}" type="presParOf" srcId="{883777A2-75E4-4848-8945-B41EF7D1EBF4}" destId="{153863B9-BCC9-FA4C-828B-0AF575462CE5}" srcOrd="0" destOrd="0" presId="urn:microsoft.com/office/officeart/2005/8/layout/list1"/>
    <dgm:cxn modelId="{581334DA-6F6C-534B-844C-4D542CCBB715}" type="presParOf" srcId="{883777A2-75E4-4848-8945-B41EF7D1EBF4}" destId="{8C80C749-FE51-AB46-8226-C4D6A840961E}" srcOrd="1" destOrd="0" presId="urn:microsoft.com/office/officeart/2005/8/layout/list1"/>
    <dgm:cxn modelId="{6E0CD586-28C8-824C-9541-0D1FD7518439}" type="presParOf" srcId="{99984654-B790-7F45-9270-55B9E0CFAAC0}" destId="{C71ED8F5-EBDF-E846-B80A-20EADD4CEF34}" srcOrd="9" destOrd="0" presId="urn:microsoft.com/office/officeart/2005/8/layout/list1"/>
    <dgm:cxn modelId="{6BB07D14-D780-5943-BF35-3E6259368291}" type="presParOf" srcId="{99984654-B790-7F45-9270-55B9E0CFAAC0}" destId="{A13578CD-5CF5-B249-976F-B77BBADD3054}" srcOrd="10" destOrd="0" presId="urn:microsoft.com/office/officeart/2005/8/layout/list1"/>
    <dgm:cxn modelId="{03582F96-4ECC-584D-9C36-17316C918346}" type="presParOf" srcId="{99984654-B790-7F45-9270-55B9E0CFAAC0}" destId="{C005B9B2-AE38-D241-9DE4-C1A5AE953650}" srcOrd="11" destOrd="0" presId="urn:microsoft.com/office/officeart/2005/8/layout/list1"/>
    <dgm:cxn modelId="{F0FA1255-C70A-1F45-86C9-9044F6EA3B5F}" type="presParOf" srcId="{99984654-B790-7F45-9270-55B9E0CFAAC0}" destId="{B9109B14-45AB-ED40-A301-0B1F9805D92D}" srcOrd="12" destOrd="0" presId="urn:microsoft.com/office/officeart/2005/8/layout/list1"/>
    <dgm:cxn modelId="{60FCDC30-4F88-034B-8D82-9FB466981EDB}" type="presParOf" srcId="{B9109B14-45AB-ED40-A301-0B1F9805D92D}" destId="{F09B4F56-910E-5F41-940A-FEA8971D6CEC}" srcOrd="0" destOrd="0" presId="urn:microsoft.com/office/officeart/2005/8/layout/list1"/>
    <dgm:cxn modelId="{B3A88BC4-DD6F-C043-A14D-77E460DF1B6E}" type="presParOf" srcId="{B9109B14-45AB-ED40-A301-0B1F9805D92D}" destId="{1C91C772-0A07-0A4B-B601-3E83DE6F92BA}" srcOrd="1" destOrd="0" presId="urn:microsoft.com/office/officeart/2005/8/layout/list1"/>
    <dgm:cxn modelId="{B7DCEB60-5A0B-2D4C-9440-27CA6AF9830F}" type="presParOf" srcId="{99984654-B790-7F45-9270-55B9E0CFAAC0}" destId="{FEC1540A-C699-9C4D-BDE4-7CDF9F355B10}" srcOrd="13" destOrd="0" presId="urn:microsoft.com/office/officeart/2005/8/layout/list1"/>
    <dgm:cxn modelId="{7BF96630-B09D-D249-B2AD-A98BEB46A71D}" type="presParOf" srcId="{99984654-B790-7F45-9270-55B9E0CFAAC0}" destId="{85A6C7DC-CAB2-4E49-9EDE-2A8B77681FB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98F09A2-547B-ED4F-ACBC-7A6AB5FDC388}" type="doc">
      <dgm:prSet loTypeId="urn:microsoft.com/office/officeart/2005/8/layout/pyramid2" loCatId="" qsTypeId="urn:microsoft.com/office/officeart/2005/8/quickstyle/simple3" qsCatId="simple" csTypeId="urn:microsoft.com/office/officeart/2005/8/colors/accent4_2" csCatId="accent4" phldr="1"/>
      <dgm:spPr/>
    </dgm:pt>
    <dgm:pt modelId="{641A24DB-4FEA-0D40-9B11-66F71F4141AF}">
      <dgm:prSet phldrT="[Text]" custT="1"/>
      <dgm:spPr/>
      <dgm:t>
        <a:bodyPr/>
        <a:lstStyle/>
        <a:p>
          <a:pPr rtl="0"/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Became Self-sufficient in wheat production in 2016</a:t>
          </a:r>
        </a:p>
      </dgm:t>
    </dgm:pt>
    <dgm:pt modelId="{F2C614B2-F718-E145-8AA2-D93DE64069A7}" type="parTrans" cxnId="{79CE1BCA-81CA-AC42-8D0C-0DCAC07768C9}">
      <dgm:prSet/>
      <dgm:spPr/>
      <dgm:t>
        <a:bodyPr/>
        <a:lstStyle/>
        <a:p>
          <a:endParaRPr lang="en-US"/>
        </a:p>
      </dgm:t>
    </dgm:pt>
    <dgm:pt modelId="{53C56367-0D10-7B4D-B646-08B9C4B477B3}" type="sibTrans" cxnId="{79CE1BCA-81CA-AC42-8D0C-0DCAC07768C9}">
      <dgm:prSet/>
      <dgm:spPr/>
      <dgm:t>
        <a:bodyPr/>
        <a:lstStyle/>
        <a:p>
          <a:endParaRPr lang="en-US"/>
        </a:p>
      </dgm:t>
    </dgm:pt>
    <dgm:pt modelId="{0FB8E1AF-C70D-B540-B2D8-E62D7D9D9CD2}">
      <dgm:prSet phldrT="[Text]" custT="1"/>
      <dgm:spPr/>
      <dgm:t>
        <a:bodyPr/>
        <a:lstStyle/>
        <a:p>
          <a:pPr rtl="0"/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15</a:t>
          </a:r>
          <a:r>
            <a:rPr lang="en-US" sz="1800" baseline="30000" dirty="0">
              <a:latin typeface="Times New Roman" panose="02020603050405020304" pitchFamily="18" charset="0"/>
              <a:cs typeface="Times New Roman" panose="02020603050405020304" pitchFamily="18" charset="0"/>
            </a:rPr>
            <a:t>th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biggest wheat producer with an annual production of 11.76 million tons worth of wheat</a:t>
          </a:r>
        </a:p>
      </dgm:t>
    </dgm:pt>
    <dgm:pt modelId="{35F0540B-5C9D-1449-8F57-2372BF0951C7}" type="parTrans" cxnId="{DA182000-4DBD-FB47-8101-E12021A5135F}">
      <dgm:prSet/>
      <dgm:spPr/>
      <dgm:t>
        <a:bodyPr/>
        <a:lstStyle/>
        <a:p>
          <a:endParaRPr lang="en-US"/>
        </a:p>
      </dgm:t>
    </dgm:pt>
    <dgm:pt modelId="{2A9433CC-65F9-9040-B153-F597E9773839}" type="sibTrans" cxnId="{DA182000-4DBD-FB47-8101-E12021A5135F}">
      <dgm:prSet/>
      <dgm:spPr/>
      <dgm:t>
        <a:bodyPr/>
        <a:lstStyle/>
        <a:p>
          <a:endParaRPr lang="en-US"/>
        </a:p>
      </dgm:t>
    </dgm:pt>
    <dgm:pt modelId="{FD9BB844-EA7F-C543-BC77-79CE5826EDA9}">
      <dgm:prSet phldrT="[Text]" custT="1"/>
      <dgm:spPr/>
      <dgm:t>
        <a:bodyPr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Wheat is the most important grain in Iran and accounts for 70 percent of the grain production</a:t>
          </a:r>
          <a:endParaRPr lang="en-US" sz="1800" dirty="0"/>
        </a:p>
      </dgm:t>
    </dgm:pt>
    <dgm:pt modelId="{0DEFCDA1-3298-A345-B996-D3723D31E768}" type="parTrans" cxnId="{02727D23-7244-E24A-9878-7B8EA517B97B}">
      <dgm:prSet/>
      <dgm:spPr/>
      <dgm:t>
        <a:bodyPr/>
        <a:lstStyle/>
        <a:p>
          <a:endParaRPr lang="en-US"/>
        </a:p>
      </dgm:t>
    </dgm:pt>
    <dgm:pt modelId="{81F147F9-03FC-5F4D-9E6E-6960748DCDF6}" type="sibTrans" cxnId="{02727D23-7244-E24A-9878-7B8EA517B97B}">
      <dgm:prSet/>
      <dgm:spPr/>
      <dgm:t>
        <a:bodyPr/>
        <a:lstStyle/>
        <a:p>
          <a:endParaRPr lang="en-US"/>
        </a:p>
      </dgm:t>
    </dgm:pt>
    <dgm:pt modelId="{A1446655-717E-9F42-B277-406A95FEE3B2}">
      <dgm:prSet custT="1"/>
      <dgm:spPr/>
      <dgm:t>
        <a:bodyPr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Iran’s total import of grains in 2019-20 is forecasted at 13.3 million tones, up from 12.5 million the previous year</a:t>
          </a:r>
          <a:endParaRPr lang="en-US" sz="1800" dirty="0"/>
        </a:p>
      </dgm:t>
    </dgm:pt>
    <dgm:pt modelId="{40B6D213-3E31-E94D-AA21-5238B8449814}" type="parTrans" cxnId="{D07A09D4-8D15-F146-8AF7-CA3DD1586D0B}">
      <dgm:prSet/>
      <dgm:spPr/>
      <dgm:t>
        <a:bodyPr/>
        <a:lstStyle/>
        <a:p>
          <a:endParaRPr lang="en-US"/>
        </a:p>
      </dgm:t>
    </dgm:pt>
    <dgm:pt modelId="{3A43A615-6AAB-224E-9BF4-2123FBBEE068}" type="sibTrans" cxnId="{D07A09D4-8D15-F146-8AF7-CA3DD1586D0B}">
      <dgm:prSet/>
      <dgm:spPr/>
      <dgm:t>
        <a:bodyPr/>
        <a:lstStyle/>
        <a:p>
          <a:endParaRPr lang="en-US"/>
        </a:p>
      </dgm:t>
    </dgm:pt>
    <dgm:pt modelId="{8048CF0F-87B0-3F45-8B6B-F8EA3B5C80C7}">
      <dgm:prSet custT="1"/>
      <dgm:spPr/>
      <dgm:t>
        <a:bodyPr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Iranians are among the biggest consumers of bread in the world with an average consumption of 160 kilograms of bread a year per person</a:t>
          </a:r>
          <a:endParaRPr lang="en-US" sz="1800" dirty="0"/>
        </a:p>
      </dgm:t>
    </dgm:pt>
    <dgm:pt modelId="{52D0A690-F367-C74F-A910-F37CF467FF74}" type="parTrans" cxnId="{7BB5E1C5-F894-E343-AC86-E79CE227C771}">
      <dgm:prSet/>
      <dgm:spPr/>
      <dgm:t>
        <a:bodyPr/>
        <a:lstStyle/>
        <a:p>
          <a:endParaRPr lang="en-US"/>
        </a:p>
      </dgm:t>
    </dgm:pt>
    <dgm:pt modelId="{D966A66F-2490-5A43-93C1-120205955439}" type="sibTrans" cxnId="{7BB5E1C5-F894-E343-AC86-E79CE227C771}">
      <dgm:prSet/>
      <dgm:spPr/>
      <dgm:t>
        <a:bodyPr/>
        <a:lstStyle/>
        <a:p>
          <a:endParaRPr lang="en-US"/>
        </a:p>
      </dgm:t>
    </dgm:pt>
    <dgm:pt modelId="{EA5C0459-7C26-9C4F-9179-938EFD29A390}">
      <dgm:prSet custT="1"/>
      <dgm:spPr/>
      <dgm:t>
        <a:bodyPr anchor="t"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Iran’s total grains production in 2019-20 will come to 19 million tones, up from 18.5 million the year before (IGC)</a:t>
          </a:r>
        </a:p>
        <a:p>
          <a:pPr marL="0" lvl="0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48862E-E504-4242-8CF8-7CAA7E7865FB}" type="parTrans" cxnId="{378F3525-8AF1-364E-A172-EFF493C0F36A}">
      <dgm:prSet/>
      <dgm:spPr/>
      <dgm:t>
        <a:bodyPr/>
        <a:lstStyle/>
        <a:p>
          <a:endParaRPr lang="en-US"/>
        </a:p>
      </dgm:t>
    </dgm:pt>
    <dgm:pt modelId="{37DCC17B-F6DA-DA46-A5B4-1FF78AA1F483}" type="sibTrans" cxnId="{378F3525-8AF1-364E-A172-EFF493C0F36A}">
      <dgm:prSet/>
      <dgm:spPr/>
      <dgm:t>
        <a:bodyPr/>
        <a:lstStyle/>
        <a:p>
          <a:endParaRPr lang="en-US"/>
        </a:p>
      </dgm:t>
    </dgm:pt>
    <dgm:pt modelId="{4E1C0EF1-4BA9-664E-8B3B-5B00B1794F86}" type="pres">
      <dgm:prSet presAssocID="{E98F09A2-547B-ED4F-ACBC-7A6AB5FDC388}" presName="compositeShape" presStyleCnt="0">
        <dgm:presLayoutVars>
          <dgm:dir/>
          <dgm:resizeHandles/>
        </dgm:presLayoutVars>
      </dgm:prSet>
      <dgm:spPr/>
    </dgm:pt>
    <dgm:pt modelId="{50F2B2BC-2743-1346-9EFE-0C1235770A8A}" type="pres">
      <dgm:prSet presAssocID="{E98F09A2-547B-ED4F-ACBC-7A6AB5FDC388}" presName="pyramid" presStyleLbl="node1" presStyleIdx="0" presStyleCnt="1" custScaleX="136256" custLinFactNeighborX="3395" custLinFactNeighborY="2149"/>
      <dgm:spPr>
        <a:gradFill flip="none" rotWithShape="1">
          <a:gsLst>
            <a:gs pos="37000">
              <a:schemeClr val="accent4">
                <a:hueOff val="0"/>
                <a:satOff val="0"/>
                <a:satMod val="105000"/>
                <a:tint val="67000"/>
                <a:alpha val="40000"/>
                <a:lumMod val="74000"/>
                <a:lumOff val="26000"/>
              </a:schemeClr>
            </a:gs>
            <a:gs pos="61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72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1"/>
          <a:tileRect/>
        </a:gradFill>
      </dgm:spPr>
    </dgm:pt>
    <dgm:pt modelId="{E4EE6625-8D84-7647-81A1-216F293031A3}" type="pres">
      <dgm:prSet presAssocID="{E98F09A2-547B-ED4F-ACBC-7A6AB5FDC388}" presName="theList" presStyleCnt="0"/>
      <dgm:spPr/>
    </dgm:pt>
    <dgm:pt modelId="{2C5173A2-71BE-6045-B780-425A40038AD8}" type="pres">
      <dgm:prSet presAssocID="{641A24DB-4FEA-0D40-9B11-66F71F4141AF}" presName="aNode" presStyleLbl="fgAcc1" presStyleIdx="0" presStyleCnt="6" custScaleY="875823" custLinFactY="-270302" custLinFactNeighborX="5223" custLinFactNeighborY="-3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71C7D0-5227-FD43-BE67-E93D5AB62988}" type="pres">
      <dgm:prSet presAssocID="{641A24DB-4FEA-0D40-9B11-66F71F4141AF}" presName="aSpace" presStyleCnt="0"/>
      <dgm:spPr/>
    </dgm:pt>
    <dgm:pt modelId="{E1AFB91A-C2BC-314C-AE93-844E24B272AA}" type="pres">
      <dgm:prSet presAssocID="{0FB8E1AF-C70D-B540-B2D8-E62D7D9D9CD2}" presName="aNode" presStyleLbl="fgAcc1" presStyleIdx="1" presStyleCnt="6" custScaleX="122016" custScaleY="1305158" custLinFactX="-5785" custLinFactY="-138435" custLinFactNeighborX="-100000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6C7D04-B7B0-104D-8F08-9ACF77B9AB3E}" type="pres">
      <dgm:prSet presAssocID="{0FB8E1AF-C70D-B540-B2D8-E62D7D9D9CD2}" presName="aSpace" presStyleCnt="0"/>
      <dgm:spPr/>
    </dgm:pt>
    <dgm:pt modelId="{771B3D1C-8147-CC4E-BD74-88C9A54D0612}" type="pres">
      <dgm:prSet presAssocID="{FD9BB844-EA7F-C543-BC77-79CE5826EDA9}" presName="aNode" presStyleLbl="fgAcc1" presStyleIdx="2" presStyleCnt="6" custScaleX="137696" custScaleY="857884" custLinFactNeighborX="25866" custLinFactNeighborY="191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5F65C4-2E56-ED4A-937A-3A0982E938AC}" type="pres">
      <dgm:prSet presAssocID="{FD9BB844-EA7F-C543-BC77-79CE5826EDA9}" presName="aSpace" presStyleCnt="0"/>
      <dgm:spPr/>
    </dgm:pt>
    <dgm:pt modelId="{0506EB23-9029-E84B-A5A5-7E47A348E817}" type="pres">
      <dgm:prSet presAssocID="{A1446655-717E-9F42-B277-406A95FEE3B2}" presName="aNode" presStyleLbl="fgAcc1" presStyleIdx="3" presStyleCnt="6" custScaleX="122910" custScaleY="1206556" custLinFactY="1769792" custLinFactNeighborX="19106" custLinFactNeighborY="18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9F1E07-DAF0-B74E-A27F-A73CF0E9ADA6}" type="pres">
      <dgm:prSet presAssocID="{A1446655-717E-9F42-B277-406A95FEE3B2}" presName="aSpace" presStyleCnt="0"/>
      <dgm:spPr/>
    </dgm:pt>
    <dgm:pt modelId="{DB6BAF86-29D2-E24A-BC31-8300B39658F8}" type="pres">
      <dgm:prSet presAssocID="{8048CF0F-87B0-3F45-8B6B-F8EA3B5C80C7}" presName="aNode" presStyleLbl="fgAcc1" presStyleIdx="4" presStyleCnt="6" custScaleX="125957" custScaleY="1505397" custLinFactX="-4315" custLinFactY="-500000" custLinFactNeighborX="-100000" custLinFactNeighborY="-5381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FFADB1-AABC-3347-8614-58AF73B3E92B}" type="pres">
      <dgm:prSet presAssocID="{8048CF0F-87B0-3F45-8B6B-F8EA3B5C80C7}" presName="aSpace" presStyleCnt="0"/>
      <dgm:spPr/>
    </dgm:pt>
    <dgm:pt modelId="{4F161E09-0B10-BB4B-AF14-470F8664281F}" type="pres">
      <dgm:prSet presAssocID="{EA5C0459-7C26-9C4F-9179-938EFD29A390}" presName="aNode" presStyleLbl="fgAcc1" presStyleIdx="5" presStyleCnt="6" custScaleX="130516" custScaleY="1695789" custLinFactX="-12213" custLinFactY="400000" custLinFactNeighborX="-100000" custLinFactNeighborY="4161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A9E621-BECE-974F-98A2-A04E24D7A2C2}" type="pres">
      <dgm:prSet presAssocID="{EA5C0459-7C26-9C4F-9179-938EFD29A390}" presName="aSpace" presStyleCnt="0"/>
      <dgm:spPr/>
    </dgm:pt>
  </dgm:ptLst>
  <dgm:cxnLst>
    <dgm:cxn modelId="{39398871-02D7-324F-95E2-8F6C1C4E57C1}" type="presOf" srcId="{0FB8E1AF-C70D-B540-B2D8-E62D7D9D9CD2}" destId="{E1AFB91A-C2BC-314C-AE93-844E24B272AA}" srcOrd="0" destOrd="0" presId="urn:microsoft.com/office/officeart/2005/8/layout/pyramid2"/>
    <dgm:cxn modelId="{7BB5E1C5-F894-E343-AC86-E79CE227C771}" srcId="{E98F09A2-547B-ED4F-ACBC-7A6AB5FDC388}" destId="{8048CF0F-87B0-3F45-8B6B-F8EA3B5C80C7}" srcOrd="4" destOrd="0" parTransId="{52D0A690-F367-C74F-A910-F37CF467FF74}" sibTransId="{D966A66F-2490-5A43-93C1-120205955439}"/>
    <dgm:cxn modelId="{79CE1BCA-81CA-AC42-8D0C-0DCAC07768C9}" srcId="{E98F09A2-547B-ED4F-ACBC-7A6AB5FDC388}" destId="{641A24DB-4FEA-0D40-9B11-66F71F4141AF}" srcOrd="0" destOrd="0" parTransId="{F2C614B2-F718-E145-8AA2-D93DE64069A7}" sibTransId="{53C56367-0D10-7B4D-B646-08B9C4B477B3}"/>
    <dgm:cxn modelId="{D07A09D4-8D15-F146-8AF7-CA3DD1586D0B}" srcId="{E98F09A2-547B-ED4F-ACBC-7A6AB5FDC388}" destId="{A1446655-717E-9F42-B277-406A95FEE3B2}" srcOrd="3" destOrd="0" parTransId="{40B6D213-3E31-E94D-AA21-5238B8449814}" sibTransId="{3A43A615-6AAB-224E-9BF4-2123FBBEE068}"/>
    <dgm:cxn modelId="{D4D9BDE1-25AC-304D-8129-E5C9DB72FEFA}" type="presOf" srcId="{A1446655-717E-9F42-B277-406A95FEE3B2}" destId="{0506EB23-9029-E84B-A5A5-7E47A348E817}" srcOrd="0" destOrd="0" presId="urn:microsoft.com/office/officeart/2005/8/layout/pyramid2"/>
    <dgm:cxn modelId="{DA182000-4DBD-FB47-8101-E12021A5135F}" srcId="{E98F09A2-547B-ED4F-ACBC-7A6AB5FDC388}" destId="{0FB8E1AF-C70D-B540-B2D8-E62D7D9D9CD2}" srcOrd="1" destOrd="0" parTransId="{35F0540B-5C9D-1449-8F57-2372BF0951C7}" sibTransId="{2A9433CC-65F9-9040-B153-F597E9773839}"/>
    <dgm:cxn modelId="{02727D23-7244-E24A-9878-7B8EA517B97B}" srcId="{E98F09A2-547B-ED4F-ACBC-7A6AB5FDC388}" destId="{FD9BB844-EA7F-C543-BC77-79CE5826EDA9}" srcOrd="2" destOrd="0" parTransId="{0DEFCDA1-3298-A345-B996-D3723D31E768}" sibTransId="{81F147F9-03FC-5F4D-9E6E-6960748DCDF6}"/>
    <dgm:cxn modelId="{7173D46F-9757-3A45-ACEE-36FAF1424945}" type="presOf" srcId="{641A24DB-4FEA-0D40-9B11-66F71F4141AF}" destId="{2C5173A2-71BE-6045-B780-425A40038AD8}" srcOrd="0" destOrd="0" presId="urn:microsoft.com/office/officeart/2005/8/layout/pyramid2"/>
    <dgm:cxn modelId="{378F3525-8AF1-364E-A172-EFF493C0F36A}" srcId="{E98F09A2-547B-ED4F-ACBC-7A6AB5FDC388}" destId="{EA5C0459-7C26-9C4F-9179-938EFD29A390}" srcOrd="5" destOrd="0" parTransId="{1948862E-E504-4242-8CF8-7CAA7E7865FB}" sibTransId="{37DCC17B-F6DA-DA46-A5B4-1FF78AA1F483}"/>
    <dgm:cxn modelId="{5D8F6315-9BE7-E74A-B21A-6B41D2F9DE68}" type="presOf" srcId="{E98F09A2-547B-ED4F-ACBC-7A6AB5FDC388}" destId="{4E1C0EF1-4BA9-664E-8B3B-5B00B1794F86}" srcOrd="0" destOrd="0" presId="urn:microsoft.com/office/officeart/2005/8/layout/pyramid2"/>
    <dgm:cxn modelId="{69ABFADE-AFAC-1D46-9DC3-F09949563B06}" type="presOf" srcId="{EA5C0459-7C26-9C4F-9179-938EFD29A390}" destId="{4F161E09-0B10-BB4B-AF14-470F8664281F}" srcOrd="0" destOrd="0" presId="urn:microsoft.com/office/officeart/2005/8/layout/pyramid2"/>
    <dgm:cxn modelId="{09F436BD-6A66-5F40-807D-CCDC1D84E5F9}" type="presOf" srcId="{FD9BB844-EA7F-C543-BC77-79CE5826EDA9}" destId="{771B3D1C-8147-CC4E-BD74-88C9A54D0612}" srcOrd="0" destOrd="0" presId="urn:microsoft.com/office/officeart/2005/8/layout/pyramid2"/>
    <dgm:cxn modelId="{CD2EC703-C5ED-414C-AED7-43D83FC6C326}" type="presOf" srcId="{8048CF0F-87B0-3F45-8B6B-F8EA3B5C80C7}" destId="{DB6BAF86-29D2-E24A-BC31-8300B39658F8}" srcOrd="0" destOrd="0" presId="urn:microsoft.com/office/officeart/2005/8/layout/pyramid2"/>
    <dgm:cxn modelId="{A7C4A475-05C2-6F4E-AB07-533E5C790023}" type="presParOf" srcId="{4E1C0EF1-4BA9-664E-8B3B-5B00B1794F86}" destId="{50F2B2BC-2743-1346-9EFE-0C1235770A8A}" srcOrd="0" destOrd="0" presId="urn:microsoft.com/office/officeart/2005/8/layout/pyramid2"/>
    <dgm:cxn modelId="{71D41617-02D3-6D41-8273-406743AE5DA6}" type="presParOf" srcId="{4E1C0EF1-4BA9-664E-8B3B-5B00B1794F86}" destId="{E4EE6625-8D84-7647-81A1-216F293031A3}" srcOrd="1" destOrd="0" presId="urn:microsoft.com/office/officeart/2005/8/layout/pyramid2"/>
    <dgm:cxn modelId="{7B6B2A29-63EF-9B4E-AECC-12CDA4CF00C6}" type="presParOf" srcId="{E4EE6625-8D84-7647-81A1-216F293031A3}" destId="{2C5173A2-71BE-6045-B780-425A40038AD8}" srcOrd="0" destOrd="0" presId="urn:microsoft.com/office/officeart/2005/8/layout/pyramid2"/>
    <dgm:cxn modelId="{5B38E6D5-8D43-8A4C-B65F-4664F3B69931}" type="presParOf" srcId="{E4EE6625-8D84-7647-81A1-216F293031A3}" destId="{9271C7D0-5227-FD43-BE67-E93D5AB62988}" srcOrd="1" destOrd="0" presId="urn:microsoft.com/office/officeart/2005/8/layout/pyramid2"/>
    <dgm:cxn modelId="{2A37885C-9029-AF43-B1AF-A3A48F0809E2}" type="presParOf" srcId="{E4EE6625-8D84-7647-81A1-216F293031A3}" destId="{E1AFB91A-C2BC-314C-AE93-844E24B272AA}" srcOrd="2" destOrd="0" presId="urn:microsoft.com/office/officeart/2005/8/layout/pyramid2"/>
    <dgm:cxn modelId="{5614B96B-1C17-9440-B7E4-82B94C8D1806}" type="presParOf" srcId="{E4EE6625-8D84-7647-81A1-216F293031A3}" destId="{096C7D04-B7B0-104D-8F08-9ACF77B9AB3E}" srcOrd="3" destOrd="0" presId="urn:microsoft.com/office/officeart/2005/8/layout/pyramid2"/>
    <dgm:cxn modelId="{6D547E1F-2159-0E4A-B62F-C53953CF7C92}" type="presParOf" srcId="{E4EE6625-8D84-7647-81A1-216F293031A3}" destId="{771B3D1C-8147-CC4E-BD74-88C9A54D0612}" srcOrd="4" destOrd="0" presId="urn:microsoft.com/office/officeart/2005/8/layout/pyramid2"/>
    <dgm:cxn modelId="{D7AA7A04-54F6-1B49-B49C-6D195FC59641}" type="presParOf" srcId="{E4EE6625-8D84-7647-81A1-216F293031A3}" destId="{F25F65C4-2E56-ED4A-937A-3A0982E938AC}" srcOrd="5" destOrd="0" presId="urn:microsoft.com/office/officeart/2005/8/layout/pyramid2"/>
    <dgm:cxn modelId="{035CCF70-3124-9D41-9671-78F0D6F5591E}" type="presParOf" srcId="{E4EE6625-8D84-7647-81A1-216F293031A3}" destId="{0506EB23-9029-E84B-A5A5-7E47A348E817}" srcOrd="6" destOrd="0" presId="urn:microsoft.com/office/officeart/2005/8/layout/pyramid2"/>
    <dgm:cxn modelId="{C54AAAB7-2ED3-A64F-8F60-36F87DA38E4E}" type="presParOf" srcId="{E4EE6625-8D84-7647-81A1-216F293031A3}" destId="{E19F1E07-DAF0-B74E-A27F-A73CF0E9ADA6}" srcOrd="7" destOrd="0" presId="urn:microsoft.com/office/officeart/2005/8/layout/pyramid2"/>
    <dgm:cxn modelId="{4796886C-9513-3142-A607-6A4D77CA535A}" type="presParOf" srcId="{E4EE6625-8D84-7647-81A1-216F293031A3}" destId="{DB6BAF86-29D2-E24A-BC31-8300B39658F8}" srcOrd="8" destOrd="0" presId="urn:microsoft.com/office/officeart/2005/8/layout/pyramid2"/>
    <dgm:cxn modelId="{0947B9D1-E785-724E-9674-8E1CB6C92B5F}" type="presParOf" srcId="{E4EE6625-8D84-7647-81A1-216F293031A3}" destId="{C0FFADB1-AABC-3347-8614-58AF73B3E92B}" srcOrd="9" destOrd="0" presId="urn:microsoft.com/office/officeart/2005/8/layout/pyramid2"/>
    <dgm:cxn modelId="{469363BC-DBEF-E145-9A6E-723DAD5863D4}" type="presParOf" srcId="{E4EE6625-8D84-7647-81A1-216F293031A3}" destId="{4F161E09-0B10-BB4B-AF14-470F8664281F}" srcOrd="10" destOrd="0" presId="urn:microsoft.com/office/officeart/2005/8/layout/pyramid2"/>
    <dgm:cxn modelId="{770FD629-2A16-8946-AAC1-F59F6F70BFE7}" type="presParOf" srcId="{E4EE6625-8D84-7647-81A1-216F293031A3}" destId="{3FA9E621-BECE-974F-98A2-A04E24D7A2C2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7DE1B69-9BA4-C74F-AFDC-036944670EA0}" type="doc">
      <dgm:prSet loTypeId="urn:microsoft.com/office/officeart/2005/8/layout/chevron2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99C4F310-AD0B-AD48-B169-5D032F62DC1C}">
      <dgm:prSet phldrT="[Text]" custT="1"/>
      <dgm:spPr/>
      <dgm:t>
        <a:bodyPr/>
        <a:lstStyle/>
        <a:p>
          <a:pPr algn="l">
            <a:buNone/>
          </a:pP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The US withdrawal from JCPOA</a:t>
          </a:r>
        </a:p>
      </dgm:t>
    </dgm:pt>
    <dgm:pt modelId="{0B6A0D04-977C-9740-BD46-4F180BD19DA7}" type="parTrans" cxnId="{8F065999-2E3B-EB44-9E4F-B2A3068E769F}">
      <dgm:prSet/>
      <dgm:spPr/>
      <dgm:t>
        <a:bodyPr/>
        <a:lstStyle/>
        <a:p>
          <a:endParaRPr lang="en-US"/>
        </a:p>
      </dgm:t>
    </dgm:pt>
    <dgm:pt modelId="{6F5E8412-6AE4-4C43-8181-7EDE089286E4}" type="sibTrans" cxnId="{8F065999-2E3B-EB44-9E4F-B2A3068E769F}">
      <dgm:prSet/>
      <dgm:spPr/>
      <dgm:t>
        <a:bodyPr/>
        <a:lstStyle/>
        <a:p>
          <a:endParaRPr lang="en-US"/>
        </a:p>
      </dgm:t>
    </dgm:pt>
    <dgm:pt modelId="{D2A35304-487A-504E-95B8-1BC6D196A497}">
      <dgm:prSet phldrT="[Text]" custT="1"/>
      <dgm:spPr/>
      <dgm:t>
        <a:bodyPr/>
        <a:lstStyle/>
        <a:p>
          <a:pPr rtl="0">
            <a:buNone/>
          </a:pP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EU’s effort to contain JCPOA </a:t>
          </a:r>
        </a:p>
      </dgm:t>
    </dgm:pt>
    <dgm:pt modelId="{D4938ED5-F84A-F74D-B6C2-3F32B81A81E9}" type="parTrans" cxnId="{9E0FF3E2-C688-B442-8BB1-50230839BB68}">
      <dgm:prSet/>
      <dgm:spPr/>
      <dgm:t>
        <a:bodyPr/>
        <a:lstStyle/>
        <a:p>
          <a:endParaRPr lang="en-US"/>
        </a:p>
      </dgm:t>
    </dgm:pt>
    <dgm:pt modelId="{4736BDEE-0440-4547-9A9A-4D1D7F54B975}" type="sibTrans" cxnId="{9E0FF3E2-C688-B442-8BB1-50230839BB68}">
      <dgm:prSet/>
      <dgm:spPr/>
      <dgm:t>
        <a:bodyPr/>
        <a:lstStyle/>
        <a:p>
          <a:endParaRPr lang="en-US"/>
        </a:p>
      </dgm:t>
    </dgm:pt>
    <dgm:pt modelId="{A6B20807-BADE-1D45-AD76-7D2062E8BC72}">
      <dgm:prSet phldrT="[Text]" custT="1"/>
      <dgm:spPr/>
      <dgm:t>
        <a:bodyPr/>
        <a:lstStyle/>
        <a:p>
          <a:pPr rtl="0">
            <a:buNone/>
          </a:pP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INSTEX creation </a:t>
          </a:r>
        </a:p>
      </dgm:t>
    </dgm:pt>
    <dgm:pt modelId="{671BDFCE-2698-574E-B3E6-AC15E4817400}" type="parTrans" cxnId="{E0358956-51BA-B84F-97A2-2B924E21FDC2}">
      <dgm:prSet/>
      <dgm:spPr/>
      <dgm:t>
        <a:bodyPr/>
        <a:lstStyle/>
        <a:p>
          <a:endParaRPr lang="en-US"/>
        </a:p>
      </dgm:t>
    </dgm:pt>
    <dgm:pt modelId="{04882B6B-9D56-6C42-BA4E-053D892AF91D}" type="sibTrans" cxnId="{E0358956-51BA-B84F-97A2-2B924E21FDC2}">
      <dgm:prSet/>
      <dgm:spPr/>
      <dgm:t>
        <a:bodyPr/>
        <a:lstStyle/>
        <a:p>
          <a:endParaRPr lang="en-US"/>
        </a:p>
      </dgm:t>
    </dgm:pt>
    <dgm:pt modelId="{C2540328-BFE2-FA42-8C40-FB285914AC84}">
      <dgm:prSet phldrT="[Text]" custT="1"/>
      <dgm:spPr/>
      <dgm:t>
        <a:bodyPr/>
        <a:lstStyle/>
        <a:p>
          <a:pPr algn="l" rtl="0">
            <a:buNone/>
          </a:pPr>
          <a:r>
            <a:rPr lang="en-US" sz="4400" dirty="0"/>
            <a:t> </a:t>
          </a:r>
        </a:p>
      </dgm:t>
    </dgm:pt>
    <dgm:pt modelId="{DD25B3F9-0817-6449-80A4-7D6590864547}" type="parTrans" cxnId="{52C97C69-53FB-4B46-9583-5889163EEFA8}">
      <dgm:prSet/>
      <dgm:spPr/>
      <dgm:t>
        <a:bodyPr/>
        <a:lstStyle/>
        <a:p>
          <a:endParaRPr lang="en-US"/>
        </a:p>
      </dgm:t>
    </dgm:pt>
    <dgm:pt modelId="{1CE28FF0-64CF-964E-8E56-BBA683CC1F9D}" type="sibTrans" cxnId="{52C97C69-53FB-4B46-9583-5889163EEFA8}">
      <dgm:prSet/>
      <dgm:spPr/>
      <dgm:t>
        <a:bodyPr/>
        <a:lstStyle/>
        <a:p>
          <a:endParaRPr lang="en-US"/>
        </a:p>
      </dgm:t>
    </dgm:pt>
    <dgm:pt modelId="{BAEFB476-2768-274F-AC62-2808BFB18FBF}">
      <dgm:prSet custT="1"/>
      <dgm:spPr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pPr>
            <a:buNone/>
          </a:pP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France hosting INSTEX</a:t>
          </a:r>
        </a:p>
      </dgm:t>
    </dgm:pt>
    <dgm:pt modelId="{E1B0B057-563A-5148-93BA-82FB469503D4}" type="parTrans" cxnId="{7E68A637-F898-6641-81A8-FA9B50020DC6}">
      <dgm:prSet/>
      <dgm:spPr/>
      <dgm:t>
        <a:bodyPr/>
        <a:lstStyle/>
        <a:p>
          <a:endParaRPr lang="en-US"/>
        </a:p>
      </dgm:t>
    </dgm:pt>
    <dgm:pt modelId="{2A4D7ED1-D37E-0945-9A59-3B8989DF1622}" type="sibTrans" cxnId="{7E68A637-F898-6641-81A8-FA9B50020DC6}">
      <dgm:prSet/>
      <dgm:spPr/>
      <dgm:t>
        <a:bodyPr/>
        <a:lstStyle/>
        <a:p>
          <a:endParaRPr lang="en-US"/>
        </a:p>
      </dgm:t>
    </dgm:pt>
    <dgm:pt modelId="{F3C3C038-15BA-6B46-96DF-B0D3A913A885}">
      <dgm:prSet phldrT="[Text]"/>
      <dgm:spPr/>
      <dgm:t>
        <a:bodyPr/>
        <a:lstStyle/>
        <a:p>
          <a:pPr rtl="0"/>
          <a:endParaRPr lang="en-US" dirty="0"/>
        </a:p>
      </dgm:t>
    </dgm:pt>
    <dgm:pt modelId="{690CC8E7-EFC1-8C44-A54B-000AF43EAFC9}" type="sibTrans" cxnId="{92A2DBD2-AA73-B345-A3D6-9757A2FE07F9}">
      <dgm:prSet/>
      <dgm:spPr/>
      <dgm:t>
        <a:bodyPr/>
        <a:lstStyle/>
        <a:p>
          <a:endParaRPr lang="en-US"/>
        </a:p>
      </dgm:t>
    </dgm:pt>
    <dgm:pt modelId="{E670E348-FE6F-4346-A0E8-2C5F75D55149}" type="parTrans" cxnId="{92A2DBD2-AA73-B345-A3D6-9757A2FE07F9}">
      <dgm:prSet/>
      <dgm:spPr/>
      <dgm:t>
        <a:bodyPr/>
        <a:lstStyle/>
        <a:p>
          <a:endParaRPr lang="en-US"/>
        </a:p>
      </dgm:t>
    </dgm:pt>
    <dgm:pt modelId="{0F740CC5-41D5-2F4C-B932-6B8E2A26C1C0}">
      <dgm:prSet phldrT="[Text]"/>
      <dgm:spPr/>
      <dgm:t>
        <a:bodyPr/>
        <a:lstStyle/>
        <a:p>
          <a:pPr rtl="0"/>
          <a:endParaRPr lang="en-US" dirty="0"/>
        </a:p>
      </dgm:t>
    </dgm:pt>
    <dgm:pt modelId="{45403DE5-17CB-F44A-9D24-0BCFE2F118A2}" type="sibTrans" cxnId="{CD86F717-2368-7946-8DCD-55F0DCD3F65B}">
      <dgm:prSet/>
      <dgm:spPr/>
      <dgm:t>
        <a:bodyPr/>
        <a:lstStyle/>
        <a:p>
          <a:endParaRPr lang="en-US"/>
        </a:p>
      </dgm:t>
    </dgm:pt>
    <dgm:pt modelId="{67954A5A-AD37-3E4D-92AD-B2C1A20D782A}" type="parTrans" cxnId="{CD86F717-2368-7946-8DCD-55F0DCD3F65B}">
      <dgm:prSet/>
      <dgm:spPr/>
      <dgm:t>
        <a:bodyPr/>
        <a:lstStyle/>
        <a:p>
          <a:endParaRPr lang="en-US"/>
        </a:p>
      </dgm:t>
    </dgm:pt>
    <dgm:pt modelId="{B8590CE0-DBB5-4040-B116-BBB6FECB51D6}">
      <dgm:prSet phldrT="[Text]"/>
      <dgm:spPr/>
      <dgm:t>
        <a:bodyPr/>
        <a:lstStyle/>
        <a:p>
          <a:pPr algn="ctr" rtl="0"/>
          <a:endParaRPr lang="en-US" dirty="0"/>
        </a:p>
      </dgm:t>
    </dgm:pt>
    <dgm:pt modelId="{58CF225D-F8A5-4541-AD06-7E8F78DEE055}" type="sibTrans" cxnId="{19E685F2-639C-F240-B842-4759776D0DE1}">
      <dgm:prSet/>
      <dgm:spPr/>
      <dgm:t>
        <a:bodyPr/>
        <a:lstStyle/>
        <a:p>
          <a:endParaRPr lang="en-US"/>
        </a:p>
      </dgm:t>
    </dgm:pt>
    <dgm:pt modelId="{8466B9BC-5371-0441-BF86-30A2464AE7FD}" type="parTrans" cxnId="{19E685F2-639C-F240-B842-4759776D0DE1}">
      <dgm:prSet/>
      <dgm:spPr/>
      <dgm:t>
        <a:bodyPr/>
        <a:lstStyle/>
        <a:p>
          <a:endParaRPr lang="en-US"/>
        </a:p>
      </dgm:t>
    </dgm:pt>
    <dgm:pt modelId="{FE22A118-6B7F-2D4F-B2E0-F0BC25577B64}" type="pres">
      <dgm:prSet presAssocID="{E7DE1B69-9BA4-C74F-AFDC-036944670EA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F594D0-1D9B-7341-9149-52E6A6F33045}" type="pres">
      <dgm:prSet presAssocID="{F3C3C038-15BA-6B46-96DF-B0D3A913A885}" presName="composite" presStyleCnt="0"/>
      <dgm:spPr/>
    </dgm:pt>
    <dgm:pt modelId="{490CE4F1-45ED-8A46-A525-BF97730A3D34}" type="pres">
      <dgm:prSet presAssocID="{F3C3C038-15BA-6B46-96DF-B0D3A913A885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8C0B9E-543A-F34F-A6EB-325F5CD7BD1D}" type="pres">
      <dgm:prSet presAssocID="{F3C3C038-15BA-6B46-96DF-B0D3A913A885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EFFBB8-D58E-2947-B5FE-86F776AD8CAD}" type="pres">
      <dgm:prSet presAssocID="{690CC8E7-EFC1-8C44-A54B-000AF43EAFC9}" presName="sp" presStyleCnt="0"/>
      <dgm:spPr/>
    </dgm:pt>
    <dgm:pt modelId="{E76B10FD-7626-1740-8577-FB83B8D75CF0}" type="pres">
      <dgm:prSet presAssocID="{B8590CE0-DBB5-4040-B116-BBB6FECB51D6}" presName="composite" presStyleCnt="0"/>
      <dgm:spPr/>
    </dgm:pt>
    <dgm:pt modelId="{F124632E-2C55-1A42-A764-4E1FE8992BC3}" type="pres">
      <dgm:prSet presAssocID="{B8590CE0-DBB5-4040-B116-BBB6FECB51D6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386F38-B8EE-D844-B1F6-15CFD2159019}" type="pres">
      <dgm:prSet presAssocID="{B8590CE0-DBB5-4040-B116-BBB6FECB51D6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3C356A-BF7C-8D4A-9157-09DDFEA87CC5}" type="pres">
      <dgm:prSet presAssocID="{58CF225D-F8A5-4541-AD06-7E8F78DEE055}" presName="sp" presStyleCnt="0"/>
      <dgm:spPr/>
    </dgm:pt>
    <dgm:pt modelId="{6767333A-16F1-4246-B257-935C901B4462}" type="pres">
      <dgm:prSet presAssocID="{0F740CC5-41D5-2F4C-B932-6B8E2A26C1C0}" presName="composite" presStyleCnt="0"/>
      <dgm:spPr/>
    </dgm:pt>
    <dgm:pt modelId="{B82FCD54-7A0C-8F4B-89EF-2B7F2DAD39BE}" type="pres">
      <dgm:prSet presAssocID="{0F740CC5-41D5-2F4C-B932-6B8E2A26C1C0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164F1F-B5CE-CC4A-8935-AD8E511FCA5E}" type="pres">
      <dgm:prSet presAssocID="{0F740CC5-41D5-2F4C-B932-6B8E2A26C1C0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3FA57B-ADA3-6343-A731-33A8C3029193}" type="pres">
      <dgm:prSet presAssocID="{45403DE5-17CB-F44A-9D24-0BCFE2F118A2}" presName="sp" presStyleCnt="0"/>
      <dgm:spPr/>
    </dgm:pt>
    <dgm:pt modelId="{F0D4B879-32D3-BD4C-8C3D-3DE950EFA98B}" type="pres">
      <dgm:prSet presAssocID="{C2540328-BFE2-FA42-8C40-FB285914AC84}" presName="composite" presStyleCnt="0"/>
      <dgm:spPr/>
    </dgm:pt>
    <dgm:pt modelId="{5B1C51F8-A763-C74E-ACEB-7BF28E12BEFC}" type="pres">
      <dgm:prSet presAssocID="{C2540328-BFE2-FA42-8C40-FB285914AC84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8B027D-FEE6-7E43-BF2F-EF5295B3E670}" type="pres">
      <dgm:prSet presAssocID="{C2540328-BFE2-FA42-8C40-FB285914AC84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E2DF46-D9AE-4F4C-A25D-FA935D084682}" type="presOf" srcId="{BAEFB476-2768-274F-AC62-2808BFB18FBF}" destId="{AD8B027D-FEE6-7E43-BF2F-EF5295B3E670}" srcOrd="0" destOrd="0" presId="urn:microsoft.com/office/officeart/2005/8/layout/chevron2"/>
    <dgm:cxn modelId="{8F065999-2E3B-EB44-9E4F-B2A3068E769F}" srcId="{F3C3C038-15BA-6B46-96DF-B0D3A913A885}" destId="{99C4F310-AD0B-AD48-B169-5D032F62DC1C}" srcOrd="0" destOrd="0" parTransId="{0B6A0D04-977C-9740-BD46-4F180BD19DA7}" sibTransId="{6F5E8412-6AE4-4C43-8181-7EDE089286E4}"/>
    <dgm:cxn modelId="{6E924A50-8CB2-D841-A866-D04DBEB298CC}" type="presOf" srcId="{E7DE1B69-9BA4-C74F-AFDC-036944670EA0}" destId="{FE22A118-6B7F-2D4F-B2E0-F0BC25577B64}" srcOrd="0" destOrd="0" presId="urn:microsoft.com/office/officeart/2005/8/layout/chevron2"/>
    <dgm:cxn modelId="{B1EB73DA-9E6D-4E40-B48D-D97DDBBC117B}" type="presOf" srcId="{C2540328-BFE2-FA42-8C40-FB285914AC84}" destId="{5B1C51F8-A763-C74E-ACEB-7BF28E12BEFC}" srcOrd="0" destOrd="0" presId="urn:microsoft.com/office/officeart/2005/8/layout/chevron2"/>
    <dgm:cxn modelId="{92A2DBD2-AA73-B345-A3D6-9757A2FE07F9}" srcId="{E7DE1B69-9BA4-C74F-AFDC-036944670EA0}" destId="{F3C3C038-15BA-6B46-96DF-B0D3A913A885}" srcOrd="0" destOrd="0" parTransId="{E670E348-FE6F-4346-A0E8-2C5F75D55149}" sibTransId="{690CC8E7-EFC1-8C44-A54B-000AF43EAFC9}"/>
    <dgm:cxn modelId="{52C97C69-53FB-4B46-9583-5889163EEFA8}" srcId="{E7DE1B69-9BA4-C74F-AFDC-036944670EA0}" destId="{C2540328-BFE2-FA42-8C40-FB285914AC84}" srcOrd="3" destOrd="0" parTransId="{DD25B3F9-0817-6449-80A4-7D6590864547}" sibTransId="{1CE28FF0-64CF-964E-8E56-BBA683CC1F9D}"/>
    <dgm:cxn modelId="{E0358956-51BA-B84F-97A2-2B924E21FDC2}" srcId="{0F740CC5-41D5-2F4C-B932-6B8E2A26C1C0}" destId="{A6B20807-BADE-1D45-AD76-7D2062E8BC72}" srcOrd="0" destOrd="0" parTransId="{671BDFCE-2698-574E-B3E6-AC15E4817400}" sibTransId="{04882B6B-9D56-6C42-BA4E-053D892AF91D}"/>
    <dgm:cxn modelId="{A357B999-0F4B-BB4F-8503-AC9B6450E62F}" type="presOf" srcId="{A6B20807-BADE-1D45-AD76-7D2062E8BC72}" destId="{66164F1F-B5CE-CC4A-8935-AD8E511FCA5E}" srcOrd="0" destOrd="0" presId="urn:microsoft.com/office/officeart/2005/8/layout/chevron2"/>
    <dgm:cxn modelId="{6888134B-C969-E14F-AA5B-281E20B78FED}" type="presOf" srcId="{99C4F310-AD0B-AD48-B169-5D032F62DC1C}" destId="{5E8C0B9E-543A-F34F-A6EB-325F5CD7BD1D}" srcOrd="0" destOrd="0" presId="urn:microsoft.com/office/officeart/2005/8/layout/chevron2"/>
    <dgm:cxn modelId="{CD86F717-2368-7946-8DCD-55F0DCD3F65B}" srcId="{E7DE1B69-9BA4-C74F-AFDC-036944670EA0}" destId="{0F740CC5-41D5-2F4C-B932-6B8E2A26C1C0}" srcOrd="2" destOrd="0" parTransId="{67954A5A-AD37-3E4D-92AD-B2C1A20D782A}" sibTransId="{45403DE5-17CB-F44A-9D24-0BCFE2F118A2}"/>
    <dgm:cxn modelId="{19E685F2-639C-F240-B842-4759776D0DE1}" srcId="{E7DE1B69-9BA4-C74F-AFDC-036944670EA0}" destId="{B8590CE0-DBB5-4040-B116-BBB6FECB51D6}" srcOrd="1" destOrd="0" parTransId="{8466B9BC-5371-0441-BF86-30A2464AE7FD}" sibTransId="{58CF225D-F8A5-4541-AD06-7E8F78DEE055}"/>
    <dgm:cxn modelId="{9E0FF3E2-C688-B442-8BB1-50230839BB68}" srcId="{B8590CE0-DBB5-4040-B116-BBB6FECB51D6}" destId="{D2A35304-487A-504E-95B8-1BC6D196A497}" srcOrd="0" destOrd="0" parTransId="{D4938ED5-F84A-F74D-B6C2-3F32B81A81E9}" sibTransId="{4736BDEE-0440-4547-9A9A-4D1D7F54B975}"/>
    <dgm:cxn modelId="{7E68A637-F898-6641-81A8-FA9B50020DC6}" srcId="{C2540328-BFE2-FA42-8C40-FB285914AC84}" destId="{BAEFB476-2768-274F-AC62-2808BFB18FBF}" srcOrd="0" destOrd="0" parTransId="{E1B0B057-563A-5148-93BA-82FB469503D4}" sibTransId="{2A4D7ED1-D37E-0945-9A59-3B8989DF1622}"/>
    <dgm:cxn modelId="{AD096876-01F1-0D44-BA0C-6C01A604186A}" type="presOf" srcId="{B8590CE0-DBB5-4040-B116-BBB6FECB51D6}" destId="{F124632E-2C55-1A42-A764-4E1FE8992BC3}" srcOrd="0" destOrd="0" presId="urn:microsoft.com/office/officeart/2005/8/layout/chevron2"/>
    <dgm:cxn modelId="{DA7CB4B1-1AD9-D744-AA82-A722CB9A6D8A}" type="presOf" srcId="{F3C3C038-15BA-6B46-96DF-B0D3A913A885}" destId="{490CE4F1-45ED-8A46-A525-BF97730A3D34}" srcOrd="0" destOrd="0" presId="urn:microsoft.com/office/officeart/2005/8/layout/chevron2"/>
    <dgm:cxn modelId="{5D0FE008-EF80-724B-BEA8-D393B8C0F818}" type="presOf" srcId="{D2A35304-487A-504E-95B8-1BC6D196A497}" destId="{B4386F38-B8EE-D844-B1F6-15CFD2159019}" srcOrd="0" destOrd="0" presId="urn:microsoft.com/office/officeart/2005/8/layout/chevron2"/>
    <dgm:cxn modelId="{5BB74557-CE83-C542-9AF4-7BB4090CA1F0}" type="presOf" srcId="{0F740CC5-41D5-2F4C-B932-6B8E2A26C1C0}" destId="{B82FCD54-7A0C-8F4B-89EF-2B7F2DAD39BE}" srcOrd="0" destOrd="0" presId="urn:microsoft.com/office/officeart/2005/8/layout/chevron2"/>
    <dgm:cxn modelId="{50A71F27-85C2-D847-9885-7F2E9B104AF8}" type="presParOf" srcId="{FE22A118-6B7F-2D4F-B2E0-F0BC25577B64}" destId="{A4F594D0-1D9B-7341-9149-52E6A6F33045}" srcOrd="0" destOrd="0" presId="urn:microsoft.com/office/officeart/2005/8/layout/chevron2"/>
    <dgm:cxn modelId="{D6E1F9D0-BB83-2F45-A830-184027AB1417}" type="presParOf" srcId="{A4F594D0-1D9B-7341-9149-52E6A6F33045}" destId="{490CE4F1-45ED-8A46-A525-BF97730A3D34}" srcOrd="0" destOrd="0" presId="urn:microsoft.com/office/officeart/2005/8/layout/chevron2"/>
    <dgm:cxn modelId="{A60A8DC4-1151-D541-8F15-36BFCBD0CDC2}" type="presParOf" srcId="{A4F594D0-1D9B-7341-9149-52E6A6F33045}" destId="{5E8C0B9E-543A-F34F-A6EB-325F5CD7BD1D}" srcOrd="1" destOrd="0" presId="urn:microsoft.com/office/officeart/2005/8/layout/chevron2"/>
    <dgm:cxn modelId="{686B63CC-C3A0-1242-B666-307648C49894}" type="presParOf" srcId="{FE22A118-6B7F-2D4F-B2E0-F0BC25577B64}" destId="{A1EFFBB8-D58E-2947-B5FE-86F776AD8CAD}" srcOrd="1" destOrd="0" presId="urn:microsoft.com/office/officeart/2005/8/layout/chevron2"/>
    <dgm:cxn modelId="{63B74F6C-9FA1-7145-9146-2615F06C7A56}" type="presParOf" srcId="{FE22A118-6B7F-2D4F-B2E0-F0BC25577B64}" destId="{E76B10FD-7626-1740-8577-FB83B8D75CF0}" srcOrd="2" destOrd="0" presId="urn:microsoft.com/office/officeart/2005/8/layout/chevron2"/>
    <dgm:cxn modelId="{8A13ACF2-193F-6149-B6CC-6EC0C633568B}" type="presParOf" srcId="{E76B10FD-7626-1740-8577-FB83B8D75CF0}" destId="{F124632E-2C55-1A42-A764-4E1FE8992BC3}" srcOrd="0" destOrd="0" presId="urn:microsoft.com/office/officeart/2005/8/layout/chevron2"/>
    <dgm:cxn modelId="{B78E6E41-4D63-0E48-A5F7-C68ABFB81DA0}" type="presParOf" srcId="{E76B10FD-7626-1740-8577-FB83B8D75CF0}" destId="{B4386F38-B8EE-D844-B1F6-15CFD2159019}" srcOrd="1" destOrd="0" presId="urn:microsoft.com/office/officeart/2005/8/layout/chevron2"/>
    <dgm:cxn modelId="{6ECDF943-758C-384C-94EA-DEDE4D100924}" type="presParOf" srcId="{FE22A118-6B7F-2D4F-B2E0-F0BC25577B64}" destId="{633C356A-BF7C-8D4A-9157-09DDFEA87CC5}" srcOrd="3" destOrd="0" presId="urn:microsoft.com/office/officeart/2005/8/layout/chevron2"/>
    <dgm:cxn modelId="{F130C776-4459-524F-8A79-7AD125AD4220}" type="presParOf" srcId="{FE22A118-6B7F-2D4F-B2E0-F0BC25577B64}" destId="{6767333A-16F1-4246-B257-935C901B4462}" srcOrd="4" destOrd="0" presId="urn:microsoft.com/office/officeart/2005/8/layout/chevron2"/>
    <dgm:cxn modelId="{C039911C-4512-634D-ACC6-C04A2F4D0D22}" type="presParOf" srcId="{6767333A-16F1-4246-B257-935C901B4462}" destId="{B82FCD54-7A0C-8F4B-89EF-2B7F2DAD39BE}" srcOrd="0" destOrd="0" presId="urn:microsoft.com/office/officeart/2005/8/layout/chevron2"/>
    <dgm:cxn modelId="{B373BBB0-CC17-1047-88E4-17B5A219BC2A}" type="presParOf" srcId="{6767333A-16F1-4246-B257-935C901B4462}" destId="{66164F1F-B5CE-CC4A-8935-AD8E511FCA5E}" srcOrd="1" destOrd="0" presId="urn:microsoft.com/office/officeart/2005/8/layout/chevron2"/>
    <dgm:cxn modelId="{8B77FAC3-71F9-404E-94CA-14ED3017D63F}" type="presParOf" srcId="{FE22A118-6B7F-2D4F-B2E0-F0BC25577B64}" destId="{683FA57B-ADA3-6343-A731-33A8C3029193}" srcOrd="5" destOrd="0" presId="urn:microsoft.com/office/officeart/2005/8/layout/chevron2"/>
    <dgm:cxn modelId="{3CA33108-C9C9-AC4F-B424-3D1B57707A09}" type="presParOf" srcId="{FE22A118-6B7F-2D4F-B2E0-F0BC25577B64}" destId="{F0D4B879-32D3-BD4C-8C3D-3DE950EFA98B}" srcOrd="6" destOrd="0" presId="urn:microsoft.com/office/officeart/2005/8/layout/chevron2"/>
    <dgm:cxn modelId="{70E1D977-CD34-194E-88B0-B1DA073B7911}" type="presParOf" srcId="{F0D4B879-32D3-BD4C-8C3D-3DE950EFA98B}" destId="{5B1C51F8-A763-C74E-ACEB-7BF28E12BEFC}" srcOrd="0" destOrd="0" presId="urn:microsoft.com/office/officeart/2005/8/layout/chevron2"/>
    <dgm:cxn modelId="{E044F044-DCCF-7544-9A6D-BB6574F56E92}" type="presParOf" srcId="{F0D4B879-32D3-BD4C-8C3D-3DE950EFA98B}" destId="{AD8B027D-FEE6-7E43-BF2F-EF5295B3E67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C29348D-7790-8246-AB4B-CB1EE8CA1497}" type="doc">
      <dgm:prSet loTypeId="urn:microsoft.com/office/officeart/2005/8/layout/radial3" loCatId="" qsTypeId="urn:microsoft.com/office/officeart/2005/8/quickstyle/simple2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5E293601-2814-F44D-9E00-CDA90D13B840}">
      <dgm:prSet phldrT="[Text]"/>
      <dgm:spPr>
        <a:blipFill dpi="0" rotWithShape="0">
          <a:blip xmlns:r="http://schemas.openxmlformats.org/officeDocument/2006/relationships" r:embed="rId1">
            <a:alphaModFix amt="78000"/>
          </a:blip>
          <a:srcRect/>
          <a:stretch>
            <a:fillRect l="751" t="7192" r="751" b="7192"/>
          </a:stretch>
        </a:blipFill>
      </dgm:spPr>
      <dgm:t>
        <a:bodyPr/>
        <a:lstStyle/>
        <a:p>
          <a:pPr rtl="0"/>
          <a:endParaRPr lang="en-US" dirty="0"/>
        </a:p>
        <a:p>
          <a:pPr rtl="0"/>
          <a:endParaRPr lang="en-US" dirty="0"/>
        </a:p>
      </dgm:t>
    </dgm:pt>
    <dgm:pt modelId="{A1A6DFD7-4CC9-0D40-BDCF-1197C1521A3A}" type="parTrans" cxnId="{93AB2A56-487C-6C4D-A42F-F8FFF86C46B8}">
      <dgm:prSet/>
      <dgm:spPr/>
      <dgm:t>
        <a:bodyPr/>
        <a:lstStyle/>
        <a:p>
          <a:endParaRPr lang="en-US"/>
        </a:p>
      </dgm:t>
    </dgm:pt>
    <dgm:pt modelId="{FDAB5686-2E8B-6045-BBF7-A4D4C1483F87}" type="sibTrans" cxnId="{93AB2A56-487C-6C4D-A42F-F8FFF86C46B8}">
      <dgm:prSet/>
      <dgm:spPr/>
      <dgm:t>
        <a:bodyPr/>
        <a:lstStyle/>
        <a:p>
          <a:endParaRPr lang="en-US"/>
        </a:p>
      </dgm:t>
    </dgm:pt>
    <dgm:pt modelId="{4B24E1A0-A8FC-494F-8BDE-30516ECA0279}">
      <dgm:prSet phldrT="[Text]" custT="1"/>
      <dgm:spPr/>
      <dgm:t>
        <a:bodyPr/>
        <a:lstStyle/>
        <a:p>
          <a:r>
            <a:rPr lang="en-US" sz="1600" dirty="0"/>
            <a:t>Formation of EAEU in 2014 with Russia, Kazakhstan and Belarus and later Armenia and the Republic of Kyrgyzstan </a:t>
          </a:r>
        </a:p>
      </dgm:t>
    </dgm:pt>
    <dgm:pt modelId="{2533252C-0622-354D-BD76-3F6CA2A32FCA}" type="parTrans" cxnId="{B9B10A33-A566-A645-86C7-970E60B4DA64}">
      <dgm:prSet/>
      <dgm:spPr/>
      <dgm:t>
        <a:bodyPr/>
        <a:lstStyle/>
        <a:p>
          <a:endParaRPr lang="en-US"/>
        </a:p>
      </dgm:t>
    </dgm:pt>
    <dgm:pt modelId="{EA47EF33-7DC8-7E40-8B65-45FCBCFDFF67}" type="sibTrans" cxnId="{B9B10A33-A566-A645-86C7-970E60B4DA64}">
      <dgm:prSet/>
      <dgm:spPr/>
      <dgm:t>
        <a:bodyPr/>
        <a:lstStyle/>
        <a:p>
          <a:endParaRPr lang="en-US"/>
        </a:p>
      </dgm:t>
    </dgm:pt>
    <dgm:pt modelId="{1503D015-B855-D844-AC4C-75CA8079AD36}">
      <dgm:prSet phldrT="[Text]" custT="1"/>
      <dgm:spPr/>
      <dgm:t>
        <a:bodyPr/>
        <a:lstStyle/>
        <a:p>
          <a:pPr rtl="0"/>
          <a:r>
            <a:rPr lang="en-US" sz="1800" dirty="0"/>
            <a:t>$1.09 billion worth of </a:t>
          </a:r>
          <a:r>
            <a:rPr lang="en-US" sz="1800" dirty="0" err="1"/>
            <a:t>agri</a:t>
          </a:r>
          <a:r>
            <a:rPr lang="en-US" sz="1800" dirty="0"/>
            <a:t>/food trade between Iran and EAEU in 2018-2019 </a:t>
          </a:r>
        </a:p>
      </dgm:t>
    </dgm:pt>
    <dgm:pt modelId="{DA78F481-D1D8-C64D-88EA-F68D5EF7B4A0}" type="parTrans" cxnId="{462C035C-EAFC-D74A-AD7A-367DAD36D229}">
      <dgm:prSet/>
      <dgm:spPr/>
      <dgm:t>
        <a:bodyPr/>
        <a:lstStyle/>
        <a:p>
          <a:endParaRPr lang="en-US"/>
        </a:p>
      </dgm:t>
    </dgm:pt>
    <dgm:pt modelId="{D04F479E-9CD9-2C4F-98BB-5E44A1C851AE}" type="sibTrans" cxnId="{462C035C-EAFC-D74A-AD7A-367DAD36D229}">
      <dgm:prSet/>
      <dgm:spPr/>
      <dgm:t>
        <a:bodyPr/>
        <a:lstStyle/>
        <a:p>
          <a:pPr rtl="0"/>
          <a:endParaRPr lang="en-US"/>
        </a:p>
      </dgm:t>
    </dgm:pt>
    <dgm:pt modelId="{F169A48A-B417-0B4A-A7BE-9BD0C225F480}" type="pres">
      <dgm:prSet presAssocID="{6C29348D-7790-8246-AB4B-CB1EE8CA149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BD78DB-087C-2449-92C1-0EEB2034DC3D}" type="pres">
      <dgm:prSet presAssocID="{6C29348D-7790-8246-AB4B-CB1EE8CA1497}" presName="radial" presStyleCnt="0">
        <dgm:presLayoutVars>
          <dgm:animLvl val="ctr"/>
        </dgm:presLayoutVars>
      </dgm:prSet>
      <dgm:spPr/>
    </dgm:pt>
    <dgm:pt modelId="{DDD98562-1DB8-4341-98A0-8BB42CBDB63F}" type="pres">
      <dgm:prSet presAssocID="{5E293601-2814-F44D-9E00-CDA90D13B840}" presName="centerShape" presStyleLbl="vennNode1" presStyleIdx="0" presStyleCnt="3" custScaleX="159678" custScaleY="132472" custLinFactNeighborY="-15047"/>
      <dgm:spPr/>
      <dgm:t>
        <a:bodyPr/>
        <a:lstStyle/>
        <a:p>
          <a:endParaRPr lang="en-US"/>
        </a:p>
      </dgm:t>
    </dgm:pt>
    <dgm:pt modelId="{5BF056AB-88E9-EB47-9AFC-351AC5D81E8D}" type="pres">
      <dgm:prSet presAssocID="{4B24E1A0-A8FC-494F-8BDE-30516ECA0279}" presName="node" presStyleLbl="vennNode1" presStyleIdx="1" presStyleCnt="3" custScaleX="187675" custScaleY="191438" custRadScaleRad="163258" custRadScaleInc="637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3A0DAA-0695-8047-960F-E34C8051C4EB}" type="pres">
      <dgm:prSet presAssocID="{1503D015-B855-D844-AC4C-75CA8079AD36}" presName="node" presStyleLbl="vennNode1" presStyleIdx="2" presStyleCnt="3" custScaleX="187798" custScaleY="185874" custRadScaleRad="156873" custRadScaleInc="352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B10A33-A566-A645-86C7-970E60B4DA64}" srcId="{5E293601-2814-F44D-9E00-CDA90D13B840}" destId="{4B24E1A0-A8FC-494F-8BDE-30516ECA0279}" srcOrd="0" destOrd="0" parTransId="{2533252C-0622-354D-BD76-3F6CA2A32FCA}" sibTransId="{EA47EF33-7DC8-7E40-8B65-45FCBCFDFF67}"/>
    <dgm:cxn modelId="{93AB2A56-487C-6C4D-A42F-F8FFF86C46B8}" srcId="{6C29348D-7790-8246-AB4B-CB1EE8CA1497}" destId="{5E293601-2814-F44D-9E00-CDA90D13B840}" srcOrd="0" destOrd="0" parTransId="{A1A6DFD7-4CC9-0D40-BDCF-1197C1521A3A}" sibTransId="{FDAB5686-2E8B-6045-BBF7-A4D4C1483F87}"/>
    <dgm:cxn modelId="{462C035C-EAFC-D74A-AD7A-367DAD36D229}" srcId="{5E293601-2814-F44D-9E00-CDA90D13B840}" destId="{1503D015-B855-D844-AC4C-75CA8079AD36}" srcOrd="1" destOrd="0" parTransId="{DA78F481-D1D8-C64D-88EA-F68D5EF7B4A0}" sibTransId="{D04F479E-9CD9-2C4F-98BB-5E44A1C851AE}"/>
    <dgm:cxn modelId="{8F9E2F7E-1925-EC42-AD06-3A8C11C336D5}" type="presOf" srcId="{1503D015-B855-D844-AC4C-75CA8079AD36}" destId="{603A0DAA-0695-8047-960F-E34C8051C4EB}" srcOrd="0" destOrd="0" presId="urn:microsoft.com/office/officeart/2005/8/layout/radial3"/>
    <dgm:cxn modelId="{5283CA2B-971A-3F4A-A451-48882CFA82E3}" type="presOf" srcId="{5E293601-2814-F44D-9E00-CDA90D13B840}" destId="{DDD98562-1DB8-4341-98A0-8BB42CBDB63F}" srcOrd="0" destOrd="0" presId="urn:microsoft.com/office/officeart/2005/8/layout/radial3"/>
    <dgm:cxn modelId="{C8C886DC-0BB2-0E41-9E54-0625D2416526}" type="presOf" srcId="{6C29348D-7790-8246-AB4B-CB1EE8CA1497}" destId="{F169A48A-B417-0B4A-A7BE-9BD0C225F480}" srcOrd="0" destOrd="0" presId="urn:microsoft.com/office/officeart/2005/8/layout/radial3"/>
    <dgm:cxn modelId="{C1823C29-5073-C34A-9CD5-F4A6465B091D}" type="presOf" srcId="{4B24E1A0-A8FC-494F-8BDE-30516ECA0279}" destId="{5BF056AB-88E9-EB47-9AFC-351AC5D81E8D}" srcOrd="0" destOrd="0" presId="urn:microsoft.com/office/officeart/2005/8/layout/radial3"/>
    <dgm:cxn modelId="{24A2B94D-B635-ED4B-93AC-F030A64450A1}" type="presParOf" srcId="{F169A48A-B417-0B4A-A7BE-9BD0C225F480}" destId="{EDBD78DB-087C-2449-92C1-0EEB2034DC3D}" srcOrd="0" destOrd="0" presId="urn:microsoft.com/office/officeart/2005/8/layout/radial3"/>
    <dgm:cxn modelId="{5C8E6FC2-45DF-174D-AF42-B9C9A665EDFB}" type="presParOf" srcId="{EDBD78DB-087C-2449-92C1-0EEB2034DC3D}" destId="{DDD98562-1DB8-4341-98A0-8BB42CBDB63F}" srcOrd="0" destOrd="0" presId="urn:microsoft.com/office/officeart/2005/8/layout/radial3"/>
    <dgm:cxn modelId="{708A4CD5-8235-ED4E-847C-BA92DD9586F3}" type="presParOf" srcId="{EDBD78DB-087C-2449-92C1-0EEB2034DC3D}" destId="{5BF056AB-88E9-EB47-9AFC-351AC5D81E8D}" srcOrd="1" destOrd="0" presId="urn:microsoft.com/office/officeart/2005/8/layout/radial3"/>
    <dgm:cxn modelId="{2C0A14B5-6AD0-B74A-A31B-D5DFCFE79F93}" type="presParOf" srcId="{EDBD78DB-087C-2449-92C1-0EEB2034DC3D}" destId="{603A0DAA-0695-8047-960F-E34C8051C4EB}" srcOrd="2" destOrd="0" presId="urn:microsoft.com/office/officeart/2005/8/layout/radial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80B7EE7-8839-9941-B8AE-37A0DE80248A}" type="doc">
      <dgm:prSet loTypeId="urn:microsoft.com/office/officeart/2005/8/layout/lProcess3" loCatId="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D31C098B-569F-6343-8D53-4C5618CC35E1}">
      <dgm:prSet phldrT="[Text]"/>
      <dgm:spPr/>
      <dgm:t>
        <a:bodyPr/>
        <a:lstStyle/>
        <a:p>
          <a:pPr rtl="0"/>
          <a:r>
            <a:rPr lang="en-US" dirty="0">
              <a:solidFill>
                <a:schemeClr val="bg2">
                  <a:lumMod val="50000"/>
                </a:schemeClr>
              </a:solidFill>
            </a:rPr>
            <a:t>October 27</a:t>
          </a:r>
          <a:r>
            <a:rPr lang="en-US" baseline="30000" dirty="0">
              <a:solidFill>
                <a:schemeClr val="bg2">
                  <a:lumMod val="50000"/>
                </a:schemeClr>
              </a:solidFill>
            </a:rPr>
            <a:t>th</a:t>
          </a:r>
          <a:r>
            <a:rPr lang="en-US" dirty="0">
              <a:solidFill>
                <a:schemeClr val="bg2">
                  <a:lumMod val="50000"/>
                </a:schemeClr>
              </a:solidFill>
            </a:rPr>
            <a:t> 2019</a:t>
          </a:r>
        </a:p>
      </dgm:t>
    </dgm:pt>
    <dgm:pt modelId="{038D046A-3DB8-9744-AE3C-6BB6EB3EF72A}" type="parTrans" cxnId="{9D470640-977E-4B49-8982-5A0F85FD2EE9}">
      <dgm:prSet/>
      <dgm:spPr/>
      <dgm:t>
        <a:bodyPr/>
        <a:lstStyle/>
        <a:p>
          <a:endParaRPr lang="en-US"/>
        </a:p>
      </dgm:t>
    </dgm:pt>
    <dgm:pt modelId="{B59863F1-5B06-C345-B7BA-5498457DDC35}" type="sibTrans" cxnId="{9D470640-977E-4B49-8982-5A0F85FD2EE9}">
      <dgm:prSet/>
      <dgm:spPr/>
      <dgm:t>
        <a:bodyPr/>
        <a:lstStyle/>
        <a:p>
          <a:endParaRPr lang="en-US"/>
        </a:p>
      </dgm:t>
    </dgm:pt>
    <dgm:pt modelId="{AD45CB0E-14CE-1F49-BE08-EC0FDA531726}">
      <dgm:prSet phldrT="[Text]" custT="1"/>
      <dgm:spPr>
        <a:solidFill>
          <a:schemeClr val="accent4">
            <a:tint val="40000"/>
            <a:hueOff val="0"/>
            <a:satOff val="0"/>
            <a:lumOff val="0"/>
            <a:alpha val="69000"/>
          </a:schemeClr>
        </a:solidFill>
      </dgm:spPr>
      <dgm:t>
        <a:bodyPr/>
        <a:lstStyle/>
        <a:p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An initial Free Trade Agreement (FTA) was signed which allows for preferential trade </a:t>
          </a:r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on 862 products 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all of which will be exempted from tariff concessions or subject to stipulated reduced tariff rates</a:t>
          </a:r>
        </a:p>
      </dgm:t>
    </dgm:pt>
    <dgm:pt modelId="{405A8E48-B78C-8F4C-9336-BED588FA6D06}" type="parTrans" cxnId="{FC831A6C-0BF3-E548-B818-ED5419297C5E}">
      <dgm:prSet/>
      <dgm:spPr/>
      <dgm:t>
        <a:bodyPr/>
        <a:lstStyle/>
        <a:p>
          <a:endParaRPr lang="en-US"/>
        </a:p>
      </dgm:t>
    </dgm:pt>
    <dgm:pt modelId="{3B0A1D02-398E-ED40-9105-055A143283A7}" type="sibTrans" cxnId="{FC831A6C-0BF3-E548-B818-ED5419297C5E}">
      <dgm:prSet/>
      <dgm:spPr/>
      <dgm:t>
        <a:bodyPr/>
        <a:lstStyle/>
        <a:p>
          <a:endParaRPr lang="en-US"/>
        </a:p>
      </dgm:t>
    </dgm:pt>
    <dgm:pt modelId="{634D74EE-88CE-B547-B763-7FD4D913AD3E}">
      <dgm:prSet phldrT="[Text]"/>
      <dgm:spPr/>
      <dgm:t>
        <a:bodyPr/>
        <a:lstStyle/>
        <a:p>
          <a:pPr rtl="0"/>
          <a:r>
            <a:rPr lang="en-US" dirty="0">
              <a:solidFill>
                <a:schemeClr val="bg2">
                  <a:lumMod val="50000"/>
                </a:schemeClr>
              </a:solidFill>
            </a:rPr>
            <a:t>November 11</a:t>
          </a:r>
          <a:r>
            <a:rPr lang="en-US" baseline="30000" dirty="0">
              <a:solidFill>
                <a:schemeClr val="bg2">
                  <a:lumMod val="50000"/>
                </a:schemeClr>
              </a:solidFill>
            </a:rPr>
            <a:t>th</a:t>
          </a:r>
          <a:r>
            <a:rPr lang="en-US" dirty="0">
              <a:solidFill>
                <a:schemeClr val="bg2">
                  <a:lumMod val="50000"/>
                </a:schemeClr>
              </a:solidFill>
            </a:rPr>
            <a:t> 2019</a:t>
          </a:r>
        </a:p>
      </dgm:t>
    </dgm:pt>
    <dgm:pt modelId="{E6CB5E6E-D93D-B44F-AA57-42D7621051AB}" type="parTrans" cxnId="{828F7160-5040-C343-A814-A74E4D89634B}">
      <dgm:prSet/>
      <dgm:spPr/>
      <dgm:t>
        <a:bodyPr/>
        <a:lstStyle/>
        <a:p>
          <a:endParaRPr lang="en-US"/>
        </a:p>
      </dgm:t>
    </dgm:pt>
    <dgm:pt modelId="{A8ECA372-7F2E-3D4B-8A90-3634975259CD}" type="sibTrans" cxnId="{828F7160-5040-C343-A814-A74E4D89634B}">
      <dgm:prSet/>
      <dgm:spPr/>
      <dgm:t>
        <a:bodyPr/>
        <a:lstStyle/>
        <a:p>
          <a:endParaRPr lang="en-US"/>
        </a:p>
      </dgm:t>
    </dgm:pt>
    <dgm:pt modelId="{785EBCC0-728B-8941-AB25-F8C332AA9EF6}">
      <dgm:prSet phldrT="[Text]"/>
      <dgm:spPr>
        <a:solidFill>
          <a:schemeClr val="accent4">
            <a:tint val="40000"/>
            <a:hueOff val="0"/>
            <a:satOff val="0"/>
            <a:lumOff val="0"/>
            <a:alpha val="69000"/>
          </a:schemeClr>
        </a:solidFill>
      </dgm:spPr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A trade and business agreement was signed between Iran and EAEU enabling Iran to join EAEU within a 3 year framework</a:t>
          </a:r>
        </a:p>
      </dgm:t>
    </dgm:pt>
    <dgm:pt modelId="{1908E68F-6B5C-F540-876D-C48A23973469}" type="parTrans" cxnId="{17B2DEFF-8F8B-4D49-9F05-27AF3663E50D}">
      <dgm:prSet/>
      <dgm:spPr/>
      <dgm:t>
        <a:bodyPr/>
        <a:lstStyle/>
        <a:p>
          <a:endParaRPr lang="en-US"/>
        </a:p>
      </dgm:t>
    </dgm:pt>
    <dgm:pt modelId="{598C9F1A-C164-8E48-AF23-3B16D7771B28}" type="sibTrans" cxnId="{17B2DEFF-8F8B-4D49-9F05-27AF3663E50D}">
      <dgm:prSet/>
      <dgm:spPr/>
      <dgm:t>
        <a:bodyPr/>
        <a:lstStyle/>
        <a:p>
          <a:endParaRPr lang="en-US"/>
        </a:p>
      </dgm:t>
    </dgm:pt>
    <dgm:pt modelId="{0A6EDAF8-B51E-7245-ABB0-C1651D2011F9}">
      <dgm:prSet phldrT="[Text]" custT="1"/>
      <dgm:spPr/>
      <dgm:t>
        <a:bodyPr/>
        <a:lstStyle/>
        <a:p>
          <a:pPr rtl="0"/>
          <a:r>
            <a:rPr lang="en-US" sz="3200" dirty="0">
              <a:solidFill>
                <a:schemeClr val="bg2">
                  <a:lumMod val="50000"/>
                </a:schemeClr>
              </a:solidFill>
            </a:rPr>
            <a:t>Sep 2019</a:t>
          </a:r>
        </a:p>
      </dgm:t>
    </dgm:pt>
    <dgm:pt modelId="{F9B53013-6227-E945-8F7C-5BA1C8857FA4}" type="parTrans" cxnId="{71316226-CAC2-6B43-B928-211051847335}">
      <dgm:prSet/>
      <dgm:spPr/>
      <dgm:t>
        <a:bodyPr/>
        <a:lstStyle/>
        <a:p>
          <a:endParaRPr lang="en-US"/>
        </a:p>
      </dgm:t>
    </dgm:pt>
    <dgm:pt modelId="{9B59F0F7-DD2E-EB4B-94AC-A0645527FC9E}" type="sibTrans" cxnId="{71316226-CAC2-6B43-B928-211051847335}">
      <dgm:prSet/>
      <dgm:spPr/>
      <dgm:t>
        <a:bodyPr/>
        <a:lstStyle/>
        <a:p>
          <a:endParaRPr lang="en-US"/>
        </a:p>
      </dgm:t>
    </dgm:pt>
    <dgm:pt modelId="{F97AF917-AB9F-2343-BDF6-9303CDA2A895}">
      <dgm:prSet phldrT="[Text]" custT="1"/>
      <dgm:spPr>
        <a:solidFill>
          <a:schemeClr val="accent4">
            <a:tint val="40000"/>
            <a:hueOff val="0"/>
            <a:satOff val="0"/>
            <a:lumOff val="0"/>
            <a:alpha val="69000"/>
          </a:schemeClr>
        </a:solidFill>
      </dgm:spPr>
      <dgm:t>
        <a:bodyPr/>
        <a:lstStyle/>
        <a:p>
          <a:pPr rtl="0"/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Trade agreement was signed between Business Council of the Eurasian Economic Union and Iran Chamber of Commerce, Industries, Mines and Agriculture</a:t>
          </a:r>
        </a:p>
      </dgm:t>
    </dgm:pt>
    <dgm:pt modelId="{8772EC56-879B-1A4B-A094-D1E5BFF54184}" type="parTrans" cxnId="{B793558B-531F-F24B-8947-D11AF50E2488}">
      <dgm:prSet/>
      <dgm:spPr/>
      <dgm:t>
        <a:bodyPr/>
        <a:lstStyle/>
        <a:p>
          <a:endParaRPr lang="en-US"/>
        </a:p>
      </dgm:t>
    </dgm:pt>
    <dgm:pt modelId="{3EDAEC69-3D4F-3148-810A-047899433BAA}" type="sibTrans" cxnId="{B793558B-531F-F24B-8947-D11AF50E2488}">
      <dgm:prSet/>
      <dgm:spPr/>
      <dgm:t>
        <a:bodyPr/>
        <a:lstStyle/>
        <a:p>
          <a:endParaRPr lang="en-US"/>
        </a:p>
      </dgm:t>
    </dgm:pt>
    <dgm:pt modelId="{EFBBA49F-0142-5640-A613-CD8DCE427CB9}">
      <dgm:prSet phldrT="[Text]"/>
      <dgm:spPr>
        <a:solidFill>
          <a:schemeClr val="accent4">
            <a:tint val="40000"/>
            <a:hueOff val="0"/>
            <a:satOff val="0"/>
            <a:lumOff val="0"/>
            <a:alpha val="69000"/>
          </a:schemeClr>
        </a:solidFill>
      </dgm:spPr>
      <dgm:t>
        <a:bodyPr/>
        <a:lstStyle/>
        <a:p>
          <a:pPr rtl="0"/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A meeting between the president of Armenia Chamber of Commerce and Industry in a meeting and the head of Iran Chamber of Commerce, Industries, Mines and Agriculture (ICCIMA)</a:t>
          </a:r>
        </a:p>
      </dgm:t>
    </dgm:pt>
    <dgm:pt modelId="{BE597118-8DF3-2246-8F60-6EC732B3372E}" type="parTrans" cxnId="{A920B48D-1A8D-DB4F-9BE5-759584173526}">
      <dgm:prSet/>
      <dgm:spPr/>
      <dgm:t>
        <a:bodyPr/>
        <a:lstStyle/>
        <a:p>
          <a:endParaRPr lang="en-US"/>
        </a:p>
      </dgm:t>
    </dgm:pt>
    <dgm:pt modelId="{5D2C377C-2C38-1341-A989-192138527AF8}" type="sibTrans" cxnId="{A920B48D-1A8D-DB4F-9BE5-759584173526}">
      <dgm:prSet/>
      <dgm:spPr/>
      <dgm:t>
        <a:bodyPr/>
        <a:lstStyle/>
        <a:p>
          <a:endParaRPr lang="en-US"/>
        </a:p>
      </dgm:t>
    </dgm:pt>
    <dgm:pt modelId="{E11ADF79-4E6B-674B-9C62-8630A4955F1E}">
      <dgm:prSet/>
      <dgm:spPr/>
      <dgm:t>
        <a:bodyPr/>
        <a:lstStyle/>
        <a:p>
          <a:pPr rtl="0"/>
          <a:r>
            <a:rPr lang="en-US" dirty="0">
              <a:solidFill>
                <a:schemeClr val="bg2">
                  <a:lumMod val="50000"/>
                </a:schemeClr>
              </a:solidFill>
            </a:rPr>
            <a:t>November 27</a:t>
          </a:r>
          <a:r>
            <a:rPr lang="en-US" baseline="30000" dirty="0">
              <a:solidFill>
                <a:schemeClr val="bg2">
                  <a:lumMod val="50000"/>
                </a:schemeClr>
              </a:solidFill>
            </a:rPr>
            <a:t>th</a:t>
          </a:r>
          <a:r>
            <a:rPr lang="en-US" dirty="0">
              <a:solidFill>
                <a:schemeClr val="bg2">
                  <a:lumMod val="50000"/>
                </a:schemeClr>
              </a:solidFill>
            </a:rPr>
            <a:t> 2019</a:t>
          </a:r>
        </a:p>
      </dgm:t>
    </dgm:pt>
    <dgm:pt modelId="{848C691C-DE4E-2340-9D92-11FD9630F121}" type="sibTrans" cxnId="{7F2CF939-2B46-6644-8B45-377D64465914}">
      <dgm:prSet/>
      <dgm:spPr/>
      <dgm:t>
        <a:bodyPr/>
        <a:lstStyle/>
        <a:p>
          <a:endParaRPr lang="en-US"/>
        </a:p>
      </dgm:t>
    </dgm:pt>
    <dgm:pt modelId="{A9E06FA9-EA7A-EB4C-A2D5-90BA6CBD2F10}" type="parTrans" cxnId="{7F2CF939-2B46-6644-8B45-377D64465914}">
      <dgm:prSet/>
      <dgm:spPr/>
      <dgm:t>
        <a:bodyPr/>
        <a:lstStyle/>
        <a:p>
          <a:endParaRPr lang="en-US"/>
        </a:p>
      </dgm:t>
    </dgm:pt>
    <dgm:pt modelId="{B7AAE3AF-F534-4B4B-B885-1D0916C198BD}">
      <dgm:prSet/>
      <dgm:spPr>
        <a:solidFill>
          <a:schemeClr val="accent4">
            <a:tint val="40000"/>
            <a:hueOff val="0"/>
            <a:satOff val="0"/>
            <a:lumOff val="0"/>
            <a:alpha val="69000"/>
          </a:schemeClr>
        </a:solidFill>
      </dgm:spPr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An agreement on transit and swap of 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wheat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was signed with Russia and Kazakhstan</a:t>
          </a:r>
        </a:p>
      </dgm:t>
    </dgm:pt>
    <dgm:pt modelId="{6BD95EF2-5CBE-794E-9A88-241BE2C5505A}" type="parTrans" cxnId="{480C4BD2-FE3B-2B4E-ACA9-BD2B5F8D38F9}">
      <dgm:prSet/>
      <dgm:spPr/>
      <dgm:t>
        <a:bodyPr/>
        <a:lstStyle/>
        <a:p>
          <a:endParaRPr lang="en-US"/>
        </a:p>
      </dgm:t>
    </dgm:pt>
    <dgm:pt modelId="{D7985B8B-B02F-C946-B339-1140FE1E2666}" type="sibTrans" cxnId="{480C4BD2-FE3B-2B4E-ACA9-BD2B5F8D38F9}">
      <dgm:prSet/>
      <dgm:spPr/>
      <dgm:t>
        <a:bodyPr/>
        <a:lstStyle/>
        <a:p>
          <a:endParaRPr lang="en-US"/>
        </a:p>
      </dgm:t>
    </dgm:pt>
    <dgm:pt modelId="{B445D092-58B2-C04A-A7D4-80EB62C6E7A2}" type="pres">
      <dgm:prSet presAssocID="{680B7EE7-8839-9941-B8AE-37A0DE80248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AE97C78-1A11-FF40-856B-E4189F2EEB7A}" type="pres">
      <dgm:prSet presAssocID="{0A6EDAF8-B51E-7245-ABB0-C1651D2011F9}" presName="horFlow" presStyleCnt="0"/>
      <dgm:spPr/>
    </dgm:pt>
    <dgm:pt modelId="{9099327B-771F-C04D-A39F-ACA7DB612297}" type="pres">
      <dgm:prSet presAssocID="{0A6EDAF8-B51E-7245-ABB0-C1651D2011F9}" presName="bigChev" presStyleLbl="node1" presStyleIdx="0" presStyleCnt="4" custScaleX="127001"/>
      <dgm:spPr/>
      <dgm:t>
        <a:bodyPr/>
        <a:lstStyle/>
        <a:p>
          <a:endParaRPr lang="en-US"/>
        </a:p>
      </dgm:t>
    </dgm:pt>
    <dgm:pt modelId="{71256510-E178-054D-B0BF-4937A508257B}" type="pres">
      <dgm:prSet presAssocID="{8772EC56-879B-1A4B-A094-D1E5BFF54184}" presName="parTrans" presStyleCnt="0"/>
      <dgm:spPr/>
    </dgm:pt>
    <dgm:pt modelId="{527EA535-B85E-2A4F-8745-8473CF08310C}" type="pres">
      <dgm:prSet presAssocID="{F97AF917-AB9F-2343-BDF6-9303CDA2A895}" presName="node" presStyleLbl="alignAccFollowNode1" presStyleIdx="0" presStyleCnt="5" custScaleX="494848" custScaleY="1509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D460B9-D104-B34E-8C0F-57883DA342A7}" type="pres">
      <dgm:prSet presAssocID="{0A6EDAF8-B51E-7245-ABB0-C1651D2011F9}" presName="vSp" presStyleCnt="0"/>
      <dgm:spPr/>
    </dgm:pt>
    <dgm:pt modelId="{1B587B4B-0A57-2647-809C-1DAD14AA1322}" type="pres">
      <dgm:prSet presAssocID="{D31C098B-569F-6343-8D53-4C5618CC35E1}" presName="horFlow" presStyleCnt="0"/>
      <dgm:spPr/>
    </dgm:pt>
    <dgm:pt modelId="{AC0BB378-4F9C-6847-A199-471DCC51CBC4}" type="pres">
      <dgm:prSet presAssocID="{D31C098B-569F-6343-8D53-4C5618CC35E1}" presName="bigChev" presStyleLbl="node1" presStyleIdx="1" presStyleCnt="4" custScaleX="126378"/>
      <dgm:spPr/>
      <dgm:t>
        <a:bodyPr/>
        <a:lstStyle/>
        <a:p>
          <a:endParaRPr lang="en-US"/>
        </a:p>
      </dgm:t>
    </dgm:pt>
    <dgm:pt modelId="{0A34360E-2EDE-6E46-8DC6-3823DACF1FFF}" type="pres">
      <dgm:prSet presAssocID="{405A8E48-B78C-8F4C-9336-BED588FA6D06}" presName="parTrans" presStyleCnt="0"/>
      <dgm:spPr/>
    </dgm:pt>
    <dgm:pt modelId="{6DD9461F-A926-6C42-8F1C-FC7020132694}" type="pres">
      <dgm:prSet presAssocID="{AD45CB0E-14CE-1F49-BE08-EC0FDA531726}" presName="node" presStyleLbl="alignAccFollowNode1" presStyleIdx="1" presStyleCnt="5" custScaleX="495594" custScaleY="1624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0F00D3-D695-A242-BB98-3B3DA185C7CF}" type="pres">
      <dgm:prSet presAssocID="{D31C098B-569F-6343-8D53-4C5618CC35E1}" presName="vSp" presStyleCnt="0"/>
      <dgm:spPr/>
    </dgm:pt>
    <dgm:pt modelId="{DD342455-17B1-4142-A133-E50AC796266A}" type="pres">
      <dgm:prSet presAssocID="{634D74EE-88CE-B547-B763-7FD4D913AD3E}" presName="horFlow" presStyleCnt="0"/>
      <dgm:spPr/>
    </dgm:pt>
    <dgm:pt modelId="{22D89531-45D4-DC47-8C9D-B3C5C384512A}" type="pres">
      <dgm:prSet presAssocID="{634D74EE-88CE-B547-B763-7FD4D913AD3E}" presName="bigChev" presStyleLbl="node1" presStyleIdx="2" presStyleCnt="4" custScaleX="122027"/>
      <dgm:spPr/>
      <dgm:t>
        <a:bodyPr/>
        <a:lstStyle/>
        <a:p>
          <a:endParaRPr lang="en-US"/>
        </a:p>
      </dgm:t>
    </dgm:pt>
    <dgm:pt modelId="{D88EF351-3F69-9F41-B705-A844F1053014}" type="pres">
      <dgm:prSet presAssocID="{1908E68F-6B5C-F540-876D-C48A23973469}" presName="parTrans" presStyleCnt="0"/>
      <dgm:spPr/>
    </dgm:pt>
    <dgm:pt modelId="{F9E9D08D-2A44-A04E-B403-EA2CD36B1B94}" type="pres">
      <dgm:prSet presAssocID="{785EBCC0-728B-8941-AB25-F8C332AA9EF6}" presName="node" presStyleLbl="alignAccFollowNode1" presStyleIdx="2" presStyleCnt="5" custScaleX="321546" custScaleY="1458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BF4A2D-1D59-D148-9AFB-20DC8E966314}" type="pres">
      <dgm:prSet presAssocID="{598C9F1A-C164-8E48-AF23-3B16D7771B28}" presName="sibTrans" presStyleCnt="0"/>
      <dgm:spPr/>
    </dgm:pt>
    <dgm:pt modelId="{BF1094FB-61EC-544B-B758-7CC4E95B3925}" type="pres">
      <dgm:prSet presAssocID="{B7AAE3AF-F534-4B4B-B885-1D0916C198BD}" presName="node" presStyleLbl="alignAccFollowNode1" presStyleIdx="3" presStyleCnt="5" custScaleX="184895" custScaleY="1459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DE32EB-DA7F-EE45-9195-2FC36DAA1EBE}" type="pres">
      <dgm:prSet presAssocID="{634D74EE-88CE-B547-B763-7FD4D913AD3E}" presName="vSp" presStyleCnt="0"/>
      <dgm:spPr/>
    </dgm:pt>
    <dgm:pt modelId="{ACABF577-A620-EF47-8EF9-A2A7641AD61B}" type="pres">
      <dgm:prSet presAssocID="{E11ADF79-4E6B-674B-9C62-8630A4955F1E}" presName="horFlow" presStyleCnt="0"/>
      <dgm:spPr/>
    </dgm:pt>
    <dgm:pt modelId="{614B1E29-D0EC-F842-88FC-5DA35043C1D2}" type="pres">
      <dgm:prSet presAssocID="{E11ADF79-4E6B-674B-9C62-8630A4955F1E}" presName="bigChev" presStyleLbl="node1" presStyleIdx="3" presStyleCnt="4" custScaleX="119829"/>
      <dgm:spPr/>
      <dgm:t>
        <a:bodyPr/>
        <a:lstStyle/>
        <a:p>
          <a:endParaRPr lang="en-US"/>
        </a:p>
      </dgm:t>
    </dgm:pt>
    <dgm:pt modelId="{2CC73AE0-CB62-9C47-88DB-18AA50274760}" type="pres">
      <dgm:prSet presAssocID="{BE597118-8DF3-2246-8F60-6EC732B3372E}" presName="parTrans" presStyleCnt="0"/>
      <dgm:spPr/>
    </dgm:pt>
    <dgm:pt modelId="{45E4B798-B6AD-E14B-A25A-A318AECC2F1C}" type="pres">
      <dgm:prSet presAssocID="{EFBBA49F-0142-5640-A613-CD8DCE427CB9}" presName="node" presStyleLbl="alignAccFollowNode1" presStyleIdx="4" presStyleCnt="5" custScaleX="499575" custScaleY="154734" custLinFactNeighborX="-30918" custLinFactNeighborY="30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51975C-E9CE-2049-BF22-62800598E37C}" type="presOf" srcId="{680B7EE7-8839-9941-B8AE-37A0DE80248A}" destId="{B445D092-58B2-C04A-A7D4-80EB62C6E7A2}" srcOrd="0" destOrd="0" presId="urn:microsoft.com/office/officeart/2005/8/layout/lProcess3"/>
    <dgm:cxn modelId="{828F7160-5040-C343-A814-A74E4D89634B}" srcId="{680B7EE7-8839-9941-B8AE-37A0DE80248A}" destId="{634D74EE-88CE-B547-B763-7FD4D913AD3E}" srcOrd="2" destOrd="0" parTransId="{E6CB5E6E-D93D-B44F-AA57-42D7621051AB}" sibTransId="{A8ECA372-7F2E-3D4B-8A90-3634975259CD}"/>
    <dgm:cxn modelId="{480C4BD2-FE3B-2B4E-ACA9-BD2B5F8D38F9}" srcId="{634D74EE-88CE-B547-B763-7FD4D913AD3E}" destId="{B7AAE3AF-F534-4B4B-B885-1D0916C198BD}" srcOrd="1" destOrd="0" parTransId="{6BD95EF2-5CBE-794E-9A88-241BE2C5505A}" sibTransId="{D7985B8B-B02F-C946-B339-1140FE1E2666}"/>
    <dgm:cxn modelId="{B9DAC1B7-1F07-2842-B479-0DF4E49ED001}" type="presOf" srcId="{634D74EE-88CE-B547-B763-7FD4D913AD3E}" destId="{22D89531-45D4-DC47-8C9D-B3C5C384512A}" srcOrd="0" destOrd="0" presId="urn:microsoft.com/office/officeart/2005/8/layout/lProcess3"/>
    <dgm:cxn modelId="{7F2CF939-2B46-6644-8B45-377D64465914}" srcId="{680B7EE7-8839-9941-B8AE-37A0DE80248A}" destId="{E11ADF79-4E6B-674B-9C62-8630A4955F1E}" srcOrd="3" destOrd="0" parTransId="{A9E06FA9-EA7A-EB4C-A2D5-90BA6CBD2F10}" sibTransId="{848C691C-DE4E-2340-9D92-11FD9630F121}"/>
    <dgm:cxn modelId="{4FBC3FBB-1893-FC40-B96C-61CA3A489778}" type="presOf" srcId="{EFBBA49F-0142-5640-A613-CD8DCE427CB9}" destId="{45E4B798-B6AD-E14B-A25A-A318AECC2F1C}" srcOrd="0" destOrd="0" presId="urn:microsoft.com/office/officeart/2005/8/layout/lProcess3"/>
    <dgm:cxn modelId="{616109C9-7B14-C34F-81D0-32022C001898}" type="presOf" srcId="{AD45CB0E-14CE-1F49-BE08-EC0FDA531726}" destId="{6DD9461F-A926-6C42-8F1C-FC7020132694}" srcOrd="0" destOrd="0" presId="urn:microsoft.com/office/officeart/2005/8/layout/lProcess3"/>
    <dgm:cxn modelId="{CEE779D2-447B-C449-A5B2-9F20CF723F15}" type="presOf" srcId="{B7AAE3AF-F534-4B4B-B885-1D0916C198BD}" destId="{BF1094FB-61EC-544B-B758-7CC4E95B3925}" srcOrd="0" destOrd="0" presId="urn:microsoft.com/office/officeart/2005/8/layout/lProcess3"/>
    <dgm:cxn modelId="{A920B48D-1A8D-DB4F-9BE5-759584173526}" srcId="{E11ADF79-4E6B-674B-9C62-8630A4955F1E}" destId="{EFBBA49F-0142-5640-A613-CD8DCE427CB9}" srcOrd="0" destOrd="0" parTransId="{BE597118-8DF3-2246-8F60-6EC732B3372E}" sibTransId="{5D2C377C-2C38-1341-A989-192138527AF8}"/>
    <dgm:cxn modelId="{1071700B-F7C0-954B-9081-B0D23A5483D4}" type="presOf" srcId="{785EBCC0-728B-8941-AB25-F8C332AA9EF6}" destId="{F9E9D08D-2A44-A04E-B403-EA2CD36B1B94}" srcOrd="0" destOrd="0" presId="urn:microsoft.com/office/officeart/2005/8/layout/lProcess3"/>
    <dgm:cxn modelId="{9D470640-977E-4B49-8982-5A0F85FD2EE9}" srcId="{680B7EE7-8839-9941-B8AE-37A0DE80248A}" destId="{D31C098B-569F-6343-8D53-4C5618CC35E1}" srcOrd="1" destOrd="0" parTransId="{038D046A-3DB8-9744-AE3C-6BB6EB3EF72A}" sibTransId="{B59863F1-5B06-C345-B7BA-5498457DDC35}"/>
    <dgm:cxn modelId="{FC831A6C-0BF3-E548-B818-ED5419297C5E}" srcId="{D31C098B-569F-6343-8D53-4C5618CC35E1}" destId="{AD45CB0E-14CE-1F49-BE08-EC0FDA531726}" srcOrd="0" destOrd="0" parTransId="{405A8E48-B78C-8F4C-9336-BED588FA6D06}" sibTransId="{3B0A1D02-398E-ED40-9105-055A143283A7}"/>
    <dgm:cxn modelId="{1108674F-F019-7E43-A1C2-F436646552AD}" type="presOf" srcId="{E11ADF79-4E6B-674B-9C62-8630A4955F1E}" destId="{614B1E29-D0EC-F842-88FC-5DA35043C1D2}" srcOrd="0" destOrd="0" presId="urn:microsoft.com/office/officeart/2005/8/layout/lProcess3"/>
    <dgm:cxn modelId="{D4AC060F-A0BE-3E4F-8DEE-14A3D4602584}" type="presOf" srcId="{F97AF917-AB9F-2343-BDF6-9303CDA2A895}" destId="{527EA535-B85E-2A4F-8745-8473CF08310C}" srcOrd="0" destOrd="0" presId="urn:microsoft.com/office/officeart/2005/8/layout/lProcess3"/>
    <dgm:cxn modelId="{71316226-CAC2-6B43-B928-211051847335}" srcId="{680B7EE7-8839-9941-B8AE-37A0DE80248A}" destId="{0A6EDAF8-B51E-7245-ABB0-C1651D2011F9}" srcOrd="0" destOrd="0" parTransId="{F9B53013-6227-E945-8F7C-5BA1C8857FA4}" sibTransId="{9B59F0F7-DD2E-EB4B-94AC-A0645527FC9E}"/>
    <dgm:cxn modelId="{17B2DEFF-8F8B-4D49-9F05-27AF3663E50D}" srcId="{634D74EE-88CE-B547-B763-7FD4D913AD3E}" destId="{785EBCC0-728B-8941-AB25-F8C332AA9EF6}" srcOrd="0" destOrd="0" parTransId="{1908E68F-6B5C-F540-876D-C48A23973469}" sibTransId="{598C9F1A-C164-8E48-AF23-3B16D7771B28}"/>
    <dgm:cxn modelId="{B793558B-531F-F24B-8947-D11AF50E2488}" srcId="{0A6EDAF8-B51E-7245-ABB0-C1651D2011F9}" destId="{F97AF917-AB9F-2343-BDF6-9303CDA2A895}" srcOrd="0" destOrd="0" parTransId="{8772EC56-879B-1A4B-A094-D1E5BFF54184}" sibTransId="{3EDAEC69-3D4F-3148-810A-047899433BAA}"/>
    <dgm:cxn modelId="{2299C8E4-E232-2E4E-A5C4-9BB91D44526F}" type="presOf" srcId="{D31C098B-569F-6343-8D53-4C5618CC35E1}" destId="{AC0BB378-4F9C-6847-A199-471DCC51CBC4}" srcOrd="0" destOrd="0" presId="urn:microsoft.com/office/officeart/2005/8/layout/lProcess3"/>
    <dgm:cxn modelId="{8909D619-3020-0A4E-AA61-E8BEDBCF03E0}" type="presOf" srcId="{0A6EDAF8-B51E-7245-ABB0-C1651D2011F9}" destId="{9099327B-771F-C04D-A39F-ACA7DB612297}" srcOrd="0" destOrd="0" presId="urn:microsoft.com/office/officeart/2005/8/layout/lProcess3"/>
    <dgm:cxn modelId="{0372A709-13BD-7B44-A2DA-7C216D44D36C}" type="presParOf" srcId="{B445D092-58B2-C04A-A7D4-80EB62C6E7A2}" destId="{3AE97C78-1A11-FF40-856B-E4189F2EEB7A}" srcOrd="0" destOrd="0" presId="urn:microsoft.com/office/officeart/2005/8/layout/lProcess3"/>
    <dgm:cxn modelId="{3139CDB2-8899-0841-A797-D46D88653254}" type="presParOf" srcId="{3AE97C78-1A11-FF40-856B-E4189F2EEB7A}" destId="{9099327B-771F-C04D-A39F-ACA7DB612297}" srcOrd="0" destOrd="0" presId="urn:microsoft.com/office/officeart/2005/8/layout/lProcess3"/>
    <dgm:cxn modelId="{AA150A46-B05D-B049-BCBE-394328584E0B}" type="presParOf" srcId="{3AE97C78-1A11-FF40-856B-E4189F2EEB7A}" destId="{71256510-E178-054D-B0BF-4937A508257B}" srcOrd="1" destOrd="0" presId="urn:microsoft.com/office/officeart/2005/8/layout/lProcess3"/>
    <dgm:cxn modelId="{1EA761FC-DC7B-A94B-9756-6782BEB87865}" type="presParOf" srcId="{3AE97C78-1A11-FF40-856B-E4189F2EEB7A}" destId="{527EA535-B85E-2A4F-8745-8473CF08310C}" srcOrd="2" destOrd="0" presId="urn:microsoft.com/office/officeart/2005/8/layout/lProcess3"/>
    <dgm:cxn modelId="{A8FAFF9A-75BE-A746-9F82-3B1769CCE7EB}" type="presParOf" srcId="{B445D092-58B2-C04A-A7D4-80EB62C6E7A2}" destId="{54D460B9-D104-B34E-8C0F-57883DA342A7}" srcOrd="1" destOrd="0" presId="urn:microsoft.com/office/officeart/2005/8/layout/lProcess3"/>
    <dgm:cxn modelId="{CA584176-9EAB-D94C-8EF1-0874CD06E13E}" type="presParOf" srcId="{B445D092-58B2-C04A-A7D4-80EB62C6E7A2}" destId="{1B587B4B-0A57-2647-809C-1DAD14AA1322}" srcOrd="2" destOrd="0" presId="urn:microsoft.com/office/officeart/2005/8/layout/lProcess3"/>
    <dgm:cxn modelId="{B4C6C837-26A8-674C-95F9-DA335D17FF56}" type="presParOf" srcId="{1B587B4B-0A57-2647-809C-1DAD14AA1322}" destId="{AC0BB378-4F9C-6847-A199-471DCC51CBC4}" srcOrd="0" destOrd="0" presId="urn:microsoft.com/office/officeart/2005/8/layout/lProcess3"/>
    <dgm:cxn modelId="{738FBE82-300B-944C-B3ED-25BA9DA30289}" type="presParOf" srcId="{1B587B4B-0A57-2647-809C-1DAD14AA1322}" destId="{0A34360E-2EDE-6E46-8DC6-3823DACF1FFF}" srcOrd="1" destOrd="0" presId="urn:microsoft.com/office/officeart/2005/8/layout/lProcess3"/>
    <dgm:cxn modelId="{C91B674B-7ED9-2741-8841-53C95A02DBBF}" type="presParOf" srcId="{1B587B4B-0A57-2647-809C-1DAD14AA1322}" destId="{6DD9461F-A926-6C42-8F1C-FC7020132694}" srcOrd="2" destOrd="0" presId="urn:microsoft.com/office/officeart/2005/8/layout/lProcess3"/>
    <dgm:cxn modelId="{1BD3AA25-4C69-704B-A382-210D988523A1}" type="presParOf" srcId="{B445D092-58B2-C04A-A7D4-80EB62C6E7A2}" destId="{930F00D3-D695-A242-BB98-3B3DA185C7CF}" srcOrd="3" destOrd="0" presId="urn:microsoft.com/office/officeart/2005/8/layout/lProcess3"/>
    <dgm:cxn modelId="{214226D2-CD07-8F4B-8A7C-86CE78B1EBBB}" type="presParOf" srcId="{B445D092-58B2-C04A-A7D4-80EB62C6E7A2}" destId="{DD342455-17B1-4142-A133-E50AC796266A}" srcOrd="4" destOrd="0" presId="urn:microsoft.com/office/officeart/2005/8/layout/lProcess3"/>
    <dgm:cxn modelId="{B1EEE49E-C55B-D44D-A41A-F946476BE79C}" type="presParOf" srcId="{DD342455-17B1-4142-A133-E50AC796266A}" destId="{22D89531-45D4-DC47-8C9D-B3C5C384512A}" srcOrd="0" destOrd="0" presId="urn:microsoft.com/office/officeart/2005/8/layout/lProcess3"/>
    <dgm:cxn modelId="{61E064DD-6F5F-A94C-9F52-340D3A2EB932}" type="presParOf" srcId="{DD342455-17B1-4142-A133-E50AC796266A}" destId="{D88EF351-3F69-9F41-B705-A844F1053014}" srcOrd="1" destOrd="0" presId="urn:microsoft.com/office/officeart/2005/8/layout/lProcess3"/>
    <dgm:cxn modelId="{D21C146E-6FC6-0E4B-810D-A351F594E6FB}" type="presParOf" srcId="{DD342455-17B1-4142-A133-E50AC796266A}" destId="{F9E9D08D-2A44-A04E-B403-EA2CD36B1B94}" srcOrd="2" destOrd="0" presId="urn:microsoft.com/office/officeart/2005/8/layout/lProcess3"/>
    <dgm:cxn modelId="{3C9973AE-2687-844C-83B0-46657D214F98}" type="presParOf" srcId="{DD342455-17B1-4142-A133-E50AC796266A}" destId="{2ABF4A2D-1D59-D148-9AFB-20DC8E966314}" srcOrd="3" destOrd="0" presId="urn:microsoft.com/office/officeart/2005/8/layout/lProcess3"/>
    <dgm:cxn modelId="{242C5827-9D72-CE47-BF8F-0EAC94EF8EF2}" type="presParOf" srcId="{DD342455-17B1-4142-A133-E50AC796266A}" destId="{BF1094FB-61EC-544B-B758-7CC4E95B3925}" srcOrd="4" destOrd="0" presId="urn:microsoft.com/office/officeart/2005/8/layout/lProcess3"/>
    <dgm:cxn modelId="{A907D10D-1997-964B-AB79-407DF649DFDC}" type="presParOf" srcId="{B445D092-58B2-C04A-A7D4-80EB62C6E7A2}" destId="{28DE32EB-DA7F-EE45-9195-2FC36DAA1EBE}" srcOrd="5" destOrd="0" presId="urn:microsoft.com/office/officeart/2005/8/layout/lProcess3"/>
    <dgm:cxn modelId="{5C26E0EC-377F-0E4C-A3E8-E6B720C72B0A}" type="presParOf" srcId="{B445D092-58B2-C04A-A7D4-80EB62C6E7A2}" destId="{ACABF577-A620-EF47-8EF9-A2A7641AD61B}" srcOrd="6" destOrd="0" presId="urn:microsoft.com/office/officeart/2005/8/layout/lProcess3"/>
    <dgm:cxn modelId="{BFBCCFBA-5F88-1F4C-A06C-659675E4F40D}" type="presParOf" srcId="{ACABF577-A620-EF47-8EF9-A2A7641AD61B}" destId="{614B1E29-D0EC-F842-88FC-5DA35043C1D2}" srcOrd="0" destOrd="0" presId="urn:microsoft.com/office/officeart/2005/8/layout/lProcess3"/>
    <dgm:cxn modelId="{BAF46D6D-71D2-B54E-8138-9C0D02D77941}" type="presParOf" srcId="{ACABF577-A620-EF47-8EF9-A2A7641AD61B}" destId="{2CC73AE0-CB62-9C47-88DB-18AA50274760}" srcOrd="1" destOrd="0" presId="urn:microsoft.com/office/officeart/2005/8/layout/lProcess3"/>
    <dgm:cxn modelId="{B01CFD32-A336-B444-BDC2-5EB5855DF08A}" type="presParOf" srcId="{ACABF577-A620-EF47-8EF9-A2A7641AD61B}" destId="{45E4B798-B6AD-E14B-A25A-A318AECC2F1C}" srcOrd="2" destOrd="0" presId="urn:microsoft.com/office/officeart/2005/8/layout/lProcess3"/>
  </dgm:cxnLst>
  <dgm:bg/>
  <dgm:whole>
    <a:effectLst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5B8788-9397-034A-A083-95300305EFE4}">
      <dsp:nvSpPr>
        <dsp:cNvPr id="0" name=""/>
        <dsp:cNvSpPr/>
      </dsp:nvSpPr>
      <dsp:spPr>
        <a:xfrm rot="5400000">
          <a:off x="1916903" y="1269984"/>
          <a:ext cx="1114118" cy="126838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19E0F8-D2FD-CC43-8C02-3F31697D1DB0}">
      <dsp:nvSpPr>
        <dsp:cNvPr id="0" name=""/>
        <dsp:cNvSpPr/>
      </dsp:nvSpPr>
      <dsp:spPr>
        <a:xfrm>
          <a:off x="1180616" y="0"/>
          <a:ext cx="2416774" cy="1312802"/>
        </a:xfrm>
        <a:prstGeom prst="roundRect">
          <a:avLst>
            <a:gd name="adj" fmla="val 16670"/>
          </a:avLst>
        </a:prstGeom>
        <a:solidFill>
          <a:schemeClr val="accent4">
            <a:lumMod val="60000"/>
            <a:lumOff val="40000"/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8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Role </a:t>
          </a:r>
          <a:r>
            <a:rPr lang="en-US" sz="18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of Chamber of commerce in Iran’s economy</a:t>
          </a:r>
        </a:p>
      </dsp:txBody>
      <dsp:txXfrm>
        <a:off x="1244713" y="64097"/>
        <a:ext cx="2288580" cy="1184608"/>
      </dsp:txXfrm>
    </dsp:sp>
    <dsp:sp modelId="{88C05009-FD89-F64E-84A0-28892A4484C8}">
      <dsp:nvSpPr>
        <dsp:cNvPr id="0" name=""/>
        <dsp:cNvSpPr/>
      </dsp:nvSpPr>
      <dsp:spPr>
        <a:xfrm>
          <a:off x="3497248" y="160168"/>
          <a:ext cx="1364073" cy="1061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AC209D-0AFD-5F45-A6FE-17263DA53C31}">
      <dsp:nvSpPr>
        <dsp:cNvPr id="0" name=""/>
        <dsp:cNvSpPr/>
      </dsp:nvSpPr>
      <dsp:spPr>
        <a:xfrm rot="5400000">
          <a:off x="3728113" y="2760192"/>
          <a:ext cx="1114118" cy="126838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-59283"/>
            <a:satOff val="0"/>
            <a:lumOff val="427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E3A7DD-9835-2642-963E-4E99C1547D8C}">
      <dsp:nvSpPr>
        <dsp:cNvPr id="0" name=""/>
        <dsp:cNvSpPr/>
      </dsp:nvSpPr>
      <dsp:spPr>
        <a:xfrm>
          <a:off x="3219920" y="1520083"/>
          <a:ext cx="2318854" cy="1312802"/>
        </a:xfrm>
        <a:prstGeom prst="roundRect">
          <a:avLst>
            <a:gd name="adj" fmla="val 16670"/>
          </a:avLst>
        </a:prstGeom>
        <a:solidFill>
          <a:schemeClr val="accent4">
            <a:lumMod val="60000"/>
            <a:lumOff val="40000"/>
            <a:alpha val="7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8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A </a:t>
          </a:r>
          <a:r>
            <a:rPr lang="en-US" sz="18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brief introduction to the agriculture sector in Iran</a:t>
          </a:r>
        </a:p>
      </dsp:txBody>
      <dsp:txXfrm>
        <a:off x="3284017" y="1584180"/>
        <a:ext cx="2190660" cy="1184608"/>
      </dsp:txXfrm>
    </dsp:sp>
    <dsp:sp modelId="{A2C6930B-5B72-8743-BF91-88D0EEE1720B}">
      <dsp:nvSpPr>
        <dsp:cNvPr id="0" name=""/>
        <dsp:cNvSpPr/>
      </dsp:nvSpPr>
      <dsp:spPr>
        <a:xfrm>
          <a:off x="5133193" y="1634878"/>
          <a:ext cx="1364073" cy="1061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E22F39-F630-0C4E-8E37-42B7A3A3BC1F}">
      <dsp:nvSpPr>
        <dsp:cNvPr id="0" name=""/>
        <dsp:cNvSpPr/>
      </dsp:nvSpPr>
      <dsp:spPr>
        <a:xfrm rot="5400000">
          <a:off x="5723834" y="4234902"/>
          <a:ext cx="1114118" cy="126838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-118567"/>
            <a:satOff val="0"/>
            <a:lumOff val="8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D67648-986E-EE41-A30D-5FAB5C3AF506}">
      <dsp:nvSpPr>
        <dsp:cNvPr id="0" name=""/>
        <dsp:cNvSpPr/>
      </dsp:nvSpPr>
      <dsp:spPr>
        <a:xfrm>
          <a:off x="5046372" y="2937896"/>
          <a:ext cx="2051142" cy="1312802"/>
        </a:xfrm>
        <a:prstGeom prst="roundRect">
          <a:avLst>
            <a:gd name="adj" fmla="val 16670"/>
          </a:avLst>
        </a:prstGeom>
        <a:solidFill>
          <a:schemeClr val="accent4">
            <a:lumMod val="60000"/>
            <a:lumOff val="4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INSTEX</a:t>
          </a:r>
          <a:r>
            <a:rPr lang="en-US" sz="2400" b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2400" b="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10469" y="3001993"/>
        <a:ext cx="1922948" cy="1184608"/>
      </dsp:txXfrm>
    </dsp:sp>
    <dsp:sp modelId="{F9F12834-6399-A24C-A065-A95BA05E359B}">
      <dsp:nvSpPr>
        <dsp:cNvPr id="0" name=""/>
        <dsp:cNvSpPr/>
      </dsp:nvSpPr>
      <dsp:spPr>
        <a:xfrm>
          <a:off x="6684244" y="3109588"/>
          <a:ext cx="1364073" cy="1061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91DE40-3FE3-1E4E-88E5-7E31F55C0ABE}">
      <dsp:nvSpPr>
        <dsp:cNvPr id="0" name=""/>
        <dsp:cNvSpPr/>
      </dsp:nvSpPr>
      <dsp:spPr>
        <a:xfrm>
          <a:off x="7056755" y="4494056"/>
          <a:ext cx="2090922" cy="1310058"/>
        </a:xfrm>
        <a:prstGeom prst="roundRect">
          <a:avLst>
            <a:gd name="adj" fmla="val 16670"/>
          </a:avLst>
        </a:prstGeom>
        <a:solidFill>
          <a:schemeClr val="accent4">
            <a:lumMod val="60000"/>
            <a:lumOff val="40000"/>
            <a:alpha val="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Iran’s </a:t>
          </a:r>
          <a:r>
            <a:rPr lang="en-US" sz="2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relation with Eurasia</a:t>
          </a:r>
        </a:p>
      </dsp:txBody>
      <dsp:txXfrm>
        <a:off x="7120718" y="4558019"/>
        <a:ext cx="1962996" cy="11821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CA7783-0031-094A-B68D-49CA4BF26C04}">
      <dsp:nvSpPr>
        <dsp:cNvPr id="0" name=""/>
        <dsp:cNvSpPr/>
      </dsp:nvSpPr>
      <dsp:spPr>
        <a:xfrm>
          <a:off x="0" y="1230158"/>
          <a:ext cx="6818810" cy="1640210"/>
        </a:xfrm>
        <a:prstGeom prst="notchedRightArrow">
          <a:avLst/>
        </a:prstGeom>
        <a:solidFill>
          <a:schemeClr val="accent4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B92047-3E0C-AD4B-9A38-D4F1FDD4A720}">
      <dsp:nvSpPr>
        <dsp:cNvPr id="0" name=""/>
        <dsp:cNvSpPr/>
      </dsp:nvSpPr>
      <dsp:spPr>
        <a:xfrm>
          <a:off x="1653" y="0"/>
          <a:ext cx="1513256" cy="1640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Largest chamber in Iran</a:t>
          </a:r>
        </a:p>
      </dsp:txBody>
      <dsp:txXfrm>
        <a:off x="1653" y="0"/>
        <a:ext cx="1513256" cy="1640210"/>
      </dsp:txXfrm>
    </dsp:sp>
    <dsp:sp modelId="{FE4CD61C-4898-3947-9A11-5CB057A99A76}">
      <dsp:nvSpPr>
        <dsp:cNvPr id="0" name=""/>
        <dsp:cNvSpPr/>
      </dsp:nvSpPr>
      <dsp:spPr>
        <a:xfrm>
          <a:off x="553255" y="1845237"/>
          <a:ext cx="410052" cy="410052"/>
        </a:xfrm>
        <a:prstGeom prst="ellipse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6CB579-6802-BE4F-A2B6-661A48F78723}">
      <dsp:nvSpPr>
        <dsp:cNvPr id="0" name=""/>
        <dsp:cNvSpPr/>
      </dsp:nvSpPr>
      <dsp:spPr>
        <a:xfrm>
          <a:off x="1590572" y="2460316"/>
          <a:ext cx="2293430" cy="1640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40% contribution to GDP</a:t>
          </a:r>
        </a:p>
      </dsp:txBody>
      <dsp:txXfrm>
        <a:off x="1590572" y="2460316"/>
        <a:ext cx="2293430" cy="1640210"/>
      </dsp:txXfrm>
    </dsp:sp>
    <dsp:sp modelId="{97C31A59-2036-AA43-A9CC-1B1B71CB232D}">
      <dsp:nvSpPr>
        <dsp:cNvPr id="0" name=""/>
        <dsp:cNvSpPr/>
      </dsp:nvSpPr>
      <dsp:spPr>
        <a:xfrm>
          <a:off x="2532261" y="1845237"/>
          <a:ext cx="410052" cy="410052"/>
        </a:xfrm>
        <a:prstGeom prst="ellipse">
          <a:avLst/>
        </a:prstGeom>
        <a:solidFill>
          <a:schemeClr val="accent4">
            <a:shade val="50000"/>
            <a:hueOff val="-396136"/>
            <a:satOff val="0"/>
            <a:lumOff val="322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35FF15-BF98-FE4A-B87C-8CF4A4063634}">
      <dsp:nvSpPr>
        <dsp:cNvPr id="0" name=""/>
        <dsp:cNvSpPr/>
      </dsp:nvSpPr>
      <dsp:spPr>
        <a:xfrm>
          <a:off x="3959666" y="0"/>
          <a:ext cx="2175608" cy="1640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19,000 members</a:t>
          </a:r>
        </a:p>
      </dsp:txBody>
      <dsp:txXfrm>
        <a:off x="3959666" y="0"/>
        <a:ext cx="2175608" cy="1640210"/>
      </dsp:txXfrm>
    </dsp:sp>
    <dsp:sp modelId="{3C448B8E-8F4B-2A46-BEE6-D2B421E6B37F}">
      <dsp:nvSpPr>
        <dsp:cNvPr id="0" name=""/>
        <dsp:cNvSpPr/>
      </dsp:nvSpPr>
      <dsp:spPr>
        <a:xfrm>
          <a:off x="4842444" y="1845237"/>
          <a:ext cx="410052" cy="410052"/>
        </a:xfrm>
        <a:prstGeom prst="ellipse">
          <a:avLst/>
        </a:prstGeom>
        <a:solidFill>
          <a:schemeClr val="accent4">
            <a:shade val="50000"/>
            <a:hueOff val="-396136"/>
            <a:satOff val="0"/>
            <a:lumOff val="322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5EF3DD-5EA8-1343-8554-279349C2F6D3}">
      <dsp:nvSpPr>
        <dsp:cNvPr id="0" name=""/>
        <dsp:cNvSpPr/>
      </dsp:nvSpPr>
      <dsp:spPr>
        <a:xfrm>
          <a:off x="-5844491" y="-895018"/>
          <a:ext cx="6962235" cy="6962235"/>
        </a:xfrm>
        <a:prstGeom prst="blockArc">
          <a:avLst>
            <a:gd name="adj1" fmla="val 18900000"/>
            <a:gd name="adj2" fmla="val 2700000"/>
            <a:gd name="adj3" fmla="val 310"/>
          </a:avLst>
        </a:prstGeom>
        <a:noFill/>
        <a:ln w="127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7D7FE7-3E4B-7444-9E84-D65636F837EC}">
      <dsp:nvSpPr>
        <dsp:cNvPr id="0" name=""/>
        <dsp:cNvSpPr/>
      </dsp:nvSpPr>
      <dsp:spPr>
        <a:xfrm>
          <a:off x="362829" y="235128"/>
          <a:ext cx="9640729" cy="47004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lumMod val="110000"/>
                <a:satMod val="105000"/>
                <a:tint val="67000"/>
                <a:alpha val="8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3102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Provide a platform for networking, cooperation, sharing and dissemination of ideas and information </a:t>
          </a:r>
          <a:endParaRPr lang="en-US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2829" y="235128"/>
        <a:ext cx="9640729" cy="470049"/>
      </dsp:txXfrm>
    </dsp:sp>
    <dsp:sp modelId="{8DD66A72-0CEB-184E-AEFC-A2A34C4F1F44}">
      <dsp:nvSpPr>
        <dsp:cNvPr id="0" name=""/>
        <dsp:cNvSpPr/>
      </dsp:nvSpPr>
      <dsp:spPr>
        <a:xfrm>
          <a:off x="69048" y="176371"/>
          <a:ext cx="587561" cy="587561"/>
        </a:xfrm>
        <a:prstGeom prst="ellipse">
          <a:avLst/>
        </a:prstGeom>
        <a:gradFill rotWithShape="0">
          <a:gsLst>
            <a:gs pos="100000">
              <a:schemeClr val="bg2">
                <a:lumMod val="7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229E8A5-9A9A-8E46-B4D0-619C56D39465}">
      <dsp:nvSpPr>
        <dsp:cNvPr id="0" name=""/>
        <dsp:cNvSpPr/>
      </dsp:nvSpPr>
      <dsp:spPr>
        <a:xfrm>
          <a:off x="788501" y="940616"/>
          <a:ext cx="9215057" cy="47004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lumMod val="110000"/>
                <a:satMod val="105000"/>
                <a:tint val="67000"/>
                <a:alpha val="70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-6667"/>
                <a:lumMod val="105000"/>
                <a:satMod val="103000"/>
                <a:tint val="73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6667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310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Provide consultation to investors on related issues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8501" y="940616"/>
        <a:ext cx="9215057" cy="470049"/>
      </dsp:txXfrm>
    </dsp:sp>
    <dsp:sp modelId="{6009AE05-5C16-1F4E-837E-D371F2608929}">
      <dsp:nvSpPr>
        <dsp:cNvPr id="0" name=""/>
        <dsp:cNvSpPr/>
      </dsp:nvSpPr>
      <dsp:spPr>
        <a:xfrm>
          <a:off x="494720" y="881859"/>
          <a:ext cx="587561" cy="58756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4">
              <a:alpha val="90000"/>
              <a:hueOff val="0"/>
              <a:satOff val="0"/>
              <a:lumOff val="0"/>
              <a:alphaOff val="-6667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CE275EB-4C82-C940-A822-02D6E97903D3}">
      <dsp:nvSpPr>
        <dsp:cNvPr id="0" name=""/>
        <dsp:cNvSpPr/>
      </dsp:nvSpPr>
      <dsp:spPr>
        <a:xfrm>
          <a:off x="1021767" y="1645586"/>
          <a:ext cx="8981791" cy="47004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lumMod val="110000"/>
                <a:satMod val="105000"/>
                <a:tint val="67000"/>
                <a:alpha val="60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-13333"/>
                <a:lumMod val="105000"/>
                <a:satMod val="103000"/>
                <a:tint val="73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13333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310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Outline Iran’s current landscape for investment attraction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21767" y="1645586"/>
        <a:ext cx="8981791" cy="470049"/>
      </dsp:txXfrm>
    </dsp:sp>
    <dsp:sp modelId="{546595BA-B9B3-1147-9FEA-1ADE83313103}">
      <dsp:nvSpPr>
        <dsp:cNvPr id="0" name=""/>
        <dsp:cNvSpPr/>
      </dsp:nvSpPr>
      <dsp:spPr>
        <a:xfrm>
          <a:off x="727987" y="1586830"/>
          <a:ext cx="587561" cy="58756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4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48602A0-A6BA-7047-B2DE-FF1DC4A6B43A}">
      <dsp:nvSpPr>
        <dsp:cNvPr id="0" name=""/>
        <dsp:cNvSpPr/>
      </dsp:nvSpPr>
      <dsp:spPr>
        <a:xfrm>
          <a:off x="1096247" y="2351074"/>
          <a:ext cx="8907311" cy="47004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lumMod val="110000"/>
                <a:satMod val="105000"/>
                <a:tint val="67000"/>
                <a:alpha val="50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-20000"/>
                <a:lumMod val="105000"/>
                <a:satMod val="103000"/>
                <a:tint val="73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310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en-US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Identify regulation gaps, and proposing mechanisms for facilitating investment processes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96247" y="2351074"/>
        <a:ext cx="8907311" cy="470049"/>
      </dsp:txXfrm>
    </dsp:sp>
    <dsp:sp modelId="{5DA9899D-577A-5E4C-A323-718D86412A74}">
      <dsp:nvSpPr>
        <dsp:cNvPr id="0" name=""/>
        <dsp:cNvSpPr/>
      </dsp:nvSpPr>
      <dsp:spPr>
        <a:xfrm>
          <a:off x="802466" y="2292318"/>
          <a:ext cx="587561" cy="58756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4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36F3351-E9A1-9443-A055-CB45E1267D20}">
      <dsp:nvSpPr>
        <dsp:cNvPr id="0" name=""/>
        <dsp:cNvSpPr/>
      </dsp:nvSpPr>
      <dsp:spPr>
        <a:xfrm>
          <a:off x="1021767" y="3056562"/>
          <a:ext cx="8981791" cy="47004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lumMod val="110000"/>
                <a:satMod val="105000"/>
                <a:tint val="67000"/>
                <a:alpha val="40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-26667"/>
                <a:lumMod val="105000"/>
                <a:satMod val="103000"/>
                <a:tint val="73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6667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310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Facilitate more active participation of private sector in the economy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21767" y="3056562"/>
        <a:ext cx="8981791" cy="470049"/>
      </dsp:txXfrm>
    </dsp:sp>
    <dsp:sp modelId="{483821FA-552F-434A-8DEF-C86CEE8653D6}">
      <dsp:nvSpPr>
        <dsp:cNvPr id="0" name=""/>
        <dsp:cNvSpPr/>
      </dsp:nvSpPr>
      <dsp:spPr>
        <a:xfrm>
          <a:off x="727987" y="2997806"/>
          <a:ext cx="587561" cy="58756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4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3CB7E17-4151-5D41-A472-18D76AB485E2}">
      <dsp:nvSpPr>
        <dsp:cNvPr id="0" name=""/>
        <dsp:cNvSpPr/>
      </dsp:nvSpPr>
      <dsp:spPr>
        <a:xfrm>
          <a:off x="788501" y="3761533"/>
          <a:ext cx="9215057" cy="47004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lumMod val="110000"/>
                <a:satMod val="105000"/>
                <a:tint val="67000"/>
                <a:alpha val="30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-33333"/>
                <a:lumMod val="105000"/>
                <a:satMod val="103000"/>
                <a:tint val="73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33333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310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en-US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Hold necessary business training courses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8501" y="3761533"/>
        <a:ext cx="9215057" cy="470049"/>
      </dsp:txXfrm>
    </dsp:sp>
    <dsp:sp modelId="{59E4B0F2-F0FF-484C-BE62-B06C24AEBFFB}">
      <dsp:nvSpPr>
        <dsp:cNvPr id="0" name=""/>
        <dsp:cNvSpPr/>
      </dsp:nvSpPr>
      <dsp:spPr>
        <a:xfrm>
          <a:off x="494720" y="3702777"/>
          <a:ext cx="587561" cy="58756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4">
              <a:alpha val="90000"/>
              <a:hueOff val="0"/>
              <a:satOff val="0"/>
              <a:lumOff val="0"/>
              <a:alphaOff val="-33333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B57AE73-F02C-F143-BDA3-AEAC1ACBCE7C}">
      <dsp:nvSpPr>
        <dsp:cNvPr id="0" name=""/>
        <dsp:cNvSpPr/>
      </dsp:nvSpPr>
      <dsp:spPr>
        <a:xfrm>
          <a:off x="362829" y="4467021"/>
          <a:ext cx="9640729" cy="47004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lumMod val="110000"/>
                <a:satMod val="105000"/>
                <a:tint val="67000"/>
                <a:alpha val="20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-40000"/>
                <a:lumMod val="105000"/>
                <a:satMod val="103000"/>
                <a:tint val="73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310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Specify priority economic sectors and identifying the opportunities within each sector 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2829" y="4467021"/>
        <a:ext cx="9640729" cy="470049"/>
      </dsp:txXfrm>
    </dsp:sp>
    <dsp:sp modelId="{D174F7B5-CD08-554B-9E4D-05E7DEC05010}">
      <dsp:nvSpPr>
        <dsp:cNvPr id="0" name=""/>
        <dsp:cNvSpPr/>
      </dsp:nvSpPr>
      <dsp:spPr>
        <a:xfrm>
          <a:off x="69048" y="4408265"/>
          <a:ext cx="587561" cy="58756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4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DC544B-811F-C84E-A640-0D0D118AD108}">
      <dsp:nvSpPr>
        <dsp:cNvPr id="0" name=""/>
        <dsp:cNvSpPr/>
      </dsp:nvSpPr>
      <dsp:spPr>
        <a:xfrm>
          <a:off x="4933556" y="346147"/>
          <a:ext cx="197354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DC7280-1BD3-4D4F-8A2F-9B8E24A776EC}">
      <dsp:nvSpPr>
        <dsp:cNvPr id="0" name=""/>
        <dsp:cNvSpPr/>
      </dsp:nvSpPr>
      <dsp:spPr>
        <a:xfrm>
          <a:off x="0" y="46498"/>
          <a:ext cx="4910896" cy="1040100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620" tIns="0" rIns="18562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Third country (alongside Turkey) in the world in terms of diversity of agricultural products (FAO)</a:t>
          </a:r>
        </a:p>
      </dsp:txBody>
      <dsp:txXfrm>
        <a:off x="50773" y="97271"/>
        <a:ext cx="4809350" cy="938554"/>
      </dsp:txXfrm>
    </dsp:sp>
    <dsp:sp modelId="{129442B1-687C-BC4C-8898-9E399D5C7132}">
      <dsp:nvSpPr>
        <dsp:cNvPr id="0" name=""/>
        <dsp:cNvSpPr/>
      </dsp:nvSpPr>
      <dsp:spPr>
        <a:xfrm>
          <a:off x="5047278" y="1797527"/>
          <a:ext cx="1353442" cy="453600"/>
        </a:xfrm>
        <a:prstGeom prst="rect">
          <a:avLst/>
        </a:prstGeom>
        <a:solidFill>
          <a:schemeClr val="lt1">
            <a:hueOff val="0"/>
            <a:satOff val="0"/>
            <a:lumOff val="0"/>
            <a:alpha val="7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138141-4B2C-1548-AC0E-3DB45A064C2D}">
      <dsp:nvSpPr>
        <dsp:cNvPr id="0" name=""/>
        <dsp:cNvSpPr/>
      </dsp:nvSpPr>
      <dsp:spPr>
        <a:xfrm>
          <a:off x="0" y="1439605"/>
          <a:ext cx="4949790" cy="107308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 val="7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620" tIns="0" rIns="18562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To create an estimated of 250,000 jobs by 2035 (McKinsey and co)</a:t>
          </a:r>
        </a:p>
      </dsp:txBody>
      <dsp:txXfrm>
        <a:off x="52383" y="1491988"/>
        <a:ext cx="4845024" cy="968315"/>
      </dsp:txXfrm>
    </dsp:sp>
    <dsp:sp modelId="{A13578CD-5CF5-B249-976F-B77BBADD3054}">
      <dsp:nvSpPr>
        <dsp:cNvPr id="0" name=""/>
        <dsp:cNvSpPr/>
      </dsp:nvSpPr>
      <dsp:spPr>
        <a:xfrm>
          <a:off x="5047278" y="3126153"/>
          <a:ext cx="927738" cy="453600"/>
        </a:xfrm>
        <a:prstGeom prst="rect">
          <a:avLst/>
        </a:prstGeom>
        <a:solidFill>
          <a:schemeClr val="lt1">
            <a:hueOff val="0"/>
            <a:satOff val="0"/>
            <a:lumOff val="0"/>
            <a:alpha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80C749-FE51-AB46-8226-C4D6A840961E}">
      <dsp:nvSpPr>
        <dsp:cNvPr id="0" name=""/>
        <dsp:cNvSpPr/>
      </dsp:nvSpPr>
      <dsp:spPr>
        <a:xfrm>
          <a:off x="0" y="2829922"/>
          <a:ext cx="4982889" cy="109771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620" tIns="0" rIns="18562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15 million hectares total cultivated area</a:t>
          </a:r>
          <a:endParaRPr lang="en-US" sz="2400" kern="1200" dirty="0"/>
        </a:p>
      </dsp:txBody>
      <dsp:txXfrm>
        <a:off x="53586" y="2883508"/>
        <a:ext cx="4875717" cy="990543"/>
      </dsp:txXfrm>
    </dsp:sp>
    <dsp:sp modelId="{85A6C7DC-CAB2-4E49-9EDE-2A8B77681FBD}">
      <dsp:nvSpPr>
        <dsp:cNvPr id="0" name=""/>
        <dsp:cNvSpPr/>
      </dsp:nvSpPr>
      <dsp:spPr>
        <a:xfrm>
          <a:off x="5008342" y="4587901"/>
          <a:ext cx="379261" cy="453600"/>
        </a:xfrm>
        <a:prstGeom prst="rect">
          <a:avLst/>
        </a:prstGeom>
        <a:solidFill>
          <a:schemeClr val="lt1">
            <a:hueOff val="0"/>
            <a:satOff val="0"/>
            <a:lumOff val="0"/>
            <a:alpha val="3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91C772-0A07-0A4B-B601-3E83DE6F92BA}">
      <dsp:nvSpPr>
        <dsp:cNvPr id="0" name=""/>
        <dsp:cNvSpPr/>
      </dsp:nvSpPr>
      <dsp:spPr>
        <a:xfrm>
          <a:off x="0" y="4291606"/>
          <a:ext cx="4990600" cy="116394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 val="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620" tIns="0" rIns="18562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Around $80 billion worth of contribution to the country’s GDP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56819" y="4348425"/>
        <a:ext cx="4876962" cy="10503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F2B2BC-2743-1346-9EFE-0C1235770A8A}">
      <dsp:nvSpPr>
        <dsp:cNvPr id="0" name=""/>
        <dsp:cNvSpPr/>
      </dsp:nvSpPr>
      <dsp:spPr>
        <a:xfrm>
          <a:off x="2286369" y="0"/>
          <a:ext cx="7490986" cy="5497730"/>
        </a:xfrm>
        <a:prstGeom prst="triangle">
          <a:avLst/>
        </a:prstGeom>
        <a:gradFill flip="none" rotWithShape="1">
          <a:gsLst>
            <a:gs pos="37000">
              <a:schemeClr val="accent4">
                <a:hueOff val="0"/>
                <a:satOff val="0"/>
                <a:satMod val="105000"/>
                <a:tint val="67000"/>
                <a:alpha val="40000"/>
                <a:lumMod val="74000"/>
                <a:lumOff val="26000"/>
              </a:schemeClr>
            </a:gs>
            <a:gs pos="61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72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C5173A2-71BE-6045-B780-425A40038AD8}">
      <dsp:nvSpPr>
        <dsp:cNvPr id="0" name=""/>
        <dsp:cNvSpPr/>
      </dsp:nvSpPr>
      <dsp:spPr>
        <a:xfrm>
          <a:off x="6031860" y="370616"/>
          <a:ext cx="3573524" cy="5119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Became Self-sufficient in wheat production in 2016</a:t>
          </a:r>
        </a:p>
      </dsp:txBody>
      <dsp:txXfrm>
        <a:off x="6056851" y="395607"/>
        <a:ext cx="3523542" cy="461968"/>
      </dsp:txXfrm>
    </dsp:sp>
    <dsp:sp modelId="{E1AFB91A-C2BC-314C-AE93-844E24B272AA}">
      <dsp:nvSpPr>
        <dsp:cNvPr id="0" name=""/>
        <dsp:cNvSpPr/>
      </dsp:nvSpPr>
      <dsp:spPr>
        <a:xfrm>
          <a:off x="1671588" y="974261"/>
          <a:ext cx="4360271" cy="7629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15</a:t>
          </a:r>
          <a:r>
            <a:rPr lang="en-US" sz="1800" kern="1200" baseline="30000" dirty="0">
              <a:latin typeface="Times New Roman" panose="02020603050405020304" pitchFamily="18" charset="0"/>
              <a:cs typeface="Times New Roman" panose="02020603050405020304" pitchFamily="18" charset="0"/>
            </a:rPr>
            <a:t>th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biggest wheat producer with an annual production of 11.76 million tons worth of wheat</a:t>
          </a:r>
        </a:p>
      </dsp:txBody>
      <dsp:txXfrm>
        <a:off x="1708830" y="1011503"/>
        <a:ext cx="4285787" cy="688428"/>
      </dsp:txXfrm>
    </dsp:sp>
    <dsp:sp modelId="{771B3D1C-8147-CC4E-BD74-88C9A54D0612}">
      <dsp:nvSpPr>
        <dsp:cNvPr id="0" name=""/>
        <dsp:cNvSpPr/>
      </dsp:nvSpPr>
      <dsp:spPr>
        <a:xfrm>
          <a:off x="6096004" y="1841415"/>
          <a:ext cx="4920600" cy="5014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Wheat is the most important grain in Iran and accounts for 70 percent of the grain production</a:t>
          </a:r>
          <a:endParaRPr lang="en-US" sz="1800" kern="1200" dirty="0"/>
        </a:p>
      </dsp:txBody>
      <dsp:txXfrm>
        <a:off x="6120483" y="1865894"/>
        <a:ext cx="4871642" cy="452506"/>
      </dsp:txXfrm>
    </dsp:sp>
    <dsp:sp modelId="{0506EB23-9029-E84B-A5A5-7E47A348E817}">
      <dsp:nvSpPr>
        <dsp:cNvPr id="0" name=""/>
        <dsp:cNvSpPr/>
      </dsp:nvSpPr>
      <dsp:spPr>
        <a:xfrm>
          <a:off x="6118625" y="3514814"/>
          <a:ext cx="4392218" cy="70527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Iran’s total import of grains in 2019-20 is forecasted at 13.3 million tones, up from 12.5 million the previous year</a:t>
          </a:r>
          <a:endParaRPr lang="en-US" sz="1800" kern="1200" dirty="0"/>
        </a:p>
      </dsp:txBody>
      <dsp:txXfrm>
        <a:off x="6153054" y="3549243"/>
        <a:ext cx="4323360" cy="636417"/>
      </dsp:txXfrm>
    </dsp:sp>
    <dsp:sp modelId="{DB6BAF86-29D2-E24A-BC31-8300B39658F8}">
      <dsp:nvSpPr>
        <dsp:cNvPr id="0" name=""/>
        <dsp:cNvSpPr/>
      </dsp:nvSpPr>
      <dsp:spPr>
        <a:xfrm>
          <a:off x="1653703" y="2729776"/>
          <a:ext cx="4501104" cy="87995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Iranians are among the biggest consumers of bread in the world with an average consumption of 160 kilograms of bread a year per person</a:t>
          </a:r>
          <a:endParaRPr lang="en-US" sz="1800" kern="1200" dirty="0"/>
        </a:p>
      </dsp:txBody>
      <dsp:txXfrm>
        <a:off x="1696659" y="2772732"/>
        <a:ext cx="4415192" cy="794047"/>
      </dsp:txXfrm>
    </dsp:sp>
    <dsp:sp modelId="{4F161E09-0B10-BB4B-AF14-470F8664281F}">
      <dsp:nvSpPr>
        <dsp:cNvPr id="0" name=""/>
        <dsp:cNvSpPr/>
      </dsp:nvSpPr>
      <dsp:spPr>
        <a:xfrm>
          <a:off x="1290007" y="4212854"/>
          <a:ext cx="4664021" cy="9912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Iran’s total grains production in 2019-20 will come to 19 million tones, up from 18.5 million the year before (IGC)</a:t>
          </a:r>
        </a:p>
        <a:p>
          <a:pPr marL="0"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38396" y="4261243"/>
        <a:ext cx="4567243" cy="8944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0CE4F1-45ED-8A46-A525-BF97730A3D34}">
      <dsp:nvSpPr>
        <dsp:cNvPr id="0" name=""/>
        <dsp:cNvSpPr/>
      </dsp:nvSpPr>
      <dsp:spPr>
        <a:xfrm rot="5400000">
          <a:off x="-220657" y="226491"/>
          <a:ext cx="1471051" cy="1029736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 rot="-5400000">
        <a:off x="1" y="520701"/>
        <a:ext cx="1029736" cy="441315"/>
      </dsp:txXfrm>
    </dsp:sp>
    <dsp:sp modelId="{5E8C0B9E-543A-F34F-A6EB-325F5CD7BD1D}">
      <dsp:nvSpPr>
        <dsp:cNvPr id="0" name=""/>
        <dsp:cNvSpPr/>
      </dsp:nvSpPr>
      <dsp:spPr>
        <a:xfrm rot="5400000">
          <a:off x="2976288" y="-1940718"/>
          <a:ext cx="956183" cy="48492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The US withdrawal from JCPOA</a:t>
          </a:r>
        </a:p>
      </dsp:txBody>
      <dsp:txXfrm rot="-5400000">
        <a:off x="1029737" y="52510"/>
        <a:ext cx="4802610" cy="862829"/>
      </dsp:txXfrm>
    </dsp:sp>
    <dsp:sp modelId="{F124632E-2C55-1A42-A764-4E1FE8992BC3}">
      <dsp:nvSpPr>
        <dsp:cNvPr id="0" name=""/>
        <dsp:cNvSpPr/>
      </dsp:nvSpPr>
      <dsp:spPr>
        <a:xfrm rot="5400000">
          <a:off x="-220657" y="1553302"/>
          <a:ext cx="1471051" cy="1029736"/>
        </a:xfrm>
        <a:prstGeom prst="chevron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accent1">
              <a:shade val="80000"/>
              <a:hueOff val="116428"/>
              <a:satOff val="-2085"/>
              <a:lumOff val="88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 rot="-5400000">
        <a:off x="1" y="1847512"/>
        <a:ext cx="1029736" cy="441315"/>
      </dsp:txXfrm>
    </dsp:sp>
    <dsp:sp modelId="{B4386F38-B8EE-D844-B1F6-15CFD2159019}">
      <dsp:nvSpPr>
        <dsp:cNvPr id="0" name=""/>
        <dsp:cNvSpPr/>
      </dsp:nvSpPr>
      <dsp:spPr>
        <a:xfrm rot="5400000">
          <a:off x="2976288" y="-613907"/>
          <a:ext cx="956183" cy="48492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116428"/>
              <a:satOff val="-2085"/>
              <a:lumOff val="88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EU’s effort to contain JCPOA </a:t>
          </a:r>
        </a:p>
      </dsp:txBody>
      <dsp:txXfrm rot="-5400000">
        <a:off x="1029737" y="1379321"/>
        <a:ext cx="4802610" cy="862829"/>
      </dsp:txXfrm>
    </dsp:sp>
    <dsp:sp modelId="{B82FCD54-7A0C-8F4B-89EF-2B7F2DAD39BE}">
      <dsp:nvSpPr>
        <dsp:cNvPr id="0" name=""/>
        <dsp:cNvSpPr/>
      </dsp:nvSpPr>
      <dsp:spPr>
        <a:xfrm rot="5400000">
          <a:off x="-220657" y="2880112"/>
          <a:ext cx="1471051" cy="1029736"/>
        </a:xfrm>
        <a:prstGeom prst="chevron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accent1">
              <a:shade val="80000"/>
              <a:hueOff val="232855"/>
              <a:satOff val="-4171"/>
              <a:lumOff val="177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 rot="-5400000">
        <a:off x="1" y="3174322"/>
        <a:ext cx="1029736" cy="441315"/>
      </dsp:txXfrm>
    </dsp:sp>
    <dsp:sp modelId="{66164F1F-B5CE-CC4A-8935-AD8E511FCA5E}">
      <dsp:nvSpPr>
        <dsp:cNvPr id="0" name=""/>
        <dsp:cNvSpPr/>
      </dsp:nvSpPr>
      <dsp:spPr>
        <a:xfrm rot="5400000">
          <a:off x="2976288" y="712902"/>
          <a:ext cx="956183" cy="48492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232855"/>
              <a:satOff val="-4171"/>
              <a:lumOff val="177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INSTEX creation </a:t>
          </a:r>
        </a:p>
      </dsp:txBody>
      <dsp:txXfrm rot="-5400000">
        <a:off x="1029737" y="2706131"/>
        <a:ext cx="4802610" cy="862829"/>
      </dsp:txXfrm>
    </dsp:sp>
    <dsp:sp modelId="{5B1C51F8-A763-C74E-ACEB-7BF28E12BEFC}">
      <dsp:nvSpPr>
        <dsp:cNvPr id="0" name=""/>
        <dsp:cNvSpPr/>
      </dsp:nvSpPr>
      <dsp:spPr>
        <a:xfrm rot="5400000">
          <a:off x="-220657" y="4206922"/>
          <a:ext cx="1471051" cy="1029736"/>
        </a:xfrm>
        <a:prstGeom prst="chevron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accent1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 </a:t>
          </a:r>
        </a:p>
      </dsp:txBody>
      <dsp:txXfrm rot="-5400000">
        <a:off x="1" y="4501132"/>
        <a:ext cx="1029736" cy="441315"/>
      </dsp:txXfrm>
    </dsp:sp>
    <dsp:sp modelId="{AD8B027D-FEE6-7E43-BF2F-EF5295B3E670}">
      <dsp:nvSpPr>
        <dsp:cNvPr id="0" name=""/>
        <dsp:cNvSpPr/>
      </dsp:nvSpPr>
      <dsp:spPr>
        <a:xfrm rot="5400000">
          <a:off x="2976036" y="2039964"/>
          <a:ext cx="956686" cy="48492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France hosting INSTEX</a:t>
          </a:r>
        </a:p>
      </dsp:txBody>
      <dsp:txXfrm rot="-5400000">
        <a:off x="1029736" y="4032966"/>
        <a:ext cx="4802585" cy="8632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D98562-1DB8-4341-98A0-8BB42CBDB63F}">
      <dsp:nvSpPr>
        <dsp:cNvPr id="0" name=""/>
        <dsp:cNvSpPr/>
      </dsp:nvSpPr>
      <dsp:spPr>
        <a:xfrm>
          <a:off x="3281363" y="120250"/>
          <a:ext cx="3838573" cy="3184555"/>
        </a:xfrm>
        <a:prstGeom prst="ellipse">
          <a:avLst/>
        </a:prstGeom>
        <a:blipFill dpi="0" rotWithShape="0">
          <a:blip xmlns:r="http://schemas.openxmlformats.org/officeDocument/2006/relationships" r:embed="rId1">
            <a:alphaModFix amt="78000"/>
          </a:blip>
          <a:srcRect/>
          <a:stretch>
            <a:fillRect l="751" t="7192" r="751" b="7192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2755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200" kern="1200" dirty="0"/>
        </a:p>
        <a:p>
          <a:pPr lvl="0" algn="ctr" defTabSz="2755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200" kern="1200" dirty="0"/>
        </a:p>
      </dsp:txBody>
      <dsp:txXfrm>
        <a:off x="3843509" y="586617"/>
        <a:ext cx="2714281" cy="2251821"/>
      </dsp:txXfrm>
    </dsp:sp>
    <dsp:sp modelId="{5BF056AB-88E9-EB47-9AFC-351AC5D81E8D}">
      <dsp:nvSpPr>
        <dsp:cNvPr id="0" name=""/>
        <dsp:cNvSpPr/>
      </dsp:nvSpPr>
      <dsp:spPr>
        <a:xfrm>
          <a:off x="6392908" y="2032841"/>
          <a:ext cx="2255803" cy="2301033"/>
        </a:xfrm>
        <a:prstGeom prst="ellipse">
          <a:avLst/>
        </a:prstGeom>
        <a:solidFill>
          <a:schemeClr val="accent3">
            <a:shade val="80000"/>
            <a:alpha val="50000"/>
            <a:hueOff val="0"/>
            <a:satOff val="0"/>
            <a:lumOff val="1754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Formation of EAEU in 2014 with Russia, Kazakhstan and Belarus and later Armenia and the Republic of Kyrgyzstan </a:t>
          </a:r>
        </a:p>
      </dsp:txBody>
      <dsp:txXfrm>
        <a:off x="6723263" y="2369819"/>
        <a:ext cx="1595093" cy="1627077"/>
      </dsp:txXfrm>
    </dsp:sp>
    <dsp:sp modelId="{603A0DAA-0695-8047-960F-E34C8051C4EB}">
      <dsp:nvSpPr>
        <dsp:cNvPr id="0" name=""/>
        <dsp:cNvSpPr/>
      </dsp:nvSpPr>
      <dsp:spPr>
        <a:xfrm>
          <a:off x="1876426" y="2166927"/>
          <a:ext cx="2257281" cy="2234155"/>
        </a:xfrm>
        <a:prstGeom prst="ellipse">
          <a:avLst/>
        </a:prstGeom>
        <a:solidFill>
          <a:schemeClr val="accent3">
            <a:shade val="80000"/>
            <a:alpha val="50000"/>
            <a:hueOff val="0"/>
            <a:satOff val="0"/>
            <a:lumOff val="1754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$1.09 billion worth of </a:t>
          </a:r>
          <a:r>
            <a:rPr lang="en-US" sz="1800" kern="1200" dirty="0" err="1"/>
            <a:t>agri</a:t>
          </a:r>
          <a:r>
            <a:rPr lang="en-US" sz="1800" kern="1200" dirty="0"/>
            <a:t>/food trade between Iran and EAEU in 2018-2019 </a:t>
          </a:r>
        </a:p>
      </dsp:txBody>
      <dsp:txXfrm>
        <a:off x="2206997" y="2494111"/>
        <a:ext cx="1596139" cy="157978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99327B-771F-C04D-A39F-ACA7DB612297}">
      <dsp:nvSpPr>
        <dsp:cNvPr id="0" name=""/>
        <dsp:cNvSpPr/>
      </dsp:nvSpPr>
      <dsp:spPr>
        <a:xfrm>
          <a:off x="4356" y="230867"/>
          <a:ext cx="2743398" cy="864055"/>
        </a:xfrm>
        <a:prstGeom prst="chevron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solidFill>
                <a:schemeClr val="bg2">
                  <a:lumMod val="50000"/>
                </a:schemeClr>
              </a:solidFill>
            </a:rPr>
            <a:t>Sep 2019</a:t>
          </a:r>
        </a:p>
      </dsp:txBody>
      <dsp:txXfrm>
        <a:off x="436384" y="230867"/>
        <a:ext cx="1879343" cy="864055"/>
      </dsp:txXfrm>
    </dsp:sp>
    <dsp:sp modelId="{527EA535-B85E-2A4F-8745-8473CF08310C}">
      <dsp:nvSpPr>
        <dsp:cNvPr id="0" name=""/>
        <dsp:cNvSpPr/>
      </dsp:nvSpPr>
      <dsp:spPr>
        <a:xfrm>
          <a:off x="2466937" y="121452"/>
          <a:ext cx="8872208" cy="1082885"/>
        </a:xfrm>
        <a:prstGeom prst="chevron">
          <a:avLst/>
        </a:prstGeom>
        <a:solidFill>
          <a:schemeClr val="accent4">
            <a:tint val="40000"/>
            <a:hueOff val="0"/>
            <a:satOff val="0"/>
            <a:lumOff val="0"/>
            <a:alpha val="6900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Trade agreement was signed between Business Council of the Eurasian Economic Union and Iran Chamber of Commerce, Industries, Mines and Agriculture</a:t>
          </a:r>
        </a:p>
      </dsp:txBody>
      <dsp:txXfrm>
        <a:off x="3008380" y="121452"/>
        <a:ext cx="7789323" cy="1082885"/>
      </dsp:txXfrm>
    </dsp:sp>
    <dsp:sp modelId="{AC0BB378-4F9C-6847-A199-471DCC51CBC4}">
      <dsp:nvSpPr>
        <dsp:cNvPr id="0" name=""/>
        <dsp:cNvSpPr/>
      </dsp:nvSpPr>
      <dsp:spPr>
        <a:xfrm>
          <a:off x="4356" y="1475899"/>
          <a:ext cx="2729941" cy="864055"/>
        </a:xfrm>
        <a:prstGeom prst="chevron">
          <a:avLst/>
        </a:prstGeom>
        <a:solidFill>
          <a:schemeClr val="accent4">
            <a:shade val="80000"/>
            <a:hueOff val="-171094"/>
            <a:satOff val="0"/>
            <a:lumOff val="112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18415" rIns="0" bIns="1841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>
              <a:solidFill>
                <a:schemeClr val="bg2">
                  <a:lumMod val="50000"/>
                </a:schemeClr>
              </a:solidFill>
            </a:rPr>
            <a:t>October 27</a:t>
          </a:r>
          <a:r>
            <a:rPr lang="en-US" sz="2900" kern="1200" baseline="30000" dirty="0">
              <a:solidFill>
                <a:schemeClr val="bg2">
                  <a:lumMod val="50000"/>
                </a:schemeClr>
              </a:solidFill>
            </a:rPr>
            <a:t>th</a:t>
          </a:r>
          <a:r>
            <a:rPr lang="en-US" sz="2900" kern="1200" dirty="0">
              <a:solidFill>
                <a:schemeClr val="bg2">
                  <a:lumMod val="50000"/>
                </a:schemeClr>
              </a:solidFill>
            </a:rPr>
            <a:t> 2019</a:t>
          </a:r>
        </a:p>
      </dsp:txBody>
      <dsp:txXfrm>
        <a:off x="436384" y="1475899"/>
        <a:ext cx="1865886" cy="864055"/>
      </dsp:txXfrm>
    </dsp:sp>
    <dsp:sp modelId="{6DD9461F-A926-6C42-8F1C-FC7020132694}">
      <dsp:nvSpPr>
        <dsp:cNvPr id="0" name=""/>
        <dsp:cNvSpPr/>
      </dsp:nvSpPr>
      <dsp:spPr>
        <a:xfrm>
          <a:off x="2453479" y="1325305"/>
          <a:ext cx="8885583" cy="1165244"/>
        </a:xfrm>
        <a:prstGeom prst="chevron">
          <a:avLst/>
        </a:prstGeom>
        <a:solidFill>
          <a:schemeClr val="accent4">
            <a:tint val="40000"/>
            <a:hueOff val="0"/>
            <a:satOff val="0"/>
            <a:lumOff val="0"/>
            <a:alpha val="6900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An initial Free Trade Agreement (FTA) was signed which allows for preferential trade </a:t>
          </a:r>
          <a:r>
            <a:rPr lang="en-US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on 862 products 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all of which will be exempted from tariff concessions or subject to stipulated reduced tariff rates</a:t>
          </a:r>
        </a:p>
      </dsp:txBody>
      <dsp:txXfrm>
        <a:off x="3036101" y="1325305"/>
        <a:ext cx="7720339" cy="1165244"/>
      </dsp:txXfrm>
    </dsp:sp>
    <dsp:sp modelId="{22D89531-45D4-DC47-8C9D-B3C5C384512A}">
      <dsp:nvSpPr>
        <dsp:cNvPr id="0" name=""/>
        <dsp:cNvSpPr/>
      </dsp:nvSpPr>
      <dsp:spPr>
        <a:xfrm>
          <a:off x="4356" y="2702702"/>
          <a:ext cx="2635953" cy="864055"/>
        </a:xfrm>
        <a:prstGeom prst="chevron">
          <a:avLst/>
        </a:prstGeom>
        <a:solidFill>
          <a:schemeClr val="accent4">
            <a:shade val="80000"/>
            <a:hueOff val="-342189"/>
            <a:satOff val="0"/>
            <a:lumOff val="225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18415" rIns="0" bIns="1841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>
              <a:solidFill>
                <a:schemeClr val="bg2">
                  <a:lumMod val="50000"/>
                </a:schemeClr>
              </a:solidFill>
            </a:rPr>
            <a:t>November 11</a:t>
          </a:r>
          <a:r>
            <a:rPr lang="en-US" sz="2900" kern="1200" baseline="30000" dirty="0">
              <a:solidFill>
                <a:schemeClr val="bg2">
                  <a:lumMod val="50000"/>
                </a:schemeClr>
              </a:solidFill>
            </a:rPr>
            <a:t>th</a:t>
          </a:r>
          <a:r>
            <a:rPr lang="en-US" sz="2900" kern="1200" dirty="0">
              <a:solidFill>
                <a:schemeClr val="bg2">
                  <a:lumMod val="50000"/>
                </a:schemeClr>
              </a:solidFill>
            </a:rPr>
            <a:t> 2019</a:t>
          </a:r>
        </a:p>
      </dsp:txBody>
      <dsp:txXfrm>
        <a:off x="436384" y="2702702"/>
        <a:ext cx="1771898" cy="864055"/>
      </dsp:txXfrm>
    </dsp:sp>
    <dsp:sp modelId="{F9E9D08D-2A44-A04E-B403-EA2CD36B1B94}">
      <dsp:nvSpPr>
        <dsp:cNvPr id="0" name=""/>
        <dsp:cNvSpPr/>
      </dsp:nvSpPr>
      <dsp:spPr>
        <a:xfrm>
          <a:off x="2359491" y="2611858"/>
          <a:ext cx="5765049" cy="1045743"/>
        </a:xfrm>
        <a:prstGeom prst="chevron">
          <a:avLst/>
        </a:prstGeom>
        <a:solidFill>
          <a:schemeClr val="accent4">
            <a:tint val="40000"/>
            <a:hueOff val="0"/>
            <a:satOff val="0"/>
            <a:lumOff val="0"/>
            <a:alpha val="6900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 trade and business agreement was signed between Iran and EAEU enabling Iran to join EAEU within a 3 year framework</a:t>
          </a:r>
        </a:p>
      </dsp:txBody>
      <dsp:txXfrm>
        <a:off x="2882363" y="2611858"/>
        <a:ext cx="4719306" cy="1045743"/>
      </dsp:txXfrm>
    </dsp:sp>
    <dsp:sp modelId="{BF1094FB-61EC-544B-B758-7CC4E95B3925}">
      <dsp:nvSpPr>
        <dsp:cNvPr id="0" name=""/>
        <dsp:cNvSpPr/>
      </dsp:nvSpPr>
      <dsp:spPr>
        <a:xfrm>
          <a:off x="7873532" y="2611518"/>
          <a:ext cx="3315011" cy="1046424"/>
        </a:xfrm>
        <a:prstGeom prst="chevron">
          <a:avLst/>
        </a:prstGeom>
        <a:solidFill>
          <a:schemeClr val="accent4">
            <a:tint val="40000"/>
            <a:hueOff val="0"/>
            <a:satOff val="0"/>
            <a:lumOff val="0"/>
            <a:alpha val="6900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An agreement on transit and swap of </a:t>
          </a:r>
          <a:r>
            <a:rPr lang="en-US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wheat</a:t>
          </a:r>
          <a:r>
            <a:rPr lang="en-US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was signed with Russia and Kazakhstan</a:t>
          </a:r>
        </a:p>
      </dsp:txBody>
      <dsp:txXfrm>
        <a:off x="8396744" y="2611518"/>
        <a:ext cx="2268587" cy="1046424"/>
      </dsp:txXfrm>
    </dsp:sp>
    <dsp:sp modelId="{614B1E29-D0EC-F842-88FC-5DA35043C1D2}">
      <dsp:nvSpPr>
        <dsp:cNvPr id="0" name=""/>
        <dsp:cNvSpPr/>
      </dsp:nvSpPr>
      <dsp:spPr>
        <a:xfrm>
          <a:off x="4356" y="3901732"/>
          <a:ext cx="2588473" cy="864055"/>
        </a:xfrm>
        <a:prstGeom prst="chevron">
          <a:avLst/>
        </a:prstGeom>
        <a:solidFill>
          <a:schemeClr val="accent4">
            <a:shade val="80000"/>
            <a:hueOff val="-513283"/>
            <a:satOff val="0"/>
            <a:lumOff val="338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18415" rIns="0" bIns="1841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>
              <a:solidFill>
                <a:schemeClr val="bg2">
                  <a:lumMod val="50000"/>
                </a:schemeClr>
              </a:solidFill>
            </a:rPr>
            <a:t>November 27</a:t>
          </a:r>
          <a:r>
            <a:rPr lang="en-US" sz="2900" kern="1200" baseline="30000" dirty="0">
              <a:solidFill>
                <a:schemeClr val="bg2">
                  <a:lumMod val="50000"/>
                </a:schemeClr>
              </a:solidFill>
            </a:rPr>
            <a:t>th</a:t>
          </a:r>
          <a:r>
            <a:rPr lang="en-US" sz="2900" kern="1200" dirty="0">
              <a:solidFill>
                <a:schemeClr val="bg2">
                  <a:lumMod val="50000"/>
                </a:schemeClr>
              </a:solidFill>
            </a:rPr>
            <a:t> 2019</a:t>
          </a:r>
        </a:p>
      </dsp:txBody>
      <dsp:txXfrm>
        <a:off x="436384" y="3901732"/>
        <a:ext cx="1724418" cy="864055"/>
      </dsp:txXfrm>
    </dsp:sp>
    <dsp:sp modelId="{45E4B798-B6AD-E14B-A25A-A318AECC2F1C}">
      <dsp:nvSpPr>
        <dsp:cNvPr id="0" name=""/>
        <dsp:cNvSpPr/>
      </dsp:nvSpPr>
      <dsp:spPr>
        <a:xfrm>
          <a:off x="2225188" y="3800619"/>
          <a:ext cx="8956959" cy="1109700"/>
        </a:xfrm>
        <a:prstGeom prst="chevron">
          <a:avLst/>
        </a:prstGeom>
        <a:solidFill>
          <a:schemeClr val="accent4">
            <a:tint val="40000"/>
            <a:hueOff val="0"/>
            <a:satOff val="0"/>
            <a:lumOff val="0"/>
            <a:alpha val="6900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 meeting between the president of Armenia Chamber of Commerce and Industry in a meeting and the head of Iran Chamber of Commerce, Industries, Mines and Agriculture (ICCIMA)</a:t>
          </a:r>
        </a:p>
      </dsp:txBody>
      <dsp:txXfrm>
        <a:off x="2780038" y="3800619"/>
        <a:ext cx="7847259" cy="1109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CEF19-3CFF-A14B-96DA-632EE236FE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30B319-87B9-144C-883A-ABA5C0D11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1B6A1-93F2-EA4A-97C1-7B408D444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2540-7960-6340-B324-E10EA97B06C6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C5C4DE-F6B9-9744-889B-7B3519192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26FD4-2116-1D43-915E-B95D910B5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173CF-C222-F449-9127-7A5245575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239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1C865-0C1F-604B-8006-3CD39FF6F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CBB8F3-F33B-6941-B737-111166EAC8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82E3A-DA45-BC46-8E02-15CF05278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2540-7960-6340-B324-E10EA97B06C6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12693-A82A-6844-A36B-3B181C8AD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B87F0-4B33-C840-9369-338B8B0D8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173CF-C222-F449-9127-7A5245575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145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7A1F3D-4728-F44F-95D6-96B255C679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ED7F46-AD54-CB4D-8280-E2CED64F58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635F8-A86D-B947-B46C-80A3386AB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2540-7960-6340-B324-E10EA97B06C6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C3884-842A-2645-AF95-11BCDFF06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7A96B-E979-A24D-8315-94E9FA2D3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173CF-C222-F449-9127-7A5245575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78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BA7B8-0EEB-6242-B5BE-F8A313C51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85A13-C80D-6D45-A2CB-AA917EE10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601D07-6379-AA40-B243-9B7885D0A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2540-7960-6340-B324-E10EA97B06C6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958AF-BC6F-3446-B1BB-69CB41876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F4F716-764B-D14E-9B3A-982ECDE8A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173CF-C222-F449-9127-7A5245575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77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53D08-0DB7-7646-951C-C020B18AE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54BDF2-E858-CA4D-A847-641BC9452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3ACCC-198B-0941-8365-FEB100856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2540-7960-6340-B324-E10EA97B06C6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BE224-C2B8-634A-A49F-C08C169C4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D48ED-F2D4-6A47-B1AA-CE56C7252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173CF-C222-F449-9127-7A5245575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81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1843B-C516-7243-A709-12B284E4B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A1F19-7C84-7341-8BAD-70DD80580B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C2714C-9FF7-074A-B94C-08D8338807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B6414C-CFCB-4240-80FE-11580942B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2540-7960-6340-B324-E10EA97B06C6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E12EC5-DD08-8143-A212-C92759B98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F5AF-A726-6F45-8AD0-60942375B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173CF-C222-F449-9127-7A5245575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14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DFD0F-3941-3A4E-8F12-585D4CDCA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059CCB-70B4-8040-8839-7A438E754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E4FF8D-D236-354A-A10A-B073BFBEE3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950624-9D2D-AC49-8C67-E2F5BD0B75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43290B-9F78-5A47-AB70-358A4F3E70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5CFE13-0577-284D-87E4-22A71A814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2540-7960-6340-B324-E10EA97B06C6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393C7D-0FC6-FD49-8FAB-0D1B6F92D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EC1BC7-DA24-4E4B-A03D-24077EC38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173CF-C222-F449-9127-7A5245575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38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01745-AB59-714B-B588-F760E4E08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330AA3-1080-6449-9F2E-E10DC8CDB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2540-7960-6340-B324-E10EA97B06C6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9391F8-FB29-DB46-9B11-3EEA5DB06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A1A66E-6B96-6A4C-9D88-8817C6C2B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173CF-C222-F449-9127-7A5245575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52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CAB4A8-071E-1741-9AE8-5BA3A9DD6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2540-7960-6340-B324-E10EA97B06C6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9260CF-CC86-D842-9223-DDC106CFB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EF1B63-D2AF-524E-8F39-9EEBE61E3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173CF-C222-F449-9127-7A5245575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31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0D04E-D716-944B-8FE3-BDCAA580D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0DA76-A75C-EA48-A807-F3B3DB3D6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899270-6264-DF40-B665-77D4A62954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C69247-125E-C643-A294-AAD395948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2540-7960-6340-B324-E10EA97B06C6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29037C-9EC2-804C-932B-714261D54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76C9F-5CBF-154A-871E-E865583A9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173CF-C222-F449-9127-7A5245575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47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841D5-A480-0D45-8981-4578B3D87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AD0AC0-EBB9-5443-9573-AA919D9418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A77FBB-633F-C247-AE1F-3D9E273A2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09E2AC-5527-6F41-A988-80C424340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2540-7960-6340-B324-E10EA97B06C6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6B1AC3-551A-C747-A7F8-1C0CA75AA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751732-DDA2-3045-B98F-5F70DE26F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173CF-C222-F449-9127-7A5245575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895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5A5085-F77E-1E4E-9304-CD2FD9B61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FD6002-7F56-2C48-B4D6-A9DEA1F5DD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1C79A-7651-F748-B675-1E272962BD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E2540-7960-6340-B324-E10EA97B06C6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47AE0A-BE1E-2640-A02E-CB52C9A3D8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137C9-B68C-5C42-8FFD-5274BCBDB5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173CF-C222-F449-9127-7A5245575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2.wdp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3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microsoft.com/office/2007/relationships/hdphoto" Target="../media/hdphoto4.wdp"/><Relationship Id="rId4" Type="http://schemas.openxmlformats.org/officeDocument/2006/relationships/diagramData" Target="../diagrams/data3.xml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10.jpg"/><Relationship Id="rId4" Type="http://schemas.openxmlformats.org/officeDocument/2006/relationships/diagramLayout" Target="../diagrams/layout6.xml"/><Relationship Id="rId9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AFEECD-E62E-3C4E-ADDB-8744B201B8F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15498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68168B-A07D-FB4B-9F55-8D18F0F9AD3F}"/>
              </a:ext>
            </a:extLst>
          </p:cNvPr>
          <p:cNvSpPr txBox="1"/>
          <p:nvPr/>
        </p:nvSpPr>
        <p:spPr>
          <a:xfrm>
            <a:off x="1300975" y="369074"/>
            <a:ext cx="98403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Iran’s Grain Industry and the Way Forward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0E7663-DBB2-A842-92AC-8AC65AE74E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10817" r="10307" b="23488"/>
          <a:stretch/>
        </p:blipFill>
        <p:spPr>
          <a:xfrm>
            <a:off x="0" y="5612654"/>
            <a:ext cx="1300975" cy="124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35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71D8E0D-EF38-0C41-86F0-C3433AB4E10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1218170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814412-5DA7-B647-BCE5-37ECED8AF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Iran and EAEU latest developments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BB4E56A-86DA-9746-86FA-3C9F7C40E8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9660121"/>
              </p:ext>
            </p:extLst>
          </p:nvPr>
        </p:nvGraphicFramePr>
        <p:xfrm>
          <a:off x="518984" y="1482811"/>
          <a:ext cx="11343502" cy="5010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EDF0AB4-50CB-DD4F-9C74-ECE319A4582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10817" r="10307" b="23488"/>
          <a:stretch/>
        </p:blipFill>
        <p:spPr>
          <a:xfrm>
            <a:off x="216976" y="102264"/>
            <a:ext cx="1048719" cy="100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49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99327B-771F-C04D-A39F-ACA7DB6122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9099327B-771F-C04D-A39F-ACA7DB6122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9099327B-771F-C04D-A39F-ACA7DB6122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9099327B-771F-C04D-A39F-ACA7DB6122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7EA535-B85E-2A4F-8745-8473CF083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00" decel="100000"/>
                                        <p:tgtEl>
                                          <p:spTgt spid="4">
                                            <p:graphicEl>
                                              <a:dgm id="{527EA535-B85E-2A4F-8745-8473CF0831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00" decel="100000" fill="hold"/>
                                        <p:tgtEl>
                                          <p:spTgt spid="4">
                                            <p:graphicEl>
                                              <a:dgm id="{527EA535-B85E-2A4F-8745-8473CF083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00" decel="100000" fill="hold"/>
                                        <p:tgtEl>
                                          <p:spTgt spid="4">
                                            <p:graphicEl>
                                              <a:dgm id="{527EA535-B85E-2A4F-8745-8473CF083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00" decel="100000" fill="hold"/>
                                        <p:tgtEl>
                                          <p:spTgt spid="4">
                                            <p:graphicEl>
                                              <a:dgm id="{527EA535-B85E-2A4F-8745-8473CF083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7EA535-B85E-2A4F-8745-8473CF083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7EA535-B85E-2A4F-8745-8473CF083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0BB378-4F9C-6847-A199-471DCC51C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AC0BB378-4F9C-6847-A199-471DCC51C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AC0BB378-4F9C-6847-A199-471DCC51C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AC0BB378-4F9C-6847-A199-471DCC51CB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D9461F-A926-6C42-8F1C-FC7020132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00" decel="100000"/>
                                        <p:tgtEl>
                                          <p:spTgt spid="4">
                                            <p:graphicEl>
                                              <a:dgm id="{6DD9461F-A926-6C42-8F1C-FC70201326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00" decel="100000" fill="hold"/>
                                        <p:tgtEl>
                                          <p:spTgt spid="4">
                                            <p:graphicEl>
                                              <a:dgm id="{6DD9461F-A926-6C42-8F1C-FC7020132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00" decel="100000" fill="hold"/>
                                        <p:tgtEl>
                                          <p:spTgt spid="4">
                                            <p:graphicEl>
                                              <a:dgm id="{6DD9461F-A926-6C42-8F1C-FC7020132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00" decel="100000" fill="hold"/>
                                        <p:tgtEl>
                                          <p:spTgt spid="4">
                                            <p:graphicEl>
                                              <a:dgm id="{6DD9461F-A926-6C42-8F1C-FC7020132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D9461F-A926-6C42-8F1C-FC7020132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D9461F-A926-6C42-8F1C-FC7020132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D89531-45D4-DC47-8C9D-B3C5C38451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22D89531-45D4-DC47-8C9D-B3C5C38451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22D89531-45D4-DC47-8C9D-B3C5C38451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22D89531-45D4-DC47-8C9D-B3C5C38451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E9D08D-2A44-A04E-B403-EA2CD36B1B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200" decel="100000"/>
                                        <p:tgtEl>
                                          <p:spTgt spid="4">
                                            <p:graphicEl>
                                              <a:dgm id="{F9E9D08D-2A44-A04E-B403-EA2CD36B1B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00" decel="100000" fill="hold"/>
                                        <p:tgtEl>
                                          <p:spTgt spid="4">
                                            <p:graphicEl>
                                              <a:dgm id="{F9E9D08D-2A44-A04E-B403-EA2CD36B1B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00" decel="100000" fill="hold"/>
                                        <p:tgtEl>
                                          <p:spTgt spid="4">
                                            <p:graphicEl>
                                              <a:dgm id="{F9E9D08D-2A44-A04E-B403-EA2CD36B1B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00" decel="100000" fill="hold"/>
                                        <p:tgtEl>
                                          <p:spTgt spid="4">
                                            <p:graphicEl>
                                              <a:dgm id="{F9E9D08D-2A44-A04E-B403-EA2CD36B1B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E9D08D-2A44-A04E-B403-EA2CD36B1B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E9D08D-2A44-A04E-B403-EA2CD36B1B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1094FB-61EC-544B-B758-7CC4E95B39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200" decel="100000"/>
                                        <p:tgtEl>
                                          <p:spTgt spid="4">
                                            <p:graphicEl>
                                              <a:dgm id="{BF1094FB-61EC-544B-B758-7CC4E95B39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200" decel="100000" fill="hold"/>
                                        <p:tgtEl>
                                          <p:spTgt spid="4">
                                            <p:graphicEl>
                                              <a:dgm id="{BF1094FB-61EC-544B-B758-7CC4E95B39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200" decel="100000" fill="hold"/>
                                        <p:tgtEl>
                                          <p:spTgt spid="4">
                                            <p:graphicEl>
                                              <a:dgm id="{BF1094FB-61EC-544B-B758-7CC4E95B39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200" decel="100000" fill="hold"/>
                                        <p:tgtEl>
                                          <p:spTgt spid="4">
                                            <p:graphicEl>
                                              <a:dgm id="{BF1094FB-61EC-544B-B758-7CC4E95B39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1094FB-61EC-544B-B758-7CC4E95B39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1094FB-61EC-544B-B758-7CC4E95B39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4B1E29-D0EC-F842-88FC-5DA35043C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614B1E29-D0EC-F842-88FC-5DA35043C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graphicEl>
                                              <a:dgm id="{614B1E29-D0EC-F842-88FC-5DA35043C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>
                                            <p:graphicEl>
                                              <a:dgm id="{614B1E29-D0EC-F842-88FC-5DA35043C1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E4B798-B6AD-E14B-A25A-A318AECC2F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200" decel="100000"/>
                                        <p:tgtEl>
                                          <p:spTgt spid="4">
                                            <p:graphicEl>
                                              <a:dgm id="{45E4B798-B6AD-E14B-A25A-A318AECC2F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200" decel="100000" fill="hold"/>
                                        <p:tgtEl>
                                          <p:spTgt spid="4">
                                            <p:graphicEl>
                                              <a:dgm id="{45E4B798-B6AD-E14B-A25A-A318AECC2F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200" decel="100000" fill="hold"/>
                                        <p:tgtEl>
                                          <p:spTgt spid="4">
                                            <p:graphicEl>
                                              <a:dgm id="{45E4B798-B6AD-E14B-A25A-A318AECC2F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200" decel="100000" fill="hold"/>
                                        <p:tgtEl>
                                          <p:spTgt spid="4">
                                            <p:graphicEl>
                                              <a:dgm id="{45E4B798-B6AD-E14B-A25A-A318AECC2F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E4B798-B6AD-E14B-A25A-A318AECC2F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E4B798-B6AD-E14B-A25A-A318AECC2F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1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691199-9E31-5E45-8781-8131386840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35000"/>
                    </a14:imgEffect>
                  </a14:imgLayer>
                </a14:imgProps>
              </a:ext>
            </a:extLst>
          </a:blip>
          <a:srcRect b="987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76166-B8AA-2F46-A3CC-481E51FFC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9416" y="2767989"/>
            <a:ext cx="7848600" cy="13220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Thank you for your attention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C69840-3EA1-454E-9233-3B7ECDBE0C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8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10817" r="10307" b="23488"/>
          <a:stretch/>
        </p:blipFill>
        <p:spPr>
          <a:xfrm>
            <a:off x="216976" y="102264"/>
            <a:ext cx="1048719" cy="100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7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E20297-C497-1643-8392-39966BE2A3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CDD660-31D6-E546-BEED-AA8E9DA9E5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10817" r="10307" b="23488"/>
          <a:stretch/>
        </p:blipFill>
        <p:spPr>
          <a:xfrm>
            <a:off x="10184" y="13337"/>
            <a:ext cx="1446657" cy="1384798"/>
          </a:xfrm>
          <a:prstGeom prst="rect">
            <a:avLst/>
          </a:prstGeom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92CD116B-EA86-1843-850A-1B8BEF2605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1179632"/>
              </p:ext>
            </p:extLst>
          </p:nvPr>
        </p:nvGraphicFramePr>
        <p:xfrm>
          <a:off x="1301858" y="927548"/>
          <a:ext cx="9847843" cy="5804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70598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719E0F8-D2FD-CC43-8C02-3F31697D1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9">
                                            <p:graphicEl>
                                              <a:dgm id="{5719E0F8-D2FD-CC43-8C02-3F31697D1D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9">
                                            <p:graphicEl>
                                              <a:dgm id="{5719E0F8-D2FD-CC43-8C02-3F31697D1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9">
                                            <p:graphicEl>
                                              <a:dgm id="{5719E0F8-D2FD-CC43-8C02-3F31697D1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9">
                                            <p:graphicEl>
                                              <a:dgm id="{5719E0F8-D2FD-CC43-8C02-3F31697D1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719E0F8-D2FD-CC43-8C02-3F31697D1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719E0F8-D2FD-CC43-8C02-3F31697D1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5E3A7DD-9835-2642-963E-4E99C1547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600" decel="100000"/>
                                        <p:tgtEl>
                                          <p:spTgt spid="9">
                                            <p:graphicEl>
                                              <a:dgm id="{C5E3A7DD-9835-2642-963E-4E99C1547D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9">
                                            <p:graphicEl>
                                              <a:dgm id="{C5E3A7DD-9835-2642-963E-4E99C1547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9">
                                            <p:graphicEl>
                                              <a:dgm id="{C5E3A7DD-9835-2642-963E-4E99C1547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9">
                                            <p:graphicEl>
                                              <a:dgm id="{C5E3A7DD-9835-2642-963E-4E99C1547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5E3A7DD-9835-2642-963E-4E99C1547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5E3A7DD-9835-2642-963E-4E99C1547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BD67648-986E-EE41-A30D-5FAB5C3AF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600" decel="100000"/>
                                        <p:tgtEl>
                                          <p:spTgt spid="9">
                                            <p:graphicEl>
                                              <a:dgm id="{4BD67648-986E-EE41-A30D-5FAB5C3AF5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9">
                                            <p:graphicEl>
                                              <a:dgm id="{4BD67648-986E-EE41-A30D-5FAB5C3AF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00" decel="100000" fill="hold"/>
                                        <p:tgtEl>
                                          <p:spTgt spid="9">
                                            <p:graphicEl>
                                              <a:dgm id="{4BD67648-986E-EE41-A30D-5FAB5C3AF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00" decel="100000" fill="hold"/>
                                        <p:tgtEl>
                                          <p:spTgt spid="9">
                                            <p:graphicEl>
                                              <a:dgm id="{4BD67648-986E-EE41-A30D-5FAB5C3AF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BD67648-986E-EE41-A30D-5FAB5C3AF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BD67648-986E-EE41-A30D-5FAB5C3AF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F91DE40-3FE3-1E4E-88E5-7E31F55C0A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600" decel="100000"/>
                                        <p:tgtEl>
                                          <p:spTgt spid="9">
                                            <p:graphicEl>
                                              <a:dgm id="{EF91DE40-3FE3-1E4E-88E5-7E31F55C0A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600" decel="100000" fill="hold"/>
                                        <p:tgtEl>
                                          <p:spTgt spid="9">
                                            <p:graphicEl>
                                              <a:dgm id="{EF91DE40-3FE3-1E4E-88E5-7E31F55C0A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00" decel="100000" fill="hold"/>
                                        <p:tgtEl>
                                          <p:spTgt spid="9">
                                            <p:graphicEl>
                                              <a:dgm id="{EF91DE40-3FE3-1E4E-88E5-7E31F55C0A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00" decel="100000" fill="hold"/>
                                        <p:tgtEl>
                                          <p:spTgt spid="9">
                                            <p:graphicEl>
                                              <a:dgm id="{EF91DE40-3FE3-1E4E-88E5-7E31F55C0A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F91DE40-3FE3-1E4E-88E5-7E31F55C0A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F91DE40-3FE3-1E4E-88E5-7E31F55C0A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8C05009-FD89-F64E-84A0-28892A448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600" decel="100000"/>
                                        <p:tgtEl>
                                          <p:spTgt spid="9">
                                            <p:graphicEl>
                                              <a:dgm id="{88C05009-FD89-F64E-84A0-28892A4484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600" decel="100000" fill="hold"/>
                                        <p:tgtEl>
                                          <p:spTgt spid="9">
                                            <p:graphicEl>
                                              <a:dgm id="{88C05009-FD89-F64E-84A0-28892A448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00" decel="100000" fill="hold"/>
                                        <p:tgtEl>
                                          <p:spTgt spid="9">
                                            <p:graphicEl>
                                              <a:dgm id="{88C05009-FD89-F64E-84A0-28892A448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00" decel="100000" fill="hold"/>
                                        <p:tgtEl>
                                          <p:spTgt spid="9">
                                            <p:graphicEl>
                                              <a:dgm id="{88C05009-FD89-F64E-84A0-28892A448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8C05009-FD89-F64E-84A0-28892A448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8C05009-FD89-F64E-84A0-28892A448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2C6930B-5B72-8743-BF91-88D0EEE172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600" decel="100000"/>
                                        <p:tgtEl>
                                          <p:spTgt spid="9">
                                            <p:graphicEl>
                                              <a:dgm id="{A2C6930B-5B72-8743-BF91-88D0EEE172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600" decel="100000" fill="hold"/>
                                        <p:tgtEl>
                                          <p:spTgt spid="9">
                                            <p:graphicEl>
                                              <a:dgm id="{A2C6930B-5B72-8743-BF91-88D0EEE172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00" decel="100000" fill="hold"/>
                                        <p:tgtEl>
                                          <p:spTgt spid="9">
                                            <p:graphicEl>
                                              <a:dgm id="{A2C6930B-5B72-8743-BF91-88D0EEE172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00" decel="100000" fill="hold"/>
                                        <p:tgtEl>
                                          <p:spTgt spid="9">
                                            <p:graphicEl>
                                              <a:dgm id="{A2C6930B-5B72-8743-BF91-88D0EEE172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2C6930B-5B72-8743-BF91-88D0EEE172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2C6930B-5B72-8743-BF91-88D0EEE172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9F12834-6399-A24C-A065-A95BA05E35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600" decel="100000"/>
                                        <p:tgtEl>
                                          <p:spTgt spid="9">
                                            <p:graphicEl>
                                              <a:dgm id="{F9F12834-6399-A24C-A065-A95BA05E35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600" decel="100000" fill="hold"/>
                                        <p:tgtEl>
                                          <p:spTgt spid="9">
                                            <p:graphicEl>
                                              <a:dgm id="{F9F12834-6399-A24C-A065-A95BA05E35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00" decel="100000" fill="hold"/>
                                        <p:tgtEl>
                                          <p:spTgt spid="9">
                                            <p:graphicEl>
                                              <a:dgm id="{F9F12834-6399-A24C-A065-A95BA05E35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00" decel="100000" fill="hold"/>
                                        <p:tgtEl>
                                          <p:spTgt spid="9">
                                            <p:graphicEl>
                                              <a:dgm id="{F9F12834-6399-A24C-A065-A95BA05E35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9F12834-6399-A24C-A065-A95BA05E35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9F12834-6399-A24C-A065-A95BA05E35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lvl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BC748EF-D46B-E445-87B8-2F6716655F0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0"/>
            <a:ext cx="796834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50B3AE-4ED7-B346-ADE3-83EC1C2BA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346371" cy="1325563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Tehran Chamber of Commerce, Mines and Industry (TCCIMA)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8FC8FD1-FA0B-C043-A5FA-CE1B2E25A5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275418"/>
              </p:ext>
            </p:extLst>
          </p:nvPr>
        </p:nvGraphicFramePr>
        <p:xfrm>
          <a:off x="574767" y="2037806"/>
          <a:ext cx="6818810" cy="4100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E0F453E-E95A-4142-96BF-7EFF13054781}"/>
              </a:ext>
            </a:extLst>
          </p:cNvPr>
          <p:cNvSpPr txBox="1"/>
          <p:nvPr/>
        </p:nvSpPr>
        <p:spPr>
          <a:xfrm>
            <a:off x="8140442" y="3795681"/>
            <a:ext cx="3942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Investment Center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7A1AA7-20C6-CF4D-A855-A44B8242768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10817" r="10307" b="23488"/>
          <a:stretch/>
        </p:blipFill>
        <p:spPr>
          <a:xfrm>
            <a:off x="10587445" y="223517"/>
            <a:ext cx="1532709" cy="146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57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CA7783-0031-094A-B68D-49CA4BF26C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>
                                            <p:graphicEl>
                                              <a:dgm id="{E6CA7783-0031-094A-B68D-49CA4BF26C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E6CA7783-0031-094A-B68D-49CA4BF26C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4CD61C-4898-3947-9A11-5CB057A99A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FE4CD61C-4898-3947-9A11-5CB057A99A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FE4CD61C-4898-3947-9A11-5CB057A99A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B92047-3E0C-AD4B-9A38-D4F1FDD4A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graphicEl>
                                              <a:dgm id="{76B92047-3E0C-AD4B-9A38-D4F1FDD4A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>
                                            <p:graphicEl>
                                              <a:dgm id="{76B92047-3E0C-AD4B-9A38-D4F1FDD4A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C31A59-2036-AA43-A9CC-1B1B71CB23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97C31A59-2036-AA43-A9CC-1B1B71CB23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97C31A59-2036-AA43-A9CC-1B1B71CB23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6CB579-6802-BE4F-A2B6-661A48F787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>
                                            <p:graphicEl>
                                              <a:dgm id="{A26CB579-6802-BE4F-A2B6-661A48F787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graphicEl>
                                              <a:dgm id="{A26CB579-6802-BE4F-A2B6-661A48F787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448B8E-8F4B-2A46-BEE6-D2B421E6B3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3C448B8E-8F4B-2A46-BEE6-D2B421E6B3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3C448B8E-8F4B-2A46-BEE6-D2B421E6B3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35FF15-BF98-FE4A-B87C-8CF4A40636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4">
                                            <p:graphicEl>
                                              <a:dgm id="{5F35FF15-BF98-FE4A-B87C-8CF4A40636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4">
                                            <p:graphicEl>
                                              <a:dgm id="{5F35FF15-BF98-FE4A-B87C-8CF4A40636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026D23C-E05E-5041-9056-7D32937F1C4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77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4B33710-62EB-7D45-86CD-A37F3CA171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7220768"/>
              </p:ext>
            </p:extLst>
          </p:nvPr>
        </p:nvGraphicFramePr>
        <p:xfrm>
          <a:off x="1845588" y="842898"/>
          <a:ext cx="10072608" cy="5172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84ED64E-E867-F449-ABE4-E995BC2A883D}"/>
              </a:ext>
            </a:extLst>
          </p:cNvPr>
          <p:cNvSpPr txBox="1"/>
          <p:nvPr/>
        </p:nvSpPr>
        <p:spPr>
          <a:xfrm>
            <a:off x="480449" y="2521059"/>
            <a:ext cx="19217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Investment Center’s Missions and Visions: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A3E1F4-AB5F-A947-9A9C-9D5C25DD01E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 amt="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10817" r="10307" b="23488"/>
          <a:stretch/>
        </p:blipFill>
        <p:spPr>
          <a:xfrm>
            <a:off x="16723" y="36059"/>
            <a:ext cx="1146295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22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7D7FE7-3E4B-7444-9E84-D65636F83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C37D7FE7-3E4B-7444-9E84-D65636F83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C37D7FE7-3E4B-7444-9E84-D65636F83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graphicEl>
                                              <a:dgm id="{C37D7FE7-3E4B-7444-9E84-D65636F837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29E8A5-9A9A-8E46-B4D0-619C56D39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9229E8A5-9A9A-8E46-B4D0-619C56D39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9229E8A5-9A9A-8E46-B4D0-619C56D39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graphicEl>
                                              <a:dgm id="{9229E8A5-9A9A-8E46-B4D0-619C56D394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E275EB-4C82-C940-A822-02D6E9790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9CE275EB-4C82-C940-A822-02D6E9790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9CE275EB-4C82-C940-A822-02D6E9790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graphicEl>
                                              <a:dgm id="{9CE275EB-4C82-C940-A822-02D6E97903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8602A0-A6BA-7047-B2DE-FF1DC4A6B4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graphicEl>
                                              <a:dgm id="{E48602A0-A6BA-7047-B2DE-FF1DC4A6B4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E48602A0-A6BA-7047-B2DE-FF1DC4A6B4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graphicEl>
                                              <a:dgm id="{E48602A0-A6BA-7047-B2DE-FF1DC4A6B4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6F3351-E9A1-9443-A055-CB45E1267D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graphicEl>
                                              <a:dgm id="{636F3351-E9A1-9443-A055-CB45E1267D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636F3351-E9A1-9443-A055-CB45E1267D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graphicEl>
                                              <a:dgm id="{636F3351-E9A1-9443-A055-CB45E1267D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CB7E17-4151-5D41-A472-18D76AB485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dgm id="{23CB7E17-4151-5D41-A472-18D76AB485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23CB7E17-4151-5D41-A472-18D76AB485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graphicEl>
                                              <a:dgm id="{23CB7E17-4151-5D41-A472-18D76AB485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57AE73-F02C-F143-BDA3-AEAC1ACBCE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dgm id="{AB57AE73-F02C-F143-BDA3-AEAC1ACBCE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AB57AE73-F02C-F143-BDA3-AEAC1ACBCE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graphicEl>
                                              <a:dgm id="{AB57AE73-F02C-F143-BDA3-AEAC1ACBCE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4C7ADB0-5323-7843-BE58-448845C4D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6434" y="0"/>
            <a:ext cx="7015566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85CDFC-1434-D34D-A1C1-53C642EC7D15}"/>
              </a:ext>
            </a:extLst>
          </p:cNvPr>
          <p:cNvSpPr txBox="1"/>
          <p:nvPr/>
        </p:nvSpPr>
        <p:spPr>
          <a:xfrm>
            <a:off x="3794582" y="204216"/>
            <a:ext cx="40778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+mj-lt"/>
              </a:rPr>
              <a:t>Iran’s Agriculture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7493144-1A76-A54C-A679-A63A743FB6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9966283"/>
              </p:ext>
            </p:extLst>
          </p:nvPr>
        </p:nvGraphicFramePr>
        <p:xfrm>
          <a:off x="129153" y="1177872"/>
          <a:ext cx="7015566" cy="5680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6459BBFD-E0AA-464E-BF25-36646732B0F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10817" r="10307" b="23488"/>
          <a:stretch/>
        </p:blipFill>
        <p:spPr>
          <a:xfrm>
            <a:off x="11043138" y="20173"/>
            <a:ext cx="1148862" cy="109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00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8DC7280-1BD3-4D4F-8A2F-9B8E24A776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600" decel="100000"/>
                                        <p:tgtEl>
                                          <p:spTgt spid="8">
                                            <p:graphicEl>
                                              <a:dgm id="{98DC7280-1BD3-4D4F-8A2F-9B8E24A776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600" decel="100000" fill="hold"/>
                                        <p:tgtEl>
                                          <p:spTgt spid="8">
                                            <p:graphicEl>
                                              <a:dgm id="{98DC7280-1BD3-4D4F-8A2F-9B8E24A776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8">
                                            <p:graphicEl>
                                              <a:dgm id="{98DC7280-1BD3-4D4F-8A2F-9B8E24A776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8">
                                            <p:graphicEl>
                                              <a:dgm id="{98DC7280-1BD3-4D4F-8A2F-9B8E24A776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8DC7280-1BD3-4D4F-8A2F-9B8E24A776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8DC7280-1BD3-4D4F-8A2F-9B8E24A776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6138141-4B2C-1548-AC0E-3DB45A064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600" decel="100000"/>
                                        <p:tgtEl>
                                          <p:spTgt spid="8">
                                            <p:graphicEl>
                                              <a:dgm id="{36138141-4B2C-1548-AC0E-3DB45A064C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8">
                                            <p:graphicEl>
                                              <a:dgm id="{36138141-4B2C-1548-AC0E-3DB45A064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8">
                                            <p:graphicEl>
                                              <a:dgm id="{36138141-4B2C-1548-AC0E-3DB45A064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8">
                                            <p:graphicEl>
                                              <a:dgm id="{36138141-4B2C-1548-AC0E-3DB45A064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6138141-4B2C-1548-AC0E-3DB45A064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6138141-4B2C-1548-AC0E-3DB45A064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C80C749-FE51-AB46-8226-C4D6A84096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600" decel="100000"/>
                                        <p:tgtEl>
                                          <p:spTgt spid="8">
                                            <p:graphicEl>
                                              <a:dgm id="{8C80C749-FE51-AB46-8226-C4D6A84096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600" decel="100000" fill="hold"/>
                                        <p:tgtEl>
                                          <p:spTgt spid="8">
                                            <p:graphicEl>
                                              <a:dgm id="{8C80C749-FE51-AB46-8226-C4D6A84096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00" decel="100000" fill="hold"/>
                                        <p:tgtEl>
                                          <p:spTgt spid="8">
                                            <p:graphicEl>
                                              <a:dgm id="{8C80C749-FE51-AB46-8226-C4D6A84096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00" decel="100000" fill="hold"/>
                                        <p:tgtEl>
                                          <p:spTgt spid="8">
                                            <p:graphicEl>
                                              <a:dgm id="{8C80C749-FE51-AB46-8226-C4D6A84096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C80C749-FE51-AB46-8226-C4D6A84096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C80C749-FE51-AB46-8226-C4D6A84096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C91C772-0A07-0A4B-B601-3E83DE6F92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600" decel="100000"/>
                                        <p:tgtEl>
                                          <p:spTgt spid="8">
                                            <p:graphicEl>
                                              <a:dgm id="{1C91C772-0A07-0A4B-B601-3E83DE6F92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600" decel="100000" fill="hold"/>
                                        <p:tgtEl>
                                          <p:spTgt spid="8">
                                            <p:graphicEl>
                                              <a:dgm id="{1C91C772-0A07-0A4B-B601-3E83DE6F92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00" decel="100000" fill="hold"/>
                                        <p:tgtEl>
                                          <p:spTgt spid="8">
                                            <p:graphicEl>
                                              <a:dgm id="{1C91C772-0A07-0A4B-B601-3E83DE6F92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00" decel="100000" fill="hold"/>
                                        <p:tgtEl>
                                          <p:spTgt spid="8">
                                            <p:graphicEl>
                                              <a:dgm id="{1C91C772-0A07-0A4B-B601-3E83DE6F92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C91C772-0A07-0A4B-B601-3E83DE6F92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C91C772-0A07-0A4B-B601-3E83DE6F92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8" grpId="0" uiExpand="1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8302694-C1B2-314B-A10A-CF13A694961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1119981"/>
            <a:ext cx="12191999" cy="57380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266F62-19D9-8A45-8FA2-33C84C06F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25" y="242093"/>
            <a:ext cx="9510712" cy="877888"/>
          </a:xfrm>
        </p:spPr>
        <p:txBody>
          <a:bodyPr/>
          <a:lstStyle/>
          <a:p>
            <a:pPr algn="ctr"/>
            <a:r>
              <a:rPr lang="en-US" dirty="0"/>
              <a:t>Iran’s Grain Industry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0CCB277-52AE-BA41-9903-0946521AFE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7927665"/>
              </p:ext>
            </p:extLst>
          </p:nvPr>
        </p:nvGraphicFramePr>
        <p:xfrm>
          <a:off x="0" y="1360270"/>
          <a:ext cx="12191999" cy="5497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E4EAE38F-7F0B-D24D-933E-A82865BC8EB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10817" r="10307" b="23488"/>
          <a:stretch/>
        </p:blipFill>
        <p:spPr>
          <a:xfrm>
            <a:off x="0" y="1804"/>
            <a:ext cx="1048719" cy="100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07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F161E09-0B10-BB4B-AF14-470F866428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graphicEl>
                                              <a:dgm id="{4F161E09-0B10-BB4B-AF14-470F866428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4F161E09-0B10-BB4B-AF14-470F866428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4F161E09-0B10-BB4B-AF14-470F866428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graphicEl>
                                              <a:dgm id="{4F161E09-0B10-BB4B-AF14-470F866428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6BAF86-29D2-E24A-BC31-8300B39658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DB6BAF86-29D2-E24A-BC31-8300B39658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DB6BAF86-29D2-E24A-BC31-8300B39658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graphicEl>
                                              <a:dgm id="{DB6BAF86-29D2-E24A-BC31-8300B39658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graphicEl>
                                              <a:dgm id="{DB6BAF86-29D2-E24A-BC31-8300B39658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06EB23-9029-E84B-A5A5-7E47A348E8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graphicEl>
                                              <a:dgm id="{0506EB23-9029-E84B-A5A5-7E47A348E8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graphicEl>
                                              <a:dgm id="{0506EB23-9029-E84B-A5A5-7E47A348E8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graphicEl>
                                              <a:dgm id="{0506EB23-9029-E84B-A5A5-7E47A348E8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graphicEl>
                                              <a:dgm id="{0506EB23-9029-E84B-A5A5-7E47A348E8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1B3D1C-8147-CC4E-BD74-88C9A54D06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graphicEl>
                                              <a:dgm id="{771B3D1C-8147-CC4E-BD74-88C9A54D06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graphicEl>
                                              <a:dgm id="{771B3D1C-8147-CC4E-BD74-88C9A54D06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graphicEl>
                                              <a:dgm id="{771B3D1C-8147-CC4E-BD74-88C9A54D06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graphicEl>
                                              <a:dgm id="{771B3D1C-8147-CC4E-BD74-88C9A54D06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1AFB91A-C2BC-314C-AE93-844E24B27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graphicEl>
                                              <a:dgm id="{E1AFB91A-C2BC-314C-AE93-844E24B27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graphicEl>
                                              <a:dgm id="{E1AFB91A-C2BC-314C-AE93-844E24B27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graphicEl>
                                              <a:dgm id="{E1AFB91A-C2BC-314C-AE93-844E24B27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graphicEl>
                                              <a:dgm id="{E1AFB91A-C2BC-314C-AE93-844E24B272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C5173A2-71BE-6045-B780-425A40038A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graphicEl>
                                              <a:dgm id="{2C5173A2-71BE-6045-B780-425A40038A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graphicEl>
                                              <a:dgm id="{2C5173A2-71BE-6045-B780-425A40038A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graphicEl>
                                              <a:dgm id="{2C5173A2-71BE-6045-B780-425A40038A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graphicEl>
                                              <a:dgm id="{2C5173A2-71BE-6045-B780-425A40038A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 rev="1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2058722-5F89-2743-B648-B0CE81ABB52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418455" y="1394846"/>
            <a:ext cx="5300419" cy="1828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D8D361-4BE9-9545-92DA-CE9847CFA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4303" y="0"/>
            <a:ext cx="6070721" cy="11061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Sanctions on Iran and the EU proposal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CA86158-E60F-1344-9BBD-7F8DBA9820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8729517"/>
              </p:ext>
            </p:extLst>
          </p:nvPr>
        </p:nvGraphicFramePr>
        <p:xfrm>
          <a:off x="6096001" y="1394846"/>
          <a:ext cx="5879024" cy="5463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29743EAA-EC75-544C-B3A6-DAEBA631EBB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10817" r="10307" b="23488"/>
          <a:stretch/>
        </p:blipFill>
        <p:spPr>
          <a:xfrm>
            <a:off x="216976" y="102264"/>
            <a:ext cx="1048719" cy="10038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798517-66A2-0740-A802-A3DB644FCA2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8456" y="3512353"/>
            <a:ext cx="5300418" cy="3038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41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0CE4F1-45ED-8A46-A525-BF97730A3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graphicEl>
                                              <a:dgm id="{490CE4F1-45ED-8A46-A525-BF97730A3D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490CE4F1-45ED-8A46-A525-BF97730A3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4">
                                            <p:graphicEl>
                                              <a:dgm id="{490CE4F1-45ED-8A46-A525-BF97730A3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0CE4F1-45ED-8A46-A525-BF97730A3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8C0B9E-543A-F34F-A6EB-325F5CD7BD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0"/>
                                        <p:tgtEl>
                                          <p:spTgt spid="4">
                                            <p:graphicEl>
                                              <a:dgm id="{5E8C0B9E-543A-F34F-A6EB-325F5CD7BD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000" fill="hold"/>
                                        <p:tgtEl>
                                          <p:spTgt spid="4">
                                            <p:graphicEl>
                                              <a:dgm id="{5E8C0B9E-543A-F34F-A6EB-325F5CD7BD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300" decel="100000" fill="hold"/>
                                        <p:tgtEl>
                                          <p:spTgt spid="4">
                                            <p:graphicEl>
                                              <a:dgm id="{5E8C0B9E-543A-F34F-A6EB-325F5CD7BD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00" accel="100000" fill="hold">
                                          <p:stCondLst>
                                            <p:cond delay="63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8C0B9E-543A-F34F-A6EB-325F5CD7BD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24632E-2C55-1A42-A764-4E1FE8992B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graphicEl>
                                              <a:dgm id="{F124632E-2C55-1A42-A764-4E1FE8992B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graphicEl>
                                              <a:dgm id="{F124632E-2C55-1A42-A764-4E1FE8992B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4">
                                            <p:graphicEl>
                                              <a:dgm id="{F124632E-2C55-1A42-A764-4E1FE8992B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24632E-2C55-1A42-A764-4E1FE8992B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386F38-B8EE-D844-B1F6-15CFD21590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000"/>
                                        <p:tgtEl>
                                          <p:spTgt spid="4">
                                            <p:graphicEl>
                                              <a:dgm id="{B4386F38-B8EE-D844-B1F6-15CFD21590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000" fill="hold"/>
                                        <p:tgtEl>
                                          <p:spTgt spid="4">
                                            <p:graphicEl>
                                              <a:dgm id="{B4386F38-B8EE-D844-B1F6-15CFD21590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300" decel="100000" fill="hold"/>
                                        <p:tgtEl>
                                          <p:spTgt spid="4">
                                            <p:graphicEl>
                                              <a:dgm id="{B4386F38-B8EE-D844-B1F6-15CFD21590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00" accel="100000" fill="hold">
                                          <p:stCondLst>
                                            <p:cond delay="63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386F38-B8EE-D844-B1F6-15CFD21590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000"/>
                            </p:stCondLst>
                            <p:childTnLst>
                              <p:par>
                                <p:cTn id="4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2FCD54-7A0C-8F4B-89EF-2B7F2DAD39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graphicEl>
                                              <a:dgm id="{B82FCD54-7A0C-8F4B-89EF-2B7F2DAD39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dgm id="{B82FCD54-7A0C-8F4B-89EF-2B7F2DAD39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4">
                                            <p:graphicEl>
                                              <a:dgm id="{B82FCD54-7A0C-8F4B-89EF-2B7F2DAD39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2FCD54-7A0C-8F4B-89EF-2B7F2DAD39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9000"/>
                            </p:stCondLst>
                            <p:childTnLst>
                              <p:par>
                                <p:cTn id="5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164F1F-B5CE-CC4A-8935-AD8E511FC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000"/>
                                        <p:tgtEl>
                                          <p:spTgt spid="4">
                                            <p:graphicEl>
                                              <a:dgm id="{66164F1F-B5CE-CC4A-8935-AD8E511FCA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000" fill="hold"/>
                                        <p:tgtEl>
                                          <p:spTgt spid="4">
                                            <p:graphicEl>
                                              <a:dgm id="{66164F1F-B5CE-CC4A-8935-AD8E511FC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300" decel="100000" fill="hold"/>
                                        <p:tgtEl>
                                          <p:spTgt spid="4">
                                            <p:graphicEl>
                                              <a:dgm id="{66164F1F-B5CE-CC4A-8935-AD8E511FC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00" accel="100000" fill="hold">
                                          <p:stCondLst>
                                            <p:cond delay="63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164F1F-B5CE-CC4A-8935-AD8E511FC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6000"/>
                            </p:stCondLst>
                            <p:childTnLst>
                              <p:par>
                                <p:cTn id="6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1C51F8-A763-C74E-ACEB-7BF28E12BE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graphicEl>
                                              <a:dgm id="{5B1C51F8-A763-C74E-ACEB-7BF28E12BE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5B1C51F8-A763-C74E-ACEB-7BF28E12BE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4">
                                            <p:graphicEl>
                                              <a:dgm id="{5B1C51F8-A763-C74E-ACEB-7BF28E12BE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1C51F8-A763-C74E-ACEB-7BF28E12BE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7000"/>
                            </p:stCondLst>
                            <p:childTnLst>
                              <p:par>
                                <p:cTn id="6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8B027D-FEE6-7E43-BF2F-EF5295B3E6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0"/>
                                        <p:tgtEl>
                                          <p:spTgt spid="4">
                                            <p:graphicEl>
                                              <a:dgm id="{AD8B027D-FEE6-7E43-BF2F-EF5295B3E6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7000" fill="hold"/>
                                        <p:tgtEl>
                                          <p:spTgt spid="4">
                                            <p:graphicEl>
                                              <a:dgm id="{AD8B027D-FEE6-7E43-BF2F-EF5295B3E6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300" decel="100000" fill="hold"/>
                                        <p:tgtEl>
                                          <p:spTgt spid="4">
                                            <p:graphicEl>
                                              <a:dgm id="{AD8B027D-FEE6-7E43-BF2F-EF5295B3E6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00" accel="100000" fill="hold">
                                          <p:stCondLst>
                                            <p:cond delay="63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8B027D-FEE6-7E43-BF2F-EF5295B3E6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4000"/>
                            </p:stCondLst>
                            <p:childTnLst>
                              <p:par>
                                <p:cTn id="7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3EDB413-3D93-EA4B-BC44-1DE1C84F8E0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22D728-E2D4-AD48-98B5-E9DAB802B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Iran-EU Bilateral Trade Situation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B3716CD-9F28-184E-9150-99B7FE26C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alphaModFix amt="85000"/>
          </a:blip>
          <a:srcRect t="8437" r="12102" b="12152"/>
          <a:stretch>
            <a:fillRect/>
          </a:stretch>
        </p:blipFill>
        <p:spPr bwMode="auto">
          <a:xfrm>
            <a:off x="497759" y="2055813"/>
            <a:ext cx="11418626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85DD024-FE89-DF44-BD1E-15CEFDAD99D2}"/>
              </a:ext>
            </a:extLst>
          </p:cNvPr>
          <p:cNvSpPr/>
          <p:nvPr/>
        </p:nvSpPr>
        <p:spPr>
          <a:xfrm>
            <a:off x="2169764" y="4370522"/>
            <a:ext cx="8353586" cy="20147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0EED42-57E9-D747-ABBB-32174881D0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10817" r="10307" b="23488"/>
          <a:stretch/>
        </p:blipFill>
        <p:spPr>
          <a:xfrm>
            <a:off x="216976" y="102264"/>
            <a:ext cx="1048719" cy="100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86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42FED3-C7FD-334E-9931-CE107C2344E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3F1541C-DAEC-B641-91DF-936E233CC1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7925915"/>
              </p:ext>
            </p:extLst>
          </p:nvPr>
        </p:nvGraphicFramePr>
        <p:xfrm>
          <a:off x="-1461770" y="2054224"/>
          <a:ext cx="10401300" cy="433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224B780-0E84-7D48-A0EB-404279B759D7}"/>
              </a:ext>
            </a:extLst>
          </p:cNvPr>
          <p:cNvSpPr txBox="1"/>
          <p:nvPr/>
        </p:nvSpPr>
        <p:spPr>
          <a:xfrm>
            <a:off x="-161289" y="106995"/>
            <a:ext cx="66636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Iran’s and EAEU strengthening their ties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A54177-969E-5341-A23B-5820ACB2ECC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8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10817" r="10307" b="23488"/>
          <a:stretch/>
        </p:blipFill>
        <p:spPr>
          <a:xfrm>
            <a:off x="11013930" y="5729341"/>
            <a:ext cx="1048719" cy="100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93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D98562-1DB8-4341-98A0-8BB42CBDB6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0" fill="hold"/>
                                        <p:tgtEl>
                                          <p:spTgt spid="6">
                                            <p:graphicEl>
                                              <a:dgm id="{DDD98562-1DB8-4341-98A0-8BB42CBDB6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0" fill="hold"/>
                                        <p:tgtEl>
                                          <p:spTgt spid="6">
                                            <p:graphicEl>
                                              <a:dgm id="{DDD98562-1DB8-4341-98A0-8BB42CBDB6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BF056AB-88E9-EB47-9AFC-351AC5D81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graphicEl>
                                              <a:dgm id="{5BF056AB-88E9-EB47-9AFC-351AC5D81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graphicEl>
                                              <a:dgm id="{5BF056AB-88E9-EB47-9AFC-351AC5D81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graphicEl>
                                              <a:dgm id="{5BF056AB-88E9-EB47-9AFC-351AC5D81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5BF056AB-88E9-EB47-9AFC-351AC5D81E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3A0DAA-0695-8047-960F-E34C8051C4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graphicEl>
                                              <a:dgm id="{603A0DAA-0695-8047-960F-E34C8051C4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graphicEl>
                                              <a:dgm id="{603A0DAA-0695-8047-960F-E34C8051C4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graphicEl>
                                              <a:dgm id="{603A0DAA-0695-8047-960F-E34C8051C4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graphicEl>
                                              <a:dgm id="{603A0DAA-0695-8047-960F-E34C8051C4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</TotalTime>
  <Words>507</Words>
  <Application>Microsoft Office PowerPoint</Application>
  <PresentationFormat>Widescreen</PresentationFormat>
  <Paragraphs>51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Tehran Chamber of Commerce, Mines and Industry (TCCIMA)</vt:lpstr>
      <vt:lpstr>PowerPoint Presentation</vt:lpstr>
      <vt:lpstr>PowerPoint Presentation</vt:lpstr>
      <vt:lpstr>Iran’s Grain Industry</vt:lpstr>
      <vt:lpstr>International Sanctions on Iran and the EU proposal</vt:lpstr>
      <vt:lpstr>Iran-EU Bilateral Trade Situation</vt:lpstr>
      <vt:lpstr>PowerPoint Presentation</vt:lpstr>
      <vt:lpstr>Iran and EAEU latest developments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User105</cp:lastModifiedBy>
  <cp:revision>63</cp:revision>
  <dcterms:created xsi:type="dcterms:W3CDTF">2019-11-28T23:19:37Z</dcterms:created>
  <dcterms:modified xsi:type="dcterms:W3CDTF">2019-11-30T14:04:49Z</dcterms:modified>
</cp:coreProperties>
</file>