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84" r:id="rId3"/>
  </p:sldMasterIdLst>
  <p:notesMasterIdLst>
    <p:notesMasterId r:id="rId26"/>
  </p:notesMasterIdLst>
  <p:sldIdLst>
    <p:sldId id="1414" r:id="rId4"/>
    <p:sldId id="3269" r:id="rId5"/>
    <p:sldId id="3267" r:id="rId6"/>
    <p:sldId id="3254" r:id="rId7"/>
    <p:sldId id="3255" r:id="rId8"/>
    <p:sldId id="1420" r:id="rId9"/>
    <p:sldId id="3247" r:id="rId10"/>
    <p:sldId id="1411" r:id="rId11"/>
    <p:sldId id="3250" r:id="rId12"/>
    <p:sldId id="3251" r:id="rId13"/>
    <p:sldId id="3252" r:id="rId14"/>
    <p:sldId id="3263" r:id="rId15"/>
    <p:sldId id="3258" r:id="rId16"/>
    <p:sldId id="3260" r:id="rId17"/>
    <p:sldId id="3253" r:id="rId18"/>
    <p:sldId id="277" r:id="rId19"/>
    <p:sldId id="3270" r:id="rId20"/>
    <p:sldId id="2149" r:id="rId21"/>
    <p:sldId id="3268" r:id="rId22"/>
    <p:sldId id="1652" r:id="rId23"/>
    <p:sldId id="321" r:id="rId24"/>
    <p:sldId id="3262" r:id="rId2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E7E7E7"/>
    <a:srgbClr val="F3F5F3"/>
    <a:srgbClr val="078EFD"/>
    <a:srgbClr val="056AFF"/>
    <a:srgbClr val="66FF66"/>
    <a:srgbClr val="2D2E35"/>
    <a:srgbClr val="6A6A6A"/>
    <a:srgbClr val="FFD700"/>
    <a:srgbClr val="5D2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57" autoAdjust="0"/>
  </p:normalViewPr>
  <p:slideViewPr>
    <p:cSldViewPr snapToGrid="0">
      <p:cViewPr varScale="1">
        <p:scale>
          <a:sx n="57" d="100"/>
          <a:sy n="57" d="100"/>
        </p:scale>
        <p:origin x="9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3E59A-54B0-4F95-8CE9-E7ECCD3A7299}" type="datetimeFigureOut">
              <a:rPr lang="en-CH" smtClean="0"/>
              <a:t>09/05/2022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96DF7-9C02-4F16-A00E-5ECF5700274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2653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96DF7-9C02-4F16-A00E-5ECF57002744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5216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Story tell the Mexico farmer business + Buyer; how it generates values to GE, Farmer, Client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BEDC7-F944-4F02-B4E7-8B350577FCF2}" type="slidenum">
              <a:rPr lang="en-CH" smtClean="0"/>
              <a:t>18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06916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8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5A2E0-D63A-4C01-8855-3CB5D5042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E402FC-9E94-47FF-90B2-999B0325C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F01D5-F992-47A2-A081-B7C6B0DB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A17F8-04DE-4209-A28A-6E8B548CC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BF48A-1111-4B5A-AD40-DF1347D4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C9CE-C7A6-4F3B-ADF1-D14CE9650D4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1041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5CB5-6AC9-42A1-BE23-3FF75675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BD003-C93C-4B24-9AB2-6E47808C8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7BAE7-D5A5-46CA-954C-B50E3C178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6BA41-80E5-4991-93C3-B7EBFC6C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04A68-8D10-43EB-9115-77ED2281F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C9CE-C7A6-4F3B-ADF1-D14CE9650D4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092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98C393-2250-4115-BB8E-C01F57FCFE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7DA75C-282C-4F61-938F-8FCE00DDA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B4F71-5076-457E-91D8-A69FBD16B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620EC-40B0-4ABE-B97E-A181A506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4A042-82FC-482B-B1C8-9B1DC2EAF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C9CE-C7A6-4F3B-ADF1-D14CE9650D4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3028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in Blank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2110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1"/>
            <a:ext cx="6096000" cy="68707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326869818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Blank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1396603"/>
            <a:ext cx="2540001" cy="40647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308938580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Blank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380339" y="2444750"/>
            <a:ext cx="1968501" cy="1968500"/>
          </a:xfrm>
          <a:custGeom>
            <a:avLst/>
            <a:gdLst>
              <a:gd name="connsiteX0" fmla="*/ 194116 w 3937001"/>
              <a:gd name="connsiteY0" fmla="*/ 0 h 3937000"/>
              <a:gd name="connsiteX1" fmla="*/ 3742885 w 3937001"/>
              <a:gd name="connsiteY1" fmla="*/ 0 h 3937000"/>
              <a:gd name="connsiteX2" fmla="*/ 3856803 w 3937001"/>
              <a:gd name="connsiteY2" fmla="*/ 9478 h 3937000"/>
              <a:gd name="connsiteX3" fmla="*/ 3927523 w 3937001"/>
              <a:gd name="connsiteY3" fmla="*/ 80198 h 3937000"/>
              <a:gd name="connsiteX4" fmla="*/ 3937001 w 3937001"/>
              <a:gd name="connsiteY4" fmla="*/ 194845 h 3937000"/>
              <a:gd name="connsiteX5" fmla="*/ 3937001 w 3937001"/>
              <a:gd name="connsiteY5" fmla="*/ 3742884 h 3937000"/>
              <a:gd name="connsiteX6" fmla="*/ 3927523 w 3937001"/>
              <a:gd name="connsiteY6" fmla="*/ 3856802 h 3937000"/>
              <a:gd name="connsiteX7" fmla="*/ 3856803 w 3937001"/>
              <a:gd name="connsiteY7" fmla="*/ 3927522 h 3937000"/>
              <a:gd name="connsiteX8" fmla="*/ 3742156 w 3937001"/>
              <a:gd name="connsiteY8" fmla="*/ 3937000 h 3937000"/>
              <a:gd name="connsiteX9" fmla="*/ 194116 w 3937001"/>
              <a:gd name="connsiteY9" fmla="*/ 3937000 h 3937000"/>
              <a:gd name="connsiteX10" fmla="*/ 80198 w 3937001"/>
              <a:gd name="connsiteY10" fmla="*/ 3927522 h 3937000"/>
              <a:gd name="connsiteX11" fmla="*/ 9478 w 3937001"/>
              <a:gd name="connsiteY11" fmla="*/ 3856802 h 3937000"/>
              <a:gd name="connsiteX12" fmla="*/ 0 w 3937001"/>
              <a:gd name="connsiteY12" fmla="*/ 3742155 h 3937000"/>
              <a:gd name="connsiteX13" fmla="*/ 0 w 3937001"/>
              <a:gd name="connsiteY13" fmla="*/ 194116 h 3937000"/>
              <a:gd name="connsiteX14" fmla="*/ 9478 w 3937001"/>
              <a:gd name="connsiteY14" fmla="*/ 80198 h 3937000"/>
              <a:gd name="connsiteX15" fmla="*/ 80198 w 3937001"/>
              <a:gd name="connsiteY15" fmla="*/ 9478 h 3937000"/>
              <a:gd name="connsiteX16" fmla="*/ 194116 w 3937001"/>
              <a:gd name="connsiteY16" fmla="*/ 0 h 393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7001" h="3937000">
                <a:moveTo>
                  <a:pt x="194116" y="0"/>
                </a:moveTo>
                <a:lnTo>
                  <a:pt x="3742885" y="0"/>
                </a:lnTo>
                <a:cubicBezTo>
                  <a:pt x="3798659" y="0"/>
                  <a:pt x="3826729" y="0"/>
                  <a:pt x="3856803" y="9478"/>
                </a:cubicBezTo>
                <a:cubicBezTo>
                  <a:pt x="3889611" y="21508"/>
                  <a:pt x="3915493" y="47390"/>
                  <a:pt x="3927523" y="80198"/>
                </a:cubicBezTo>
                <a:cubicBezTo>
                  <a:pt x="3937001" y="110273"/>
                  <a:pt x="3937001" y="138342"/>
                  <a:pt x="3937001" y="194845"/>
                </a:cubicBezTo>
                <a:lnTo>
                  <a:pt x="3937001" y="3742884"/>
                </a:lnTo>
                <a:cubicBezTo>
                  <a:pt x="3937001" y="3798658"/>
                  <a:pt x="3937001" y="3826728"/>
                  <a:pt x="3927523" y="3856802"/>
                </a:cubicBezTo>
                <a:cubicBezTo>
                  <a:pt x="3915493" y="3889610"/>
                  <a:pt x="3889611" y="3915492"/>
                  <a:pt x="3856803" y="3927522"/>
                </a:cubicBezTo>
                <a:cubicBezTo>
                  <a:pt x="3826729" y="3937000"/>
                  <a:pt x="3798659" y="3937000"/>
                  <a:pt x="3742156" y="3937000"/>
                </a:cubicBezTo>
                <a:lnTo>
                  <a:pt x="194116" y="3937000"/>
                </a:lnTo>
                <a:cubicBezTo>
                  <a:pt x="138342" y="3937000"/>
                  <a:pt x="110272" y="3937000"/>
                  <a:pt x="80198" y="3927522"/>
                </a:cubicBezTo>
                <a:cubicBezTo>
                  <a:pt x="47390" y="3915492"/>
                  <a:pt x="21508" y="3889610"/>
                  <a:pt x="9478" y="3856802"/>
                </a:cubicBezTo>
                <a:cubicBezTo>
                  <a:pt x="0" y="3826728"/>
                  <a:pt x="0" y="3798658"/>
                  <a:pt x="0" y="3742155"/>
                </a:cubicBezTo>
                <a:lnTo>
                  <a:pt x="0" y="194116"/>
                </a:lnTo>
                <a:cubicBezTo>
                  <a:pt x="0" y="138342"/>
                  <a:pt x="0" y="110273"/>
                  <a:pt x="9478" y="80198"/>
                </a:cubicBezTo>
                <a:cubicBezTo>
                  <a:pt x="21508" y="47390"/>
                  <a:pt x="47390" y="21508"/>
                  <a:pt x="80198" y="9478"/>
                </a:cubicBezTo>
                <a:cubicBezTo>
                  <a:pt x="110090" y="0"/>
                  <a:pt x="138160" y="0"/>
                  <a:pt x="1941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348968765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 Blank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31750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60721181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in Blank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334000" y="3429000"/>
            <a:ext cx="3429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28729797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in Blank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633083" y="1394079"/>
            <a:ext cx="2665476" cy="1993392"/>
          </a:xfrm>
          <a:custGeom>
            <a:avLst/>
            <a:gdLst>
              <a:gd name="connsiteX0" fmla="*/ 145327 w 5330952"/>
              <a:gd name="connsiteY0" fmla="*/ 0 h 3986784"/>
              <a:gd name="connsiteX1" fmla="*/ 5185572 w 5330952"/>
              <a:gd name="connsiteY1" fmla="*/ 0 h 3986784"/>
              <a:gd name="connsiteX2" fmla="*/ 5205023 w 5330952"/>
              <a:gd name="connsiteY2" fmla="*/ 692 h 3986784"/>
              <a:gd name="connsiteX3" fmla="*/ 5252220 w 5330952"/>
              <a:gd name="connsiteY3" fmla="*/ 9092 h 3986784"/>
              <a:gd name="connsiteX4" fmla="*/ 5322846 w 5330952"/>
              <a:gd name="connsiteY4" fmla="*/ 79617 h 3986784"/>
              <a:gd name="connsiteX5" fmla="*/ 5330952 w 5330952"/>
              <a:gd name="connsiteY5" fmla="*/ 125235 h 3986784"/>
              <a:gd name="connsiteX6" fmla="*/ 5330952 w 5330952"/>
              <a:gd name="connsiteY6" fmla="*/ 3861572 h 3986784"/>
              <a:gd name="connsiteX7" fmla="*/ 5322846 w 5330952"/>
              <a:gd name="connsiteY7" fmla="*/ 3907167 h 3986784"/>
              <a:gd name="connsiteX8" fmla="*/ 5252220 w 5330952"/>
              <a:gd name="connsiteY8" fmla="*/ 3977692 h 3986784"/>
              <a:gd name="connsiteX9" fmla="*/ 5204931 w 5330952"/>
              <a:gd name="connsiteY9" fmla="*/ 3986092 h 3986784"/>
              <a:gd name="connsiteX10" fmla="*/ 5185335 w 5330952"/>
              <a:gd name="connsiteY10" fmla="*/ 3986784 h 3986784"/>
              <a:gd name="connsiteX11" fmla="*/ 145381 w 5330952"/>
              <a:gd name="connsiteY11" fmla="*/ 3986784 h 3986784"/>
              <a:gd name="connsiteX12" fmla="*/ 125930 w 5330952"/>
              <a:gd name="connsiteY12" fmla="*/ 3986092 h 3986784"/>
              <a:gd name="connsiteX13" fmla="*/ 78733 w 5330952"/>
              <a:gd name="connsiteY13" fmla="*/ 3977692 h 3986784"/>
              <a:gd name="connsiteX14" fmla="*/ 8107 w 5330952"/>
              <a:gd name="connsiteY14" fmla="*/ 3907167 h 3986784"/>
              <a:gd name="connsiteX15" fmla="*/ 0 w 5330952"/>
              <a:gd name="connsiteY15" fmla="*/ 3861544 h 3986784"/>
              <a:gd name="connsiteX16" fmla="*/ 0 w 5330952"/>
              <a:gd name="connsiteY16" fmla="*/ 125218 h 3986784"/>
              <a:gd name="connsiteX17" fmla="*/ 8107 w 5330952"/>
              <a:gd name="connsiteY17" fmla="*/ 79617 h 3986784"/>
              <a:gd name="connsiteX18" fmla="*/ 78733 w 5330952"/>
              <a:gd name="connsiteY18" fmla="*/ 9092 h 3986784"/>
              <a:gd name="connsiteX19" fmla="*/ 125838 w 5330952"/>
              <a:gd name="connsiteY19" fmla="*/ 692 h 398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30952" h="3986784">
                <a:moveTo>
                  <a:pt x="145327" y="0"/>
                </a:moveTo>
                <a:lnTo>
                  <a:pt x="5185572" y="0"/>
                </a:lnTo>
                <a:lnTo>
                  <a:pt x="5205023" y="692"/>
                </a:lnTo>
                <a:cubicBezTo>
                  <a:pt x="5222772" y="1892"/>
                  <a:pt x="5237280" y="4292"/>
                  <a:pt x="5252220" y="9092"/>
                </a:cubicBezTo>
                <a:cubicBezTo>
                  <a:pt x="5285064" y="20908"/>
                  <a:pt x="5310993" y="46755"/>
                  <a:pt x="5322846" y="79617"/>
                </a:cubicBezTo>
                <a:lnTo>
                  <a:pt x="5330952" y="125235"/>
                </a:lnTo>
                <a:lnTo>
                  <a:pt x="5330952" y="3861572"/>
                </a:lnTo>
                <a:lnTo>
                  <a:pt x="5322846" y="3907167"/>
                </a:lnTo>
                <a:cubicBezTo>
                  <a:pt x="5310993" y="3940029"/>
                  <a:pt x="5285064" y="3965876"/>
                  <a:pt x="5252220" y="3977692"/>
                </a:cubicBezTo>
                <a:cubicBezTo>
                  <a:pt x="5237280" y="3982492"/>
                  <a:pt x="5222772" y="3984892"/>
                  <a:pt x="5204931" y="3986092"/>
                </a:cubicBezTo>
                <a:lnTo>
                  <a:pt x="5185335" y="3986784"/>
                </a:lnTo>
                <a:lnTo>
                  <a:pt x="145381" y="3986784"/>
                </a:lnTo>
                <a:lnTo>
                  <a:pt x="125930" y="3986092"/>
                </a:lnTo>
                <a:cubicBezTo>
                  <a:pt x="108181" y="3984892"/>
                  <a:pt x="93673" y="3982492"/>
                  <a:pt x="78733" y="3977692"/>
                </a:cubicBezTo>
                <a:cubicBezTo>
                  <a:pt x="45890" y="3965876"/>
                  <a:pt x="19960" y="3940029"/>
                  <a:pt x="8107" y="3907167"/>
                </a:cubicBezTo>
                <a:lnTo>
                  <a:pt x="0" y="3861544"/>
                </a:lnTo>
                <a:lnTo>
                  <a:pt x="0" y="125218"/>
                </a:lnTo>
                <a:lnTo>
                  <a:pt x="8107" y="79617"/>
                </a:lnTo>
                <a:cubicBezTo>
                  <a:pt x="19960" y="46755"/>
                  <a:pt x="45890" y="20908"/>
                  <a:pt x="78733" y="9092"/>
                </a:cubicBezTo>
                <a:cubicBezTo>
                  <a:pt x="93550" y="4292"/>
                  <a:pt x="108058" y="1892"/>
                  <a:pt x="125838" y="6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630734" y="3470783"/>
            <a:ext cx="2665476" cy="1993392"/>
          </a:xfrm>
          <a:custGeom>
            <a:avLst/>
            <a:gdLst>
              <a:gd name="connsiteX0" fmla="*/ 145327 w 5330952"/>
              <a:gd name="connsiteY0" fmla="*/ 0 h 3986784"/>
              <a:gd name="connsiteX1" fmla="*/ 5185572 w 5330952"/>
              <a:gd name="connsiteY1" fmla="*/ 0 h 3986784"/>
              <a:gd name="connsiteX2" fmla="*/ 5205023 w 5330952"/>
              <a:gd name="connsiteY2" fmla="*/ 692 h 3986784"/>
              <a:gd name="connsiteX3" fmla="*/ 5252220 w 5330952"/>
              <a:gd name="connsiteY3" fmla="*/ 9092 h 3986784"/>
              <a:gd name="connsiteX4" fmla="*/ 5322846 w 5330952"/>
              <a:gd name="connsiteY4" fmla="*/ 79617 h 3986784"/>
              <a:gd name="connsiteX5" fmla="*/ 5330952 w 5330952"/>
              <a:gd name="connsiteY5" fmla="*/ 125235 h 3986784"/>
              <a:gd name="connsiteX6" fmla="*/ 5330952 w 5330952"/>
              <a:gd name="connsiteY6" fmla="*/ 3861572 h 3986784"/>
              <a:gd name="connsiteX7" fmla="*/ 5322846 w 5330952"/>
              <a:gd name="connsiteY7" fmla="*/ 3907167 h 3986784"/>
              <a:gd name="connsiteX8" fmla="*/ 5252220 w 5330952"/>
              <a:gd name="connsiteY8" fmla="*/ 3977692 h 3986784"/>
              <a:gd name="connsiteX9" fmla="*/ 5204931 w 5330952"/>
              <a:gd name="connsiteY9" fmla="*/ 3986092 h 3986784"/>
              <a:gd name="connsiteX10" fmla="*/ 5185335 w 5330952"/>
              <a:gd name="connsiteY10" fmla="*/ 3986784 h 3986784"/>
              <a:gd name="connsiteX11" fmla="*/ 145381 w 5330952"/>
              <a:gd name="connsiteY11" fmla="*/ 3986784 h 3986784"/>
              <a:gd name="connsiteX12" fmla="*/ 125930 w 5330952"/>
              <a:gd name="connsiteY12" fmla="*/ 3986092 h 3986784"/>
              <a:gd name="connsiteX13" fmla="*/ 78733 w 5330952"/>
              <a:gd name="connsiteY13" fmla="*/ 3977692 h 3986784"/>
              <a:gd name="connsiteX14" fmla="*/ 8107 w 5330952"/>
              <a:gd name="connsiteY14" fmla="*/ 3907167 h 3986784"/>
              <a:gd name="connsiteX15" fmla="*/ 0 w 5330952"/>
              <a:gd name="connsiteY15" fmla="*/ 3861544 h 3986784"/>
              <a:gd name="connsiteX16" fmla="*/ 0 w 5330952"/>
              <a:gd name="connsiteY16" fmla="*/ 125218 h 3986784"/>
              <a:gd name="connsiteX17" fmla="*/ 8107 w 5330952"/>
              <a:gd name="connsiteY17" fmla="*/ 79617 h 3986784"/>
              <a:gd name="connsiteX18" fmla="*/ 78733 w 5330952"/>
              <a:gd name="connsiteY18" fmla="*/ 9092 h 3986784"/>
              <a:gd name="connsiteX19" fmla="*/ 125838 w 5330952"/>
              <a:gd name="connsiteY19" fmla="*/ 692 h 398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30952" h="3986784">
                <a:moveTo>
                  <a:pt x="145327" y="0"/>
                </a:moveTo>
                <a:lnTo>
                  <a:pt x="5185572" y="0"/>
                </a:lnTo>
                <a:lnTo>
                  <a:pt x="5205023" y="692"/>
                </a:lnTo>
                <a:cubicBezTo>
                  <a:pt x="5222772" y="1892"/>
                  <a:pt x="5237280" y="4292"/>
                  <a:pt x="5252220" y="9092"/>
                </a:cubicBezTo>
                <a:cubicBezTo>
                  <a:pt x="5285064" y="20908"/>
                  <a:pt x="5310993" y="46755"/>
                  <a:pt x="5322846" y="79617"/>
                </a:cubicBezTo>
                <a:lnTo>
                  <a:pt x="5330952" y="125235"/>
                </a:lnTo>
                <a:lnTo>
                  <a:pt x="5330952" y="3861572"/>
                </a:lnTo>
                <a:lnTo>
                  <a:pt x="5322846" y="3907167"/>
                </a:lnTo>
                <a:cubicBezTo>
                  <a:pt x="5310993" y="3940029"/>
                  <a:pt x="5285064" y="3965876"/>
                  <a:pt x="5252220" y="3977692"/>
                </a:cubicBezTo>
                <a:cubicBezTo>
                  <a:pt x="5237280" y="3982492"/>
                  <a:pt x="5222772" y="3984892"/>
                  <a:pt x="5204931" y="3986092"/>
                </a:cubicBezTo>
                <a:lnTo>
                  <a:pt x="5185335" y="3986784"/>
                </a:lnTo>
                <a:lnTo>
                  <a:pt x="145381" y="3986784"/>
                </a:lnTo>
                <a:lnTo>
                  <a:pt x="125930" y="3986092"/>
                </a:lnTo>
                <a:cubicBezTo>
                  <a:pt x="108181" y="3984892"/>
                  <a:pt x="93673" y="3982492"/>
                  <a:pt x="78733" y="3977692"/>
                </a:cubicBezTo>
                <a:cubicBezTo>
                  <a:pt x="45890" y="3965876"/>
                  <a:pt x="19960" y="3940029"/>
                  <a:pt x="8107" y="3907167"/>
                </a:cubicBezTo>
                <a:lnTo>
                  <a:pt x="0" y="3861544"/>
                </a:lnTo>
                <a:lnTo>
                  <a:pt x="0" y="125218"/>
                </a:lnTo>
                <a:lnTo>
                  <a:pt x="8107" y="79617"/>
                </a:lnTo>
                <a:cubicBezTo>
                  <a:pt x="19960" y="46755"/>
                  <a:pt x="45890" y="20908"/>
                  <a:pt x="78733" y="9092"/>
                </a:cubicBezTo>
                <a:cubicBezTo>
                  <a:pt x="93550" y="4292"/>
                  <a:pt x="108058" y="1892"/>
                  <a:pt x="125838" y="6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131276" y="1393825"/>
            <a:ext cx="2665476" cy="1993392"/>
          </a:xfrm>
          <a:custGeom>
            <a:avLst/>
            <a:gdLst>
              <a:gd name="connsiteX0" fmla="*/ 145327 w 5330952"/>
              <a:gd name="connsiteY0" fmla="*/ 0 h 3986784"/>
              <a:gd name="connsiteX1" fmla="*/ 5185572 w 5330952"/>
              <a:gd name="connsiteY1" fmla="*/ 0 h 3986784"/>
              <a:gd name="connsiteX2" fmla="*/ 5205023 w 5330952"/>
              <a:gd name="connsiteY2" fmla="*/ 692 h 3986784"/>
              <a:gd name="connsiteX3" fmla="*/ 5252220 w 5330952"/>
              <a:gd name="connsiteY3" fmla="*/ 9092 h 3986784"/>
              <a:gd name="connsiteX4" fmla="*/ 5322846 w 5330952"/>
              <a:gd name="connsiteY4" fmla="*/ 79617 h 3986784"/>
              <a:gd name="connsiteX5" fmla="*/ 5330952 w 5330952"/>
              <a:gd name="connsiteY5" fmla="*/ 125235 h 3986784"/>
              <a:gd name="connsiteX6" fmla="*/ 5330952 w 5330952"/>
              <a:gd name="connsiteY6" fmla="*/ 3861572 h 3986784"/>
              <a:gd name="connsiteX7" fmla="*/ 5322846 w 5330952"/>
              <a:gd name="connsiteY7" fmla="*/ 3907167 h 3986784"/>
              <a:gd name="connsiteX8" fmla="*/ 5252220 w 5330952"/>
              <a:gd name="connsiteY8" fmla="*/ 3977692 h 3986784"/>
              <a:gd name="connsiteX9" fmla="*/ 5204931 w 5330952"/>
              <a:gd name="connsiteY9" fmla="*/ 3986092 h 3986784"/>
              <a:gd name="connsiteX10" fmla="*/ 5185335 w 5330952"/>
              <a:gd name="connsiteY10" fmla="*/ 3986784 h 3986784"/>
              <a:gd name="connsiteX11" fmla="*/ 145381 w 5330952"/>
              <a:gd name="connsiteY11" fmla="*/ 3986784 h 3986784"/>
              <a:gd name="connsiteX12" fmla="*/ 125930 w 5330952"/>
              <a:gd name="connsiteY12" fmla="*/ 3986092 h 3986784"/>
              <a:gd name="connsiteX13" fmla="*/ 78733 w 5330952"/>
              <a:gd name="connsiteY13" fmla="*/ 3977692 h 3986784"/>
              <a:gd name="connsiteX14" fmla="*/ 8107 w 5330952"/>
              <a:gd name="connsiteY14" fmla="*/ 3907167 h 3986784"/>
              <a:gd name="connsiteX15" fmla="*/ 0 w 5330952"/>
              <a:gd name="connsiteY15" fmla="*/ 3861544 h 3986784"/>
              <a:gd name="connsiteX16" fmla="*/ 0 w 5330952"/>
              <a:gd name="connsiteY16" fmla="*/ 125218 h 3986784"/>
              <a:gd name="connsiteX17" fmla="*/ 8107 w 5330952"/>
              <a:gd name="connsiteY17" fmla="*/ 79617 h 3986784"/>
              <a:gd name="connsiteX18" fmla="*/ 78733 w 5330952"/>
              <a:gd name="connsiteY18" fmla="*/ 9092 h 3986784"/>
              <a:gd name="connsiteX19" fmla="*/ 125838 w 5330952"/>
              <a:gd name="connsiteY19" fmla="*/ 692 h 398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30952" h="3986784">
                <a:moveTo>
                  <a:pt x="145327" y="0"/>
                </a:moveTo>
                <a:lnTo>
                  <a:pt x="5185572" y="0"/>
                </a:lnTo>
                <a:lnTo>
                  <a:pt x="5205023" y="692"/>
                </a:lnTo>
                <a:cubicBezTo>
                  <a:pt x="5222772" y="1892"/>
                  <a:pt x="5237280" y="4292"/>
                  <a:pt x="5252220" y="9092"/>
                </a:cubicBezTo>
                <a:cubicBezTo>
                  <a:pt x="5285064" y="20908"/>
                  <a:pt x="5310993" y="46755"/>
                  <a:pt x="5322846" y="79617"/>
                </a:cubicBezTo>
                <a:lnTo>
                  <a:pt x="5330952" y="125235"/>
                </a:lnTo>
                <a:lnTo>
                  <a:pt x="5330952" y="3861572"/>
                </a:lnTo>
                <a:lnTo>
                  <a:pt x="5322846" y="3907167"/>
                </a:lnTo>
                <a:cubicBezTo>
                  <a:pt x="5310993" y="3940029"/>
                  <a:pt x="5285064" y="3965876"/>
                  <a:pt x="5252220" y="3977692"/>
                </a:cubicBezTo>
                <a:cubicBezTo>
                  <a:pt x="5237280" y="3982492"/>
                  <a:pt x="5222772" y="3984892"/>
                  <a:pt x="5204931" y="3986092"/>
                </a:cubicBezTo>
                <a:lnTo>
                  <a:pt x="5185335" y="3986784"/>
                </a:lnTo>
                <a:lnTo>
                  <a:pt x="145381" y="3986784"/>
                </a:lnTo>
                <a:lnTo>
                  <a:pt x="125930" y="3986092"/>
                </a:lnTo>
                <a:cubicBezTo>
                  <a:pt x="108181" y="3984892"/>
                  <a:pt x="93673" y="3982492"/>
                  <a:pt x="78733" y="3977692"/>
                </a:cubicBezTo>
                <a:cubicBezTo>
                  <a:pt x="45890" y="3965876"/>
                  <a:pt x="19960" y="3940029"/>
                  <a:pt x="8107" y="3907167"/>
                </a:cubicBezTo>
                <a:lnTo>
                  <a:pt x="0" y="3861544"/>
                </a:lnTo>
                <a:lnTo>
                  <a:pt x="0" y="125218"/>
                </a:lnTo>
                <a:lnTo>
                  <a:pt x="8107" y="79617"/>
                </a:lnTo>
                <a:cubicBezTo>
                  <a:pt x="19960" y="46755"/>
                  <a:pt x="45890" y="20908"/>
                  <a:pt x="78733" y="9092"/>
                </a:cubicBezTo>
                <a:cubicBezTo>
                  <a:pt x="93550" y="4292"/>
                  <a:pt x="108058" y="1892"/>
                  <a:pt x="125838" y="6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6128926" y="3470529"/>
            <a:ext cx="2665476" cy="1993392"/>
          </a:xfrm>
          <a:custGeom>
            <a:avLst/>
            <a:gdLst>
              <a:gd name="connsiteX0" fmla="*/ 145327 w 5330952"/>
              <a:gd name="connsiteY0" fmla="*/ 0 h 3986784"/>
              <a:gd name="connsiteX1" fmla="*/ 5185572 w 5330952"/>
              <a:gd name="connsiteY1" fmla="*/ 0 h 3986784"/>
              <a:gd name="connsiteX2" fmla="*/ 5205023 w 5330952"/>
              <a:gd name="connsiteY2" fmla="*/ 692 h 3986784"/>
              <a:gd name="connsiteX3" fmla="*/ 5252220 w 5330952"/>
              <a:gd name="connsiteY3" fmla="*/ 9092 h 3986784"/>
              <a:gd name="connsiteX4" fmla="*/ 5322846 w 5330952"/>
              <a:gd name="connsiteY4" fmla="*/ 79617 h 3986784"/>
              <a:gd name="connsiteX5" fmla="*/ 5330952 w 5330952"/>
              <a:gd name="connsiteY5" fmla="*/ 125235 h 3986784"/>
              <a:gd name="connsiteX6" fmla="*/ 5330952 w 5330952"/>
              <a:gd name="connsiteY6" fmla="*/ 3861572 h 3986784"/>
              <a:gd name="connsiteX7" fmla="*/ 5322846 w 5330952"/>
              <a:gd name="connsiteY7" fmla="*/ 3907167 h 3986784"/>
              <a:gd name="connsiteX8" fmla="*/ 5252220 w 5330952"/>
              <a:gd name="connsiteY8" fmla="*/ 3977692 h 3986784"/>
              <a:gd name="connsiteX9" fmla="*/ 5204931 w 5330952"/>
              <a:gd name="connsiteY9" fmla="*/ 3986092 h 3986784"/>
              <a:gd name="connsiteX10" fmla="*/ 5185335 w 5330952"/>
              <a:gd name="connsiteY10" fmla="*/ 3986784 h 3986784"/>
              <a:gd name="connsiteX11" fmla="*/ 145381 w 5330952"/>
              <a:gd name="connsiteY11" fmla="*/ 3986784 h 3986784"/>
              <a:gd name="connsiteX12" fmla="*/ 125930 w 5330952"/>
              <a:gd name="connsiteY12" fmla="*/ 3986092 h 3986784"/>
              <a:gd name="connsiteX13" fmla="*/ 78733 w 5330952"/>
              <a:gd name="connsiteY13" fmla="*/ 3977692 h 3986784"/>
              <a:gd name="connsiteX14" fmla="*/ 8107 w 5330952"/>
              <a:gd name="connsiteY14" fmla="*/ 3907167 h 3986784"/>
              <a:gd name="connsiteX15" fmla="*/ 0 w 5330952"/>
              <a:gd name="connsiteY15" fmla="*/ 3861544 h 3986784"/>
              <a:gd name="connsiteX16" fmla="*/ 0 w 5330952"/>
              <a:gd name="connsiteY16" fmla="*/ 125218 h 3986784"/>
              <a:gd name="connsiteX17" fmla="*/ 8107 w 5330952"/>
              <a:gd name="connsiteY17" fmla="*/ 79617 h 3986784"/>
              <a:gd name="connsiteX18" fmla="*/ 78733 w 5330952"/>
              <a:gd name="connsiteY18" fmla="*/ 9092 h 3986784"/>
              <a:gd name="connsiteX19" fmla="*/ 125838 w 5330952"/>
              <a:gd name="connsiteY19" fmla="*/ 692 h 398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30952" h="3986784">
                <a:moveTo>
                  <a:pt x="145327" y="0"/>
                </a:moveTo>
                <a:lnTo>
                  <a:pt x="5185572" y="0"/>
                </a:lnTo>
                <a:lnTo>
                  <a:pt x="5205023" y="692"/>
                </a:lnTo>
                <a:cubicBezTo>
                  <a:pt x="5222772" y="1892"/>
                  <a:pt x="5237280" y="4292"/>
                  <a:pt x="5252220" y="9092"/>
                </a:cubicBezTo>
                <a:cubicBezTo>
                  <a:pt x="5285064" y="20908"/>
                  <a:pt x="5310993" y="46755"/>
                  <a:pt x="5322846" y="79617"/>
                </a:cubicBezTo>
                <a:lnTo>
                  <a:pt x="5330952" y="125235"/>
                </a:lnTo>
                <a:lnTo>
                  <a:pt x="5330952" y="3861572"/>
                </a:lnTo>
                <a:lnTo>
                  <a:pt x="5322846" y="3907167"/>
                </a:lnTo>
                <a:cubicBezTo>
                  <a:pt x="5310993" y="3940029"/>
                  <a:pt x="5285064" y="3965876"/>
                  <a:pt x="5252220" y="3977692"/>
                </a:cubicBezTo>
                <a:cubicBezTo>
                  <a:pt x="5237280" y="3982492"/>
                  <a:pt x="5222772" y="3984892"/>
                  <a:pt x="5204931" y="3986092"/>
                </a:cubicBezTo>
                <a:lnTo>
                  <a:pt x="5185335" y="3986784"/>
                </a:lnTo>
                <a:lnTo>
                  <a:pt x="145381" y="3986784"/>
                </a:lnTo>
                <a:lnTo>
                  <a:pt x="125930" y="3986092"/>
                </a:lnTo>
                <a:cubicBezTo>
                  <a:pt x="108181" y="3984892"/>
                  <a:pt x="93673" y="3982492"/>
                  <a:pt x="78733" y="3977692"/>
                </a:cubicBezTo>
                <a:cubicBezTo>
                  <a:pt x="45890" y="3965876"/>
                  <a:pt x="19960" y="3940029"/>
                  <a:pt x="8107" y="3907167"/>
                </a:cubicBezTo>
                <a:lnTo>
                  <a:pt x="0" y="3861544"/>
                </a:lnTo>
                <a:lnTo>
                  <a:pt x="0" y="125218"/>
                </a:lnTo>
                <a:lnTo>
                  <a:pt x="8107" y="79617"/>
                </a:lnTo>
                <a:cubicBezTo>
                  <a:pt x="19960" y="46755"/>
                  <a:pt x="45890" y="20908"/>
                  <a:pt x="78733" y="9092"/>
                </a:cubicBezTo>
                <a:cubicBezTo>
                  <a:pt x="93550" y="4292"/>
                  <a:pt x="108058" y="1892"/>
                  <a:pt x="125838" y="6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8896947" y="1393825"/>
            <a:ext cx="2665476" cy="1993392"/>
          </a:xfrm>
          <a:custGeom>
            <a:avLst/>
            <a:gdLst>
              <a:gd name="connsiteX0" fmla="*/ 145327 w 5330952"/>
              <a:gd name="connsiteY0" fmla="*/ 0 h 3986784"/>
              <a:gd name="connsiteX1" fmla="*/ 5185572 w 5330952"/>
              <a:gd name="connsiteY1" fmla="*/ 0 h 3986784"/>
              <a:gd name="connsiteX2" fmla="*/ 5205023 w 5330952"/>
              <a:gd name="connsiteY2" fmla="*/ 692 h 3986784"/>
              <a:gd name="connsiteX3" fmla="*/ 5252220 w 5330952"/>
              <a:gd name="connsiteY3" fmla="*/ 9092 h 3986784"/>
              <a:gd name="connsiteX4" fmla="*/ 5322846 w 5330952"/>
              <a:gd name="connsiteY4" fmla="*/ 79617 h 3986784"/>
              <a:gd name="connsiteX5" fmla="*/ 5330952 w 5330952"/>
              <a:gd name="connsiteY5" fmla="*/ 125235 h 3986784"/>
              <a:gd name="connsiteX6" fmla="*/ 5330952 w 5330952"/>
              <a:gd name="connsiteY6" fmla="*/ 3861572 h 3986784"/>
              <a:gd name="connsiteX7" fmla="*/ 5322846 w 5330952"/>
              <a:gd name="connsiteY7" fmla="*/ 3907167 h 3986784"/>
              <a:gd name="connsiteX8" fmla="*/ 5252220 w 5330952"/>
              <a:gd name="connsiteY8" fmla="*/ 3977692 h 3986784"/>
              <a:gd name="connsiteX9" fmla="*/ 5204931 w 5330952"/>
              <a:gd name="connsiteY9" fmla="*/ 3986092 h 3986784"/>
              <a:gd name="connsiteX10" fmla="*/ 5185335 w 5330952"/>
              <a:gd name="connsiteY10" fmla="*/ 3986784 h 3986784"/>
              <a:gd name="connsiteX11" fmla="*/ 145381 w 5330952"/>
              <a:gd name="connsiteY11" fmla="*/ 3986784 h 3986784"/>
              <a:gd name="connsiteX12" fmla="*/ 125930 w 5330952"/>
              <a:gd name="connsiteY12" fmla="*/ 3986092 h 3986784"/>
              <a:gd name="connsiteX13" fmla="*/ 78733 w 5330952"/>
              <a:gd name="connsiteY13" fmla="*/ 3977692 h 3986784"/>
              <a:gd name="connsiteX14" fmla="*/ 8107 w 5330952"/>
              <a:gd name="connsiteY14" fmla="*/ 3907167 h 3986784"/>
              <a:gd name="connsiteX15" fmla="*/ 0 w 5330952"/>
              <a:gd name="connsiteY15" fmla="*/ 3861544 h 3986784"/>
              <a:gd name="connsiteX16" fmla="*/ 0 w 5330952"/>
              <a:gd name="connsiteY16" fmla="*/ 125218 h 3986784"/>
              <a:gd name="connsiteX17" fmla="*/ 8107 w 5330952"/>
              <a:gd name="connsiteY17" fmla="*/ 79617 h 3986784"/>
              <a:gd name="connsiteX18" fmla="*/ 78733 w 5330952"/>
              <a:gd name="connsiteY18" fmla="*/ 9092 h 3986784"/>
              <a:gd name="connsiteX19" fmla="*/ 125838 w 5330952"/>
              <a:gd name="connsiteY19" fmla="*/ 692 h 398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30952" h="3986784">
                <a:moveTo>
                  <a:pt x="145327" y="0"/>
                </a:moveTo>
                <a:lnTo>
                  <a:pt x="5185572" y="0"/>
                </a:lnTo>
                <a:lnTo>
                  <a:pt x="5205023" y="692"/>
                </a:lnTo>
                <a:cubicBezTo>
                  <a:pt x="5222772" y="1892"/>
                  <a:pt x="5237280" y="4292"/>
                  <a:pt x="5252220" y="9092"/>
                </a:cubicBezTo>
                <a:cubicBezTo>
                  <a:pt x="5285064" y="20908"/>
                  <a:pt x="5310993" y="46755"/>
                  <a:pt x="5322846" y="79617"/>
                </a:cubicBezTo>
                <a:lnTo>
                  <a:pt x="5330952" y="125235"/>
                </a:lnTo>
                <a:lnTo>
                  <a:pt x="5330952" y="3861572"/>
                </a:lnTo>
                <a:lnTo>
                  <a:pt x="5322846" y="3907167"/>
                </a:lnTo>
                <a:cubicBezTo>
                  <a:pt x="5310993" y="3940029"/>
                  <a:pt x="5285064" y="3965876"/>
                  <a:pt x="5252220" y="3977692"/>
                </a:cubicBezTo>
                <a:cubicBezTo>
                  <a:pt x="5237280" y="3982492"/>
                  <a:pt x="5222772" y="3984892"/>
                  <a:pt x="5204931" y="3986092"/>
                </a:cubicBezTo>
                <a:lnTo>
                  <a:pt x="5185335" y="3986784"/>
                </a:lnTo>
                <a:lnTo>
                  <a:pt x="145381" y="3986784"/>
                </a:lnTo>
                <a:lnTo>
                  <a:pt x="125930" y="3986092"/>
                </a:lnTo>
                <a:cubicBezTo>
                  <a:pt x="108181" y="3984892"/>
                  <a:pt x="93673" y="3982492"/>
                  <a:pt x="78733" y="3977692"/>
                </a:cubicBezTo>
                <a:cubicBezTo>
                  <a:pt x="45890" y="3965876"/>
                  <a:pt x="19960" y="3940029"/>
                  <a:pt x="8107" y="3907167"/>
                </a:cubicBezTo>
                <a:lnTo>
                  <a:pt x="0" y="3861544"/>
                </a:lnTo>
                <a:lnTo>
                  <a:pt x="0" y="125218"/>
                </a:lnTo>
                <a:lnTo>
                  <a:pt x="8107" y="79617"/>
                </a:lnTo>
                <a:cubicBezTo>
                  <a:pt x="19960" y="46755"/>
                  <a:pt x="45890" y="20908"/>
                  <a:pt x="78733" y="9092"/>
                </a:cubicBezTo>
                <a:cubicBezTo>
                  <a:pt x="93550" y="4292"/>
                  <a:pt x="108058" y="1892"/>
                  <a:pt x="125838" y="6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8894597" y="3470529"/>
            <a:ext cx="2665476" cy="1993392"/>
          </a:xfrm>
          <a:custGeom>
            <a:avLst/>
            <a:gdLst>
              <a:gd name="connsiteX0" fmla="*/ 145327 w 5330952"/>
              <a:gd name="connsiteY0" fmla="*/ 0 h 3986784"/>
              <a:gd name="connsiteX1" fmla="*/ 5185572 w 5330952"/>
              <a:gd name="connsiteY1" fmla="*/ 0 h 3986784"/>
              <a:gd name="connsiteX2" fmla="*/ 5205023 w 5330952"/>
              <a:gd name="connsiteY2" fmla="*/ 692 h 3986784"/>
              <a:gd name="connsiteX3" fmla="*/ 5252220 w 5330952"/>
              <a:gd name="connsiteY3" fmla="*/ 9092 h 3986784"/>
              <a:gd name="connsiteX4" fmla="*/ 5322846 w 5330952"/>
              <a:gd name="connsiteY4" fmla="*/ 79617 h 3986784"/>
              <a:gd name="connsiteX5" fmla="*/ 5330952 w 5330952"/>
              <a:gd name="connsiteY5" fmla="*/ 125235 h 3986784"/>
              <a:gd name="connsiteX6" fmla="*/ 5330952 w 5330952"/>
              <a:gd name="connsiteY6" fmla="*/ 3861572 h 3986784"/>
              <a:gd name="connsiteX7" fmla="*/ 5322846 w 5330952"/>
              <a:gd name="connsiteY7" fmla="*/ 3907167 h 3986784"/>
              <a:gd name="connsiteX8" fmla="*/ 5252220 w 5330952"/>
              <a:gd name="connsiteY8" fmla="*/ 3977692 h 3986784"/>
              <a:gd name="connsiteX9" fmla="*/ 5204931 w 5330952"/>
              <a:gd name="connsiteY9" fmla="*/ 3986092 h 3986784"/>
              <a:gd name="connsiteX10" fmla="*/ 5185335 w 5330952"/>
              <a:gd name="connsiteY10" fmla="*/ 3986784 h 3986784"/>
              <a:gd name="connsiteX11" fmla="*/ 145381 w 5330952"/>
              <a:gd name="connsiteY11" fmla="*/ 3986784 h 3986784"/>
              <a:gd name="connsiteX12" fmla="*/ 125930 w 5330952"/>
              <a:gd name="connsiteY12" fmla="*/ 3986092 h 3986784"/>
              <a:gd name="connsiteX13" fmla="*/ 78733 w 5330952"/>
              <a:gd name="connsiteY13" fmla="*/ 3977692 h 3986784"/>
              <a:gd name="connsiteX14" fmla="*/ 8107 w 5330952"/>
              <a:gd name="connsiteY14" fmla="*/ 3907167 h 3986784"/>
              <a:gd name="connsiteX15" fmla="*/ 0 w 5330952"/>
              <a:gd name="connsiteY15" fmla="*/ 3861544 h 3986784"/>
              <a:gd name="connsiteX16" fmla="*/ 0 w 5330952"/>
              <a:gd name="connsiteY16" fmla="*/ 125218 h 3986784"/>
              <a:gd name="connsiteX17" fmla="*/ 8107 w 5330952"/>
              <a:gd name="connsiteY17" fmla="*/ 79617 h 3986784"/>
              <a:gd name="connsiteX18" fmla="*/ 78733 w 5330952"/>
              <a:gd name="connsiteY18" fmla="*/ 9092 h 3986784"/>
              <a:gd name="connsiteX19" fmla="*/ 125838 w 5330952"/>
              <a:gd name="connsiteY19" fmla="*/ 692 h 398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30952" h="3986784">
                <a:moveTo>
                  <a:pt x="145327" y="0"/>
                </a:moveTo>
                <a:lnTo>
                  <a:pt x="5185572" y="0"/>
                </a:lnTo>
                <a:lnTo>
                  <a:pt x="5205023" y="692"/>
                </a:lnTo>
                <a:cubicBezTo>
                  <a:pt x="5222772" y="1892"/>
                  <a:pt x="5237280" y="4292"/>
                  <a:pt x="5252220" y="9092"/>
                </a:cubicBezTo>
                <a:cubicBezTo>
                  <a:pt x="5285064" y="20908"/>
                  <a:pt x="5310993" y="46755"/>
                  <a:pt x="5322846" y="79617"/>
                </a:cubicBezTo>
                <a:lnTo>
                  <a:pt x="5330952" y="125235"/>
                </a:lnTo>
                <a:lnTo>
                  <a:pt x="5330952" y="3861572"/>
                </a:lnTo>
                <a:lnTo>
                  <a:pt x="5322846" y="3907167"/>
                </a:lnTo>
                <a:cubicBezTo>
                  <a:pt x="5310993" y="3940029"/>
                  <a:pt x="5285064" y="3965876"/>
                  <a:pt x="5252220" y="3977692"/>
                </a:cubicBezTo>
                <a:cubicBezTo>
                  <a:pt x="5237280" y="3982492"/>
                  <a:pt x="5222772" y="3984892"/>
                  <a:pt x="5204931" y="3986092"/>
                </a:cubicBezTo>
                <a:lnTo>
                  <a:pt x="5185335" y="3986784"/>
                </a:lnTo>
                <a:lnTo>
                  <a:pt x="145381" y="3986784"/>
                </a:lnTo>
                <a:lnTo>
                  <a:pt x="125930" y="3986092"/>
                </a:lnTo>
                <a:cubicBezTo>
                  <a:pt x="108181" y="3984892"/>
                  <a:pt x="93673" y="3982492"/>
                  <a:pt x="78733" y="3977692"/>
                </a:cubicBezTo>
                <a:cubicBezTo>
                  <a:pt x="45890" y="3965876"/>
                  <a:pt x="19960" y="3940029"/>
                  <a:pt x="8107" y="3907167"/>
                </a:cubicBezTo>
                <a:lnTo>
                  <a:pt x="0" y="3861544"/>
                </a:lnTo>
                <a:lnTo>
                  <a:pt x="0" y="125218"/>
                </a:lnTo>
                <a:lnTo>
                  <a:pt x="8107" y="79617"/>
                </a:lnTo>
                <a:cubicBezTo>
                  <a:pt x="19960" y="46755"/>
                  <a:pt x="45890" y="20908"/>
                  <a:pt x="78733" y="9092"/>
                </a:cubicBezTo>
                <a:cubicBezTo>
                  <a:pt x="93550" y="4292"/>
                  <a:pt x="108058" y="1892"/>
                  <a:pt x="125838" y="6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139924732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ain Blank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177915" y="2476500"/>
            <a:ext cx="1905001" cy="1905000"/>
          </a:xfrm>
          <a:custGeom>
            <a:avLst/>
            <a:gdLst>
              <a:gd name="connsiteX0" fmla="*/ 194116 w 3937001"/>
              <a:gd name="connsiteY0" fmla="*/ 0 h 3937000"/>
              <a:gd name="connsiteX1" fmla="*/ 3742885 w 3937001"/>
              <a:gd name="connsiteY1" fmla="*/ 0 h 3937000"/>
              <a:gd name="connsiteX2" fmla="*/ 3856803 w 3937001"/>
              <a:gd name="connsiteY2" fmla="*/ 9478 h 3937000"/>
              <a:gd name="connsiteX3" fmla="*/ 3927523 w 3937001"/>
              <a:gd name="connsiteY3" fmla="*/ 80198 h 3937000"/>
              <a:gd name="connsiteX4" fmla="*/ 3937001 w 3937001"/>
              <a:gd name="connsiteY4" fmla="*/ 194845 h 3937000"/>
              <a:gd name="connsiteX5" fmla="*/ 3937001 w 3937001"/>
              <a:gd name="connsiteY5" fmla="*/ 3742884 h 3937000"/>
              <a:gd name="connsiteX6" fmla="*/ 3927523 w 3937001"/>
              <a:gd name="connsiteY6" fmla="*/ 3856802 h 3937000"/>
              <a:gd name="connsiteX7" fmla="*/ 3856803 w 3937001"/>
              <a:gd name="connsiteY7" fmla="*/ 3927522 h 3937000"/>
              <a:gd name="connsiteX8" fmla="*/ 3742156 w 3937001"/>
              <a:gd name="connsiteY8" fmla="*/ 3937000 h 3937000"/>
              <a:gd name="connsiteX9" fmla="*/ 194116 w 3937001"/>
              <a:gd name="connsiteY9" fmla="*/ 3937000 h 3937000"/>
              <a:gd name="connsiteX10" fmla="*/ 80198 w 3937001"/>
              <a:gd name="connsiteY10" fmla="*/ 3927522 h 3937000"/>
              <a:gd name="connsiteX11" fmla="*/ 9478 w 3937001"/>
              <a:gd name="connsiteY11" fmla="*/ 3856802 h 3937000"/>
              <a:gd name="connsiteX12" fmla="*/ 0 w 3937001"/>
              <a:gd name="connsiteY12" fmla="*/ 3742155 h 3937000"/>
              <a:gd name="connsiteX13" fmla="*/ 0 w 3937001"/>
              <a:gd name="connsiteY13" fmla="*/ 194116 h 3937000"/>
              <a:gd name="connsiteX14" fmla="*/ 9478 w 3937001"/>
              <a:gd name="connsiteY14" fmla="*/ 80198 h 3937000"/>
              <a:gd name="connsiteX15" fmla="*/ 80198 w 3937001"/>
              <a:gd name="connsiteY15" fmla="*/ 9478 h 3937000"/>
              <a:gd name="connsiteX16" fmla="*/ 194116 w 3937001"/>
              <a:gd name="connsiteY16" fmla="*/ 0 h 393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7001" h="3937000">
                <a:moveTo>
                  <a:pt x="194116" y="0"/>
                </a:moveTo>
                <a:lnTo>
                  <a:pt x="3742885" y="0"/>
                </a:lnTo>
                <a:cubicBezTo>
                  <a:pt x="3798659" y="0"/>
                  <a:pt x="3826729" y="0"/>
                  <a:pt x="3856803" y="9478"/>
                </a:cubicBezTo>
                <a:cubicBezTo>
                  <a:pt x="3889611" y="21508"/>
                  <a:pt x="3915493" y="47390"/>
                  <a:pt x="3927523" y="80198"/>
                </a:cubicBezTo>
                <a:cubicBezTo>
                  <a:pt x="3937001" y="110273"/>
                  <a:pt x="3937001" y="138342"/>
                  <a:pt x="3937001" y="194845"/>
                </a:cubicBezTo>
                <a:lnTo>
                  <a:pt x="3937001" y="3742884"/>
                </a:lnTo>
                <a:cubicBezTo>
                  <a:pt x="3937001" y="3798658"/>
                  <a:pt x="3937001" y="3826728"/>
                  <a:pt x="3927523" y="3856802"/>
                </a:cubicBezTo>
                <a:cubicBezTo>
                  <a:pt x="3915493" y="3889610"/>
                  <a:pt x="3889611" y="3915492"/>
                  <a:pt x="3856803" y="3927522"/>
                </a:cubicBezTo>
                <a:cubicBezTo>
                  <a:pt x="3826729" y="3937000"/>
                  <a:pt x="3798659" y="3937000"/>
                  <a:pt x="3742156" y="3937000"/>
                </a:cubicBezTo>
                <a:lnTo>
                  <a:pt x="194116" y="3937000"/>
                </a:lnTo>
                <a:cubicBezTo>
                  <a:pt x="138342" y="3937000"/>
                  <a:pt x="110272" y="3937000"/>
                  <a:pt x="80198" y="3927522"/>
                </a:cubicBezTo>
                <a:cubicBezTo>
                  <a:pt x="47390" y="3915492"/>
                  <a:pt x="21508" y="3889610"/>
                  <a:pt x="9478" y="3856802"/>
                </a:cubicBezTo>
                <a:cubicBezTo>
                  <a:pt x="0" y="3826728"/>
                  <a:pt x="0" y="3798658"/>
                  <a:pt x="0" y="3742155"/>
                </a:cubicBezTo>
                <a:lnTo>
                  <a:pt x="0" y="194116"/>
                </a:lnTo>
                <a:cubicBezTo>
                  <a:pt x="0" y="138342"/>
                  <a:pt x="0" y="110273"/>
                  <a:pt x="9478" y="80198"/>
                </a:cubicBezTo>
                <a:cubicBezTo>
                  <a:pt x="21508" y="47390"/>
                  <a:pt x="47390" y="21508"/>
                  <a:pt x="80198" y="9478"/>
                </a:cubicBezTo>
                <a:cubicBezTo>
                  <a:pt x="110090" y="0"/>
                  <a:pt x="138160" y="0"/>
                  <a:pt x="1941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476500"/>
            <a:ext cx="1905001" cy="1905000"/>
          </a:xfrm>
          <a:custGeom>
            <a:avLst/>
            <a:gdLst>
              <a:gd name="connsiteX0" fmla="*/ 194116 w 3937001"/>
              <a:gd name="connsiteY0" fmla="*/ 0 h 3937000"/>
              <a:gd name="connsiteX1" fmla="*/ 3742885 w 3937001"/>
              <a:gd name="connsiteY1" fmla="*/ 0 h 3937000"/>
              <a:gd name="connsiteX2" fmla="*/ 3856803 w 3937001"/>
              <a:gd name="connsiteY2" fmla="*/ 9478 h 3937000"/>
              <a:gd name="connsiteX3" fmla="*/ 3927523 w 3937001"/>
              <a:gd name="connsiteY3" fmla="*/ 80198 h 3937000"/>
              <a:gd name="connsiteX4" fmla="*/ 3937001 w 3937001"/>
              <a:gd name="connsiteY4" fmla="*/ 194845 h 3937000"/>
              <a:gd name="connsiteX5" fmla="*/ 3937001 w 3937001"/>
              <a:gd name="connsiteY5" fmla="*/ 3742884 h 3937000"/>
              <a:gd name="connsiteX6" fmla="*/ 3927523 w 3937001"/>
              <a:gd name="connsiteY6" fmla="*/ 3856802 h 3937000"/>
              <a:gd name="connsiteX7" fmla="*/ 3856803 w 3937001"/>
              <a:gd name="connsiteY7" fmla="*/ 3927522 h 3937000"/>
              <a:gd name="connsiteX8" fmla="*/ 3742156 w 3937001"/>
              <a:gd name="connsiteY8" fmla="*/ 3937000 h 3937000"/>
              <a:gd name="connsiteX9" fmla="*/ 194116 w 3937001"/>
              <a:gd name="connsiteY9" fmla="*/ 3937000 h 3937000"/>
              <a:gd name="connsiteX10" fmla="*/ 80198 w 3937001"/>
              <a:gd name="connsiteY10" fmla="*/ 3927522 h 3937000"/>
              <a:gd name="connsiteX11" fmla="*/ 9478 w 3937001"/>
              <a:gd name="connsiteY11" fmla="*/ 3856802 h 3937000"/>
              <a:gd name="connsiteX12" fmla="*/ 0 w 3937001"/>
              <a:gd name="connsiteY12" fmla="*/ 3742155 h 3937000"/>
              <a:gd name="connsiteX13" fmla="*/ 0 w 3937001"/>
              <a:gd name="connsiteY13" fmla="*/ 194116 h 3937000"/>
              <a:gd name="connsiteX14" fmla="*/ 9478 w 3937001"/>
              <a:gd name="connsiteY14" fmla="*/ 80198 h 3937000"/>
              <a:gd name="connsiteX15" fmla="*/ 80198 w 3937001"/>
              <a:gd name="connsiteY15" fmla="*/ 9478 h 3937000"/>
              <a:gd name="connsiteX16" fmla="*/ 194116 w 3937001"/>
              <a:gd name="connsiteY16" fmla="*/ 0 h 393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7001" h="3937000">
                <a:moveTo>
                  <a:pt x="194116" y="0"/>
                </a:moveTo>
                <a:lnTo>
                  <a:pt x="3742885" y="0"/>
                </a:lnTo>
                <a:cubicBezTo>
                  <a:pt x="3798659" y="0"/>
                  <a:pt x="3826729" y="0"/>
                  <a:pt x="3856803" y="9478"/>
                </a:cubicBezTo>
                <a:cubicBezTo>
                  <a:pt x="3889611" y="21508"/>
                  <a:pt x="3915493" y="47390"/>
                  <a:pt x="3927523" y="80198"/>
                </a:cubicBezTo>
                <a:cubicBezTo>
                  <a:pt x="3937001" y="110273"/>
                  <a:pt x="3937001" y="138342"/>
                  <a:pt x="3937001" y="194845"/>
                </a:cubicBezTo>
                <a:lnTo>
                  <a:pt x="3937001" y="3742884"/>
                </a:lnTo>
                <a:cubicBezTo>
                  <a:pt x="3937001" y="3798658"/>
                  <a:pt x="3937001" y="3826728"/>
                  <a:pt x="3927523" y="3856802"/>
                </a:cubicBezTo>
                <a:cubicBezTo>
                  <a:pt x="3915493" y="3889610"/>
                  <a:pt x="3889611" y="3915492"/>
                  <a:pt x="3856803" y="3927522"/>
                </a:cubicBezTo>
                <a:cubicBezTo>
                  <a:pt x="3826729" y="3937000"/>
                  <a:pt x="3798659" y="3937000"/>
                  <a:pt x="3742156" y="3937000"/>
                </a:cubicBezTo>
                <a:lnTo>
                  <a:pt x="194116" y="3937000"/>
                </a:lnTo>
                <a:cubicBezTo>
                  <a:pt x="138342" y="3937000"/>
                  <a:pt x="110272" y="3937000"/>
                  <a:pt x="80198" y="3927522"/>
                </a:cubicBezTo>
                <a:cubicBezTo>
                  <a:pt x="47390" y="3915492"/>
                  <a:pt x="21508" y="3889610"/>
                  <a:pt x="9478" y="3856802"/>
                </a:cubicBezTo>
                <a:cubicBezTo>
                  <a:pt x="0" y="3826728"/>
                  <a:pt x="0" y="3798658"/>
                  <a:pt x="0" y="3742155"/>
                </a:cubicBezTo>
                <a:lnTo>
                  <a:pt x="0" y="194116"/>
                </a:lnTo>
                <a:cubicBezTo>
                  <a:pt x="0" y="138342"/>
                  <a:pt x="0" y="110273"/>
                  <a:pt x="9478" y="80198"/>
                </a:cubicBezTo>
                <a:cubicBezTo>
                  <a:pt x="21508" y="47390"/>
                  <a:pt x="47390" y="21508"/>
                  <a:pt x="80198" y="9478"/>
                </a:cubicBezTo>
                <a:cubicBezTo>
                  <a:pt x="110090" y="0"/>
                  <a:pt x="138160" y="0"/>
                  <a:pt x="1941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2059305" y="2476500"/>
            <a:ext cx="1905001" cy="1905000"/>
          </a:xfrm>
          <a:custGeom>
            <a:avLst/>
            <a:gdLst>
              <a:gd name="connsiteX0" fmla="*/ 194116 w 3937001"/>
              <a:gd name="connsiteY0" fmla="*/ 0 h 3937000"/>
              <a:gd name="connsiteX1" fmla="*/ 3742885 w 3937001"/>
              <a:gd name="connsiteY1" fmla="*/ 0 h 3937000"/>
              <a:gd name="connsiteX2" fmla="*/ 3856803 w 3937001"/>
              <a:gd name="connsiteY2" fmla="*/ 9478 h 3937000"/>
              <a:gd name="connsiteX3" fmla="*/ 3927523 w 3937001"/>
              <a:gd name="connsiteY3" fmla="*/ 80198 h 3937000"/>
              <a:gd name="connsiteX4" fmla="*/ 3937001 w 3937001"/>
              <a:gd name="connsiteY4" fmla="*/ 194845 h 3937000"/>
              <a:gd name="connsiteX5" fmla="*/ 3937001 w 3937001"/>
              <a:gd name="connsiteY5" fmla="*/ 3742884 h 3937000"/>
              <a:gd name="connsiteX6" fmla="*/ 3927523 w 3937001"/>
              <a:gd name="connsiteY6" fmla="*/ 3856802 h 3937000"/>
              <a:gd name="connsiteX7" fmla="*/ 3856803 w 3937001"/>
              <a:gd name="connsiteY7" fmla="*/ 3927522 h 3937000"/>
              <a:gd name="connsiteX8" fmla="*/ 3742156 w 3937001"/>
              <a:gd name="connsiteY8" fmla="*/ 3937000 h 3937000"/>
              <a:gd name="connsiteX9" fmla="*/ 194116 w 3937001"/>
              <a:gd name="connsiteY9" fmla="*/ 3937000 h 3937000"/>
              <a:gd name="connsiteX10" fmla="*/ 80198 w 3937001"/>
              <a:gd name="connsiteY10" fmla="*/ 3927522 h 3937000"/>
              <a:gd name="connsiteX11" fmla="*/ 9478 w 3937001"/>
              <a:gd name="connsiteY11" fmla="*/ 3856802 h 3937000"/>
              <a:gd name="connsiteX12" fmla="*/ 0 w 3937001"/>
              <a:gd name="connsiteY12" fmla="*/ 3742155 h 3937000"/>
              <a:gd name="connsiteX13" fmla="*/ 0 w 3937001"/>
              <a:gd name="connsiteY13" fmla="*/ 194116 h 3937000"/>
              <a:gd name="connsiteX14" fmla="*/ 9478 w 3937001"/>
              <a:gd name="connsiteY14" fmla="*/ 80198 h 3937000"/>
              <a:gd name="connsiteX15" fmla="*/ 80198 w 3937001"/>
              <a:gd name="connsiteY15" fmla="*/ 9478 h 3937000"/>
              <a:gd name="connsiteX16" fmla="*/ 194116 w 3937001"/>
              <a:gd name="connsiteY16" fmla="*/ 0 h 393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7001" h="3937000">
                <a:moveTo>
                  <a:pt x="194116" y="0"/>
                </a:moveTo>
                <a:lnTo>
                  <a:pt x="3742885" y="0"/>
                </a:lnTo>
                <a:cubicBezTo>
                  <a:pt x="3798659" y="0"/>
                  <a:pt x="3826729" y="0"/>
                  <a:pt x="3856803" y="9478"/>
                </a:cubicBezTo>
                <a:cubicBezTo>
                  <a:pt x="3889611" y="21508"/>
                  <a:pt x="3915493" y="47390"/>
                  <a:pt x="3927523" y="80198"/>
                </a:cubicBezTo>
                <a:cubicBezTo>
                  <a:pt x="3937001" y="110273"/>
                  <a:pt x="3937001" y="138342"/>
                  <a:pt x="3937001" y="194845"/>
                </a:cubicBezTo>
                <a:lnTo>
                  <a:pt x="3937001" y="3742884"/>
                </a:lnTo>
                <a:cubicBezTo>
                  <a:pt x="3937001" y="3798658"/>
                  <a:pt x="3937001" y="3826728"/>
                  <a:pt x="3927523" y="3856802"/>
                </a:cubicBezTo>
                <a:cubicBezTo>
                  <a:pt x="3915493" y="3889610"/>
                  <a:pt x="3889611" y="3915492"/>
                  <a:pt x="3856803" y="3927522"/>
                </a:cubicBezTo>
                <a:cubicBezTo>
                  <a:pt x="3826729" y="3937000"/>
                  <a:pt x="3798659" y="3937000"/>
                  <a:pt x="3742156" y="3937000"/>
                </a:cubicBezTo>
                <a:lnTo>
                  <a:pt x="194116" y="3937000"/>
                </a:lnTo>
                <a:cubicBezTo>
                  <a:pt x="138342" y="3937000"/>
                  <a:pt x="110272" y="3937000"/>
                  <a:pt x="80198" y="3927522"/>
                </a:cubicBezTo>
                <a:cubicBezTo>
                  <a:pt x="47390" y="3915492"/>
                  <a:pt x="21508" y="3889610"/>
                  <a:pt x="9478" y="3856802"/>
                </a:cubicBezTo>
                <a:cubicBezTo>
                  <a:pt x="0" y="3826728"/>
                  <a:pt x="0" y="3798658"/>
                  <a:pt x="0" y="3742155"/>
                </a:cubicBezTo>
                <a:lnTo>
                  <a:pt x="0" y="194116"/>
                </a:lnTo>
                <a:cubicBezTo>
                  <a:pt x="0" y="138342"/>
                  <a:pt x="0" y="110273"/>
                  <a:pt x="9478" y="80198"/>
                </a:cubicBezTo>
                <a:cubicBezTo>
                  <a:pt x="21508" y="47390"/>
                  <a:pt x="47390" y="21508"/>
                  <a:pt x="80198" y="9478"/>
                </a:cubicBezTo>
                <a:cubicBezTo>
                  <a:pt x="110090" y="0"/>
                  <a:pt x="138160" y="0"/>
                  <a:pt x="1941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4118610" y="2476500"/>
            <a:ext cx="1905001" cy="1905000"/>
          </a:xfrm>
          <a:custGeom>
            <a:avLst/>
            <a:gdLst>
              <a:gd name="connsiteX0" fmla="*/ 194116 w 3937001"/>
              <a:gd name="connsiteY0" fmla="*/ 0 h 3937000"/>
              <a:gd name="connsiteX1" fmla="*/ 3742885 w 3937001"/>
              <a:gd name="connsiteY1" fmla="*/ 0 h 3937000"/>
              <a:gd name="connsiteX2" fmla="*/ 3856803 w 3937001"/>
              <a:gd name="connsiteY2" fmla="*/ 9478 h 3937000"/>
              <a:gd name="connsiteX3" fmla="*/ 3927523 w 3937001"/>
              <a:gd name="connsiteY3" fmla="*/ 80198 h 3937000"/>
              <a:gd name="connsiteX4" fmla="*/ 3937001 w 3937001"/>
              <a:gd name="connsiteY4" fmla="*/ 194845 h 3937000"/>
              <a:gd name="connsiteX5" fmla="*/ 3937001 w 3937001"/>
              <a:gd name="connsiteY5" fmla="*/ 3742884 h 3937000"/>
              <a:gd name="connsiteX6" fmla="*/ 3927523 w 3937001"/>
              <a:gd name="connsiteY6" fmla="*/ 3856802 h 3937000"/>
              <a:gd name="connsiteX7" fmla="*/ 3856803 w 3937001"/>
              <a:gd name="connsiteY7" fmla="*/ 3927522 h 3937000"/>
              <a:gd name="connsiteX8" fmla="*/ 3742156 w 3937001"/>
              <a:gd name="connsiteY8" fmla="*/ 3937000 h 3937000"/>
              <a:gd name="connsiteX9" fmla="*/ 194116 w 3937001"/>
              <a:gd name="connsiteY9" fmla="*/ 3937000 h 3937000"/>
              <a:gd name="connsiteX10" fmla="*/ 80198 w 3937001"/>
              <a:gd name="connsiteY10" fmla="*/ 3927522 h 3937000"/>
              <a:gd name="connsiteX11" fmla="*/ 9478 w 3937001"/>
              <a:gd name="connsiteY11" fmla="*/ 3856802 h 3937000"/>
              <a:gd name="connsiteX12" fmla="*/ 0 w 3937001"/>
              <a:gd name="connsiteY12" fmla="*/ 3742155 h 3937000"/>
              <a:gd name="connsiteX13" fmla="*/ 0 w 3937001"/>
              <a:gd name="connsiteY13" fmla="*/ 194116 h 3937000"/>
              <a:gd name="connsiteX14" fmla="*/ 9478 w 3937001"/>
              <a:gd name="connsiteY14" fmla="*/ 80198 h 3937000"/>
              <a:gd name="connsiteX15" fmla="*/ 80198 w 3937001"/>
              <a:gd name="connsiteY15" fmla="*/ 9478 h 3937000"/>
              <a:gd name="connsiteX16" fmla="*/ 194116 w 3937001"/>
              <a:gd name="connsiteY16" fmla="*/ 0 h 393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7001" h="3937000">
                <a:moveTo>
                  <a:pt x="194116" y="0"/>
                </a:moveTo>
                <a:lnTo>
                  <a:pt x="3742885" y="0"/>
                </a:lnTo>
                <a:cubicBezTo>
                  <a:pt x="3798659" y="0"/>
                  <a:pt x="3826729" y="0"/>
                  <a:pt x="3856803" y="9478"/>
                </a:cubicBezTo>
                <a:cubicBezTo>
                  <a:pt x="3889611" y="21508"/>
                  <a:pt x="3915493" y="47390"/>
                  <a:pt x="3927523" y="80198"/>
                </a:cubicBezTo>
                <a:cubicBezTo>
                  <a:pt x="3937001" y="110273"/>
                  <a:pt x="3937001" y="138342"/>
                  <a:pt x="3937001" y="194845"/>
                </a:cubicBezTo>
                <a:lnTo>
                  <a:pt x="3937001" y="3742884"/>
                </a:lnTo>
                <a:cubicBezTo>
                  <a:pt x="3937001" y="3798658"/>
                  <a:pt x="3937001" y="3826728"/>
                  <a:pt x="3927523" y="3856802"/>
                </a:cubicBezTo>
                <a:cubicBezTo>
                  <a:pt x="3915493" y="3889610"/>
                  <a:pt x="3889611" y="3915492"/>
                  <a:pt x="3856803" y="3927522"/>
                </a:cubicBezTo>
                <a:cubicBezTo>
                  <a:pt x="3826729" y="3937000"/>
                  <a:pt x="3798659" y="3937000"/>
                  <a:pt x="3742156" y="3937000"/>
                </a:cubicBezTo>
                <a:lnTo>
                  <a:pt x="194116" y="3937000"/>
                </a:lnTo>
                <a:cubicBezTo>
                  <a:pt x="138342" y="3937000"/>
                  <a:pt x="110272" y="3937000"/>
                  <a:pt x="80198" y="3927522"/>
                </a:cubicBezTo>
                <a:cubicBezTo>
                  <a:pt x="47390" y="3915492"/>
                  <a:pt x="21508" y="3889610"/>
                  <a:pt x="9478" y="3856802"/>
                </a:cubicBezTo>
                <a:cubicBezTo>
                  <a:pt x="0" y="3826728"/>
                  <a:pt x="0" y="3798658"/>
                  <a:pt x="0" y="3742155"/>
                </a:cubicBezTo>
                <a:lnTo>
                  <a:pt x="0" y="194116"/>
                </a:lnTo>
                <a:cubicBezTo>
                  <a:pt x="0" y="138342"/>
                  <a:pt x="0" y="110273"/>
                  <a:pt x="9478" y="80198"/>
                </a:cubicBezTo>
                <a:cubicBezTo>
                  <a:pt x="21508" y="47390"/>
                  <a:pt x="47390" y="21508"/>
                  <a:pt x="80198" y="9478"/>
                </a:cubicBezTo>
                <a:cubicBezTo>
                  <a:pt x="110090" y="0"/>
                  <a:pt x="138160" y="0"/>
                  <a:pt x="1941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8237220" y="2476500"/>
            <a:ext cx="1905001" cy="1905000"/>
          </a:xfrm>
          <a:custGeom>
            <a:avLst/>
            <a:gdLst>
              <a:gd name="connsiteX0" fmla="*/ 194116 w 3937001"/>
              <a:gd name="connsiteY0" fmla="*/ 0 h 3937000"/>
              <a:gd name="connsiteX1" fmla="*/ 3742885 w 3937001"/>
              <a:gd name="connsiteY1" fmla="*/ 0 h 3937000"/>
              <a:gd name="connsiteX2" fmla="*/ 3856803 w 3937001"/>
              <a:gd name="connsiteY2" fmla="*/ 9478 h 3937000"/>
              <a:gd name="connsiteX3" fmla="*/ 3927523 w 3937001"/>
              <a:gd name="connsiteY3" fmla="*/ 80198 h 3937000"/>
              <a:gd name="connsiteX4" fmla="*/ 3937001 w 3937001"/>
              <a:gd name="connsiteY4" fmla="*/ 194845 h 3937000"/>
              <a:gd name="connsiteX5" fmla="*/ 3937001 w 3937001"/>
              <a:gd name="connsiteY5" fmla="*/ 3742884 h 3937000"/>
              <a:gd name="connsiteX6" fmla="*/ 3927523 w 3937001"/>
              <a:gd name="connsiteY6" fmla="*/ 3856802 h 3937000"/>
              <a:gd name="connsiteX7" fmla="*/ 3856803 w 3937001"/>
              <a:gd name="connsiteY7" fmla="*/ 3927522 h 3937000"/>
              <a:gd name="connsiteX8" fmla="*/ 3742156 w 3937001"/>
              <a:gd name="connsiteY8" fmla="*/ 3937000 h 3937000"/>
              <a:gd name="connsiteX9" fmla="*/ 194116 w 3937001"/>
              <a:gd name="connsiteY9" fmla="*/ 3937000 h 3937000"/>
              <a:gd name="connsiteX10" fmla="*/ 80198 w 3937001"/>
              <a:gd name="connsiteY10" fmla="*/ 3927522 h 3937000"/>
              <a:gd name="connsiteX11" fmla="*/ 9478 w 3937001"/>
              <a:gd name="connsiteY11" fmla="*/ 3856802 h 3937000"/>
              <a:gd name="connsiteX12" fmla="*/ 0 w 3937001"/>
              <a:gd name="connsiteY12" fmla="*/ 3742155 h 3937000"/>
              <a:gd name="connsiteX13" fmla="*/ 0 w 3937001"/>
              <a:gd name="connsiteY13" fmla="*/ 194116 h 3937000"/>
              <a:gd name="connsiteX14" fmla="*/ 9478 w 3937001"/>
              <a:gd name="connsiteY14" fmla="*/ 80198 h 3937000"/>
              <a:gd name="connsiteX15" fmla="*/ 80198 w 3937001"/>
              <a:gd name="connsiteY15" fmla="*/ 9478 h 3937000"/>
              <a:gd name="connsiteX16" fmla="*/ 194116 w 3937001"/>
              <a:gd name="connsiteY16" fmla="*/ 0 h 393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7001" h="3937000">
                <a:moveTo>
                  <a:pt x="194116" y="0"/>
                </a:moveTo>
                <a:lnTo>
                  <a:pt x="3742885" y="0"/>
                </a:lnTo>
                <a:cubicBezTo>
                  <a:pt x="3798659" y="0"/>
                  <a:pt x="3826729" y="0"/>
                  <a:pt x="3856803" y="9478"/>
                </a:cubicBezTo>
                <a:cubicBezTo>
                  <a:pt x="3889611" y="21508"/>
                  <a:pt x="3915493" y="47390"/>
                  <a:pt x="3927523" y="80198"/>
                </a:cubicBezTo>
                <a:cubicBezTo>
                  <a:pt x="3937001" y="110273"/>
                  <a:pt x="3937001" y="138342"/>
                  <a:pt x="3937001" y="194845"/>
                </a:cubicBezTo>
                <a:lnTo>
                  <a:pt x="3937001" y="3742884"/>
                </a:lnTo>
                <a:cubicBezTo>
                  <a:pt x="3937001" y="3798658"/>
                  <a:pt x="3937001" y="3826728"/>
                  <a:pt x="3927523" y="3856802"/>
                </a:cubicBezTo>
                <a:cubicBezTo>
                  <a:pt x="3915493" y="3889610"/>
                  <a:pt x="3889611" y="3915492"/>
                  <a:pt x="3856803" y="3927522"/>
                </a:cubicBezTo>
                <a:cubicBezTo>
                  <a:pt x="3826729" y="3937000"/>
                  <a:pt x="3798659" y="3937000"/>
                  <a:pt x="3742156" y="3937000"/>
                </a:cubicBezTo>
                <a:lnTo>
                  <a:pt x="194116" y="3937000"/>
                </a:lnTo>
                <a:cubicBezTo>
                  <a:pt x="138342" y="3937000"/>
                  <a:pt x="110272" y="3937000"/>
                  <a:pt x="80198" y="3927522"/>
                </a:cubicBezTo>
                <a:cubicBezTo>
                  <a:pt x="47390" y="3915492"/>
                  <a:pt x="21508" y="3889610"/>
                  <a:pt x="9478" y="3856802"/>
                </a:cubicBezTo>
                <a:cubicBezTo>
                  <a:pt x="0" y="3826728"/>
                  <a:pt x="0" y="3798658"/>
                  <a:pt x="0" y="3742155"/>
                </a:cubicBezTo>
                <a:lnTo>
                  <a:pt x="0" y="194116"/>
                </a:lnTo>
                <a:cubicBezTo>
                  <a:pt x="0" y="138342"/>
                  <a:pt x="0" y="110273"/>
                  <a:pt x="9478" y="80198"/>
                </a:cubicBezTo>
                <a:cubicBezTo>
                  <a:pt x="21508" y="47390"/>
                  <a:pt x="47390" y="21508"/>
                  <a:pt x="80198" y="9478"/>
                </a:cubicBezTo>
                <a:cubicBezTo>
                  <a:pt x="110090" y="0"/>
                  <a:pt x="138160" y="0"/>
                  <a:pt x="1941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10296525" y="2476500"/>
            <a:ext cx="1905001" cy="1905000"/>
          </a:xfrm>
          <a:custGeom>
            <a:avLst/>
            <a:gdLst>
              <a:gd name="connsiteX0" fmla="*/ 194116 w 3937001"/>
              <a:gd name="connsiteY0" fmla="*/ 0 h 3937000"/>
              <a:gd name="connsiteX1" fmla="*/ 3742885 w 3937001"/>
              <a:gd name="connsiteY1" fmla="*/ 0 h 3937000"/>
              <a:gd name="connsiteX2" fmla="*/ 3856803 w 3937001"/>
              <a:gd name="connsiteY2" fmla="*/ 9478 h 3937000"/>
              <a:gd name="connsiteX3" fmla="*/ 3927523 w 3937001"/>
              <a:gd name="connsiteY3" fmla="*/ 80198 h 3937000"/>
              <a:gd name="connsiteX4" fmla="*/ 3937001 w 3937001"/>
              <a:gd name="connsiteY4" fmla="*/ 194845 h 3937000"/>
              <a:gd name="connsiteX5" fmla="*/ 3937001 w 3937001"/>
              <a:gd name="connsiteY5" fmla="*/ 3742884 h 3937000"/>
              <a:gd name="connsiteX6" fmla="*/ 3927523 w 3937001"/>
              <a:gd name="connsiteY6" fmla="*/ 3856802 h 3937000"/>
              <a:gd name="connsiteX7" fmla="*/ 3856803 w 3937001"/>
              <a:gd name="connsiteY7" fmla="*/ 3927522 h 3937000"/>
              <a:gd name="connsiteX8" fmla="*/ 3742156 w 3937001"/>
              <a:gd name="connsiteY8" fmla="*/ 3937000 h 3937000"/>
              <a:gd name="connsiteX9" fmla="*/ 194116 w 3937001"/>
              <a:gd name="connsiteY9" fmla="*/ 3937000 h 3937000"/>
              <a:gd name="connsiteX10" fmla="*/ 80198 w 3937001"/>
              <a:gd name="connsiteY10" fmla="*/ 3927522 h 3937000"/>
              <a:gd name="connsiteX11" fmla="*/ 9478 w 3937001"/>
              <a:gd name="connsiteY11" fmla="*/ 3856802 h 3937000"/>
              <a:gd name="connsiteX12" fmla="*/ 0 w 3937001"/>
              <a:gd name="connsiteY12" fmla="*/ 3742155 h 3937000"/>
              <a:gd name="connsiteX13" fmla="*/ 0 w 3937001"/>
              <a:gd name="connsiteY13" fmla="*/ 194116 h 3937000"/>
              <a:gd name="connsiteX14" fmla="*/ 9478 w 3937001"/>
              <a:gd name="connsiteY14" fmla="*/ 80198 h 3937000"/>
              <a:gd name="connsiteX15" fmla="*/ 80198 w 3937001"/>
              <a:gd name="connsiteY15" fmla="*/ 9478 h 3937000"/>
              <a:gd name="connsiteX16" fmla="*/ 194116 w 3937001"/>
              <a:gd name="connsiteY16" fmla="*/ 0 h 393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7001" h="3937000">
                <a:moveTo>
                  <a:pt x="194116" y="0"/>
                </a:moveTo>
                <a:lnTo>
                  <a:pt x="3742885" y="0"/>
                </a:lnTo>
                <a:cubicBezTo>
                  <a:pt x="3798659" y="0"/>
                  <a:pt x="3826729" y="0"/>
                  <a:pt x="3856803" y="9478"/>
                </a:cubicBezTo>
                <a:cubicBezTo>
                  <a:pt x="3889611" y="21508"/>
                  <a:pt x="3915493" y="47390"/>
                  <a:pt x="3927523" y="80198"/>
                </a:cubicBezTo>
                <a:cubicBezTo>
                  <a:pt x="3937001" y="110273"/>
                  <a:pt x="3937001" y="138342"/>
                  <a:pt x="3937001" y="194845"/>
                </a:cubicBezTo>
                <a:lnTo>
                  <a:pt x="3937001" y="3742884"/>
                </a:lnTo>
                <a:cubicBezTo>
                  <a:pt x="3937001" y="3798658"/>
                  <a:pt x="3937001" y="3826728"/>
                  <a:pt x="3927523" y="3856802"/>
                </a:cubicBezTo>
                <a:cubicBezTo>
                  <a:pt x="3915493" y="3889610"/>
                  <a:pt x="3889611" y="3915492"/>
                  <a:pt x="3856803" y="3927522"/>
                </a:cubicBezTo>
                <a:cubicBezTo>
                  <a:pt x="3826729" y="3937000"/>
                  <a:pt x="3798659" y="3937000"/>
                  <a:pt x="3742156" y="3937000"/>
                </a:cubicBezTo>
                <a:lnTo>
                  <a:pt x="194116" y="3937000"/>
                </a:lnTo>
                <a:cubicBezTo>
                  <a:pt x="138342" y="3937000"/>
                  <a:pt x="110272" y="3937000"/>
                  <a:pt x="80198" y="3927522"/>
                </a:cubicBezTo>
                <a:cubicBezTo>
                  <a:pt x="47390" y="3915492"/>
                  <a:pt x="21508" y="3889610"/>
                  <a:pt x="9478" y="3856802"/>
                </a:cubicBezTo>
                <a:cubicBezTo>
                  <a:pt x="0" y="3826728"/>
                  <a:pt x="0" y="3798658"/>
                  <a:pt x="0" y="3742155"/>
                </a:cubicBezTo>
                <a:lnTo>
                  <a:pt x="0" y="194116"/>
                </a:lnTo>
                <a:cubicBezTo>
                  <a:pt x="0" y="138342"/>
                  <a:pt x="0" y="110273"/>
                  <a:pt x="9478" y="80198"/>
                </a:cubicBezTo>
                <a:cubicBezTo>
                  <a:pt x="21508" y="47390"/>
                  <a:pt x="47390" y="21508"/>
                  <a:pt x="80198" y="9478"/>
                </a:cubicBezTo>
                <a:cubicBezTo>
                  <a:pt x="110090" y="0"/>
                  <a:pt x="138160" y="0"/>
                  <a:pt x="1941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4244195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F97D-D1A0-4354-AA8A-C9311B84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552F-1E29-4645-9E44-19A7BBB25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F3DDF-3DA7-4A5D-BF9A-B877896A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BAD8A-999E-4F2A-BDC8-207A35F7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A0F55-CD13-4780-B2DB-F8D01383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C9CE-C7A6-4F3B-ADF1-D14CE9650D4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2944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ain Blank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116666" y="2583507"/>
            <a:ext cx="1905000" cy="19050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159250" y="2583507"/>
            <a:ext cx="1905000" cy="19050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01832" y="2583507"/>
            <a:ext cx="1905000" cy="19050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244417" y="2583507"/>
            <a:ext cx="1905000" cy="19050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0287000" y="2583507"/>
            <a:ext cx="1905000" cy="19050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283243285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ain Blank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4240742" y="1685925"/>
            <a:ext cx="2222500" cy="3492500"/>
          </a:xfrm>
          <a:custGeom>
            <a:avLst/>
            <a:gdLst>
              <a:gd name="connsiteX0" fmla="*/ 194057 w 4445000"/>
              <a:gd name="connsiteY0" fmla="*/ 0 h 6985000"/>
              <a:gd name="connsiteX1" fmla="*/ 4250944 w 4445000"/>
              <a:gd name="connsiteY1" fmla="*/ 0 h 6985000"/>
              <a:gd name="connsiteX2" fmla="*/ 4364744 w 4445000"/>
              <a:gd name="connsiteY2" fmla="*/ 9378 h 6985000"/>
              <a:gd name="connsiteX3" fmla="*/ 4435535 w 4445000"/>
              <a:gd name="connsiteY3" fmla="*/ 80198 h 6985000"/>
              <a:gd name="connsiteX4" fmla="*/ 4443818 w 4445000"/>
              <a:gd name="connsiteY4" fmla="*/ 127654 h 6985000"/>
              <a:gd name="connsiteX5" fmla="*/ 4445000 w 4445000"/>
              <a:gd name="connsiteY5" fmla="*/ 194942 h 6985000"/>
              <a:gd name="connsiteX6" fmla="*/ 4445000 w 4445000"/>
              <a:gd name="connsiteY6" fmla="*/ 6791028 h 6985000"/>
              <a:gd name="connsiteX7" fmla="*/ 4443818 w 4445000"/>
              <a:gd name="connsiteY7" fmla="*/ 6857468 h 6985000"/>
              <a:gd name="connsiteX8" fmla="*/ 4435535 w 4445000"/>
              <a:gd name="connsiteY8" fmla="*/ 6904802 h 6985000"/>
              <a:gd name="connsiteX9" fmla="*/ 4364744 w 4445000"/>
              <a:gd name="connsiteY9" fmla="*/ 6975622 h 6985000"/>
              <a:gd name="connsiteX10" fmla="*/ 4250121 w 4445000"/>
              <a:gd name="connsiteY10" fmla="*/ 6985000 h 6985000"/>
              <a:gd name="connsiteX11" fmla="*/ 194057 w 4445000"/>
              <a:gd name="connsiteY11" fmla="*/ 6985000 h 6985000"/>
              <a:gd name="connsiteX12" fmla="*/ 80257 w 4445000"/>
              <a:gd name="connsiteY12" fmla="*/ 6975622 h 6985000"/>
              <a:gd name="connsiteX13" fmla="*/ 9466 w 4445000"/>
              <a:gd name="connsiteY13" fmla="*/ 6904802 h 6985000"/>
              <a:gd name="connsiteX14" fmla="*/ 0 w 4445000"/>
              <a:gd name="connsiteY14" fmla="*/ 6790002 h 6985000"/>
              <a:gd name="connsiteX15" fmla="*/ 0 w 4445000"/>
              <a:gd name="connsiteY15" fmla="*/ 194028 h 6985000"/>
              <a:gd name="connsiteX16" fmla="*/ 9466 w 4445000"/>
              <a:gd name="connsiteY16" fmla="*/ 80198 h 6985000"/>
              <a:gd name="connsiteX17" fmla="*/ 80257 w 4445000"/>
              <a:gd name="connsiteY17" fmla="*/ 9378 h 6985000"/>
              <a:gd name="connsiteX18" fmla="*/ 194057 w 4445000"/>
              <a:gd name="connsiteY18" fmla="*/ 0 h 698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45000" h="6985000">
                <a:moveTo>
                  <a:pt x="194057" y="0"/>
                </a:moveTo>
                <a:lnTo>
                  <a:pt x="4250944" y="0"/>
                </a:lnTo>
                <a:cubicBezTo>
                  <a:pt x="4306507" y="0"/>
                  <a:pt x="4334905" y="0"/>
                  <a:pt x="4364744" y="9378"/>
                </a:cubicBezTo>
                <a:cubicBezTo>
                  <a:pt x="4397670" y="21343"/>
                  <a:pt x="4423599" y="47214"/>
                  <a:pt x="4435535" y="80198"/>
                </a:cubicBezTo>
                <a:cubicBezTo>
                  <a:pt x="4440268" y="95236"/>
                  <a:pt x="4442634" y="109788"/>
                  <a:pt x="4443818" y="127654"/>
                </a:cubicBezTo>
                <a:lnTo>
                  <a:pt x="4445000" y="194942"/>
                </a:lnTo>
                <a:lnTo>
                  <a:pt x="4445000" y="6791028"/>
                </a:lnTo>
                <a:lnTo>
                  <a:pt x="4443818" y="6857468"/>
                </a:lnTo>
                <a:cubicBezTo>
                  <a:pt x="4442634" y="6875213"/>
                  <a:pt x="4440268" y="6889765"/>
                  <a:pt x="4435535" y="6904802"/>
                </a:cubicBezTo>
                <a:cubicBezTo>
                  <a:pt x="4423599" y="6937786"/>
                  <a:pt x="4397670" y="6963657"/>
                  <a:pt x="4364744" y="6975622"/>
                </a:cubicBezTo>
                <a:cubicBezTo>
                  <a:pt x="4334905" y="6985000"/>
                  <a:pt x="4306712" y="6985000"/>
                  <a:pt x="4250121" y="6985000"/>
                </a:cubicBezTo>
                <a:lnTo>
                  <a:pt x="194057" y="6985000"/>
                </a:lnTo>
                <a:cubicBezTo>
                  <a:pt x="138495" y="6985000"/>
                  <a:pt x="110096" y="6985000"/>
                  <a:pt x="80257" y="6975622"/>
                </a:cubicBezTo>
                <a:cubicBezTo>
                  <a:pt x="47331" y="6963657"/>
                  <a:pt x="21402" y="6937786"/>
                  <a:pt x="9466" y="6904802"/>
                </a:cubicBezTo>
                <a:cubicBezTo>
                  <a:pt x="0" y="6874728"/>
                  <a:pt x="0" y="6846594"/>
                  <a:pt x="0" y="6790002"/>
                </a:cubicBezTo>
                <a:lnTo>
                  <a:pt x="0" y="194028"/>
                </a:lnTo>
                <a:cubicBezTo>
                  <a:pt x="0" y="138407"/>
                  <a:pt x="0" y="110273"/>
                  <a:pt x="9466" y="80198"/>
                </a:cubicBezTo>
                <a:cubicBezTo>
                  <a:pt x="21402" y="47214"/>
                  <a:pt x="47331" y="21343"/>
                  <a:pt x="80257" y="9378"/>
                </a:cubicBezTo>
                <a:cubicBezTo>
                  <a:pt x="110096" y="0"/>
                  <a:pt x="138289" y="0"/>
                  <a:pt x="1940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788331" y="1685925"/>
            <a:ext cx="2222500" cy="3492500"/>
          </a:xfrm>
          <a:custGeom>
            <a:avLst/>
            <a:gdLst>
              <a:gd name="connsiteX0" fmla="*/ 194057 w 4445000"/>
              <a:gd name="connsiteY0" fmla="*/ 0 h 6985000"/>
              <a:gd name="connsiteX1" fmla="*/ 4250944 w 4445000"/>
              <a:gd name="connsiteY1" fmla="*/ 0 h 6985000"/>
              <a:gd name="connsiteX2" fmla="*/ 4364744 w 4445000"/>
              <a:gd name="connsiteY2" fmla="*/ 9378 h 6985000"/>
              <a:gd name="connsiteX3" fmla="*/ 4435535 w 4445000"/>
              <a:gd name="connsiteY3" fmla="*/ 80198 h 6985000"/>
              <a:gd name="connsiteX4" fmla="*/ 4443818 w 4445000"/>
              <a:gd name="connsiteY4" fmla="*/ 127654 h 6985000"/>
              <a:gd name="connsiteX5" fmla="*/ 4445000 w 4445000"/>
              <a:gd name="connsiteY5" fmla="*/ 194942 h 6985000"/>
              <a:gd name="connsiteX6" fmla="*/ 4445000 w 4445000"/>
              <a:gd name="connsiteY6" fmla="*/ 6791028 h 6985000"/>
              <a:gd name="connsiteX7" fmla="*/ 4443818 w 4445000"/>
              <a:gd name="connsiteY7" fmla="*/ 6857468 h 6985000"/>
              <a:gd name="connsiteX8" fmla="*/ 4435535 w 4445000"/>
              <a:gd name="connsiteY8" fmla="*/ 6904802 h 6985000"/>
              <a:gd name="connsiteX9" fmla="*/ 4364744 w 4445000"/>
              <a:gd name="connsiteY9" fmla="*/ 6975622 h 6985000"/>
              <a:gd name="connsiteX10" fmla="*/ 4250121 w 4445000"/>
              <a:gd name="connsiteY10" fmla="*/ 6985000 h 6985000"/>
              <a:gd name="connsiteX11" fmla="*/ 194057 w 4445000"/>
              <a:gd name="connsiteY11" fmla="*/ 6985000 h 6985000"/>
              <a:gd name="connsiteX12" fmla="*/ 80257 w 4445000"/>
              <a:gd name="connsiteY12" fmla="*/ 6975622 h 6985000"/>
              <a:gd name="connsiteX13" fmla="*/ 9466 w 4445000"/>
              <a:gd name="connsiteY13" fmla="*/ 6904802 h 6985000"/>
              <a:gd name="connsiteX14" fmla="*/ 0 w 4445000"/>
              <a:gd name="connsiteY14" fmla="*/ 6790002 h 6985000"/>
              <a:gd name="connsiteX15" fmla="*/ 0 w 4445000"/>
              <a:gd name="connsiteY15" fmla="*/ 194028 h 6985000"/>
              <a:gd name="connsiteX16" fmla="*/ 9466 w 4445000"/>
              <a:gd name="connsiteY16" fmla="*/ 80198 h 6985000"/>
              <a:gd name="connsiteX17" fmla="*/ 80257 w 4445000"/>
              <a:gd name="connsiteY17" fmla="*/ 9378 h 6985000"/>
              <a:gd name="connsiteX18" fmla="*/ 194057 w 4445000"/>
              <a:gd name="connsiteY18" fmla="*/ 0 h 698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45000" h="6985000">
                <a:moveTo>
                  <a:pt x="194057" y="0"/>
                </a:moveTo>
                <a:lnTo>
                  <a:pt x="4250944" y="0"/>
                </a:lnTo>
                <a:cubicBezTo>
                  <a:pt x="4306507" y="0"/>
                  <a:pt x="4334905" y="0"/>
                  <a:pt x="4364744" y="9378"/>
                </a:cubicBezTo>
                <a:cubicBezTo>
                  <a:pt x="4397670" y="21343"/>
                  <a:pt x="4423599" y="47214"/>
                  <a:pt x="4435535" y="80198"/>
                </a:cubicBezTo>
                <a:cubicBezTo>
                  <a:pt x="4440268" y="95236"/>
                  <a:pt x="4442634" y="109788"/>
                  <a:pt x="4443818" y="127654"/>
                </a:cubicBezTo>
                <a:lnTo>
                  <a:pt x="4445000" y="194942"/>
                </a:lnTo>
                <a:lnTo>
                  <a:pt x="4445000" y="6791028"/>
                </a:lnTo>
                <a:lnTo>
                  <a:pt x="4443818" y="6857468"/>
                </a:lnTo>
                <a:cubicBezTo>
                  <a:pt x="4442634" y="6875213"/>
                  <a:pt x="4440268" y="6889765"/>
                  <a:pt x="4435535" y="6904802"/>
                </a:cubicBezTo>
                <a:cubicBezTo>
                  <a:pt x="4423599" y="6937786"/>
                  <a:pt x="4397670" y="6963657"/>
                  <a:pt x="4364744" y="6975622"/>
                </a:cubicBezTo>
                <a:cubicBezTo>
                  <a:pt x="4334905" y="6985000"/>
                  <a:pt x="4306712" y="6985000"/>
                  <a:pt x="4250121" y="6985000"/>
                </a:cubicBezTo>
                <a:lnTo>
                  <a:pt x="194057" y="6985000"/>
                </a:lnTo>
                <a:cubicBezTo>
                  <a:pt x="138495" y="6985000"/>
                  <a:pt x="110096" y="6985000"/>
                  <a:pt x="80257" y="6975622"/>
                </a:cubicBezTo>
                <a:cubicBezTo>
                  <a:pt x="47331" y="6963657"/>
                  <a:pt x="21402" y="6937786"/>
                  <a:pt x="9466" y="6904802"/>
                </a:cubicBezTo>
                <a:cubicBezTo>
                  <a:pt x="0" y="6874728"/>
                  <a:pt x="0" y="6846594"/>
                  <a:pt x="0" y="6790002"/>
                </a:cubicBezTo>
                <a:lnTo>
                  <a:pt x="0" y="194028"/>
                </a:lnTo>
                <a:cubicBezTo>
                  <a:pt x="0" y="138407"/>
                  <a:pt x="0" y="110273"/>
                  <a:pt x="9466" y="80198"/>
                </a:cubicBezTo>
                <a:cubicBezTo>
                  <a:pt x="21402" y="47214"/>
                  <a:pt x="47331" y="21343"/>
                  <a:pt x="80257" y="9378"/>
                </a:cubicBezTo>
                <a:cubicBezTo>
                  <a:pt x="110096" y="0"/>
                  <a:pt x="138289" y="0"/>
                  <a:pt x="1940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9335923" y="1685925"/>
            <a:ext cx="2222500" cy="3492500"/>
          </a:xfrm>
          <a:custGeom>
            <a:avLst/>
            <a:gdLst>
              <a:gd name="connsiteX0" fmla="*/ 194057 w 4445000"/>
              <a:gd name="connsiteY0" fmla="*/ 0 h 6985000"/>
              <a:gd name="connsiteX1" fmla="*/ 4250944 w 4445000"/>
              <a:gd name="connsiteY1" fmla="*/ 0 h 6985000"/>
              <a:gd name="connsiteX2" fmla="*/ 4364744 w 4445000"/>
              <a:gd name="connsiteY2" fmla="*/ 9378 h 6985000"/>
              <a:gd name="connsiteX3" fmla="*/ 4435535 w 4445000"/>
              <a:gd name="connsiteY3" fmla="*/ 80198 h 6985000"/>
              <a:gd name="connsiteX4" fmla="*/ 4443818 w 4445000"/>
              <a:gd name="connsiteY4" fmla="*/ 127654 h 6985000"/>
              <a:gd name="connsiteX5" fmla="*/ 4445000 w 4445000"/>
              <a:gd name="connsiteY5" fmla="*/ 194942 h 6985000"/>
              <a:gd name="connsiteX6" fmla="*/ 4445000 w 4445000"/>
              <a:gd name="connsiteY6" fmla="*/ 6791028 h 6985000"/>
              <a:gd name="connsiteX7" fmla="*/ 4443818 w 4445000"/>
              <a:gd name="connsiteY7" fmla="*/ 6857468 h 6985000"/>
              <a:gd name="connsiteX8" fmla="*/ 4435535 w 4445000"/>
              <a:gd name="connsiteY8" fmla="*/ 6904802 h 6985000"/>
              <a:gd name="connsiteX9" fmla="*/ 4364744 w 4445000"/>
              <a:gd name="connsiteY9" fmla="*/ 6975622 h 6985000"/>
              <a:gd name="connsiteX10" fmla="*/ 4250121 w 4445000"/>
              <a:gd name="connsiteY10" fmla="*/ 6985000 h 6985000"/>
              <a:gd name="connsiteX11" fmla="*/ 194057 w 4445000"/>
              <a:gd name="connsiteY11" fmla="*/ 6985000 h 6985000"/>
              <a:gd name="connsiteX12" fmla="*/ 80257 w 4445000"/>
              <a:gd name="connsiteY12" fmla="*/ 6975622 h 6985000"/>
              <a:gd name="connsiteX13" fmla="*/ 9466 w 4445000"/>
              <a:gd name="connsiteY13" fmla="*/ 6904802 h 6985000"/>
              <a:gd name="connsiteX14" fmla="*/ 0 w 4445000"/>
              <a:gd name="connsiteY14" fmla="*/ 6790002 h 6985000"/>
              <a:gd name="connsiteX15" fmla="*/ 0 w 4445000"/>
              <a:gd name="connsiteY15" fmla="*/ 194028 h 6985000"/>
              <a:gd name="connsiteX16" fmla="*/ 9466 w 4445000"/>
              <a:gd name="connsiteY16" fmla="*/ 80198 h 6985000"/>
              <a:gd name="connsiteX17" fmla="*/ 80257 w 4445000"/>
              <a:gd name="connsiteY17" fmla="*/ 9378 h 6985000"/>
              <a:gd name="connsiteX18" fmla="*/ 194057 w 4445000"/>
              <a:gd name="connsiteY18" fmla="*/ 0 h 698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45000" h="6985000">
                <a:moveTo>
                  <a:pt x="194057" y="0"/>
                </a:moveTo>
                <a:lnTo>
                  <a:pt x="4250944" y="0"/>
                </a:lnTo>
                <a:cubicBezTo>
                  <a:pt x="4306507" y="0"/>
                  <a:pt x="4334905" y="0"/>
                  <a:pt x="4364744" y="9378"/>
                </a:cubicBezTo>
                <a:cubicBezTo>
                  <a:pt x="4397670" y="21343"/>
                  <a:pt x="4423599" y="47214"/>
                  <a:pt x="4435535" y="80198"/>
                </a:cubicBezTo>
                <a:cubicBezTo>
                  <a:pt x="4440268" y="95236"/>
                  <a:pt x="4442634" y="109788"/>
                  <a:pt x="4443818" y="127654"/>
                </a:cubicBezTo>
                <a:lnTo>
                  <a:pt x="4445000" y="194942"/>
                </a:lnTo>
                <a:lnTo>
                  <a:pt x="4445000" y="6791028"/>
                </a:lnTo>
                <a:lnTo>
                  <a:pt x="4443818" y="6857468"/>
                </a:lnTo>
                <a:cubicBezTo>
                  <a:pt x="4442634" y="6875213"/>
                  <a:pt x="4440268" y="6889765"/>
                  <a:pt x="4435535" y="6904802"/>
                </a:cubicBezTo>
                <a:cubicBezTo>
                  <a:pt x="4423599" y="6937786"/>
                  <a:pt x="4397670" y="6963657"/>
                  <a:pt x="4364744" y="6975622"/>
                </a:cubicBezTo>
                <a:cubicBezTo>
                  <a:pt x="4334905" y="6985000"/>
                  <a:pt x="4306712" y="6985000"/>
                  <a:pt x="4250121" y="6985000"/>
                </a:cubicBezTo>
                <a:lnTo>
                  <a:pt x="194057" y="6985000"/>
                </a:lnTo>
                <a:cubicBezTo>
                  <a:pt x="138495" y="6985000"/>
                  <a:pt x="110096" y="6985000"/>
                  <a:pt x="80257" y="6975622"/>
                </a:cubicBezTo>
                <a:cubicBezTo>
                  <a:pt x="47331" y="6963657"/>
                  <a:pt x="21402" y="6937786"/>
                  <a:pt x="9466" y="6904802"/>
                </a:cubicBezTo>
                <a:cubicBezTo>
                  <a:pt x="0" y="6874728"/>
                  <a:pt x="0" y="6846594"/>
                  <a:pt x="0" y="6790002"/>
                </a:cubicBezTo>
                <a:lnTo>
                  <a:pt x="0" y="194028"/>
                </a:lnTo>
                <a:cubicBezTo>
                  <a:pt x="0" y="138407"/>
                  <a:pt x="0" y="110273"/>
                  <a:pt x="9466" y="80198"/>
                </a:cubicBezTo>
                <a:cubicBezTo>
                  <a:pt x="21402" y="47214"/>
                  <a:pt x="47331" y="21343"/>
                  <a:pt x="80257" y="9378"/>
                </a:cubicBezTo>
                <a:cubicBezTo>
                  <a:pt x="110096" y="0"/>
                  <a:pt x="138289" y="0"/>
                  <a:pt x="1940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199770893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ain Blank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Image" descr="Image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525" y="2476500"/>
            <a:ext cx="1905000" cy="190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0" y="0"/>
                </a:moveTo>
                <a:cubicBezTo>
                  <a:pt x="784" y="0"/>
                  <a:pt x="624" y="0"/>
                  <a:pt x="455" y="54"/>
                </a:cubicBezTo>
                <a:cubicBezTo>
                  <a:pt x="268" y="122"/>
                  <a:pt x="122" y="268"/>
                  <a:pt x="54" y="455"/>
                </a:cubicBezTo>
                <a:cubicBezTo>
                  <a:pt x="0" y="625"/>
                  <a:pt x="0" y="785"/>
                  <a:pt x="0" y="1100"/>
                </a:cubicBezTo>
                <a:lnTo>
                  <a:pt x="0" y="20495"/>
                </a:lnTo>
                <a:cubicBezTo>
                  <a:pt x="0" y="20816"/>
                  <a:pt x="0" y="20975"/>
                  <a:pt x="54" y="21145"/>
                </a:cubicBezTo>
                <a:cubicBezTo>
                  <a:pt x="122" y="21332"/>
                  <a:pt x="268" y="21478"/>
                  <a:pt x="455" y="21546"/>
                </a:cubicBezTo>
                <a:cubicBezTo>
                  <a:pt x="625" y="21600"/>
                  <a:pt x="785" y="21600"/>
                  <a:pt x="1100" y="21600"/>
                </a:cubicBezTo>
                <a:lnTo>
                  <a:pt x="20495" y="21600"/>
                </a:lnTo>
                <a:cubicBezTo>
                  <a:pt x="20816" y="21600"/>
                  <a:pt x="20975" y="21600"/>
                  <a:pt x="21145" y="21546"/>
                </a:cubicBezTo>
                <a:cubicBezTo>
                  <a:pt x="21332" y="21478"/>
                  <a:pt x="21478" y="21332"/>
                  <a:pt x="21546" y="21145"/>
                </a:cubicBezTo>
                <a:cubicBezTo>
                  <a:pt x="21600" y="20975"/>
                  <a:pt x="21600" y="20815"/>
                  <a:pt x="21600" y="20500"/>
                </a:cubicBezTo>
                <a:lnTo>
                  <a:pt x="21600" y="1105"/>
                </a:lnTo>
                <a:cubicBezTo>
                  <a:pt x="21600" y="784"/>
                  <a:pt x="21600" y="625"/>
                  <a:pt x="21546" y="455"/>
                </a:cubicBezTo>
                <a:cubicBezTo>
                  <a:pt x="21478" y="268"/>
                  <a:pt x="21332" y="122"/>
                  <a:pt x="21145" y="54"/>
                </a:cubicBezTo>
                <a:cubicBezTo>
                  <a:pt x="20975" y="0"/>
                  <a:pt x="20815" y="0"/>
                  <a:pt x="20500" y="0"/>
                </a:cubicBezTo>
                <a:lnTo>
                  <a:pt x="11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" name="Image" descr="Image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9305" y="2476500"/>
            <a:ext cx="1905001" cy="190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0" y="0"/>
                </a:moveTo>
                <a:cubicBezTo>
                  <a:pt x="784" y="0"/>
                  <a:pt x="624" y="0"/>
                  <a:pt x="455" y="54"/>
                </a:cubicBezTo>
                <a:cubicBezTo>
                  <a:pt x="268" y="122"/>
                  <a:pt x="122" y="268"/>
                  <a:pt x="54" y="455"/>
                </a:cubicBezTo>
                <a:cubicBezTo>
                  <a:pt x="0" y="625"/>
                  <a:pt x="0" y="785"/>
                  <a:pt x="0" y="1100"/>
                </a:cubicBezTo>
                <a:lnTo>
                  <a:pt x="0" y="20495"/>
                </a:lnTo>
                <a:cubicBezTo>
                  <a:pt x="0" y="20816"/>
                  <a:pt x="0" y="20975"/>
                  <a:pt x="54" y="21145"/>
                </a:cubicBezTo>
                <a:cubicBezTo>
                  <a:pt x="122" y="21332"/>
                  <a:pt x="268" y="21478"/>
                  <a:pt x="455" y="21546"/>
                </a:cubicBezTo>
                <a:cubicBezTo>
                  <a:pt x="625" y="21600"/>
                  <a:pt x="785" y="21600"/>
                  <a:pt x="1100" y="21600"/>
                </a:cubicBezTo>
                <a:lnTo>
                  <a:pt x="20495" y="21600"/>
                </a:lnTo>
                <a:cubicBezTo>
                  <a:pt x="20816" y="21600"/>
                  <a:pt x="20975" y="21600"/>
                  <a:pt x="21145" y="21546"/>
                </a:cubicBezTo>
                <a:cubicBezTo>
                  <a:pt x="21332" y="21478"/>
                  <a:pt x="21478" y="21332"/>
                  <a:pt x="21546" y="21145"/>
                </a:cubicBezTo>
                <a:cubicBezTo>
                  <a:pt x="21600" y="20975"/>
                  <a:pt x="21600" y="20815"/>
                  <a:pt x="21600" y="20500"/>
                </a:cubicBezTo>
                <a:lnTo>
                  <a:pt x="21600" y="1105"/>
                </a:lnTo>
                <a:cubicBezTo>
                  <a:pt x="21600" y="784"/>
                  <a:pt x="21600" y="625"/>
                  <a:pt x="21546" y="455"/>
                </a:cubicBezTo>
                <a:cubicBezTo>
                  <a:pt x="21478" y="268"/>
                  <a:pt x="21332" y="122"/>
                  <a:pt x="21145" y="54"/>
                </a:cubicBezTo>
                <a:cubicBezTo>
                  <a:pt x="20975" y="0"/>
                  <a:pt x="20815" y="0"/>
                  <a:pt x="20500" y="0"/>
                </a:cubicBezTo>
                <a:lnTo>
                  <a:pt x="11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7" name="Image" descr="Image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8610" y="2476500"/>
            <a:ext cx="1905001" cy="190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0" y="0"/>
                </a:moveTo>
                <a:cubicBezTo>
                  <a:pt x="784" y="0"/>
                  <a:pt x="624" y="0"/>
                  <a:pt x="455" y="54"/>
                </a:cubicBezTo>
                <a:cubicBezTo>
                  <a:pt x="268" y="122"/>
                  <a:pt x="122" y="268"/>
                  <a:pt x="54" y="455"/>
                </a:cubicBezTo>
                <a:cubicBezTo>
                  <a:pt x="0" y="625"/>
                  <a:pt x="0" y="785"/>
                  <a:pt x="0" y="1100"/>
                </a:cubicBezTo>
                <a:lnTo>
                  <a:pt x="0" y="20495"/>
                </a:lnTo>
                <a:cubicBezTo>
                  <a:pt x="0" y="20816"/>
                  <a:pt x="0" y="20975"/>
                  <a:pt x="54" y="21145"/>
                </a:cubicBezTo>
                <a:cubicBezTo>
                  <a:pt x="122" y="21332"/>
                  <a:pt x="268" y="21478"/>
                  <a:pt x="455" y="21546"/>
                </a:cubicBezTo>
                <a:cubicBezTo>
                  <a:pt x="625" y="21600"/>
                  <a:pt x="785" y="21600"/>
                  <a:pt x="1100" y="21600"/>
                </a:cubicBezTo>
                <a:lnTo>
                  <a:pt x="20495" y="21600"/>
                </a:lnTo>
                <a:cubicBezTo>
                  <a:pt x="20816" y="21600"/>
                  <a:pt x="20975" y="21600"/>
                  <a:pt x="21145" y="21546"/>
                </a:cubicBezTo>
                <a:cubicBezTo>
                  <a:pt x="21332" y="21478"/>
                  <a:pt x="21478" y="21332"/>
                  <a:pt x="21546" y="21145"/>
                </a:cubicBezTo>
                <a:cubicBezTo>
                  <a:pt x="21600" y="20975"/>
                  <a:pt x="21600" y="20815"/>
                  <a:pt x="21600" y="20500"/>
                </a:cubicBezTo>
                <a:lnTo>
                  <a:pt x="21600" y="1105"/>
                </a:lnTo>
                <a:cubicBezTo>
                  <a:pt x="21600" y="784"/>
                  <a:pt x="21600" y="625"/>
                  <a:pt x="21546" y="455"/>
                </a:cubicBezTo>
                <a:cubicBezTo>
                  <a:pt x="21478" y="268"/>
                  <a:pt x="21332" y="122"/>
                  <a:pt x="21145" y="54"/>
                </a:cubicBezTo>
                <a:cubicBezTo>
                  <a:pt x="20975" y="0"/>
                  <a:pt x="20815" y="0"/>
                  <a:pt x="20500" y="0"/>
                </a:cubicBezTo>
                <a:lnTo>
                  <a:pt x="110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476500"/>
            <a:ext cx="1905000" cy="1905000"/>
          </a:xfrm>
          <a:custGeom>
            <a:avLst/>
            <a:gdLst>
              <a:gd name="connsiteX0" fmla="*/ 194028 w 3810000"/>
              <a:gd name="connsiteY0" fmla="*/ 0 h 3810000"/>
              <a:gd name="connsiteX1" fmla="*/ 3615972 w 3810000"/>
              <a:gd name="connsiteY1" fmla="*/ 0 h 3810000"/>
              <a:gd name="connsiteX2" fmla="*/ 3729743 w 3810000"/>
              <a:gd name="connsiteY2" fmla="*/ 9525 h 3810000"/>
              <a:gd name="connsiteX3" fmla="*/ 3800475 w 3810000"/>
              <a:gd name="connsiteY3" fmla="*/ 80257 h 3810000"/>
              <a:gd name="connsiteX4" fmla="*/ 3810000 w 3810000"/>
              <a:gd name="connsiteY4" fmla="*/ 194910 h 3810000"/>
              <a:gd name="connsiteX5" fmla="*/ 3810000 w 3810000"/>
              <a:gd name="connsiteY5" fmla="*/ 3615972 h 3810000"/>
              <a:gd name="connsiteX6" fmla="*/ 3800475 w 3810000"/>
              <a:gd name="connsiteY6" fmla="*/ 3729743 h 3810000"/>
              <a:gd name="connsiteX7" fmla="*/ 3729743 w 3810000"/>
              <a:gd name="connsiteY7" fmla="*/ 3800475 h 3810000"/>
              <a:gd name="connsiteX8" fmla="*/ 3615090 w 3810000"/>
              <a:gd name="connsiteY8" fmla="*/ 3810000 h 3810000"/>
              <a:gd name="connsiteX9" fmla="*/ 194028 w 3810000"/>
              <a:gd name="connsiteY9" fmla="*/ 3810000 h 3810000"/>
              <a:gd name="connsiteX10" fmla="*/ 80257 w 3810000"/>
              <a:gd name="connsiteY10" fmla="*/ 3800475 h 3810000"/>
              <a:gd name="connsiteX11" fmla="*/ 9525 w 3810000"/>
              <a:gd name="connsiteY11" fmla="*/ 3729743 h 3810000"/>
              <a:gd name="connsiteX12" fmla="*/ 0 w 3810000"/>
              <a:gd name="connsiteY12" fmla="*/ 3615090 h 3810000"/>
              <a:gd name="connsiteX13" fmla="*/ 0 w 3810000"/>
              <a:gd name="connsiteY13" fmla="*/ 194028 h 3810000"/>
              <a:gd name="connsiteX14" fmla="*/ 9525 w 3810000"/>
              <a:gd name="connsiteY14" fmla="*/ 80257 h 3810000"/>
              <a:gd name="connsiteX15" fmla="*/ 80257 w 3810000"/>
              <a:gd name="connsiteY15" fmla="*/ 9525 h 3810000"/>
              <a:gd name="connsiteX16" fmla="*/ 194028 w 3810000"/>
              <a:gd name="connsiteY1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10000" h="3810000">
                <a:moveTo>
                  <a:pt x="194028" y="0"/>
                </a:moveTo>
                <a:lnTo>
                  <a:pt x="3615972" y="0"/>
                </a:lnTo>
                <a:cubicBezTo>
                  <a:pt x="3671535" y="0"/>
                  <a:pt x="3699757" y="0"/>
                  <a:pt x="3729743" y="9525"/>
                </a:cubicBezTo>
                <a:cubicBezTo>
                  <a:pt x="3762728" y="21520"/>
                  <a:pt x="3788481" y="47272"/>
                  <a:pt x="3800475" y="80257"/>
                </a:cubicBezTo>
                <a:cubicBezTo>
                  <a:pt x="3810000" y="110243"/>
                  <a:pt x="3810000" y="138289"/>
                  <a:pt x="3810000" y="194910"/>
                </a:cubicBezTo>
                <a:lnTo>
                  <a:pt x="3810000" y="3615972"/>
                </a:lnTo>
                <a:cubicBezTo>
                  <a:pt x="3810000" y="3671535"/>
                  <a:pt x="3810000" y="3699757"/>
                  <a:pt x="3800475" y="3729743"/>
                </a:cubicBezTo>
                <a:cubicBezTo>
                  <a:pt x="3788481" y="3762728"/>
                  <a:pt x="3762728" y="3788480"/>
                  <a:pt x="3729743" y="3800475"/>
                </a:cubicBezTo>
                <a:cubicBezTo>
                  <a:pt x="3699757" y="3810000"/>
                  <a:pt x="3671711" y="3810000"/>
                  <a:pt x="3615090" y="3810000"/>
                </a:cubicBezTo>
                <a:lnTo>
                  <a:pt x="194028" y="3810000"/>
                </a:lnTo>
                <a:cubicBezTo>
                  <a:pt x="138465" y="3810000"/>
                  <a:pt x="110243" y="3810000"/>
                  <a:pt x="80257" y="3800475"/>
                </a:cubicBezTo>
                <a:cubicBezTo>
                  <a:pt x="47272" y="3788480"/>
                  <a:pt x="21520" y="3762728"/>
                  <a:pt x="9525" y="3729743"/>
                </a:cubicBezTo>
                <a:cubicBezTo>
                  <a:pt x="0" y="3699757"/>
                  <a:pt x="0" y="3671711"/>
                  <a:pt x="0" y="3615090"/>
                </a:cubicBezTo>
                <a:lnTo>
                  <a:pt x="0" y="194028"/>
                </a:lnTo>
                <a:cubicBezTo>
                  <a:pt x="0" y="138466"/>
                  <a:pt x="0" y="110243"/>
                  <a:pt x="9525" y="80257"/>
                </a:cubicBezTo>
                <a:cubicBezTo>
                  <a:pt x="21520" y="47272"/>
                  <a:pt x="47272" y="21520"/>
                  <a:pt x="80257" y="9525"/>
                </a:cubicBezTo>
                <a:cubicBezTo>
                  <a:pt x="110067" y="0"/>
                  <a:pt x="138289" y="0"/>
                  <a:pt x="1940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4" name="Big Image"/>
          <p:cNvSpPr>
            <a:spLocks noGrp="1"/>
          </p:cNvSpPr>
          <p:nvPr>
            <p:ph type="pic" sz="quarter" idx="11" hasCustomPrompt="1"/>
          </p:nvPr>
        </p:nvSpPr>
        <p:spPr>
          <a:xfrm>
            <a:off x="6128067" y="1397000"/>
            <a:ext cx="4063967" cy="4063967"/>
          </a:xfrm>
          <a:custGeom>
            <a:avLst/>
            <a:gdLst>
              <a:gd name="connsiteX0" fmla="*/ 194167 w 8127934"/>
              <a:gd name="connsiteY0" fmla="*/ 0 h 8127934"/>
              <a:gd name="connsiteX1" fmla="*/ 7933768 w 8127934"/>
              <a:gd name="connsiteY1" fmla="*/ 0 h 8127934"/>
              <a:gd name="connsiteX2" fmla="*/ 8047784 w 8127934"/>
              <a:gd name="connsiteY2" fmla="*/ 9407 h 8127934"/>
              <a:gd name="connsiteX3" fmla="*/ 8118528 w 8127934"/>
              <a:gd name="connsiteY3" fmla="*/ 80151 h 8127934"/>
              <a:gd name="connsiteX4" fmla="*/ 8127934 w 8127934"/>
              <a:gd name="connsiteY4" fmla="*/ 194920 h 8127934"/>
              <a:gd name="connsiteX5" fmla="*/ 8127934 w 8127934"/>
              <a:gd name="connsiteY5" fmla="*/ 7933768 h 8127934"/>
              <a:gd name="connsiteX6" fmla="*/ 8118528 w 8127934"/>
              <a:gd name="connsiteY6" fmla="*/ 8047784 h 8127934"/>
              <a:gd name="connsiteX7" fmla="*/ 8047784 w 8127934"/>
              <a:gd name="connsiteY7" fmla="*/ 8118528 h 8127934"/>
              <a:gd name="connsiteX8" fmla="*/ 7970208 w 8127934"/>
              <a:gd name="connsiteY8" fmla="*/ 8127788 h 8127934"/>
              <a:gd name="connsiteX9" fmla="*/ 7932886 w 8127934"/>
              <a:gd name="connsiteY9" fmla="*/ 8127934 h 8127934"/>
              <a:gd name="connsiteX10" fmla="*/ 193923 w 8127934"/>
              <a:gd name="connsiteY10" fmla="*/ 8127934 h 8127934"/>
              <a:gd name="connsiteX11" fmla="*/ 157091 w 8127934"/>
              <a:gd name="connsiteY11" fmla="*/ 8127788 h 8127934"/>
              <a:gd name="connsiteX12" fmla="*/ 80150 w 8127934"/>
              <a:gd name="connsiteY12" fmla="*/ 8118528 h 8127934"/>
              <a:gd name="connsiteX13" fmla="*/ 9407 w 8127934"/>
              <a:gd name="connsiteY13" fmla="*/ 8047784 h 8127934"/>
              <a:gd name="connsiteX14" fmla="*/ 0 w 8127934"/>
              <a:gd name="connsiteY14" fmla="*/ 7932639 h 8127934"/>
              <a:gd name="connsiteX15" fmla="*/ 0 w 8127934"/>
              <a:gd name="connsiteY15" fmla="*/ 194168 h 8127934"/>
              <a:gd name="connsiteX16" fmla="*/ 9407 w 8127934"/>
              <a:gd name="connsiteY16" fmla="*/ 80151 h 8127934"/>
              <a:gd name="connsiteX17" fmla="*/ 80150 w 8127934"/>
              <a:gd name="connsiteY17" fmla="*/ 9407 h 8127934"/>
              <a:gd name="connsiteX18" fmla="*/ 194167 w 8127934"/>
              <a:gd name="connsiteY18" fmla="*/ 0 h 812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127934" h="8127934">
                <a:moveTo>
                  <a:pt x="194167" y="0"/>
                </a:moveTo>
                <a:lnTo>
                  <a:pt x="7933768" y="0"/>
                </a:lnTo>
                <a:cubicBezTo>
                  <a:pt x="7989458" y="0"/>
                  <a:pt x="8017682" y="0"/>
                  <a:pt x="8047784" y="9407"/>
                </a:cubicBezTo>
                <a:cubicBezTo>
                  <a:pt x="8080522" y="21449"/>
                  <a:pt x="8106486" y="47413"/>
                  <a:pt x="8118528" y="80151"/>
                </a:cubicBezTo>
                <a:cubicBezTo>
                  <a:pt x="8127934" y="110254"/>
                  <a:pt x="8127934" y="138476"/>
                  <a:pt x="8127934" y="194920"/>
                </a:cubicBezTo>
                <a:lnTo>
                  <a:pt x="8127934" y="7933768"/>
                </a:lnTo>
                <a:cubicBezTo>
                  <a:pt x="8127934" y="7989459"/>
                  <a:pt x="8127934" y="8017681"/>
                  <a:pt x="8118528" y="8047784"/>
                </a:cubicBezTo>
                <a:cubicBezTo>
                  <a:pt x="8106486" y="8080522"/>
                  <a:pt x="8080522" y="8106486"/>
                  <a:pt x="8047784" y="8118528"/>
                </a:cubicBezTo>
                <a:cubicBezTo>
                  <a:pt x="8025208" y="8125583"/>
                  <a:pt x="8003476" y="8127347"/>
                  <a:pt x="7970208" y="8127788"/>
                </a:cubicBezTo>
                <a:lnTo>
                  <a:pt x="7932886" y="8127934"/>
                </a:lnTo>
                <a:lnTo>
                  <a:pt x="193923" y="8127934"/>
                </a:lnTo>
                <a:lnTo>
                  <a:pt x="157091" y="8127788"/>
                </a:lnTo>
                <a:cubicBezTo>
                  <a:pt x="124248" y="8127347"/>
                  <a:pt x="102728" y="8125583"/>
                  <a:pt x="80150" y="8118528"/>
                </a:cubicBezTo>
                <a:cubicBezTo>
                  <a:pt x="47413" y="8106486"/>
                  <a:pt x="21449" y="8080522"/>
                  <a:pt x="9407" y="8047784"/>
                </a:cubicBezTo>
                <a:cubicBezTo>
                  <a:pt x="0" y="8017681"/>
                  <a:pt x="0" y="7989083"/>
                  <a:pt x="0" y="7932639"/>
                </a:cubicBezTo>
                <a:lnTo>
                  <a:pt x="0" y="194168"/>
                </a:lnTo>
                <a:cubicBezTo>
                  <a:pt x="0" y="138476"/>
                  <a:pt x="0" y="110254"/>
                  <a:pt x="9407" y="80151"/>
                </a:cubicBezTo>
                <a:cubicBezTo>
                  <a:pt x="21449" y="47413"/>
                  <a:pt x="47413" y="21449"/>
                  <a:pt x="80150" y="9407"/>
                </a:cubicBezTo>
                <a:cubicBezTo>
                  <a:pt x="109878" y="0"/>
                  <a:pt x="138100" y="0"/>
                  <a:pt x="19416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059304" y="2476500"/>
            <a:ext cx="1905000" cy="1905000"/>
          </a:xfrm>
          <a:custGeom>
            <a:avLst/>
            <a:gdLst>
              <a:gd name="connsiteX0" fmla="*/ 194028 w 3810000"/>
              <a:gd name="connsiteY0" fmla="*/ 0 h 3810000"/>
              <a:gd name="connsiteX1" fmla="*/ 3615972 w 3810000"/>
              <a:gd name="connsiteY1" fmla="*/ 0 h 3810000"/>
              <a:gd name="connsiteX2" fmla="*/ 3729743 w 3810000"/>
              <a:gd name="connsiteY2" fmla="*/ 9525 h 3810000"/>
              <a:gd name="connsiteX3" fmla="*/ 3800475 w 3810000"/>
              <a:gd name="connsiteY3" fmla="*/ 80257 h 3810000"/>
              <a:gd name="connsiteX4" fmla="*/ 3810000 w 3810000"/>
              <a:gd name="connsiteY4" fmla="*/ 194910 h 3810000"/>
              <a:gd name="connsiteX5" fmla="*/ 3810000 w 3810000"/>
              <a:gd name="connsiteY5" fmla="*/ 3615972 h 3810000"/>
              <a:gd name="connsiteX6" fmla="*/ 3800475 w 3810000"/>
              <a:gd name="connsiteY6" fmla="*/ 3729743 h 3810000"/>
              <a:gd name="connsiteX7" fmla="*/ 3729743 w 3810000"/>
              <a:gd name="connsiteY7" fmla="*/ 3800475 h 3810000"/>
              <a:gd name="connsiteX8" fmla="*/ 3615090 w 3810000"/>
              <a:gd name="connsiteY8" fmla="*/ 3810000 h 3810000"/>
              <a:gd name="connsiteX9" fmla="*/ 194028 w 3810000"/>
              <a:gd name="connsiteY9" fmla="*/ 3810000 h 3810000"/>
              <a:gd name="connsiteX10" fmla="*/ 80257 w 3810000"/>
              <a:gd name="connsiteY10" fmla="*/ 3800475 h 3810000"/>
              <a:gd name="connsiteX11" fmla="*/ 9525 w 3810000"/>
              <a:gd name="connsiteY11" fmla="*/ 3729743 h 3810000"/>
              <a:gd name="connsiteX12" fmla="*/ 0 w 3810000"/>
              <a:gd name="connsiteY12" fmla="*/ 3615090 h 3810000"/>
              <a:gd name="connsiteX13" fmla="*/ 0 w 3810000"/>
              <a:gd name="connsiteY13" fmla="*/ 194028 h 3810000"/>
              <a:gd name="connsiteX14" fmla="*/ 9525 w 3810000"/>
              <a:gd name="connsiteY14" fmla="*/ 80257 h 3810000"/>
              <a:gd name="connsiteX15" fmla="*/ 80257 w 3810000"/>
              <a:gd name="connsiteY15" fmla="*/ 9525 h 3810000"/>
              <a:gd name="connsiteX16" fmla="*/ 194028 w 3810000"/>
              <a:gd name="connsiteY1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10000" h="3810000">
                <a:moveTo>
                  <a:pt x="194028" y="0"/>
                </a:moveTo>
                <a:lnTo>
                  <a:pt x="3615972" y="0"/>
                </a:lnTo>
                <a:cubicBezTo>
                  <a:pt x="3671535" y="0"/>
                  <a:pt x="3699757" y="0"/>
                  <a:pt x="3729743" y="9525"/>
                </a:cubicBezTo>
                <a:cubicBezTo>
                  <a:pt x="3762728" y="21520"/>
                  <a:pt x="3788481" y="47272"/>
                  <a:pt x="3800475" y="80257"/>
                </a:cubicBezTo>
                <a:cubicBezTo>
                  <a:pt x="3810000" y="110243"/>
                  <a:pt x="3810000" y="138289"/>
                  <a:pt x="3810000" y="194910"/>
                </a:cubicBezTo>
                <a:lnTo>
                  <a:pt x="3810000" y="3615972"/>
                </a:lnTo>
                <a:cubicBezTo>
                  <a:pt x="3810000" y="3671535"/>
                  <a:pt x="3810000" y="3699757"/>
                  <a:pt x="3800475" y="3729743"/>
                </a:cubicBezTo>
                <a:cubicBezTo>
                  <a:pt x="3788481" y="3762728"/>
                  <a:pt x="3762728" y="3788480"/>
                  <a:pt x="3729743" y="3800475"/>
                </a:cubicBezTo>
                <a:cubicBezTo>
                  <a:pt x="3699757" y="3810000"/>
                  <a:pt x="3671711" y="3810000"/>
                  <a:pt x="3615090" y="3810000"/>
                </a:cubicBezTo>
                <a:lnTo>
                  <a:pt x="194028" y="3810000"/>
                </a:lnTo>
                <a:cubicBezTo>
                  <a:pt x="138465" y="3810000"/>
                  <a:pt x="110243" y="3810000"/>
                  <a:pt x="80257" y="3800475"/>
                </a:cubicBezTo>
                <a:cubicBezTo>
                  <a:pt x="47272" y="3788480"/>
                  <a:pt x="21520" y="3762728"/>
                  <a:pt x="9525" y="3729743"/>
                </a:cubicBezTo>
                <a:cubicBezTo>
                  <a:pt x="0" y="3699757"/>
                  <a:pt x="0" y="3671711"/>
                  <a:pt x="0" y="3615090"/>
                </a:cubicBezTo>
                <a:lnTo>
                  <a:pt x="0" y="194028"/>
                </a:lnTo>
                <a:cubicBezTo>
                  <a:pt x="0" y="138466"/>
                  <a:pt x="0" y="110243"/>
                  <a:pt x="9525" y="80257"/>
                </a:cubicBezTo>
                <a:cubicBezTo>
                  <a:pt x="21520" y="47272"/>
                  <a:pt x="47272" y="21520"/>
                  <a:pt x="80257" y="9525"/>
                </a:cubicBezTo>
                <a:cubicBezTo>
                  <a:pt x="110067" y="0"/>
                  <a:pt x="138289" y="0"/>
                  <a:pt x="1940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118577" y="2476500"/>
            <a:ext cx="1905000" cy="1905000"/>
          </a:xfrm>
          <a:custGeom>
            <a:avLst/>
            <a:gdLst>
              <a:gd name="connsiteX0" fmla="*/ 194028 w 3810000"/>
              <a:gd name="connsiteY0" fmla="*/ 0 h 3810000"/>
              <a:gd name="connsiteX1" fmla="*/ 3615972 w 3810000"/>
              <a:gd name="connsiteY1" fmla="*/ 0 h 3810000"/>
              <a:gd name="connsiteX2" fmla="*/ 3729743 w 3810000"/>
              <a:gd name="connsiteY2" fmla="*/ 9525 h 3810000"/>
              <a:gd name="connsiteX3" fmla="*/ 3800475 w 3810000"/>
              <a:gd name="connsiteY3" fmla="*/ 80257 h 3810000"/>
              <a:gd name="connsiteX4" fmla="*/ 3810000 w 3810000"/>
              <a:gd name="connsiteY4" fmla="*/ 194910 h 3810000"/>
              <a:gd name="connsiteX5" fmla="*/ 3810000 w 3810000"/>
              <a:gd name="connsiteY5" fmla="*/ 3615972 h 3810000"/>
              <a:gd name="connsiteX6" fmla="*/ 3800475 w 3810000"/>
              <a:gd name="connsiteY6" fmla="*/ 3729743 h 3810000"/>
              <a:gd name="connsiteX7" fmla="*/ 3729743 w 3810000"/>
              <a:gd name="connsiteY7" fmla="*/ 3800475 h 3810000"/>
              <a:gd name="connsiteX8" fmla="*/ 3615090 w 3810000"/>
              <a:gd name="connsiteY8" fmla="*/ 3810000 h 3810000"/>
              <a:gd name="connsiteX9" fmla="*/ 194028 w 3810000"/>
              <a:gd name="connsiteY9" fmla="*/ 3810000 h 3810000"/>
              <a:gd name="connsiteX10" fmla="*/ 80257 w 3810000"/>
              <a:gd name="connsiteY10" fmla="*/ 3800475 h 3810000"/>
              <a:gd name="connsiteX11" fmla="*/ 9525 w 3810000"/>
              <a:gd name="connsiteY11" fmla="*/ 3729743 h 3810000"/>
              <a:gd name="connsiteX12" fmla="*/ 0 w 3810000"/>
              <a:gd name="connsiteY12" fmla="*/ 3615090 h 3810000"/>
              <a:gd name="connsiteX13" fmla="*/ 0 w 3810000"/>
              <a:gd name="connsiteY13" fmla="*/ 194028 h 3810000"/>
              <a:gd name="connsiteX14" fmla="*/ 9525 w 3810000"/>
              <a:gd name="connsiteY14" fmla="*/ 80257 h 3810000"/>
              <a:gd name="connsiteX15" fmla="*/ 80257 w 3810000"/>
              <a:gd name="connsiteY15" fmla="*/ 9525 h 3810000"/>
              <a:gd name="connsiteX16" fmla="*/ 194028 w 3810000"/>
              <a:gd name="connsiteY1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10000" h="3810000">
                <a:moveTo>
                  <a:pt x="194028" y="0"/>
                </a:moveTo>
                <a:lnTo>
                  <a:pt x="3615972" y="0"/>
                </a:lnTo>
                <a:cubicBezTo>
                  <a:pt x="3671535" y="0"/>
                  <a:pt x="3699757" y="0"/>
                  <a:pt x="3729743" y="9525"/>
                </a:cubicBezTo>
                <a:cubicBezTo>
                  <a:pt x="3762728" y="21520"/>
                  <a:pt x="3788481" y="47272"/>
                  <a:pt x="3800475" y="80257"/>
                </a:cubicBezTo>
                <a:cubicBezTo>
                  <a:pt x="3810000" y="110243"/>
                  <a:pt x="3810000" y="138289"/>
                  <a:pt x="3810000" y="194910"/>
                </a:cubicBezTo>
                <a:lnTo>
                  <a:pt x="3810000" y="3615972"/>
                </a:lnTo>
                <a:cubicBezTo>
                  <a:pt x="3810000" y="3671535"/>
                  <a:pt x="3810000" y="3699757"/>
                  <a:pt x="3800475" y="3729743"/>
                </a:cubicBezTo>
                <a:cubicBezTo>
                  <a:pt x="3788481" y="3762728"/>
                  <a:pt x="3762728" y="3788480"/>
                  <a:pt x="3729743" y="3800475"/>
                </a:cubicBezTo>
                <a:cubicBezTo>
                  <a:pt x="3699757" y="3810000"/>
                  <a:pt x="3671711" y="3810000"/>
                  <a:pt x="3615090" y="3810000"/>
                </a:cubicBezTo>
                <a:lnTo>
                  <a:pt x="194028" y="3810000"/>
                </a:lnTo>
                <a:cubicBezTo>
                  <a:pt x="138465" y="3810000"/>
                  <a:pt x="110243" y="3810000"/>
                  <a:pt x="80257" y="3800475"/>
                </a:cubicBezTo>
                <a:cubicBezTo>
                  <a:pt x="47272" y="3788480"/>
                  <a:pt x="21520" y="3762728"/>
                  <a:pt x="9525" y="3729743"/>
                </a:cubicBezTo>
                <a:cubicBezTo>
                  <a:pt x="0" y="3699757"/>
                  <a:pt x="0" y="3671711"/>
                  <a:pt x="0" y="3615090"/>
                </a:cubicBezTo>
                <a:lnTo>
                  <a:pt x="0" y="194028"/>
                </a:lnTo>
                <a:cubicBezTo>
                  <a:pt x="0" y="138466"/>
                  <a:pt x="0" y="110243"/>
                  <a:pt x="9525" y="80257"/>
                </a:cubicBezTo>
                <a:cubicBezTo>
                  <a:pt x="21520" y="47272"/>
                  <a:pt x="47272" y="21520"/>
                  <a:pt x="80257" y="9525"/>
                </a:cubicBezTo>
                <a:cubicBezTo>
                  <a:pt x="110067" y="0"/>
                  <a:pt x="138289" y="0"/>
                  <a:pt x="1940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10296525" y="2476500"/>
            <a:ext cx="1905000" cy="1905000"/>
          </a:xfrm>
          <a:custGeom>
            <a:avLst/>
            <a:gdLst>
              <a:gd name="connsiteX0" fmla="*/ 194028 w 3810000"/>
              <a:gd name="connsiteY0" fmla="*/ 0 h 3810000"/>
              <a:gd name="connsiteX1" fmla="*/ 3615972 w 3810000"/>
              <a:gd name="connsiteY1" fmla="*/ 0 h 3810000"/>
              <a:gd name="connsiteX2" fmla="*/ 3729743 w 3810000"/>
              <a:gd name="connsiteY2" fmla="*/ 9525 h 3810000"/>
              <a:gd name="connsiteX3" fmla="*/ 3800475 w 3810000"/>
              <a:gd name="connsiteY3" fmla="*/ 80257 h 3810000"/>
              <a:gd name="connsiteX4" fmla="*/ 3810000 w 3810000"/>
              <a:gd name="connsiteY4" fmla="*/ 194910 h 3810000"/>
              <a:gd name="connsiteX5" fmla="*/ 3810000 w 3810000"/>
              <a:gd name="connsiteY5" fmla="*/ 3615972 h 3810000"/>
              <a:gd name="connsiteX6" fmla="*/ 3800475 w 3810000"/>
              <a:gd name="connsiteY6" fmla="*/ 3729743 h 3810000"/>
              <a:gd name="connsiteX7" fmla="*/ 3729743 w 3810000"/>
              <a:gd name="connsiteY7" fmla="*/ 3800475 h 3810000"/>
              <a:gd name="connsiteX8" fmla="*/ 3615090 w 3810000"/>
              <a:gd name="connsiteY8" fmla="*/ 3810000 h 3810000"/>
              <a:gd name="connsiteX9" fmla="*/ 194028 w 3810000"/>
              <a:gd name="connsiteY9" fmla="*/ 3810000 h 3810000"/>
              <a:gd name="connsiteX10" fmla="*/ 80257 w 3810000"/>
              <a:gd name="connsiteY10" fmla="*/ 3800475 h 3810000"/>
              <a:gd name="connsiteX11" fmla="*/ 9525 w 3810000"/>
              <a:gd name="connsiteY11" fmla="*/ 3729743 h 3810000"/>
              <a:gd name="connsiteX12" fmla="*/ 0 w 3810000"/>
              <a:gd name="connsiteY12" fmla="*/ 3615090 h 3810000"/>
              <a:gd name="connsiteX13" fmla="*/ 0 w 3810000"/>
              <a:gd name="connsiteY13" fmla="*/ 194028 h 3810000"/>
              <a:gd name="connsiteX14" fmla="*/ 9525 w 3810000"/>
              <a:gd name="connsiteY14" fmla="*/ 80257 h 3810000"/>
              <a:gd name="connsiteX15" fmla="*/ 80257 w 3810000"/>
              <a:gd name="connsiteY15" fmla="*/ 9525 h 3810000"/>
              <a:gd name="connsiteX16" fmla="*/ 194028 w 3810000"/>
              <a:gd name="connsiteY1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10000" h="3810000">
                <a:moveTo>
                  <a:pt x="194028" y="0"/>
                </a:moveTo>
                <a:lnTo>
                  <a:pt x="3615972" y="0"/>
                </a:lnTo>
                <a:cubicBezTo>
                  <a:pt x="3671535" y="0"/>
                  <a:pt x="3699757" y="0"/>
                  <a:pt x="3729743" y="9525"/>
                </a:cubicBezTo>
                <a:cubicBezTo>
                  <a:pt x="3762728" y="21520"/>
                  <a:pt x="3788481" y="47272"/>
                  <a:pt x="3800475" y="80257"/>
                </a:cubicBezTo>
                <a:cubicBezTo>
                  <a:pt x="3810000" y="110243"/>
                  <a:pt x="3810000" y="138289"/>
                  <a:pt x="3810000" y="194910"/>
                </a:cubicBezTo>
                <a:lnTo>
                  <a:pt x="3810000" y="3615972"/>
                </a:lnTo>
                <a:cubicBezTo>
                  <a:pt x="3810000" y="3671535"/>
                  <a:pt x="3810000" y="3699757"/>
                  <a:pt x="3800475" y="3729743"/>
                </a:cubicBezTo>
                <a:cubicBezTo>
                  <a:pt x="3788481" y="3762728"/>
                  <a:pt x="3762728" y="3788480"/>
                  <a:pt x="3729743" y="3800475"/>
                </a:cubicBezTo>
                <a:cubicBezTo>
                  <a:pt x="3699757" y="3810000"/>
                  <a:pt x="3671711" y="3810000"/>
                  <a:pt x="3615090" y="3810000"/>
                </a:cubicBezTo>
                <a:lnTo>
                  <a:pt x="194028" y="3810000"/>
                </a:lnTo>
                <a:cubicBezTo>
                  <a:pt x="138465" y="3810000"/>
                  <a:pt x="110243" y="3810000"/>
                  <a:pt x="80257" y="3800475"/>
                </a:cubicBezTo>
                <a:cubicBezTo>
                  <a:pt x="47272" y="3788480"/>
                  <a:pt x="21520" y="3762728"/>
                  <a:pt x="9525" y="3729743"/>
                </a:cubicBezTo>
                <a:cubicBezTo>
                  <a:pt x="0" y="3699757"/>
                  <a:pt x="0" y="3671711"/>
                  <a:pt x="0" y="3615090"/>
                </a:cubicBezTo>
                <a:lnTo>
                  <a:pt x="0" y="194028"/>
                </a:lnTo>
                <a:cubicBezTo>
                  <a:pt x="0" y="138466"/>
                  <a:pt x="0" y="110243"/>
                  <a:pt x="9525" y="80257"/>
                </a:cubicBezTo>
                <a:cubicBezTo>
                  <a:pt x="21520" y="47272"/>
                  <a:pt x="47272" y="21520"/>
                  <a:pt x="80257" y="9525"/>
                </a:cubicBezTo>
                <a:cubicBezTo>
                  <a:pt x="110067" y="0"/>
                  <a:pt x="138289" y="0"/>
                  <a:pt x="1940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33300595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ain Blank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550996" y="2672974"/>
            <a:ext cx="1353312" cy="1353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8286594" y="2672213"/>
            <a:ext cx="1353312" cy="1353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84647" y="2672213"/>
            <a:ext cx="1353312" cy="1353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418099" y="2672213"/>
            <a:ext cx="1353312" cy="1353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851153" y="2672213"/>
            <a:ext cx="1353312" cy="1353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2550996" y="4106062"/>
            <a:ext cx="1353312" cy="1353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8286594" y="4105301"/>
            <a:ext cx="1353312" cy="1353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3984647" y="4105301"/>
            <a:ext cx="1353312" cy="1353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5418099" y="4105301"/>
            <a:ext cx="1353312" cy="1353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851153" y="4105301"/>
            <a:ext cx="1353312" cy="1353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119093617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ain Blank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33909" y="1396206"/>
            <a:ext cx="2184400" cy="40647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818309" y="1396206"/>
            <a:ext cx="2184400" cy="40647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002708" y="1396206"/>
            <a:ext cx="2184400" cy="40647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62295839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ain Blank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159000" y="2489002"/>
            <a:ext cx="3810000" cy="1905001"/>
          </a:xfrm>
          <a:custGeom>
            <a:avLst/>
            <a:gdLst>
              <a:gd name="connsiteX0" fmla="*/ 194028 w 7620000"/>
              <a:gd name="connsiteY0" fmla="*/ 0 h 3810001"/>
              <a:gd name="connsiteX1" fmla="*/ 7425972 w 7620000"/>
              <a:gd name="connsiteY1" fmla="*/ 0 h 3810001"/>
              <a:gd name="connsiteX2" fmla="*/ 7539920 w 7620000"/>
              <a:gd name="connsiteY2" fmla="*/ 9525 h 3810001"/>
              <a:gd name="connsiteX3" fmla="*/ 7610475 w 7620000"/>
              <a:gd name="connsiteY3" fmla="*/ 80257 h 3810001"/>
              <a:gd name="connsiteX4" fmla="*/ 7620000 w 7620000"/>
              <a:gd name="connsiteY4" fmla="*/ 194910 h 3810001"/>
              <a:gd name="connsiteX5" fmla="*/ 7620000 w 7620000"/>
              <a:gd name="connsiteY5" fmla="*/ 3615973 h 3810001"/>
              <a:gd name="connsiteX6" fmla="*/ 7610475 w 7620000"/>
              <a:gd name="connsiteY6" fmla="*/ 3729744 h 3810001"/>
              <a:gd name="connsiteX7" fmla="*/ 7539920 w 7620000"/>
              <a:gd name="connsiteY7" fmla="*/ 3800476 h 3810001"/>
              <a:gd name="connsiteX8" fmla="*/ 7425266 w 7620000"/>
              <a:gd name="connsiteY8" fmla="*/ 3810001 h 3810001"/>
              <a:gd name="connsiteX9" fmla="*/ 194028 w 7620000"/>
              <a:gd name="connsiteY9" fmla="*/ 3810001 h 3810001"/>
              <a:gd name="connsiteX10" fmla="*/ 80081 w 7620000"/>
              <a:gd name="connsiteY10" fmla="*/ 3800476 h 3810001"/>
              <a:gd name="connsiteX11" fmla="*/ 9525 w 7620000"/>
              <a:gd name="connsiteY11" fmla="*/ 3729744 h 3810001"/>
              <a:gd name="connsiteX12" fmla="*/ 0 w 7620000"/>
              <a:gd name="connsiteY12" fmla="*/ 3615091 h 3810001"/>
              <a:gd name="connsiteX13" fmla="*/ 0 w 7620000"/>
              <a:gd name="connsiteY13" fmla="*/ 194028 h 3810001"/>
              <a:gd name="connsiteX14" fmla="*/ 9525 w 7620000"/>
              <a:gd name="connsiteY14" fmla="*/ 80257 h 3810001"/>
              <a:gd name="connsiteX15" fmla="*/ 80081 w 7620000"/>
              <a:gd name="connsiteY15" fmla="*/ 9525 h 3810001"/>
              <a:gd name="connsiteX16" fmla="*/ 194028 w 7620000"/>
              <a:gd name="connsiteY16" fmla="*/ 0 h 38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00" h="3810001">
                <a:moveTo>
                  <a:pt x="194028" y="0"/>
                </a:moveTo>
                <a:lnTo>
                  <a:pt x="7425972" y="0"/>
                </a:lnTo>
                <a:cubicBezTo>
                  <a:pt x="7481711" y="0"/>
                  <a:pt x="7509934" y="0"/>
                  <a:pt x="7539920" y="9525"/>
                </a:cubicBezTo>
                <a:cubicBezTo>
                  <a:pt x="7572728" y="21520"/>
                  <a:pt x="7598480" y="47272"/>
                  <a:pt x="7610475" y="80257"/>
                </a:cubicBezTo>
                <a:cubicBezTo>
                  <a:pt x="7620000" y="110243"/>
                  <a:pt x="7620000" y="138289"/>
                  <a:pt x="7620000" y="194910"/>
                </a:cubicBezTo>
                <a:lnTo>
                  <a:pt x="7620000" y="3615973"/>
                </a:lnTo>
                <a:cubicBezTo>
                  <a:pt x="7620000" y="3671536"/>
                  <a:pt x="7620000" y="3699758"/>
                  <a:pt x="7610475" y="3729744"/>
                </a:cubicBezTo>
                <a:cubicBezTo>
                  <a:pt x="7598480" y="3762729"/>
                  <a:pt x="7572728" y="3788481"/>
                  <a:pt x="7539920" y="3800476"/>
                </a:cubicBezTo>
                <a:cubicBezTo>
                  <a:pt x="7509934" y="3810001"/>
                  <a:pt x="7481711" y="3810001"/>
                  <a:pt x="7425266" y="3810001"/>
                </a:cubicBezTo>
                <a:lnTo>
                  <a:pt x="194028" y="3810001"/>
                </a:lnTo>
                <a:cubicBezTo>
                  <a:pt x="138289" y="3810001"/>
                  <a:pt x="110067" y="3810001"/>
                  <a:pt x="80081" y="3800476"/>
                </a:cubicBezTo>
                <a:cubicBezTo>
                  <a:pt x="47272" y="3788481"/>
                  <a:pt x="21520" y="3762729"/>
                  <a:pt x="9525" y="3729744"/>
                </a:cubicBezTo>
                <a:cubicBezTo>
                  <a:pt x="0" y="3699758"/>
                  <a:pt x="0" y="3671712"/>
                  <a:pt x="0" y="3615091"/>
                </a:cubicBezTo>
                <a:lnTo>
                  <a:pt x="0" y="194028"/>
                </a:lnTo>
                <a:cubicBezTo>
                  <a:pt x="0" y="138466"/>
                  <a:pt x="0" y="110243"/>
                  <a:pt x="9525" y="80257"/>
                </a:cubicBezTo>
                <a:cubicBezTo>
                  <a:pt x="21520" y="47272"/>
                  <a:pt x="47272" y="21520"/>
                  <a:pt x="80081" y="9525"/>
                </a:cubicBezTo>
                <a:cubicBezTo>
                  <a:pt x="110067" y="0"/>
                  <a:pt x="138289" y="0"/>
                  <a:pt x="1940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223000" y="2489002"/>
            <a:ext cx="3810000" cy="1905001"/>
          </a:xfrm>
          <a:custGeom>
            <a:avLst/>
            <a:gdLst>
              <a:gd name="connsiteX0" fmla="*/ 194028 w 7620000"/>
              <a:gd name="connsiteY0" fmla="*/ 0 h 3810001"/>
              <a:gd name="connsiteX1" fmla="*/ 7425972 w 7620000"/>
              <a:gd name="connsiteY1" fmla="*/ 0 h 3810001"/>
              <a:gd name="connsiteX2" fmla="*/ 7539920 w 7620000"/>
              <a:gd name="connsiteY2" fmla="*/ 9525 h 3810001"/>
              <a:gd name="connsiteX3" fmla="*/ 7610475 w 7620000"/>
              <a:gd name="connsiteY3" fmla="*/ 80257 h 3810001"/>
              <a:gd name="connsiteX4" fmla="*/ 7620000 w 7620000"/>
              <a:gd name="connsiteY4" fmla="*/ 194910 h 3810001"/>
              <a:gd name="connsiteX5" fmla="*/ 7620000 w 7620000"/>
              <a:gd name="connsiteY5" fmla="*/ 3615973 h 3810001"/>
              <a:gd name="connsiteX6" fmla="*/ 7610475 w 7620000"/>
              <a:gd name="connsiteY6" fmla="*/ 3729744 h 3810001"/>
              <a:gd name="connsiteX7" fmla="*/ 7539920 w 7620000"/>
              <a:gd name="connsiteY7" fmla="*/ 3800476 h 3810001"/>
              <a:gd name="connsiteX8" fmla="*/ 7425266 w 7620000"/>
              <a:gd name="connsiteY8" fmla="*/ 3810001 h 3810001"/>
              <a:gd name="connsiteX9" fmla="*/ 194028 w 7620000"/>
              <a:gd name="connsiteY9" fmla="*/ 3810001 h 3810001"/>
              <a:gd name="connsiteX10" fmla="*/ 80081 w 7620000"/>
              <a:gd name="connsiteY10" fmla="*/ 3800476 h 3810001"/>
              <a:gd name="connsiteX11" fmla="*/ 9525 w 7620000"/>
              <a:gd name="connsiteY11" fmla="*/ 3729744 h 3810001"/>
              <a:gd name="connsiteX12" fmla="*/ 0 w 7620000"/>
              <a:gd name="connsiteY12" fmla="*/ 3615091 h 3810001"/>
              <a:gd name="connsiteX13" fmla="*/ 0 w 7620000"/>
              <a:gd name="connsiteY13" fmla="*/ 194028 h 3810001"/>
              <a:gd name="connsiteX14" fmla="*/ 9525 w 7620000"/>
              <a:gd name="connsiteY14" fmla="*/ 80257 h 3810001"/>
              <a:gd name="connsiteX15" fmla="*/ 80081 w 7620000"/>
              <a:gd name="connsiteY15" fmla="*/ 9525 h 3810001"/>
              <a:gd name="connsiteX16" fmla="*/ 194028 w 7620000"/>
              <a:gd name="connsiteY16" fmla="*/ 0 h 38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00" h="3810001">
                <a:moveTo>
                  <a:pt x="194028" y="0"/>
                </a:moveTo>
                <a:lnTo>
                  <a:pt x="7425972" y="0"/>
                </a:lnTo>
                <a:cubicBezTo>
                  <a:pt x="7481711" y="0"/>
                  <a:pt x="7509934" y="0"/>
                  <a:pt x="7539920" y="9525"/>
                </a:cubicBezTo>
                <a:cubicBezTo>
                  <a:pt x="7572728" y="21520"/>
                  <a:pt x="7598480" y="47272"/>
                  <a:pt x="7610475" y="80257"/>
                </a:cubicBezTo>
                <a:cubicBezTo>
                  <a:pt x="7620000" y="110243"/>
                  <a:pt x="7620000" y="138289"/>
                  <a:pt x="7620000" y="194910"/>
                </a:cubicBezTo>
                <a:lnTo>
                  <a:pt x="7620000" y="3615973"/>
                </a:lnTo>
                <a:cubicBezTo>
                  <a:pt x="7620000" y="3671536"/>
                  <a:pt x="7620000" y="3699758"/>
                  <a:pt x="7610475" y="3729744"/>
                </a:cubicBezTo>
                <a:cubicBezTo>
                  <a:pt x="7598480" y="3762729"/>
                  <a:pt x="7572728" y="3788481"/>
                  <a:pt x="7539920" y="3800476"/>
                </a:cubicBezTo>
                <a:cubicBezTo>
                  <a:pt x="7509934" y="3810001"/>
                  <a:pt x="7481711" y="3810001"/>
                  <a:pt x="7425266" y="3810001"/>
                </a:cubicBezTo>
                <a:lnTo>
                  <a:pt x="194028" y="3810001"/>
                </a:lnTo>
                <a:cubicBezTo>
                  <a:pt x="138289" y="3810001"/>
                  <a:pt x="110067" y="3810001"/>
                  <a:pt x="80081" y="3800476"/>
                </a:cubicBezTo>
                <a:cubicBezTo>
                  <a:pt x="47272" y="3788481"/>
                  <a:pt x="21520" y="3762729"/>
                  <a:pt x="9525" y="3729744"/>
                </a:cubicBezTo>
                <a:cubicBezTo>
                  <a:pt x="0" y="3699758"/>
                  <a:pt x="0" y="3671712"/>
                  <a:pt x="0" y="3615091"/>
                </a:cubicBezTo>
                <a:lnTo>
                  <a:pt x="0" y="194028"/>
                </a:lnTo>
                <a:cubicBezTo>
                  <a:pt x="0" y="138466"/>
                  <a:pt x="0" y="110243"/>
                  <a:pt x="9525" y="80257"/>
                </a:cubicBezTo>
                <a:cubicBezTo>
                  <a:pt x="21520" y="47272"/>
                  <a:pt x="47272" y="21520"/>
                  <a:pt x="80081" y="9525"/>
                </a:cubicBezTo>
                <a:cubicBezTo>
                  <a:pt x="110067" y="0"/>
                  <a:pt x="138289" y="0"/>
                  <a:pt x="1940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352717384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ain Blank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400" cy="243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438400" y="0"/>
            <a:ext cx="2438400" cy="243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876800" y="0"/>
            <a:ext cx="2438400" cy="243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315200" y="0"/>
            <a:ext cx="2438400" cy="243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0"/>
            <a:ext cx="2438400" cy="243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367080032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Main Blank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427497" y="1396603"/>
            <a:ext cx="2000251" cy="20002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491247" y="1396603"/>
            <a:ext cx="2000251" cy="20002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554997" y="1396603"/>
            <a:ext cx="2000251" cy="20002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427497" y="3459262"/>
            <a:ext cx="2000251" cy="20002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491247" y="3459262"/>
            <a:ext cx="2000251" cy="20002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9554997" y="3459261"/>
            <a:ext cx="2000251" cy="20002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127109299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Main Blank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968500" y="1397428"/>
            <a:ext cx="1968500" cy="1968501"/>
          </a:xfrm>
          <a:custGeom>
            <a:avLst/>
            <a:gdLst>
              <a:gd name="connsiteX0" fmla="*/ 97149 w 3937000"/>
              <a:gd name="connsiteY0" fmla="*/ 0 h 3937001"/>
              <a:gd name="connsiteX1" fmla="*/ 3839851 w 3937000"/>
              <a:gd name="connsiteY1" fmla="*/ 0 h 3937001"/>
              <a:gd name="connsiteX2" fmla="*/ 3896901 w 3937000"/>
              <a:gd name="connsiteY2" fmla="*/ 4739 h 3937001"/>
              <a:gd name="connsiteX3" fmla="*/ 3932261 w 3937000"/>
              <a:gd name="connsiteY3" fmla="*/ 40099 h 3937001"/>
              <a:gd name="connsiteX4" fmla="*/ 3937000 w 3937000"/>
              <a:gd name="connsiteY4" fmla="*/ 97696 h 3937001"/>
              <a:gd name="connsiteX5" fmla="*/ 3937000 w 3937000"/>
              <a:gd name="connsiteY5" fmla="*/ 3839852 h 3937001"/>
              <a:gd name="connsiteX6" fmla="*/ 3932261 w 3937000"/>
              <a:gd name="connsiteY6" fmla="*/ 3896902 h 3937001"/>
              <a:gd name="connsiteX7" fmla="*/ 3896901 w 3937000"/>
              <a:gd name="connsiteY7" fmla="*/ 3932262 h 3937001"/>
              <a:gd name="connsiteX8" fmla="*/ 3839304 w 3937000"/>
              <a:gd name="connsiteY8" fmla="*/ 3937001 h 3937001"/>
              <a:gd name="connsiteX9" fmla="*/ 97149 w 3937000"/>
              <a:gd name="connsiteY9" fmla="*/ 3937001 h 3937001"/>
              <a:gd name="connsiteX10" fmla="*/ 40099 w 3937000"/>
              <a:gd name="connsiteY10" fmla="*/ 3932262 h 3937001"/>
              <a:gd name="connsiteX11" fmla="*/ 4739 w 3937000"/>
              <a:gd name="connsiteY11" fmla="*/ 3896902 h 3937001"/>
              <a:gd name="connsiteX12" fmla="*/ 0 w 3937000"/>
              <a:gd name="connsiteY12" fmla="*/ 3839305 h 3937001"/>
              <a:gd name="connsiteX13" fmla="*/ 0 w 3937000"/>
              <a:gd name="connsiteY13" fmla="*/ 97149 h 3937001"/>
              <a:gd name="connsiteX14" fmla="*/ 4739 w 3937000"/>
              <a:gd name="connsiteY14" fmla="*/ 40099 h 3937001"/>
              <a:gd name="connsiteX15" fmla="*/ 40099 w 3937000"/>
              <a:gd name="connsiteY15" fmla="*/ 4739 h 3937001"/>
              <a:gd name="connsiteX16" fmla="*/ 97149 w 3937000"/>
              <a:gd name="connsiteY16" fmla="*/ 0 h 393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7000" h="3937001">
                <a:moveTo>
                  <a:pt x="97149" y="0"/>
                </a:moveTo>
                <a:lnTo>
                  <a:pt x="3839851" y="0"/>
                </a:lnTo>
                <a:cubicBezTo>
                  <a:pt x="3867556" y="0"/>
                  <a:pt x="3881955" y="0"/>
                  <a:pt x="3896901" y="4739"/>
                </a:cubicBezTo>
                <a:cubicBezTo>
                  <a:pt x="3913305" y="10754"/>
                  <a:pt x="3926246" y="23695"/>
                  <a:pt x="3932261" y="40099"/>
                </a:cubicBezTo>
                <a:cubicBezTo>
                  <a:pt x="3937000" y="55045"/>
                  <a:pt x="3937000" y="69444"/>
                  <a:pt x="3937000" y="97696"/>
                </a:cubicBezTo>
                <a:lnTo>
                  <a:pt x="3937000" y="3839852"/>
                </a:lnTo>
                <a:cubicBezTo>
                  <a:pt x="3937000" y="3867557"/>
                  <a:pt x="3937000" y="3881956"/>
                  <a:pt x="3932261" y="3896902"/>
                </a:cubicBezTo>
                <a:cubicBezTo>
                  <a:pt x="3926246" y="3913306"/>
                  <a:pt x="3913305" y="3926247"/>
                  <a:pt x="3896901" y="3932262"/>
                </a:cubicBezTo>
                <a:cubicBezTo>
                  <a:pt x="3881955" y="3937001"/>
                  <a:pt x="3867556" y="3937001"/>
                  <a:pt x="3839304" y="3937001"/>
                </a:cubicBezTo>
                <a:lnTo>
                  <a:pt x="97149" y="3937001"/>
                </a:lnTo>
                <a:cubicBezTo>
                  <a:pt x="69444" y="3937001"/>
                  <a:pt x="55045" y="3937001"/>
                  <a:pt x="40099" y="3932262"/>
                </a:cubicBezTo>
                <a:cubicBezTo>
                  <a:pt x="23695" y="3926247"/>
                  <a:pt x="10754" y="3913306"/>
                  <a:pt x="4739" y="3896902"/>
                </a:cubicBezTo>
                <a:cubicBezTo>
                  <a:pt x="0" y="3881956"/>
                  <a:pt x="0" y="3867557"/>
                  <a:pt x="0" y="3839305"/>
                </a:cubicBezTo>
                <a:lnTo>
                  <a:pt x="0" y="97149"/>
                </a:lnTo>
                <a:cubicBezTo>
                  <a:pt x="0" y="69444"/>
                  <a:pt x="0" y="55045"/>
                  <a:pt x="4739" y="40099"/>
                </a:cubicBezTo>
                <a:cubicBezTo>
                  <a:pt x="10754" y="23695"/>
                  <a:pt x="23695" y="10754"/>
                  <a:pt x="40099" y="4739"/>
                </a:cubicBezTo>
                <a:cubicBezTo>
                  <a:pt x="55045" y="0"/>
                  <a:pt x="69444" y="0"/>
                  <a:pt x="9714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1397428"/>
            <a:ext cx="1968500" cy="1968501"/>
          </a:xfrm>
          <a:custGeom>
            <a:avLst/>
            <a:gdLst>
              <a:gd name="connsiteX0" fmla="*/ 97149 w 3937000"/>
              <a:gd name="connsiteY0" fmla="*/ 0 h 3937001"/>
              <a:gd name="connsiteX1" fmla="*/ 3839851 w 3937000"/>
              <a:gd name="connsiteY1" fmla="*/ 0 h 3937001"/>
              <a:gd name="connsiteX2" fmla="*/ 3896901 w 3937000"/>
              <a:gd name="connsiteY2" fmla="*/ 4739 h 3937001"/>
              <a:gd name="connsiteX3" fmla="*/ 3932261 w 3937000"/>
              <a:gd name="connsiteY3" fmla="*/ 40099 h 3937001"/>
              <a:gd name="connsiteX4" fmla="*/ 3937000 w 3937000"/>
              <a:gd name="connsiteY4" fmla="*/ 97696 h 3937001"/>
              <a:gd name="connsiteX5" fmla="*/ 3937000 w 3937000"/>
              <a:gd name="connsiteY5" fmla="*/ 3839852 h 3937001"/>
              <a:gd name="connsiteX6" fmla="*/ 3932261 w 3937000"/>
              <a:gd name="connsiteY6" fmla="*/ 3896902 h 3937001"/>
              <a:gd name="connsiteX7" fmla="*/ 3896901 w 3937000"/>
              <a:gd name="connsiteY7" fmla="*/ 3932262 h 3937001"/>
              <a:gd name="connsiteX8" fmla="*/ 3839304 w 3937000"/>
              <a:gd name="connsiteY8" fmla="*/ 3937001 h 3937001"/>
              <a:gd name="connsiteX9" fmla="*/ 97149 w 3937000"/>
              <a:gd name="connsiteY9" fmla="*/ 3937001 h 3937001"/>
              <a:gd name="connsiteX10" fmla="*/ 40099 w 3937000"/>
              <a:gd name="connsiteY10" fmla="*/ 3932262 h 3937001"/>
              <a:gd name="connsiteX11" fmla="*/ 4739 w 3937000"/>
              <a:gd name="connsiteY11" fmla="*/ 3896902 h 3937001"/>
              <a:gd name="connsiteX12" fmla="*/ 0 w 3937000"/>
              <a:gd name="connsiteY12" fmla="*/ 3839305 h 3937001"/>
              <a:gd name="connsiteX13" fmla="*/ 0 w 3937000"/>
              <a:gd name="connsiteY13" fmla="*/ 97149 h 3937001"/>
              <a:gd name="connsiteX14" fmla="*/ 4739 w 3937000"/>
              <a:gd name="connsiteY14" fmla="*/ 40099 h 3937001"/>
              <a:gd name="connsiteX15" fmla="*/ 40099 w 3937000"/>
              <a:gd name="connsiteY15" fmla="*/ 4739 h 3937001"/>
              <a:gd name="connsiteX16" fmla="*/ 97149 w 3937000"/>
              <a:gd name="connsiteY16" fmla="*/ 0 h 393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7000" h="3937001">
                <a:moveTo>
                  <a:pt x="97149" y="0"/>
                </a:moveTo>
                <a:lnTo>
                  <a:pt x="3839851" y="0"/>
                </a:lnTo>
                <a:cubicBezTo>
                  <a:pt x="3867556" y="0"/>
                  <a:pt x="3881955" y="0"/>
                  <a:pt x="3896901" y="4739"/>
                </a:cubicBezTo>
                <a:cubicBezTo>
                  <a:pt x="3913305" y="10754"/>
                  <a:pt x="3926246" y="23695"/>
                  <a:pt x="3932261" y="40099"/>
                </a:cubicBezTo>
                <a:cubicBezTo>
                  <a:pt x="3937000" y="55045"/>
                  <a:pt x="3937000" y="69444"/>
                  <a:pt x="3937000" y="97696"/>
                </a:cubicBezTo>
                <a:lnTo>
                  <a:pt x="3937000" y="3839852"/>
                </a:lnTo>
                <a:cubicBezTo>
                  <a:pt x="3937000" y="3867557"/>
                  <a:pt x="3937000" y="3881956"/>
                  <a:pt x="3932261" y="3896902"/>
                </a:cubicBezTo>
                <a:cubicBezTo>
                  <a:pt x="3926246" y="3913306"/>
                  <a:pt x="3913305" y="3926247"/>
                  <a:pt x="3896901" y="3932262"/>
                </a:cubicBezTo>
                <a:cubicBezTo>
                  <a:pt x="3881955" y="3937001"/>
                  <a:pt x="3867556" y="3937001"/>
                  <a:pt x="3839304" y="3937001"/>
                </a:cubicBezTo>
                <a:lnTo>
                  <a:pt x="97149" y="3937001"/>
                </a:lnTo>
                <a:cubicBezTo>
                  <a:pt x="69444" y="3937001"/>
                  <a:pt x="55045" y="3937001"/>
                  <a:pt x="40099" y="3932262"/>
                </a:cubicBezTo>
                <a:cubicBezTo>
                  <a:pt x="23695" y="3926247"/>
                  <a:pt x="10754" y="3913306"/>
                  <a:pt x="4739" y="3896902"/>
                </a:cubicBezTo>
                <a:cubicBezTo>
                  <a:pt x="0" y="3881956"/>
                  <a:pt x="0" y="3867557"/>
                  <a:pt x="0" y="3839305"/>
                </a:cubicBezTo>
                <a:lnTo>
                  <a:pt x="0" y="97149"/>
                </a:lnTo>
                <a:cubicBezTo>
                  <a:pt x="0" y="69444"/>
                  <a:pt x="0" y="55045"/>
                  <a:pt x="4739" y="40099"/>
                </a:cubicBezTo>
                <a:cubicBezTo>
                  <a:pt x="10754" y="23695"/>
                  <a:pt x="23695" y="10754"/>
                  <a:pt x="40099" y="4739"/>
                </a:cubicBezTo>
                <a:cubicBezTo>
                  <a:pt x="55045" y="0"/>
                  <a:pt x="69444" y="0"/>
                  <a:pt x="9714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6159500" y="1397428"/>
            <a:ext cx="1968500" cy="1968501"/>
          </a:xfrm>
          <a:custGeom>
            <a:avLst/>
            <a:gdLst>
              <a:gd name="connsiteX0" fmla="*/ 97149 w 3937000"/>
              <a:gd name="connsiteY0" fmla="*/ 0 h 3937001"/>
              <a:gd name="connsiteX1" fmla="*/ 3839851 w 3937000"/>
              <a:gd name="connsiteY1" fmla="*/ 0 h 3937001"/>
              <a:gd name="connsiteX2" fmla="*/ 3896901 w 3937000"/>
              <a:gd name="connsiteY2" fmla="*/ 4739 h 3937001"/>
              <a:gd name="connsiteX3" fmla="*/ 3932261 w 3937000"/>
              <a:gd name="connsiteY3" fmla="*/ 40099 h 3937001"/>
              <a:gd name="connsiteX4" fmla="*/ 3937000 w 3937000"/>
              <a:gd name="connsiteY4" fmla="*/ 97696 h 3937001"/>
              <a:gd name="connsiteX5" fmla="*/ 3937000 w 3937000"/>
              <a:gd name="connsiteY5" fmla="*/ 3839852 h 3937001"/>
              <a:gd name="connsiteX6" fmla="*/ 3932261 w 3937000"/>
              <a:gd name="connsiteY6" fmla="*/ 3896902 h 3937001"/>
              <a:gd name="connsiteX7" fmla="*/ 3896901 w 3937000"/>
              <a:gd name="connsiteY7" fmla="*/ 3932262 h 3937001"/>
              <a:gd name="connsiteX8" fmla="*/ 3839304 w 3937000"/>
              <a:gd name="connsiteY8" fmla="*/ 3937001 h 3937001"/>
              <a:gd name="connsiteX9" fmla="*/ 97149 w 3937000"/>
              <a:gd name="connsiteY9" fmla="*/ 3937001 h 3937001"/>
              <a:gd name="connsiteX10" fmla="*/ 40099 w 3937000"/>
              <a:gd name="connsiteY10" fmla="*/ 3932262 h 3937001"/>
              <a:gd name="connsiteX11" fmla="*/ 4739 w 3937000"/>
              <a:gd name="connsiteY11" fmla="*/ 3896902 h 3937001"/>
              <a:gd name="connsiteX12" fmla="*/ 0 w 3937000"/>
              <a:gd name="connsiteY12" fmla="*/ 3839305 h 3937001"/>
              <a:gd name="connsiteX13" fmla="*/ 0 w 3937000"/>
              <a:gd name="connsiteY13" fmla="*/ 97149 h 3937001"/>
              <a:gd name="connsiteX14" fmla="*/ 4739 w 3937000"/>
              <a:gd name="connsiteY14" fmla="*/ 40099 h 3937001"/>
              <a:gd name="connsiteX15" fmla="*/ 40099 w 3937000"/>
              <a:gd name="connsiteY15" fmla="*/ 4739 h 3937001"/>
              <a:gd name="connsiteX16" fmla="*/ 97149 w 3937000"/>
              <a:gd name="connsiteY16" fmla="*/ 0 h 393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7000" h="3937001">
                <a:moveTo>
                  <a:pt x="97149" y="0"/>
                </a:moveTo>
                <a:lnTo>
                  <a:pt x="3839851" y="0"/>
                </a:lnTo>
                <a:cubicBezTo>
                  <a:pt x="3867556" y="0"/>
                  <a:pt x="3881955" y="0"/>
                  <a:pt x="3896901" y="4739"/>
                </a:cubicBezTo>
                <a:cubicBezTo>
                  <a:pt x="3913305" y="10754"/>
                  <a:pt x="3926246" y="23695"/>
                  <a:pt x="3932261" y="40099"/>
                </a:cubicBezTo>
                <a:cubicBezTo>
                  <a:pt x="3937000" y="55045"/>
                  <a:pt x="3937000" y="69444"/>
                  <a:pt x="3937000" y="97696"/>
                </a:cubicBezTo>
                <a:lnTo>
                  <a:pt x="3937000" y="3839852"/>
                </a:lnTo>
                <a:cubicBezTo>
                  <a:pt x="3937000" y="3867557"/>
                  <a:pt x="3937000" y="3881956"/>
                  <a:pt x="3932261" y="3896902"/>
                </a:cubicBezTo>
                <a:cubicBezTo>
                  <a:pt x="3926246" y="3913306"/>
                  <a:pt x="3913305" y="3926247"/>
                  <a:pt x="3896901" y="3932262"/>
                </a:cubicBezTo>
                <a:cubicBezTo>
                  <a:pt x="3881955" y="3937001"/>
                  <a:pt x="3867556" y="3937001"/>
                  <a:pt x="3839304" y="3937001"/>
                </a:cubicBezTo>
                <a:lnTo>
                  <a:pt x="97149" y="3937001"/>
                </a:lnTo>
                <a:cubicBezTo>
                  <a:pt x="69444" y="3937001"/>
                  <a:pt x="55045" y="3937001"/>
                  <a:pt x="40099" y="3932262"/>
                </a:cubicBezTo>
                <a:cubicBezTo>
                  <a:pt x="23695" y="3926247"/>
                  <a:pt x="10754" y="3913306"/>
                  <a:pt x="4739" y="3896902"/>
                </a:cubicBezTo>
                <a:cubicBezTo>
                  <a:pt x="0" y="3881956"/>
                  <a:pt x="0" y="3867557"/>
                  <a:pt x="0" y="3839305"/>
                </a:cubicBezTo>
                <a:lnTo>
                  <a:pt x="0" y="97149"/>
                </a:lnTo>
                <a:cubicBezTo>
                  <a:pt x="0" y="69444"/>
                  <a:pt x="0" y="55045"/>
                  <a:pt x="4739" y="40099"/>
                </a:cubicBezTo>
                <a:cubicBezTo>
                  <a:pt x="10754" y="23695"/>
                  <a:pt x="23695" y="10754"/>
                  <a:pt x="40099" y="4739"/>
                </a:cubicBezTo>
                <a:cubicBezTo>
                  <a:pt x="55045" y="0"/>
                  <a:pt x="69444" y="0"/>
                  <a:pt x="9714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064000" y="3491365"/>
            <a:ext cx="1968500" cy="1968501"/>
          </a:xfrm>
          <a:custGeom>
            <a:avLst/>
            <a:gdLst>
              <a:gd name="connsiteX0" fmla="*/ 97149 w 3937000"/>
              <a:gd name="connsiteY0" fmla="*/ 0 h 3937001"/>
              <a:gd name="connsiteX1" fmla="*/ 3839851 w 3937000"/>
              <a:gd name="connsiteY1" fmla="*/ 0 h 3937001"/>
              <a:gd name="connsiteX2" fmla="*/ 3896901 w 3937000"/>
              <a:gd name="connsiteY2" fmla="*/ 4739 h 3937001"/>
              <a:gd name="connsiteX3" fmla="*/ 3932261 w 3937000"/>
              <a:gd name="connsiteY3" fmla="*/ 40099 h 3937001"/>
              <a:gd name="connsiteX4" fmla="*/ 3937000 w 3937000"/>
              <a:gd name="connsiteY4" fmla="*/ 97696 h 3937001"/>
              <a:gd name="connsiteX5" fmla="*/ 3937000 w 3937000"/>
              <a:gd name="connsiteY5" fmla="*/ 3839852 h 3937001"/>
              <a:gd name="connsiteX6" fmla="*/ 3932261 w 3937000"/>
              <a:gd name="connsiteY6" fmla="*/ 3896902 h 3937001"/>
              <a:gd name="connsiteX7" fmla="*/ 3896901 w 3937000"/>
              <a:gd name="connsiteY7" fmla="*/ 3932262 h 3937001"/>
              <a:gd name="connsiteX8" fmla="*/ 3839304 w 3937000"/>
              <a:gd name="connsiteY8" fmla="*/ 3937001 h 3937001"/>
              <a:gd name="connsiteX9" fmla="*/ 97149 w 3937000"/>
              <a:gd name="connsiteY9" fmla="*/ 3937001 h 3937001"/>
              <a:gd name="connsiteX10" fmla="*/ 40099 w 3937000"/>
              <a:gd name="connsiteY10" fmla="*/ 3932262 h 3937001"/>
              <a:gd name="connsiteX11" fmla="*/ 4739 w 3937000"/>
              <a:gd name="connsiteY11" fmla="*/ 3896902 h 3937001"/>
              <a:gd name="connsiteX12" fmla="*/ 0 w 3937000"/>
              <a:gd name="connsiteY12" fmla="*/ 3839305 h 3937001"/>
              <a:gd name="connsiteX13" fmla="*/ 0 w 3937000"/>
              <a:gd name="connsiteY13" fmla="*/ 97149 h 3937001"/>
              <a:gd name="connsiteX14" fmla="*/ 4739 w 3937000"/>
              <a:gd name="connsiteY14" fmla="*/ 40099 h 3937001"/>
              <a:gd name="connsiteX15" fmla="*/ 40099 w 3937000"/>
              <a:gd name="connsiteY15" fmla="*/ 4739 h 3937001"/>
              <a:gd name="connsiteX16" fmla="*/ 97149 w 3937000"/>
              <a:gd name="connsiteY16" fmla="*/ 0 h 393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7000" h="3937001">
                <a:moveTo>
                  <a:pt x="97149" y="0"/>
                </a:moveTo>
                <a:lnTo>
                  <a:pt x="3839851" y="0"/>
                </a:lnTo>
                <a:cubicBezTo>
                  <a:pt x="3867556" y="0"/>
                  <a:pt x="3881955" y="0"/>
                  <a:pt x="3896901" y="4739"/>
                </a:cubicBezTo>
                <a:cubicBezTo>
                  <a:pt x="3913305" y="10754"/>
                  <a:pt x="3926246" y="23695"/>
                  <a:pt x="3932261" y="40099"/>
                </a:cubicBezTo>
                <a:cubicBezTo>
                  <a:pt x="3937000" y="55045"/>
                  <a:pt x="3937000" y="69444"/>
                  <a:pt x="3937000" y="97696"/>
                </a:cubicBezTo>
                <a:lnTo>
                  <a:pt x="3937000" y="3839852"/>
                </a:lnTo>
                <a:cubicBezTo>
                  <a:pt x="3937000" y="3867557"/>
                  <a:pt x="3937000" y="3881956"/>
                  <a:pt x="3932261" y="3896902"/>
                </a:cubicBezTo>
                <a:cubicBezTo>
                  <a:pt x="3926246" y="3913306"/>
                  <a:pt x="3913305" y="3926247"/>
                  <a:pt x="3896901" y="3932262"/>
                </a:cubicBezTo>
                <a:cubicBezTo>
                  <a:pt x="3881955" y="3937001"/>
                  <a:pt x="3867556" y="3937001"/>
                  <a:pt x="3839304" y="3937001"/>
                </a:cubicBezTo>
                <a:lnTo>
                  <a:pt x="97149" y="3937001"/>
                </a:lnTo>
                <a:cubicBezTo>
                  <a:pt x="69444" y="3937001"/>
                  <a:pt x="55045" y="3937001"/>
                  <a:pt x="40099" y="3932262"/>
                </a:cubicBezTo>
                <a:cubicBezTo>
                  <a:pt x="23695" y="3926247"/>
                  <a:pt x="10754" y="3913306"/>
                  <a:pt x="4739" y="3896902"/>
                </a:cubicBezTo>
                <a:cubicBezTo>
                  <a:pt x="0" y="3881956"/>
                  <a:pt x="0" y="3867557"/>
                  <a:pt x="0" y="3839305"/>
                </a:cubicBezTo>
                <a:lnTo>
                  <a:pt x="0" y="97149"/>
                </a:lnTo>
                <a:cubicBezTo>
                  <a:pt x="0" y="69444"/>
                  <a:pt x="0" y="55045"/>
                  <a:pt x="4739" y="40099"/>
                </a:cubicBezTo>
                <a:cubicBezTo>
                  <a:pt x="10754" y="23695"/>
                  <a:pt x="23695" y="10754"/>
                  <a:pt x="40099" y="4739"/>
                </a:cubicBezTo>
                <a:cubicBezTo>
                  <a:pt x="55045" y="0"/>
                  <a:pt x="69444" y="0"/>
                  <a:pt x="9714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8255000" y="3491365"/>
            <a:ext cx="1968500" cy="1968501"/>
          </a:xfrm>
          <a:custGeom>
            <a:avLst/>
            <a:gdLst>
              <a:gd name="connsiteX0" fmla="*/ 97149 w 3937000"/>
              <a:gd name="connsiteY0" fmla="*/ 0 h 3937001"/>
              <a:gd name="connsiteX1" fmla="*/ 3839851 w 3937000"/>
              <a:gd name="connsiteY1" fmla="*/ 0 h 3937001"/>
              <a:gd name="connsiteX2" fmla="*/ 3896901 w 3937000"/>
              <a:gd name="connsiteY2" fmla="*/ 4739 h 3937001"/>
              <a:gd name="connsiteX3" fmla="*/ 3932261 w 3937000"/>
              <a:gd name="connsiteY3" fmla="*/ 40099 h 3937001"/>
              <a:gd name="connsiteX4" fmla="*/ 3937000 w 3937000"/>
              <a:gd name="connsiteY4" fmla="*/ 97696 h 3937001"/>
              <a:gd name="connsiteX5" fmla="*/ 3937000 w 3937000"/>
              <a:gd name="connsiteY5" fmla="*/ 3839852 h 3937001"/>
              <a:gd name="connsiteX6" fmla="*/ 3932261 w 3937000"/>
              <a:gd name="connsiteY6" fmla="*/ 3896902 h 3937001"/>
              <a:gd name="connsiteX7" fmla="*/ 3896901 w 3937000"/>
              <a:gd name="connsiteY7" fmla="*/ 3932262 h 3937001"/>
              <a:gd name="connsiteX8" fmla="*/ 3839304 w 3937000"/>
              <a:gd name="connsiteY8" fmla="*/ 3937001 h 3937001"/>
              <a:gd name="connsiteX9" fmla="*/ 97149 w 3937000"/>
              <a:gd name="connsiteY9" fmla="*/ 3937001 h 3937001"/>
              <a:gd name="connsiteX10" fmla="*/ 40099 w 3937000"/>
              <a:gd name="connsiteY10" fmla="*/ 3932262 h 3937001"/>
              <a:gd name="connsiteX11" fmla="*/ 4739 w 3937000"/>
              <a:gd name="connsiteY11" fmla="*/ 3896902 h 3937001"/>
              <a:gd name="connsiteX12" fmla="*/ 0 w 3937000"/>
              <a:gd name="connsiteY12" fmla="*/ 3839305 h 3937001"/>
              <a:gd name="connsiteX13" fmla="*/ 0 w 3937000"/>
              <a:gd name="connsiteY13" fmla="*/ 97149 h 3937001"/>
              <a:gd name="connsiteX14" fmla="*/ 4739 w 3937000"/>
              <a:gd name="connsiteY14" fmla="*/ 40099 h 3937001"/>
              <a:gd name="connsiteX15" fmla="*/ 40099 w 3937000"/>
              <a:gd name="connsiteY15" fmla="*/ 4739 h 3937001"/>
              <a:gd name="connsiteX16" fmla="*/ 97149 w 3937000"/>
              <a:gd name="connsiteY16" fmla="*/ 0 h 393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37000" h="3937001">
                <a:moveTo>
                  <a:pt x="97149" y="0"/>
                </a:moveTo>
                <a:lnTo>
                  <a:pt x="3839851" y="0"/>
                </a:lnTo>
                <a:cubicBezTo>
                  <a:pt x="3867556" y="0"/>
                  <a:pt x="3881955" y="0"/>
                  <a:pt x="3896901" y="4739"/>
                </a:cubicBezTo>
                <a:cubicBezTo>
                  <a:pt x="3913305" y="10754"/>
                  <a:pt x="3926246" y="23695"/>
                  <a:pt x="3932261" y="40099"/>
                </a:cubicBezTo>
                <a:cubicBezTo>
                  <a:pt x="3937000" y="55045"/>
                  <a:pt x="3937000" y="69444"/>
                  <a:pt x="3937000" y="97696"/>
                </a:cubicBezTo>
                <a:lnTo>
                  <a:pt x="3937000" y="3839852"/>
                </a:lnTo>
                <a:cubicBezTo>
                  <a:pt x="3937000" y="3867557"/>
                  <a:pt x="3937000" y="3881956"/>
                  <a:pt x="3932261" y="3896902"/>
                </a:cubicBezTo>
                <a:cubicBezTo>
                  <a:pt x="3926246" y="3913306"/>
                  <a:pt x="3913305" y="3926247"/>
                  <a:pt x="3896901" y="3932262"/>
                </a:cubicBezTo>
                <a:cubicBezTo>
                  <a:pt x="3881955" y="3937001"/>
                  <a:pt x="3867556" y="3937001"/>
                  <a:pt x="3839304" y="3937001"/>
                </a:cubicBezTo>
                <a:lnTo>
                  <a:pt x="97149" y="3937001"/>
                </a:lnTo>
                <a:cubicBezTo>
                  <a:pt x="69444" y="3937001"/>
                  <a:pt x="55045" y="3937001"/>
                  <a:pt x="40099" y="3932262"/>
                </a:cubicBezTo>
                <a:cubicBezTo>
                  <a:pt x="23695" y="3926247"/>
                  <a:pt x="10754" y="3913306"/>
                  <a:pt x="4739" y="3896902"/>
                </a:cubicBezTo>
                <a:cubicBezTo>
                  <a:pt x="0" y="3881956"/>
                  <a:pt x="0" y="3867557"/>
                  <a:pt x="0" y="3839305"/>
                </a:cubicBezTo>
                <a:lnTo>
                  <a:pt x="0" y="97149"/>
                </a:lnTo>
                <a:cubicBezTo>
                  <a:pt x="0" y="69444"/>
                  <a:pt x="0" y="55045"/>
                  <a:pt x="4739" y="40099"/>
                </a:cubicBezTo>
                <a:cubicBezTo>
                  <a:pt x="10754" y="23695"/>
                  <a:pt x="23695" y="10754"/>
                  <a:pt x="40099" y="4739"/>
                </a:cubicBezTo>
                <a:cubicBezTo>
                  <a:pt x="55045" y="0"/>
                  <a:pt x="69444" y="0"/>
                  <a:pt x="9714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371769337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Main Blank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Rounded Rectangle"/>
          <p:cNvSpPr/>
          <p:nvPr userDrawn="1"/>
        </p:nvSpPr>
        <p:spPr>
          <a:xfrm>
            <a:off x="5473700" y="1397000"/>
            <a:ext cx="2857500" cy="4064001"/>
          </a:xfrm>
          <a:prstGeom prst="roundRect">
            <a:avLst>
              <a:gd name="adj" fmla="val 2222"/>
            </a:avLst>
          </a:prstGeom>
          <a:solidFill>
            <a:srgbClr val="F6F9FF"/>
          </a:solidFill>
          <a:ln w="12700">
            <a:miter lim="400000"/>
          </a:ln>
          <a:effectLst>
            <a:outerShdw blurRad="190500" dist="50800" dir="2700000" rotWithShape="0">
              <a:srgbClr val="000000">
                <a:alpha val="39951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7" name="Rounded Rectangle"/>
          <p:cNvSpPr/>
          <p:nvPr userDrawn="1"/>
        </p:nvSpPr>
        <p:spPr>
          <a:xfrm>
            <a:off x="8697747" y="1397000"/>
            <a:ext cx="2857501" cy="4064000"/>
          </a:xfrm>
          <a:prstGeom prst="roundRect">
            <a:avLst>
              <a:gd name="adj" fmla="val 2222"/>
            </a:avLst>
          </a:prstGeom>
          <a:solidFill>
            <a:srgbClr val="F6F9FF"/>
          </a:solidFill>
          <a:ln w="12700">
            <a:miter lim="400000"/>
          </a:ln>
          <a:effectLst>
            <a:outerShdw blurRad="190500" dist="50800" dir="2700000" rotWithShape="0">
              <a:srgbClr val="000000">
                <a:alpha val="39951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473700" y="1397001"/>
            <a:ext cx="2857500" cy="3429000"/>
          </a:xfrm>
          <a:custGeom>
            <a:avLst/>
            <a:gdLst>
              <a:gd name="connsiteX0" fmla="*/ 194204 w 5715000"/>
              <a:gd name="connsiteY0" fmla="*/ 0 h 6858000"/>
              <a:gd name="connsiteX1" fmla="*/ 5520796 w 5715000"/>
              <a:gd name="connsiteY1" fmla="*/ 0 h 6858000"/>
              <a:gd name="connsiteX2" fmla="*/ 5634831 w 5715000"/>
              <a:gd name="connsiteY2" fmla="*/ 9525 h 6858000"/>
              <a:gd name="connsiteX3" fmla="*/ 5705475 w 5715000"/>
              <a:gd name="connsiteY3" fmla="*/ 80010 h 6858000"/>
              <a:gd name="connsiteX4" fmla="*/ 5715000 w 5715000"/>
              <a:gd name="connsiteY4" fmla="*/ 194945 h 6858000"/>
              <a:gd name="connsiteX5" fmla="*/ 5715000 w 5715000"/>
              <a:gd name="connsiteY5" fmla="*/ 5588001 h 6858000"/>
              <a:gd name="connsiteX6" fmla="*/ 5715000 w 5715000"/>
              <a:gd name="connsiteY6" fmla="*/ 6664008 h 6858000"/>
              <a:gd name="connsiteX7" fmla="*/ 5715000 w 5715000"/>
              <a:gd name="connsiteY7" fmla="*/ 6858000 h 6858000"/>
              <a:gd name="connsiteX8" fmla="*/ 0 w 5715000"/>
              <a:gd name="connsiteY8" fmla="*/ 6858000 h 6858000"/>
              <a:gd name="connsiteX9" fmla="*/ 0 w 5715000"/>
              <a:gd name="connsiteY9" fmla="*/ 6663056 h 6858000"/>
              <a:gd name="connsiteX10" fmla="*/ 0 w 5715000"/>
              <a:gd name="connsiteY10" fmla="*/ 5588001 h 6858000"/>
              <a:gd name="connsiteX11" fmla="*/ 0 w 5715000"/>
              <a:gd name="connsiteY11" fmla="*/ 193993 h 6858000"/>
              <a:gd name="connsiteX12" fmla="*/ 9525 w 5715000"/>
              <a:gd name="connsiteY12" fmla="*/ 80010 h 6858000"/>
              <a:gd name="connsiteX13" fmla="*/ 80169 w 5715000"/>
              <a:gd name="connsiteY13" fmla="*/ 9525 h 6858000"/>
              <a:gd name="connsiteX14" fmla="*/ 194204 w 5715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5000" h="6858000">
                <a:moveTo>
                  <a:pt x="194204" y="0"/>
                </a:moveTo>
                <a:lnTo>
                  <a:pt x="5520796" y="0"/>
                </a:lnTo>
                <a:cubicBezTo>
                  <a:pt x="5576623" y="0"/>
                  <a:pt x="5604934" y="0"/>
                  <a:pt x="5634831" y="9525"/>
                </a:cubicBezTo>
                <a:cubicBezTo>
                  <a:pt x="5667640" y="21590"/>
                  <a:pt x="5693569" y="47308"/>
                  <a:pt x="5705475" y="80010"/>
                </a:cubicBezTo>
                <a:cubicBezTo>
                  <a:pt x="5715000" y="110173"/>
                  <a:pt x="5715000" y="138430"/>
                  <a:pt x="5715000" y="194945"/>
                </a:cubicBezTo>
                <a:lnTo>
                  <a:pt x="5715000" y="5588001"/>
                </a:lnTo>
                <a:lnTo>
                  <a:pt x="5715000" y="6664008"/>
                </a:lnTo>
                <a:lnTo>
                  <a:pt x="5715000" y="6858000"/>
                </a:lnTo>
                <a:lnTo>
                  <a:pt x="0" y="6858000"/>
                </a:lnTo>
                <a:lnTo>
                  <a:pt x="0" y="6663056"/>
                </a:lnTo>
                <a:lnTo>
                  <a:pt x="0" y="5588001"/>
                </a:lnTo>
                <a:lnTo>
                  <a:pt x="0" y="193993"/>
                </a:lnTo>
                <a:cubicBezTo>
                  <a:pt x="0" y="138430"/>
                  <a:pt x="0" y="110173"/>
                  <a:pt x="9525" y="80010"/>
                </a:cubicBezTo>
                <a:cubicBezTo>
                  <a:pt x="21431" y="47308"/>
                  <a:pt x="47360" y="21590"/>
                  <a:pt x="80169" y="9525"/>
                </a:cubicBezTo>
                <a:cubicBezTo>
                  <a:pt x="110067" y="0"/>
                  <a:pt x="138112" y="0"/>
                  <a:pt x="1942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8697747" y="1397001"/>
            <a:ext cx="2857500" cy="3429000"/>
          </a:xfrm>
          <a:custGeom>
            <a:avLst/>
            <a:gdLst>
              <a:gd name="connsiteX0" fmla="*/ 194204 w 5715000"/>
              <a:gd name="connsiteY0" fmla="*/ 0 h 6858000"/>
              <a:gd name="connsiteX1" fmla="*/ 5520796 w 5715000"/>
              <a:gd name="connsiteY1" fmla="*/ 0 h 6858000"/>
              <a:gd name="connsiteX2" fmla="*/ 5634831 w 5715000"/>
              <a:gd name="connsiteY2" fmla="*/ 9525 h 6858000"/>
              <a:gd name="connsiteX3" fmla="*/ 5705475 w 5715000"/>
              <a:gd name="connsiteY3" fmla="*/ 80010 h 6858000"/>
              <a:gd name="connsiteX4" fmla="*/ 5715000 w 5715000"/>
              <a:gd name="connsiteY4" fmla="*/ 194945 h 6858000"/>
              <a:gd name="connsiteX5" fmla="*/ 5715000 w 5715000"/>
              <a:gd name="connsiteY5" fmla="*/ 5588001 h 6858000"/>
              <a:gd name="connsiteX6" fmla="*/ 5715000 w 5715000"/>
              <a:gd name="connsiteY6" fmla="*/ 6664008 h 6858000"/>
              <a:gd name="connsiteX7" fmla="*/ 5715000 w 5715000"/>
              <a:gd name="connsiteY7" fmla="*/ 6858000 h 6858000"/>
              <a:gd name="connsiteX8" fmla="*/ 0 w 5715000"/>
              <a:gd name="connsiteY8" fmla="*/ 6858000 h 6858000"/>
              <a:gd name="connsiteX9" fmla="*/ 0 w 5715000"/>
              <a:gd name="connsiteY9" fmla="*/ 6663056 h 6858000"/>
              <a:gd name="connsiteX10" fmla="*/ 0 w 5715000"/>
              <a:gd name="connsiteY10" fmla="*/ 5588001 h 6858000"/>
              <a:gd name="connsiteX11" fmla="*/ 0 w 5715000"/>
              <a:gd name="connsiteY11" fmla="*/ 193993 h 6858000"/>
              <a:gd name="connsiteX12" fmla="*/ 9525 w 5715000"/>
              <a:gd name="connsiteY12" fmla="*/ 80010 h 6858000"/>
              <a:gd name="connsiteX13" fmla="*/ 80169 w 5715000"/>
              <a:gd name="connsiteY13" fmla="*/ 9525 h 6858000"/>
              <a:gd name="connsiteX14" fmla="*/ 194204 w 5715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5000" h="6858000">
                <a:moveTo>
                  <a:pt x="194204" y="0"/>
                </a:moveTo>
                <a:lnTo>
                  <a:pt x="5520796" y="0"/>
                </a:lnTo>
                <a:cubicBezTo>
                  <a:pt x="5576623" y="0"/>
                  <a:pt x="5604934" y="0"/>
                  <a:pt x="5634831" y="9525"/>
                </a:cubicBezTo>
                <a:cubicBezTo>
                  <a:pt x="5667640" y="21590"/>
                  <a:pt x="5693569" y="47308"/>
                  <a:pt x="5705475" y="80010"/>
                </a:cubicBezTo>
                <a:cubicBezTo>
                  <a:pt x="5715000" y="110173"/>
                  <a:pt x="5715000" y="138430"/>
                  <a:pt x="5715000" y="194945"/>
                </a:cubicBezTo>
                <a:lnTo>
                  <a:pt x="5715000" y="5588001"/>
                </a:lnTo>
                <a:lnTo>
                  <a:pt x="5715000" y="6664008"/>
                </a:lnTo>
                <a:lnTo>
                  <a:pt x="5715000" y="6858000"/>
                </a:lnTo>
                <a:lnTo>
                  <a:pt x="0" y="6858000"/>
                </a:lnTo>
                <a:lnTo>
                  <a:pt x="0" y="6663056"/>
                </a:lnTo>
                <a:lnTo>
                  <a:pt x="0" y="5588001"/>
                </a:lnTo>
                <a:lnTo>
                  <a:pt x="0" y="193993"/>
                </a:lnTo>
                <a:cubicBezTo>
                  <a:pt x="0" y="138430"/>
                  <a:pt x="0" y="110173"/>
                  <a:pt x="9525" y="80010"/>
                </a:cubicBezTo>
                <a:cubicBezTo>
                  <a:pt x="21431" y="47308"/>
                  <a:pt x="47360" y="21590"/>
                  <a:pt x="80169" y="9525"/>
                </a:cubicBezTo>
                <a:cubicBezTo>
                  <a:pt x="110067" y="0"/>
                  <a:pt x="138112" y="0"/>
                  <a:pt x="1942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63561804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41E2-65EC-4A3D-905A-6B00BCE8B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AAED3-299D-4ABC-BE7C-08F34B054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A84E2-A8F9-41A9-8A77-2B84D065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3D9EB-58B8-4EF7-8772-493207BD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9988D-D1A3-47DD-817F-7F71F8A10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C9CE-C7A6-4F3B-ADF1-D14CE9650D4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26798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Main Blank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Rectangle"/>
          <p:cNvSpPr/>
          <p:nvPr userDrawn="1"/>
        </p:nvSpPr>
        <p:spPr>
          <a:xfrm>
            <a:off x="7315200" y="1397000"/>
            <a:ext cx="2438400" cy="4064000"/>
          </a:xfrm>
          <a:prstGeom prst="rect">
            <a:avLst/>
          </a:prstGeom>
          <a:solidFill>
            <a:srgbClr val="292B3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8" name="Rectangle"/>
          <p:cNvSpPr/>
          <p:nvPr userDrawn="1"/>
        </p:nvSpPr>
        <p:spPr>
          <a:xfrm>
            <a:off x="2438400" y="1397000"/>
            <a:ext cx="2438401" cy="4064000"/>
          </a:xfrm>
          <a:prstGeom prst="rect">
            <a:avLst/>
          </a:prstGeom>
          <a:gradFill>
            <a:gsLst>
              <a:gs pos="0">
                <a:srgbClr val="1AAEC7"/>
              </a:gs>
              <a:gs pos="100000">
                <a:srgbClr val="5C33E6"/>
              </a:gs>
            </a:gsLst>
            <a:lin ang="8418169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1397000"/>
            <a:ext cx="2438400" cy="406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876799" y="1397000"/>
            <a:ext cx="2438400" cy="406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753600" y="1397000"/>
            <a:ext cx="2438400" cy="406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212720867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Main Blank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Rectangle"/>
          <p:cNvSpPr/>
          <p:nvPr userDrawn="1"/>
        </p:nvSpPr>
        <p:spPr>
          <a:xfrm>
            <a:off x="6096000" y="3429397"/>
            <a:ext cx="2730501" cy="2032001"/>
          </a:xfrm>
          <a:prstGeom prst="rect">
            <a:avLst/>
          </a:prstGeom>
          <a:solidFill>
            <a:srgbClr val="292B3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33908" y="1396603"/>
            <a:ext cx="5462092" cy="40647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396603"/>
            <a:ext cx="2728647" cy="20320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825674" y="1396603"/>
            <a:ext cx="2728647" cy="20320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825674" y="3429397"/>
            <a:ext cx="2728647" cy="20320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384832007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Main Blank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Rounded Rectangle"/>
          <p:cNvSpPr/>
          <p:nvPr userDrawn="1"/>
        </p:nvSpPr>
        <p:spPr>
          <a:xfrm>
            <a:off x="6094578" y="1396603"/>
            <a:ext cx="2635251" cy="4064001"/>
          </a:xfrm>
          <a:prstGeom prst="roundRect">
            <a:avLst>
              <a:gd name="adj" fmla="val 2410"/>
            </a:avLst>
          </a:prstGeom>
          <a:gradFill>
            <a:gsLst>
              <a:gs pos="0">
                <a:srgbClr val="C32B48"/>
              </a:gs>
              <a:gs pos="100000">
                <a:srgbClr val="FF4C00"/>
              </a:gs>
            </a:gsLst>
            <a:lin ang="2001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33909" y="1397000"/>
            <a:ext cx="5270500" cy="4063603"/>
          </a:xfrm>
          <a:custGeom>
            <a:avLst/>
            <a:gdLst>
              <a:gd name="connsiteX0" fmla="*/ 194228 w 10541000"/>
              <a:gd name="connsiteY0" fmla="*/ 0 h 8127206"/>
              <a:gd name="connsiteX1" fmla="*/ 10346773 w 10541000"/>
              <a:gd name="connsiteY1" fmla="*/ 0 h 8127206"/>
              <a:gd name="connsiteX2" fmla="*/ 10460967 w 10541000"/>
              <a:gd name="connsiteY2" fmla="*/ 9408 h 8127206"/>
              <a:gd name="connsiteX3" fmla="*/ 10531241 w 10541000"/>
              <a:gd name="connsiteY3" fmla="*/ 80151 h 8127206"/>
              <a:gd name="connsiteX4" fmla="*/ 10540848 w 10541000"/>
              <a:gd name="connsiteY4" fmla="*/ 157410 h 8127206"/>
              <a:gd name="connsiteX5" fmla="*/ 10541000 w 10541000"/>
              <a:gd name="connsiteY5" fmla="*/ 194690 h 8127206"/>
              <a:gd name="connsiteX6" fmla="*/ 10541000 w 10541000"/>
              <a:gd name="connsiteY6" fmla="*/ 7934060 h 8127206"/>
              <a:gd name="connsiteX7" fmla="*/ 10540848 w 10541000"/>
              <a:gd name="connsiteY7" fmla="*/ 7970908 h 8127206"/>
              <a:gd name="connsiteX8" fmla="*/ 10531241 w 10541000"/>
              <a:gd name="connsiteY8" fmla="*/ 8047849 h 8127206"/>
              <a:gd name="connsiteX9" fmla="*/ 10460967 w 10541000"/>
              <a:gd name="connsiteY9" fmla="*/ 8118592 h 8127206"/>
              <a:gd name="connsiteX10" fmla="*/ 10413508 w 10541000"/>
              <a:gd name="connsiteY10" fmla="*/ 8126824 h 8127206"/>
              <a:gd name="connsiteX11" fmla="*/ 10402490 w 10541000"/>
              <a:gd name="connsiteY11" fmla="*/ 8127206 h 8127206"/>
              <a:gd name="connsiteX12" fmla="*/ 138588 w 10541000"/>
              <a:gd name="connsiteY12" fmla="*/ 8127206 h 8127206"/>
              <a:gd name="connsiteX13" fmla="*/ 127615 w 10541000"/>
              <a:gd name="connsiteY13" fmla="*/ 8126824 h 8127206"/>
              <a:gd name="connsiteX14" fmla="*/ 80034 w 10541000"/>
              <a:gd name="connsiteY14" fmla="*/ 8118592 h 8127206"/>
              <a:gd name="connsiteX15" fmla="*/ 9760 w 10541000"/>
              <a:gd name="connsiteY15" fmla="*/ 8047849 h 8127206"/>
              <a:gd name="connsiteX16" fmla="*/ 0 w 10541000"/>
              <a:gd name="connsiteY16" fmla="*/ 7933078 h 8127206"/>
              <a:gd name="connsiteX17" fmla="*/ 0 w 10541000"/>
              <a:gd name="connsiteY17" fmla="*/ 194169 h 8127206"/>
              <a:gd name="connsiteX18" fmla="*/ 9760 w 10541000"/>
              <a:gd name="connsiteY18" fmla="*/ 80151 h 8127206"/>
              <a:gd name="connsiteX19" fmla="*/ 80034 w 10541000"/>
              <a:gd name="connsiteY19" fmla="*/ 9408 h 8127206"/>
              <a:gd name="connsiteX20" fmla="*/ 194228 w 10541000"/>
              <a:gd name="connsiteY20" fmla="*/ 0 h 812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41000" h="8127206">
                <a:moveTo>
                  <a:pt x="194228" y="0"/>
                </a:moveTo>
                <a:lnTo>
                  <a:pt x="10346773" y="0"/>
                </a:lnTo>
                <a:cubicBezTo>
                  <a:pt x="10402406" y="0"/>
                  <a:pt x="10430711" y="0"/>
                  <a:pt x="10460967" y="9408"/>
                </a:cubicBezTo>
                <a:cubicBezTo>
                  <a:pt x="10493664" y="21449"/>
                  <a:pt x="10519529" y="47413"/>
                  <a:pt x="10531241" y="80151"/>
                </a:cubicBezTo>
                <a:cubicBezTo>
                  <a:pt x="10538561" y="102729"/>
                  <a:pt x="10540391" y="124249"/>
                  <a:pt x="10540848" y="157410"/>
                </a:cubicBezTo>
                <a:lnTo>
                  <a:pt x="10541000" y="194690"/>
                </a:lnTo>
                <a:lnTo>
                  <a:pt x="10541000" y="7934060"/>
                </a:lnTo>
                <a:lnTo>
                  <a:pt x="10540848" y="7970908"/>
                </a:lnTo>
                <a:cubicBezTo>
                  <a:pt x="10540391" y="8003752"/>
                  <a:pt x="10538561" y="8025271"/>
                  <a:pt x="10531241" y="8047849"/>
                </a:cubicBezTo>
                <a:cubicBezTo>
                  <a:pt x="10519529" y="8080586"/>
                  <a:pt x="10493664" y="8106551"/>
                  <a:pt x="10460967" y="8118592"/>
                </a:cubicBezTo>
                <a:cubicBezTo>
                  <a:pt x="10445839" y="8123296"/>
                  <a:pt x="10431321" y="8125648"/>
                  <a:pt x="10413508" y="8126824"/>
                </a:cubicBezTo>
                <a:lnTo>
                  <a:pt x="10402490" y="8127206"/>
                </a:lnTo>
                <a:lnTo>
                  <a:pt x="138588" y="8127206"/>
                </a:lnTo>
                <a:lnTo>
                  <a:pt x="127615" y="8126824"/>
                </a:lnTo>
                <a:cubicBezTo>
                  <a:pt x="109802" y="8125648"/>
                  <a:pt x="95162" y="8123296"/>
                  <a:pt x="80034" y="8118592"/>
                </a:cubicBezTo>
                <a:cubicBezTo>
                  <a:pt x="47337" y="8106551"/>
                  <a:pt x="21473" y="8080586"/>
                  <a:pt x="9760" y="8047849"/>
                </a:cubicBezTo>
                <a:cubicBezTo>
                  <a:pt x="0" y="8017745"/>
                  <a:pt x="0" y="7989523"/>
                  <a:pt x="0" y="7933078"/>
                </a:cubicBezTo>
                <a:lnTo>
                  <a:pt x="0" y="194169"/>
                </a:lnTo>
                <a:cubicBezTo>
                  <a:pt x="0" y="138477"/>
                  <a:pt x="0" y="110255"/>
                  <a:pt x="9760" y="80151"/>
                </a:cubicBezTo>
                <a:cubicBezTo>
                  <a:pt x="21473" y="47413"/>
                  <a:pt x="47337" y="21449"/>
                  <a:pt x="80034" y="9408"/>
                </a:cubicBezTo>
                <a:cubicBezTo>
                  <a:pt x="109802" y="0"/>
                  <a:pt x="138107" y="0"/>
                  <a:pt x="1942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8919898" y="1397000"/>
            <a:ext cx="2635349" cy="4063603"/>
          </a:xfrm>
          <a:custGeom>
            <a:avLst/>
            <a:gdLst>
              <a:gd name="connsiteX0" fmla="*/ 193992 w 5270698"/>
              <a:gd name="connsiteY0" fmla="*/ 0 h 8127206"/>
              <a:gd name="connsiteX1" fmla="*/ 5076220 w 5270698"/>
              <a:gd name="connsiteY1" fmla="*/ 0 h 8127206"/>
              <a:gd name="connsiteX2" fmla="*/ 5190174 w 5270698"/>
              <a:gd name="connsiteY2" fmla="*/ 9408 h 8127206"/>
              <a:gd name="connsiteX3" fmla="*/ 5261182 w 5270698"/>
              <a:gd name="connsiteY3" fmla="*/ 80151 h 8127206"/>
              <a:gd name="connsiteX4" fmla="*/ 5269510 w 5270698"/>
              <a:gd name="connsiteY4" fmla="*/ 127659 h 8127206"/>
              <a:gd name="connsiteX5" fmla="*/ 5270698 w 5270698"/>
              <a:gd name="connsiteY5" fmla="*/ 194806 h 8127206"/>
              <a:gd name="connsiteX6" fmla="*/ 5270698 w 5270698"/>
              <a:gd name="connsiteY6" fmla="*/ 7933945 h 8127206"/>
              <a:gd name="connsiteX7" fmla="*/ 5269510 w 5270698"/>
              <a:gd name="connsiteY7" fmla="*/ 8000436 h 8127206"/>
              <a:gd name="connsiteX8" fmla="*/ 5261182 w 5270698"/>
              <a:gd name="connsiteY8" fmla="*/ 8047849 h 8127206"/>
              <a:gd name="connsiteX9" fmla="*/ 5190174 w 5270698"/>
              <a:gd name="connsiteY9" fmla="*/ 8118592 h 8127206"/>
              <a:gd name="connsiteX10" fmla="*/ 5142714 w 5270698"/>
              <a:gd name="connsiteY10" fmla="*/ 8126824 h 8127206"/>
              <a:gd name="connsiteX11" fmla="*/ 5131670 w 5270698"/>
              <a:gd name="connsiteY11" fmla="*/ 8127206 h 8127206"/>
              <a:gd name="connsiteX12" fmla="*/ 138460 w 5270698"/>
              <a:gd name="connsiteY12" fmla="*/ 8127206 h 8127206"/>
              <a:gd name="connsiteX13" fmla="*/ 127528 w 5270698"/>
              <a:gd name="connsiteY13" fmla="*/ 8126824 h 8127206"/>
              <a:gd name="connsiteX14" fmla="*/ 80280 w 5270698"/>
              <a:gd name="connsiteY14" fmla="*/ 8118592 h 8127206"/>
              <a:gd name="connsiteX15" fmla="*/ 9516 w 5270698"/>
              <a:gd name="connsiteY15" fmla="*/ 8047849 h 8127206"/>
              <a:gd name="connsiteX16" fmla="*/ 0 w 5270698"/>
              <a:gd name="connsiteY16" fmla="*/ 7933078 h 8127206"/>
              <a:gd name="connsiteX17" fmla="*/ 0 w 5270698"/>
              <a:gd name="connsiteY17" fmla="*/ 194169 h 8127206"/>
              <a:gd name="connsiteX18" fmla="*/ 9516 w 5270698"/>
              <a:gd name="connsiteY18" fmla="*/ 80151 h 8127206"/>
              <a:gd name="connsiteX19" fmla="*/ 80280 w 5270698"/>
              <a:gd name="connsiteY19" fmla="*/ 9408 h 8127206"/>
              <a:gd name="connsiteX20" fmla="*/ 193992 w 5270698"/>
              <a:gd name="connsiteY20" fmla="*/ 0 h 812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70698" h="8127206">
                <a:moveTo>
                  <a:pt x="193992" y="0"/>
                </a:moveTo>
                <a:lnTo>
                  <a:pt x="5076220" y="0"/>
                </a:lnTo>
                <a:cubicBezTo>
                  <a:pt x="5131856" y="0"/>
                  <a:pt x="5160160" y="0"/>
                  <a:pt x="5190174" y="9408"/>
                </a:cubicBezTo>
                <a:cubicBezTo>
                  <a:pt x="5222872" y="21449"/>
                  <a:pt x="5249226" y="47413"/>
                  <a:pt x="5261182" y="80151"/>
                </a:cubicBezTo>
                <a:cubicBezTo>
                  <a:pt x="5265940" y="95203"/>
                  <a:pt x="5268320" y="109785"/>
                  <a:pt x="5269510" y="127659"/>
                </a:cubicBezTo>
                <a:lnTo>
                  <a:pt x="5270698" y="194806"/>
                </a:lnTo>
                <a:lnTo>
                  <a:pt x="5270698" y="7933945"/>
                </a:lnTo>
                <a:lnTo>
                  <a:pt x="5269510" y="8000436"/>
                </a:lnTo>
                <a:cubicBezTo>
                  <a:pt x="5268320" y="8018215"/>
                  <a:pt x="5265940" y="8032797"/>
                  <a:pt x="5261182" y="8047849"/>
                </a:cubicBezTo>
                <a:cubicBezTo>
                  <a:pt x="5249226" y="8080586"/>
                  <a:pt x="5222872" y="8106551"/>
                  <a:pt x="5190174" y="8118592"/>
                </a:cubicBezTo>
                <a:cubicBezTo>
                  <a:pt x="5175166" y="8123296"/>
                  <a:pt x="5160588" y="8125648"/>
                  <a:pt x="5142714" y="8126824"/>
                </a:cubicBezTo>
                <a:lnTo>
                  <a:pt x="5131670" y="8127206"/>
                </a:lnTo>
                <a:lnTo>
                  <a:pt x="138460" y="8127206"/>
                </a:lnTo>
                <a:lnTo>
                  <a:pt x="127528" y="8126824"/>
                </a:lnTo>
                <a:cubicBezTo>
                  <a:pt x="109806" y="8125648"/>
                  <a:pt x="95288" y="8123296"/>
                  <a:pt x="80280" y="8118592"/>
                </a:cubicBezTo>
                <a:cubicBezTo>
                  <a:pt x="47338" y="8106551"/>
                  <a:pt x="21474" y="8080586"/>
                  <a:pt x="9516" y="8047849"/>
                </a:cubicBezTo>
                <a:cubicBezTo>
                  <a:pt x="0" y="8017745"/>
                  <a:pt x="0" y="7989523"/>
                  <a:pt x="0" y="7933078"/>
                </a:cubicBezTo>
                <a:lnTo>
                  <a:pt x="0" y="194169"/>
                </a:lnTo>
                <a:cubicBezTo>
                  <a:pt x="0" y="138477"/>
                  <a:pt x="0" y="110255"/>
                  <a:pt x="9516" y="80151"/>
                </a:cubicBezTo>
                <a:cubicBezTo>
                  <a:pt x="21474" y="47413"/>
                  <a:pt x="47338" y="21449"/>
                  <a:pt x="80280" y="9408"/>
                </a:cubicBezTo>
                <a:cubicBezTo>
                  <a:pt x="110050" y="0"/>
                  <a:pt x="138112" y="0"/>
                  <a:pt x="19399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342245649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Main Blank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33909" y="2579133"/>
            <a:ext cx="3175000" cy="1905001"/>
          </a:xfrm>
          <a:custGeom>
            <a:avLst/>
            <a:gdLst>
              <a:gd name="connsiteX0" fmla="*/ 177859 w 6350000"/>
              <a:gd name="connsiteY0" fmla="*/ 0 h 3810001"/>
              <a:gd name="connsiteX1" fmla="*/ 6172142 w 6350000"/>
              <a:gd name="connsiteY1" fmla="*/ 0 h 3810001"/>
              <a:gd name="connsiteX2" fmla="*/ 6276506 w 6350000"/>
              <a:gd name="connsiteY2" fmla="*/ 8820 h 3810001"/>
              <a:gd name="connsiteX3" fmla="*/ 6341182 w 6350000"/>
              <a:gd name="connsiteY3" fmla="*/ 73378 h 3810001"/>
              <a:gd name="connsiteX4" fmla="*/ 6349863 w 6350000"/>
              <a:gd name="connsiteY4" fmla="*/ 144146 h 3810001"/>
              <a:gd name="connsiteX5" fmla="*/ 6350000 w 6350000"/>
              <a:gd name="connsiteY5" fmla="*/ 178270 h 3810001"/>
              <a:gd name="connsiteX6" fmla="*/ 6350000 w 6350000"/>
              <a:gd name="connsiteY6" fmla="*/ 3632434 h 3810001"/>
              <a:gd name="connsiteX7" fmla="*/ 6349863 w 6350000"/>
              <a:gd name="connsiteY7" fmla="*/ 3666153 h 3810001"/>
              <a:gd name="connsiteX8" fmla="*/ 6341182 w 6350000"/>
              <a:gd name="connsiteY8" fmla="*/ 3736623 h 3810001"/>
              <a:gd name="connsiteX9" fmla="*/ 6276506 w 6350000"/>
              <a:gd name="connsiteY9" fmla="*/ 3801182 h 3810001"/>
              <a:gd name="connsiteX10" fmla="*/ 6171554 w 6350000"/>
              <a:gd name="connsiteY10" fmla="*/ 3810001 h 3810001"/>
              <a:gd name="connsiteX11" fmla="*/ 177859 w 6350000"/>
              <a:gd name="connsiteY11" fmla="*/ 3810001 h 3810001"/>
              <a:gd name="connsiteX12" fmla="*/ 73496 w 6350000"/>
              <a:gd name="connsiteY12" fmla="*/ 3801182 h 3810001"/>
              <a:gd name="connsiteX13" fmla="*/ 8820 w 6350000"/>
              <a:gd name="connsiteY13" fmla="*/ 3736623 h 3810001"/>
              <a:gd name="connsiteX14" fmla="*/ 0 w 6350000"/>
              <a:gd name="connsiteY14" fmla="*/ 3631496 h 3810001"/>
              <a:gd name="connsiteX15" fmla="*/ 0 w 6350000"/>
              <a:gd name="connsiteY15" fmla="*/ 177800 h 3810001"/>
              <a:gd name="connsiteX16" fmla="*/ 8820 w 6350000"/>
              <a:gd name="connsiteY16" fmla="*/ 73378 h 3810001"/>
              <a:gd name="connsiteX17" fmla="*/ 73496 w 6350000"/>
              <a:gd name="connsiteY17" fmla="*/ 8820 h 3810001"/>
              <a:gd name="connsiteX18" fmla="*/ 177859 w 6350000"/>
              <a:gd name="connsiteY18" fmla="*/ 0 h 38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50000" h="3810001">
                <a:moveTo>
                  <a:pt x="177859" y="0"/>
                </a:moveTo>
                <a:lnTo>
                  <a:pt x="6172142" y="0"/>
                </a:lnTo>
                <a:cubicBezTo>
                  <a:pt x="6223295" y="0"/>
                  <a:pt x="6249166" y="0"/>
                  <a:pt x="6276506" y="8820"/>
                </a:cubicBezTo>
                <a:cubicBezTo>
                  <a:pt x="6306786" y="19756"/>
                  <a:pt x="6330304" y="43392"/>
                  <a:pt x="6341182" y="73378"/>
                </a:cubicBezTo>
                <a:cubicBezTo>
                  <a:pt x="6347796" y="94016"/>
                  <a:pt x="6349450" y="113760"/>
                  <a:pt x="6349863" y="144146"/>
                </a:cubicBezTo>
                <a:lnTo>
                  <a:pt x="6350000" y="178270"/>
                </a:lnTo>
                <a:lnTo>
                  <a:pt x="6350000" y="3632434"/>
                </a:lnTo>
                <a:lnTo>
                  <a:pt x="6349863" y="3666153"/>
                </a:lnTo>
                <a:cubicBezTo>
                  <a:pt x="6349450" y="3696241"/>
                  <a:pt x="6347796" y="3715985"/>
                  <a:pt x="6341182" y="3736623"/>
                </a:cubicBezTo>
                <a:cubicBezTo>
                  <a:pt x="6330304" y="3766609"/>
                  <a:pt x="6306786" y="3790246"/>
                  <a:pt x="6276506" y="3801182"/>
                </a:cubicBezTo>
                <a:cubicBezTo>
                  <a:pt x="6249166" y="3810001"/>
                  <a:pt x="6223295" y="3810001"/>
                  <a:pt x="6171554" y="3810001"/>
                </a:cubicBezTo>
                <a:lnTo>
                  <a:pt x="177859" y="3810001"/>
                </a:lnTo>
                <a:cubicBezTo>
                  <a:pt x="126706" y="3810001"/>
                  <a:pt x="100836" y="3810001"/>
                  <a:pt x="73496" y="3801182"/>
                </a:cubicBezTo>
                <a:cubicBezTo>
                  <a:pt x="43215" y="3790246"/>
                  <a:pt x="19697" y="3766609"/>
                  <a:pt x="8820" y="3736623"/>
                </a:cubicBezTo>
                <a:cubicBezTo>
                  <a:pt x="0" y="3709106"/>
                  <a:pt x="0" y="3683177"/>
                  <a:pt x="0" y="3631496"/>
                </a:cubicBezTo>
                <a:lnTo>
                  <a:pt x="0" y="177800"/>
                </a:lnTo>
                <a:cubicBezTo>
                  <a:pt x="0" y="126824"/>
                  <a:pt x="0" y="100895"/>
                  <a:pt x="8820" y="73378"/>
                </a:cubicBezTo>
                <a:cubicBezTo>
                  <a:pt x="19697" y="43392"/>
                  <a:pt x="43215" y="19756"/>
                  <a:pt x="73496" y="8820"/>
                </a:cubicBezTo>
                <a:cubicBezTo>
                  <a:pt x="100836" y="0"/>
                  <a:pt x="126706" y="0"/>
                  <a:pt x="17785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508500" y="2579133"/>
            <a:ext cx="3175000" cy="1905001"/>
          </a:xfrm>
          <a:custGeom>
            <a:avLst/>
            <a:gdLst>
              <a:gd name="connsiteX0" fmla="*/ 177859 w 6350000"/>
              <a:gd name="connsiteY0" fmla="*/ 0 h 3810001"/>
              <a:gd name="connsiteX1" fmla="*/ 6172142 w 6350000"/>
              <a:gd name="connsiteY1" fmla="*/ 0 h 3810001"/>
              <a:gd name="connsiteX2" fmla="*/ 6276506 w 6350000"/>
              <a:gd name="connsiteY2" fmla="*/ 8820 h 3810001"/>
              <a:gd name="connsiteX3" fmla="*/ 6341182 w 6350000"/>
              <a:gd name="connsiteY3" fmla="*/ 73378 h 3810001"/>
              <a:gd name="connsiteX4" fmla="*/ 6349863 w 6350000"/>
              <a:gd name="connsiteY4" fmla="*/ 144146 h 3810001"/>
              <a:gd name="connsiteX5" fmla="*/ 6350000 w 6350000"/>
              <a:gd name="connsiteY5" fmla="*/ 178270 h 3810001"/>
              <a:gd name="connsiteX6" fmla="*/ 6350000 w 6350000"/>
              <a:gd name="connsiteY6" fmla="*/ 3632434 h 3810001"/>
              <a:gd name="connsiteX7" fmla="*/ 6349863 w 6350000"/>
              <a:gd name="connsiteY7" fmla="*/ 3666153 h 3810001"/>
              <a:gd name="connsiteX8" fmla="*/ 6341182 w 6350000"/>
              <a:gd name="connsiteY8" fmla="*/ 3736623 h 3810001"/>
              <a:gd name="connsiteX9" fmla="*/ 6276506 w 6350000"/>
              <a:gd name="connsiteY9" fmla="*/ 3801182 h 3810001"/>
              <a:gd name="connsiteX10" fmla="*/ 6171554 w 6350000"/>
              <a:gd name="connsiteY10" fmla="*/ 3810001 h 3810001"/>
              <a:gd name="connsiteX11" fmla="*/ 177859 w 6350000"/>
              <a:gd name="connsiteY11" fmla="*/ 3810001 h 3810001"/>
              <a:gd name="connsiteX12" fmla="*/ 73496 w 6350000"/>
              <a:gd name="connsiteY12" fmla="*/ 3801182 h 3810001"/>
              <a:gd name="connsiteX13" fmla="*/ 8820 w 6350000"/>
              <a:gd name="connsiteY13" fmla="*/ 3736623 h 3810001"/>
              <a:gd name="connsiteX14" fmla="*/ 0 w 6350000"/>
              <a:gd name="connsiteY14" fmla="*/ 3631496 h 3810001"/>
              <a:gd name="connsiteX15" fmla="*/ 0 w 6350000"/>
              <a:gd name="connsiteY15" fmla="*/ 177800 h 3810001"/>
              <a:gd name="connsiteX16" fmla="*/ 8820 w 6350000"/>
              <a:gd name="connsiteY16" fmla="*/ 73378 h 3810001"/>
              <a:gd name="connsiteX17" fmla="*/ 73496 w 6350000"/>
              <a:gd name="connsiteY17" fmla="*/ 8820 h 3810001"/>
              <a:gd name="connsiteX18" fmla="*/ 177859 w 6350000"/>
              <a:gd name="connsiteY18" fmla="*/ 0 h 38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50000" h="3810001">
                <a:moveTo>
                  <a:pt x="177859" y="0"/>
                </a:moveTo>
                <a:lnTo>
                  <a:pt x="6172142" y="0"/>
                </a:lnTo>
                <a:cubicBezTo>
                  <a:pt x="6223295" y="0"/>
                  <a:pt x="6249166" y="0"/>
                  <a:pt x="6276506" y="8820"/>
                </a:cubicBezTo>
                <a:cubicBezTo>
                  <a:pt x="6306786" y="19756"/>
                  <a:pt x="6330304" y="43392"/>
                  <a:pt x="6341182" y="73378"/>
                </a:cubicBezTo>
                <a:cubicBezTo>
                  <a:pt x="6347796" y="94016"/>
                  <a:pt x="6349450" y="113760"/>
                  <a:pt x="6349863" y="144146"/>
                </a:cubicBezTo>
                <a:lnTo>
                  <a:pt x="6350000" y="178270"/>
                </a:lnTo>
                <a:lnTo>
                  <a:pt x="6350000" y="3632434"/>
                </a:lnTo>
                <a:lnTo>
                  <a:pt x="6349863" y="3666153"/>
                </a:lnTo>
                <a:cubicBezTo>
                  <a:pt x="6349450" y="3696241"/>
                  <a:pt x="6347796" y="3715985"/>
                  <a:pt x="6341182" y="3736623"/>
                </a:cubicBezTo>
                <a:cubicBezTo>
                  <a:pt x="6330304" y="3766609"/>
                  <a:pt x="6306786" y="3790246"/>
                  <a:pt x="6276506" y="3801182"/>
                </a:cubicBezTo>
                <a:cubicBezTo>
                  <a:pt x="6249166" y="3810001"/>
                  <a:pt x="6223295" y="3810001"/>
                  <a:pt x="6171554" y="3810001"/>
                </a:cubicBezTo>
                <a:lnTo>
                  <a:pt x="177859" y="3810001"/>
                </a:lnTo>
                <a:cubicBezTo>
                  <a:pt x="126706" y="3810001"/>
                  <a:pt x="100836" y="3810001"/>
                  <a:pt x="73496" y="3801182"/>
                </a:cubicBezTo>
                <a:cubicBezTo>
                  <a:pt x="43215" y="3790246"/>
                  <a:pt x="19697" y="3766609"/>
                  <a:pt x="8820" y="3736623"/>
                </a:cubicBezTo>
                <a:cubicBezTo>
                  <a:pt x="0" y="3709106"/>
                  <a:pt x="0" y="3683177"/>
                  <a:pt x="0" y="3631496"/>
                </a:cubicBezTo>
                <a:lnTo>
                  <a:pt x="0" y="177800"/>
                </a:lnTo>
                <a:cubicBezTo>
                  <a:pt x="0" y="126824"/>
                  <a:pt x="0" y="100895"/>
                  <a:pt x="8820" y="73378"/>
                </a:cubicBezTo>
                <a:cubicBezTo>
                  <a:pt x="19697" y="43392"/>
                  <a:pt x="43215" y="19756"/>
                  <a:pt x="73496" y="8820"/>
                </a:cubicBezTo>
                <a:cubicBezTo>
                  <a:pt x="100836" y="0"/>
                  <a:pt x="126706" y="0"/>
                  <a:pt x="17785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380247" y="2579133"/>
            <a:ext cx="3175000" cy="1905001"/>
          </a:xfrm>
          <a:custGeom>
            <a:avLst/>
            <a:gdLst>
              <a:gd name="connsiteX0" fmla="*/ 177859 w 6350000"/>
              <a:gd name="connsiteY0" fmla="*/ 0 h 3810001"/>
              <a:gd name="connsiteX1" fmla="*/ 6172142 w 6350000"/>
              <a:gd name="connsiteY1" fmla="*/ 0 h 3810001"/>
              <a:gd name="connsiteX2" fmla="*/ 6276506 w 6350000"/>
              <a:gd name="connsiteY2" fmla="*/ 8820 h 3810001"/>
              <a:gd name="connsiteX3" fmla="*/ 6341182 w 6350000"/>
              <a:gd name="connsiteY3" fmla="*/ 73378 h 3810001"/>
              <a:gd name="connsiteX4" fmla="*/ 6349863 w 6350000"/>
              <a:gd name="connsiteY4" fmla="*/ 144146 h 3810001"/>
              <a:gd name="connsiteX5" fmla="*/ 6350000 w 6350000"/>
              <a:gd name="connsiteY5" fmla="*/ 178270 h 3810001"/>
              <a:gd name="connsiteX6" fmla="*/ 6350000 w 6350000"/>
              <a:gd name="connsiteY6" fmla="*/ 3632434 h 3810001"/>
              <a:gd name="connsiteX7" fmla="*/ 6349863 w 6350000"/>
              <a:gd name="connsiteY7" fmla="*/ 3666153 h 3810001"/>
              <a:gd name="connsiteX8" fmla="*/ 6341182 w 6350000"/>
              <a:gd name="connsiteY8" fmla="*/ 3736623 h 3810001"/>
              <a:gd name="connsiteX9" fmla="*/ 6276506 w 6350000"/>
              <a:gd name="connsiteY9" fmla="*/ 3801182 h 3810001"/>
              <a:gd name="connsiteX10" fmla="*/ 6171554 w 6350000"/>
              <a:gd name="connsiteY10" fmla="*/ 3810001 h 3810001"/>
              <a:gd name="connsiteX11" fmla="*/ 177859 w 6350000"/>
              <a:gd name="connsiteY11" fmla="*/ 3810001 h 3810001"/>
              <a:gd name="connsiteX12" fmla="*/ 73496 w 6350000"/>
              <a:gd name="connsiteY12" fmla="*/ 3801182 h 3810001"/>
              <a:gd name="connsiteX13" fmla="*/ 8820 w 6350000"/>
              <a:gd name="connsiteY13" fmla="*/ 3736623 h 3810001"/>
              <a:gd name="connsiteX14" fmla="*/ 0 w 6350000"/>
              <a:gd name="connsiteY14" fmla="*/ 3631496 h 3810001"/>
              <a:gd name="connsiteX15" fmla="*/ 0 w 6350000"/>
              <a:gd name="connsiteY15" fmla="*/ 177800 h 3810001"/>
              <a:gd name="connsiteX16" fmla="*/ 8820 w 6350000"/>
              <a:gd name="connsiteY16" fmla="*/ 73378 h 3810001"/>
              <a:gd name="connsiteX17" fmla="*/ 73496 w 6350000"/>
              <a:gd name="connsiteY17" fmla="*/ 8820 h 3810001"/>
              <a:gd name="connsiteX18" fmla="*/ 177859 w 6350000"/>
              <a:gd name="connsiteY18" fmla="*/ 0 h 38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50000" h="3810001">
                <a:moveTo>
                  <a:pt x="177859" y="0"/>
                </a:moveTo>
                <a:lnTo>
                  <a:pt x="6172142" y="0"/>
                </a:lnTo>
                <a:cubicBezTo>
                  <a:pt x="6223295" y="0"/>
                  <a:pt x="6249166" y="0"/>
                  <a:pt x="6276506" y="8820"/>
                </a:cubicBezTo>
                <a:cubicBezTo>
                  <a:pt x="6306786" y="19756"/>
                  <a:pt x="6330304" y="43392"/>
                  <a:pt x="6341182" y="73378"/>
                </a:cubicBezTo>
                <a:cubicBezTo>
                  <a:pt x="6347796" y="94016"/>
                  <a:pt x="6349450" y="113760"/>
                  <a:pt x="6349863" y="144146"/>
                </a:cubicBezTo>
                <a:lnTo>
                  <a:pt x="6350000" y="178270"/>
                </a:lnTo>
                <a:lnTo>
                  <a:pt x="6350000" y="3632434"/>
                </a:lnTo>
                <a:lnTo>
                  <a:pt x="6349863" y="3666153"/>
                </a:lnTo>
                <a:cubicBezTo>
                  <a:pt x="6349450" y="3696241"/>
                  <a:pt x="6347796" y="3715985"/>
                  <a:pt x="6341182" y="3736623"/>
                </a:cubicBezTo>
                <a:cubicBezTo>
                  <a:pt x="6330304" y="3766609"/>
                  <a:pt x="6306786" y="3790246"/>
                  <a:pt x="6276506" y="3801182"/>
                </a:cubicBezTo>
                <a:cubicBezTo>
                  <a:pt x="6249166" y="3810001"/>
                  <a:pt x="6223295" y="3810001"/>
                  <a:pt x="6171554" y="3810001"/>
                </a:cubicBezTo>
                <a:lnTo>
                  <a:pt x="177859" y="3810001"/>
                </a:lnTo>
                <a:cubicBezTo>
                  <a:pt x="126706" y="3810001"/>
                  <a:pt x="100836" y="3810001"/>
                  <a:pt x="73496" y="3801182"/>
                </a:cubicBezTo>
                <a:cubicBezTo>
                  <a:pt x="43215" y="3790246"/>
                  <a:pt x="19697" y="3766609"/>
                  <a:pt x="8820" y="3736623"/>
                </a:cubicBezTo>
                <a:cubicBezTo>
                  <a:pt x="0" y="3709106"/>
                  <a:pt x="0" y="3683177"/>
                  <a:pt x="0" y="3631496"/>
                </a:cubicBezTo>
                <a:lnTo>
                  <a:pt x="0" y="177800"/>
                </a:lnTo>
                <a:cubicBezTo>
                  <a:pt x="0" y="126824"/>
                  <a:pt x="0" y="100895"/>
                  <a:pt x="8820" y="73378"/>
                </a:cubicBezTo>
                <a:cubicBezTo>
                  <a:pt x="19697" y="43392"/>
                  <a:pt x="43215" y="19756"/>
                  <a:pt x="73496" y="8820"/>
                </a:cubicBezTo>
                <a:cubicBezTo>
                  <a:pt x="100836" y="0"/>
                  <a:pt x="126706" y="0"/>
                  <a:pt x="17785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221664998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Main Blank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286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286001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286000" y="2286001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4572001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2286000" y="4572001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1462896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854509" y="1678564"/>
            <a:ext cx="2482983" cy="34312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1685420282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900012" y="2411505"/>
            <a:ext cx="4042352" cy="25278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131867814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195817" y="3324698"/>
            <a:ext cx="3012877" cy="19057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47068414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652712" y="4772323"/>
            <a:ext cx="7052848" cy="45686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393636489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148085" y="1765225"/>
            <a:ext cx="2438599" cy="32561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289157733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EC8B-E35C-4209-B8B4-CAB8AB32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82E35-1141-4C07-8171-3C5CBA286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EF168-CB95-4637-8403-1A9697AF3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5813A-546F-468F-8A88-64DBB5A2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24839-A0E0-43E4-9590-C52F91EAB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3F2D7-4EE7-4F82-9AD5-77819EF3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C9CE-C7A6-4F3B-ADF1-D14CE9650D4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487188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"/>
          <p:cNvGrpSpPr/>
          <p:nvPr/>
        </p:nvGrpSpPr>
        <p:grpSpPr>
          <a:xfrm>
            <a:off x="10533123" y="6223761"/>
            <a:ext cx="1022125" cy="127001"/>
            <a:chOff x="0" y="0"/>
            <a:chExt cx="2044248" cy="254000"/>
          </a:xfrm>
        </p:grpSpPr>
        <p:sp>
          <p:nvSpPr>
            <p:cNvPr id="41" name="Shape"/>
            <p:cNvSpPr/>
            <p:nvPr/>
          </p:nvSpPr>
          <p:spPr>
            <a:xfrm>
              <a:off x="1814518" y="24589"/>
              <a:ext cx="229731" cy="204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9" h="18498" extrusionOk="0">
                  <a:moveTo>
                    <a:pt x="20457" y="4466"/>
                  </a:moveTo>
                  <a:cubicBezTo>
                    <a:pt x="19314" y="11108"/>
                    <a:pt x="12857" y="16768"/>
                    <a:pt x="10971" y="18039"/>
                  </a:cubicBezTo>
                  <a:cubicBezTo>
                    <a:pt x="9029" y="19367"/>
                    <a:pt x="7257" y="17519"/>
                    <a:pt x="6629" y="16191"/>
                  </a:cubicBezTo>
                  <a:cubicBezTo>
                    <a:pt x="5886" y="14631"/>
                    <a:pt x="3714" y="6199"/>
                    <a:pt x="3143" y="5448"/>
                  </a:cubicBezTo>
                  <a:cubicBezTo>
                    <a:pt x="2571" y="4755"/>
                    <a:pt x="800" y="6199"/>
                    <a:pt x="800" y="6199"/>
                  </a:cubicBezTo>
                  <a:cubicBezTo>
                    <a:pt x="0" y="5044"/>
                    <a:pt x="0" y="5044"/>
                    <a:pt x="0" y="5044"/>
                  </a:cubicBezTo>
                  <a:cubicBezTo>
                    <a:pt x="0" y="5044"/>
                    <a:pt x="3486" y="712"/>
                    <a:pt x="6171" y="193"/>
                  </a:cubicBezTo>
                  <a:cubicBezTo>
                    <a:pt x="8971" y="-385"/>
                    <a:pt x="8971" y="4640"/>
                    <a:pt x="9657" y="7470"/>
                  </a:cubicBezTo>
                  <a:cubicBezTo>
                    <a:pt x="10286" y="10184"/>
                    <a:pt x="10743" y="11686"/>
                    <a:pt x="11314" y="11686"/>
                  </a:cubicBezTo>
                  <a:cubicBezTo>
                    <a:pt x="11886" y="11686"/>
                    <a:pt x="12971" y="10184"/>
                    <a:pt x="14171" y="7874"/>
                  </a:cubicBezTo>
                  <a:cubicBezTo>
                    <a:pt x="15371" y="5564"/>
                    <a:pt x="14114" y="3542"/>
                    <a:pt x="11771" y="4986"/>
                  </a:cubicBezTo>
                  <a:cubicBezTo>
                    <a:pt x="12743" y="-847"/>
                    <a:pt x="21600" y="-2233"/>
                    <a:pt x="20457" y="4466"/>
                  </a:cubicBezTo>
                  <a:close/>
                </a:path>
              </a:pathLst>
            </a:custGeom>
            <a:solidFill>
              <a:srgbClr val="F6F9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 b="0">
                  <a:solidFill>
                    <a:srgbClr val="32363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42" name="Shape"/>
            <p:cNvSpPr/>
            <p:nvPr/>
          </p:nvSpPr>
          <p:spPr>
            <a:xfrm>
              <a:off x="1209196" y="0"/>
              <a:ext cx="19654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1190" extrusionOk="0">
                  <a:moveTo>
                    <a:pt x="8564" y="13990"/>
                  </a:moveTo>
                  <a:cubicBezTo>
                    <a:pt x="7828" y="16955"/>
                    <a:pt x="7026" y="19708"/>
                    <a:pt x="4484" y="21190"/>
                  </a:cubicBezTo>
                  <a:cubicBezTo>
                    <a:pt x="3682" y="16796"/>
                    <a:pt x="5621" y="13461"/>
                    <a:pt x="6491" y="9966"/>
                  </a:cubicBezTo>
                  <a:cubicBezTo>
                    <a:pt x="4952" y="7902"/>
                    <a:pt x="6691" y="3825"/>
                    <a:pt x="9901" y="4831"/>
                  </a:cubicBezTo>
                  <a:cubicBezTo>
                    <a:pt x="13913" y="6049"/>
                    <a:pt x="6491" y="12402"/>
                    <a:pt x="11439" y="13196"/>
                  </a:cubicBezTo>
                  <a:cubicBezTo>
                    <a:pt x="16655" y="14043"/>
                    <a:pt x="18795" y="6049"/>
                    <a:pt x="15585" y="3455"/>
                  </a:cubicBezTo>
                  <a:cubicBezTo>
                    <a:pt x="10904" y="-304"/>
                    <a:pt x="2010" y="3402"/>
                    <a:pt x="3080" y="8749"/>
                  </a:cubicBezTo>
                  <a:cubicBezTo>
                    <a:pt x="3348" y="10072"/>
                    <a:pt x="5086" y="10443"/>
                    <a:pt x="3749" y="12243"/>
                  </a:cubicBezTo>
                  <a:cubicBezTo>
                    <a:pt x="806" y="11714"/>
                    <a:pt x="-63" y="9861"/>
                    <a:pt x="4" y="7372"/>
                  </a:cubicBezTo>
                  <a:cubicBezTo>
                    <a:pt x="204" y="3296"/>
                    <a:pt x="4618" y="490"/>
                    <a:pt x="9099" y="66"/>
                  </a:cubicBezTo>
                  <a:cubicBezTo>
                    <a:pt x="14716" y="-410"/>
                    <a:pt x="19999" y="1708"/>
                    <a:pt x="20668" y="5890"/>
                  </a:cubicBezTo>
                  <a:cubicBezTo>
                    <a:pt x="21537" y="10602"/>
                    <a:pt x="18193" y="15737"/>
                    <a:pt x="12175" y="15366"/>
                  </a:cubicBezTo>
                  <a:cubicBezTo>
                    <a:pt x="10503" y="15261"/>
                    <a:pt x="9834" y="14625"/>
                    <a:pt x="8564" y="13990"/>
                  </a:cubicBezTo>
                  <a:close/>
                </a:path>
              </a:pathLst>
            </a:custGeom>
            <a:solidFill>
              <a:srgbClr val="F6F9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 b="0">
                  <a:solidFill>
                    <a:srgbClr val="32363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43" name="Shape"/>
            <p:cNvSpPr/>
            <p:nvPr/>
          </p:nvSpPr>
          <p:spPr>
            <a:xfrm>
              <a:off x="0" y="12900"/>
              <a:ext cx="127265" cy="22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720"/>
                  </a:moveTo>
                  <a:cubicBezTo>
                    <a:pt x="15444" y="3720"/>
                    <a:pt x="15444" y="3720"/>
                    <a:pt x="15444" y="3720"/>
                  </a:cubicBezTo>
                  <a:cubicBezTo>
                    <a:pt x="14688" y="3720"/>
                    <a:pt x="13824" y="4260"/>
                    <a:pt x="13824" y="4980"/>
                  </a:cubicBezTo>
                  <a:cubicBezTo>
                    <a:pt x="13824" y="7500"/>
                    <a:pt x="13824" y="7500"/>
                    <a:pt x="13824" y="7500"/>
                  </a:cubicBezTo>
                  <a:cubicBezTo>
                    <a:pt x="21600" y="7500"/>
                    <a:pt x="21600" y="7500"/>
                    <a:pt x="21600" y="7500"/>
                  </a:cubicBezTo>
                  <a:cubicBezTo>
                    <a:pt x="21600" y="10980"/>
                    <a:pt x="21600" y="10980"/>
                    <a:pt x="21600" y="10980"/>
                  </a:cubicBezTo>
                  <a:cubicBezTo>
                    <a:pt x="13824" y="10980"/>
                    <a:pt x="13824" y="10980"/>
                    <a:pt x="13824" y="10980"/>
                  </a:cubicBezTo>
                  <a:cubicBezTo>
                    <a:pt x="13824" y="21600"/>
                    <a:pt x="13824" y="21600"/>
                    <a:pt x="13824" y="21600"/>
                  </a:cubicBezTo>
                  <a:cubicBezTo>
                    <a:pt x="6588" y="21600"/>
                    <a:pt x="6588" y="21600"/>
                    <a:pt x="6588" y="21600"/>
                  </a:cubicBezTo>
                  <a:cubicBezTo>
                    <a:pt x="6588" y="10980"/>
                    <a:pt x="6588" y="10980"/>
                    <a:pt x="6588" y="10980"/>
                  </a:cubicBezTo>
                  <a:cubicBezTo>
                    <a:pt x="0" y="10980"/>
                    <a:pt x="0" y="10980"/>
                    <a:pt x="0" y="10980"/>
                  </a:cubicBezTo>
                  <a:cubicBezTo>
                    <a:pt x="0" y="7500"/>
                    <a:pt x="0" y="7500"/>
                    <a:pt x="0" y="7500"/>
                  </a:cubicBezTo>
                  <a:cubicBezTo>
                    <a:pt x="6588" y="7500"/>
                    <a:pt x="6588" y="7500"/>
                    <a:pt x="6588" y="7500"/>
                  </a:cubicBezTo>
                  <a:cubicBezTo>
                    <a:pt x="6588" y="5400"/>
                    <a:pt x="6588" y="5400"/>
                    <a:pt x="6588" y="5400"/>
                  </a:cubicBezTo>
                  <a:cubicBezTo>
                    <a:pt x="6588" y="2400"/>
                    <a:pt x="10260" y="0"/>
                    <a:pt x="15444" y="0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21600" y="3720"/>
                  </a:lnTo>
                  <a:close/>
                </a:path>
              </a:pathLst>
            </a:custGeom>
            <a:solidFill>
              <a:srgbClr val="F6F9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 b="0">
                  <a:solidFill>
                    <a:srgbClr val="32363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44" name="Shape"/>
            <p:cNvSpPr/>
            <p:nvPr/>
          </p:nvSpPr>
          <p:spPr>
            <a:xfrm>
              <a:off x="569254" y="32647"/>
              <a:ext cx="232589" cy="188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601"/>
                  </a:moveTo>
                  <a:cubicBezTo>
                    <a:pt x="20778" y="3034"/>
                    <a:pt x="19957" y="3323"/>
                    <a:pt x="19017" y="3468"/>
                  </a:cubicBezTo>
                  <a:cubicBezTo>
                    <a:pt x="19957" y="2745"/>
                    <a:pt x="20661" y="1734"/>
                    <a:pt x="21013" y="433"/>
                  </a:cubicBezTo>
                  <a:cubicBezTo>
                    <a:pt x="20133" y="1084"/>
                    <a:pt x="19193" y="1517"/>
                    <a:pt x="18196" y="1734"/>
                  </a:cubicBezTo>
                  <a:cubicBezTo>
                    <a:pt x="17374" y="722"/>
                    <a:pt x="16200" y="0"/>
                    <a:pt x="14967" y="0"/>
                  </a:cubicBezTo>
                  <a:cubicBezTo>
                    <a:pt x="12502" y="0"/>
                    <a:pt x="10507" y="2456"/>
                    <a:pt x="10507" y="5490"/>
                  </a:cubicBezTo>
                  <a:cubicBezTo>
                    <a:pt x="10507" y="5924"/>
                    <a:pt x="10565" y="6357"/>
                    <a:pt x="10624" y="6718"/>
                  </a:cubicBezTo>
                  <a:cubicBezTo>
                    <a:pt x="6926" y="6502"/>
                    <a:pt x="3698" y="4334"/>
                    <a:pt x="1467" y="1011"/>
                  </a:cubicBezTo>
                  <a:cubicBezTo>
                    <a:pt x="1115" y="1806"/>
                    <a:pt x="880" y="2745"/>
                    <a:pt x="880" y="3757"/>
                  </a:cubicBezTo>
                  <a:cubicBezTo>
                    <a:pt x="880" y="5635"/>
                    <a:pt x="1643" y="7296"/>
                    <a:pt x="2876" y="8308"/>
                  </a:cubicBezTo>
                  <a:cubicBezTo>
                    <a:pt x="2113" y="8308"/>
                    <a:pt x="1467" y="8019"/>
                    <a:pt x="880" y="7658"/>
                  </a:cubicBezTo>
                  <a:cubicBezTo>
                    <a:pt x="822" y="7658"/>
                    <a:pt x="822" y="7658"/>
                    <a:pt x="822" y="7658"/>
                  </a:cubicBezTo>
                  <a:cubicBezTo>
                    <a:pt x="822" y="10330"/>
                    <a:pt x="2407" y="12570"/>
                    <a:pt x="4402" y="13076"/>
                  </a:cubicBezTo>
                  <a:cubicBezTo>
                    <a:pt x="4050" y="13148"/>
                    <a:pt x="3639" y="13220"/>
                    <a:pt x="3228" y="13220"/>
                  </a:cubicBezTo>
                  <a:cubicBezTo>
                    <a:pt x="2935" y="13220"/>
                    <a:pt x="2700" y="13220"/>
                    <a:pt x="2407" y="13148"/>
                  </a:cubicBezTo>
                  <a:cubicBezTo>
                    <a:pt x="2993" y="15315"/>
                    <a:pt x="4578" y="16904"/>
                    <a:pt x="6515" y="16904"/>
                  </a:cubicBezTo>
                  <a:cubicBezTo>
                    <a:pt x="5048" y="18349"/>
                    <a:pt x="3111" y="19288"/>
                    <a:pt x="1057" y="19288"/>
                  </a:cubicBezTo>
                  <a:cubicBezTo>
                    <a:pt x="704" y="19288"/>
                    <a:pt x="352" y="19216"/>
                    <a:pt x="0" y="19144"/>
                  </a:cubicBezTo>
                  <a:cubicBezTo>
                    <a:pt x="1937" y="20733"/>
                    <a:pt x="4285" y="21600"/>
                    <a:pt x="6750" y="21600"/>
                  </a:cubicBezTo>
                  <a:cubicBezTo>
                    <a:pt x="14909" y="21600"/>
                    <a:pt x="19370" y="13292"/>
                    <a:pt x="19370" y="6140"/>
                  </a:cubicBezTo>
                  <a:cubicBezTo>
                    <a:pt x="19370" y="5852"/>
                    <a:pt x="19370" y="5635"/>
                    <a:pt x="19370" y="5418"/>
                  </a:cubicBezTo>
                  <a:cubicBezTo>
                    <a:pt x="20250" y="4623"/>
                    <a:pt x="21013" y="3684"/>
                    <a:pt x="21600" y="2601"/>
                  </a:cubicBezTo>
                  <a:close/>
                </a:path>
              </a:pathLst>
            </a:custGeom>
            <a:solidFill>
              <a:srgbClr val="F6F9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800" b="0">
                  <a:solidFill>
                    <a:srgbClr val="32363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9" y="583241"/>
            <a:ext cx="176689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270756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1387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62541112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Drag to upload image.</a:t>
            </a:r>
          </a:p>
        </p:txBody>
      </p:sp>
    </p:spTree>
    <p:extLst>
      <p:ext uri="{BB962C8B-B14F-4D97-AF65-F5344CB8AC3E}">
        <p14:creationId xmlns:p14="http://schemas.microsoft.com/office/powerpoint/2010/main" val="182634265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in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3.jpg"/>
          <p:cNvSpPr>
            <a:spLocks noGrp="1"/>
          </p:cNvSpPr>
          <p:nvPr>
            <p:ph type="pic" sz="quarter" idx="13"/>
          </p:nvPr>
        </p:nvSpPr>
        <p:spPr>
          <a:xfrm>
            <a:off x="633908" y="507239"/>
            <a:ext cx="381001" cy="4123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8558" y="583241"/>
            <a:ext cx="176690" cy="2603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56738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B0978C4-B873-954C-8A9C-34EC74DDF7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825" y="1425575"/>
            <a:ext cx="6959600" cy="390525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Montserrat" pitchFamily="2" charset="77"/>
              </a:defRPr>
            </a:lvl1pPr>
          </a:lstStyle>
          <a:p>
            <a:r>
              <a:rPr lang="en-US" dirty="0"/>
              <a:t>Place photo here</a:t>
            </a:r>
          </a:p>
        </p:txBody>
      </p:sp>
    </p:spTree>
    <p:extLst>
      <p:ext uri="{BB962C8B-B14F-4D97-AF65-F5344CB8AC3E}">
        <p14:creationId xmlns:p14="http://schemas.microsoft.com/office/powerpoint/2010/main" val="157723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8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BCC54-8AC9-0B42-B665-527E19B3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2DCDA-09E4-2B44-9DEE-00785D7BA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84891-7BFA-FD44-A041-81B565CF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E0DD2-5FB6-3B43-A59C-4DC4B2C5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152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C928E-2153-42D9-81E5-AB23837C1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48D02-6396-48C9-A804-9F064E022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B0DE9-9ECF-4881-BC25-7571E675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DF9FE-88FA-4848-A75E-27326332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AA549-BA41-4EFC-ACBA-752E2AEA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8ADF7-8DD0-42C8-AA48-8BEDCFD331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7664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8921-63BE-4A89-A964-3C2FC578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2FA11-2FDC-4C85-A4BC-C22086401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8EC21-2298-4835-AB1B-FD8304F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A131-1874-49EC-A202-3CFA8FAF3CD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4B302-713E-4D64-BDAB-7C83CC32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671ED-1968-4333-97E1-E4CB7D8D6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9E04-CBF4-48B3-8334-DFEC23006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87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slid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"/>
          <p:cNvGrpSpPr/>
          <p:nvPr/>
        </p:nvGrpSpPr>
        <p:grpSpPr>
          <a:xfrm>
            <a:off x="735340" y="5841631"/>
            <a:ext cx="3417208" cy="364202"/>
            <a:chOff x="0" y="0"/>
            <a:chExt cx="6834415" cy="728401"/>
          </a:xfrm>
        </p:grpSpPr>
        <p:sp>
          <p:nvSpPr>
            <p:cNvPr id="11" name="Clean"/>
            <p:cNvSpPr txBox="1"/>
            <p:nvPr/>
          </p:nvSpPr>
          <p:spPr>
            <a:xfrm>
              <a:off x="542756" y="0"/>
              <a:ext cx="1377046" cy="72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sz="3400">
                  <a:solidFill>
                    <a:srgbClr val="63A4CF"/>
                  </a:solidFill>
                  <a:latin typeface="Quicksand-SemiBold"/>
                  <a:ea typeface="Quicksand-SemiBold"/>
                  <a:cs typeface="Quicksand-SemiBold"/>
                  <a:sym typeface="Quicksand-SemiBold"/>
                </a:defRPr>
              </a:lvl1pPr>
            </a:lstStyle>
            <a:p>
              <a:r>
                <a:rPr sz="1700" dirty="0">
                  <a:solidFill>
                    <a:schemeClr val="accent1"/>
                  </a:solidFill>
                </a:rPr>
                <a:t>Clean</a:t>
              </a:r>
            </a:p>
          </p:txBody>
        </p:sp>
        <p:sp>
          <p:nvSpPr>
            <p:cNvPr id="12" name="Business Insider - Professional PowerPoint, Keynote, Google Slides"/>
            <p:cNvSpPr txBox="1"/>
            <p:nvPr/>
          </p:nvSpPr>
          <p:spPr>
            <a:xfrm>
              <a:off x="2687184" y="6350"/>
              <a:ext cx="4147231" cy="697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sz="1600" b="0">
                  <a:solidFill>
                    <a:srgbClr val="949495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sz="800"/>
                <a:t>Business Insider - Professional PowerPoint, Keynote, Google Slides</a:t>
              </a:r>
            </a:p>
          </p:txBody>
        </p:sp>
        <p:grpSp>
          <p:nvGrpSpPr>
            <p:cNvPr id="15" name="Group"/>
            <p:cNvGrpSpPr/>
            <p:nvPr/>
          </p:nvGrpSpPr>
          <p:grpSpPr>
            <a:xfrm>
              <a:off x="0" y="103251"/>
              <a:ext cx="466499" cy="466599"/>
              <a:chOff x="0" y="0"/>
              <a:chExt cx="466498" cy="466598"/>
            </a:xfrm>
          </p:grpSpPr>
          <p:sp>
            <p:nvSpPr>
              <p:cNvPr id="13" name="Shape"/>
              <p:cNvSpPr/>
              <p:nvPr/>
            </p:nvSpPr>
            <p:spPr>
              <a:xfrm>
                <a:off x="0" y="0"/>
                <a:ext cx="466499" cy="466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20595" extrusionOk="0">
                    <a:moveTo>
                      <a:pt x="9842" y="0"/>
                    </a:moveTo>
                    <a:cubicBezTo>
                      <a:pt x="7323" y="0"/>
                      <a:pt x="4804" y="1005"/>
                      <a:pt x="2882" y="3015"/>
                    </a:cubicBezTo>
                    <a:cubicBezTo>
                      <a:pt x="-961" y="7037"/>
                      <a:pt x="-961" y="13557"/>
                      <a:pt x="2882" y="17579"/>
                    </a:cubicBezTo>
                    <a:cubicBezTo>
                      <a:pt x="6726" y="21600"/>
                      <a:pt x="12952" y="21600"/>
                      <a:pt x="16796" y="17579"/>
                    </a:cubicBezTo>
                    <a:cubicBezTo>
                      <a:pt x="20639" y="13557"/>
                      <a:pt x="20639" y="7037"/>
                      <a:pt x="16796" y="3015"/>
                    </a:cubicBezTo>
                    <a:cubicBezTo>
                      <a:pt x="14874" y="1005"/>
                      <a:pt x="12360" y="0"/>
                      <a:pt x="9842" y="0"/>
                    </a:cubicBezTo>
                    <a:close/>
                    <a:moveTo>
                      <a:pt x="9842" y="2005"/>
                    </a:moveTo>
                    <a:cubicBezTo>
                      <a:pt x="11870" y="2005"/>
                      <a:pt x="13897" y="2815"/>
                      <a:pt x="15445" y="4434"/>
                    </a:cubicBezTo>
                    <a:cubicBezTo>
                      <a:pt x="18540" y="7672"/>
                      <a:pt x="18540" y="12922"/>
                      <a:pt x="15445" y="16160"/>
                    </a:cubicBezTo>
                    <a:cubicBezTo>
                      <a:pt x="12350" y="19398"/>
                      <a:pt x="7328" y="19398"/>
                      <a:pt x="4233" y="16160"/>
                    </a:cubicBezTo>
                    <a:cubicBezTo>
                      <a:pt x="1138" y="12922"/>
                      <a:pt x="1138" y="7672"/>
                      <a:pt x="4233" y="4434"/>
                    </a:cubicBezTo>
                    <a:cubicBezTo>
                      <a:pt x="5781" y="2815"/>
                      <a:pt x="7813" y="2005"/>
                      <a:pt x="9842" y="20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/>
              </a:p>
            </p:txBody>
          </p:sp>
          <p:sp>
            <p:nvSpPr>
              <p:cNvPr id="14" name="Shape"/>
              <p:cNvSpPr/>
              <p:nvPr/>
            </p:nvSpPr>
            <p:spPr>
              <a:xfrm>
                <a:off x="147207" y="135118"/>
                <a:ext cx="148964" cy="191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3" h="21546" extrusionOk="0">
                    <a:moveTo>
                      <a:pt x="19456" y="1305"/>
                    </a:moveTo>
                    <a:cubicBezTo>
                      <a:pt x="20319" y="1712"/>
                      <a:pt x="20721" y="2554"/>
                      <a:pt x="20423" y="3331"/>
                    </a:cubicBezTo>
                    <a:cubicBezTo>
                      <a:pt x="20010" y="4408"/>
                      <a:pt x="18515" y="4926"/>
                      <a:pt x="17281" y="4420"/>
                    </a:cubicBezTo>
                    <a:cubicBezTo>
                      <a:pt x="15820" y="3795"/>
                      <a:pt x="14288" y="3529"/>
                      <a:pt x="12799" y="3557"/>
                    </a:cubicBezTo>
                    <a:cubicBezTo>
                      <a:pt x="11212" y="3587"/>
                      <a:pt x="9652" y="3967"/>
                      <a:pt x="8361" y="4710"/>
                    </a:cubicBezTo>
                    <a:cubicBezTo>
                      <a:pt x="6078" y="6025"/>
                      <a:pt x="4882" y="8331"/>
                      <a:pt x="4891" y="10900"/>
                    </a:cubicBezTo>
                    <a:cubicBezTo>
                      <a:pt x="4899" y="13412"/>
                      <a:pt x="6084" y="15683"/>
                      <a:pt x="8372" y="16928"/>
                    </a:cubicBezTo>
                    <a:cubicBezTo>
                      <a:pt x="9590" y="17591"/>
                      <a:pt x="11041" y="17913"/>
                      <a:pt x="12509" y="17979"/>
                    </a:cubicBezTo>
                    <a:cubicBezTo>
                      <a:pt x="14067" y="18049"/>
                      <a:pt x="15678" y="17848"/>
                      <a:pt x="17260" y="17320"/>
                    </a:cubicBezTo>
                    <a:cubicBezTo>
                      <a:pt x="18246" y="16780"/>
                      <a:pt x="19583" y="17013"/>
                      <a:pt x="20214" y="17835"/>
                    </a:cubicBezTo>
                    <a:cubicBezTo>
                      <a:pt x="20918" y="18752"/>
                      <a:pt x="20446" y="19966"/>
                      <a:pt x="19224" y="20384"/>
                    </a:cubicBezTo>
                    <a:cubicBezTo>
                      <a:pt x="17158" y="21191"/>
                      <a:pt x="14997" y="21561"/>
                      <a:pt x="12879" y="21545"/>
                    </a:cubicBezTo>
                    <a:cubicBezTo>
                      <a:pt x="10860" y="21530"/>
                      <a:pt x="8872" y="21163"/>
                      <a:pt x="7088" y="20433"/>
                    </a:cubicBezTo>
                    <a:cubicBezTo>
                      <a:pt x="3533" y="18978"/>
                      <a:pt x="922" y="16147"/>
                      <a:pt x="203" y="12616"/>
                    </a:cubicBezTo>
                    <a:cubicBezTo>
                      <a:pt x="-682" y="8275"/>
                      <a:pt x="1387" y="4297"/>
                      <a:pt x="5205" y="2019"/>
                    </a:cubicBezTo>
                    <a:cubicBezTo>
                      <a:pt x="7353" y="737"/>
                      <a:pt x="9970" y="52"/>
                      <a:pt x="12659" y="3"/>
                    </a:cubicBezTo>
                    <a:cubicBezTo>
                      <a:pt x="14911" y="-39"/>
                      <a:pt x="17228" y="367"/>
                      <a:pt x="19456" y="13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/>
              </a:p>
            </p:txBody>
          </p:sp>
        </p:grpSp>
        <p:sp>
          <p:nvSpPr>
            <p:cNvPr id="16" name="Line"/>
            <p:cNvSpPr/>
            <p:nvPr/>
          </p:nvSpPr>
          <p:spPr>
            <a:xfrm>
              <a:off x="2385899" y="139767"/>
              <a:ext cx="1" cy="411848"/>
            </a:xfrm>
            <a:prstGeom prst="line">
              <a:avLst/>
            </a:prstGeom>
            <a:noFill/>
            <a:ln w="25400" cap="flat">
              <a:solidFill>
                <a:srgbClr val="939494">
                  <a:alpha val="29482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6D5590-13DA-0744-8583-78BD274E59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78932" y="1559485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BC92851-7332-604F-B6BF-FDE7D68C9B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6014" y="1559485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46ABD1B5-51C3-CE45-98FC-F654517A34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93096" y="1559485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2DBCEC2B-CD5C-8249-85D0-F24F190F8A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0177" y="1559485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8DEB29CB-BD69-0D41-9164-5361B5B6C3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07260" y="1559485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66B20E9-8C3D-5C49-A131-A9F741510F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78932" y="3215346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9442116-79C9-D343-AA55-6F17205E21F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36014" y="3215346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ADCCE9E-81EF-5042-85DF-1835BB5D7A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93096" y="3215346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01A085FF-2DE9-3F46-B80A-A2E0D220375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0177" y="3215346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4ACAC108-98C1-704E-811B-82684E55DFA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07260" y="3215346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007342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E351-9E29-40C9-86A1-0BA979FE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3F157-65C0-40E9-9EA9-6E86698F9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F18BC-EDAF-47E6-9C29-4298C092C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952ECA-CE17-41E9-8B58-2CF7D9EB6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7D6ED-D9BA-4A7F-997E-FFC05A764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032D3-DFB3-4A5A-B866-99471C7C7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FC0DAB-08AE-49D0-BC1A-E5633B2B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AB78C-8A4F-4DB3-A1EA-2C67DB35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C9CE-C7A6-4F3B-ADF1-D14CE9650D4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908742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62553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EDB832E-EE44-6E44-94B4-B008A72359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78932" y="1559485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C3DEA6-FA2D-A14A-BD85-D617196ED9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6014" y="1559485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E6ED3B7-2458-424A-BA0F-9712B17D01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93096" y="1559485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FD11E3E-00FB-BE40-B8AB-60A2949BD6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0177" y="1559485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79E9850-B9A9-104E-AED9-39C143F015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07260" y="1559485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C85717B-52EF-CB4F-BB87-AB8531CA21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78932" y="3215346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22FDEBD-947D-8D4F-A9A8-964D9FA421A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36014" y="3215346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857AC53-45B6-E548-B2BB-259DAF07B37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93096" y="3215346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CB7F7C6-E649-4943-B38A-8D6E24F71BC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0177" y="3215346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2B697E4-CC71-2F43-806F-0B773E79CF2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07260" y="3215346"/>
            <a:ext cx="1192213" cy="12557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pic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461811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se slide">
    <p:bg>
      <p:bgPr>
        <a:solidFill>
          <a:srgbClr val="F7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982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71BC-DBBA-4743-A9C9-D5FB8C94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DB19BD-6A15-4AD5-94CB-78415AEE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D29AC-7CC2-4266-9A1D-D9FA75FB9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24CBC-E87F-4431-AFB7-98202821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C9CE-C7A6-4F3B-ADF1-D14CE9650D4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6182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FC2D17-67B3-4979-AC33-B37185FFB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96024-D4B2-4329-B9DA-A3956AD2F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D629C-4323-4C82-85CE-2C34D4EC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C9CE-C7A6-4F3B-ADF1-D14CE9650D4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542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53F97-05F6-4C15-9F22-322420984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E2A20-21B7-40B9-8961-3132BA842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6FBF9-5CEF-4D67-91B5-BBFC9C6F9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65219-6247-42EB-81FD-C3B54944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0A509-A4C2-4715-867B-B267BD8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A2672-22AE-42C7-BA88-BC828D40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C9CE-C7A6-4F3B-ADF1-D14CE9650D4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7963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A2EA-BF04-4B28-B301-518C5E0A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DE31A-F2F7-4F40-80C6-DD1E87C53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1438A-67C1-4EAB-AB6B-95C1313EE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3E4D0-D9E3-428F-8822-26EEC64E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18218-5FBC-4CE5-82DF-D36E9A63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E7ACA-33F6-4AFD-9BEB-F49D5A13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C9CE-C7A6-4F3B-ADF1-D14CE9650D4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4635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03CA03-C2EE-4790-AAFD-74DF2DBCD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0C7A6-74CD-48B5-A871-A3550B92E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9E773-26AF-4C0D-8B79-C576AB367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94068-1408-44AB-B502-3CE80E050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96D16-86C0-4C6D-9CD6-1E337F0D8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1C9CE-C7A6-4F3B-ADF1-D14CE9650D4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5300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04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89" r:id="rId36"/>
    <p:sldLayoutId id="2147483790" r:id="rId37"/>
  </p:sldLayoutIdLst>
  <p:transition spd="med"/>
  <p:hf hdr="0" ftr="0" dt="0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Bold"/>
        </a:defRPr>
      </a:lvl1pPr>
      <a:lvl2pPr marL="0" marR="0" indent="1143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Bold"/>
        </a:defRPr>
      </a:lvl2pPr>
      <a:lvl3pPr marL="0" marR="0" indent="2286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Bold"/>
        </a:defRPr>
      </a:lvl3pPr>
      <a:lvl4pPr marL="0" marR="0" indent="3429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Bold"/>
        </a:defRPr>
      </a:lvl4pPr>
      <a:lvl5pPr marL="0" marR="0" indent="4572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Bold"/>
        </a:defRPr>
      </a:lvl5pPr>
      <a:lvl6pPr marL="0" marR="0" indent="5715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Bold"/>
        </a:defRPr>
      </a:lvl6pPr>
      <a:lvl7pPr marL="0" marR="0" indent="6858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Bold"/>
        </a:defRPr>
      </a:lvl7pPr>
      <a:lvl8pPr marL="0" marR="0" indent="8001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Bold"/>
        </a:defRPr>
      </a:lvl8pPr>
      <a:lvl9pPr marL="0" marR="0" indent="914400" algn="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oppins Bold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8975" y="6540500"/>
            <a:ext cx="267702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61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</p:sldLayoutIdLst>
  <p:transition spd="med"/>
  <p:hf hdr="0" ftr="0" dt="0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EBCB818E-B7D4-4560-A250-B7EA659FDFB0}"/>
              </a:ext>
            </a:extLst>
          </p:cNvPr>
          <p:cNvSpPr txBox="1"/>
          <p:nvPr/>
        </p:nvSpPr>
        <p:spPr>
          <a:xfrm>
            <a:off x="4531309" y="2267144"/>
            <a:ext cx="3129382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5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Blockchain &amp;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Agri-trading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Iran Grain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Filipe Pohlmann Gonzaga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6FA67-4455-4F68-8A89-0A28E1BCB922}"/>
              </a:ext>
            </a:extLst>
          </p:cNvPr>
          <p:cNvSpPr txBox="1"/>
          <p:nvPr/>
        </p:nvSpPr>
        <p:spPr>
          <a:xfrm>
            <a:off x="11158559" y="6397675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5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May/22</a:t>
            </a:r>
          </a:p>
        </p:txBody>
      </p:sp>
    </p:spTree>
    <p:extLst>
      <p:ext uri="{BB962C8B-B14F-4D97-AF65-F5344CB8AC3E}">
        <p14:creationId xmlns:p14="http://schemas.microsoft.com/office/powerpoint/2010/main" val="396842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EBCB818E-B7D4-4560-A250-B7EA659FDFB0}"/>
              </a:ext>
            </a:extLst>
          </p:cNvPr>
          <p:cNvSpPr txBox="1"/>
          <p:nvPr/>
        </p:nvSpPr>
        <p:spPr>
          <a:xfrm>
            <a:off x="1363408" y="3105835"/>
            <a:ext cx="946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5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&amp; let’s all get rich by tomorrow</a:t>
            </a:r>
          </a:p>
        </p:txBody>
      </p:sp>
    </p:spTree>
    <p:extLst>
      <p:ext uri="{BB962C8B-B14F-4D97-AF65-F5344CB8AC3E}">
        <p14:creationId xmlns:p14="http://schemas.microsoft.com/office/powerpoint/2010/main" val="334956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EBCB818E-B7D4-4560-A250-B7EA659FDFB0}"/>
              </a:ext>
            </a:extLst>
          </p:cNvPr>
          <p:cNvSpPr txBox="1"/>
          <p:nvPr/>
        </p:nvSpPr>
        <p:spPr>
          <a:xfrm>
            <a:off x="1363408" y="3105835"/>
            <a:ext cx="946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5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Sorry….</a:t>
            </a:r>
          </a:p>
        </p:txBody>
      </p:sp>
    </p:spTree>
    <p:extLst>
      <p:ext uri="{BB962C8B-B14F-4D97-AF65-F5344CB8AC3E}">
        <p14:creationId xmlns:p14="http://schemas.microsoft.com/office/powerpoint/2010/main" val="29100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100">
            <a:extLst>
              <a:ext uri="{FF2B5EF4-FFF2-40B4-BE49-F238E27FC236}">
                <a16:creationId xmlns:a16="http://schemas.microsoft.com/office/drawing/2014/main" id="{8D0891E6-B344-064F-90CA-8077E3C8C0D9}"/>
              </a:ext>
            </a:extLst>
          </p:cNvPr>
          <p:cNvSpPr/>
          <p:nvPr/>
        </p:nvSpPr>
        <p:spPr>
          <a:xfrm>
            <a:off x="8643113" y="2182482"/>
            <a:ext cx="2726799" cy="3225800"/>
          </a:xfrm>
          <a:prstGeom prst="roundRect">
            <a:avLst>
              <a:gd name="adj" fmla="val 7827"/>
            </a:avLst>
          </a:prstGeom>
          <a:solidFill>
            <a:schemeClr val="bg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00BCE2A-7C93-5B40-AF99-3D74FB489288}"/>
              </a:ext>
            </a:extLst>
          </p:cNvPr>
          <p:cNvCxnSpPr>
            <a:cxnSpLocks/>
          </p:cNvCxnSpPr>
          <p:nvPr/>
        </p:nvCxnSpPr>
        <p:spPr>
          <a:xfrm flipV="1">
            <a:off x="8300804" y="2200573"/>
            <a:ext cx="458262" cy="444902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EFB95AA-FAC8-074C-9461-DC458E8ECE24}"/>
              </a:ext>
            </a:extLst>
          </p:cNvPr>
          <p:cNvCxnSpPr>
            <a:cxnSpLocks/>
          </p:cNvCxnSpPr>
          <p:nvPr/>
        </p:nvCxnSpPr>
        <p:spPr>
          <a:xfrm flipV="1">
            <a:off x="10903694" y="2252196"/>
            <a:ext cx="392502" cy="420525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50FE5FD-6265-1647-97F9-C2640290ACB6}"/>
              </a:ext>
            </a:extLst>
          </p:cNvPr>
          <p:cNvCxnSpPr>
            <a:cxnSpLocks/>
          </p:cNvCxnSpPr>
          <p:nvPr/>
        </p:nvCxnSpPr>
        <p:spPr>
          <a:xfrm flipV="1">
            <a:off x="10884744" y="5290013"/>
            <a:ext cx="458262" cy="444902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100">
            <a:extLst>
              <a:ext uri="{FF2B5EF4-FFF2-40B4-BE49-F238E27FC236}">
                <a16:creationId xmlns:a16="http://schemas.microsoft.com/office/drawing/2014/main" id="{2A859C2C-BA3A-3148-9E83-69199B333B34}"/>
              </a:ext>
            </a:extLst>
          </p:cNvPr>
          <p:cNvSpPr/>
          <p:nvPr/>
        </p:nvSpPr>
        <p:spPr>
          <a:xfrm>
            <a:off x="4955169" y="2164391"/>
            <a:ext cx="2726799" cy="3225800"/>
          </a:xfrm>
          <a:prstGeom prst="roundRect">
            <a:avLst>
              <a:gd name="adj" fmla="val 7827"/>
            </a:avLst>
          </a:prstGeom>
          <a:solidFill>
            <a:schemeClr val="bg1"/>
          </a:solidFill>
          <a:ln w="38100" cap="flat" cmpd="sng" algn="ctr">
            <a:solidFill>
              <a:srgbClr val="078E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6F36662-9644-1647-BA3E-912887A0AA55}"/>
              </a:ext>
            </a:extLst>
          </p:cNvPr>
          <p:cNvCxnSpPr>
            <a:cxnSpLocks/>
          </p:cNvCxnSpPr>
          <p:nvPr/>
        </p:nvCxnSpPr>
        <p:spPr>
          <a:xfrm flipV="1">
            <a:off x="4612860" y="2182482"/>
            <a:ext cx="458262" cy="444902"/>
          </a:xfrm>
          <a:prstGeom prst="line">
            <a:avLst/>
          </a:prstGeom>
          <a:ln w="38100" cap="rnd">
            <a:solidFill>
              <a:srgbClr val="078E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23C76B-FCA5-F044-B019-70F15D29FCBB}"/>
              </a:ext>
            </a:extLst>
          </p:cNvPr>
          <p:cNvCxnSpPr>
            <a:cxnSpLocks/>
          </p:cNvCxnSpPr>
          <p:nvPr/>
        </p:nvCxnSpPr>
        <p:spPr>
          <a:xfrm flipV="1">
            <a:off x="7202409" y="2224950"/>
            <a:ext cx="392502" cy="420525"/>
          </a:xfrm>
          <a:prstGeom prst="line">
            <a:avLst/>
          </a:prstGeom>
          <a:ln w="38100" cap="rnd">
            <a:solidFill>
              <a:srgbClr val="078E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98E8415-9D00-FC48-8F18-955E58A3CECF}"/>
              </a:ext>
            </a:extLst>
          </p:cNvPr>
          <p:cNvCxnSpPr>
            <a:cxnSpLocks/>
          </p:cNvCxnSpPr>
          <p:nvPr/>
        </p:nvCxnSpPr>
        <p:spPr>
          <a:xfrm flipV="1">
            <a:off x="7208375" y="5283497"/>
            <a:ext cx="458262" cy="444902"/>
          </a:xfrm>
          <a:prstGeom prst="line">
            <a:avLst/>
          </a:prstGeom>
          <a:ln w="38100" cap="rnd">
            <a:solidFill>
              <a:srgbClr val="078E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100">
            <a:extLst>
              <a:ext uri="{FF2B5EF4-FFF2-40B4-BE49-F238E27FC236}">
                <a16:creationId xmlns:a16="http://schemas.microsoft.com/office/drawing/2014/main" id="{3FAD4F99-CF04-C74C-9677-49EBD18BEDCB}"/>
              </a:ext>
            </a:extLst>
          </p:cNvPr>
          <p:cNvSpPr/>
          <p:nvPr/>
        </p:nvSpPr>
        <p:spPr>
          <a:xfrm>
            <a:off x="1283720" y="2146300"/>
            <a:ext cx="2726799" cy="3225800"/>
          </a:xfrm>
          <a:prstGeom prst="roundRect">
            <a:avLst>
              <a:gd name="adj" fmla="val 7827"/>
            </a:avLst>
          </a:prstGeom>
          <a:solidFill>
            <a:schemeClr val="bg1"/>
          </a:solidFill>
          <a:ln w="38100" cap="flat" cmpd="sng" algn="ctr">
            <a:solidFill>
              <a:srgbClr val="E7E7E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31DA19-C84E-7442-A4B3-03DC0EBD828A}"/>
              </a:ext>
            </a:extLst>
          </p:cNvPr>
          <p:cNvCxnSpPr>
            <a:cxnSpLocks/>
          </p:cNvCxnSpPr>
          <p:nvPr/>
        </p:nvCxnSpPr>
        <p:spPr>
          <a:xfrm flipV="1">
            <a:off x="941411" y="2164391"/>
            <a:ext cx="458262" cy="444902"/>
          </a:xfrm>
          <a:prstGeom prst="line">
            <a:avLst/>
          </a:prstGeom>
          <a:ln w="38100" cap="rnd">
            <a:solidFill>
              <a:srgbClr val="E7E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63BD071-ADC0-FA44-82EB-18AAC7F6C8AD}"/>
              </a:ext>
            </a:extLst>
          </p:cNvPr>
          <p:cNvCxnSpPr>
            <a:cxnSpLocks/>
          </p:cNvCxnSpPr>
          <p:nvPr/>
        </p:nvCxnSpPr>
        <p:spPr>
          <a:xfrm flipV="1">
            <a:off x="3544301" y="2216014"/>
            <a:ext cx="392502" cy="420525"/>
          </a:xfrm>
          <a:prstGeom prst="line">
            <a:avLst/>
          </a:prstGeom>
          <a:ln w="38100" cap="rnd">
            <a:solidFill>
              <a:srgbClr val="E7E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97A80C1-D7B0-8540-AD58-A0FA1DE2FE04}"/>
              </a:ext>
            </a:extLst>
          </p:cNvPr>
          <p:cNvCxnSpPr>
            <a:cxnSpLocks/>
          </p:cNvCxnSpPr>
          <p:nvPr/>
        </p:nvCxnSpPr>
        <p:spPr>
          <a:xfrm flipV="1">
            <a:off x="3536926" y="5265406"/>
            <a:ext cx="458262" cy="444902"/>
          </a:xfrm>
          <a:prstGeom prst="line">
            <a:avLst/>
          </a:prstGeom>
          <a:ln w="38100" cap="rnd">
            <a:solidFill>
              <a:srgbClr val="E7E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2FACA45-A9D6-DD40-83BB-60247EE91BD2}"/>
              </a:ext>
            </a:extLst>
          </p:cNvPr>
          <p:cNvCxnSpPr>
            <a:cxnSpLocks/>
          </p:cNvCxnSpPr>
          <p:nvPr/>
        </p:nvCxnSpPr>
        <p:spPr>
          <a:xfrm flipV="1">
            <a:off x="963126" y="5322100"/>
            <a:ext cx="392502" cy="420525"/>
          </a:xfrm>
          <a:prstGeom prst="line">
            <a:avLst/>
          </a:prstGeom>
          <a:ln w="38100" cap="rnd">
            <a:solidFill>
              <a:srgbClr val="078E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CEB3B83-32E0-9E40-A40C-367D85798504}"/>
              </a:ext>
            </a:extLst>
          </p:cNvPr>
          <p:cNvCxnSpPr>
            <a:cxnSpLocks/>
          </p:cNvCxnSpPr>
          <p:nvPr/>
        </p:nvCxnSpPr>
        <p:spPr>
          <a:xfrm flipV="1">
            <a:off x="4646904" y="5334418"/>
            <a:ext cx="392502" cy="420525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7C70810-CB61-B644-98D4-580209048EFA}"/>
              </a:ext>
            </a:extLst>
          </p:cNvPr>
          <p:cNvCxnSpPr>
            <a:cxnSpLocks/>
          </p:cNvCxnSpPr>
          <p:nvPr/>
        </p:nvCxnSpPr>
        <p:spPr>
          <a:xfrm flipV="1">
            <a:off x="8334665" y="5345791"/>
            <a:ext cx="392502" cy="420525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E5993292-1551-43D0-92DA-D72BFBA48ABB}"/>
              </a:ext>
            </a:extLst>
          </p:cNvPr>
          <p:cNvSpPr/>
          <p:nvPr/>
        </p:nvSpPr>
        <p:spPr>
          <a:xfrm>
            <a:off x="856120" y="2570182"/>
            <a:ext cx="2726799" cy="3225800"/>
          </a:xfrm>
          <a:prstGeom prst="roundRect">
            <a:avLst>
              <a:gd name="adj" fmla="val 7827"/>
            </a:avLst>
          </a:prstGeom>
          <a:solidFill>
            <a:srgbClr val="F3F5F3"/>
          </a:solidFill>
          <a:ln w="38100" cap="flat" cmpd="sng" algn="ctr">
            <a:solidFill>
              <a:srgbClr val="E7E7E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5AD4D299-01E1-4EA9-922F-23DA03455484}"/>
              </a:ext>
            </a:extLst>
          </p:cNvPr>
          <p:cNvSpPr/>
          <p:nvPr/>
        </p:nvSpPr>
        <p:spPr>
          <a:xfrm>
            <a:off x="4542988" y="2570182"/>
            <a:ext cx="2726799" cy="3225800"/>
          </a:xfrm>
          <a:prstGeom prst="roundRect">
            <a:avLst>
              <a:gd name="adj" fmla="val 7827"/>
            </a:avLst>
          </a:prstGeom>
          <a:solidFill>
            <a:schemeClr val="bg1"/>
          </a:solidFill>
          <a:ln w="38100" cap="flat" cmpd="sng" algn="ctr">
            <a:solidFill>
              <a:srgbClr val="078E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082EFAD8-D892-4DFD-A1E3-FCC5A54ACC2D}"/>
              </a:ext>
            </a:extLst>
          </p:cNvPr>
          <p:cNvSpPr/>
          <p:nvPr/>
        </p:nvSpPr>
        <p:spPr>
          <a:xfrm>
            <a:off x="8229856" y="2570182"/>
            <a:ext cx="2726799" cy="3225800"/>
          </a:xfrm>
          <a:prstGeom prst="roundRect">
            <a:avLst>
              <a:gd name="adj" fmla="val 7827"/>
            </a:avLst>
          </a:prstGeom>
          <a:solidFill>
            <a:srgbClr val="F3F5F3"/>
          </a:solidFill>
          <a:ln w="38100" cap="flat" cmpd="sng" algn="ctr">
            <a:solidFill>
              <a:srgbClr val="D9D9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D4260-F8F5-F64B-A957-3634865C07EE}"/>
              </a:ext>
            </a:extLst>
          </p:cNvPr>
          <p:cNvSpPr/>
          <p:nvPr/>
        </p:nvSpPr>
        <p:spPr>
          <a:xfrm>
            <a:off x="1004096" y="3038025"/>
            <a:ext cx="2532829" cy="49707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8ADBC35-083A-8049-8CC5-0AFB36C0E6FE}"/>
              </a:ext>
            </a:extLst>
          </p:cNvPr>
          <p:cNvSpPr/>
          <p:nvPr/>
        </p:nvSpPr>
        <p:spPr>
          <a:xfrm>
            <a:off x="4675741" y="3044162"/>
            <a:ext cx="2526668" cy="497073"/>
          </a:xfrm>
          <a:prstGeom prst="rect">
            <a:avLst/>
          </a:prstGeom>
          <a:solidFill>
            <a:srgbClr val="056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3B61DA3-13CE-B64D-9121-AC1AE01FD436}"/>
              </a:ext>
            </a:extLst>
          </p:cNvPr>
          <p:cNvSpPr/>
          <p:nvPr/>
        </p:nvSpPr>
        <p:spPr>
          <a:xfrm>
            <a:off x="8358076" y="3031740"/>
            <a:ext cx="2526668" cy="497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3FEF7C3-B572-4DFB-ACE7-48FA6DE00EA4}"/>
              </a:ext>
            </a:extLst>
          </p:cNvPr>
          <p:cNvGrpSpPr/>
          <p:nvPr/>
        </p:nvGrpSpPr>
        <p:grpSpPr>
          <a:xfrm>
            <a:off x="1044983" y="3117102"/>
            <a:ext cx="2397266" cy="1980721"/>
            <a:chOff x="1392795" y="2468649"/>
            <a:chExt cx="2397266" cy="198072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E376665-7B8B-4F56-99B5-2E3DF0EDEC7B}"/>
                </a:ext>
              </a:extLst>
            </p:cNvPr>
            <p:cNvSpPr txBox="1"/>
            <p:nvPr/>
          </p:nvSpPr>
          <p:spPr>
            <a:xfrm>
              <a:off x="1392795" y="3207170"/>
              <a:ext cx="2303079" cy="124220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Overview of what is blockchain</a:t>
              </a:r>
            </a:p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How can this technology be used in grain trading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6D44988-95EB-44FD-AA0E-0674D1AB7A64}"/>
                </a:ext>
              </a:extLst>
            </p:cNvPr>
            <p:cNvSpPr txBox="1"/>
            <p:nvPr/>
          </p:nvSpPr>
          <p:spPr>
            <a:xfrm>
              <a:off x="1552016" y="2468649"/>
              <a:ext cx="22380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entury Gothic" panose="020B0502020202020204" pitchFamily="34" charset="0"/>
                </a:rPr>
                <a:t>What is blockchain</a:t>
              </a:r>
              <a:endParaRPr lang="en-ID" sz="16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02" name="Freeform 6">
            <a:extLst>
              <a:ext uri="{FF2B5EF4-FFF2-40B4-BE49-F238E27FC236}">
                <a16:creationId xmlns:a16="http://schemas.microsoft.com/office/drawing/2014/main" id="{D7057D48-A3D9-4910-92D9-2941B16BB6CC}"/>
              </a:ext>
            </a:extLst>
          </p:cNvPr>
          <p:cNvSpPr>
            <a:spLocks/>
          </p:cNvSpPr>
          <p:nvPr/>
        </p:nvSpPr>
        <p:spPr bwMode="auto">
          <a:xfrm>
            <a:off x="716526" y="2958726"/>
            <a:ext cx="293732" cy="655307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Open San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7ECB0D6-98AE-4A73-B9D6-4E933C581C34}"/>
              </a:ext>
            </a:extLst>
          </p:cNvPr>
          <p:cNvGrpSpPr/>
          <p:nvPr/>
        </p:nvGrpSpPr>
        <p:grpSpPr>
          <a:xfrm>
            <a:off x="4731851" y="2994299"/>
            <a:ext cx="2349072" cy="1826525"/>
            <a:chOff x="1392795" y="2345846"/>
            <a:chExt cx="2349072" cy="1826525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0A220DF-85E9-430A-9D83-410C6E0107D5}"/>
                </a:ext>
              </a:extLst>
            </p:cNvPr>
            <p:cNvSpPr txBox="1"/>
            <p:nvPr/>
          </p:nvSpPr>
          <p:spPr>
            <a:xfrm>
              <a:off x="1392795" y="3207170"/>
              <a:ext cx="2349072" cy="9652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Specific uses of blockchain in grains</a:t>
              </a:r>
            </a:p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Real world cases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7BD528C-5C82-40EB-B400-3B058F68CFC8}"/>
                </a:ext>
              </a:extLst>
            </p:cNvPr>
            <p:cNvSpPr txBox="1"/>
            <p:nvPr/>
          </p:nvSpPr>
          <p:spPr>
            <a:xfrm>
              <a:off x="1552016" y="2345846"/>
              <a:ext cx="21898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Blockchain in the grain value-chain</a:t>
              </a:r>
              <a:endParaRPr lang="en-ID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0" name="Freeform 6">
            <a:extLst>
              <a:ext uri="{FF2B5EF4-FFF2-40B4-BE49-F238E27FC236}">
                <a16:creationId xmlns:a16="http://schemas.microsoft.com/office/drawing/2014/main" id="{0625DA81-74E7-470B-8AF3-06F4A7FCF15A}"/>
              </a:ext>
            </a:extLst>
          </p:cNvPr>
          <p:cNvSpPr>
            <a:spLocks/>
          </p:cNvSpPr>
          <p:nvPr/>
        </p:nvSpPr>
        <p:spPr bwMode="auto">
          <a:xfrm>
            <a:off x="4403394" y="2958726"/>
            <a:ext cx="293732" cy="655307"/>
          </a:xfrm>
          <a:prstGeom prst="roundRect">
            <a:avLst>
              <a:gd name="adj" fmla="val 50000"/>
            </a:avLst>
          </a:prstGeom>
          <a:solidFill>
            <a:srgbClr val="056AFF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Open Sans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0CDA762-F2B7-44F8-8F7E-78FEBFFBD79C}"/>
              </a:ext>
            </a:extLst>
          </p:cNvPr>
          <p:cNvGrpSpPr/>
          <p:nvPr/>
        </p:nvGrpSpPr>
        <p:grpSpPr>
          <a:xfrm>
            <a:off x="8418719" y="3116960"/>
            <a:ext cx="2066414" cy="1426865"/>
            <a:chOff x="1392795" y="2468507"/>
            <a:chExt cx="2066414" cy="1426865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25D66F8-F6A5-42FC-999B-E3563820D04B}"/>
                </a:ext>
              </a:extLst>
            </p:cNvPr>
            <p:cNvSpPr txBox="1"/>
            <p:nvPr/>
          </p:nvSpPr>
          <p:spPr>
            <a:xfrm>
              <a:off x="1392795" y="3207170"/>
              <a:ext cx="2066414" cy="68820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Pros &amp; Cons</a:t>
              </a:r>
            </a:p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Questions? 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1D320C0-074D-4E6C-B0DD-287A1B84BA0C}"/>
                </a:ext>
              </a:extLst>
            </p:cNvPr>
            <p:cNvSpPr txBox="1"/>
            <p:nvPr/>
          </p:nvSpPr>
          <p:spPr>
            <a:xfrm>
              <a:off x="1552016" y="2468507"/>
              <a:ext cx="19071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Focus on Iran</a:t>
              </a:r>
              <a:endParaRPr lang="en-ID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6" name="Freeform 6">
            <a:extLst>
              <a:ext uri="{FF2B5EF4-FFF2-40B4-BE49-F238E27FC236}">
                <a16:creationId xmlns:a16="http://schemas.microsoft.com/office/drawing/2014/main" id="{6D26B48C-A30B-428A-895A-6D7F25CB2E59}"/>
              </a:ext>
            </a:extLst>
          </p:cNvPr>
          <p:cNvSpPr>
            <a:spLocks/>
          </p:cNvSpPr>
          <p:nvPr/>
        </p:nvSpPr>
        <p:spPr bwMode="auto">
          <a:xfrm>
            <a:off x="8090262" y="2958726"/>
            <a:ext cx="293732" cy="65530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1655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206 0.06644 L 2.29167E-6 -1.11111E-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-326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334 0.06227 L 5E-6 -1.11111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275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464 0.06227 L -0.00039 0.0099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26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2" grpId="0" animBg="1"/>
      <p:bldP spid="31" grpId="0" animBg="1"/>
      <p:bldP spid="101" grpId="0" animBg="1"/>
      <p:bldP spid="101" grpId="1" animBg="1"/>
      <p:bldP spid="108" grpId="0" animBg="1"/>
      <p:bldP spid="108" grpId="1" animBg="1"/>
      <p:bldP spid="114" grpId="0" animBg="1"/>
      <p:bldP spid="114" grpId="1" animBg="1"/>
      <p:bldP spid="9" grpId="0" animBg="1"/>
      <p:bldP spid="51" grpId="0" animBg="1"/>
      <p:bldP spid="52" grpId="0" animBg="1"/>
      <p:bldP spid="102" grpId="0" animBg="1"/>
      <p:bldP spid="110" grpId="0" animBg="1"/>
      <p:bldP spid="1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A487C842-52B0-1248-9105-9C3D5232DC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87" y="623848"/>
            <a:ext cx="5912994" cy="4887746"/>
          </a:xfrm>
          <a:prstGeom prst="rect">
            <a:avLst/>
          </a:prstGeom>
          <a:effectLst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C0775B0-9E4C-894C-B175-0ED92B3C3840}"/>
              </a:ext>
            </a:extLst>
          </p:cNvPr>
          <p:cNvGrpSpPr/>
          <p:nvPr/>
        </p:nvGrpSpPr>
        <p:grpSpPr>
          <a:xfrm>
            <a:off x="2799936" y="771525"/>
            <a:ext cx="1003536" cy="1211128"/>
            <a:chOff x="2799936" y="771525"/>
            <a:chExt cx="1003536" cy="1211128"/>
          </a:xfrm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1EC7B9F9-7E80-8949-B0EB-5ECDD28952F8}"/>
                </a:ext>
              </a:extLst>
            </p:cNvPr>
            <p:cNvSpPr/>
            <p:nvPr/>
          </p:nvSpPr>
          <p:spPr>
            <a:xfrm rot="19328443">
              <a:off x="2836866" y="771525"/>
              <a:ext cx="739093" cy="1211128"/>
            </a:xfrm>
            <a:custGeom>
              <a:avLst/>
              <a:gdLst>
                <a:gd name="connsiteX0" fmla="*/ 805095 w 1610190"/>
                <a:gd name="connsiteY0" fmla="*/ 0 h 2724582"/>
                <a:gd name="connsiteX1" fmla="*/ 1601206 w 1610190"/>
                <a:gd name="connsiteY1" fmla="*/ 1622563 h 2724582"/>
                <a:gd name="connsiteX2" fmla="*/ 1606199 w 1610190"/>
                <a:gd name="connsiteY2" fmla="*/ 1725266 h 2724582"/>
                <a:gd name="connsiteX3" fmla="*/ 1606199 w 1610190"/>
                <a:gd name="connsiteY3" fmla="*/ 1725266 h 2724582"/>
                <a:gd name="connsiteX4" fmla="*/ 1610190 w 1610190"/>
                <a:gd name="connsiteY4" fmla="*/ 1807354 h 2724582"/>
                <a:gd name="connsiteX5" fmla="*/ 1603909 w 1610190"/>
                <a:gd name="connsiteY5" fmla="*/ 1936557 h 2724582"/>
                <a:gd name="connsiteX6" fmla="*/ 1594670 w 1610190"/>
                <a:gd name="connsiteY6" fmla="*/ 2004311 h 2724582"/>
                <a:gd name="connsiteX7" fmla="*/ 805096 w 1610190"/>
                <a:gd name="connsiteY7" fmla="*/ 2724582 h 2724582"/>
                <a:gd name="connsiteX8" fmla="*/ 15522 w 1610190"/>
                <a:gd name="connsiteY8" fmla="*/ 2004311 h 2724582"/>
                <a:gd name="connsiteX9" fmla="*/ 6281 w 1610190"/>
                <a:gd name="connsiteY9" fmla="*/ 1936534 h 2724582"/>
                <a:gd name="connsiteX10" fmla="*/ 0 w 1610190"/>
                <a:gd name="connsiteY10" fmla="*/ 1807354 h 2724582"/>
                <a:gd name="connsiteX11" fmla="*/ 3990 w 1610190"/>
                <a:gd name="connsiteY11" fmla="*/ 1725288 h 2724582"/>
                <a:gd name="connsiteX12" fmla="*/ 3990 w 1610190"/>
                <a:gd name="connsiteY12" fmla="*/ 1725288 h 2724582"/>
                <a:gd name="connsiteX13" fmla="*/ 8984 w 1610190"/>
                <a:gd name="connsiteY13" fmla="*/ 1622563 h 2724582"/>
                <a:gd name="connsiteX14" fmla="*/ 805095 w 1610190"/>
                <a:gd name="connsiteY14" fmla="*/ 0 h 272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0190" h="2724582">
                  <a:moveTo>
                    <a:pt x="805095" y="0"/>
                  </a:moveTo>
                  <a:cubicBezTo>
                    <a:pt x="810022" y="0"/>
                    <a:pt x="1513314" y="711193"/>
                    <a:pt x="1601206" y="1622563"/>
                  </a:cubicBezTo>
                  <a:lnTo>
                    <a:pt x="1606199" y="1725266"/>
                  </a:lnTo>
                  <a:lnTo>
                    <a:pt x="1606199" y="1725266"/>
                  </a:lnTo>
                  <a:lnTo>
                    <a:pt x="1610190" y="1807354"/>
                  </a:lnTo>
                  <a:lnTo>
                    <a:pt x="1603909" y="1936557"/>
                  </a:lnTo>
                  <a:lnTo>
                    <a:pt x="1594670" y="2004311"/>
                  </a:lnTo>
                  <a:cubicBezTo>
                    <a:pt x="1519519" y="2415369"/>
                    <a:pt x="1194570" y="2724582"/>
                    <a:pt x="805096" y="2724582"/>
                  </a:cubicBezTo>
                  <a:cubicBezTo>
                    <a:pt x="415622" y="2724582"/>
                    <a:pt x="90674" y="2415369"/>
                    <a:pt x="15522" y="2004311"/>
                  </a:cubicBezTo>
                  <a:lnTo>
                    <a:pt x="6281" y="1936534"/>
                  </a:lnTo>
                  <a:lnTo>
                    <a:pt x="0" y="1807354"/>
                  </a:lnTo>
                  <a:lnTo>
                    <a:pt x="3990" y="1725288"/>
                  </a:lnTo>
                  <a:lnTo>
                    <a:pt x="3990" y="1725288"/>
                  </a:lnTo>
                  <a:lnTo>
                    <a:pt x="8984" y="1622563"/>
                  </a:lnTo>
                  <a:cubicBezTo>
                    <a:pt x="96876" y="711193"/>
                    <a:pt x="800169" y="0"/>
                    <a:pt x="805095" y="0"/>
                  </a:cubicBezTo>
                  <a:close/>
                </a:path>
              </a:pathLst>
            </a:custGeom>
            <a:solidFill>
              <a:srgbClr val="42DAA7"/>
            </a:solidFill>
            <a:ln>
              <a:noFill/>
            </a:ln>
            <a:effectLst>
              <a:outerShdw blurRad="139700" dist="38100" dir="16200000" sx="103000" sy="103000" rotWithShape="0">
                <a:srgbClr val="42DAA7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Rectangle 21">
              <a:extLst>
                <a:ext uri="{FF2B5EF4-FFF2-40B4-BE49-F238E27FC236}">
                  <a16:creationId xmlns:a16="http://schemas.microsoft.com/office/drawing/2014/main" id="{9DEA5D30-66FE-364C-85ED-AD39F3C8D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936" y="1369936"/>
              <a:ext cx="1003536" cy="163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UA" sz="1000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entury Gothic" panose="020B0502020202020204" pitchFamily="34" charset="0"/>
                </a:rPr>
                <a:t>Contracts</a:t>
              </a:r>
              <a:endParaRPr kumimoji="0" lang="ru-UA" altLang="ru-UA" sz="10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DCAE3D9-D8CF-8942-9ABA-99B338CF270F}"/>
              </a:ext>
            </a:extLst>
          </p:cNvPr>
          <p:cNvGrpSpPr/>
          <p:nvPr/>
        </p:nvGrpSpPr>
        <p:grpSpPr>
          <a:xfrm>
            <a:off x="763047" y="3507764"/>
            <a:ext cx="1236536" cy="707704"/>
            <a:chOff x="763047" y="3507764"/>
            <a:chExt cx="1236536" cy="707704"/>
          </a:xfrm>
        </p:grpSpPr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F2FC09D3-8867-0D41-95A1-79637F6B1061}"/>
                </a:ext>
              </a:extLst>
            </p:cNvPr>
            <p:cNvSpPr/>
            <p:nvPr/>
          </p:nvSpPr>
          <p:spPr>
            <a:xfrm rot="14488178">
              <a:off x="1027463" y="3243348"/>
              <a:ext cx="707704" cy="1236536"/>
            </a:xfrm>
            <a:custGeom>
              <a:avLst/>
              <a:gdLst>
                <a:gd name="connsiteX0" fmla="*/ 805095 w 1610190"/>
                <a:gd name="connsiteY0" fmla="*/ 0 h 2724582"/>
                <a:gd name="connsiteX1" fmla="*/ 1601206 w 1610190"/>
                <a:gd name="connsiteY1" fmla="*/ 1622563 h 2724582"/>
                <a:gd name="connsiteX2" fmla="*/ 1606199 w 1610190"/>
                <a:gd name="connsiteY2" fmla="*/ 1725266 h 2724582"/>
                <a:gd name="connsiteX3" fmla="*/ 1606199 w 1610190"/>
                <a:gd name="connsiteY3" fmla="*/ 1725266 h 2724582"/>
                <a:gd name="connsiteX4" fmla="*/ 1610190 w 1610190"/>
                <a:gd name="connsiteY4" fmla="*/ 1807354 h 2724582"/>
                <a:gd name="connsiteX5" fmla="*/ 1603909 w 1610190"/>
                <a:gd name="connsiteY5" fmla="*/ 1936557 h 2724582"/>
                <a:gd name="connsiteX6" fmla="*/ 1594670 w 1610190"/>
                <a:gd name="connsiteY6" fmla="*/ 2004311 h 2724582"/>
                <a:gd name="connsiteX7" fmla="*/ 805096 w 1610190"/>
                <a:gd name="connsiteY7" fmla="*/ 2724582 h 2724582"/>
                <a:gd name="connsiteX8" fmla="*/ 15522 w 1610190"/>
                <a:gd name="connsiteY8" fmla="*/ 2004311 h 2724582"/>
                <a:gd name="connsiteX9" fmla="*/ 6281 w 1610190"/>
                <a:gd name="connsiteY9" fmla="*/ 1936534 h 2724582"/>
                <a:gd name="connsiteX10" fmla="*/ 0 w 1610190"/>
                <a:gd name="connsiteY10" fmla="*/ 1807354 h 2724582"/>
                <a:gd name="connsiteX11" fmla="*/ 3990 w 1610190"/>
                <a:gd name="connsiteY11" fmla="*/ 1725288 h 2724582"/>
                <a:gd name="connsiteX12" fmla="*/ 3990 w 1610190"/>
                <a:gd name="connsiteY12" fmla="*/ 1725288 h 2724582"/>
                <a:gd name="connsiteX13" fmla="*/ 8984 w 1610190"/>
                <a:gd name="connsiteY13" fmla="*/ 1622563 h 2724582"/>
                <a:gd name="connsiteX14" fmla="*/ 805095 w 1610190"/>
                <a:gd name="connsiteY14" fmla="*/ 0 h 272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0190" h="2724582">
                  <a:moveTo>
                    <a:pt x="805095" y="0"/>
                  </a:moveTo>
                  <a:cubicBezTo>
                    <a:pt x="810022" y="0"/>
                    <a:pt x="1513314" y="711193"/>
                    <a:pt x="1601206" y="1622563"/>
                  </a:cubicBezTo>
                  <a:lnTo>
                    <a:pt x="1606199" y="1725266"/>
                  </a:lnTo>
                  <a:lnTo>
                    <a:pt x="1606199" y="1725266"/>
                  </a:lnTo>
                  <a:lnTo>
                    <a:pt x="1610190" y="1807354"/>
                  </a:lnTo>
                  <a:lnTo>
                    <a:pt x="1603909" y="1936557"/>
                  </a:lnTo>
                  <a:lnTo>
                    <a:pt x="1594670" y="2004311"/>
                  </a:lnTo>
                  <a:cubicBezTo>
                    <a:pt x="1519519" y="2415369"/>
                    <a:pt x="1194570" y="2724582"/>
                    <a:pt x="805096" y="2724582"/>
                  </a:cubicBezTo>
                  <a:cubicBezTo>
                    <a:pt x="415622" y="2724582"/>
                    <a:pt x="90674" y="2415369"/>
                    <a:pt x="15522" y="2004311"/>
                  </a:cubicBezTo>
                  <a:lnTo>
                    <a:pt x="6281" y="1936534"/>
                  </a:lnTo>
                  <a:lnTo>
                    <a:pt x="0" y="1807354"/>
                  </a:lnTo>
                  <a:lnTo>
                    <a:pt x="3990" y="1725288"/>
                  </a:lnTo>
                  <a:lnTo>
                    <a:pt x="3990" y="1725288"/>
                  </a:lnTo>
                  <a:lnTo>
                    <a:pt x="8984" y="1622563"/>
                  </a:lnTo>
                  <a:cubicBezTo>
                    <a:pt x="96876" y="711193"/>
                    <a:pt x="800169" y="0"/>
                    <a:pt x="805095" y="0"/>
                  </a:cubicBezTo>
                  <a:close/>
                </a:path>
              </a:pathLst>
            </a:custGeom>
            <a:solidFill>
              <a:srgbClr val="42DAA7"/>
            </a:solidFill>
            <a:ln>
              <a:noFill/>
            </a:ln>
            <a:effectLst>
              <a:outerShdw blurRad="139700" dist="38100" dir="16200000" sx="103000" sy="103000" rotWithShape="0">
                <a:srgbClr val="42DAA7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Rectangle 21">
              <a:extLst>
                <a:ext uri="{FF2B5EF4-FFF2-40B4-BE49-F238E27FC236}">
                  <a16:creationId xmlns:a16="http://schemas.microsoft.com/office/drawing/2014/main" id="{01412EC1-9556-A44C-AF5A-AE8B0315D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732" y="3721211"/>
              <a:ext cx="946831" cy="163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UA" sz="1000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entury Gothic" panose="020B0502020202020204" pitchFamily="34" charset="0"/>
                </a:rPr>
                <a:t>Marketplaces</a:t>
              </a:r>
              <a:endParaRPr kumimoji="0" lang="ru-UA" altLang="ru-UA" sz="10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003611-2BF5-DC40-88CA-56FB61F17BC2}"/>
              </a:ext>
            </a:extLst>
          </p:cNvPr>
          <p:cNvGrpSpPr/>
          <p:nvPr/>
        </p:nvGrpSpPr>
        <p:grpSpPr>
          <a:xfrm>
            <a:off x="6427441" y="1151391"/>
            <a:ext cx="799582" cy="1294069"/>
            <a:chOff x="6427441" y="1151391"/>
            <a:chExt cx="799582" cy="1294069"/>
          </a:xfrm>
        </p:grpSpPr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56C33927-54DF-E947-ACD5-46130A1B397F}"/>
                </a:ext>
              </a:extLst>
            </p:cNvPr>
            <p:cNvSpPr/>
            <p:nvPr/>
          </p:nvSpPr>
          <p:spPr>
            <a:xfrm rot="2319648">
              <a:off x="6437315" y="1151391"/>
              <a:ext cx="789708" cy="1294069"/>
            </a:xfrm>
            <a:custGeom>
              <a:avLst/>
              <a:gdLst>
                <a:gd name="connsiteX0" fmla="*/ 805095 w 1610190"/>
                <a:gd name="connsiteY0" fmla="*/ 0 h 2724582"/>
                <a:gd name="connsiteX1" fmla="*/ 1601206 w 1610190"/>
                <a:gd name="connsiteY1" fmla="*/ 1622563 h 2724582"/>
                <a:gd name="connsiteX2" fmla="*/ 1606199 w 1610190"/>
                <a:gd name="connsiteY2" fmla="*/ 1725266 h 2724582"/>
                <a:gd name="connsiteX3" fmla="*/ 1606199 w 1610190"/>
                <a:gd name="connsiteY3" fmla="*/ 1725266 h 2724582"/>
                <a:gd name="connsiteX4" fmla="*/ 1610190 w 1610190"/>
                <a:gd name="connsiteY4" fmla="*/ 1807354 h 2724582"/>
                <a:gd name="connsiteX5" fmla="*/ 1603909 w 1610190"/>
                <a:gd name="connsiteY5" fmla="*/ 1936557 h 2724582"/>
                <a:gd name="connsiteX6" fmla="*/ 1594670 w 1610190"/>
                <a:gd name="connsiteY6" fmla="*/ 2004311 h 2724582"/>
                <a:gd name="connsiteX7" fmla="*/ 805096 w 1610190"/>
                <a:gd name="connsiteY7" fmla="*/ 2724582 h 2724582"/>
                <a:gd name="connsiteX8" fmla="*/ 15522 w 1610190"/>
                <a:gd name="connsiteY8" fmla="*/ 2004311 h 2724582"/>
                <a:gd name="connsiteX9" fmla="*/ 6281 w 1610190"/>
                <a:gd name="connsiteY9" fmla="*/ 1936534 h 2724582"/>
                <a:gd name="connsiteX10" fmla="*/ 0 w 1610190"/>
                <a:gd name="connsiteY10" fmla="*/ 1807354 h 2724582"/>
                <a:gd name="connsiteX11" fmla="*/ 3990 w 1610190"/>
                <a:gd name="connsiteY11" fmla="*/ 1725288 h 2724582"/>
                <a:gd name="connsiteX12" fmla="*/ 3990 w 1610190"/>
                <a:gd name="connsiteY12" fmla="*/ 1725288 h 2724582"/>
                <a:gd name="connsiteX13" fmla="*/ 8984 w 1610190"/>
                <a:gd name="connsiteY13" fmla="*/ 1622563 h 2724582"/>
                <a:gd name="connsiteX14" fmla="*/ 805095 w 1610190"/>
                <a:gd name="connsiteY14" fmla="*/ 0 h 272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0190" h="2724582">
                  <a:moveTo>
                    <a:pt x="805095" y="0"/>
                  </a:moveTo>
                  <a:cubicBezTo>
                    <a:pt x="810022" y="0"/>
                    <a:pt x="1513314" y="711193"/>
                    <a:pt x="1601206" y="1622563"/>
                  </a:cubicBezTo>
                  <a:lnTo>
                    <a:pt x="1606199" y="1725266"/>
                  </a:lnTo>
                  <a:lnTo>
                    <a:pt x="1606199" y="1725266"/>
                  </a:lnTo>
                  <a:lnTo>
                    <a:pt x="1610190" y="1807354"/>
                  </a:lnTo>
                  <a:lnTo>
                    <a:pt x="1603909" y="1936557"/>
                  </a:lnTo>
                  <a:lnTo>
                    <a:pt x="1594670" y="2004311"/>
                  </a:lnTo>
                  <a:cubicBezTo>
                    <a:pt x="1519519" y="2415369"/>
                    <a:pt x="1194570" y="2724582"/>
                    <a:pt x="805096" y="2724582"/>
                  </a:cubicBezTo>
                  <a:cubicBezTo>
                    <a:pt x="415622" y="2724582"/>
                    <a:pt x="90674" y="2415369"/>
                    <a:pt x="15522" y="2004311"/>
                  </a:cubicBezTo>
                  <a:lnTo>
                    <a:pt x="6281" y="1936534"/>
                  </a:lnTo>
                  <a:lnTo>
                    <a:pt x="0" y="1807354"/>
                  </a:lnTo>
                  <a:lnTo>
                    <a:pt x="3990" y="1725288"/>
                  </a:lnTo>
                  <a:lnTo>
                    <a:pt x="3990" y="1725288"/>
                  </a:lnTo>
                  <a:lnTo>
                    <a:pt x="8984" y="1622563"/>
                  </a:lnTo>
                  <a:cubicBezTo>
                    <a:pt x="96876" y="711193"/>
                    <a:pt x="800169" y="0"/>
                    <a:pt x="805095" y="0"/>
                  </a:cubicBezTo>
                  <a:close/>
                </a:path>
              </a:pathLst>
            </a:custGeom>
            <a:solidFill>
              <a:srgbClr val="42DAA7"/>
            </a:solidFill>
            <a:ln>
              <a:noFill/>
            </a:ln>
            <a:effectLst>
              <a:outerShdw blurRad="139700" dist="38100" dir="16200000" sx="103000" sy="103000" rotWithShape="0">
                <a:srgbClr val="42DAA7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Rectangle 21">
              <a:extLst>
                <a:ext uri="{FF2B5EF4-FFF2-40B4-BE49-F238E27FC236}">
                  <a16:creationId xmlns:a16="http://schemas.microsoft.com/office/drawing/2014/main" id="{C66A8000-313F-5A47-AF8B-EF7F31DFE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7441" y="1708876"/>
              <a:ext cx="627963" cy="342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UA" sz="1000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entury Gothic" panose="020B0502020202020204" pitchFamily="34" charset="0"/>
                </a:rPr>
                <a:t>Trade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UA" sz="10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Finance</a:t>
              </a:r>
              <a:endParaRPr kumimoji="0" lang="ru-UA" altLang="ru-UA" sz="10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72C452C-4945-C046-97F4-B9EB06DD50B5}"/>
              </a:ext>
            </a:extLst>
          </p:cNvPr>
          <p:cNvGrpSpPr/>
          <p:nvPr/>
        </p:nvGrpSpPr>
        <p:grpSpPr>
          <a:xfrm>
            <a:off x="2555031" y="3878203"/>
            <a:ext cx="314057" cy="514635"/>
            <a:chOff x="2555031" y="3878203"/>
            <a:chExt cx="314057" cy="514635"/>
          </a:xfrm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3707DFA-2496-624A-A475-16B63E4773B1}"/>
                </a:ext>
              </a:extLst>
            </p:cNvPr>
            <p:cNvSpPr/>
            <p:nvPr/>
          </p:nvSpPr>
          <p:spPr>
            <a:xfrm rot="13312725">
              <a:off x="2555031" y="3878203"/>
              <a:ext cx="314057" cy="514635"/>
            </a:xfrm>
            <a:custGeom>
              <a:avLst/>
              <a:gdLst>
                <a:gd name="connsiteX0" fmla="*/ 805095 w 1610190"/>
                <a:gd name="connsiteY0" fmla="*/ 0 h 2724582"/>
                <a:gd name="connsiteX1" fmla="*/ 1601206 w 1610190"/>
                <a:gd name="connsiteY1" fmla="*/ 1622563 h 2724582"/>
                <a:gd name="connsiteX2" fmla="*/ 1606199 w 1610190"/>
                <a:gd name="connsiteY2" fmla="*/ 1725266 h 2724582"/>
                <a:gd name="connsiteX3" fmla="*/ 1606199 w 1610190"/>
                <a:gd name="connsiteY3" fmla="*/ 1725266 h 2724582"/>
                <a:gd name="connsiteX4" fmla="*/ 1610190 w 1610190"/>
                <a:gd name="connsiteY4" fmla="*/ 1807354 h 2724582"/>
                <a:gd name="connsiteX5" fmla="*/ 1603909 w 1610190"/>
                <a:gd name="connsiteY5" fmla="*/ 1936557 h 2724582"/>
                <a:gd name="connsiteX6" fmla="*/ 1594670 w 1610190"/>
                <a:gd name="connsiteY6" fmla="*/ 2004311 h 2724582"/>
                <a:gd name="connsiteX7" fmla="*/ 805096 w 1610190"/>
                <a:gd name="connsiteY7" fmla="*/ 2724582 h 2724582"/>
                <a:gd name="connsiteX8" fmla="*/ 15522 w 1610190"/>
                <a:gd name="connsiteY8" fmla="*/ 2004311 h 2724582"/>
                <a:gd name="connsiteX9" fmla="*/ 6281 w 1610190"/>
                <a:gd name="connsiteY9" fmla="*/ 1936534 h 2724582"/>
                <a:gd name="connsiteX10" fmla="*/ 0 w 1610190"/>
                <a:gd name="connsiteY10" fmla="*/ 1807354 h 2724582"/>
                <a:gd name="connsiteX11" fmla="*/ 3990 w 1610190"/>
                <a:gd name="connsiteY11" fmla="*/ 1725288 h 2724582"/>
                <a:gd name="connsiteX12" fmla="*/ 3990 w 1610190"/>
                <a:gd name="connsiteY12" fmla="*/ 1725288 h 2724582"/>
                <a:gd name="connsiteX13" fmla="*/ 8984 w 1610190"/>
                <a:gd name="connsiteY13" fmla="*/ 1622563 h 2724582"/>
                <a:gd name="connsiteX14" fmla="*/ 805095 w 1610190"/>
                <a:gd name="connsiteY14" fmla="*/ 0 h 272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0190" h="2724582">
                  <a:moveTo>
                    <a:pt x="805095" y="0"/>
                  </a:moveTo>
                  <a:cubicBezTo>
                    <a:pt x="810022" y="0"/>
                    <a:pt x="1513314" y="711193"/>
                    <a:pt x="1601206" y="1622563"/>
                  </a:cubicBezTo>
                  <a:lnTo>
                    <a:pt x="1606199" y="1725266"/>
                  </a:lnTo>
                  <a:lnTo>
                    <a:pt x="1606199" y="1725266"/>
                  </a:lnTo>
                  <a:lnTo>
                    <a:pt x="1610190" y="1807354"/>
                  </a:lnTo>
                  <a:lnTo>
                    <a:pt x="1603909" y="1936557"/>
                  </a:lnTo>
                  <a:lnTo>
                    <a:pt x="1594670" y="2004311"/>
                  </a:lnTo>
                  <a:cubicBezTo>
                    <a:pt x="1519519" y="2415369"/>
                    <a:pt x="1194570" y="2724582"/>
                    <a:pt x="805096" y="2724582"/>
                  </a:cubicBezTo>
                  <a:cubicBezTo>
                    <a:pt x="415622" y="2724582"/>
                    <a:pt x="90674" y="2415369"/>
                    <a:pt x="15522" y="2004311"/>
                  </a:cubicBezTo>
                  <a:lnTo>
                    <a:pt x="6281" y="1936534"/>
                  </a:lnTo>
                  <a:lnTo>
                    <a:pt x="0" y="1807354"/>
                  </a:lnTo>
                  <a:lnTo>
                    <a:pt x="3990" y="1725288"/>
                  </a:lnTo>
                  <a:lnTo>
                    <a:pt x="3990" y="1725288"/>
                  </a:lnTo>
                  <a:lnTo>
                    <a:pt x="8984" y="1622563"/>
                  </a:lnTo>
                  <a:cubicBezTo>
                    <a:pt x="96876" y="711193"/>
                    <a:pt x="800169" y="0"/>
                    <a:pt x="805095" y="0"/>
                  </a:cubicBezTo>
                  <a:close/>
                </a:path>
              </a:pathLst>
            </a:custGeom>
            <a:solidFill>
              <a:srgbClr val="31B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1" name="Rectangle 21">
              <a:extLst>
                <a:ext uri="{FF2B5EF4-FFF2-40B4-BE49-F238E27FC236}">
                  <a16:creationId xmlns:a16="http://schemas.microsoft.com/office/drawing/2014/main" id="{685FD1FA-C188-E845-969E-9D666CE8A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529" y="4025529"/>
              <a:ext cx="230977" cy="160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UA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01</a:t>
              </a:r>
              <a:endParaRPr kumimoji="0" lang="ru-UA" altLang="ru-UA" sz="10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29EC6D0-2D5C-584B-830F-8ED707DDF98D}"/>
              </a:ext>
            </a:extLst>
          </p:cNvPr>
          <p:cNvGrpSpPr/>
          <p:nvPr/>
        </p:nvGrpSpPr>
        <p:grpSpPr>
          <a:xfrm>
            <a:off x="1793818" y="1971906"/>
            <a:ext cx="327877" cy="537281"/>
            <a:chOff x="1793818" y="1971906"/>
            <a:chExt cx="327877" cy="537281"/>
          </a:xfrm>
        </p:grpSpPr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0503599-1CC0-C249-907E-3080B190C7D9}"/>
                </a:ext>
              </a:extLst>
            </p:cNvPr>
            <p:cNvSpPr/>
            <p:nvPr/>
          </p:nvSpPr>
          <p:spPr>
            <a:xfrm rot="18980887">
              <a:off x="1793818" y="1971906"/>
              <a:ext cx="327877" cy="537281"/>
            </a:xfrm>
            <a:custGeom>
              <a:avLst/>
              <a:gdLst>
                <a:gd name="connsiteX0" fmla="*/ 805095 w 1610190"/>
                <a:gd name="connsiteY0" fmla="*/ 0 h 2724582"/>
                <a:gd name="connsiteX1" fmla="*/ 1601206 w 1610190"/>
                <a:gd name="connsiteY1" fmla="*/ 1622563 h 2724582"/>
                <a:gd name="connsiteX2" fmla="*/ 1606199 w 1610190"/>
                <a:gd name="connsiteY2" fmla="*/ 1725266 h 2724582"/>
                <a:gd name="connsiteX3" fmla="*/ 1606199 w 1610190"/>
                <a:gd name="connsiteY3" fmla="*/ 1725266 h 2724582"/>
                <a:gd name="connsiteX4" fmla="*/ 1610190 w 1610190"/>
                <a:gd name="connsiteY4" fmla="*/ 1807354 h 2724582"/>
                <a:gd name="connsiteX5" fmla="*/ 1603909 w 1610190"/>
                <a:gd name="connsiteY5" fmla="*/ 1936557 h 2724582"/>
                <a:gd name="connsiteX6" fmla="*/ 1594670 w 1610190"/>
                <a:gd name="connsiteY6" fmla="*/ 2004311 h 2724582"/>
                <a:gd name="connsiteX7" fmla="*/ 805096 w 1610190"/>
                <a:gd name="connsiteY7" fmla="*/ 2724582 h 2724582"/>
                <a:gd name="connsiteX8" fmla="*/ 15522 w 1610190"/>
                <a:gd name="connsiteY8" fmla="*/ 2004311 h 2724582"/>
                <a:gd name="connsiteX9" fmla="*/ 6281 w 1610190"/>
                <a:gd name="connsiteY9" fmla="*/ 1936534 h 2724582"/>
                <a:gd name="connsiteX10" fmla="*/ 0 w 1610190"/>
                <a:gd name="connsiteY10" fmla="*/ 1807354 h 2724582"/>
                <a:gd name="connsiteX11" fmla="*/ 3990 w 1610190"/>
                <a:gd name="connsiteY11" fmla="*/ 1725288 h 2724582"/>
                <a:gd name="connsiteX12" fmla="*/ 3990 w 1610190"/>
                <a:gd name="connsiteY12" fmla="*/ 1725288 h 2724582"/>
                <a:gd name="connsiteX13" fmla="*/ 8984 w 1610190"/>
                <a:gd name="connsiteY13" fmla="*/ 1622563 h 2724582"/>
                <a:gd name="connsiteX14" fmla="*/ 805095 w 1610190"/>
                <a:gd name="connsiteY14" fmla="*/ 0 h 272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0190" h="2724582">
                  <a:moveTo>
                    <a:pt x="805095" y="0"/>
                  </a:moveTo>
                  <a:cubicBezTo>
                    <a:pt x="810022" y="0"/>
                    <a:pt x="1513314" y="711193"/>
                    <a:pt x="1601206" y="1622563"/>
                  </a:cubicBezTo>
                  <a:lnTo>
                    <a:pt x="1606199" y="1725266"/>
                  </a:lnTo>
                  <a:lnTo>
                    <a:pt x="1606199" y="1725266"/>
                  </a:lnTo>
                  <a:lnTo>
                    <a:pt x="1610190" y="1807354"/>
                  </a:lnTo>
                  <a:lnTo>
                    <a:pt x="1603909" y="1936557"/>
                  </a:lnTo>
                  <a:lnTo>
                    <a:pt x="1594670" y="2004311"/>
                  </a:lnTo>
                  <a:cubicBezTo>
                    <a:pt x="1519519" y="2415369"/>
                    <a:pt x="1194570" y="2724582"/>
                    <a:pt x="805096" y="2724582"/>
                  </a:cubicBezTo>
                  <a:cubicBezTo>
                    <a:pt x="415622" y="2724582"/>
                    <a:pt x="90674" y="2415369"/>
                    <a:pt x="15522" y="2004311"/>
                  </a:cubicBezTo>
                  <a:lnTo>
                    <a:pt x="6281" y="1936534"/>
                  </a:lnTo>
                  <a:lnTo>
                    <a:pt x="0" y="1807354"/>
                  </a:lnTo>
                  <a:lnTo>
                    <a:pt x="3990" y="1725288"/>
                  </a:lnTo>
                  <a:lnTo>
                    <a:pt x="3990" y="1725288"/>
                  </a:lnTo>
                  <a:lnTo>
                    <a:pt x="8984" y="1622563"/>
                  </a:lnTo>
                  <a:cubicBezTo>
                    <a:pt x="96876" y="711193"/>
                    <a:pt x="800169" y="0"/>
                    <a:pt x="805095" y="0"/>
                  </a:cubicBezTo>
                  <a:close/>
                </a:path>
              </a:pathLst>
            </a:custGeom>
            <a:solidFill>
              <a:srgbClr val="31B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2" name="Rectangle 21">
              <a:extLst>
                <a:ext uri="{FF2B5EF4-FFF2-40B4-BE49-F238E27FC236}">
                  <a16:creationId xmlns:a16="http://schemas.microsoft.com/office/drawing/2014/main" id="{7FACE108-ECCA-8948-AA68-078D02E45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631" y="2192313"/>
              <a:ext cx="230977" cy="160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UA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02</a:t>
              </a:r>
              <a:endParaRPr kumimoji="0" lang="ru-UA" altLang="ru-UA" sz="10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732348-43B7-404B-B61B-9594FE00D2F8}"/>
              </a:ext>
            </a:extLst>
          </p:cNvPr>
          <p:cNvGrpSpPr/>
          <p:nvPr/>
        </p:nvGrpSpPr>
        <p:grpSpPr>
          <a:xfrm>
            <a:off x="2979411" y="2347199"/>
            <a:ext cx="327877" cy="537281"/>
            <a:chOff x="2979411" y="2347199"/>
            <a:chExt cx="327877" cy="537281"/>
          </a:xfrm>
        </p:grpSpPr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61B46DCE-BB92-D84F-9ED2-1D19508D56AF}"/>
                </a:ext>
              </a:extLst>
            </p:cNvPr>
            <p:cNvSpPr/>
            <p:nvPr/>
          </p:nvSpPr>
          <p:spPr>
            <a:xfrm rot="21274104">
              <a:off x="2979411" y="2347199"/>
              <a:ext cx="327877" cy="537281"/>
            </a:xfrm>
            <a:custGeom>
              <a:avLst/>
              <a:gdLst>
                <a:gd name="connsiteX0" fmla="*/ 805095 w 1610190"/>
                <a:gd name="connsiteY0" fmla="*/ 0 h 2724582"/>
                <a:gd name="connsiteX1" fmla="*/ 1601206 w 1610190"/>
                <a:gd name="connsiteY1" fmla="*/ 1622563 h 2724582"/>
                <a:gd name="connsiteX2" fmla="*/ 1606199 w 1610190"/>
                <a:gd name="connsiteY2" fmla="*/ 1725266 h 2724582"/>
                <a:gd name="connsiteX3" fmla="*/ 1606199 w 1610190"/>
                <a:gd name="connsiteY3" fmla="*/ 1725266 h 2724582"/>
                <a:gd name="connsiteX4" fmla="*/ 1610190 w 1610190"/>
                <a:gd name="connsiteY4" fmla="*/ 1807354 h 2724582"/>
                <a:gd name="connsiteX5" fmla="*/ 1603909 w 1610190"/>
                <a:gd name="connsiteY5" fmla="*/ 1936557 h 2724582"/>
                <a:gd name="connsiteX6" fmla="*/ 1594670 w 1610190"/>
                <a:gd name="connsiteY6" fmla="*/ 2004311 h 2724582"/>
                <a:gd name="connsiteX7" fmla="*/ 805096 w 1610190"/>
                <a:gd name="connsiteY7" fmla="*/ 2724582 h 2724582"/>
                <a:gd name="connsiteX8" fmla="*/ 15522 w 1610190"/>
                <a:gd name="connsiteY8" fmla="*/ 2004311 h 2724582"/>
                <a:gd name="connsiteX9" fmla="*/ 6281 w 1610190"/>
                <a:gd name="connsiteY9" fmla="*/ 1936534 h 2724582"/>
                <a:gd name="connsiteX10" fmla="*/ 0 w 1610190"/>
                <a:gd name="connsiteY10" fmla="*/ 1807354 h 2724582"/>
                <a:gd name="connsiteX11" fmla="*/ 3990 w 1610190"/>
                <a:gd name="connsiteY11" fmla="*/ 1725288 h 2724582"/>
                <a:gd name="connsiteX12" fmla="*/ 3990 w 1610190"/>
                <a:gd name="connsiteY12" fmla="*/ 1725288 h 2724582"/>
                <a:gd name="connsiteX13" fmla="*/ 8984 w 1610190"/>
                <a:gd name="connsiteY13" fmla="*/ 1622563 h 2724582"/>
                <a:gd name="connsiteX14" fmla="*/ 805095 w 1610190"/>
                <a:gd name="connsiteY14" fmla="*/ 0 h 272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0190" h="2724582">
                  <a:moveTo>
                    <a:pt x="805095" y="0"/>
                  </a:moveTo>
                  <a:cubicBezTo>
                    <a:pt x="810022" y="0"/>
                    <a:pt x="1513314" y="711193"/>
                    <a:pt x="1601206" y="1622563"/>
                  </a:cubicBezTo>
                  <a:lnTo>
                    <a:pt x="1606199" y="1725266"/>
                  </a:lnTo>
                  <a:lnTo>
                    <a:pt x="1606199" y="1725266"/>
                  </a:lnTo>
                  <a:lnTo>
                    <a:pt x="1610190" y="1807354"/>
                  </a:lnTo>
                  <a:lnTo>
                    <a:pt x="1603909" y="1936557"/>
                  </a:lnTo>
                  <a:lnTo>
                    <a:pt x="1594670" y="2004311"/>
                  </a:lnTo>
                  <a:cubicBezTo>
                    <a:pt x="1519519" y="2415369"/>
                    <a:pt x="1194570" y="2724582"/>
                    <a:pt x="805096" y="2724582"/>
                  </a:cubicBezTo>
                  <a:cubicBezTo>
                    <a:pt x="415622" y="2724582"/>
                    <a:pt x="90674" y="2415369"/>
                    <a:pt x="15522" y="2004311"/>
                  </a:cubicBezTo>
                  <a:lnTo>
                    <a:pt x="6281" y="1936534"/>
                  </a:lnTo>
                  <a:lnTo>
                    <a:pt x="0" y="1807354"/>
                  </a:lnTo>
                  <a:lnTo>
                    <a:pt x="3990" y="1725288"/>
                  </a:lnTo>
                  <a:lnTo>
                    <a:pt x="3990" y="1725288"/>
                  </a:lnTo>
                  <a:lnTo>
                    <a:pt x="8984" y="1622563"/>
                  </a:lnTo>
                  <a:cubicBezTo>
                    <a:pt x="96876" y="711193"/>
                    <a:pt x="800169" y="0"/>
                    <a:pt x="805095" y="0"/>
                  </a:cubicBezTo>
                  <a:close/>
                </a:path>
              </a:pathLst>
            </a:custGeom>
            <a:solidFill>
              <a:srgbClr val="31B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3" name="Rectangle 21">
              <a:extLst>
                <a:ext uri="{FF2B5EF4-FFF2-40B4-BE49-F238E27FC236}">
                  <a16:creationId xmlns:a16="http://schemas.microsoft.com/office/drawing/2014/main" id="{B368AE7A-0CE9-1E46-A024-94CE2854B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926" y="2573254"/>
              <a:ext cx="230977" cy="160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UA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03</a:t>
              </a:r>
              <a:endParaRPr kumimoji="0" lang="ru-UA" altLang="ru-UA" sz="10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D239571-7215-274F-A470-37EC76FF2E62}"/>
              </a:ext>
            </a:extLst>
          </p:cNvPr>
          <p:cNvGrpSpPr/>
          <p:nvPr/>
        </p:nvGrpSpPr>
        <p:grpSpPr>
          <a:xfrm>
            <a:off x="4264042" y="1033390"/>
            <a:ext cx="314057" cy="514635"/>
            <a:chOff x="4264042" y="1033390"/>
            <a:chExt cx="314057" cy="514635"/>
          </a:xfrm>
        </p:grpSpPr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B34904BE-7FDE-5B4F-A5C8-B4A8797228EE}"/>
                </a:ext>
              </a:extLst>
            </p:cNvPr>
            <p:cNvSpPr/>
            <p:nvPr/>
          </p:nvSpPr>
          <p:spPr>
            <a:xfrm rot="1979957">
              <a:off x="4264042" y="1033390"/>
              <a:ext cx="314057" cy="514635"/>
            </a:xfrm>
            <a:custGeom>
              <a:avLst/>
              <a:gdLst>
                <a:gd name="connsiteX0" fmla="*/ 805095 w 1610190"/>
                <a:gd name="connsiteY0" fmla="*/ 0 h 2724582"/>
                <a:gd name="connsiteX1" fmla="*/ 1601206 w 1610190"/>
                <a:gd name="connsiteY1" fmla="*/ 1622563 h 2724582"/>
                <a:gd name="connsiteX2" fmla="*/ 1606199 w 1610190"/>
                <a:gd name="connsiteY2" fmla="*/ 1725266 h 2724582"/>
                <a:gd name="connsiteX3" fmla="*/ 1606199 w 1610190"/>
                <a:gd name="connsiteY3" fmla="*/ 1725266 h 2724582"/>
                <a:gd name="connsiteX4" fmla="*/ 1610190 w 1610190"/>
                <a:gd name="connsiteY4" fmla="*/ 1807354 h 2724582"/>
                <a:gd name="connsiteX5" fmla="*/ 1603909 w 1610190"/>
                <a:gd name="connsiteY5" fmla="*/ 1936557 h 2724582"/>
                <a:gd name="connsiteX6" fmla="*/ 1594670 w 1610190"/>
                <a:gd name="connsiteY6" fmla="*/ 2004311 h 2724582"/>
                <a:gd name="connsiteX7" fmla="*/ 805096 w 1610190"/>
                <a:gd name="connsiteY7" fmla="*/ 2724582 h 2724582"/>
                <a:gd name="connsiteX8" fmla="*/ 15522 w 1610190"/>
                <a:gd name="connsiteY8" fmla="*/ 2004311 h 2724582"/>
                <a:gd name="connsiteX9" fmla="*/ 6281 w 1610190"/>
                <a:gd name="connsiteY9" fmla="*/ 1936534 h 2724582"/>
                <a:gd name="connsiteX10" fmla="*/ 0 w 1610190"/>
                <a:gd name="connsiteY10" fmla="*/ 1807354 h 2724582"/>
                <a:gd name="connsiteX11" fmla="*/ 3990 w 1610190"/>
                <a:gd name="connsiteY11" fmla="*/ 1725288 h 2724582"/>
                <a:gd name="connsiteX12" fmla="*/ 3990 w 1610190"/>
                <a:gd name="connsiteY12" fmla="*/ 1725288 h 2724582"/>
                <a:gd name="connsiteX13" fmla="*/ 8984 w 1610190"/>
                <a:gd name="connsiteY13" fmla="*/ 1622563 h 2724582"/>
                <a:gd name="connsiteX14" fmla="*/ 805095 w 1610190"/>
                <a:gd name="connsiteY14" fmla="*/ 0 h 272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0190" h="2724582">
                  <a:moveTo>
                    <a:pt x="805095" y="0"/>
                  </a:moveTo>
                  <a:cubicBezTo>
                    <a:pt x="810022" y="0"/>
                    <a:pt x="1513314" y="711193"/>
                    <a:pt x="1601206" y="1622563"/>
                  </a:cubicBezTo>
                  <a:lnTo>
                    <a:pt x="1606199" y="1725266"/>
                  </a:lnTo>
                  <a:lnTo>
                    <a:pt x="1606199" y="1725266"/>
                  </a:lnTo>
                  <a:lnTo>
                    <a:pt x="1610190" y="1807354"/>
                  </a:lnTo>
                  <a:lnTo>
                    <a:pt x="1603909" y="1936557"/>
                  </a:lnTo>
                  <a:lnTo>
                    <a:pt x="1594670" y="2004311"/>
                  </a:lnTo>
                  <a:cubicBezTo>
                    <a:pt x="1519519" y="2415369"/>
                    <a:pt x="1194570" y="2724582"/>
                    <a:pt x="805096" y="2724582"/>
                  </a:cubicBezTo>
                  <a:cubicBezTo>
                    <a:pt x="415622" y="2724582"/>
                    <a:pt x="90674" y="2415369"/>
                    <a:pt x="15522" y="2004311"/>
                  </a:cubicBezTo>
                  <a:lnTo>
                    <a:pt x="6281" y="1936534"/>
                  </a:lnTo>
                  <a:lnTo>
                    <a:pt x="0" y="1807354"/>
                  </a:lnTo>
                  <a:lnTo>
                    <a:pt x="3990" y="1725288"/>
                  </a:lnTo>
                  <a:lnTo>
                    <a:pt x="3990" y="1725288"/>
                  </a:lnTo>
                  <a:lnTo>
                    <a:pt x="8984" y="1622563"/>
                  </a:lnTo>
                  <a:cubicBezTo>
                    <a:pt x="96876" y="711193"/>
                    <a:pt x="800169" y="0"/>
                    <a:pt x="805095" y="0"/>
                  </a:cubicBezTo>
                  <a:close/>
                </a:path>
              </a:pathLst>
            </a:custGeom>
            <a:solidFill>
              <a:srgbClr val="31B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1FEAE2A4-940F-214E-A65E-6B8C6EF9F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482" y="1242279"/>
              <a:ext cx="230977" cy="160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UA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04</a:t>
              </a:r>
              <a:endParaRPr kumimoji="0" lang="ru-UA" altLang="ru-UA" sz="10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B210D3-6607-B14A-9659-D1E44AD42FAB}"/>
              </a:ext>
            </a:extLst>
          </p:cNvPr>
          <p:cNvGrpSpPr/>
          <p:nvPr/>
        </p:nvGrpSpPr>
        <p:grpSpPr>
          <a:xfrm>
            <a:off x="4382278" y="2088473"/>
            <a:ext cx="531412" cy="304143"/>
            <a:chOff x="4382278" y="2088473"/>
            <a:chExt cx="531412" cy="304143"/>
          </a:xfrm>
        </p:grpSpPr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CC3CA28-06C9-F944-BDED-80CEA1068441}"/>
                </a:ext>
              </a:extLst>
            </p:cNvPr>
            <p:cNvSpPr/>
            <p:nvPr/>
          </p:nvSpPr>
          <p:spPr>
            <a:xfrm rot="2856664">
              <a:off x="4495912" y="1974839"/>
              <a:ext cx="304143" cy="531412"/>
            </a:xfrm>
            <a:custGeom>
              <a:avLst/>
              <a:gdLst>
                <a:gd name="connsiteX0" fmla="*/ 805095 w 1610190"/>
                <a:gd name="connsiteY0" fmla="*/ 0 h 2724582"/>
                <a:gd name="connsiteX1" fmla="*/ 1601206 w 1610190"/>
                <a:gd name="connsiteY1" fmla="*/ 1622563 h 2724582"/>
                <a:gd name="connsiteX2" fmla="*/ 1606199 w 1610190"/>
                <a:gd name="connsiteY2" fmla="*/ 1725266 h 2724582"/>
                <a:gd name="connsiteX3" fmla="*/ 1606199 w 1610190"/>
                <a:gd name="connsiteY3" fmla="*/ 1725266 h 2724582"/>
                <a:gd name="connsiteX4" fmla="*/ 1610190 w 1610190"/>
                <a:gd name="connsiteY4" fmla="*/ 1807354 h 2724582"/>
                <a:gd name="connsiteX5" fmla="*/ 1603909 w 1610190"/>
                <a:gd name="connsiteY5" fmla="*/ 1936557 h 2724582"/>
                <a:gd name="connsiteX6" fmla="*/ 1594670 w 1610190"/>
                <a:gd name="connsiteY6" fmla="*/ 2004311 h 2724582"/>
                <a:gd name="connsiteX7" fmla="*/ 805096 w 1610190"/>
                <a:gd name="connsiteY7" fmla="*/ 2724582 h 2724582"/>
                <a:gd name="connsiteX8" fmla="*/ 15522 w 1610190"/>
                <a:gd name="connsiteY8" fmla="*/ 2004311 h 2724582"/>
                <a:gd name="connsiteX9" fmla="*/ 6281 w 1610190"/>
                <a:gd name="connsiteY9" fmla="*/ 1936534 h 2724582"/>
                <a:gd name="connsiteX10" fmla="*/ 0 w 1610190"/>
                <a:gd name="connsiteY10" fmla="*/ 1807354 h 2724582"/>
                <a:gd name="connsiteX11" fmla="*/ 3990 w 1610190"/>
                <a:gd name="connsiteY11" fmla="*/ 1725288 h 2724582"/>
                <a:gd name="connsiteX12" fmla="*/ 3990 w 1610190"/>
                <a:gd name="connsiteY12" fmla="*/ 1725288 h 2724582"/>
                <a:gd name="connsiteX13" fmla="*/ 8984 w 1610190"/>
                <a:gd name="connsiteY13" fmla="*/ 1622563 h 2724582"/>
                <a:gd name="connsiteX14" fmla="*/ 805095 w 1610190"/>
                <a:gd name="connsiteY14" fmla="*/ 0 h 272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0190" h="2724582">
                  <a:moveTo>
                    <a:pt x="805095" y="0"/>
                  </a:moveTo>
                  <a:cubicBezTo>
                    <a:pt x="810022" y="0"/>
                    <a:pt x="1513314" y="711193"/>
                    <a:pt x="1601206" y="1622563"/>
                  </a:cubicBezTo>
                  <a:lnTo>
                    <a:pt x="1606199" y="1725266"/>
                  </a:lnTo>
                  <a:lnTo>
                    <a:pt x="1606199" y="1725266"/>
                  </a:lnTo>
                  <a:lnTo>
                    <a:pt x="1610190" y="1807354"/>
                  </a:lnTo>
                  <a:lnTo>
                    <a:pt x="1603909" y="1936557"/>
                  </a:lnTo>
                  <a:lnTo>
                    <a:pt x="1594670" y="2004311"/>
                  </a:lnTo>
                  <a:cubicBezTo>
                    <a:pt x="1519519" y="2415369"/>
                    <a:pt x="1194570" y="2724582"/>
                    <a:pt x="805096" y="2724582"/>
                  </a:cubicBezTo>
                  <a:cubicBezTo>
                    <a:pt x="415622" y="2724582"/>
                    <a:pt x="90674" y="2415369"/>
                    <a:pt x="15522" y="2004311"/>
                  </a:cubicBezTo>
                  <a:lnTo>
                    <a:pt x="6281" y="1936534"/>
                  </a:lnTo>
                  <a:lnTo>
                    <a:pt x="0" y="1807354"/>
                  </a:lnTo>
                  <a:lnTo>
                    <a:pt x="3990" y="1725288"/>
                  </a:lnTo>
                  <a:lnTo>
                    <a:pt x="3990" y="1725288"/>
                  </a:lnTo>
                  <a:lnTo>
                    <a:pt x="8984" y="1622563"/>
                  </a:lnTo>
                  <a:cubicBezTo>
                    <a:pt x="96876" y="711193"/>
                    <a:pt x="800169" y="0"/>
                    <a:pt x="805095" y="0"/>
                  </a:cubicBezTo>
                  <a:close/>
                </a:path>
              </a:pathLst>
            </a:custGeom>
            <a:solidFill>
              <a:srgbClr val="31B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5" name="Rectangle 21">
              <a:extLst>
                <a:ext uri="{FF2B5EF4-FFF2-40B4-BE49-F238E27FC236}">
                  <a16:creationId xmlns:a16="http://schemas.microsoft.com/office/drawing/2014/main" id="{6937D8F5-A0FC-784A-8569-5B38F58A4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092" y="2180502"/>
              <a:ext cx="230977" cy="160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UA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05</a:t>
              </a:r>
              <a:endParaRPr kumimoji="0" lang="ru-UA" altLang="ru-UA" sz="10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E571FB-606A-B04E-8A0B-29E071E5A58B}"/>
              </a:ext>
            </a:extLst>
          </p:cNvPr>
          <p:cNvGrpSpPr/>
          <p:nvPr/>
        </p:nvGrpSpPr>
        <p:grpSpPr>
          <a:xfrm>
            <a:off x="5211920" y="1679264"/>
            <a:ext cx="314057" cy="514635"/>
            <a:chOff x="5211920" y="1679264"/>
            <a:chExt cx="314057" cy="514635"/>
          </a:xfrm>
        </p:grpSpPr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58DB07CE-B73B-7F47-BC43-2AEAF29E40B2}"/>
                </a:ext>
              </a:extLst>
            </p:cNvPr>
            <p:cNvSpPr/>
            <p:nvPr/>
          </p:nvSpPr>
          <p:spPr>
            <a:xfrm rot="1484825">
              <a:off x="5211920" y="1679264"/>
              <a:ext cx="314057" cy="514635"/>
            </a:xfrm>
            <a:custGeom>
              <a:avLst/>
              <a:gdLst>
                <a:gd name="connsiteX0" fmla="*/ 805095 w 1610190"/>
                <a:gd name="connsiteY0" fmla="*/ 0 h 2724582"/>
                <a:gd name="connsiteX1" fmla="*/ 1601206 w 1610190"/>
                <a:gd name="connsiteY1" fmla="*/ 1622563 h 2724582"/>
                <a:gd name="connsiteX2" fmla="*/ 1606199 w 1610190"/>
                <a:gd name="connsiteY2" fmla="*/ 1725266 h 2724582"/>
                <a:gd name="connsiteX3" fmla="*/ 1606199 w 1610190"/>
                <a:gd name="connsiteY3" fmla="*/ 1725266 h 2724582"/>
                <a:gd name="connsiteX4" fmla="*/ 1610190 w 1610190"/>
                <a:gd name="connsiteY4" fmla="*/ 1807354 h 2724582"/>
                <a:gd name="connsiteX5" fmla="*/ 1603909 w 1610190"/>
                <a:gd name="connsiteY5" fmla="*/ 1936557 h 2724582"/>
                <a:gd name="connsiteX6" fmla="*/ 1594670 w 1610190"/>
                <a:gd name="connsiteY6" fmla="*/ 2004311 h 2724582"/>
                <a:gd name="connsiteX7" fmla="*/ 805096 w 1610190"/>
                <a:gd name="connsiteY7" fmla="*/ 2724582 h 2724582"/>
                <a:gd name="connsiteX8" fmla="*/ 15522 w 1610190"/>
                <a:gd name="connsiteY8" fmla="*/ 2004311 h 2724582"/>
                <a:gd name="connsiteX9" fmla="*/ 6281 w 1610190"/>
                <a:gd name="connsiteY9" fmla="*/ 1936534 h 2724582"/>
                <a:gd name="connsiteX10" fmla="*/ 0 w 1610190"/>
                <a:gd name="connsiteY10" fmla="*/ 1807354 h 2724582"/>
                <a:gd name="connsiteX11" fmla="*/ 3990 w 1610190"/>
                <a:gd name="connsiteY11" fmla="*/ 1725288 h 2724582"/>
                <a:gd name="connsiteX12" fmla="*/ 3990 w 1610190"/>
                <a:gd name="connsiteY12" fmla="*/ 1725288 h 2724582"/>
                <a:gd name="connsiteX13" fmla="*/ 8984 w 1610190"/>
                <a:gd name="connsiteY13" fmla="*/ 1622563 h 2724582"/>
                <a:gd name="connsiteX14" fmla="*/ 805095 w 1610190"/>
                <a:gd name="connsiteY14" fmla="*/ 0 h 272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0190" h="2724582">
                  <a:moveTo>
                    <a:pt x="805095" y="0"/>
                  </a:moveTo>
                  <a:cubicBezTo>
                    <a:pt x="810022" y="0"/>
                    <a:pt x="1513314" y="711193"/>
                    <a:pt x="1601206" y="1622563"/>
                  </a:cubicBezTo>
                  <a:lnTo>
                    <a:pt x="1606199" y="1725266"/>
                  </a:lnTo>
                  <a:lnTo>
                    <a:pt x="1606199" y="1725266"/>
                  </a:lnTo>
                  <a:lnTo>
                    <a:pt x="1610190" y="1807354"/>
                  </a:lnTo>
                  <a:lnTo>
                    <a:pt x="1603909" y="1936557"/>
                  </a:lnTo>
                  <a:lnTo>
                    <a:pt x="1594670" y="2004311"/>
                  </a:lnTo>
                  <a:cubicBezTo>
                    <a:pt x="1519519" y="2415369"/>
                    <a:pt x="1194570" y="2724582"/>
                    <a:pt x="805096" y="2724582"/>
                  </a:cubicBezTo>
                  <a:cubicBezTo>
                    <a:pt x="415622" y="2724582"/>
                    <a:pt x="90674" y="2415369"/>
                    <a:pt x="15522" y="2004311"/>
                  </a:cubicBezTo>
                  <a:lnTo>
                    <a:pt x="6281" y="1936534"/>
                  </a:lnTo>
                  <a:lnTo>
                    <a:pt x="0" y="1807354"/>
                  </a:lnTo>
                  <a:lnTo>
                    <a:pt x="3990" y="1725288"/>
                  </a:lnTo>
                  <a:lnTo>
                    <a:pt x="3990" y="1725288"/>
                  </a:lnTo>
                  <a:lnTo>
                    <a:pt x="8984" y="1622563"/>
                  </a:lnTo>
                  <a:cubicBezTo>
                    <a:pt x="96876" y="711193"/>
                    <a:pt x="800169" y="0"/>
                    <a:pt x="805095" y="0"/>
                  </a:cubicBezTo>
                  <a:close/>
                </a:path>
              </a:pathLst>
            </a:custGeom>
            <a:solidFill>
              <a:srgbClr val="31B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6" name="Rectangle 21">
              <a:extLst>
                <a:ext uri="{FF2B5EF4-FFF2-40B4-BE49-F238E27FC236}">
                  <a16:creationId xmlns:a16="http://schemas.microsoft.com/office/drawing/2014/main" id="{21A9A655-406B-334C-825D-C07466097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2581" y="1892589"/>
              <a:ext cx="230977" cy="160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UA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06</a:t>
              </a:r>
              <a:endParaRPr kumimoji="0" lang="ru-UA" altLang="ru-UA" sz="10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9992A8-6A89-2E4C-B189-78486CFBFCBA}"/>
              </a:ext>
            </a:extLst>
          </p:cNvPr>
          <p:cNvGrpSpPr/>
          <p:nvPr/>
        </p:nvGrpSpPr>
        <p:grpSpPr>
          <a:xfrm>
            <a:off x="6478452" y="3107745"/>
            <a:ext cx="531412" cy="304143"/>
            <a:chOff x="6478452" y="3107745"/>
            <a:chExt cx="531412" cy="304143"/>
          </a:xfrm>
        </p:grpSpPr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EE9DFDFA-5E64-2A42-A1DB-A40D7046AC48}"/>
                </a:ext>
              </a:extLst>
            </p:cNvPr>
            <p:cNvSpPr/>
            <p:nvPr/>
          </p:nvSpPr>
          <p:spPr>
            <a:xfrm rot="7087913">
              <a:off x="6592086" y="2994111"/>
              <a:ext cx="304143" cy="531412"/>
            </a:xfrm>
            <a:custGeom>
              <a:avLst/>
              <a:gdLst>
                <a:gd name="connsiteX0" fmla="*/ 805095 w 1610190"/>
                <a:gd name="connsiteY0" fmla="*/ 0 h 2724582"/>
                <a:gd name="connsiteX1" fmla="*/ 1601206 w 1610190"/>
                <a:gd name="connsiteY1" fmla="*/ 1622563 h 2724582"/>
                <a:gd name="connsiteX2" fmla="*/ 1606199 w 1610190"/>
                <a:gd name="connsiteY2" fmla="*/ 1725266 h 2724582"/>
                <a:gd name="connsiteX3" fmla="*/ 1606199 w 1610190"/>
                <a:gd name="connsiteY3" fmla="*/ 1725266 h 2724582"/>
                <a:gd name="connsiteX4" fmla="*/ 1610190 w 1610190"/>
                <a:gd name="connsiteY4" fmla="*/ 1807354 h 2724582"/>
                <a:gd name="connsiteX5" fmla="*/ 1603909 w 1610190"/>
                <a:gd name="connsiteY5" fmla="*/ 1936557 h 2724582"/>
                <a:gd name="connsiteX6" fmla="*/ 1594670 w 1610190"/>
                <a:gd name="connsiteY6" fmla="*/ 2004311 h 2724582"/>
                <a:gd name="connsiteX7" fmla="*/ 805096 w 1610190"/>
                <a:gd name="connsiteY7" fmla="*/ 2724582 h 2724582"/>
                <a:gd name="connsiteX8" fmla="*/ 15522 w 1610190"/>
                <a:gd name="connsiteY8" fmla="*/ 2004311 h 2724582"/>
                <a:gd name="connsiteX9" fmla="*/ 6281 w 1610190"/>
                <a:gd name="connsiteY9" fmla="*/ 1936534 h 2724582"/>
                <a:gd name="connsiteX10" fmla="*/ 0 w 1610190"/>
                <a:gd name="connsiteY10" fmla="*/ 1807354 h 2724582"/>
                <a:gd name="connsiteX11" fmla="*/ 3990 w 1610190"/>
                <a:gd name="connsiteY11" fmla="*/ 1725288 h 2724582"/>
                <a:gd name="connsiteX12" fmla="*/ 3990 w 1610190"/>
                <a:gd name="connsiteY12" fmla="*/ 1725288 h 2724582"/>
                <a:gd name="connsiteX13" fmla="*/ 8984 w 1610190"/>
                <a:gd name="connsiteY13" fmla="*/ 1622563 h 2724582"/>
                <a:gd name="connsiteX14" fmla="*/ 805095 w 1610190"/>
                <a:gd name="connsiteY14" fmla="*/ 0 h 272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0190" h="2724582">
                  <a:moveTo>
                    <a:pt x="805095" y="0"/>
                  </a:moveTo>
                  <a:cubicBezTo>
                    <a:pt x="810022" y="0"/>
                    <a:pt x="1513314" y="711193"/>
                    <a:pt x="1601206" y="1622563"/>
                  </a:cubicBezTo>
                  <a:lnTo>
                    <a:pt x="1606199" y="1725266"/>
                  </a:lnTo>
                  <a:lnTo>
                    <a:pt x="1606199" y="1725266"/>
                  </a:lnTo>
                  <a:lnTo>
                    <a:pt x="1610190" y="1807354"/>
                  </a:lnTo>
                  <a:lnTo>
                    <a:pt x="1603909" y="1936557"/>
                  </a:lnTo>
                  <a:lnTo>
                    <a:pt x="1594670" y="2004311"/>
                  </a:lnTo>
                  <a:cubicBezTo>
                    <a:pt x="1519519" y="2415369"/>
                    <a:pt x="1194570" y="2724582"/>
                    <a:pt x="805096" y="2724582"/>
                  </a:cubicBezTo>
                  <a:cubicBezTo>
                    <a:pt x="415622" y="2724582"/>
                    <a:pt x="90674" y="2415369"/>
                    <a:pt x="15522" y="2004311"/>
                  </a:cubicBezTo>
                  <a:lnTo>
                    <a:pt x="6281" y="1936534"/>
                  </a:lnTo>
                  <a:lnTo>
                    <a:pt x="0" y="1807354"/>
                  </a:lnTo>
                  <a:lnTo>
                    <a:pt x="3990" y="1725288"/>
                  </a:lnTo>
                  <a:lnTo>
                    <a:pt x="3990" y="1725288"/>
                  </a:lnTo>
                  <a:lnTo>
                    <a:pt x="8984" y="1622563"/>
                  </a:lnTo>
                  <a:cubicBezTo>
                    <a:pt x="96876" y="711193"/>
                    <a:pt x="800169" y="0"/>
                    <a:pt x="805095" y="0"/>
                  </a:cubicBezTo>
                  <a:close/>
                </a:path>
              </a:pathLst>
            </a:custGeom>
            <a:solidFill>
              <a:srgbClr val="31B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303FD6D4-CD34-D34B-9774-0009BC92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577" y="3152221"/>
              <a:ext cx="230977" cy="160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UA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07</a:t>
              </a:r>
              <a:endParaRPr kumimoji="0" lang="ru-UA" altLang="ru-UA" sz="10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D9D9D6-96A3-314E-8EC4-33B9112EA2E6}"/>
              </a:ext>
            </a:extLst>
          </p:cNvPr>
          <p:cNvGrpSpPr/>
          <p:nvPr/>
        </p:nvGrpSpPr>
        <p:grpSpPr>
          <a:xfrm>
            <a:off x="5363397" y="3564737"/>
            <a:ext cx="531412" cy="304143"/>
            <a:chOff x="5363397" y="3564737"/>
            <a:chExt cx="531412" cy="304143"/>
          </a:xfrm>
        </p:grpSpPr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802B808D-03E3-844C-B30C-61952A6AEFA6}"/>
                </a:ext>
              </a:extLst>
            </p:cNvPr>
            <p:cNvSpPr/>
            <p:nvPr/>
          </p:nvSpPr>
          <p:spPr>
            <a:xfrm rot="7930879">
              <a:off x="5477031" y="3451103"/>
              <a:ext cx="304143" cy="531412"/>
            </a:xfrm>
            <a:custGeom>
              <a:avLst/>
              <a:gdLst>
                <a:gd name="connsiteX0" fmla="*/ 805095 w 1610190"/>
                <a:gd name="connsiteY0" fmla="*/ 0 h 2724582"/>
                <a:gd name="connsiteX1" fmla="*/ 1601206 w 1610190"/>
                <a:gd name="connsiteY1" fmla="*/ 1622563 h 2724582"/>
                <a:gd name="connsiteX2" fmla="*/ 1606199 w 1610190"/>
                <a:gd name="connsiteY2" fmla="*/ 1725266 h 2724582"/>
                <a:gd name="connsiteX3" fmla="*/ 1606199 w 1610190"/>
                <a:gd name="connsiteY3" fmla="*/ 1725266 h 2724582"/>
                <a:gd name="connsiteX4" fmla="*/ 1610190 w 1610190"/>
                <a:gd name="connsiteY4" fmla="*/ 1807354 h 2724582"/>
                <a:gd name="connsiteX5" fmla="*/ 1603909 w 1610190"/>
                <a:gd name="connsiteY5" fmla="*/ 1936557 h 2724582"/>
                <a:gd name="connsiteX6" fmla="*/ 1594670 w 1610190"/>
                <a:gd name="connsiteY6" fmla="*/ 2004311 h 2724582"/>
                <a:gd name="connsiteX7" fmla="*/ 805096 w 1610190"/>
                <a:gd name="connsiteY7" fmla="*/ 2724582 h 2724582"/>
                <a:gd name="connsiteX8" fmla="*/ 15522 w 1610190"/>
                <a:gd name="connsiteY8" fmla="*/ 2004311 h 2724582"/>
                <a:gd name="connsiteX9" fmla="*/ 6281 w 1610190"/>
                <a:gd name="connsiteY9" fmla="*/ 1936534 h 2724582"/>
                <a:gd name="connsiteX10" fmla="*/ 0 w 1610190"/>
                <a:gd name="connsiteY10" fmla="*/ 1807354 h 2724582"/>
                <a:gd name="connsiteX11" fmla="*/ 3990 w 1610190"/>
                <a:gd name="connsiteY11" fmla="*/ 1725288 h 2724582"/>
                <a:gd name="connsiteX12" fmla="*/ 3990 w 1610190"/>
                <a:gd name="connsiteY12" fmla="*/ 1725288 h 2724582"/>
                <a:gd name="connsiteX13" fmla="*/ 8984 w 1610190"/>
                <a:gd name="connsiteY13" fmla="*/ 1622563 h 2724582"/>
                <a:gd name="connsiteX14" fmla="*/ 805095 w 1610190"/>
                <a:gd name="connsiteY14" fmla="*/ 0 h 272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0190" h="2724582">
                  <a:moveTo>
                    <a:pt x="805095" y="0"/>
                  </a:moveTo>
                  <a:cubicBezTo>
                    <a:pt x="810022" y="0"/>
                    <a:pt x="1513314" y="711193"/>
                    <a:pt x="1601206" y="1622563"/>
                  </a:cubicBezTo>
                  <a:lnTo>
                    <a:pt x="1606199" y="1725266"/>
                  </a:lnTo>
                  <a:lnTo>
                    <a:pt x="1606199" y="1725266"/>
                  </a:lnTo>
                  <a:lnTo>
                    <a:pt x="1610190" y="1807354"/>
                  </a:lnTo>
                  <a:lnTo>
                    <a:pt x="1603909" y="1936557"/>
                  </a:lnTo>
                  <a:lnTo>
                    <a:pt x="1594670" y="2004311"/>
                  </a:lnTo>
                  <a:cubicBezTo>
                    <a:pt x="1519519" y="2415369"/>
                    <a:pt x="1194570" y="2724582"/>
                    <a:pt x="805096" y="2724582"/>
                  </a:cubicBezTo>
                  <a:cubicBezTo>
                    <a:pt x="415622" y="2724582"/>
                    <a:pt x="90674" y="2415369"/>
                    <a:pt x="15522" y="2004311"/>
                  </a:cubicBezTo>
                  <a:lnTo>
                    <a:pt x="6281" y="1936534"/>
                  </a:lnTo>
                  <a:lnTo>
                    <a:pt x="0" y="1807354"/>
                  </a:lnTo>
                  <a:lnTo>
                    <a:pt x="3990" y="1725288"/>
                  </a:lnTo>
                  <a:lnTo>
                    <a:pt x="3990" y="1725288"/>
                  </a:lnTo>
                  <a:lnTo>
                    <a:pt x="8984" y="1622563"/>
                  </a:lnTo>
                  <a:cubicBezTo>
                    <a:pt x="96876" y="711193"/>
                    <a:pt x="800169" y="0"/>
                    <a:pt x="805095" y="0"/>
                  </a:cubicBezTo>
                  <a:close/>
                </a:path>
              </a:pathLst>
            </a:custGeom>
            <a:solidFill>
              <a:srgbClr val="31B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8" name="Rectangle 21">
              <a:extLst>
                <a:ext uri="{FF2B5EF4-FFF2-40B4-BE49-F238E27FC236}">
                  <a16:creationId xmlns:a16="http://schemas.microsoft.com/office/drawing/2014/main" id="{436CC4CE-88F9-7A4E-A741-EEFDB776B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4045" y="3610017"/>
              <a:ext cx="230977" cy="160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UA" sz="1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08</a:t>
              </a:r>
              <a:endParaRPr kumimoji="0" lang="ru-UA" altLang="ru-UA" sz="10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sp>
        <p:nvSpPr>
          <p:cNvPr id="99" name="Freeform 98">
            <a:extLst>
              <a:ext uri="{FF2B5EF4-FFF2-40B4-BE49-F238E27FC236}">
                <a16:creationId xmlns:a16="http://schemas.microsoft.com/office/drawing/2014/main" id="{A6240449-7A25-6948-BA0E-C8B8A5B15610}"/>
              </a:ext>
            </a:extLst>
          </p:cNvPr>
          <p:cNvSpPr/>
          <p:nvPr/>
        </p:nvSpPr>
        <p:spPr>
          <a:xfrm rot="15288853">
            <a:off x="1940426" y="2497132"/>
            <a:ext cx="171473" cy="299605"/>
          </a:xfrm>
          <a:custGeom>
            <a:avLst/>
            <a:gdLst>
              <a:gd name="connsiteX0" fmla="*/ 805095 w 1610190"/>
              <a:gd name="connsiteY0" fmla="*/ 0 h 2724582"/>
              <a:gd name="connsiteX1" fmla="*/ 1601206 w 1610190"/>
              <a:gd name="connsiteY1" fmla="*/ 1622563 h 2724582"/>
              <a:gd name="connsiteX2" fmla="*/ 1606199 w 1610190"/>
              <a:gd name="connsiteY2" fmla="*/ 1725266 h 2724582"/>
              <a:gd name="connsiteX3" fmla="*/ 1606199 w 1610190"/>
              <a:gd name="connsiteY3" fmla="*/ 1725266 h 2724582"/>
              <a:gd name="connsiteX4" fmla="*/ 1610190 w 1610190"/>
              <a:gd name="connsiteY4" fmla="*/ 1807354 h 2724582"/>
              <a:gd name="connsiteX5" fmla="*/ 1603909 w 1610190"/>
              <a:gd name="connsiteY5" fmla="*/ 1936557 h 2724582"/>
              <a:gd name="connsiteX6" fmla="*/ 1594670 w 1610190"/>
              <a:gd name="connsiteY6" fmla="*/ 2004311 h 2724582"/>
              <a:gd name="connsiteX7" fmla="*/ 805096 w 1610190"/>
              <a:gd name="connsiteY7" fmla="*/ 2724582 h 2724582"/>
              <a:gd name="connsiteX8" fmla="*/ 15522 w 1610190"/>
              <a:gd name="connsiteY8" fmla="*/ 2004311 h 2724582"/>
              <a:gd name="connsiteX9" fmla="*/ 6281 w 1610190"/>
              <a:gd name="connsiteY9" fmla="*/ 1936534 h 2724582"/>
              <a:gd name="connsiteX10" fmla="*/ 0 w 1610190"/>
              <a:gd name="connsiteY10" fmla="*/ 1807354 h 2724582"/>
              <a:gd name="connsiteX11" fmla="*/ 3990 w 1610190"/>
              <a:gd name="connsiteY11" fmla="*/ 1725288 h 2724582"/>
              <a:gd name="connsiteX12" fmla="*/ 3990 w 1610190"/>
              <a:gd name="connsiteY12" fmla="*/ 1725288 h 2724582"/>
              <a:gd name="connsiteX13" fmla="*/ 8984 w 1610190"/>
              <a:gd name="connsiteY13" fmla="*/ 1622563 h 2724582"/>
              <a:gd name="connsiteX14" fmla="*/ 805095 w 1610190"/>
              <a:gd name="connsiteY14" fmla="*/ 0 h 27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0190" h="2724582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0" name="Freeform 99">
            <a:extLst>
              <a:ext uri="{FF2B5EF4-FFF2-40B4-BE49-F238E27FC236}">
                <a16:creationId xmlns:a16="http://schemas.microsoft.com/office/drawing/2014/main" id="{0E0AAC33-331F-C74F-B9C5-FCDCC3EDF745}"/>
              </a:ext>
            </a:extLst>
          </p:cNvPr>
          <p:cNvSpPr/>
          <p:nvPr/>
        </p:nvSpPr>
        <p:spPr>
          <a:xfrm>
            <a:off x="2406489" y="2426180"/>
            <a:ext cx="177063" cy="290147"/>
          </a:xfrm>
          <a:custGeom>
            <a:avLst/>
            <a:gdLst>
              <a:gd name="connsiteX0" fmla="*/ 805095 w 1610190"/>
              <a:gd name="connsiteY0" fmla="*/ 0 h 2724582"/>
              <a:gd name="connsiteX1" fmla="*/ 1601206 w 1610190"/>
              <a:gd name="connsiteY1" fmla="*/ 1622563 h 2724582"/>
              <a:gd name="connsiteX2" fmla="*/ 1606199 w 1610190"/>
              <a:gd name="connsiteY2" fmla="*/ 1725266 h 2724582"/>
              <a:gd name="connsiteX3" fmla="*/ 1606199 w 1610190"/>
              <a:gd name="connsiteY3" fmla="*/ 1725266 h 2724582"/>
              <a:gd name="connsiteX4" fmla="*/ 1610190 w 1610190"/>
              <a:gd name="connsiteY4" fmla="*/ 1807354 h 2724582"/>
              <a:gd name="connsiteX5" fmla="*/ 1603909 w 1610190"/>
              <a:gd name="connsiteY5" fmla="*/ 1936557 h 2724582"/>
              <a:gd name="connsiteX6" fmla="*/ 1594670 w 1610190"/>
              <a:gd name="connsiteY6" fmla="*/ 2004311 h 2724582"/>
              <a:gd name="connsiteX7" fmla="*/ 805096 w 1610190"/>
              <a:gd name="connsiteY7" fmla="*/ 2724582 h 2724582"/>
              <a:gd name="connsiteX8" fmla="*/ 15522 w 1610190"/>
              <a:gd name="connsiteY8" fmla="*/ 2004311 h 2724582"/>
              <a:gd name="connsiteX9" fmla="*/ 6281 w 1610190"/>
              <a:gd name="connsiteY9" fmla="*/ 1936534 h 2724582"/>
              <a:gd name="connsiteX10" fmla="*/ 0 w 1610190"/>
              <a:gd name="connsiteY10" fmla="*/ 1807354 h 2724582"/>
              <a:gd name="connsiteX11" fmla="*/ 3990 w 1610190"/>
              <a:gd name="connsiteY11" fmla="*/ 1725288 h 2724582"/>
              <a:gd name="connsiteX12" fmla="*/ 3990 w 1610190"/>
              <a:gd name="connsiteY12" fmla="*/ 1725288 h 2724582"/>
              <a:gd name="connsiteX13" fmla="*/ 8984 w 1610190"/>
              <a:gd name="connsiteY13" fmla="*/ 1622563 h 2724582"/>
              <a:gd name="connsiteX14" fmla="*/ 805095 w 1610190"/>
              <a:gd name="connsiteY14" fmla="*/ 0 h 27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0190" h="2724582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1" name="Freeform 100">
            <a:extLst>
              <a:ext uri="{FF2B5EF4-FFF2-40B4-BE49-F238E27FC236}">
                <a16:creationId xmlns:a16="http://schemas.microsoft.com/office/drawing/2014/main" id="{224C3169-1E33-2242-A60A-0FFF799C939B}"/>
              </a:ext>
            </a:extLst>
          </p:cNvPr>
          <p:cNvSpPr/>
          <p:nvPr/>
        </p:nvSpPr>
        <p:spPr>
          <a:xfrm rot="17320205">
            <a:off x="1896909" y="3127053"/>
            <a:ext cx="171473" cy="299605"/>
          </a:xfrm>
          <a:custGeom>
            <a:avLst/>
            <a:gdLst>
              <a:gd name="connsiteX0" fmla="*/ 805095 w 1610190"/>
              <a:gd name="connsiteY0" fmla="*/ 0 h 2724582"/>
              <a:gd name="connsiteX1" fmla="*/ 1601206 w 1610190"/>
              <a:gd name="connsiteY1" fmla="*/ 1622563 h 2724582"/>
              <a:gd name="connsiteX2" fmla="*/ 1606199 w 1610190"/>
              <a:gd name="connsiteY2" fmla="*/ 1725266 h 2724582"/>
              <a:gd name="connsiteX3" fmla="*/ 1606199 w 1610190"/>
              <a:gd name="connsiteY3" fmla="*/ 1725266 h 2724582"/>
              <a:gd name="connsiteX4" fmla="*/ 1610190 w 1610190"/>
              <a:gd name="connsiteY4" fmla="*/ 1807354 h 2724582"/>
              <a:gd name="connsiteX5" fmla="*/ 1603909 w 1610190"/>
              <a:gd name="connsiteY5" fmla="*/ 1936557 h 2724582"/>
              <a:gd name="connsiteX6" fmla="*/ 1594670 w 1610190"/>
              <a:gd name="connsiteY6" fmla="*/ 2004311 h 2724582"/>
              <a:gd name="connsiteX7" fmla="*/ 805096 w 1610190"/>
              <a:gd name="connsiteY7" fmla="*/ 2724582 h 2724582"/>
              <a:gd name="connsiteX8" fmla="*/ 15522 w 1610190"/>
              <a:gd name="connsiteY8" fmla="*/ 2004311 h 2724582"/>
              <a:gd name="connsiteX9" fmla="*/ 6281 w 1610190"/>
              <a:gd name="connsiteY9" fmla="*/ 1936534 h 2724582"/>
              <a:gd name="connsiteX10" fmla="*/ 0 w 1610190"/>
              <a:gd name="connsiteY10" fmla="*/ 1807354 h 2724582"/>
              <a:gd name="connsiteX11" fmla="*/ 3990 w 1610190"/>
              <a:gd name="connsiteY11" fmla="*/ 1725288 h 2724582"/>
              <a:gd name="connsiteX12" fmla="*/ 3990 w 1610190"/>
              <a:gd name="connsiteY12" fmla="*/ 1725288 h 2724582"/>
              <a:gd name="connsiteX13" fmla="*/ 8984 w 1610190"/>
              <a:gd name="connsiteY13" fmla="*/ 1622563 h 2724582"/>
              <a:gd name="connsiteX14" fmla="*/ 805095 w 1610190"/>
              <a:gd name="connsiteY14" fmla="*/ 0 h 27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0190" h="2724582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2" name="Freeform 101">
            <a:extLst>
              <a:ext uri="{FF2B5EF4-FFF2-40B4-BE49-F238E27FC236}">
                <a16:creationId xmlns:a16="http://schemas.microsoft.com/office/drawing/2014/main" id="{AC43D18F-515C-734A-9272-F2300AEA821B}"/>
              </a:ext>
            </a:extLst>
          </p:cNvPr>
          <p:cNvSpPr/>
          <p:nvPr/>
        </p:nvSpPr>
        <p:spPr>
          <a:xfrm rot="15979192">
            <a:off x="2773060" y="3550025"/>
            <a:ext cx="171473" cy="299605"/>
          </a:xfrm>
          <a:custGeom>
            <a:avLst/>
            <a:gdLst>
              <a:gd name="connsiteX0" fmla="*/ 805095 w 1610190"/>
              <a:gd name="connsiteY0" fmla="*/ 0 h 2724582"/>
              <a:gd name="connsiteX1" fmla="*/ 1601206 w 1610190"/>
              <a:gd name="connsiteY1" fmla="*/ 1622563 h 2724582"/>
              <a:gd name="connsiteX2" fmla="*/ 1606199 w 1610190"/>
              <a:gd name="connsiteY2" fmla="*/ 1725266 h 2724582"/>
              <a:gd name="connsiteX3" fmla="*/ 1606199 w 1610190"/>
              <a:gd name="connsiteY3" fmla="*/ 1725266 h 2724582"/>
              <a:gd name="connsiteX4" fmla="*/ 1610190 w 1610190"/>
              <a:gd name="connsiteY4" fmla="*/ 1807354 h 2724582"/>
              <a:gd name="connsiteX5" fmla="*/ 1603909 w 1610190"/>
              <a:gd name="connsiteY5" fmla="*/ 1936557 h 2724582"/>
              <a:gd name="connsiteX6" fmla="*/ 1594670 w 1610190"/>
              <a:gd name="connsiteY6" fmla="*/ 2004311 h 2724582"/>
              <a:gd name="connsiteX7" fmla="*/ 805096 w 1610190"/>
              <a:gd name="connsiteY7" fmla="*/ 2724582 h 2724582"/>
              <a:gd name="connsiteX8" fmla="*/ 15522 w 1610190"/>
              <a:gd name="connsiteY8" fmla="*/ 2004311 h 2724582"/>
              <a:gd name="connsiteX9" fmla="*/ 6281 w 1610190"/>
              <a:gd name="connsiteY9" fmla="*/ 1936534 h 2724582"/>
              <a:gd name="connsiteX10" fmla="*/ 0 w 1610190"/>
              <a:gd name="connsiteY10" fmla="*/ 1807354 h 2724582"/>
              <a:gd name="connsiteX11" fmla="*/ 3990 w 1610190"/>
              <a:gd name="connsiteY11" fmla="*/ 1725288 h 2724582"/>
              <a:gd name="connsiteX12" fmla="*/ 3990 w 1610190"/>
              <a:gd name="connsiteY12" fmla="*/ 1725288 h 2724582"/>
              <a:gd name="connsiteX13" fmla="*/ 8984 w 1610190"/>
              <a:gd name="connsiteY13" fmla="*/ 1622563 h 2724582"/>
              <a:gd name="connsiteX14" fmla="*/ 805095 w 1610190"/>
              <a:gd name="connsiteY14" fmla="*/ 0 h 27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0190" h="2724582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3" name="Freeform 102">
            <a:extLst>
              <a:ext uri="{FF2B5EF4-FFF2-40B4-BE49-F238E27FC236}">
                <a16:creationId xmlns:a16="http://schemas.microsoft.com/office/drawing/2014/main" id="{3CF252AF-56B6-F845-8D47-74A27CC9BCA9}"/>
              </a:ext>
            </a:extLst>
          </p:cNvPr>
          <p:cNvSpPr/>
          <p:nvPr/>
        </p:nvSpPr>
        <p:spPr>
          <a:xfrm rot="11899854">
            <a:off x="3199517" y="3676078"/>
            <a:ext cx="177063" cy="290147"/>
          </a:xfrm>
          <a:custGeom>
            <a:avLst/>
            <a:gdLst>
              <a:gd name="connsiteX0" fmla="*/ 805095 w 1610190"/>
              <a:gd name="connsiteY0" fmla="*/ 0 h 2724582"/>
              <a:gd name="connsiteX1" fmla="*/ 1601206 w 1610190"/>
              <a:gd name="connsiteY1" fmla="*/ 1622563 h 2724582"/>
              <a:gd name="connsiteX2" fmla="*/ 1606199 w 1610190"/>
              <a:gd name="connsiteY2" fmla="*/ 1725266 h 2724582"/>
              <a:gd name="connsiteX3" fmla="*/ 1606199 w 1610190"/>
              <a:gd name="connsiteY3" fmla="*/ 1725266 h 2724582"/>
              <a:gd name="connsiteX4" fmla="*/ 1610190 w 1610190"/>
              <a:gd name="connsiteY4" fmla="*/ 1807354 h 2724582"/>
              <a:gd name="connsiteX5" fmla="*/ 1603909 w 1610190"/>
              <a:gd name="connsiteY5" fmla="*/ 1936557 h 2724582"/>
              <a:gd name="connsiteX6" fmla="*/ 1594670 w 1610190"/>
              <a:gd name="connsiteY6" fmla="*/ 2004311 h 2724582"/>
              <a:gd name="connsiteX7" fmla="*/ 805096 w 1610190"/>
              <a:gd name="connsiteY7" fmla="*/ 2724582 h 2724582"/>
              <a:gd name="connsiteX8" fmla="*/ 15522 w 1610190"/>
              <a:gd name="connsiteY8" fmla="*/ 2004311 h 2724582"/>
              <a:gd name="connsiteX9" fmla="*/ 6281 w 1610190"/>
              <a:gd name="connsiteY9" fmla="*/ 1936534 h 2724582"/>
              <a:gd name="connsiteX10" fmla="*/ 0 w 1610190"/>
              <a:gd name="connsiteY10" fmla="*/ 1807354 h 2724582"/>
              <a:gd name="connsiteX11" fmla="*/ 3990 w 1610190"/>
              <a:gd name="connsiteY11" fmla="*/ 1725288 h 2724582"/>
              <a:gd name="connsiteX12" fmla="*/ 3990 w 1610190"/>
              <a:gd name="connsiteY12" fmla="*/ 1725288 h 2724582"/>
              <a:gd name="connsiteX13" fmla="*/ 8984 w 1610190"/>
              <a:gd name="connsiteY13" fmla="*/ 1622563 h 2724582"/>
              <a:gd name="connsiteX14" fmla="*/ 805095 w 1610190"/>
              <a:gd name="connsiteY14" fmla="*/ 0 h 27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0190" h="2724582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4" name="Freeform 103">
            <a:extLst>
              <a:ext uri="{FF2B5EF4-FFF2-40B4-BE49-F238E27FC236}">
                <a16:creationId xmlns:a16="http://schemas.microsoft.com/office/drawing/2014/main" id="{48540AD5-7C75-8944-BDD3-331BB35A42A4}"/>
              </a:ext>
            </a:extLst>
          </p:cNvPr>
          <p:cNvSpPr/>
          <p:nvPr/>
        </p:nvSpPr>
        <p:spPr>
          <a:xfrm rot="968175">
            <a:off x="3315681" y="2787354"/>
            <a:ext cx="177063" cy="290147"/>
          </a:xfrm>
          <a:custGeom>
            <a:avLst/>
            <a:gdLst>
              <a:gd name="connsiteX0" fmla="*/ 805095 w 1610190"/>
              <a:gd name="connsiteY0" fmla="*/ 0 h 2724582"/>
              <a:gd name="connsiteX1" fmla="*/ 1601206 w 1610190"/>
              <a:gd name="connsiteY1" fmla="*/ 1622563 h 2724582"/>
              <a:gd name="connsiteX2" fmla="*/ 1606199 w 1610190"/>
              <a:gd name="connsiteY2" fmla="*/ 1725266 h 2724582"/>
              <a:gd name="connsiteX3" fmla="*/ 1606199 w 1610190"/>
              <a:gd name="connsiteY3" fmla="*/ 1725266 h 2724582"/>
              <a:gd name="connsiteX4" fmla="*/ 1610190 w 1610190"/>
              <a:gd name="connsiteY4" fmla="*/ 1807354 h 2724582"/>
              <a:gd name="connsiteX5" fmla="*/ 1603909 w 1610190"/>
              <a:gd name="connsiteY5" fmla="*/ 1936557 h 2724582"/>
              <a:gd name="connsiteX6" fmla="*/ 1594670 w 1610190"/>
              <a:gd name="connsiteY6" fmla="*/ 2004311 h 2724582"/>
              <a:gd name="connsiteX7" fmla="*/ 805096 w 1610190"/>
              <a:gd name="connsiteY7" fmla="*/ 2724582 h 2724582"/>
              <a:gd name="connsiteX8" fmla="*/ 15522 w 1610190"/>
              <a:gd name="connsiteY8" fmla="*/ 2004311 h 2724582"/>
              <a:gd name="connsiteX9" fmla="*/ 6281 w 1610190"/>
              <a:gd name="connsiteY9" fmla="*/ 1936534 h 2724582"/>
              <a:gd name="connsiteX10" fmla="*/ 0 w 1610190"/>
              <a:gd name="connsiteY10" fmla="*/ 1807354 h 2724582"/>
              <a:gd name="connsiteX11" fmla="*/ 3990 w 1610190"/>
              <a:gd name="connsiteY11" fmla="*/ 1725288 h 2724582"/>
              <a:gd name="connsiteX12" fmla="*/ 3990 w 1610190"/>
              <a:gd name="connsiteY12" fmla="*/ 1725288 h 2724582"/>
              <a:gd name="connsiteX13" fmla="*/ 8984 w 1610190"/>
              <a:gd name="connsiteY13" fmla="*/ 1622563 h 2724582"/>
              <a:gd name="connsiteX14" fmla="*/ 805095 w 1610190"/>
              <a:gd name="connsiteY14" fmla="*/ 0 h 27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0190" h="2724582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B89E8EB6-FFE3-AB47-A960-EC4798A53205}"/>
              </a:ext>
            </a:extLst>
          </p:cNvPr>
          <p:cNvSpPr/>
          <p:nvPr/>
        </p:nvSpPr>
        <p:spPr>
          <a:xfrm rot="968175">
            <a:off x="3769702" y="1639667"/>
            <a:ext cx="177063" cy="290147"/>
          </a:xfrm>
          <a:custGeom>
            <a:avLst/>
            <a:gdLst>
              <a:gd name="connsiteX0" fmla="*/ 805095 w 1610190"/>
              <a:gd name="connsiteY0" fmla="*/ 0 h 2724582"/>
              <a:gd name="connsiteX1" fmla="*/ 1601206 w 1610190"/>
              <a:gd name="connsiteY1" fmla="*/ 1622563 h 2724582"/>
              <a:gd name="connsiteX2" fmla="*/ 1606199 w 1610190"/>
              <a:gd name="connsiteY2" fmla="*/ 1725266 h 2724582"/>
              <a:gd name="connsiteX3" fmla="*/ 1606199 w 1610190"/>
              <a:gd name="connsiteY3" fmla="*/ 1725266 h 2724582"/>
              <a:gd name="connsiteX4" fmla="*/ 1610190 w 1610190"/>
              <a:gd name="connsiteY4" fmla="*/ 1807354 h 2724582"/>
              <a:gd name="connsiteX5" fmla="*/ 1603909 w 1610190"/>
              <a:gd name="connsiteY5" fmla="*/ 1936557 h 2724582"/>
              <a:gd name="connsiteX6" fmla="*/ 1594670 w 1610190"/>
              <a:gd name="connsiteY6" fmla="*/ 2004311 h 2724582"/>
              <a:gd name="connsiteX7" fmla="*/ 805096 w 1610190"/>
              <a:gd name="connsiteY7" fmla="*/ 2724582 h 2724582"/>
              <a:gd name="connsiteX8" fmla="*/ 15522 w 1610190"/>
              <a:gd name="connsiteY8" fmla="*/ 2004311 h 2724582"/>
              <a:gd name="connsiteX9" fmla="*/ 6281 w 1610190"/>
              <a:gd name="connsiteY9" fmla="*/ 1936534 h 2724582"/>
              <a:gd name="connsiteX10" fmla="*/ 0 w 1610190"/>
              <a:gd name="connsiteY10" fmla="*/ 1807354 h 2724582"/>
              <a:gd name="connsiteX11" fmla="*/ 3990 w 1610190"/>
              <a:gd name="connsiteY11" fmla="*/ 1725288 h 2724582"/>
              <a:gd name="connsiteX12" fmla="*/ 3990 w 1610190"/>
              <a:gd name="connsiteY12" fmla="*/ 1725288 h 2724582"/>
              <a:gd name="connsiteX13" fmla="*/ 8984 w 1610190"/>
              <a:gd name="connsiteY13" fmla="*/ 1622563 h 2724582"/>
              <a:gd name="connsiteX14" fmla="*/ 805095 w 1610190"/>
              <a:gd name="connsiteY14" fmla="*/ 0 h 27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0190" h="2724582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6" name="Freeform 105">
            <a:extLst>
              <a:ext uri="{FF2B5EF4-FFF2-40B4-BE49-F238E27FC236}">
                <a16:creationId xmlns:a16="http://schemas.microsoft.com/office/drawing/2014/main" id="{EA63EBD6-FD98-0E49-880F-09826034D1AC}"/>
              </a:ext>
            </a:extLst>
          </p:cNvPr>
          <p:cNvSpPr/>
          <p:nvPr/>
        </p:nvSpPr>
        <p:spPr>
          <a:xfrm rot="3603054">
            <a:off x="4331456" y="1518135"/>
            <a:ext cx="171473" cy="299605"/>
          </a:xfrm>
          <a:custGeom>
            <a:avLst/>
            <a:gdLst>
              <a:gd name="connsiteX0" fmla="*/ 805095 w 1610190"/>
              <a:gd name="connsiteY0" fmla="*/ 0 h 2724582"/>
              <a:gd name="connsiteX1" fmla="*/ 1601206 w 1610190"/>
              <a:gd name="connsiteY1" fmla="*/ 1622563 h 2724582"/>
              <a:gd name="connsiteX2" fmla="*/ 1606199 w 1610190"/>
              <a:gd name="connsiteY2" fmla="*/ 1725266 h 2724582"/>
              <a:gd name="connsiteX3" fmla="*/ 1606199 w 1610190"/>
              <a:gd name="connsiteY3" fmla="*/ 1725266 h 2724582"/>
              <a:gd name="connsiteX4" fmla="*/ 1610190 w 1610190"/>
              <a:gd name="connsiteY4" fmla="*/ 1807354 h 2724582"/>
              <a:gd name="connsiteX5" fmla="*/ 1603909 w 1610190"/>
              <a:gd name="connsiteY5" fmla="*/ 1936557 h 2724582"/>
              <a:gd name="connsiteX6" fmla="*/ 1594670 w 1610190"/>
              <a:gd name="connsiteY6" fmla="*/ 2004311 h 2724582"/>
              <a:gd name="connsiteX7" fmla="*/ 805096 w 1610190"/>
              <a:gd name="connsiteY7" fmla="*/ 2724582 h 2724582"/>
              <a:gd name="connsiteX8" fmla="*/ 15522 w 1610190"/>
              <a:gd name="connsiteY8" fmla="*/ 2004311 h 2724582"/>
              <a:gd name="connsiteX9" fmla="*/ 6281 w 1610190"/>
              <a:gd name="connsiteY9" fmla="*/ 1936534 h 2724582"/>
              <a:gd name="connsiteX10" fmla="*/ 0 w 1610190"/>
              <a:gd name="connsiteY10" fmla="*/ 1807354 h 2724582"/>
              <a:gd name="connsiteX11" fmla="*/ 3990 w 1610190"/>
              <a:gd name="connsiteY11" fmla="*/ 1725288 h 2724582"/>
              <a:gd name="connsiteX12" fmla="*/ 3990 w 1610190"/>
              <a:gd name="connsiteY12" fmla="*/ 1725288 h 2724582"/>
              <a:gd name="connsiteX13" fmla="*/ 8984 w 1610190"/>
              <a:gd name="connsiteY13" fmla="*/ 1622563 h 2724582"/>
              <a:gd name="connsiteX14" fmla="*/ 805095 w 1610190"/>
              <a:gd name="connsiteY14" fmla="*/ 0 h 27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0190" h="2724582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7" name="Freeform 106">
            <a:extLst>
              <a:ext uri="{FF2B5EF4-FFF2-40B4-BE49-F238E27FC236}">
                <a16:creationId xmlns:a16="http://schemas.microsoft.com/office/drawing/2014/main" id="{20F186DA-63CD-914B-9112-BBE6168AC580}"/>
              </a:ext>
            </a:extLst>
          </p:cNvPr>
          <p:cNvSpPr/>
          <p:nvPr/>
        </p:nvSpPr>
        <p:spPr>
          <a:xfrm rot="17922212">
            <a:off x="3549559" y="2147521"/>
            <a:ext cx="171473" cy="299605"/>
          </a:xfrm>
          <a:custGeom>
            <a:avLst/>
            <a:gdLst>
              <a:gd name="connsiteX0" fmla="*/ 805095 w 1610190"/>
              <a:gd name="connsiteY0" fmla="*/ 0 h 2724582"/>
              <a:gd name="connsiteX1" fmla="*/ 1601206 w 1610190"/>
              <a:gd name="connsiteY1" fmla="*/ 1622563 h 2724582"/>
              <a:gd name="connsiteX2" fmla="*/ 1606199 w 1610190"/>
              <a:gd name="connsiteY2" fmla="*/ 1725266 h 2724582"/>
              <a:gd name="connsiteX3" fmla="*/ 1606199 w 1610190"/>
              <a:gd name="connsiteY3" fmla="*/ 1725266 h 2724582"/>
              <a:gd name="connsiteX4" fmla="*/ 1610190 w 1610190"/>
              <a:gd name="connsiteY4" fmla="*/ 1807354 h 2724582"/>
              <a:gd name="connsiteX5" fmla="*/ 1603909 w 1610190"/>
              <a:gd name="connsiteY5" fmla="*/ 1936557 h 2724582"/>
              <a:gd name="connsiteX6" fmla="*/ 1594670 w 1610190"/>
              <a:gd name="connsiteY6" fmla="*/ 2004311 h 2724582"/>
              <a:gd name="connsiteX7" fmla="*/ 805096 w 1610190"/>
              <a:gd name="connsiteY7" fmla="*/ 2724582 h 2724582"/>
              <a:gd name="connsiteX8" fmla="*/ 15522 w 1610190"/>
              <a:gd name="connsiteY8" fmla="*/ 2004311 h 2724582"/>
              <a:gd name="connsiteX9" fmla="*/ 6281 w 1610190"/>
              <a:gd name="connsiteY9" fmla="*/ 1936534 h 2724582"/>
              <a:gd name="connsiteX10" fmla="*/ 0 w 1610190"/>
              <a:gd name="connsiteY10" fmla="*/ 1807354 h 2724582"/>
              <a:gd name="connsiteX11" fmla="*/ 3990 w 1610190"/>
              <a:gd name="connsiteY11" fmla="*/ 1725288 h 2724582"/>
              <a:gd name="connsiteX12" fmla="*/ 3990 w 1610190"/>
              <a:gd name="connsiteY12" fmla="*/ 1725288 h 2724582"/>
              <a:gd name="connsiteX13" fmla="*/ 8984 w 1610190"/>
              <a:gd name="connsiteY13" fmla="*/ 1622563 h 2724582"/>
              <a:gd name="connsiteX14" fmla="*/ 805095 w 1610190"/>
              <a:gd name="connsiteY14" fmla="*/ 0 h 27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0190" h="2724582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8" name="Freeform 107">
            <a:extLst>
              <a:ext uri="{FF2B5EF4-FFF2-40B4-BE49-F238E27FC236}">
                <a16:creationId xmlns:a16="http://schemas.microsoft.com/office/drawing/2014/main" id="{54EF6D4E-F46A-9D49-BF4B-0B7440A1C575}"/>
              </a:ext>
            </a:extLst>
          </p:cNvPr>
          <p:cNvSpPr/>
          <p:nvPr/>
        </p:nvSpPr>
        <p:spPr>
          <a:xfrm rot="3519760">
            <a:off x="4433516" y="2508435"/>
            <a:ext cx="171473" cy="299605"/>
          </a:xfrm>
          <a:custGeom>
            <a:avLst/>
            <a:gdLst>
              <a:gd name="connsiteX0" fmla="*/ 805095 w 1610190"/>
              <a:gd name="connsiteY0" fmla="*/ 0 h 2724582"/>
              <a:gd name="connsiteX1" fmla="*/ 1601206 w 1610190"/>
              <a:gd name="connsiteY1" fmla="*/ 1622563 h 2724582"/>
              <a:gd name="connsiteX2" fmla="*/ 1606199 w 1610190"/>
              <a:gd name="connsiteY2" fmla="*/ 1725266 h 2724582"/>
              <a:gd name="connsiteX3" fmla="*/ 1606199 w 1610190"/>
              <a:gd name="connsiteY3" fmla="*/ 1725266 h 2724582"/>
              <a:gd name="connsiteX4" fmla="*/ 1610190 w 1610190"/>
              <a:gd name="connsiteY4" fmla="*/ 1807354 h 2724582"/>
              <a:gd name="connsiteX5" fmla="*/ 1603909 w 1610190"/>
              <a:gd name="connsiteY5" fmla="*/ 1936557 h 2724582"/>
              <a:gd name="connsiteX6" fmla="*/ 1594670 w 1610190"/>
              <a:gd name="connsiteY6" fmla="*/ 2004311 h 2724582"/>
              <a:gd name="connsiteX7" fmla="*/ 805096 w 1610190"/>
              <a:gd name="connsiteY7" fmla="*/ 2724582 h 2724582"/>
              <a:gd name="connsiteX8" fmla="*/ 15522 w 1610190"/>
              <a:gd name="connsiteY8" fmla="*/ 2004311 h 2724582"/>
              <a:gd name="connsiteX9" fmla="*/ 6281 w 1610190"/>
              <a:gd name="connsiteY9" fmla="*/ 1936534 h 2724582"/>
              <a:gd name="connsiteX10" fmla="*/ 0 w 1610190"/>
              <a:gd name="connsiteY10" fmla="*/ 1807354 h 2724582"/>
              <a:gd name="connsiteX11" fmla="*/ 3990 w 1610190"/>
              <a:gd name="connsiteY11" fmla="*/ 1725288 h 2724582"/>
              <a:gd name="connsiteX12" fmla="*/ 3990 w 1610190"/>
              <a:gd name="connsiteY12" fmla="*/ 1725288 h 2724582"/>
              <a:gd name="connsiteX13" fmla="*/ 8984 w 1610190"/>
              <a:gd name="connsiteY13" fmla="*/ 1622563 h 2724582"/>
              <a:gd name="connsiteX14" fmla="*/ 805095 w 1610190"/>
              <a:gd name="connsiteY14" fmla="*/ 0 h 27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0190" h="2724582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9" name="Freeform 108">
            <a:extLst>
              <a:ext uri="{FF2B5EF4-FFF2-40B4-BE49-F238E27FC236}">
                <a16:creationId xmlns:a16="http://schemas.microsoft.com/office/drawing/2014/main" id="{4C1D4832-EADA-E94C-9B8C-B9FCFD82CA33}"/>
              </a:ext>
            </a:extLst>
          </p:cNvPr>
          <p:cNvSpPr/>
          <p:nvPr/>
        </p:nvSpPr>
        <p:spPr>
          <a:xfrm rot="3519760">
            <a:off x="5337210" y="2222606"/>
            <a:ext cx="171473" cy="299605"/>
          </a:xfrm>
          <a:custGeom>
            <a:avLst/>
            <a:gdLst>
              <a:gd name="connsiteX0" fmla="*/ 805095 w 1610190"/>
              <a:gd name="connsiteY0" fmla="*/ 0 h 2724582"/>
              <a:gd name="connsiteX1" fmla="*/ 1601206 w 1610190"/>
              <a:gd name="connsiteY1" fmla="*/ 1622563 h 2724582"/>
              <a:gd name="connsiteX2" fmla="*/ 1606199 w 1610190"/>
              <a:gd name="connsiteY2" fmla="*/ 1725266 h 2724582"/>
              <a:gd name="connsiteX3" fmla="*/ 1606199 w 1610190"/>
              <a:gd name="connsiteY3" fmla="*/ 1725266 h 2724582"/>
              <a:gd name="connsiteX4" fmla="*/ 1610190 w 1610190"/>
              <a:gd name="connsiteY4" fmla="*/ 1807354 h 2724582"/>
              <a:gd name="connsiteX5" fmla="*/ 1603909 w 1610190"/>
              <a:gd name="connsiteY5" fmla="*/ 1936557 h 2724582"/>
              <a:gd name="connsiteX6" fmla="*/ 1594670 w 1610190"/>
              <a:gd name="connsiteY6" fmla="*/ 2004311 h 2724582"/>
              <a:gd name="connsiteX7" fmla="*/ 805096 w 1610190"/>
              <a:gd name="connsiteY7" fmla="*/ 2724582 h 2724582"/>
              <a:gd name="connsiteX8" fmla="*/ 15522 w 1610190"/>
              <a:gd name="connsiteY8" fmla="*/ 2004311 h 2724582"/>
              <a:gd name="connsiteX9" fmla="*/ 6281 w 1610190"/>
              <a:gd name="connsiteY9" fmla="*/ 1936534 h 2724582"/>
              <a:gd name="connsiteX10" fmla="*/ 0 w 1610190"/>
              <a:gd name="connsiteY10" fmla="*/ 1807354 h 2724582"/>
              <a:gd name="connsiteX11" fmla="*/ 3990 w 1610190"/>
              <a:gd name="connsiteY11" fmla="*/ 1725288 h 2724582"/>
              <a:gd name="connsiteX12" fmla="*/ 3990 w 1610190"/>
              <a:gd name="connsiteY12" fmla="*/ 1725288 h 2724582"/>
              <a:gd name="connsiteX13" fmla="*/ 8984 w 1610190"/>
              <a:gd name="connsiteY13" fmla="*/ 1622563 h 2724582"/>
              <a:gd name="connsiteX14" fmla="*/ 805095 w 1610190"/>
              <a:gd name="connsiteY14" fmla="*/ 0 h 27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0190" h="2724582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0" name="Freeform 109">
            <a:extLst>
              <a:ext uri="{FF2B5EF4-FFF2-40B4-BE49-F238E27FC236}">
                <a16:creationId xmlns:a16="http://schemas.microsoft.com/office/drawing/2014/main" id="{812F362E-2D9A-6743-85F4-0BD075B0745F}"/>
              </a:ext>
            </a:extLst>
          </p:cNvPr>
          <p:cNvSpPr/>
          <p:nvPr/>
        </p:nvSpPr>
        <p:spPr>
          <a:xfrm rot="20722247">
            <a:off x="5668958" y="2461096"/>
            <a:ext cx="177063" cy="290147"/>
          </a:xfrm>
          <a:custGeom>
            <a:avLst/>
            <a:gdLst>
              <a:gd name="connsiteX0" fmla="*/ 805095 w 1610190"/>
              <a:gd name="connsiteY0" fmla="*/ 0 h 2724582"/>
              <a:gd name="connsiteX1" fmla="*/ 1601206 w 1610190"/>
              <a:gd name="connsiteY1" fmla="*/ 1622563 h 2724582"/>
              <a:gd name="connsiteX2" fmla="*/ 1606199 w 1610190"/>
              <a:gd name="connsiteY2" fmla="*/ 1725266 h 2724582"/>
              <a:gd name="connsiteX3" fmla="*/ 1606199 w 1610190"/>
              <a:gd name="connsiteY3" fmla="*/ 1725266 h 2724582"/>
              <a:gd name="connsiteX4" fmla="*/ 1610190 w 1610190"/>
              <a:gd name="connsiteY4" fmla="*/ 1807354 h 2724582"/>
              <a:gd name="connsiteX5" fmla="*/ 1603909 w 1610190"/>
              <a:gd name="connsiteY5" fmla="*/ 1936557 h 2724582"/>
              <a:gd name="connsiteX6" fmla="*/ 1594670 w 1610190"/>
              <a:gd name="connsiteY6" fmla="*/ 2004311 h 2724582"/>
              <a:gd name="connsiteX7" fmla="*/ 805096 w 1610190"/>
              <a:gd name="connsiteY7" fmla="*/ 2724582 h 2724582"/>
              <a:gd name="connsiteX8" fmla="*/ 15522 w 1610190"/>
              <a:gd name="connsiteY8" fmla="*/ 2004311 h 2724582"/>
              <a:gd name="connsiteX9" fmla="*/ 6281 w 1610190"/>
              <a:gd name="connsiteY9" fmla="*/ 1936534 h 2724582"/>
              <a:gd name="connsiteX10" fmla="*/ 0 w 1610190"/>
              <a:gd name="connsiteY10" fmla="*/ 1807354 h 2724582"/>
              <a:gd name="connsiteX11" fmla="*/ 3990 w 1610190"/>
              <a:gd name="connsiteY11" fmla="*/ 1725288 h 2724582"/>
              <a:gd name="connsiteX12" fmla="*/ 3990 w 1610190"/>
              <a:gd name="connsiteY12" fmla="*/ 1725288 h 2724582"/>
              <a:gd name="connsiteX13" fmla="*/ 8984 w 1610190"/>
              <a:gd name="connsiteY13" fmla="*/ 1622563 h 2724582"/>
              <a:gd name="connsiteX14" fmla="*/ 805095 w 1610190"/>
              <a:gd name="connsiteY14" fmla="*/ 0 h 27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0190" h="2724582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1" name="Freeform 110">
            <a:extLst>
              <a:ext uri="{FF2B5EF4-FFF2-40B4-BE49-F238E27FC236}">
                <a16:creationId xmlns:a16="http://schemas.microsoft.com/office/drawing/2014/main" id="{A7010347-5FA8-5848-BCB0-80CB35549824}"/>
              </a:ext>
            </a:extLst>
          </p:cNvPr>
          <p:cNvSpPr/>
          <p:nvPr/>
        </p:nvSpPr>
        <p:spPr>
          <a:xfrm rot="20722247">
            <a:off x="5964849" y="2107181"/>
            <a:ext cx="177063" cy="290147"/>
          </a:xfrm>
          <a:custGeom>
            <a:avLst/>
            <a:gdLst>
              <a:gd name="connsiteX0" fmla="*/ 805095 w 1610190"/>
              <a:gd name="connsiteY0" fmla="*/ 0 h 2724582"/>
              <a:gd name="connsiteX1" fmla="*/ 1601206 w 1610190"/>
              <a:gd name="connsiteY1" fmla="*/ 1622563 h 2724582"/>
              <a:gd name="connsiteX2" fmla="*/ 1606199 w 1610190"/>
              <a:gd name="connsiteY2" fmla="*/ 1725266 h 2724582"/>
              <a:gd name="connsiteX3" fmla="*/ 1606199 w 1610190"/>
              <a:gd name="connsiteY3" fmla="*/ 1725266 h 2724582"/>
              <a:gd name="connsiteX4" fmla="*/ 1610190 w 1610190"/>
              <a:gd name="connsiteY4" fmla="*/ 1807354 h 2724582"/>
              <a:gd name="connsiteX5" fmla="*/ 1603909 w 1610190"/>
              <a:gd name="connsiteY5" fmla="*/ 1936557 h 2724582"/>
              <a:gd name="connsiteX6" fmla="*/ 1594670 w 1610190"/>
              <a:gd name="connsiteY6" fmla="*/ 2004311 h 2724582"/>
              <a:gd name="connsiteX7" fmla="*/ 805096 w 1610190"/>
              <a:gd name="connsiteY7" fmla="*/ 2724582 h 2724582"/>
              <a:gd name="connsiteX8" fmla="*/ 15522 w 1610190"/>
              <a:gd name="connsiteY8" fmla="*/ 2004311 h 2724582"/>
              <a:gd name="connsiteX9" fmla="*/ 6281 w 1610190"/>
              <a:gd name="connsiteY9" fmla="*/ 1936534 h 2724582"/>
              <a:gd name="connsiteX10" fmla="*/ 0 w 1610190"/>
              <a:gd name="connsiteY10" fmla="*/ 1807354 h 2724582"/>
              <a:gd name="connsiteX11" fmla="*/ 3990 w 1610190"/>
              <a:gd name="connsiteY11" fmla="*/ 1725288 h 2724582"/>
              <a:gd name="connsiteX12" fmla="*/ 3990 w 1610190"/>
              <a:gd name="connsiteY12" fmla="*/ 1725288 h 2724582"/>
              <a:gd name="connsiteX13" fmla="*/ 8984 w 1610190"/>
              <a:gd name="connsiteY13" fmla="*/ 1622563 h 2724582"/>
              <a:gd name="connsiteX14" fmla="*/ 805095 w 1610190"/>
              <a:gd name="connsiteY14" fmla="*/ 0 h 27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0190" h="2724582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1F8D3FEA-383F-C940-AD89-87321C1766B1}"/>
              </a:ext>
            </a:extLst>
          </p:cNvPr>
          <p:cNvSpPr/>
          <p:nvPr/>
        </p:nvSpPr>
        <p:spPr>
          <a:xfrm rot="7976701">
            <a:off x="6240943" y="3168341"/>
            <a:ext cx="171473" cy="299605"/>
          </a:xfrm>
          <a:custGeom>
            <a:avLst/>
            <a:gdLst>
              <a:gd name="connsiteX0" fmla="*/ 805095 w 1610190"/>
              <a:gd name="connsiteY0" fmla="*/ 0 h 2724582"/>
              <a:gd name="connsiteX1" fmla="*/ 1601206 w 1610190"/>
              <a:gd name="connsiteY1" fmla="*/ 1622563 h 2724582"/>
              <a:gd name="connsiteX2" fmla="*/ 1606199 w 1610190"/>
              <a:gd name="connsiteY2" fmla="*/ 1725266 h 2724582"/>
              <a:gd name="connsiteX3" fmla="*/ 1606199 w 1610190"/>
              <a:gd name="connsiteY3" fmla="*/ 1725266 h 2724582"/>
              <a:gd name="connsiteX4" fmla="*/ 1610190 w 1610190"/>
              <a:gd name="connsiteY4" fmla="*/ 1807354 h 2724582"/>
              <a:gd name="connsiteX5" fmla="*/ 1603909 w 1610190"/>
              <a:gd name="connsiteY5" fmla="*/ 1936557 h 2724582"/>
              <a:gd name="connsiteX6" fmla="*/ 1594670 w 1610190"/>
              <a:gd name="connsiteY6" fmla="*/ 2004311 h 2724582"/>
              <a:gd name="connsiteX7" fmla="*/ 805096 w 1610190"/>
              <a:gd name="connsiteY7" fmla="*/ 2724582 h 2724582"/>
              <a:gd name="connsiteX8" fmla="*/ 15522 w 1610190"/>
              <a:gd name="connsiteY8" fmla="*/ 2004311 h 2724582"/>
              <a:gd name="connsiteX9" fmla="*/ 6281 w 1610190"/>
              <a:gd name="connsiteY9" fmla="*/ 1936534 h 2724582"/>
              <a:gd name="connsiteX10" fmla="*/ 0 w 1610190"/>
              <a:gd name="connsiteY10" fmla="*/ 1807354 h 2724582"/>
              <a:gd name="connsiteX11" fmla="*/ 3990 w 1610190"/>
              <a:gd name="connsiteY11" fmla="*/ 1725288 h 2724582"/>
              <a:gd name="connsiteX12" fmla="*/ 3990 w 1610190"/>
              <a:gd name="connsiteY12" fmla="*/ 1725288 h 2724582"/>
              <a:gd name="connsiteX13" fmla="*/ 8984 w 1610190"/>
              <a:gd name="connsiteY13" fmla="*/ 1622563 h 2724582"/>
              <a:gd name="connsiteX14" fmla="*/ 805095 w 1610190"/>
              <a:gd name="connsiteY14" fmla="*/ 0 h 27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0190" h="2724582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3" name="Freeform 112">
            <a:extLst>
              <a:ext uri="{FF2B5EF4-FFF2-40B4-BE49-F238E27FC236}">
                <a16:creationId xmlns:a16="http://schemas.microsoft.com/office/drawing/2014/main" id="{E4E6344B-2E36-7641-A660-B1E35029DC96}"/>
              </a:ext>
            </a:extLst>
          </p:cNvPr>
          <p:cNvSpPr/>
          <p:nvPr/>
        </p:nvSpPr>
        <p:spPr>
          <a:xfrm rot="10316169">
            <a:off x="5121636" y="3525844"/>
            <a:ext cx="177063" cy="290147"/>
          </a:xfrm>
          <a:custGeom>
            <a:avLst/>
            <a:gdLst>
              <a:gd name="connsiteX0" fmla="*/ 805095 w 1610190"/>
              <a:gd name="connsiteY0" fmla="*/ 0 h 2724582"/>
              <a:gd name="connsiteX1" fmla="*/ 1601206 w 1610190"/>
              <a:gd name="connsiteY1" fmla="*/ 1622563 h 2724582"/>
              <a:gd name="connsiteX2" fmla="*/ 1606199 w 1610190"/>
              <a:gd name="connsiteY2" fmla="*/ 1725266 h 2724582"/>
              <a:gd name="connsiteX3" fmla="*/ 1606199 w 1610190"/>
              <a:gd name="connsiteY3" fmla="*/ 1725266 h 2724582"/>
              <a:gd name="connsiteX4" fmla="*/ 1610190 w 1610190"/>
              <a:gd name="connsiteY4" fmla="*/ 1807354 h 2724582"/>
              <a:gd name="connsiteX5" fmla="*/ 1603909 w 1610190"/>
              <a:gd name="connsiteY5" fmla="*/ 1936557 h 2724582"/>
              <a:gd name="connsiteX6" fmla="*/ 1594670 w 1610190"/>
              <a:gd name="connsiteY6" fmla="*/ 2004311 h 2724582"/>
              <a:gd name="connsiteX7" fmla="*/ 805096 w 1610190"/>
              <a:gd name="connsiteY7" fmla="*/ 2724582 h 2724582"/>
              <a:gd name="connsiteX8" fmla="*/ 15522 w 1610190"/>
              <a:gd name="connsiteY8" fmla="*/ 2004311 h 2724582"/>
              <a:gd name="connsiteX9" fmla="*/ 6281 w 1610190"/>
              <a:gd name="connsiteY9" fmla="*/ 1936534 h 2724582"/>
              <a:gd name="connsiteX10" fmla="*/ 0 w 1610190"/>
              <a:gd name="connsiteY10" fmla="*/ 1807354 h 2724582"/>
              <a:gd name="connsiteX11" fmla="*/ 3990 w 1610190"/>
              <a:gd name="connsiteY11" fmla="*/ 1725288 h 2724582"/>
              <a:gd name="connsiteX12" fmla="*/ 3990 w 1610190"/>
              <a:gd name="connsiteY12" fmla="*/ 1725288 h 2724582"/>
              <a:gd name="connsiteX13" fmla="*/ 8984 w 1610190"/>
              <a:gd name="connsiteY13" fmla="*/ 1622563 h 2724582"/>
              <a:gd name="connsiteX14" fmla="*/ 805095 w 1610190"/>
              <a:gd name="connsiteY14" fmla="*/ 0 h 27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0190" h="2724582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4" name="Freeform 113">
            <a:extLst>
              <a:ext uri="{FF2B5EF4-FFF2-40B4-BE49-F238E27FC236}">
                <a16:creationId xmlns:a16="http://schemas.microsoft.com/office/drawing/2014/main" id="{BD5D2822-51FB-F647-A375-EDFA798E236E}"/>
              </a:ext>
            </a:extLst>
          </p:cNvPr>
          <p:cNvSpPr/>
          <p:nvPr/>
        </p:nvSpPr>
        <p:spPr>
          <a:xfrm rot="4052568">
            <a:off x="6151985" y="2764168"/>
            <a:ext cx="171473" cy="299605"/>
          </a:xfrm>
          <a:custGeom>
            <a:avLst/>
            <a:gdLst>
              <a:gd name="connsiteX0" fmla="*/ 805095 w 1610190"/>
              <a:gd name="connsiteY0" fmla="*/ 0 h 2724582"/>
              <a:gd name="connsiteX1" fmla="*/ 1601206 w 1610190"/>
              <a:gd name="connsiteY1" fmla="*/ 1622563 h 2724582"/>
              <a:gd name="connsiteX2" fmla="*/ 1606199 w 1610190"/>
              <a:gd name="connsiteY2" fmla="*/ 1725266 h 2724582"/>
              <a:gd name="connsiteX3" fmla="*/ 1606199 w 1610190"/>
              <a:gd name="connsiteY3" fmla="*/ 1725266 h 2724582"/>
              <a:gd name="connsiteX4" fmla="*/ 1610190 w 1610190"/>
              <a:gd name="connsiteY4" fmla="*/ 1807354 h 2724582"/>
              <a:gd name="connsiteX5" fmla="*/ 1603909 w 1610190"/>
              <a:gd name="connsiteY5" fmla="*/ 1936557 h 2724582"/>
              <a:gd name="connsiteX6" fmla="*/ 1594670 w 1610190"/>
              <a:gd name="connsiteY6" fmla="*/ 2004311 h 2724582"/>
              <a:gd name="connsiteX7" fmla="*/ 805096 w 1610190"/>
              <a:gd name="connsiteY7" fmla="*/ 2724582 h 2724582"/>
              <a:gd name="connsiteX8" fmla="*/ 15522 w 1610190"/>
              <a:gd name="connsiteY8" fmla="*/ 2004311 h 2724582"/>
              <a:gd name="connsiteX9" fmla="*/ 6281 w 1610190"/>
              <a:gd name="connsiteY9" fmla="*/ 1936534 h 2724582"/>
              <a:gd name="connsiteX10" fmla="*/ 0 w 1610190"/>
              <a:gd name="connsiteY10" fmla="*/ 1807354 h 2724582"/>
              <a:gd name="connsiteX11" fmla="*/ 3990 w 1610190"/>
              <a:gd name="connsiteY11" fmla="*/ 1725288 h 2724582"/>
              <a:gd name="connsiteX12" fmla="*/ 3990 w 1610190"/>
              <a:gd name="connsiteY12" fmla="*/ 1725288 h 2724582"/>
              <a:gd name="connsiteX13" fmla="*/ 8984 w 1610190"/>
              <a:gd name="connsiteY13" fmla="*/ 1622563 h 2724582"/>
              <a:gd name="connsiteX14" fmla="*/ 805095 w 1610190"/>
              <a:gd name="connsiteY14" fmla="*/ 0 h 27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0190" h="2724582">
                <a:moveTo>
                  <a:pt x="805095" y="0"/>
                </a:moveTo>
                <a:cubicBezTo>
                  <a:pt x="810022" y="0"/>
                  <a:pt x="1513314" y="711193"/>
                  <a:pt x="1601206" y="1622563"/>
                </a:cubicBezTo>
                <a:lnTo>
                  <a:pt x="1606199" y="1725266"/>
                </a:lnTo>
                <a:lnTo>
                  <a:pt x="1606199" y="1725266"/>
                </a:lnTo>
                <a:lnTo>
                  <a:pt x="1610190" y="1807354"/>
                </a:lnTo>
                <a:lnTo>
                  <a:pt x="1603909" y="1936557"/>
                </a:lnTo>
                <a:lnTo>
                  <a:pt x="1594670" y="2004311"/>
                </a:lnTo>
                <a:cubicBezTo>
                  <a:pt x="1519519" y="2415369"/>
                  <a:pt x="1194570" y="2724582"/>
                  <a:pt x="805096" y="2724582"/>
                </a:cubicBezTo>
                <a:cubicBezTo>
                  <a:pt x="415622" y="2724582"/>
                  <a:pt x="90674" y="2415369"/>
                  <a:pt x="15522" y="2004311"/>
                </a:cubicBezTo>
                <a:lnTo>
                  <a:pt x="6281" y="1936534"/>
                </a:lnTo>
                <a:lnTo>
                  <a:pt x="0" y="1807354"/>
                </a:lnTo>
                <a:lnTo>
                  <a:pt x="3990" y="1725288"/>
                </a:lnTo>
                <a:lnTo>
                  <a:pt x="3990" y="1725288"/>
                </a:lnTo>
                <a:lnTo>
                  <a:pt x="8984" y="1622563"/>
                </a:lnTo>
                <a:cubicBezTo>
                  <a:pt x="96876" y="711193"/>
                  <a:pt x="800169" y="0"/>
                  <a:pt x="805095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75161EE-FE03-9949-A617-2DD0F4F4D397}"/>
              </a:ext>
            </a:extLst>
          </p:cNvPr>
          <p:cNvSpPr/>
          <p:nvPr/>
        </p:nvSpPr>
        <p:spPr>
          <a:xfrm>
            <a:off x="-2" y="5360025"/>
            <a:ext cx="12192002" cy="1490934"/>
          </a:xfrm>
          <a:prstGeom prst="rect">
            <a:avLst/>
          </a:prstGeom>
          <a:pattFill prst="pct5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17">
            <a:extLst>
              <a:ext uri="{FF2B5EF4-FFF2-40B4-BE49-F238E27FC236}">
                <a16:creationId xmlns:a16="http://schemas.microsoft.com/office/drawing/2014/main" id="{23507703-7547-9A48-B70A-FC3CDF2AC736}"/>
              </a:ext>
            </a:extLst>
          </p:cNvPr>
          <p:cNvSpPr>
            <a:spLocks/>
          </p:cNvSpPr>
          <p:nvPr/>
        </p:nvSpPr>
        <p:spPr bwMode="auto">
          <a:xfrm>
            <a:off x="1228426" y="5663162"/>
            <a:ext cx="1339083" cy="555525"/>
          </a:xfrm>
          <a:prstGeom prst="roundRect">
            <a:avLst>
              <a:gd name="adj" fmla="val 50000"/>
            </a:avLst>
          </a:prstGeom>
          <a:solidFill>
            <a:srgbClr val="EBECF0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Traceability</a:t>
            </a:r>
            <a:endParaRPr lang="ru-UA" sz="10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Freeform 17">
            <a:extLst>
              <a:ext uri="{FF2B5EF4-FFF2-40B4-BE49-F238E27FC236}">
                <a16:creationId xmlns:a16="http://schemas.microsoft.com/office/drawing/2014/main" id="{1E850CD6-EE6F-4E46-B62E-521EFB04E2D8}"/>
              </a:ext>
            </a:extLst>
          </p:cNvPr>
          <p:cNvSpPr>
            <a:spLocks/>
          </p:cNvSpPr>
          <p:nvPr/>
        </p:nvSpPr>
        <p:spPr bwMode="auto">
          <a:xfrm>
            <a:off x="2677801" y="5663162"/>
            <a:ext cx="1339083" cy="555525"/>
          </a:xfrm>
          <a:prstGeom prst="roundRect">
            <a:avLst>
              <a:gd name="adj" fmla="val 50000"/>
            </a:avLst>
          </a:prstGeom>
          <a:solidFill>
            <a:srgbClr val="EBECF0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Immutability</a:t>
            </a:r>
            <a:endParaRPr lang="ru-UA" sz="10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Freeform 17">
            <a:extLst>
              <a:ext uri="{FF2B5EF4-FFF2-40B4-BE49-F238E27FC236}">
                <a16:creationId xmlns:a16="http://schemas.microsoft.com/office/drawing/2014/main" id="{F297F1FB-8EB8-164F-959A-CF5859DF17C5}"/>
              </a:ext>
            </a:extLst>
          </p:cNvPr>
          <p:cNvSpPr>
            <a:spLocks/>
          </p:cNvSpPr>
          <p:nvPr/>
        </p:nvSpPr>
        <p:spPr bwMode="auto">
          <a:xfrm>
            <a:off x="4123168" y="5663162"/>
            <a:ext cx="1339083" cy="555525"/>
          </a:xfrm>
          <a:prstGeom prst="roundRect">
            <a:avLst>
              <a:gd name="adj" fmla="val 50000"/>
            </a:avLst>
          </a:prstGeom>
          <a:solidFill>
            <a:srgbClr val="EBECF0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Digital Representation</a:t>
            </a:r>
            <a:endParaRPr lang="ru-UA" sz="10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Freeform 17">
            <a:extLst>
              <a:ext uri="{FF2B5EF4-FFF2-40B4-BE49-F238E27FC236}">
                <a16:creationId xmlns:a16="http://schemas.microsoft.com/office/drawing/2014/main" id="{DB7ABEA2-E822-EE4F-9617-4143C31DE15D}"/>
              </a:ext>
            </a:extLst>
          </p:cNvPr>
          <p:cNvSpPr>
            <a:spLocks/>
          </p:cNvSpPr>
          <p:nvPr/>
        </p:nvSpPr>
        <p:spPr bwMode="auto">
          <a:xfrm>
            <a:off x="5563491" y="5663161"/>
            <a:ext cx="1339083" cy="555525"/>
          </a:xfrm>
          <a:prstGeom prst="roundRect">
            <a:avLst>
              <a:gd name="adj" fmla="val 50000"/>
            </a:avLst>
          </a:prstGeom>
          <a:solidFill>
            <a:srgbClr val="EBECF0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Payments</a:t>
            </a:r>
            <a:endParaRPr lang="ru-UA" sz="10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5" name="TextBox 12">
            <a:extLst>
              <a:ext uri="{FF2B5EF4-FFF2-40B4-BE49-F238E27FC236}">
                <a16:creationId xmlns:a16="http://schemas.microsoft.com/office/drawing/2014/main" id="{95820800-8DC4-4036-946D-8620DFCC3126}"/>
              </a:ext>
            </a:extLst>
          </p:cNvPr>
          <p:cNvSpPr txBox="1"/>
          <p:nvPr/>
        </p:nvSpPr>
        <p:spPr>
          <a:xfrm>
            <a:off x="288749" y="326157"/>
            <a:ext cx="6535977" cy="61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defRPr sz="3200"/>
            </a:lvl1pPr>
          </a:lstStyle>
          <a:p>
            <a:pPr algn="l" defTabSz="1219170" hangingPunct="0"/>
            <a:r>
              <a:rPr lang="en-GB" ker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Applied blockchain: Grain Trading</a:t>
            </a:r>
          </a:p>
        </p:txBody>
      </p:sp>
    </p:spTree>
    <p:extLst>
      <p:ext uri="{BB962C8B-B14F-4D97-AF65-F5344CB8AC3E}">
        <p14:creationId xmlns:p14="http://schemas.microsoft.com/office/powerpoint/2010/main" val="116250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78 0.00232 L 4.375E-6 3.33333E-6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-9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0.00047 L 2.70833E-6 3.33333E-6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82 0.00047 L -4.16667E-7 3.33333E-6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72 0.00047 L 9.62772E-17 3.33333E-6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autoRev="1" fill="hold" grpId="1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800000">
                                      <p:cBhvr>
                                        <p:cTn id="9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autoRev="1" fill="hold" grpId="1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800000">
                                      <p:cBhvr>
                                        <p:cTn id="10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autoRev="1" fill="hold" grpId="1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800000">
                                      <p:cBhvr>
                                        <p:cTn id="10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autoRev="1" fill="hold" grpId="1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800000">
                                      <p:cBhvr>
                                        <p:cTn id="10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autoRev="1" fill="hold" grpId="1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800000">
                                      <p:cBhvr>
                                        <p:cTn id="10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autoRev="1" fill="hold" grpId="1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800000">
                                      <p:cBhvr>
                                        <p:cTn id="10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autoRev="1" fill="hold" grpId="1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800000">
                                      <p:cBhvr>
                                        <p:cTn id="11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autoRev="1" fill="hold" grpId="1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800000">
                                      <p:cBhvr>
                                        <p:cTn id="11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autoRev="1" fill="hold" grpId="1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800000">
                                      <p:cBhvr>
                                        <p:cTn id="1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autoRev="1" fill="hold" grpId="1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800000">
                                      <p:cBhvr>
                                        <p:cTn id="11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autoRev="1" fill="hold" grpId="1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800000">
                                      <p:cBhvr>
                                        <p:cTn id="11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autoRev="1" fill="hold" grpId="1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800000">
                                      <p:cBhvr>
                                        <p:cTn id="12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autoRev="1" fill="hold" grpId="1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800000">
                                      <p:cBhvr>
                                        <p:cTn id="12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autoRev="1" fill="hold" grpId="1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800000">
                                      <p:cBhvr>
                                        <p:cTn id="12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autoRev="1" fill="hold" grpId="1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800000">
                                      <p:cBhvr>
                                        <p:cTn id="12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autoRev="1" fill="hold" grpId="1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800000">
                                      <p:cBhvr>
                                        <p:cTn id="12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17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7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7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66" grpId="0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DD29CA9-8192-4B98-9A1B-8324F32941AE}"/>
              </a:ext>
            </a:extLst>
          </p:cNvPr>
          <p:cNvGrpSpPr/>
          <p:nvPr/>
        </p:nvGrpSpPr>
        <p:grpSpPr>
          <a:xfrm>
            <a:off x="3238432" y="199523"/>
            <a:ext cx="5713521" cy="6600356"/>
            <a:chOff x="3677722" y="613211"/>
            <a:chExt cx="4902876" cy="5663884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C74A207-7586-4E88-A4DC-B399EBD06552}"/>
                </a:ext>
              </a:extLst>
            </p:cNvPr>
            <p:cNvGrpSpPr/>
            <p:nvPr/>
          </p:nvGrpSpPr>
          <p:grpSpPr>
            <a:xfrm>
              <a:off x="3680470" y="2034806"/>
              <a:ext cx="2450895" cy="4242289"/>
              <a:chOff x="1611085" y="2328424"/>
              <a:chExt cx="2171665" cy="3758968"/>
            </a:xfrm>
          </p:grpSpPr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AF7C2D33-E9D3-440F-8FDE-29990DEF9F15}"/>
                  </a:ext>
                </a:extLst>
              </p:cNvPr>
              <p:cNvGrpSpPr/>
              <p:nvPr/>
            </p:nvGrpSpPr>
            <p:grpSpPr>
              <a:xfrm>
                <a:off x="1611085" y="2328424"/>
                <a:ext cx="2171665" cy="2093053"/>
                <a:chOff x="1611085" y="2328424"/>
                <a:chExt cx="4960524" cy="4780959"/>
              </a:xfrm>
            </p:grpSpPr>
            <p:sp>
              <p:nvSpPr>
                <p:cNvPr id="239" name="Parallelogram 238">
                  <a:extLst>
                    <a:ext uri="{FF2B5EF4-FFF2-40B4-BE49-F238E27FC236}">
                      <a16:creationId xmlns:a16="http://schemas.microsoft.com/office/drawing/2014/main" id="{4953079E-4FEA-472C-B9AA-2950876EDF56}"/>
                    </a:ext>
                  </a:extLst>
                </p:cNvPr>
                <p:cNvSpPr/>
                <p:nvPr/>
              </p:nvSpPr>
              <p:spPr>
                <a:xfrm rot="5400000">
                  <a:off x="1005528" y="2933981"/>
                  <a:ext cx="2865744" cy="1654630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240" name="Parallelogram 239">
                  <a:extLst>
                    <a:ext uri="{FF2B5EF4-FFF2-40B4-BE49-F238E27FC236}">
                      <a16:creationId xmlns:a16="http://schemas.microsoft.com/office/drawing/2014/main" id="{83F57395-B658-4720-A34E-9EE8478AA6D8}"/>
                    </a:ext>
                  </a:extLst>
                </p:cNvPr>
                <p:cNvSpPr/>
                <p:nvPr/>
              </p:nvSpPr>
              <p:spPr>
                <a:xfrm rot="5400000">
                  <a:off x="2656793" y="3887663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241" name="Parallelogram 240">
                  <a:extLst>
                    <a:ext uri="{FF2B5EF4-FFF2-40B4-BE49-F238E27FC236}">
                      <a16:creationId xmlns:a16="http://schemas.microsoft.com/office/drawing/2014/main" id="{E1BAB841-122F-460F-98EC-6BACF4722FF7}"/>
                    </a:ext>
                  </a:extLst>
                </p:cNvPr>
                <p:cNvSpPr/>
                <p:nvPr/>
              </p:nvSpPr>
              <p:spPr>
                <a:xfrm rot="5400000">
                  <a:off x="4311422" y="4849196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8B1B49D8-4332-4FF4-963B-A5D5F0A19CD2}"/>
                  </a:ext>
                </a:extLst>
              </p:cNvPr>
              <p:cNvGrpSpPr/>
              <p:nvPr/>
            </p:nvGrpSpPr>
            <p:grpSpPr>
              <a:xfrm>
                <a:off x="1611085" y="3161010"/>
                <a:ext cx="2171665" cy="2093053"/>
                <a:chOff x="1611085" y="2328424"/>
                <a:chExt cx="4960524" cy="4780959"/>
              </a:xfrm>
            </p:grpSpPr>
            <p:sp>
              <p:nvSpPr>
                <p:cNvPr id="236" name="Parallelogram 235">
                  <a:extLst>
                    <a:ext uri="{FF2B5EF4-FFF2-40B4-BE49-F238E27FC236}">
                      <a16:creationId xmlns:a16="http://schemas.microsoft.com/office/drawing/2014/main" id="{2407BAD4-8863-44B6-9B0A-4D9ADFE63068}"/>
                    </a:ext>
                  </a:extLst>
                </p:cNvPr>
                <p:cNvSpPr/>
                <p:nvPr/>
              </p:nvSpPr>
              <p:spPr>
                <a:xfrm rot="5400000">
                  <a:off x="1005528" y="2933981"/>
                  <a:ext cx="2865744" cy="1654630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237" name="Parallelogram 236">
                  <a:extLst>
                    <a:ext uri="{FF2B5EF4-FFF2-40B4-BE49-F238E27FC236}">
                      <a16:creationId xmlns:a16="http://schemas.microsoft.com/office/drawing/2014/main" id="{D346EF88-30B1-4E99-AE5A-2A123D32AC7B}"/>
                    </a:ext>
                  </a:extLst>
                </p:cNvPr>
                <p:cNvSpPr/>
                <p:nvPr/>
              </p:nvSpPr>
              <p:spPr>
                <a:xfrm rot="5400000">
                  <a:off x="2656793" y="3887663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238" name="Parallelogram 237">
                  <a:extLst>
                    <a:ext uri="{FF2B5EF4-FFF2-40B4-BE49-F238E27FC236}">
                      <a16:creationId xmlns:a16="http://schemas.microsoft.com/office/drawing/2014/main" id="{220F455C-9549-4AD3-97B5-66B585D867C9}"/>
                    </a:ext>
                  </a:extLst>
                </p:cNvPr>
                <p:cNvSpPr/>
                <p:nvPr/>
              </p:nvSpPr>
              <p:spPr>
                <a:xfrm rot="5400000">
                  <a:off x="4311422" y="4849196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</p:grp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19095A71-8749-4D45-B034-88D9A5AA35E6}"/>
                  </a:ext>
                </a:extLst>
              </p:cNvPr>
              <p:cNvGrpSpPr/>
              <p:nvPr/>
            </p:nvGrpSpPr>
            <p:grpSpPr>
              <a:xfrm>
                <a:off x="1611085" y="3994339"/>
                <a:ext cx="2171665" cy="2093053"/>
                <a:chOff x="1611085" y="2328424"/>
                <a:chExt cx="4960524" cy="4780959"/>
              </a:xfrm>
            </p:grpSpPr>
            <p:sp>
              <p:nvSpPr>
                <p:cNvPr id="233" name="Parallelogram 232">
                  <a:extLst>
                    <a:ext uri="{FF2B5EF4-FFF2-40B4-BE49-F238E27FC236}">
                      <a16:creationId xmlns:a16="http://schemas.microsoft.com/office/drawing/2014/main" id="{AF74554C-41D8-4828-A56A-EFA6E4B127EB}"/>
                    </a:ext>
                  </a:extLst>
                </p:cNvPr>
                <p:cNvSpPr/>
                <p:nvPr/>
              </p:nvSpPr>
              <p:spPr>
                <a:xfrm rot="5400000">
                  <a:off x="1005528" y="2933981"/>
                  <a:ext cx="2865744" cy="1654630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234" name="Parallelogram 233">
                  <a:extLst>
                    <a:ext uri="{FF2B5EF4-FFF2-40B4-BE49-F238E27FC236}">
                      <a16:creationId xmlns:a16="http://schemas.microsoft.com/office/drawing/2014/main" id="{5014AC64-583C-4AE0-8A8E-1F751B4C48FA}"/>
                    </a:ext>
                  </a:extLst>
                </p:cNvPr>
                <p:cNvSpPr/>
                <p:nvPr/>
              </p:nvSpPr>
              <p:spPr>
                <a:xfrm rot="5400000">
                  <a:off x="2656793" y="3887663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235" name="Parallelogram 234">
                  <a:extLst>
                    <a:ext uri="{FF2B5EF4-FFF2-40B4-BE49-F238E27FC236}">
                      <a16:creationId xmlns:a16="http://schemas.microsoft.com/office/drawing/2014/main" id="{D1D0DBBE-5EBA-44A0-B3FD-03D06B962B99}"/>
                    </a:ext>
                  </a:extLst>
                </p:cNvPr>
                <p:cNvSpPr/>
                <p:nvPr/>
              </p:nvSpPr>
              <p:spPr>
                <a:xfrm rot="5400000">
                  <a:off x="4311422" y="4849196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</p:grp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E121D25C-8DC4-48AB-8751-87157CFF44E9}"/>
                </a:ext>
              </a:extLst>
            </p:cNvPr>
            <p:cNvGrpSpPr/>
            <p:nvPr/>
          </p:nvGrpSpPr>
          <p:grpSpPr>
            <a:xfrm flipH="1">
              <a:off x="6129703" y="2034806"/>
              <a:ext cx="2450895" cy="4242289"/>
              <a:chOff x="1611085" y="2328424"/>
              <a:chExt cx="2171665" cy="3758968"/>
            </a:xfrm>
          </p:grpSpPr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BB95BB53-F5C8-4BD3-B96A-818BC95031AA}"/>
                  </a:ext>
                </a:extLst>
              </p:cNvPr>
              <p:cNvGrpSpPr/>
              <p:nvPr/>
            </p:nvGrpSpPr>
            <p:grpSpPr>
              <a:xfrm>
                <a:off x="1611085" y="2328424"/>
                <a:ext cx="2171665" cy="2093053"/>
                <a:chOff x="1611085" y="2328424"/>
                <a:chExt cx="4960524" cy="4780959"/>
              </a:xfrm>
            </p:grpSpPr>
            <p:sp>
              <p:nvSpPr>
                <p:cNvPr id="227" name="Parallelogram 226">
                  <a:extLst>
                    <a:ext uri="{FF2B5EF4-FFF2-40B4-BE49-F238E27FC236}">
                      <a16:creationId xmlns:a16="http://schemas.microsoft.com/office/drawing/2014/main" id="{94BF0221-3B2F-4B62-A83F-E8C9EA1982C6}"/>
                    </a:ext>
                  </a:extLst>
                </p:cNvPr>
                <p:cNvSpPr/>
                <p:nvPr/>
              </p:nvSpPr>
              <p:spPr>
                <a:xfrm rot="5400000">
                  <a:off x="1005528" y="2933981"/>
                  <a:ext cx="2865744" cy="1654630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B993EEA6-896E-4E8A-9444-04551E188759}"/>
                    </a:ext>
                  </a:extLst>
                </p:cNvPr>
                <p:cNvSpPr/>
                <p:nvPr/>
              </p:nvSpPr>
              <p:spPr>
                <a:xfrm rot="5400000">
                  <a:off x="2656793" y="3887663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B121C15F-A6C2-4E23-A4C3-98CF454C041F}"/>
                    </a:ext>
                  </a:extLst>
                </p:cNvPr>
                <p:cNvSpPr/>
                <p:nvPr/>
              </p:nvSpPr>
              <p:spPr>
                <a:xfrm rot="5400000">
                  <a:off x="4311422" y="4849196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BAA79012-A39F-486C-A7A1-46C9372DF995}"/>
                  </a:ext>
                </a:extLst>
              </p:cNvPr>
              <p:cNvGrpSpPr/>
              <p:nvPr/>
            </p:nvGrpSpPr>
            <p:grpSpPr>
              <a:xfrm>
                <a:off x="1611085" y="3161010"/>
                <a:ext cx="2171665" cy="2093053"/>
                <a:chOff x="1611085" y="2328424"/>
                <a:chExt cx="4960524" cy="4780959"/>
              </a:xfrm>
            </p:grpSpPr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380B25F-E53B-435C-960A-6677C6E55B6A}"/>
                    </a:ext>
                  </a:extLst>
                </p:cNvPr>
                <p:cNvSpPr/>
                <p:nvPr/>
              </p:nvSpPr>
              <p:spPr>
                <a:xfrm rot="5400000">
                  <a:off x="1005528" y="2933981"/>
                  <a:ext cx="2865744" cy="1654630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D4E1AB6B-15BE-44BB-8C0E-D28846B03301}"/>
                    </a:ext>
                  </a:extLst>
                </p:cNvPr>
                <p:cNvSpPr/>
                <p:nvPr/>
              </p:nvSpPr>
              <p:spPr>
                <a:xfrm rot="5400000">
                  <a:off x="2656793" y="3887663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B9544C54-DBD2-41BA-9A90-EF49C932D060}"/>
                    </a:ext>
                  </a:extLst>
                </p:cNvPr>
                <p:cNvSpPr/>
                <p:nvPr/>
              </p:nvSpPr>
              <p:spPr>
                <a:xfrm rot="5400000">
                  <a:off x="4311422" y="4849196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9873E210-130B-45AF-87EB-F6DFB4A2B765}"/>
                  </a:ext>
                </a:extLst>
              </p:cNvPr>
              <p:cNvGrpSpPr/>
              <p:nvPr/>
            </p:nvGrpSpPr>
            <p:grpSpPr>
              <a:xfrm>
                <a:off x="1611085" y="3994339"/>
                <a:ext cx="2171665" cy="2093053"/>
                <a:chOff x="1611085" y="2328424"/>
                <a:chExt cx="4960524" cy="4780959"/>
              </a:xfrm>
            </p:grpSpPr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AB867C56-A319-468F-991E-A22FF0FEF902}"/>
                    </a:ext>
                  </a:extLst>
                </p:cNvPr>
                <p:cNvSpPr/>
                <p:nvPr/>
              </p:nvSpPr>
              <p:spPr>
                <a:xfrm rot="5400000">
                  <a:off x="1005528" y="2933981"/>
                  <a:ext cx="2865744" cy="1654630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80DF5A46-7F30-4575-9A86-E10DC214356A}"/>
                    </a:ext>
                  </a:extLst>
                </p:cNvPr>
                <p:cNvSpPr/>
                <p:nvPr/>
              </p:nvSpPr>
              <p:spPr>
                <a:xfrm rot="5400000">
                  <a:off x="2656793" y="3887663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BE026D27-09D4-40CA-8488-3E254F92B864}"/>
                    </a:ext>
                  </a:extLst>
                </p:cNvPr>
                <p:cNvSpPr/>
                <p:nvPr/>
              </p:nvSpPr>
              <p:spPr>
                <a:xfrm rot="5400000">
                  <a:off x="4311422" y="4849196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</p:grp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59747A3D-8A9B-4AED-B719-B7EE2E6D995D}"/>
                </a:ext>
              </a:extLst>
            </p:cNvPr>
            <p:cNvGrpSpPr/>
            <p:nvPr/>
          </p:nvGrpSpPr>
          <p:grpSpPr>
            <a:xfrm>
              <a:off x="3677722" y="615513"/>
              <a:ext cx="4900123" cy="2836768"/>
              <a:chOff x="1609614" y="1046008"/>
              <a:chExt cx="4341852" cy="2540188"/>
            </a:xfrm>
          </p:grpSpPr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BDB89FE8-8367-4237-9419-F7E7476AD3FC}"/>
                  </a:ext>
                </a:extLst>
              </p:cNvPr>
              <p:cNvGrpSpPr/>
              <p:nvPr/>
            </p:nvGrpSpPr>
            <p:grpSpPr>
              <a:xfrm>
                <a:off x="3056898" y="1894541"/>
                <a:ext cx="2894568" cy="1691655"/>
                <a:chOff x="3056898" y="1894541"/>
                <a:chExt cx="2894568" cy="1691655"/>
              </a:xfrm>
            </p:grpSpPr>
            <p:sp>
              <p:nvSpPr>
                <p:cNvPr id="215" name="Diamond 214">
                  <a:extLst>
                    <a:ext uri="{FF2B5EF4-FFF2-40B4-BE49-F238E27FC236}">
                      <a16:creationId xmlns:a16="http://schemas.microsoft.com/office/drawing/2014/main" id="{F40D6132-9814-45C4-8611-7415643F1DA9}"/>
                    </a:ext>
                  </a:extLst>
                </p:cNvPr>
                <p:cNvSpPr/>
                <p:nvPr/>
              </p:nvSpPr>
              <p:spPr>
                <a:xfrm>
                  <a:off x="3056898" y="2741118"/>
                  <a:ext cx="1448757" cy="845078"/>
                </a:xfrm>
                <a:prstGeom prst="diamond">
                  <a:avLst/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216" name="Diamond 215">
                  <a:extLst>
                    <a:ext uri="{FF2B5EF4-FFF2-40B4-BE49-F238E27FC236}">
                      <a16:creationId xmlns:a16="http://schemas.microsoft.com/office/drawing/2014/main" id="{EAC2CBFB-1D1F-4954-B241-B309E4E20E70}"/>
                    </a:ext>
                  </a:extLst>
                </p:cNvPr>
                <p:cNvSpPr/>
                <p:nvPr/>
              </p:nvSpPr>
              <p:spPr>
                <a:xfrm>
                  <a:off x="3778101" y="2317897"/>
                  <a:ext cx="1448757" cy="845078"/>
                </a:xfrm>
                <a:prstGeom prst="diamond">
                  <a:avLst/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217" name="Diamond 216">
                  <a:extLst>
                    <a:ext uri="{FF2B5EF4-FFF2-40B4-BE49-F238E27FC236}">
                      <a16:creationId xmlns:a16="http://schemas.microsoft.com/office/drawing/2014/main" id="{EF0EC940-1C07-4BAF-9B49-9A68935E0DA5}"/>
                    </a:ext>
                  </a:extLst>
                </p:cNvPr>
                <p:cNvSpPr/>
                <p:nvPr/>
              </p:nvSpPr>
              <p:spPr>
                <a:xfrm>
                  <a:off x="4502709" y="1894541"/>
                  <a:ext cx="1448757" cy="845078"/>
                </a:xfrm>
                <a:prstGeom prst="diamond">
                  <a:avLst/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1CCD9759-D145-4F50-9A3A-16A65C32FD08}"/>
                  </a:ext>
                </a:extLst>
              </p:cNvPr>
              <p:cNvGrpSpPr/>
              <p:nvPr/>
            </p:nvGrpSpPr>
            <p:grpSpPr>
              <a:xfrm>
                <a:off x="2332901" y="1469092"/>
                <a:ext cx="2894568" cy="1691655"/>
                <a:chOff x="3056898" y="1894541"/>
                <a:chExt cx="2894568" cy="1691655"/>
              </a:xfrm>
            </p:grpSpPr>
            <p:sp>
              <p:nvSpPr>
                <p:cNvPr id="212" name="Diamond 211">
                  <a:extLst>
                    <a:ext uri="{FF2B5EF4-FFF2-40B4-BE49-F238E27FC236}">
                      <a16:creationId xmlns:a16="http://schemas.microsoft.com/office/drawing/2014/main" id="{996EDE04-5770-479B-824E-B92939822654}"/>
                    </a:ext>
                  </a:extLst>
                </p:cNvPr>
                <p:cNvSpPr/>
                <p:nvPr/>
              </p:nvSpPr>
              <p:spPr>
                <a:xfrm>
                  <a:off x="3056898" y="2741118"/>
                  <a:ext cx="1448757" cy="845078"/>
                </a:xfrm>
                <a:prstGeom prst="diamond">
                  <a:avLst/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213" name="Diamond 212">
                  <a:extLst>
                    <a:ext uri="{FF2B5EF4-FFF2-40B4-BE49-F238E27FC236}">
                      <a16:creationId xmlns:a16="http://schemas.microsoft.com/office/drawing/2014/main" id="{9BCA6450-37CB-41A4-BE58-2F95413DE351}"/>
                    </a:ext>
                  </a:extLst>
                </p:cNvPr>
                <p:cNvSpPr/>
                <p:nvPr/>
              </p:nvSpPr>
              <p:spPr>
                <a:xfrm>
                  <a:off x="3778101" y="2317897"/>
                  <a:ext cx="1448757" cy="845078"/>
                </a:xfrm>
                <a:prstGeom prst="diamond">
                  <a:avLst/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214" name="Diamond 213">
                  <a:extLst>
                    <a:ext uri="{FF2B5EF4-FFF2-40B4-BE49-F238E27FC236}">
                      <a16:creationId xmlns:a16="http://schemas.microsoft.com/office/drawing/2014/main" id="{C7402AE7-6AEA-4824-998D-3A96C9F3FFB7}"/>
                    </a:ext>
                  </a:extLst>
                </p:cNvPr>
                <p:cNvSpPr/>
                <p:nvPr/>
              </p:nvSpPr>
              <p:spPr>
                <a:xfrm>
                  <a:off x="4502709" y="1894541"/>
                  <a:ext cx="1448757" cy="845078"/>
                </a:xfrm>
                <a:prstGeom prst="diamond">
                  <a:avLst/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19808325-6233-4EA1-A2B5-0079E662AD93}"/>
                  </a:ext>
                </a:extLst>
              </p:cNvPr>
              <p:cNvGrpSpPr/>
              <p:nvPr/>
            </p:nvGrpSpPr>
            <p:grpSpPr>
              <a:xfrm>
                <a:off x="1609614" y="1046008"/>
                <a:ext cx="2894568" cy="1691655"/>
                <a:chOff x="3056898" y="1894541"/>
                <a:chExt cx="2894568" cy="1691655"/>
              </a:xfrm>
            </p:grpSpPr>
            <p:sp>
              <p:nvSpPr>
                <p:cNvPr id="209" name="Diamond 208">
                  <a:extLst>
                    <a:ext uri="{FF2B5EF4-FFF2-40B4-BE49-F238E27FC236}">
                      <a16:creationId xmlns:a16="http://schemas.microsoft.com/office/drawing/2014/main" id="{8207F322-D33A-4FB3-B00D-F853E6856231}"/>
                    </a:ext>
                  </a:extLst>
                </p:cNvPr>
                <p:cNvSpPr/>
                <p:nvPr/>
              </p:nvSpPr>
              <p:spPr>
                <a:xfrm>
                  <a:off x="3056898" y="2741118"/>
                  <a:ext cx="1448757" cy="845078"/>
                </a:xfrm>
                <a:prstGeom prst="diamond">
                  <a:avLst/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210" name="Diamond 209">
                  <a:extLst>
                    <a:ext uri="{FF2B5EF4-FFF2-40B4-BE49-F238E27FC236}">
                      <a16:creationId xmlns:a16="http://schemas.microsoft.com/office/drawing/2014/main" id="{7D666CD1-18A9-4D71-BFA6-34882A5381F9}"/>
                    </a:ext>
                  </a:extLst>
                </p:cNvPr>
                <p:cNvSpPr/>
                <p:nvPr/>
              </p:nvSpPr>
              <p:spPr>
                <a:xfrm>
                  <a:off x="3778101" y="2317897"/>
                  <a:ext cx="1448757" cy="845078"/>
                </a:xfrm>
                <a:prstGeom prst="diamond">
                  <a:avLst/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211" name="Diamond 210">
                  <a:extLst>
                    <a:ext uri="{FF2B5EF4-FFF2-40B4-BE49-F238E27FC236}">
                      <a16:creationId xmlns:a16="http://schemas.microsoft.com/office/drawing/2014/main" id="{2614B78D-FFBC-46DC-9773-BE56D23EE7F6}"/>
                    </a:ext>
                  </a:extLst>
                </p:cNvPr>
                <p:cNvSpPr/>
                <p:nvPr/>
              </p:nvSpPr>
              <p:spPr>
                <a:xfrm>
                  <a:off x="4502709" y="1894541"/>
                  <a:ext cx="1448757" cy="845078"/>
                </a:xfrm>
                <a:prstGeom prst="diamond">
                  <a:avLst/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</p:grp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1729AC0F-C1E5-479C-90F6-8085FBE602C1}"/>
                </a:ext>
              </a:extLst>
            </p:cNvPr>
            <p:cNvGrpSpPr/>
            <p:nvPr/>
          </p:nvGrpSpPr>
          <p:grpSpPr>
            <a:xfrm>
              <a:off x="3677722" y="3447613"/>
              <a:ext cx="4900123" cy="2829481"/>
              <a:chOff x="1609614" y="1046008"/>
              <a:chExt cx="4341852" cy="2540188"/>
            </a:xfrm>
          </p:grpSpPr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8FB80494-A9D2-4E07-BE6E-2E78ADD723A5}"/>
                  </a:ext>
                </a:extLst>
              </p:cNvPr>
              <p:cNvGrpSpPr/>
              <p:nvPr/>
            </p:nvGrpSpPr>
            <p:grpSpPr>
              <a:xfrm>
                <a:off x="3056898" y="1894541"/>
                <a:ext cx="2894568" cy="1691655"/>
                <a:chOff x="3056898" y="1894541"/>
                <a:chExt cx="2894568" cy="1691655"/>
              </a:xfrm>
            </p:grpSpPr>
            <p:sp>
              <p:nvSpPr>
                <p:cNvPr id="203" name="Diamond 202">
                  <a:extLst>
                    <a:ext uri="{FF2B5EF4-FFF2-40B4-BE49-F238E27FC236}">
                      <a16:creationId xmlns:a16="http://schemas.microsoft.com/office/drawing/2014/main" id="{13B6C9CE-C91A-4ECD-875F-B67378D12173}"/>
                    </a:ext>
                  </a:extLst>
                </p:cNvPr>
                <p:cNvSpPr/>
                <p:nvPr/>
              </p:nvSpPr>
              <p:spPr>
                <a:xfrm>
                  <a:off x="3056898" y="2741118"/>
                  <a:ext cx="1448757" cy="845078"/>
                </a:xfrm>
                <a:prstGeom prst="diamond">
                  <a:avLst/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204" name="Diamond 203">
                  <a:extLst>
                    <a:ext uri="{FF2B5EF4-FFF2-40B4-BE49-F238E27FC236}">
                      <a16:creationId xmlns:a16="http://schemas.microsoft.com/office/drawing/2014/main" id="{FB7D0A50-28C1-4A82-B7D7-B4DC09FB9E9F}"/>
                    </a:ext>
                  </a:extLst>
                </p:cNvPr>
                <p:cNvSpPr/>
                <p:nvPr/>
              </p:nvSpPr>
              <p:spPr>
                <a:xfrm>
                  <a:off x="3778101" y="2317897"/>
                  <a:ext cx="1448757" cy="845078"/>
                </a:xfrm>
                <a:prstGeom prst="diamond">
                  <a:avLst/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205" name="Diamond 204">
                  <a:extLst>
                    <a:ext uri="{FF2B5EF4-FFF2-40B4-BE49-F238E27FC236}">
                      <a16:creationId xmlns:a16="http://schemas.microsoft.com/office/drawing/2014/main" id="{3D02D0A4-9ABE-426C-8C28-3E72F9912233}"/>
                    </a:ext>
                  </a:extLst>
                </p:cNvPr>
                <p:cNvSpPr/>
                <p:nvPr/>
              </p:nvSpPr>
              <p:spPr>
                <a:xfrm>
                  <a:off x="4502709" y="1894541"/>
                  <a:ext cx="1448757" cy="845078"/>
                </a:xfrm>
                <a:prstGeom prst="diamond">
                  <a:avLst/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C5D09AB4-FD08-4021-97FF-9EC48CE90AF1}"/>
                  </a:ext>
                </a:extLst>
              </p:cNvPr>
              <p:cNvGrpSpPr/>
              <p:nvPr/>
            </p:nvGrpSpPr>
            <p:grpSpPr>
              <a:xfrm>
                <a:off x="2332901" y="1469092"/>
                <a:ext cx="2894568" cy="1691655"/>
                <a:chOff x="3056898" y="1894541"/>
                <a:chExt cx="2894568" cy="1691655"/>
              </a:xfrm>
            </p:grpSpPr>
            <p:sp>
              <p:nvSpPr>
                <p:cNvPr id="200" name="Diamond 199">
                  <a:extLst>
                    <a:ext uri="{FF2B5EF4-FFF2-40B4-BE49-F238E27FC236}">
                      <a16:creationId xmlns:a16="http://schemas.microsoft.com/office/drawing/2014/main" id="{6325FDBB-5381-4702-A166-67E220117AFE}"/>
                    </a:ext>
                  </a:extLst>
                </p:cNvPr>
                <p:cNvSpPr/>
                <p:nvPr/>
              </p:nvSpPr>
              <p:spPr>
                <a:xfrm>
                  <a:off x="3056898" y="2741118"/>
                  <a:ext cx="1448757" cy="845078"/>
                </a:xfrm>
                <a:prstGeom prst="diamond">
                  <a:avLst/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201" name="Diamond 200">
                  <a:extLst>
                    <a:ext uri="{FF2B5EF4-FFF2-40B4-BE49-F238E27FC236}">
                      <a16:creationId xmlns:a16="http://schemas.microsoft.com/office/drawing/2014/main" id="{C44B83F3-1B28-4B0D-BB6F-99095935D304}"/>
                    </a:ext>
                  </a:extLst>
                </p:cNvPr>
                <p:cNvSpPr/>
                <p:nvPr/>
              </p:nvSpPr>
              <p:spPr>
                <a:xfrm>
                  <a:off x="3778101" y="2317897"/>
                  <a:ext cx="1448757" cy="845078"/>
                </a:xfrm>
                <a:prstGeom prst="diamond">
                  <a:avLst/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202" name="Diamond 201">
                  <a:extLst>
                    <a:ext uri="{FF2B5EF4-FFF2-40B4-BE49-F238E27FC236}">
                      <a16:creationId xmlns:a16="http://schemas.microsoft.com/office/drawing/2014/main" id="{2FD91C7D-DE0E-4DD8-B5A5-05092B8FB8B7}"/>
                    </a:ext>
                  </a:extLst>
                </p:cNvPr>
                <p:cNvSpPr/>
                <p:nvPr/>
              </p:nvSpPr>
              <p:spPr>
                <a:xfrm>
                  <a:off x="4502709" y="1894541"/>
                  <a:ext cx="1448757" cy="845078"/>
                </a:xfrm>
                <a:prstGeom prst="diamond">
                  <a:avLst/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173ADEA3-22C7-4F59-BEDD-0144A30C0D34}"/>
                  </a:ext>
                </a:extLst>
              </p:cNvPr>
              <p:cNvGrpSpPr/>
              <p:nvPr/>
            </p:nvGrpSpPr>
            <p:grpSpPr>
              <a:xfrm>
                <a:off x="1609614" y="1046008"/>
                <a:ext cx="2894568" cy="1691655"/>
                <a:chOff x="3056898" y="1894541"/>
                <a:chExt cx="2894568" cy="1691655"/>
              </a:xfrm>
            </p:grpSpPr>
            <p:sp>
              <p:nvSpPr>
                <p:cNvPr id="197" name="Diamond 196">
                  <a:extLst>
                    <a:ext uri="{FF2B5EF4-FFF2-40B4-BE49-F238E27FC236}">
                      <a16:creationId xmlns:a16="http://schemas.microsoft.com/office/drawing/2014/main" id="{BF82C8E6-B591-401F-A90D-F597D478D9C8}"/>
                    </a:ext>
                  </a:extLst>
                </p:cNvPr>
                <p:cNvSpPr/>
                <p:nvPr/>
              </p:nvSpPr>
              <p:spPr>
                <a:xfrm>
                  <a:off x="3056898" y="2741118"/>
                  <a:ext cx="1448757" cy="845078"/>
                </a:xfrm>
                <a:prstGeom prst="diamond">
                  <a:avLst/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198" name="Diamond 197">
                  <a:extLst>
                    <a:ext uri="{FF2B5EF4-FFF2-40B4-BE49-F238E27FC236}">
                      <a16:creationId xmlns:a16="http://schemas.microsoft.com/office/drawing/2014/main" id="{6E17243A-B393-46B3-A397-2B371D5A86B3}"/>
                    </a:ext>
                  </a:extLst>
                </p:cNvPr>
                <p:cNvSpPr/>
                <p:nvPr/>
              </p:nvSpPr>
              <p:spPr>
                <a:xfrm>
                  <a:off x="3778101" y="2317897"/>
                  <a:ext cx="1448757" cy="845078"/>
                </a:xfrm>
                <a:prstGeom prst="diamond">
                  <a:avLst/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199" name="Diamond 198">
                  <a:extLst>
                    <a:ext uri="{FF2B5EF4-FFF2-40B4-BE49-F238E27FC236}">
                      <a16:creationId xmlns:a16="http://schemas.microsoft.com/office/drawing/2014/main" id="{54FB4F9C-B490-4C64-95C0-6ACD14261A90}"/>
                    </a:ext>
                  </a:extLst>
                </p:cNvPr>
                <p:cNvSpPr/>
                <p:nvPr/>
              </p:nvSpPr>
              <p:spPr>
                <a:xfrm>
                  <a:off x="4502709" y="1894541"/>
                  <a:ext cx="1448757" cy="845078"/>
                </a:xfrm>
                <a:prstGeom prst="diamond">
                  <a:avLst/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</p:grp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C68E410F-053F-4F48-9A62-12F0E1E10971}"/>
                </a:ext>
              </a:extLst>
            </p:cNvPr>
            <p:cNvGrpSpPr/>
            <p:nvPr/>
          </p:nvGrpSpPr>
          <p:grpSpPr>
            <a:xfrm rot="10800000">
              <a:off x="6129703" y="618881"/>
              <a:ext cx="2450895" cy="4248572"/>
              <a:chOff x="1611085" y="2328424"/>
              <a:chExt cx="2171665" cy="3758968"/>
            </a:xfrm>
          </p:grpSpPr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A355FCD1-0BFC-48DE-B4D1-3509B770D48F}"/>
                  </a:ext>
                </a:extLst>
              </p:cNvPr>
              <p:cNvGrpSpPr/>
              <p:nvPr/>
            </p:nvGrpSpPr>
            <p:grpSpPr>
              <a:xfrm>
                <a:off x="1611085" y="2328424"/>
                <a:ext cx="2171665" cy="2093053"/>
                <a:chOff x="1611085" y="2328424"/>
                <a:chExt cx="4960524" cy="4780959"/>
              </a:xfrm>
            </p:grpSpPr>
            <p:sp>
              <p:nvSpPr>
                <p:cNvPr id="191" name="Parallelogram 190">
                  <a:extLst>
                    <a:ext uri="{FF2B5EF4-FFF2-40B4-BE49-F238E27FC236}">
                      <a16:creationId xmlns:a16="http://schemas.microsoft.com/office/drawing/2014/main" id="{B73E1DAD-860E-40E6-8C3E-F23DC255CC6C}"/>
                    </a:ext>
                  </a:extLst>
                </p:cNvPr>
                <p:cNvSpPr/>
                <p:nvPr/>
              </p:nvSpPr>
              <p:spPr>
                <a:xfrm rot="5400000">
                  <a:off x="1005528" y="2933981"/>
                  <a:ext cx="2865744" cy="1654630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192" name="Parallelogram 191">
                  <a:extLst>
                    <a:ext uri="{FF2B5EF4-FFF2-40B4-BE49-F238E27FC236}">
                      <a16:creationId xmlns:a16="http://schemas.microsoft.com/office/drawing/2014/main" id="{8227F3FC-9261-4DF4-B9A1-EEB420C9849F}"/>
                    </a:ext>
                  </a:extLst>
                </p:cNvPr>
                <p:cNvSpPr/>
                <p:nvPr/>
              </p:nvSpPr>
              <p:spPr>
                <a:xfrm rot="5400000">
                  <a:off x="2656793" y="3887663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193" name="Parallelogram 192">
                  <a:extLst>
                    <a:ext uri="{FF2B5EF4-FFF2-40B4-BE49-F238E27FC236}">
                      <a16:creationId xmlns:a16="http://schemas.microsoft.com/office/drawing/2014/main" id="{FBFE6F5A-F5A9-4F2D-94D5-7A3510F7FBAF}"/>
                    </a:ext>
                  </a:extLst>
                </p:cNvPr>
                <p:cNvSpPr/>
                <p:nvPr/>
              </p:nvSpPr>
              <p:spPr>
                <a:xfrm rot="5400000">
                  <a:off x="4311422" y="4849196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140E1CA7-B09F-4417-9B66-D0B1AFE90EC8}"/>
                  </a:ext>
                </a:extLst>
              </p:cNvPr>
              <p:cNvGrpSpPr/>
              <p:nvPr/>
            </p:nvGrpSpPr>
            <p:grpSpPr>
              <a:xfrm>
                <a:off x="1611085" y="3161010"/>
                <a:ext cx="2171665" cy="2093053"/>
                <a:chOff x="1611085" y="2328424"/>
                <a:chExt cx="4960524" cy="4780959"/>
              </a:xfrm>
            </p:grpSpPr>
            <p:sp>
              <p:nvSpPr>
                <p:cNvPr id="188" name="Parallelogram 187">
                  <a:extLst>
                    <a:ext uri="{FF2B5EF4-FFF2-40B4-BE49-F238E27FC236}">
                      <a16:creationId xmlns:a16="http://schemas.microsoft.com/office/drawing/2014/main" id="{B45340E8-A8DD-490A-8470-E40E798F3A40}"/>
                    </a:ext>
                  </a:extLst>
                </p:cNvPr>
                <p:cNvSpPr/>
                <p:nvPr/>
              </p:nvSpPr>
              <p:spPr>
                <a:xfrm rot="5400000">
                  <a:off x="1005528" y="2933981"/>
                  <a:ext cx="2865744" cy="1654630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189" name="Parallelogram 188">
                  <a:extLst>
                    <a:ext uri="{FF2B5EF4-FFF2-40B4-BE49-F238E27FC236}">
                      <a16:creationId xmlns:a16="http://schemas.microsoft.com/office/drawing/2014/main" id="{B565A510-CDD6-46B5-B2E0-508C4F7814EA}"/>
                    </a:ext>
                  </a:extLst>
                </p:cNvPr>
                <p:cNvSpPr/>
                <p:nvPr/>
              </p:nvSpPr>
              <p:spPr>
                <a:xfrm rot="5400000">
                  <a:off x="2656793" y="3887663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190" name="Parallelogram 189">
                  <a:extLst>
                    <a:ext uri="{FF2B5EF4-FFF2-40B4-BE49-F238E27FC236}">
                      <a16:creationId xmlns:a16="http://schemas.microsoft.com/office/drawing/2014/main" id="{65436079-5BD0-4584-B475-59E2BCE6085E}"/>
                    </a:ext>
                  </a:extLst>
                </p:cNvPr>
                <p:cNvSpPr/>
                <p:nvPr/>
              </p:nvSpPr>
              <p:spPr>
                <a:xfrm rot="5400000">
                  <a:off x="4311422" y="4849196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8232A948-32CE-4F94-8A39-9D35C9ECD504}"/>
                  </a:ext>
                </a:extLst>
              </p:cNvPr>
              <p:cNvGrpSpPr/>
              <p:nvPr/>
            </p:nvGrpSpPr>
            <p:grpSpPr>
              <a:xfrm>
                <a:off x="1611085" y="3994339"/>
                <a:ext cx="2171665" cy="2093053"/>
                <a:chOff x="1611085" y="2328424"/>
                <a:chExt cx="4960524" cy="4780959"/>
              </a:xfrm>
            </p:grpSpPr>
            <p:sp>
              <p:nvSpPr>
                <p:cNvPr id="185" name="Parallelogram 184">
                  <a:extLst>
                    <a:ext uri="{FF2B5EF4-FFF2-40B4-BE49-F238E27FC236}">
                      <a16:creationId xmlns:a16="http://schemas.microsoft.com/office/drawing/2014/main" id="{D6845DC6-D51E-4B1C-A309-93C5B94C2CAB}"/>
                    </a:ext>
                  </a:extLst>
                </p:cNvPr>
                <p:cNvSpPr/>
                <p:nvPr/>
              </p:nvSpPr>
              <p:spPr>
                <a:xfrm rot="5400000">
                  <a:off x="1005528" y="2933981"/>
                  <a:ext cx="2865744" cy="1654630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186" name="Parallelogram 185">
                  <a:extLst>
                    <a:ext uri="{FF2B5EF4-FFF2-40B4-BE49-F238E27FC236}">
                      <a16:creationId xmlns:a16="http://schemas.microsoft.com/office/drawing/2014/main" id="{7F8EACF0-81C4-456C-BFA7-59EF2CFEBE36}"/>
                    </a:ext>
                  </a:extLst>
                </p:cNvPr>
                <p:cNvSpPr/>
                <p:nvPr/>
              </p:nvSpPr>
              <p:spPr>
                <a:xfrm rot="5400000">
                  <a:off x="2656793" y="3887663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187" name="Parallelogram 186">
                  <a:extLst>
                    <a:ext uri="{FF2B5EF4-FFF2-40B4-BE49-F238E27FC236}">
                      <a16:creationId xmlns:a16="http://schemas.microsoft.com/office/drawing/2014/main" id="{34731CB4-16E4-4E29-93CE-855AD708D5E8}"/>
                    </a:ext>
                  </a:extLst>
                </p:cNvPr>
                <p:cNvSpPr/>
                <p:nvPr/>
              </p:nvSpPr>
              <p:spPr>
                <a:xfrm rot="5400000">
                  <a:off x="4311422" y="4849196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</p:grp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EBCFE86B-5571-4FE2-8D92-D0405764876D}"/>
                </a:ext>
              </a:extLst>
            </p:cNvPr>
            <p:cNvGrpSpPr/>
            <p:nvPr/>
          </p:nvGrpSpPr>
          <p:grpSpPr>
            <a:xfrm rot="10800000" flipH="1">
              <a:off x="3680469" y="613211"/>
              <a:ext cx="2450895" cy="4248572"/>
              <a:chOff x="1611085" y="2328424"/>
              <a:chExt cx="2171665" cy="3758968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21004F15-5138-47BB-A05D-849533928AB7}"/>
                  </a:ext>
                </a:extLst>
              </p:cNvPr>
              <p:cNvGrpSpPr/>
              <p:nvPr/>
            </p:nvGrpSpPr>
            <p:grpSpPr>
              <a:xfrm>
                <a:off x="1611085" y="2328424"/>
                <a:ext cx="2171665" cy="2093053"/>
                <a:chOff x="1611085" y="2328424"/>
                <a:chExt cx="4960524" cy="4780959"/>
              </a:xfrm>
            </p:grpSpPr>
            <p:sp>
              <p:nvSpPr>
                <p:cNvPr id="179" name="Parallelogram 178">
                  <a:extLst>
                    <a:ext uri="{FF2B5EF4-FFF2-40B4-BE49-F238E27FC236}">
                      <a16:creationId xmlns:a16="http://schemas.microsoft.com/office/drawing/2014/main" id="{A345D16A-FD6B-4AD6-B843-9DBA1F95D95C}"/>
                    </a:ext>
                  </a:extLst>
                </p:cNvPr>
                <p:cNvSpPr/>
                <p:nvPr/>
              </p:nvSpPr>
              <p:spPr>
                <a:xfrm rot="5400000">
                  <a:off x="1005528" y="2933981"/>
                  <a:ext cx="2865744" cy="1654630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180" name="Parallelogram 179">
                  <a:extLst>
                    <a:ext uri="{FF2B5EF4-FFF2-40B4-BE49-F238E27FC236}">
                      <a16:creationId xmlns:a16="http://schemas.microsoft.com/office/drawing/2014/main" id="{80F27DCA-7C54-434E-B534-ED53D618ACE6}"/>
                    </a:ext>
                  </a:extLst>
                </p:cNvPr>
                <p:cNvSpPr/>
                <p:nvPr/>
              </p:nvSpPr>
              <p:spPr>
                <a:xfrm rot="5400000">
                  <a:off x="2656793" y="3887663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181" name="Parallelogram 180">
                  <a:extLst>
                    <a:ext uri="{FF2B5EF4-FFF2-40B4-BE49-F238E27FC236}">
                      <a16:creationId xmlns:a16="http://schemas.microsoft.com/office/drawing/2014/main" id="{FB2FCA2F-7403-4DEB-B3C6-30905EC2DE72}"/>
                    </a:ext>
                  </a:extLst>
                </p:cNvPr>
                <p:cNvSpPr/>
                <p:nvPr/>
              </p:nvSpPr>
              <p:spPr>
                <a:xfrm rot="5400000">
                  <a:off x="4311422" y="4849196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6B10F099-BC5D-498F-92F5-6453C1F4BFF1}"/>
                  </a:ext>
                </a:extLst>
              </p:cNvPr>
              <p:cNvGrpSpPr/>
              <p:nvPr/>
            </p:nvGrpSpPr>
            <p:grpSpPr>
              <a:xfrm>
                <a:off x="1611085" y="3161010"/>
                <a:ext cx="2171665" cy="2093053"/>
                <a:chOff x="1611085" y="2328424"/>
                <a:chExt cx="4960524" cy="4780959"/>
              </a:xfrm>
            </p:grpSpPr>
            <p:sp>
              <p:nvSpPr>
                <p:cNvPr id="176" name="Parallelogram 175">
                  <a:extLst>
                    <a:ext uri="{FF2B5EF4-FFF2-40B4-BE49-F238E27FC236}">
                      <a16:creationId xmlns:a16="http://schemas.microsoft.com/office/drawing/2014/main" id="{9BE24E5D-63BB-473E-8BCE-D66F5B89D849}"/>
                    </a:ext>
                  </a:extLst>
                </p:cNvPr>
                <p:cNvSpPr/>
                <p:nvPr/>
              </p:nvSpPr>
              <p:spPr>
                <a:xfrm rot="5400000">
                  <a:off x="1005528" y="2933981"/>
                  <a:ext cx="2865744" cy="1654630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177" name="Parallelogram 176">
                  <a:extLst>
                    <a:ext uri="{FF2B5EF4-FFF2-40B4-BE49-F238E27FC236}">
                      <a16:creationId xmlns:a16="http://schemas.microsoft.com/office/drawing/2014/main" id="{952DC381-F4B9-4529-9532-80790DA38D8E}"/>
                    </a:ext>
                  </a:extLst>
                </p:cNvPr>
                <p:cNvSpPr/>
                <p:nvPr/>
              </p:nvSpPr>
              <p:spPr>
                <a:xfrm rot="5400000">
                  <a:off x="2656793" y="3887663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178" name="Parallelogram 177">
                  <a:extLst>
                    <a:ext uri="{FF2B5EF4-FFF2-40B4-BE49-F238E27FC236}">
                      <a16:creationId xmlns:a16="http://schemas.microsoft.com/office/drawing/2014/main" id="{775A823A-DA4A-4FBB-AA99-DF3EA058D0DF}"/>
                    </a:ext>
                  </a:extLst>
                </p:cNvPr>
                <p:cNvSpPr/>
                <p:nvPr/>
              </p:nvSpPr>
              <p:spPr>
                <a:xfrm rot="5400000">
                  <a:off x="4311422" y="4849196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0B2AF09D-FFA3-4F81-956B-E6CA9ECC4D78}"/>
                  </a:ext>
                </a:extLst>
              </p:cNvPr>
              <p:cNvGrpSpPr/>
              <p:nvPr/>
            </p:nvGrpSpPr>
            <p:grpSpPr>
              <a:xfrm>
                <a:off x="1611085" y="3994339"/>
                <a:ext cx="2171665" cy="2093053"/>
                <a:chOff x="1611085" y="2328424"/>
                <a:chExt cx="4960524" cy="4780959"/>
              </a:xfrm>
            </p:grpSpPr>
            <p:sp>
              <p:nvSpPr>
                <p:cNvPr id="173" name="Parallelogram 172">
                  <a:extLst>
                    <a:ext uri="{FF2B5EF4-FFF2-40B4-BE49-F238E27FC236}">
                      <a16:creationId xmlns:a16="http://schemas.microsoft.com/office/drawing/2014/main" id="{0933EB83-14EE-4D7E-B928-B799E234B286}"/>
                    </a:ext>
                  </a:extLst>
                </p:cNvPr>
                <p:cNvSpPr/>
                <p:nvPr/>
              </p:nvSpPr>
              <p:spPr>
                <a:xfrm rot="5400000">
                  <a:off x="1005528" y="2933981"/>
                  <a:ext cx="2865744" cy="1654630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174" name="Parallelogram 173">
                  <a:extLst>
                    <a:ext uri="{FF2B5EF4-FFF2-40B4-BE49-F238E27FC236}">
                      <a16:creationId xmlns:a16="http://schemas.microsoft.com/office/drawing/2014/main" id="{1ABA1B17-28DD-4286-99F2-97BF94490D8C}"/>
                    </a:ext>
                  </a:extLst>
                </p:cNvPr>
                <p:cNvSpPr/>
                <p:nvPr/>
              </p:nvSpPr>
              <p:spPr>
                <a:xfrm rot="5400000">
                  <a:off x="2656793" y="3887663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  <p:sp>
              <p:nvSpPr>
                <p:cNvPr id="175" name="Parallelogram 174">
                  <a:extLst>
                    <a:ext uri="{FF2B5EF4-FFF2-40B4-BE49-F238E27FC236}">
                      <a16:creationId xmlns:a16="http://schemas.microsoft.com/office/drawing/2014/main" id="{8E57C114-D980-4B00-96C8-78485EF61A70}"/>
                    </a:ext>
                  </a:extLst>
                </p:cNvPr>
                <p:cNvSpPr/>
                <p:nvPr/>
              </p:nvSpPr>
              <p:spPr>
                <a:xfrm rot="5400000">
                  <a:off x="4311422" y="4849196"/>
                  <a:ext cx="2865743" cy="1654631"/>
                </a:xfrm>
                <a:prstGeom prst="parallelogram">
                  <a:avLst>
                    <a:gd name="adj" fmla="val 58044"/>
                  </a:avLst>
                </a:prstGeom>
                <a:noFill/>
                <a:ln w="635" cap="flat" cmpd="sng" algn="ctr">
                  <a:solidFill>
                    <a:schemeClr val="accent6">
                      <a:alpha val="24000"/>
                    </a:schemeClr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"/>
                    <a:cs typeface="Helvetica"/>
                    <a:sym typeface="Arial"/>
                  </a:endParaRPr>
                </a:p>
              </p:txBody>
            </p:sp>
          </p:grpSp>
        </p:grpSp>
      </p:grp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4A935A97-1EAC-4464-8A8C-BF0390CCD768}"/>
              </a:ext>
            </a:extLst>
          </p:cNvPr>
          <p:cNvCxnSpPr>
            <a:cxnSpLocks/>
          </p:cNvCxnSpPr>
          <p:nvPr/>
        </p:nvCxnSpPr>
        <p:spPr>
          <a:xfrm>
            <a:off x="1098379" y="2887044"/>
            <a:ext cx="3222836" cy="0"/>
          </a:xfrm>
          <a:prstGeom prst="line">
            <a:avLst/>
          </a:prstGeom>
          <a:noFill/>
          <a:ln w="9525" cap="flat" cmpd="sng" algn="ctr">
            <a:solidFill>
              <a:srgbClr val="7030A0"/>
            </a:solidFill>
            <a:prstDash val="sysDot"/>
            <a:headEnd type="stealth"/>
          </a:ln>
          <a:effectLst/>
        </p:spPr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20F9ECE4-535A-4E67-8DAB-E1C9B113C798}"/>
              </a:ext>
            </a:extLst>
          </p:cNvPr>
          <p:cNvCxnSpPr>
            <a:cxnSpLocks/>
          </p:cNvCxnSpPr>
          <p:nvPr/>
        </p:nvCxnSpPr>
        <p:spPr>
          <a:xfrm>
            <a:off x="1098379" y="4849596"/>
            <a:ext cx="3222836" cy="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ysDot"/>
            <a:headEnd type="stealth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75CAFDE9-B9A1-47BF-AA11-A9B0124091E0}"/>
              </a:ext>
            </a:extLst>
          </p:cNvPr>
          <p:cNvCxnSpPr>
            <a:cxnSpLocks/>
          </p:cNvCxnSpPr>
          <p:nvPr/>
        </p:nvCxnSpPr>
        <p:spPr>
          <a:xfrm flipH="1">
            <a:off x="7870287" y="2891925"/>
            <a:ext cx="3218688" cy="0"/>
          </a:xfrm>
          <a:prstGeom prst="line">
            <a:avLst/>
          </a:prstGeom>
          <a:noFill/>
          <a:ln w="9525" cap="flat" cmpd="sng" algn="ctr">
            <a:solidFill>
              <a:srgbClr val="FFD700"/>
            </a:solidFill>
            <a:prstDash val="sysDot"/>
            <a:headEnd type="stealth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129C9CD5-45FF-45D0-8612-475281FD8247}"/>
              </a:ext>
            </a:extLst>
          </p:cNvPr>
          <p:cNvCxnSpPr>
            <a:cxnSpLocks/>
          </p:cNvCxnSpPr>
          <p:nvPr/>
        </p:nvCxnSpPr>
        <p:spPr>
          <a:xfrm flipH="1">
            <a:off x="7870287" y="4849596"/>
            <a:ext cx="3218688" cy="0"/>
          </a:xfrm>
          <a:prstGeom prst="line">
            <a:avLst/>
          </a:prstGeom>
          <a:noFill/>
          <a:ln w="9525" cap="flat" cmpd="sng" algn="ctr">
            <a:solidFill>
              <a:srgbClr val="00B0F0"/>
            </a:solidFill>
            <a:prstDash val="sysDot"/>
            <a:headEnd type="stealth"/>
          </a:ln>
          <a:effectLst/>
        </p:spPr>
      </p:cxnSp>
      <p:grpSp>
        <p:nvGrpSpPr>
          <p:cNvPr id="246" name="Группа 53">
            <a:extLst>
              <a:ext uri="{FF2B5EF4-FFF2-40B4-BE49-F238E27FC236}">
                <a16:creationId xmlns:a16="http://schemas.microsoft.com/office/drawing/2014/main" id="{650A2492-4C10-4268-84B1-97A9899B3829}"/>
              </a:ext>
            </a:extLst>
          </p:cNvPr>
          <p:cNvGrpSpPr>
            <a:grpSpLocks noChangeAspect="1"/>
          </p:cNvGrpSpPr>
          <p:nvPr/>
        </p:nvGrpSpPr>
        <p:grpSpPr>
          <a:xfrm>
            <a:off x="5827060" y="3617367"/>
            <a:ext cx="2353056" cy="2353056"/>
            <a:chOff x="4416723" y="4770562"/>
            <a:chExt cx="4434178" cy="4434178"/>
          </a:xfrm>
        </p:grpSpPr>
        <p:grpSp>
          <p:nvGrpSpPr>
            <p:cNvPr id="247" name="Группа 55">
              <a:extLst>
                <a:ext uri="{FF2B5EF4-FFF2-40B4-BE49-F238E27FC236}">
                  <a16:creationId xmlns:a16="http://schemas.microsoft.com/office/drawing/2014/main" id="{6F6DE23A-5404-4F91-9DAC-35CF820EEA56}"/>
                </a:ext>
              </a:extLst>
            </p:cNvPr>
            <p:cNvGrpSpPr/>
            <p:nvPr/>
          </p:nvGrpSpPr>
          <p:grpSpPr>
            <a:xfrm>
              <a:off x="4416723" y="4770562"/>
              <a:ext cx="4434178" cy="4434178"/>
              <a:chOff x="9012095" y="4541398"/>
              <a:chExt cx="9073008" cy="9073008"/>
            </a:xfrm>
          </p:grpSpPr>
          <p:sp>
            <p:nvSpPr>
              <p:cNvPr id="249" name="Овал 57">
                <a:extLst>
                  <a:ext uri="{FF2B5EF4-FFF2-40B4-BE49-F238E27FC236}">
                    <a16:creationId xmlns:a16="http://schemas.microsoft.com/office/drawing/2014/main" id="{CDB0C488-D73A-43ED-AED1-3086545378AF}"/>
                  </a:ext>
                </a:extLst>
              </p:cNvPr>
              <p:cNvSpPr/>
              <p:nvPr/>
            </p:nvSpPr>
            <p:spPr>
              <a:xfrm>
                <a:off x="9012095" y="4541398"/>
                <a:ext cx="9073008" cy="9073008"/>
              </a:xfrm>
              <a:prstGeom prst="ellipse">
                <a:avLst/>
              </a:prstGeom>
              <a:gradFill>
                <a:gsLst>
                  <a:gs pos="100000">
                    <a:srgbClr val="FFFFFF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50" name="Овал 58">
                <a:extLst>
                  <a:ext uri="{FF2B5EF4-FFF2-40B4-BE49-F238E27FC236}">
                    <a16:creationId xmlns:a16="http://schemas.microsoft.com/office/drawing/2014/main" id="{18EEDD3F-E2D3-4D08-A85B-A2A1F2558DB1}"/>
                  </a:ext>
                </a:extLst>
              </p:cNvPr>
              <p:cNvSpPr/>
              <p:nvPr/>
            </p:nvSpPr>
            <p:spPr>
              <a:xfrm>
                <a:off x="9101494" y="4799421"/>
                <a:ext cx="8614682" cy="8614682"/>
              </a:xfrm>
              <a:prstGeom prst="ellipse">
                <a:avLst/>
              </a:prstGeom>
              <a:gradFill>
                <a:gsLst>
                  <a:gs pos="100000">
                    <a:srgbClr val="FFFFFF"/>
                  </a:gs>
                  <a:gs pos="63000">
                    <a:srgbClr val="FFFFFF">
                      <a:alpha val="0"/>
                    </a:srgbClr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48" name="Полилиния 56">
              <a:extLst>
                <a:ext uri="{FF2B5EF4-FFF2-40B4-BE49-F238E27FC236}">
                  <a16:creationId xmlns:a16="http://schemas.microsoft.com/office/drawing/2014/main" id="{961515E6-E7F9-4268-B45F-D832E2DC6001}"/>
                </a:ext>
              </a:extLst>
            </p:cNvPr>
            <p:cNvSpPr/>
            <p:nvPr/>
          </p:nvSpPr>
          <p:spPr>
            <a:xfrm>
              <a:off x="6937003" y="4914578"/>
              <a:ext cx="1514105" cy="1156016"/>
            </a:xfrm>
            <a:custGeom>
              <a:avLst/>
              <a:gdLst>
                <a:gd name="connsiteX0" fmla="*/ 0 w 9177188"/>
                <a:gd name="connsiteY0" fmla="*/ 9812892 h 10921772"/>
                <a:gd name="connsiteX1" fmla="*/ 256304 w 9177188"/>
                <a:gd name="connsiteY1" fmla="*/ 9845460 h 10921772"/>
                <a:gd name="connsiteX2" fmla="*/ 841615 w 9177188"/>
                <a:gd name="connsiteY2" fmla="*/ 9875016 h 10921772"/>
                <a:gd name="connsiteX3" fmla="*/ 1136204 w 9177188"/>
                <a:gd name="connsiteY3" fmla="*/ 9867567 h 10921772"/>
                <a:gd name="connsiteX4" fmla="*/ 1325711 w 9177188"/>
                <a:gd name="connsiteY4" fmla="*/ 9853157 h 10921772"/>
                <a:gd name="connsiteX5" fmla="*/ 1370115 w 9177188"/>
                <a:gd name="connsiteY5" fmla="*/ 10045552 h 10921772"/>
                <a:gd name="connsiteX6" fmla="*/ 1639759 w 9177188"/>
                <a:gd name="connsiteY6" fmla="*/ 10843163 h 10921772"/>
                <a:gd name="connsiteX7" fmla="*/ 1675297 w 9177188"/>
                <a:gd name="connsiteY7" fmla="*/ 10921772 h 10921772"/>
                <a:gd name="connsiteX8" fmla="*/ 1456094 w 9177188"/>
                <a:gd name="connsiteY8" fmla="*/ 10822673 h 10921772"/>
                <a:gd name="connsiteX9" fmla="*/ 139953 w 9177188"/>
                <a:gd name="connsiteY9" fmla="*/ 9945926 h 10921772"/>
                <a:gd name="connsiteX10" fmla="*/ 4782086 w 9177188"/>
                <a:gd name="connsiteY10" fmla="*/ 0 h 10921772"/>
                <a:gd name="connsiteX11" fmla="*/ 5178772 w 9177188"/>
                <a:gd name="connsiteY11" fmla="*/ 72751 h 10921772"/>
                <a:gd name="connsiteX12" fmla="*/ 9098084 w 9177188"/>
                <a:gd name="connsiteY12" fmla="*/ 3180682 h 10921772"/>
                <a:gd name="connsiteX13" fmla="*/ 9177188 w 9177188"/>
                <a:gd name="connsiteY13" fmla="*/ 3355652 h 10921772"/>
                <a:gd name="connsiteX14" fmla="*/ 9142812 w 9177188"/>
                <a:gd name="connsiteY14" fmla="*/ 3340111 h 10921772"/>
                <a:gd name="connsiteX15" fmla="*/ 6914524 w 9177188"/>
                <a:gd name="connsiteY15" fmla="*/ 2890240 h 10921772"/>
                <a:gd name="connsiteX16" fmla="*/ 6619934 w 9177188"/>
                <a:gd name="connsiteY16" fmla="*/ 2897689 h 10921772"/>
                <a:gd name="connsiteX17" fmla="*/ 6430430 w 9177188"/>
                <a:gd name="connsiteY17" fmla="*/ 2912099 h 10921772"/>
                <a:gd name="connsiteX18" fmla="*/ 6386026 w 9177188"/>
                <a:gd name="connsiteY18" fmla="*/ 2719705 h 10921772"/>
                <a:gd name="connsiteX19" fmla="*/ 4889544 w 9177188"/>
                <a:gd name="connsiteY19" fmla="*/ 102451 h 10921772"/>
                <a:gd name="connsiteX0" fmla="*/ 0 w 9177188"/>
                <a:gd name="connsiteY0" fmla="*/ 9812892 h 10843163"/>
                <a:gd name="connsiteX1" fmla="*/ 256304 w 9177188"/>
                <a:gd name="connsiteY1" fmla="*/ 9845460 h 10843163"/>
                <a:gd name="connsiteX2" fmla="*/ 841615 w 9177188"/>
                <a:gd name="connsiteY2" fmla="*/ 9875016 h 10843163"/>
                <a:gd name="connsiteX3" fmla="*/ 1136204 w 9177188"/>
                <a:gd name="connsiteY3" fmla="*/ 9867567 h 10843163"/>
                <a:gd name="connsiteX4" fmla="*/ 1325711 w 9177188"/>
                <a:gd name="connsiteY4" fmla="*/ 9853157 h 10843163"/>
                <a:gd name="connsiteX5" fmla="*/ 1370115 w 9177188"/>
                <a:gd name="connsiteY5" fmla="*/ 10045552 h 10843163"/>
                <a:gd name="connsiteX6" fmla="*/ 1639759 w 9177188"/>
                <a:gd name="connsiteY6" fmla="*/ 10843163 h 10843163"/>
                <a:gd name="connsiteX7" fmla="*/ 1456094 w 9177188"/>
                <a:gd name="connsiteY7" fmla="*/ 10822673 h 10843163"/>
                <a:gd name="connsiteX8" fmla="*/ 139953 w 9177188"/>
                <a:gd name="connsiteY8" fmla="*/ 9945926 h 10843163"/>
                <a:gd name="connsiteX9" fmla="*/ 0 w 9177188"/>
                <a:gd name="connsiteY9" fmla="*/ 9812892 h 10843163"/>
                <a:gd name="connsiteX10" fmla="*/ 4782086 w 9177188"/>
                <a:gd name="connsiteY10" fmla="*/ 0 h 10843163"/>
                <a:gd name="connsiteX11" fmla="*/ 5178772 w 9177188"/>
                <a:gd name="connsiteY11" fmla="*/ 72751 h 10843163"/>
                <a:gd name="connsiteX12" fmla="*/ 9098084 w 9177188"/>
                <a:gd name="connsiteY12" fmla="*/ 3180682 h 10843163"/>
                <a:gd name="connsiteX13" fmla="*/ 9177188 w 9177188"/>
                <a:gd name="connsiteY13" fmla="*/ 3355652 h 10843163"/>
                <a:gd name="connsiteX14" fmla="*/ 9142812 w 9177188"/>
                <a:gd name="connsiteY14" fmla="*/ 3340111 h 10843163"/>
                <a:gd name="connsiteX15" fmla="*/ 6914524 w 9177188"/>
                <a:gd name="connsiteY15" fmla="*/ 2890240 h 10843163"/>
                <a:gd name="connsiteX16" fmla="*/ 6619934 w 9177188"/>
                <a:gd name="connsiteY16" fmla="*/ 2897689 h 10843163"/>
                <a:gd name="connsiteX17" fmla="*/ 6430430 w 9177188"/>
                <a:gd name="connsiteY17" fmla="*/ 2912099 h 10843163"/>
                <a:gd name="connsiteX18" fmla="*/ 6386026 w 9177188"/>
                <a:gd name="connsiteY18" fmla="*/ 2719705 h 10843163"/>
                <a:gd name="connsiteX19" fmla="*/ 4889544 w 9177188"/>
                <a:gd name="connsiteY19" fmla="*/ 102451 h 10843163"/>
                <a:gd name="connsiteX20" fmla="*/ 4782086 w 9177188"/>
                <a:gd name="connsiteY20" fmla="*/ 0 h 10843163"/>
                <a:gd name="connsiteX0" fmla="*/ 0 w 9177188"/>
                <a:gd name="connsiteY0" fmla="*/ 9812892 h 10843163"/>
                <a:gd name="connsiteX1" fmla="*/ 256304 w 9177188"/>
                <a:gd name="connsiteY1" fmla="*/ 9845460 h 10843163"/>
                <a:gd name="connsiteX2" fmla="*/ 841615 w 9177188"/>
                <a:gd name="connsiteY2" fmla="*/ 9875016 h 10843163"/>
                <a:gd name="connsiteX3" fmla="*/ 1136204 w 9177188"/>
                <a:gd name="connsiteY3" fmla="*/ 9867567 h 10843163"/>
                <a:gd name="connsiteX4" fmla="*/ 1325711 w 9177188"/>
                <a:gd name="connsiteY4" fmla="*/ 9853157 h 10843163"/>
                <a:gd name="connsiteX5" fmla="*/ 1370115 w 9177188"/>
                <a:gd name="connsiteY5" fmla="*/ 10045552 h 10843163"/>
                <a:gd name="connsiteX6" fmla="*/ 1639759 w 9177188"/>
                <a:gd name="connsiteY6" fmla="*/ 10843163 h 10843163"/>
                <a:gd name="connsiteX7" fmla="*/ 139953 w 9177188"/>
                <a:gd name="connsiteY7" fmla="*/ 9945926 h 10843163"/>
                <a:gd name="connsiteX8" fmla="*/ 0 w 9177188"/>
                <a:gd name="connsiteY8" fmla="*/ 9812892 h 10843163"/>
                <a:gd name="connsiteX9" fmla="*/ 4782086 w 9177188"/>
                <a:gd name="connsiteY9" fmla="*/ 0 h 10843163"/>
                <a:gd name="connsiteX10" fmla="*/ 5178772 w 9177188"/>
                <a:gd name="connsiteY10" fmla="*/ 72751 h 10843163"/>
                <a:gd name="connsiteX11" fmla="*/ 9098084 w 9177188"/>
                <a:gd name="connsiteY11" fmla="*/ 3180682 h 10843163"/>
                <a:gd name="connsiteX12" fmla="*/ 9177188 w 9177188"/>
                <a:gd name="connsiteY12" fmla="*/ 3355652 h 10843163"/>
                <a:gd name="connsiteX13" fmla="*/ 9142812 w 9177188"/>
                <a:gd name="connsiteY13" fmla="*/ 3340111 h 10843163"/>
                <a:gd name="connsiteX14" fmla="*/ 6914524 w 9177188"/>
                <a:gd name="connsiteY14" fmla="*/ 2890240 h 10843163"/>
                <a:gd name="connsiteX15" fmla="*/ 6619934 w 9177188"/>
                <a:gd name="connsiteY15" fmla="*/ 2897689 h 10843163"/>
                <a:gd name="connsiteX16" fmla="*/ 6430430 w 9177188"/>
                <a:gd name="connsiteY16" fmla="*/ 2912099 h 10843163"/>
                <a:gd name="connsiteX17" fmla="*/ 6386026 w 9177188"/>
                <a:gd name="connsiteY17" fmla="*/ 2719705 h 10843163"/>
                <a:gd name="connsiteX18" fmla="*/ 4889544 w 9177188"/>
                <a:gd name="connsiteY18" fmla="*/ 102451 h 10843163"/>
                <a:gd name="connsiteX19" fmla="*/ 4782086 w 9177188"/>
                <a:gd name="connsiteY19" fmla="*/ 0 h 10843163"/>
                <a:gd name="connsiteX0" fmla="*/ 0 w 9177188"/>
                <a:gd name="connsiteY0" fmla="*/ 9812892 h 10047590"/>
                <a:gd name="connsiteX1" fmla="*/ 256304 w 9177188"/>
                <a:gd name="connsiteY1" fmla="*/ 9845460 h 10047590"/>
                <a:gd name="connsiteX2" fmla="*/ 841615 w 9177188"/>
                <a:gd name="connsiteY2" fmla="*/ 9875016 h 10047590"/>
                <a:gd name="connsiteX3" fmla="*/ 1136204 w 9177188"/>
                <a:gd name="connsiteY3" fmla="*/ 9867567 h 10047590"/>
                <a:gd name="connsiteX4" fmla="*/ 1325711 w 9177188"/>
                <a:gd name="connsiteY4" fmla="*/ 9853157 h 10047590"/>
                <a:gd name="connsiteX5" fmla="*/ 1370115 w 9177188"/>
                <a:gd name="connsiteY5" fmla="*/ 10045552 h 10047590"/>
                <a:gd name="connsiteX6" fmla="*/ 139953 w 9177188"/>
                <a:gd name="connsiteY6" fmla="*/ 9945926 h 10047590"/>
                <a:gd name="connsiteX7" fmla="*/ 0 w 9177188"/>
                <a:gd name="connsiteY7" fmla="*/ 9812892 h 10047590"/>
                <a:gd name="connsiteX8" fmla="*/ 4782086 w 9177188"/>
                <a:gd name="connsiteY8" fmla="*/ 0 h 10047590"/>
                <a:gd name="connsiteX9" fmla="*/ 5178772 w 9177188"/>
                <a:gd name="connsiteY9" fmla="*/ 72751 h 10047590"/>
                <a:gd name="connsiteX10" fmla="*/ 9098084 w 9177188"/>
                <a:gd name="connsiteY10" fmla="*/ 3180682 h 10047590"/>
                <a:gd name="connsiteX11" fmla="*/ 9177188 w 9177188"/>
                <a:gd name="connsiteY11" fmla="*/ 3355652 h 10047590"/>
                <a:gd name="connsiteX12" fmla="*/ 9142812 w 9177188"/>
                <a:gd name="connsiteY12" fmla="*/ 3340111 h 10047590"/>
                <a:gd name="connsiteX13" fmla="*/ 6914524 w 9177188"/>
                <a:gd name="connsiteY13" fmla="*/ 2890240 h 10047590"/>
                <a:gd name="connsiteX14" fmla="*/ 6619934 w 9177188"/>
                <a:gd name="connsiteY14" fmla="*/ 2897689 h 10047590"/>
                <a:gd name="connsiteX15" fmla="*/ 6430430 w 9177188"/>
                <a:gd name="connsiteY15" fmla="*/ 2912099 h 10047590"/>
                <a:gd name="connsiteX16" fmla="*/ 6386026 w 9177188"/>
                <a:gd name="connsiteY16" fmla="*/ 2719705 h 10047590"/>
                <a:gd name="connsiteX17" fmla="*/ 4889544 w 9177188"/>
                <a:gd name="connsiteY17" fmla="*/ 102451 h 10047590"/>
                <a:gd name="connsiteX18" fmla="*/ 4782086 w 9177188"/>
                <a:gd name="connsiteY18" fmla="*/ 0 h 10047590"/>
                <a:gd name="connsiteX0" fmla="*/ 0 w 9177188"/>
                <a:gd name="connsiteY0" fmla="*/ 9812892 h 9945926"/>
                <a:gd name="connsiteX1" fmla="*/ 256304 w 9177188"/>
                <a:gd name="connsiteY1" fmla="*/ 9845460 h 9945926"/>
                <a:gd name="connsiteX2" fmla="*/ 841615 w 9177188"/>
                <a:gd name="connsiteY2" fmla="*/ 9875016 h 9945926"/>
                <a:gd name="connsiteX3" fmla="*/ 1136204 w 9177188"/>
                <a:gd name="connsiteY3" fmla="*/ 9867567 h 9945926"/>
                <a:gd name="connsiteX4" fmla="*/ 1325711 w 9177188"/>
                <a:gd name="connsiteY4" fmla="*/ 9853157 h 9945926"/>
                <a:gd name="connsiteX5" fmla="*/ 139953 w 9177188"/>
                <a:gd name="connsiteY5" fmla="*/ 9945926 h 9945926"/>
                <a:gd name="connsiteX6" fmla="*/ 0 w 9177188"/>
                <a:gd name="connsiteY6" fmla="*/ 9812892 h 9945926"/>
                <a:gd name="connsiteX7" fmla="*/ 4782086 w 9177188"/>
                <a:gd name="connsiteY7" fmla="*/ 0 h 9945926"/>
                <a:gd name="connsiteX8" fmla="*/ 5178772 w 9177188"/>
                <a:gd name="connsiteY8" fmla="*/ 72751 h 9945926"/>
                <a:gd name="connsiteX9" fmla="*/ 9098084 w 9177188"/>
                <a:gd name="connsiteY9" fmla="*/ 3180682 h 9945926"/>
                <a:gd name="connsiteX10" fmla="*/ 9177188 w 9177188"/>
                <a:gd name="connsiteY10" fmla="*/ 3355652 h 9945926"/>
                <a:gd name="connsiteX11" fmla="*/ 9142812 w 9177188"/>
                <a:gd name="connsiteY11" fmla="*/ 3340111 h 9945926"/>
                <a:gd name="connsiteX12" fmla="*/ 6914524 w 9177188"/>
                <a:gd name="connsiteY12" fmla="*/ 2890240 h 9945926"/>
                <a:gd name="connsiteX13" fmla="*/ 6619934 w 9177188"/>
                <a:gd name="connsiteY13" fmla="*/ 2897689 h 9945926"/>
                <a:gd name="connsiteX14" fmla="*/ 6430430 w 9177188"/>
                <a:gd name="connsiteY14" fmla="*/ 2912099 h 9945926"/>
                <a:gd name="connsiteX15" fmla="*/ 6386026 w 9177188"/>
                <a:gd name="connsiteY15" fmla="*/ 2719705 h 9945926"/>
                <a:gd name="connsiteX16" fmla="*/ 4889544 w 9177188"/>
                <a:gd name="connsiteY16" fmla="*/ 102451 h 9945926"/>
                <a:gd name="connsiteX17" fmla="*/ 4782086 w 9177188"/>
                <a:gd name="connsiteY17" fmla="*/ 0 h 9945926"/>
                <a:gd name="connsiteX0" fmla="*/ 0 w 9177188"/>
                <a:gd name="connsiteY0" fmla="*/ 9812892 h 9945926"/>
                <a:gd name="connsiteX1" fmla="*/ 256304 w 9177188"/>
                <a:gd name="connsiteY1" fmla="*/ 9845460 h 9945926"/>
                <a:gd name="connsiteX2" fmla="*/ 841615 w 9177188"/>
                <a:gd name="connsiteY2" fmla="*/ 9875016 h 9945926"/>
                <a:gd name="connsiteX3" fmla="*/ 1136204 w 9177188"/>
                <a:gd name="connsiteY3" fmla="*/ 9867567 h 9945926"/>
                <a:gd name="connsiteX4" fmla="*/ 139953 w 9177188"/>
                <a:gd name="connsiteY4" fmla="*/ 9945926 h 9945926"/>
                <a:gd name="connsiteX5" fmla="*/ 0 w 9177188"/>
                <a:gd name="connsiteY5" fmla="*/ 9812892 h 9945926"/>
                <a:gd name="connsiteX6" fmla="*/ 4782086 w 9177188"/>
                <a:gd name="connsiteY6" fmla="*/ 0 h 9945926"/>
                <a:gd name="connsiteX7" fmla="*/ 5178772 w 9177188"/>
                <a:gd name="connsiteY7" fmla="*/ 72751 h 9945926"/>
                <a:gd name="connsiteX8" fmla="*/ 9098084 w 9177188"/>
                <a:gd name="connsiteY8" fmla="*/ 3180682 h 9945926"/>
                <a:gd name="connsiteX9" fmla="*/ 9177188 w 9177188"/>
                <a:gd name="connsiteY9" fmla="*/ 3355652 h 9945926"/>
                <a:gd name="connsiteX10" fmla="*/ 9142812 w 9177188"/>
                <a:gd name="connsiteY10" fmla="*/ 3340111 h 9945926"/>
                <a:gd name="connsiteX11" fmla="*/ 6914524 w 9177188"/>
                <a:gd name="connsiteY11" fmla="*/ 2890240 h 9945926"/>
                <a:gd name="connsiteX12" fmla="*/ 6619934 w 9177188"/>
                <a:gd name="connsiteY12" fmla="*/ 2897689 h 9945926"/>
                <a:gd name="connsiteX13" fmla="*/ 6430430 w 9177188"/>
                <a:gd name="connsiteY13" fmla="*/ 2912099 h 9945926"/>
                <a:gd name="connsiteX14" fmla="*/ 6386026 w 9177188"/>
                <a:gd name="connsiteY14" fmla="*/ 2719705 h 9945926"/>
                <a:gd name="connsiteX15" fmla="*/ 4889544 w 9177188"/>
                <a:gd name="connsiteY15" fmla="*/ 102451 h 9945926"/>
                <a:gd name="connsiteX16" fmla="*/ 4782086 w 9177188"/>
                <a:gd name="connsiteY16" fmla="*/ 0 h 9945926"/>
                <a:gd name="connsiteX0" fmla="*/ 0 w 9177188"/>
                <a:gd name="connsiteY0" fmla="*/ 9812892 h 9947044"/>
                <a:gd name="connsiteX1" fmla="*/ 256304 w 9177188"/>
                <a:gd name="connsiteY1" fmla="*/ 9845460 h 9947044"/>
                <a:gd name="connsiteX2" fmla="*/ 841615 w 9177188"/>
                <a:gd name="connsiteY2" fmla="*/ 9875016 h 9947044"/>
                <a:gd name="connsiteX3" fmla="*/ 139953 w 9177188"/>
                <a:gd name="connsiteY3" fmla="*/ 9945926 h 9947044"/>
                <a:gd name="connsiteX4" fmla="*/ 0 w 9177188"/>
                <a:gd name="connsiteY4" fmla="*/ 9812892 h 9947044"/>
                <a:gd name="connsiteX5" fmla="*/ 4782086 w 9177188"/>
                <a:gd name="connsiteY5" fmla="*/ 0 h 9947044"/>
                <a:gd name="connsiteX6" fmla="*/ 5178772 w 9177188"/>
                <a:gd name="connsiteY6" fmla="*/ 72751 h 9947044"/>
                <a:gd name="connsiteX7" fmla="*/ 9098084 w 9177188"/>
                <a:gd name="connsiteY7" fmla="*/ 3180682 h 9947044"/>
                <a:gd name="connsiteX8" fmla="*/ 9177188 w 9177188"/>
                <a:gd name="connsiteY8" fmla="*/ 3355652 h 9947044"/>
                <a:gd name="connsiteX9" fmla="*/ 9142812 w 9177188"/>
                <a:gd name="connsiteY9" fmla="*/ 3340111 h 9947044"/>
                <a:gd name="connsiteX10" fmla="*/ 6914524 w 9177188"/>
                <a:gd name="connsiteY10" fmla="*/ 2890240 h 9947044"/>
                <a:gd name="connsiteX11" fmla="*/ 6619934 w 9177188"/>
                <a:gd name="connsiteY11" fmla="*/ 2897689 h 9947044"/>
                <a:gd name="connsiteX12" fmla="*/ 6430430 w 9177188"/>
                <a:gd name="connsiteY12" fmla="*/ 2912099 h 9947044"/>
                <a:gd name="connsiteX13" fmla="*/ 6386026 w 9177188"/>
                <a:gd name="connsiteY13" fmla="*/ 2719705 h 9947044"/>
                <a:gd name="connsiteX14" fmla="*/ 4889544 w 9177188"/>
                <a:gd name="connsiteY14" fmla="*/ 102451 h 9947044"/>
                <a:gd name="connsiteX15" fmla="*/ 4782086 w 9177188"/>
                <a:gd name="connsiteY15" fmla="*/ 0 h 9947044"/>
                <a:gd name="connsiteX0" fmla="*/ 0 w 9177188"/>
                <a:gd name="connsiteY0" fmla="*/ 9812892 h 9946178"/>
                <a:gd name="connsiteX1" fmla="*/ 256304 w 9177188"/>
                <a:gd name="connsiteY1" fmla="*/ 9845460 h 9946178"/>
                <a:gd name="connsiteX2" fmla="*/ 139953 w 9177188"/>
                <a:gd name="connsiteY2" fmla="*/ 9945926 h 9946178"/>
                <a:gd name="connsiteX3" fmla="*/ 0 w 9177188"/>
                <a:gd name="connsiteY3" fmla="*/ 9812892 h 9946178"/>
                <a:gd name="connsiteX4" fmla="*/ 4782086 w 9177188"/>
                <a:gd name="connsiteY4" fmla="*/ 0 h 9946178"/>
                <a:gd name="connsiteX5" fmla="*/ 5178772 w 9177188"/>
                <a:gd name="connsiteY5" fmla="*/ 72751 h 9946178"/>
                <a:gd name="connsiteX6" fmla="*/ 9098084 w 9177188"/>
                <a:gd name="connsiteY6" fmla="*/ 3180682 h 9946178"/>
                <a:gd name="connsiteX7" fmla="*/ 9177188 w 9177188"/>
                <a:gd name="connsiteY7" fmla="*/ 3355652 h 9946178"/>
                <a:gd name="connsiteX8" fmla="*/ 9142812 w 9177188"/>
                <a:gd name="connsiteY8" fmla="*/ 3340111 h 9946178"/>
                <a:gd name="connsiteX9" fmla="*/ 6914524 w 9177188"/>
                <a:gd name="connsiteY9" fmla="*/ 2890240 h 9946178"/>
                <a:gd name="connsiteX10" fmla="*/ 6619934 w 9177188"/>
                <a:gd name="connsiteY10" fmla="*/ 2897689 h 9946178"/>
                <a:gd name="connsiteX11" fmla="*/ 6430430 w 9177188"/>
                <a:gd name="connsiteY11" fmla="*/ 2912099 h 9946178"/>
                <a:gd name="connsiteX12" fmla="*/ 6386026 w 9177188"/>
                <a:gd name="connsiteY12" fmla="*/ 2719705 h 9946178"/>
                <a:gd name="connsiteX13" fmla="*/ 4889544 w 9177188"/>
                <a:gd name="connsiteY13" fmla="*/ 102451 h 9946178"/>
                <a:gd name="connsiteX14" fmla="*/ 4782086 w 9177188"/>
                <a:gd name="connsiteY14" fmla="*/ 0 h 9946178"/>
                <a:gd name="connsiteX0" fmla="*/ 0 w 9177188"/>
                <a:gd name="connsiteY0" fmla="*/ 9812892 h 9845460"/>
                <a:gd name="connsiteX1" fmla="*/ 256304 w 9177188"/>
                <a:gd name="connsiteY1" fmla="*/ 9845460 h 9845460"/>
                <a:gd name="connsiteX2" fmla="*/ 0 w 9177188"/>
                <a:gd name="connsiteY2" fmla="*/ 9812892 h 9845460"/>
                <a:gd name="connsiteX3" fmla="*/ 4782086 w 9177188"/>
                <a:gd name="connsiteY3" fmla="*/ 0 h 9845460"/>
                <a:gd name="connsiteX4" fmla="*/ 5178772 w 9177188"/>
                <a:gd name="connsiteY4" fmla="*/ 72751 h 9845460"/>
                <a:gd name="connsiteX5" fmla="*/ 9098084 w 9177188"/>
                <a:gd name="connsiteY5" fmla="*/ 3180682 h 9845460"/>
                <a:gd name="connsiteX6" fmla="*/ 9177188 w 9177188"/>
                <a:gd name="connsiteY6" fmla="*/ 3355652 h 9845460"/>
                <a:gd name="connsiteX7" fmla="*/ 9142812 w 9177188"/>
                <a:gd name="connsiteY7" fmla="*/ 3340111 h 9845460"/>
                <a:gd name="connsiteX8" fmla="*/ 6914524 w 9177188"/>
                <a:gd name="connsiteY8" fmla="*/ 2890240 h 9845460"/>
                <a:gd name="connsiteX9" fmla="*/ 6619934 w 9177188"/>
                <a:gd name="connsiteY9" fmla="*/ 2897689 h 9845460"/>
                <a:gd name="connsiteX10" fmla="*/ 6430430 w 9177188"/>
                <a:gd name="connsiteY10" fmla="*/ 2912099 h 9845460"/>
                <a:gd name="connsiteX11" fmla="*/ 6386026 w 9177188"/>
                <a:gd name="connsiteY11" fmla="*/ 2719705 h 9845460"/>
                <a:gd name="connsiteX12" fmla="*/ 4889544 w 9177188"/>
                <a:gd name="connsiteY12" fmla="*/ 102451 h 9845460"/>
                <a:gd name="connsiteX13" fmla="*/ 4782086 w 9177188"/>
                <a:gd name="connsiteY13" fmla="*/ 0 h 9845460"/>
                <a:gd name="connsiteX0" fmla="*/ 0 w 4395102"/>
                <a:gd name="connsiteY0" fmla="*/ 0 h 3355652"/>
                <a:gd name="connsiteX1" fmla="*/ 396686 w 4395102"/>
                <a:gd name="connsiteY1" fmla="*/ 72751 h 3355652"/>
                <a:gd name="connsiteX2" fmla="*/ 4315998 w 4395102"/>
                <a:gd name="connsiteY2" fmla="*/ 3180682 h 3355652"/>
                <a:gd name="connsiteX3" fmla="*/ 4395102 w 4395102"/>
                <a:gd name="connsiteY3" fmla="*/ 3355652 h 3355652"/>
                <a:gd name="connsiteX4" fmla="*/ 4360726 w 4395102"/>
                <a:gd name="connsiteY4" fmla="*/ 3340111 h 3355652"/>
                <a:gd name="connsiteX5" fmla="*/ 2132438 w 4395102"/>
                <a:gd name="connsiteY5" fmla="*/ 2890240 h 3355652"/>
                <a:gd name="connsiteX6" fmla="*/ 1837848 w 4395102"/>
                <a:gd name="connsiteY6" fmla="*/ 2897689 h 3355652"/>
                <a:gd name="connsiteX7" fmla="*/ 1648344 w 4395102"/>
                <a:gd name="connsiteY7" fmla="*/ 2912099 h 3355652"/>
                <a:gd name="connsiteX8" fmla="*/ 1603940 w 4395102"/>
                <a:gd name="connsiteY8" fmla="*/ 2719705 h 3355652"/>
                <a:gd name="connsiteX9" fmla="*/ 107458 w 4395102"/>
                <a:gd name="connsiteY9" fmla="*/ 102451 h 3355652"/>
                <a:gd name="connsiteX10" fmla="*/ 0 w 4395102"/>
                <a:gd name="connsiteY10" fmla="*/ 0 h 335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95102" h="3355652">
                  <a:moveTo>
                    <a:pt x="0" y="0"/>
                  </a:moveTo>
                  <a:lnTo>
                    <a:pt x="396686" y="72751"/>
                  </a:lnTo>
                  <a:cubicBezTo>
                    <a:pt x="2127968" y="455339"/>
                    <a:pt x="3564816" y="1621726"/>
                    <a:pt x="4315998" y="3180682"/>
                  </a:cubicBezTo>
                  <a:lnTo>
                    <a:pt x="4395102" y="3355652"/>
                  </a:lnTo>
                  <a:lnTo>
                    <a:pt x="4360726" y="3340111"/>
                  </a:lnTo>
                  <a:cubicBezTo>
                    <a:pt x="3675838" y="3050428"/>
                    <a:pt x="2922846" y="2890240"/>
                    <a:pt x="2132438" y="2890240"/>
                  </a:cubicBezTo>
                  <a:cubicBezTo>
                    <a:pt x="2033638" y="2890240"/>
                    <a:pt x="1935420" y="2892743"/>
                    <a:pt x="1837848" y="2897689"/>
                  </a:cubicBezTo>
                  <a:lnTo>
                    <a:pt x="1648344" y="2912099"/>
                  </a:lnTo>
                  <a:lnTo>
                    <a:pt x="1603940" y="2719705"/>
                  </a:lnTo>
                  <a:cubicBezTo>
                    <a:pt x="1345102" y="1713686"/>
                    <a:pt x="819678" y="814671"/>
                    <a:pt x="107458" y="1024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51" name="Группа 53">
            <a:extLst>
              <a:ext uri="{FF2B5EF4-FFF2-40B4-BE49-F238E27FC236}">
                <a16:creationId xmlns:a16="http://schemas.microsoft.com/office/drawing/2014/main" id="{FD0C49AE-4217-4761-84A9-82ADA6CED2B9}"/>
              </a:ext>
            </a:extLst>
          </p:cNvPr>
          <p:cNvGrpSpPr>
            <a:grpSpLocks noChangeAspect="1"/>
          </p:cNvGrpSpPr>
          <p:nvPr/>
        </p:nvGrpSpPr>
        <p:grpSpPr>
          <a:xfrm>
            <a:off x="4056641" y="3612117"/>
            <a:ext cx="2353056" cy="2353056"/>
            <a:chOff x="4416723" y="4770562"/>
            <a:chExt cx="4434178" cy="4434178"/>
          </a:xfrm>
        </p:grpSpPr>
        <p:grpSp>
          <p:nvGrpSpPr>
            <p:cNvPr id="252" name="Группа 55">
              <a:extLst>
                <a:ext uri="{FF2B5EF4-FFF2-40B4-BE49-F238E27FC236}">
                  <a16:creationId xmlns:a16="http://schemas.microsoft.com/office/drawing/2014/main" id="{CE8AE89D-3F6C-4681-8BCB-D8D8BB30BE82}"/>
                </a:ext>
              </a:extLst>
            </p:cNvPr>
            <p:cNvGrpSpPr/>
            <p:nvPr/>
          </p:nvGrpSpPr>
          <p:grpSpPr>
            <a:xfrm>
              <a:off x="4416723" y="4770562"/>
              <a:ext cx="4434178" cy="4434178"/>
              <a:chOff x="9012095" y="4541398"/>
              <a:chExt cx="9073008" cy="9073008"/>
            </a:xfrm>
          </p:grpSpPr>
          <p:sp>
            <p:nvSpPr>
              <p:cNvPr id="254" name="Овал 57">
                <a:extLst>
                  <a:ext uri="{FF2B5EF4-FFF2-40B4-BE49-F238E27FC236}">
                    <a16:creationId xmlns:a16="http://schemas.microsoft.com/office/drawing/2014/main" id="{0B7A0A2A-44A2-4D66-ACDD-935CB119106C}"/>
                  </a:ext>
                </a:extLst>
              </p:cNvPr>
              <p:cNvSpPr/>
              <p:nvPr/>
            </p:nvSpPr>
            <p:spPr>
              <a:xfrm>
                <a:off x="9012095" y="4541398"/>
                <a:ext cx="9073008" cy="9073008"/>
              </a:xfrm>
              <a:prstGeom prst="ellipse">
                <a:avLst/>
              </a:prstGeom>
              <a:gradFill>
                <a:gsLst>
                  <a:gs pos="100000">
                    <a:srgbClr val="FFFFFF"/>
                  </a:gs>
                  <a:gs pos="0">
                    <a:schemeClr val="tx1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55" name="Овал 58">
                <a:extLst>
                  <a:ext uri="{FF2B5EF4-FFF2-40B4-BE49-F238E27FC236}">
                    <a16:creationId xmlns:a16="http://schemas.microsoft.com/office/drawing/2014/main" id="{7C13AB4F-F82E-4B5E-A7AD-91C1E42084E3}"/>
                  </a:ext>
                </a:extLst>
              </p:cNvPr>
              <p:cNvSpPr/>
              <p:nvPr/>
            </p:nvSpPr>
            <p:spPr>
              <a:xfrm>
                <a:off x="9012095" y="4984111"/>
                <a:ext cx="8614680" cy="8614680"/>
              </a:xfrm>
              <a:prstGeom prst="ellipse">
                <a:avLst/>
              </a:prstGeom>
              <a:gradFill>
                <a:gsLst>
                  <a:gs pos="100000">
                    <a:srgbClr val="FFFFFF"/>
                  </a:gs>
                  <a:gs pos="63000">
                    <a:srgbClr val="FFFFFF">
                      <a:alpha val="0"/>
                    </a:srgbClr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53" name="Полилиния 56">
              <a:extLst>
                <a:ext uri="{FF2B5EF4-FFF2-40B4-BE49-F238E27FC236}">
                  <a16:creationId xmlns:a16="http://schemas.microsoft.com/office/drawing/2014/main" id="{B2FF2BC3-9AB0-448B-A89B-3B79173B00F4}"/>
                </a:ext>
              </a:extLst>
            </p:cNvPr>
            <p:cNvSpPr/>
            <p:nvPr/>
          </p:nvSpPr>
          <p:spPr>
            <a:xfrm>
              <a:off x="6937003" y="4914578"/>
              <a:ext cx="1514105" cy="1156016"/>
            </a:xfrm>
            <a:custGeom>
              <a:avLst/>
              <a:gdLst>
                <a:gd name="connsiteX0" fmla="*/ 0 w 9177188"/>
                <a:gd name="connsiteY0" fmla="*/ 9812892 h 10921772"/>
                <a:gd name="connsiteX1" fmla="*/ 256304 w 9177188"/>
                <a:gd name="connsiteY1" fmla="*/ 9845460 h 10921772"/>
                <a:gd name="connsiteX2" fmla="*/ 841615 w 9177188"/>
                <a:gd name="connsiteY2" fmla="*/ 9875016 h 10921772"/>
                <a:gd name="connsiteX3" fmla="*/ 1136204 w 9177188"/>
                <a:gd name="connsiteY3" fmla="*/ 9867567 h 10921772"/>
                <a:gd name="connsiteX4" fmla="*/ 1325711 w 9177188"/>
                <a:gd name="connsiteY4" fmla="*/ 9853157 h 10921772"/>
                <a:gd name="connsiteX5" fmla="*/ 1370115 w 9177188"/>
                <a:gd name="connsiteY5" fmla="*/ 10045552 h 10921772"/>
                <a:gd name="connsiteX6" fmla="*/ 1639759 w 9177188"/>
                <a:gd name="connsiteY6" fmla="*/ 10843163 h 10921772"/>
                <a:gd name="connsiteX7" fmla="*/ 1675297 w 9177188"/>
                <a:gd name="connsiteY7" fmla="*/ 10921772 h 10921772"/>
                <a:gd name="connsiteX8" fmla="*/ 1456094 w 9177188"/>
                <a:gd name="connsiteY8" fmla="*/ 10822673 h 10921772"/>
                <a:gd name="connsiteX9" fmla="*/ 139953 w 9177188"/>
                <a:gd name="connsiteY9" fmla="*/ 9945926 h 10921772"/>
                <a:gd name="connsiteX10" fmla="*/ 4782086 w 9177188"/>
                <a:gd name="connsiteY10" fmla="*/ 0 h 10921772"/>
                <a:gd name="connsiteX11" fmla="*/ 5178772 w 9177188"/>
                <a:gd name="connsiteY11" fmla="*/ 72751 h 10921772"/>
                <a:gd name="connsiteX12" fmla="*/ 9098084 w 9177188"/>
                <a:gd name="connsiteY12" fmla="*/ 3180682 h 10921772"/>
                <a:gd name="connsiteX13" fmla="*/ 9177188 w 9177188"/>
                <a:gd name="connsiteY13" fmla="*/ 3355652 h 10921772"/>
                <a:gd name="connsiteX14" fmla="*/ 9142812 w 9177188"/>
                <a:gd name="connsiteY14" fmla="*/ 3340111 h 10921772"/>
                <a:gd name="connsiteX15" fmla="*/ 6914524 w 9177188"/>
                <a:gd name="connsiteY15" fmla="*/ 2890240 h 10921772"/>
                <a:gd name="connsiteX16" fmla="*/ 6619934 w 9177188"/>
                <a:gd name="connsiteY16" fmla="*/ 2897689 h 10921772"/>
                <a:gd name="connsiteX17" fmla="*/ 6430430 w 9177188"/>
                <a:gd name="connsiteY17" fmla="*/ 2912099 h 10921772"/>
                <a:gd name="connsiteX18" fmla="*/ 6386026 w 9177188"/>
                <a:gd name="connsiteY18" fmla="*/ 2719705 h 10921772"/>
                <a:gd name="connsiteX19" fmla="*/ 4889544 w 9177188"/>
                <a:gd name="connsiteY19" fmla="*/ 102451 h 10921772"/>
                <a:gd name="connsiteX0" fmla="*/ 0 w 9177188"/>
                <a:gd name="connsiteY0" fmla="*/ 9812892 h 10843163"/>
                <a:gd name="connsiteX1" fmla="*/ 256304 w 9177188"/>
                <a:gd name="connsiteY1" fmla="*/ 9845460 h 10843163"/>
                <a:gd name="connsiteX2" fmla="*/ 841615 w 9177188"/>
                <a:gd name="connsiteY2" fmla="*/ 9875016 h 10843163"/>
                <a:gd name="connsiteX3" fmla="*/ 1136204 w 9177188"/>
                <a:gd name="connsiteY3" fmla="*/ 9867567 h 10843163"/>
                <a:gd name="connsiteX4" fmla="*/ 1325711 w 9177188"/>
                <a:gd name="connsiteY4" fmla="*/ 9853157 h 10843163"/>
                <a:gd name="connsiteX5" fmla="*/ 1370115 w 9177188"/>
                <a:gd name="connsiteY5" fmla="*/ 10045552 h 10843163"/>
                <a:gd name="connsiteX6" fmla="*/ 1639759 w 9177188"/>
                <a:gd name="connsiteY6" fmla="*/ 10843163 h 10843163"/>
                <a:gd name="connsiteX7" fmla="*/ 1456094 w 9177188"/>
                <a:gd name="connsiteY7" fmla="*/ 10822673 h 10843163"/>
                <a:gd name="connsiteX8" fmla="*/ 139953 w 9177188"/>
                <a:gd name="connsiteY8" fmla="*/ 9945926 h 10843163"/>
                <a:gd name="connsiteX9" fmla="*/ 0 w 9177188"/>
                <a:gd name="connsiteY9" fmla="*/ 9812892 h 10843163"/>
                <a:gd name="connsiteX10" fmla="*/ 4782086 w 9177188"/>
                <a:gd name="connsiteY10" fmla="*/ 0 h 10843163"/>
                <a:gd name="connsiteX11" fmla="*/ 5178772 w 9177188"/>
                <a:gd name="connsiteY11" fmla="*/ 72751 h 10843163"/>
                <a:gd name="connsiteX12" fmla="*/ 9098084 w 9177188"/>
                <a:gd name="connsiteY12" fmla="*/ 3180682 h 10843163"/>
                <a:gd name="connsiteX13" fmla="*/ 9177188 w 9177188"/>
                <a:gd name="connsiteY13" fmla="*/ 3355652 h 10843163"/>
                <a:gd name="connsiteX14" fmla="*/ 9142812 w 9177188"/>
                <a:gd name="connsiteY14" fmla="*/ 3340111 h 10843163"/>
                <a:gd name="connsiteX15" fmla="*/ 6914524 w 9177188"/>
                <a:gd name="connsiteY15" fmla="*/ 2890240 h 10843163"/>
                <a:gd name="connsiteX16" fmla="*/ 6619934 w 9177188"/>
                <a:gd name="connsiteY16" fmla="*/ 2897689 h 10843163"/>
                <a:gd name="connsiteX17" fmla="*/ 6430430 w 9177188"/>
                <a:gd name="connsiteY17" fmla="*/ 2912099 h 10843163"/>
                <a:gd name="connsiteX18" fmla="*/ 6386026 w 9177188"/>
                <a:gd name="connsiteY18" fmla="*/ 2719705 h 10843163"/>
                <a:gd name="connsiteX19" fmla="*/ 4889544 w 9177188"/>
                <a:gd name="connsiteY19" fmla="*/ 102451 h 10843163"/>
                <a:gd name="connsiteX20" fmla="*/ 4782086 w 9177188"/>
                <a:gd name="connsiteY20" fmla="*/ 0 h 10843163"/>
                <a:gd name="connsiteX0" fmla="*/ 0 w 9177188"/>
                <a:gd name="connsiteY0" fmla="*/ 9812892 h 10843163"/>
                <a:gd name="connsiteX1" fmla="*/ 256304 w 9177188"/>
                <a:gd name="connsiteY1" fmla="*/ 9845460 h 10843163"/>
                <a:gd name="connsiteX2" fmla="*/ 841615 w 9177188"/>
                <a:gd name="connsiteY2" fmla="*/ 9875016 h 10843163"/>
                <a:gd name="connsiteX3" fmla="*/ 1136204 w 9177188"/>
                <a:gd name="connsiteY3" fmla="*/ 9867567 h 10843163"/>
                <a:gd name="connsiteX4" fmla="*/ 1325711 w 9177188"/>
                <a:gd name="connsiteY4" fmla="*/ 9853157 h 10843163"/>
                <a:gd name="connsiteX5" fmla="*/ 1370115 w 9177188"/>
                <a:gd name="connsiteY5" fmla="*/ 10045552 h 10843163"/>
                <a:gd name="connsiteX6" fmla="*/ 1639759 w 9177188"/>
                <a:gd name="connsiteY6" fmla="*/ 10843163 h 10843163"/>
                <a:gd name="connsiteX7" fmla="*/ 139953 w 9177188"/>
                <a:gd name="connsiteY7" fmla="*/ 9945926 h 10843163"/>
                <a:gd name="connsiteX8" fmla="*/ 0 w 9177188"/>
                <a:gd name="connsiteY8" fmla="*/ 9812892 h 10843163"/>
                <a:gd name="connsiteX9" fmla="*/ 4782086 w 9177188"/>
                <a:gd name="connsiteY9" fmla="*/ 0 h 10843163"/>
                <a:gd name="connsiteX10" fmla="*/ 5178772 w 9177188"/>
                <a:gd name="connsiteY10" fmla="*/ 72751 h 10843163"/>
                <a:gd name="connsiteX11" fmla="*/ 9098084 w 9177188"/>
                <a:gd name="connsiteY11" fmla="*/ 3180682 h 10843163"/>
                <a:gd name="connsiteX12" fmla="*/ 9177188 w 9177188"/>
                <a:gd name="connsiteY12" fmla="*/ 3355652 h 10843163"/>
                <a:gd name="connsiteX13" fmla="*/ 9142812 w 9177188"/>
                <a:gd name="connsiteY13" fmla="*/ 3340111 h 10843163"/>
                <a:gd name="connsiteX14" fmla="*/ 6914524 w 9177188"/>
                <a:gd name="connsiteY14" fmla="*/ 2890240 h 10843163"/>
                <a:gd name="connsiteX15" fmla="*/ 6619934 w 9177188"/>
                <a:gd name="connsiteY15" fmla="*/ 2897689 h 10843163"/>
                <a:gd name="connsiteX16" fmla="*/ 6430430 w 9177188"/>
                <a:gd name="connsiteY16" fmla="*/ 2912099 h 10843163"/>
                <a:gd name="connsiteX17" fmla="*/ 6386026 w 9177188"/>
                <a:gd name="connsiteY17" fmla="*/ 2719705 h 10843163"/>
                <a:gd name="connsiteX18" fmla="*/ 4889544 w 9177188"/>
                <a:gd name="connsiteY18" fmla="*/ 102451 h 10843163"/>
                <a:gd name="connsiteX19" fmla="*/ 4782086 w 9177188"/>
                <a:gd name="connsiteY19" fmla="*/ 0 h 10843163"/>
                <a:gd name="connsiteX0" fmla="*/ 0 w 9177188"/>
                <a:gd name="connsiteY0" fmla="*/ 9812892 h 10047590"/>
                <a:gd name="connsiteX1" fmla="*/ 256304 w 9177188"/>
                <a:gd name="connsiteY1" fmla="*/ 9845460 h 10047590"/>
                <a:gd name="connsiteX2" fmla="*/ 841615 w 9177188"/>
                <a:gd name="connsiteY2" fmla="*/ 9875016 h 10047590"/>
                <a:gd name="connsiteX3" fmla="*/ 1136204 w 9177188"/>
                <a:gd name="connsiteY3" fmla="*/ 9867567 h 10047590"/>
                <a:gd name="connsiteX4" fmla="*/ 1325711 w 9177188"/>
                <a:gd name="connsiteY4" fmla="*/ 9853157 h 10047590"/>
                <a:gd name="connsiteX5" fmla="*/ 1370115 w 9177188"/>
                <a:gd name="connsiteY5" fmla="*/ 10045552 h 10047590"/>
                <a:gd name="connsiteX6" fmla="*/ 139953 w 9177188"/>
                <a:gd name="connsiteY6" fmla="*/ 9945926 h 10047590"/>
                <a:gd name="connsiteX7" fmla="*/ 0 w 9177188"/>
                <a:gd name="connsiteY7" fmla="*/ 9812892 h 10047590"/>
                <a:gd name="connsiteX8" fmla="*/ 4782086 w 9177188"/>
                <a:gd name="connsiteY8" fmla="*/ 0 h 10047590"/>
                <a:gd name="connsiteX9" fmla="*/ 5178772 w 9177188"/>
                <a:gd name="connsiteY9" fmla="*/ 72751 h 10047590"/>
                <a:gd name="connsiteX10" fmla="*/ 9098084 w 9177188"/>
                <a:gd name="connsiteY10" fmla="*/ 3180682 h 10047590"/>
                <a:gd name="connsiteX11" fmla="*/ 9177188 w 9177188"/>
                <a:gd name="connsiteY11" fmla="*/ 3355652 h 10047590"/>
                <a:gd name="connsiteX12" fmla="*/ 9142812 w 9177188"/>
                <a:gd name="connsiteY12" fmla="*/ 3340111 h 10047590"/>
                <a:gd name="connsiteX13" fmla="*/ 6914524 w 9177188"/>
                <a:gd name="connsiteY13" fmla="*/ 2890240 h 10047590"/>
                <a:gd name="connsiteX14" fmla="*/ 6619934 w 9177188"/>
                <a:gd name="connsiteY14" fmla="*/ 2897689 h 10047590"/>
                <a:gd name="connsiteX15" fmla="*/ 6430430 w 9177188"/>
                <a:gd name="connsiteY15" fmla="*/ 2912099 h 10047590"/>
                <a:gd name="connsiteX16" fmla="*/ 6386026 w 9177188"/>
                <a:gd name="connsiteY16" fmla="*/ 2719705 h 10047590"/>
                <a:gd name="connsiteX17" fmla="*/ 4889544 w 9177188"/>
                <a:gd name="connsiteY17" fmla="*/ 102451 h 10047590"/>
                <a:gd name="connsiteX18" fmla="*/ 4782086 w 9177188"/>
                <a:gd name="connsiteY18" fmla="*/ 0 h 10047590"/>
                <a:gd name="connsiteX0" fmla="*/ 0 w 9177188"/>
                <a:gd name="connsiteY0" fmla="*/ 9812892 h 9945926"/>
                <a:gd name="connsiteX1" fmla="*/ 256304 w 9177188"/>
                <a:gd name="connsiteY1" fmla="*/ 9845460 h 9945926"/>
                <a:gd name="connsiteX2" fmla="*/ 841615 w 9177188"/>
                <a:gd name="connsiteY2" fmla="*/ 9875016 h 9945926"/>
                <a:gd name="connsiteX3" fmla="*/ 1136204 w 9177188"/>
                <a:gd name="connsiteY3" fmla="*/ 9867567 h 9945926"/>
                <a:gd name="connsiteX4" fmla="*/ 1325711 w 9177188"/>
                <a:gd name="connsiteY4" fmla="*/ 9853157 h 9945926"/>
                <a:gd name="connsiteX5" fmla="*/ 139953 w 9177188"/>
                <a:gd name="connsiteY5" fmla="*/ 9945926 h 9945926"/>
                <a:gd name="connsiteX6" fmla="*/ 0 w 9177188"/>
                <a:gd name="connsiteY6" fmla="*/ 9812892 h 9945926"/>
                <a:gd name="connsiteX7" fmla="*/ 4782086 w 9177188"/>
                <a:gd name="connsiteY7" fmla="*/ 0 h 9945926"/>
                <a:gd name="connsiteX8" fmla="*/ 5178772 w 9177188"/>
                <a:gd name="connsiteY8" fmla="*/ 72751 h 9945926"/>
                <a:gd name="connsiteX9" fmla="*/ 9098084 w 9177188"/>
                <a:gd name="connsiteY9" fmla="*/ 3180682 h 9945926"/>
                <a:gd name="connsiteX10" fmla="*/ 9177188 w 9177188"/>
                <a:gd name="connsiteY10" fmla="*/ 3355652 h 9945926"/>
                <a:gd name="connsiteX11" fmla="*/ 9142812 w 9177188"/>
                <a:gd name="connsiteY11" fmla="*/ 3340111 h 9945926"/>
                <a:gd name="connsiteX12" fmla="*/ 6914524 w 9177188"/>
                <a:gd name="connsiteY12" fmla="*/ 2890240 h 9945926"/>
                <a:gd name="connsiteX13" fmla="*/ 6619934 w 9177188"/>
                <a:gd name="connsiteY13" fmla="*/ 2897689 h 9945926"/>
                <a:gd name="connsiteX14" fmla="*/ 6430430 w 9177188"/>
                <a:gd name="connsiteY14" fmla="*/ 2912099 h 9945926"/>
                <a:gd name="connsiteX15" fmla="*/ 6386026 w 9177188"/>
                <a:gd name="connsiteY15" fmla="*/ 2719705 h 9945926"/>
                <a:gd name="connsiteX16" fmla="*/ 4889544 w 9177188"/>
                <a:gd name="connsiteY16" fmla="*/ 102451 h 9945926"/>
                <a:gd name="connsiteX17" fmla="*/ 4782086 w 9177188"/>
                <a:gd name="connsiteY17" fmla="*/ 0 h 9945926"/>
                <a:gd name="connsiteX0" fmla="*/ 0 w 9177188"/>
                <a:gd name="connsiteY0" fmla="*/ 9812892 h 9945926"/>
                <a:gd name="connsiteX1" fmla="*/ 256304 w 9177188"/>
                <a:gd name="connsiteY1" fmla="*/ 9845460 h 9945926"/>
                <a:gd name="connsiteX2" fmla="*/ 841615 w 9177188"/>
                <a:gd name="connsiteY2" fmla="*/ 9875016 h 9945926"/>
                <a:gd name="connsiteX3" fmla="*/ 1136204 w 9177188"/>
                <a:gd name="connsiteY3" fmla="*/ 9867567 h 9945926"/>
                <a:gd name="connsiteX4" fmla="*/ 139953 w 9177188"/>
                <a:gd name="connsiteY4" fmla="*/ 9945926 h 9945926"/>
                <a:gd name="connsiteX5" fmla="*/ 0 w 9177188"/>
                <a:gd name="connsiteY5" fmla="*/ 9812892 h 9945926"/>
                <a:gd name="connsiteX6" fmla="*/ 4782086 w 9177188"/>
                <a:gd name="connsiteY6" fmla="*/ 0 h 9945926"/>
                <a:gd name="connsiteX7" fmla="*/ 5178772 w 9177188"/>
                <a:gd name="connsiteY7" fmla="*/ 72751 h 9945926"/>
                <a:gd name="connsiteX8" fmla="*/ 9098084 w 9177188"/>
                <a:gd name="connsiteY8" fmla="*/ 3180682 h 9945926"/>
                <a:gd name="connsiteX9" fmla="*/ 9177188 w 9177188"/>
                <a:gd name="connsiteY9" fmla="*/ 3355652 h 9945926"/>
                <a:gd name="connsiteX10" fmla="*/ 9142812 w 9177188"/>
                <a:gd name="connsiteY10" fmla="*/ 3340111 h 9945926"/>
                <a:gd name="connsiteX11" fmla="*/ 6914524 w 9177188"/>
                <a:gd name="connsiteY11" fmla="*/ 2890240 h 9945926"/>
                <a:gd name="connsiteX12" fmla="*/ 6619934 w 9177188"/>
                <a:gd name="connsiteY12" fmla="*/ 2897689 h 9945926"/>
                <a:gd name="connsiteX13" fmla="*/ 6430430 w 9177188"/>
                <a:gd name="connsiteY13" fmla="*/ 2912099 h 9945926"/>
                <a:gd name="connsiteX14" fmla="*/ 6386026 w 9177188"/>
                <a:gd name="connsiteY14" fmla="*/ 2719705 h 9945926"/>
                <a:gd name="connsiteX15" fmla="*/ 4889544 w 9177188"/>
                <a:gd name="connsiteY15" fmla="*/ 102451 h 9945926"/>
                <a:gd name="connsiteX16" fmla="*/ 4782086 w 9177188"/>
                <a:gd name="connsiteY16" fmla="*/ 0 h 9945926"/>
                <a:gd name="connsiteX0" fmla="*/ 0 w 9177188"/>
                <a:gd name="connsiteY0" fmla="*/ 9812892 h 9947044"/>
                <a:gd name="connsiteX1" fmla="*/ 256304 w 9177188"/>
                <a:gd name="connsiteY1" fmla="*/ 9845460 h 9947044"/>
                <a:gd name="connsiteX2" fmla="*/ 841615 w 9177188"/>
                <a:gd name="connsiteY2" fmla="*/ 9875016 h 9947044"/>
                <a:gd name="connsiteX3" fmla="*/ 139953 w 9177188"/>
                <a:gd name="connsiteY3" fmla="*/ 9945926 h 9947044"/>
                <a:gd name="connsiteX4" fmla="*/ 0 w 9177188"/>
                <a:gd name="connsiteY4" fmla="*/ 9812892 h 9947044"/>
                <a:gd name="connsiteX5" fmla="*/ 4782086 w 9177188"/>
                <a:gd name="connsiteY5" fmla="*/ 0 h 9947044"/>
                <a:gd name="connsiteX6" fmla="*/ 5178772 w 9177188"/>
                <a:gd name="connsiteY6" fmla="*/ 72751 h 9947044"/>
                <a:gd name="connsiteX7" fmla="*/ 9098084 w 9177188"/>
                <a:gd name="connsiteY7" fmla="*/ 3180682 h 9947044"/>
                <a:gd name="connsiteX8" fmla="*/ 9177188 w 9177188"/>
                <a:gd name="connsiteY8" fmla="*/ 3355652 h 9947044"/>
                <a:gd name="connsiteX9" fmla="*/ 9142812 w 9177188"/>
                <a:gd name="connsiteY9" fmla="*/ 3340111 h 9947044"/>
                <a:gd name="connsiteX10" fmla="*/ 6914524 w 9177188"/>
                <a:gd name="connsiteY10" fmla="*/ 2890240 h 9947044"/>
                <a:gd name="connsiteX11" fmla="*/ 6619934 w 9177188"/>
                <a:gd name="connsiteY11" fmla="*/ 2897689 h 9947044"/>
                <a:gd name="connsiteX12" fmla="*/ 6430430 w 9177188"/>
                <a:gd name="connsiteY12" fmla="*/ 2912099 h 9947044"/>
                <a:gd name="connsiteX13" fmla="*/ 6386026 w 9177188"/>
                <a:gd name="connsiteY13" fmla="*/ 2719705 h 9947044"/>
                <a:gd name="connsiteX14" fmla="*/ 4889544 w 9177188"/>
                <a:gd name="connsiteY14" fmla="*/ 102451 h 9947044"/>
                <a:gd name="connsiteX15" fmla="*/ 4782086 w 9177188"/>
                <a:gd name="connsiteY15" fmla="*/ 0 h 9947044"/>
                <a:gd name="connsiteX0" fmla="*/ 0 w 9177188"/>
                <a:gd name="connsiteY0" fmla="*/ 9812892 h 9946178"/>
                <a:gd name="connsiteX1" fmla="*/ 256304 w 9177188"/>
                <a:gd name="connsiteY1" fmla="*/ 9845460 h 9946178"/>
                <a:gd name="connsiteX2" fmla="*/ 139953 w 9177188"/>
                <a:gd name="connsiteY2" fmla="*/ 9945926 h 9946178"/>
                <a:gd name="connsiteX3" fmla="*/ 0 w 9177188"/>
                <a:gd name="connsiteY3" fmla="*/ 9812892 h 9946178"/>
                <a:gd name="connsiteX4" fmla="*/ 4782086 w 9177188"/>
                <a:gd name="connsiteY4" fmla="*/ 0 h 9946178"/>
                <a:gd name="connsiteX5" fmla="*/ 5178772 w 9177188"/>
                <a:gd name="connsiteY5" fmla="*/ 72751 h 9946178"/>
                <a:gd name="connsiteX6" fmla="*/ 9098084 w 9177188"/>
                <a:gd name="connsiteY6" fmla="*/ 3180682 h 9946178"/>
                <a:gd name="connsiteX7" fmla="*/ 9177188 w 9177188"/>
                <a:gd name="connsiteY7" fmla="*/ 3355652 h 9946178"/>
                <a:gd name="connsiteX8" fmla="*/ 9142812 w 9177188"/>
                <a:gd name="connsiteY8" fmla="*/ 3340111 h 9946178"/>
                <a:gd name="connsiteX9" fmla="*/ 6914524 w 9177188"/>
                <a:gd name="connsiteY9" fmla="*/ 2890240 h 9946178"/>
                <a:gd name="connsiteX10" fmla="*/ 6619934 w 9177188"/>
                <a:gd name="connsiteY10" fmla="*/ 2897689 h 9946178"/>
                <a:gd name="connsiteX11" fmla="*/ 6430430 w 9177188"/>
                <a:gd name="connsiteY11" fmla="*/ 2912099 h 9946178"/>
                <a:gd name="connsiteX12" fmla="*/ 6386026 w 9177188"/>
                <a:gd name="connsiteY12" fmla="*/ 2719705 h 9946178"/>
                <a:gd name="connsiteX13" fmla="*/ 4889544 w 9177188"/>
                <a:gd name="connsiteY13" fmla="*/ 102451 h 9946178"/>
                <a:gd name="connsiteX14" fmla="*/ 4782086 w 9177188"/>
                <a:gd name="connsiteY14" fmla="*/ 0 h 9946178"/>
                <a:gd name="connsiteX0" fmla="*/ 0 w 9177188"/>
                <a:gd name="connsiteY0" fmla="*/ 9812892 h 9845460"/>
                <a:gd name="connsiteX1" fmla="*/ 256304 w 9177188"/>
                <a:gd name="connsiteY1" fmla="*/ 9845460 h 9845460"/>
                <a:gd name="connsiteX2" fmla="*/ 0 w 9177188"/>
                <a:gd name="connsiteY2" fmla="*/ 9812892 h 9845460"/>
                <a:gd name="connsiteX3" fmla="*/ 4782086 w 9177188"/>
                <a:gd name="connsiteY3" fmla="*/ 0 h 9845460"/>
                <a:gd name="connsiteX4" fmla="*/ 5178772 w 9177188"/>
                <a:gd name="connsiteY4" fmla="*/ 72751 h 9845460"/>
                <a:gd name="connsiteX5" fmla="*/ 9098084 w 9177188"/>
                <a:gd name="connsiteY5" fmla="*/ 3180682 h 9845460"/>
                <a:gd name="connsiteX6" fmla="*/ 9177188 w 9177188"/>
                <a:gd name="connsiteY6" fmla="*/ 3355652 h 9845460"/>
                <a:gd name="connsiteX7" fmla="*/ 9142812 w 9177188"/>
                <a:gd name="connsiteY7" fmla="*/ 3340111 h 9845460"/>
                <a:gd name="connsiteX8" fmla="*/ 6914524 w 9177188"/>
                <a:gd name="connsiteY8" fmla="*/ 2890240 h 9845460"/>
                <a:gd name="connsiteX9" fmla="*/ 6619934 w 9177188"/>
                <a:gd name="connsiteY9" fmla="*/ 2897689 h 9845460"/>
                <a:gd name="connsiteX10" fmla="*/ 6430430 w 9177188"/>
                <a:gd name="connsiteY10" fmla="*/ 2912099 h 9845460"/>
                <a:gd name="connsiteX11" fmla="*/ 6386026 w 9177188"/>
                <a:gd name="connsiteY11" fmla="*/ 2719705 h 9845460"/>
                <a:gd name="connsiteX12" fmla="*/ 4889544 w 9177188"/>
                <a:gd name="connsiteY12" fmla="*/ 102451 h 9845460"/>
                <a:gd name="connsiteX13" fmla="*/ 4782086 w 9177188"/>
                <a:gd name="connsiteY13" fmla="*/ 0 h 9845460"/>
                <a:gd name="connsiteX0" fmla="*/ 0 w 4395102"/>
                <a:gd name="connsiteY0" fmla="*/ 0 h 3355652"/>
                <a:gd name="connsiteX1" fmla="*/ 396686 w 4395102"/>
                <a:gd name="connsiteY1" fmla="*/ 72751 h 3355652"/>
                <a:gd name="connsiteX2" fmla="*/ 4315998 w 4395102"/>
                <a:gd name="connsiteY2" fmla="*/ 3180682 h 3355652"/>
                <a:gd name="connsiteX3" fmla="*/ 4395102 w 4395102"/>
                <a:gd name="connsiteY3" fmla="*/ 3355652 h 3355652"/>
                <a:gd name="connsiteX4" fmla="*/ 4360726 w 4395102"/>
                <a:gd name="connsiteY4" fmla="*/ 3340111 h 3355652"/>
                <a:gd name="connsiteX5" fmla="*/ 2132438 w 4395102"/>
                <a:gd name="connsiteY5" fmla="*/ 2890240 h 3355652"/>
                <a:gd name="connsiteX6" fmla="*/ 1837848 w 4395102"/>
                <a:gd name="connsiteY6" fmla="*/ 2897689 h 3355652"/>
                <a:gd name="connsiteX7" fmla="*/ 1648344 w 4395102"/>
                <a:gd name="connsiteY7" fmla="*/ 2912099 h 3355652"/>
                <a:gd name="connsiteX8" fmla="*/ 1603940 w 4395102"/>
                <a:gd name="connsiteY8" fmla="*/ 2719705 h 3355652"/>
                <a:gd name="connsiteX9" fmla="*/ 107458 w 4395102"/>
                <a:gd name="connsiteY9" fmla="*/ 102451 h 3355652"/>
                <a:gd name="connsiteX10" fmla="*/ 0 w 4395102"/>
                <a:gd name="connsiteY10" fmla="*/ 0 h 335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95102" h="3355652">
                  <a:moveTo>
                    <a:pt x="0" y="0"/>
                  </a:moveTo>
                  <a:lnTo>
                    <a:pt x="396686" y="72751"/>
                  </a:lnTo>
                  <a:cubicBezTo>
                    <a:pt x="2127968" y="455339"/>
                    <a:pt x="3564816" y="1621726"/>
                    <a:pt x="4315998" y="3180682"/>
                  </a:cubicBezTo>
                  <a:lnTo>
                    <a:pt x="4395102" y="3355652"/>
                  </a:lnTo>
                  <a:lnTo>
                    <a:pt x="4360726" y="3340111"/>
                  </a:lnTo>
                  <a:cubicBezTo>
                    <a:pt x="3675838" y="3050428"/>
                    <a:pt x="2922846" y="2890240"/>
                    <a:pt x="2132438" y="2890240"/>
                  </a:cubicBezTo>
                  <a:cubicBezTo>
                    <a:pt x="2033638" y="2890240"/>
                    <a:pt x="1935420" y="2892743"/>
                    <a:pt x="1837848" y="2897689"/>
                  </a:cubicBezTo>
                  <a:lnTo>
                    <a:pt x="1648344" y="2912099"/>
                  </a:lnTo>
                  <a:lnTo>
                    <a:pt x="1603940" y="2719705"/>
                  </a:lnTo>
                  <a:cubicBezTo>
                    <a:pt x="1345102" y="1713686"/>
                    <a:pt x="819678" y="814671"/>
                    <a:pt x="107458" y="1024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56" name="Группа 53">
            <a:extLst>
              <a:ext uri="{FF2B5EF4-FFF2-40B4-BE49-F238E27FC236}">
                <a16:creationId xmlns:a16="http://schemas.microsoft.com/office/drawing/2014/main" id="{BE8B053F-39F2-427B-BEC5-548C84205483}"/>
              </a:ext>
            </a:extLst>
          </p:cNvPr>
          <p:cNvGrpSpPr>
            <a:grpSpLocks noChangeAspect="1"/>
          </p:cNvGrpSpPr>
          <p:nvPr/>
        </p:nvGrpSpPr>
        <p:grpSpPr>
          <a:xfrm>
            <a:off x="5778548" y="1713713"/>
            <a:ext cx="2353056" cy="2353056"/>
            <a:chOff x="4416723" y="4770562"/>
            <a:chExt cx="4434178" cy="4434178"/>
          </a:xfrm>
        </p:grpSpPr>
        <p:grpSp>
          <p:nvGrpSpPr>
            <p:cNvPr id="257" name="Группа 55">
              <a:extLst>
                <a:ext uri="{FF2B5EF4-FFF2-40B4-BE49-F238E27FC236}">
                  <a16:creationId xmlns:a16="http://schemas.microsoft.com/office/drawing/2014/main" id="{88757C99-5948-43BB-BA93-61117B86DE47}"/>
                </a:ext>
              </a:extLst>
            </p:cNvPr>
            <p:cNvGrpSpPr/>
            <p:nvPr/>
          </p:nvGrpSpPr>
          <p:grpSpPr>
            <a:xfrm>
              <a:off x="4416723" y="4770562"/>
              <a:ext cx="4434178" cy="4434178"/>
              <a:chOff x="9012095" y="4541398"/>
              <a:chExt cx="9073008" cy="9073008"/>
            </a:xfrm>
          </p:grpSpPr>
          <p:sp>
            <p:nvSpPr>
              <p:cNvPr id="259" name="Овал 57">
                <a:extLst>
                  <a:ext uri="{FF2B5EF4-FFF2-40B4-BE49-F238E27FC236}">
                    <a16:creationId xmlns:a16="http://schemas.microsoft.com/office/drawing/2014/main" id="{A3EBACD2-FA5A-409D-85F2-EC46D2469C8D}"/>
                  </a:ext>
                </a:extLst>
              </p:cNvPr>
              <p:cNvSpPr/>
              <p:nvPr/>
            </p:nvSpPr>
            <p:spPr>
              <a:xfrm>
                <a:off x="9012095" y="4541398"/>
                <a:ext cx="9073008" cy="9073008"/>
              </a:xfrm>
              <a:prstGeom prst="ellipse">
                <a:avLst/>
              </a:prstGeom>
              <a:gradFill>
                <a:gsLst>
                  <a:gs pos="100000">
                    <a:srgbClr val="FFFFFF"/>
                  </a:gs>
                  <a:gs pos="0">
                    <a:srgbClr val="FFD700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60" name="Овал 58">
                <a:extLst>
                  <a:ext uri="{FF2B5EF4-FFF2-40B4-BE49-F238E27FC236}">
                    <a16:creationId xmlns:a16="http://schemas.microsoft.com/office/drawing/2014/main" id="{257508B8-C31E-41E5-BE27-E218690DB8D2}"/>
                  </a:ext>
                </a:extLst>
              </p:cNvPr>
              <p:cNvSpPr/>
              <p:nvPr/>
            </p:nvSpPr>
            <p:spPr>
              <a:xfrm>
                <a:off x="9285901" y="4731876"/>
                <a:ext cx="8614678" cy="8614678"/>
              </a:xfrm>
              <a:prstGeom prst="ellipse">
                <a:avLst/>
              </a:prstGeom>
              <a:gradFill>
                <a:gsLst>
                  <a:gs pos="100000">
                    <a:srgbClr val="FFFFFF"/>
                  </a:gs>
                  <a:gs pos="63000">
                    <a:srgbClr val="FFFFFF">
                      <a:alpha val="0"/>
                    </a:srgbClr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58" name="Полилиния 56">
              <a:extLst>
                <a:ext uri="{FF2B5EF4-FFF2-40B4-BE49-F238E27FC236}">
                  <a16:creationId xmlns:a16="http://schemas.microsoft.com/office/drawing/2014/main" id="{1C4C4BDA-CFE9-437E-A68D-A3A52362AC67}"/>
                </a:ext>
              </a:extLst>
            </p:cNvPr>
            <p:cNvSpPr/>
            <p:nvPr/>
          </p:nvSpPr>
          <p:spPr>
            <a:xfrm>
              <a:off x="6937003" y="4914578"/>
              <a:ext cx="1514105" cy="1156016"/>
            </a:xfrm>
            <a:custGeom>
              <a:avLst/>
              <a:gdLst>
                <a:gd name="connsiteX0" fmla="*/ 0 w 9177188"/>
                <a:gd name="connsiteY0" fmla="*/ 9812892 h 10921772"/>
                <a:gd name="connsiteX1" fmla="*/ 256304 w 9177188"/>
                <a:gd name="connsiteY1" fmla="*/ 9845460 h 10921772"/>
                <a:gd name="connsiteX2" fmla="*/ 841615 w 9177188"/>
                <a:gd name="connsiteY2" fmla="*/ 9875016 h 10921772"/>
                <a:gd name="connsiteX3" fmla="*/ 1136204 w 9177188"/>
                <a:gd name="connsiteY3" fmla="*/ 9867567 h 10921772"/>
                <a:gd name="connsiteX4" fmla="*/ 1325711 w 9177188"/>
                <a:gd name="connsiteY4" fmla="*/ 9853157 h 10921772"/>
                <a:gd name="connsiteX5" fmla="*/ 1370115 w 9177188"/>
                <a:gd name="connsiteY5" fmla="*/ 10045552 h 10921772"/>
                <a:gd name="connsiteX6" fmla="*/ 1639759 w 9177188"/>
                <a:gd name="connsiteY6" fmla="*/ 10843163 h 10921772"/>
                <a:gd name="connsiteX7" fmla="*/ 1675297 w 9177188"/>
                <a:gd name="connsiteY7" fmla="*/ 10921772 h 10921772"/>
                <a:gd name="connsiteX8" fmla="*/ 1456094 w 9177188"/>
                <a:gd name="connsiteY8" fmla="*/ 10822673 h 10921772"/>
                <a:gd name="connsiteX9" fmla="*/ 139953 w 9177188"/>
                <a:gd name="connsiteY9" fmla="*/ 9945926 h 10921772"/>
                <a:gd name="connsiteX10" fmla="*/ 4782086 w 9177188"/>
                <a:gd name="connsiteY10" fmla="*/ 0 h 10921772"/>
                <a:gd name="connsiteX11" fmla="*/ 5178772 w 9177188"/>
                <a:gd name="connsiteY11" fmla="*/ 72751 h 10921772"/>
                <a:gd name="connsiteX12" fmla="*/ 9098084 w 9177188"/>
                <a:gd name="connsiteY12" fmla="*/ 3180682 h 10921772"/>
                <a:gd name="connsiteX13" fmla="*/ 9177188 w 9177188"/>
                <a:gd name="connsiteY13" fmla="*/ 3355652 h 10921772"/>
                <a:gd name="connsiteX14" fmla="*/ 9142812 w 9177188"/>
                <a:gd name="connsiteY14" fmla="*/ 3340111 h 10921772"/>
                <a:gd name="connsiteX15" fmla="*/ 6914524 w 9177188"/>
                <a:gd name="connsiteY15" fmla="*/ 2890240 h 10921772"/>
                <a:gd name="connsiteX16" fmla="*/ 6619934 w 9177188"/>
                <a:gd name="connsiteY16" fmla="*/ 2897689 h 10921772"/>
                <a:gd name="connsiteX17" fmla="*/ 6430430 w 9177188"/>
                <a:gd name="connsiteY17" fmla="*/ 2912099 h 10921772"/>
                <a:gd name="connsiteX18" fmla="*/ 6386026 w 9177188"/>
                <a:gd name="connsiteY18" fmla="*/ 2719705 h 10921772"/>
                <a:gd name="connsiteX19" fmla="*/ 4889544 w 9177188"/>
                <a:gd name="connsiteY19" fmla="*/ 102451 h 10921772"/>
                <a:gd name="connsiteX0" fmla="*/ 0 w 9177188"/>
                <a:gd name="connsiteY0" fmla="*/ 9812892 h 10843163"/>
                <a:gd name="connsiteX1" fmla="*/ 256304 w 9177188"/>
                <a:gd name="connsiteY1" fmla="*/ 9845460 h 10843163"/>
                <a:gd name="connsiteX2" fmla="*/ 841615 w 9177188"/>
                <a:gd name="connsiteY2" fmla="*/ 9875016 h 10843163"/>
                <a:gd name="connsiteX3" fmla="*/ 1136204 w 9177188"/>
                <a:gd name="connsiteY3" fmla="*/ 9867567 h 10843163"/>
                <a:gd name="connsiteX4" fmla="*/ 1325711 w 9177188"/>
                <a:gd name="connsiteY4" fmla="*/ 9853157 h 10843163"/>
                <a:gd name="connsiteX5" fmla="*/ 1370115 w 9177188"/>
                <a:gd name="connsiteY5" fmla="*/ 10045552 h 10843163"/>
                <a:gd name="connsiteX6" fmla="*/ 1639759 w 9177188"/>
                <a:gd name="connsiteY6" fmla="*/ 10843163 h 10843163"/>
                <a:gd name="connsiteX7" fmla="*/ 1456094 w 9177188"/>
                <a:gd name="connsiteY7" fmla="*/ 10822673 h 10843163"/>
                <a:gd name="connsiteX8" fmla="*/ 139953 w 9177188"/>
                <a:gd name="connsiteY8" fmla="*/ 9945926 h 10843163"/>
                <a:gd name="connsiteX9" fmla="*/ 0 w 9177188"/>
                <a:gd name="connsiteY9" fmla="*/ 9812892 h 10843163"/>
                <a:gd name="connsiteX10" fmla="*/ 4782086 w 9177188"/>
                <a:gd name="connsiteY10" fmla="*/ 0 h 10843163"/>
                <a:gd name="connsiteX11" fmla="*/ 5178772 w 9177188"/>
                <a:gd name="connsiteY11" fmla="*/ 72751 h 10843163"/>
                <a:gd name="connsiteX12" fmla="*/ 9098084 w 9177188"/>
                <a:gd name="connsiteY12" fmla="*/ 3180682 h 10843163"/>
                <a:gd name="connsiteX13" fmla="*/ 9177188 w 9177188"/>
                <a:gd name="connsiteY13" fmla="*/ 3355652 h 10843163"/>
                <a:gd name="connsiteX14" fmla="*/ 9142812 w 9177188"/>
                <a:gd name="connsiteY14" fmla="*/ 3340111 h 10843163"/>
                <a:gd name="connsiteX15" fmla="*/ 6914524 w 9177188"/>
                <a:gd name="connsiteY15" fmla="*/ 2890240 h 10843163"/>
                <a:gd name="connsiteX16" fmla="*/ 6619934 w 9177188"/>
                <a:gd name="connsiteY16" fmla="*/ 2897689 h 10843163"/>
                <a:gd name="connsiteX17" fmla="*/ 6430430 w 9177188"/>
                <a:gd name="connsiteY17" fmla="*/ 2912099 h 10843163"/>
                <a:gd name="connsiteX18" fmla="*/ 6386026 w 9177188"/>
                <a:gd name="connsiteY18" fmla="*/ 2719705 h 10843163"/>
                <a:gd name="connsiteX19" fmla="*/ 4889544 w 9177188"/>
                <a:gd name="connsiteY19" fmla="*/ 102451 h 10843163"/>
                <a:gd name="connsiteX20" fmla="*/ 4782086 w 9177188"/>
                <a:gd name="connsiteY20" fmla="*/ 0 h 10843163"/>
                <a:gd name="connsiteX0" fmla="*/ 0 w 9177188"/>
                <a:gd name="connsiteY0" fmla="*/ 9812892 h 10843163"/>
                <a:gd name="connsiteX1" fmla="*/ 256304 w 9177188"/>
                <a:gd name="connsiteY1" fmla="*/ 9845460 h 10843163"/>
                <a:gd name="connsiteX2" fmla="*/ 841615 w 9177188"/>
                <a:gd name="connsiteY2" fmla="*/ 9875016 h 10843163"/>
                <a:gd name="connsiteX3" fmla="*/ 1136204 w 9177188"/>
                <a:gd name="connsiteY3" fmla="*/ 9867567 h 10843163"/>
                <a:gd name="connsiteX4" fmla="*/ 1325711 w 9177188"/>
                <a:gd name="connsiteY4" fmla="*/ 9853157 h 10843163"/>
                <a:gd name="connsiteX5" fmla="*/ 1370115 w 9177188"/>
                <a:gd name="connsiteY5" fmla="*/ 10045552 h 10843163"/>
                <a:gd name="connsiteX6" fmla="*/ 1639759 w 9177188"/>
                <a:gd name="connsiteY6" fmla="*/ 10843163 h 10843163"/>
                <a:gd name="connsiteX7" fmla="*/ 139953 w 9177188"/>
                <a:gd name="connsiteY7" fmla="*/ 9945926 h 10843163"/>
                <a:gd name="connsiteX8" fmla="*/ 0 w 9177188"/>
                <a:gd name="connsiteY8" fmla="*/ 9812892 h 10843163"/>
                <a:gd name="connsiteX9" fmla="*/ 4782086 w 9177188"/>
                <a:gd name="connsiteY9" fmla="*/ 0 h 10843163"/>
                <a:gd name="connsiteX10" fmla="*/ 5178772 w 9177188"/>
                <a:gd name="connsiteY10" fmla="*/ 72751 h 10843163"/>
                <a:gd name="connsiteX11" fmla="*/ 9098084 w 9177188"/>
                <a:gd name="connsiteY11" fmla="*/ 3180682 h 10843163"/>
                <a:gd name="connsiteX12" fmla="*/ 9177188 w 9177188"/>
                <a:gd name="connsiteY12" fmla="*/ 3355652 h 10843163"/>
                <a:gd name="connsiteX13" fmla="*/ 9142812 w 9177188"/>
                <a:gd name="connsiteY13" fmla="*/ 3340111 h 10843163"/>
                <a:gd name="connsiteX14" fmla="*/ 6914524 w 9177188"/>
                <a:gd name="connsiteY14" fmla="*/ 2890240 h 10843163"/>
                <a:gd name="connsiteX15" fmla="*/ 6619934 w 9177188"/>
                <a:gd name="connsiteY15" fmla="*/ 2897689 h 10843163"/>
                <a:gd name="connsiteX16" fmla="*/ 6430430 w 9177188"/>
                <a:gd name="connsiteY16" fmla="*/ 2912099 h 10843163"/>
                <a:gd name="connsiteX17" fmla="*/ 6386026 w 9177188"/>
                <a:gd name="connsiteY17" fmla="*/ 2719705 h 10843163"/>
                <a:gd name="connsiteX18" fmla="*/ 4889544 w 9177188"/>
                <a:gd name="connsiteY18" fmla="*/ 102451 h 10843163"/>
                <a:gd name="connsiteX19" fmla="*/ 4782086 w 9177188"/>
                <a:gd name="connsiteY19" fmla="*/ 0 h 10843163"/>
                <a:gd name="connsiteX0" fmla="*/ 0 w 9177188"/>
                <a:gd name="connsiteY0" fmla="*/ 9812892 h 10047590"/>
                <a:gd name="connsiteX1" fmla="*/ 256304 w 9177188"/>
                <a:gd name="connsiteY1" fmla="*/ 9845460 h 10047590"/>
                <a:gd name="connsiteX2" fmla="*/ 841615 w 9177188"/>
                <a:gd name="connsiteY2" fmla="*/ 9875016 h 10047590"/>
                <a:gd name="connsiteX3" fmla="*/ 1136204 w 9177188"/>
                <a:gd name="connsiteY3" fmla="*/ 9867567 h 10047590"/>
                <a:gd name="connsiteX4" fmla="*/ 1325711 w 9177188"/>
                <a:gd name="connsiteY4" fmla="*/ 9853157 h 10047590"/>
                <a:gd name="connsiteX5" fmla="*/ 1370115 w 9177188"/>
                <a:gd name="connsiteY5" fmla="*/ 10045552 h 10047590"/>
                <a:gd name="connsiteX6" fmla="*/ 139953 w 9177188"/>
                <a:gd name="connsiteY6" fmla="*/ 9945926 h 10047590"/>
                <a:gd name="connsiteX7" fmla="*/ 0 w 9177188"/>
                <a:gd name="connsiteY7" fmla="*/ 9812892 h 10047590"/>
                <a:gd name="connsiteX8" fmla="*/ 4782086 w 9177188"/>
                <a:gd name="connsiteY8" fmla="*/ 0 h 10047590"/>
                <a:gd name="connsiteX9" fmla="*/ 5178772 w 9177188"/>
                <a:gd name="connsiteY9" fmla="*/ 72751 h 10047590"/>
                <a:gd name="connsiteX10" fmla="*/ 9098084 w 9177188"/>
                <a:gd name="connsiteY10" fmla="*/ 3180682 h 10047590"/>
                <a:gd name="connsiteX11" fmla="*/ 9177188 w 9177188"/>
                <a:gd name="connsiteY11" fmla="*/ 3355652 h 10047590"/>
                <a:gd name="connsiteX12" fmla="*/ 9142812 w 9177188"/>
                <a:gd name="connsiteY12" fmla="*/ 3340111 h 10047590"/>
                <a:gd name="connsiteX13" fmla="*/ 6914524 w 9177188"/>
                <a:gd name="connsiteY13" fmla="*/ 2890240 h 10047590"/>
                <a:gd name="connsiteX14" fmla="*/ 6619934 w 9177188"/>
                <a:gd name="connsiteY14" fmla="*/ 2897689 h 10047590"/>
                <a:gd name="connsiteX15" fmla="*/ 6430430 w 9177188"/>
                <a:gd name="connsiteY15" fmla="*/ 2912099 h 10047590"/>
                <a:gd name="connsiteX16" fmla="*/ 6386026 w 9177188"/>
                <a:gd name="connsiteY16" fmla="*/ 2719705 h 10047590"/>
                <a:gd name="connsiteX17" fmla="*/ 4889544 w 9177188"/>
                <a:gd name="connsiteY17" fmla="*/ 102451 h 10047590"/>
                <a:gd name="connsiteX18" fmla="*/ 4782086 w 9177188"/>
                <a:gd name="connsiteY18" fmla="*/ 0 h 10047590"/>
                <a:gd name="connsiteX0" fmla="*/ 0 w 9177188"/>
                <a:gd name="connsiteY0" fmla="*/ 9812892 h 9945926"/>
                <a:gd name="connsiteX1" fmla="*/ 256304 w 9177188"/>
                <a:gd name="connsiteY1" fmla="*/ 9845460 h 9945926"/>
                <a:gd name="connsiteX2" fmla="*/ 841615 w 9177188"/>
                <a:gd name="connsiteY2" fmla="*/ 9875016 h 9945926"/>
                <a:gd name="connsiteX3" fmla="*/ 1136204 w 9177188"/>
                <a:gd name="connsiteY3" fmla="*/ 9867567 h 9945926"/>
                <a:gd name="connsiteX4" fmla="*/ 1325711 w 9177188"/>
                <a:gd name="connsiteY4" fmla="*/ 9853157 h 9945926"/>
                <a:gd name="connsiteX5" fmla="*/ 139953 w 9177188"/>
                <a:gd name="connsiteY5" fmla="*/ 9945926 h 9945926"/>
                <a:gd name="connsiteX6" fmla="*/ 0 w 9177188"/>
                <a:gd name="connsiteY6" fmla="*/ 9812892 h 9945926"/>
                <a:gd name="connsiteX7" fmla="*/ 4782086 w 9177188"/>
                <a:gd name="connsiteY7" fmla="*/ 0 h 9945926"/>
                <a:gd name="connsiteX8" fmla="*/ 5178772 w 9177188"/>
                <a:gd name="connsiteY8" fmla="*/ 72751 h 9945926"/>
                <a:gd name="connsiteX9" fmla="*/ 9098084 w 9177188"/>
                <a:gd name="connsiteY9" fmla="*/ 3180682 h 9945926"/>
                <a:gd name="connsiteX10" fmla="*/ 9177188 w 9177188"/>
                <a:gd name="connsiteY10" fmla="*/ 3355652 h 9945926"/>
                <a:gd name="connsiteX11" fmla="*/ 9142812 w 9177188"/>
                <a:gd name="connsiteY11" fmla="*/ 3340111 h 9945926"/>
                <a:gd name="connsiteX12" fmla="*/ 6914524 w 9177188"/>
                <a:gd name="connsiteY12" fmla="*/ 2890240 h 9945926"/>
                <a:gd name="connsiteX13" fmla="*/ 6619934 w 9177188"/>
                <a:gd name="connsiteY13" fmla="*/ 2897689 h 9945926"/>
                <a:gd name="connsiteX14" fmla="*/ 6430430 w 9177188"/>
                <a:gd name="connsiteY14" fmla="*/ 2912099 h 9945926"/>
                <a:gd name="connsiteX15" fmla="*/ 6386026 w 9177188"/>
                <a:gd name="connsiteY15" fmla="*/ 2719705 h 9945926"/>
                <a:gd name="connsiteX16" fmla="*/ 4889544 w 9177188"/>
                <a:gd name="connsiteY16" fmla="*/ 102451 h 9945926"/>
                <a:gd name="connsiteX17" fmla="*/ 4782086 w 9177188"/>
                <a:gd name="connsiteY17" fmla="*/ 0 h 9945926"/>
                <a:gd name="connsiteX0" fmla="*/ 0 w 9177188"/>
                <a:gd name="connsiteY0" fmla="*/ 9812892 h 9945926"/>
                <a:gd name="connsiteX1" fmla="*/ 256304 w 9177188"/>
                <a:gd name="connsiteY1" fmla="*/ 9845460 h 9945926"/>
                <a:gd name="connsiteX2" fmla="*/ 841615 w 9177188"/>
                <a:gd name="connsiteY2" fmla="*/ 9875016 h 9945926"/>
                <a:gd name="connsiteX3" fmla="*/ 1136204 w 9177188"/>
                <a:gd name="connsiteY3" fmla="*/ 9867567 h 9945926"/>
                <a:gd name="connsiteX4" fmla="*/ 139953 w 9177188"/>
                <a:gd name="connsiteY4" fmla="*/ 9945926 h 9945926"/>
                <a:gd name="connsiteX5" fmla="*/ 0 w 9177188"/>
                <a:gd name="connsiteY5" fmla="*/ 9812892 h 9945926"/>
                <a:gd name="connsiteX6" fmla="*/ 4782086 w 9177188"/>
                <a:gd name="connsiteY6" fmla="*/ 0 h 9945926"/>
                <a:gd name="connsiteX7" fmla="*/ 5178772 w 9177188"/>
                <a:gd name="connsiteY7" fmla="*/ 72751 h 9945926"/>
                <a:gd name="connsiteX8" fmla="*/ 9098084 w 9177188"/>
                <a:gd name="connsiteY8" fmla="*/ 3180682 h 9945926"/>
                <a:gd name="connsiteX9" fmla="*/ 9177188 w 9177188"/>
                <a:gd name="connsiteY9" fmla="*/ 3355652 h 9945926"/>
                <a:gd name="connsiteX10" fmla="*/ 9142812 w 9177188"/>
                <a:gd name="connsiteY10" fmla="*/ 3340111 h 9945926"/>
                <a:gd name="connsiteX11" fmla="*/ 6914524 w 9177188"/>
                <a:gd name="connsiteY11" fmla="*/ 2890240 h 9945926"/>
                <a:gd name="connsiteX12" fmla="*/ 6619934 w 9177188"/>
                <a:gd name="connsiteY12" fmla="*/ 2897689 h 9945926"/>
                <a:gd name="connsiteX13" fmla="*/ 6430430 w 9177188"/>
                <a:gd name="connsiteY13" fmla="*/ 2912099 h 9945926"/>
                <a:gd name="connsiteX14" fmla="*/ 6386026 w 9177188"/>
                <a:gd name="connsiteY14" fmla="*/ 2719705 h 9945926"/>
                <a:gd name="connsiteX15" fmla="*/ 4889544 w 9177188"/>
                <a:gd name="connsiteY15" fmla="*/ 102451 h 9945926"/>
                <a:gd name="connsiteX16" fmla="*/ 4782086 w 9177188"/>
                <a:gd name="connsiteY16" fmla="*/ 0 h 9945926"/>
                <a:gd name="connsiteX0" fmla="*/ 0 w 9177188"/>
                <a:gd name="connsiteY0" fmla="*/ 9812892 h 9947044"/>
                <a:gd name="connsiteX1" fmla="*/ 256304 w 9177188"/>
                <a:gd name="connsiteY1" fmla="*/ 9845460 h 9947044"/>
                <a:gd name="connsiteX2" fmla="*/ 841615 w 9177188"/>
                <a:gd name="connsiteY2" fmla="*/ 9875016 h 9947044"/>
                <a:gd name="connsiteX3" fmla="*/ 139953 w 9177188"/>
                <a:gd name="connsiteY3" fmla="*/ 9945926 h 9947044"/>
                <a:gd name="connsiteX4" fmla="*/ 0 w 9177188"/>
                <a:gd name="connsiteY4" fmla="*/ 9812892 h 9947044"/>
                <a:gd name="connsiteX5" fmla="*/ 4782086 w 9177188"/>
                <a:gd name="connsiteY5" fmla="*/ 0 h 9947044"/>
                <a:gd name="connsiteX6" fmla="*/ 5178772 w 9177188"/>
                <a:gd name="connsiteY6" fmla="*/ 72751 h 9947044"/>
                <a:gd name="connsiteX7" fmla="*/ 9098084 w 9177188"/>
                <a:gd name="connsiteY7" fmla="*/ 3180682 h 9947044"/>
                <a:gd name="connsiteX8" fmla="*/ 9177188 w 9177188"/>
                <a:gd name="connsiteY8" fmla="*/ 3355652 h 9947044"/>
                <a:gd name="connsiteX9" fmla="*/ 9142812 w 9177188"/>
                <a:gd name="connsiteY9" fmla="*/ 3340111 h 9947044"/>
                <a:gd name="connsiteX10" fmla="*/ 6914524 w 9177188"/>
                <a:gd name="connsiteY10" fmla="*/ 2890240 h 9947044"/>
                <a:gd name="connsiteX11" fmla="*/ 6619934 w 9177188"/>
                <a:gd name="connsiteY11" fmla="*/ 2897689 h 9947044"/>
                <a:gd name="connsiteX12" fmla="*/ 6430430 w 9177188"/>
                <a:gd name="connsiteY12" fmla="*/ 2912099 h 9947044"/>
                <a:gd name="connsiteX13" fmla="*/ 6386026 w 9177188"/>
                <a:gd name="connsiteY13" fmla="*/ 2719705 h 9947044"/>
                <a:gd name="connsiteX14" fmla="*/ 4889544 w 9177188"/>
                <a:gd name="connsiteY14" fmla="*/ 102451 h 9947044"/>
                <a:gd name="connsiteX15" fmla="*/ 4782086 w 9177188"/>
                <a:gd name="connsiteY15" fmla="*/ 0 h 9947044"/>
                <a:gd name="connsiteX0" fmla="*/ 0 w 9177188"/>
                <a:gd name="connsiteY0" fmla="*/ 9812892 h 9946178"/>
                <a:gd name="connsiteX1" fmla="*/ 256304 w 9177188"/>
                <a:gd name="connsiteY1" fmla="*/ 9845460 h 9946178"/>
                <a:gd name="connsiteX2" fmla="*/ 139953 w 9177188"/>
                <a:gd name="connsiteY2" fmla="*/ 9945926 h 9946178"/>
                <a:gd name="connsiteX3" fmla="*/ 0 w 9177188"/>
                <a:gd name="connsiteY3" fmla="*/ 9812892 h 9946178"/>
                <a:gd name="connsiteX4" fmla="*/ 4782086 w 9177188"/>
                <a:gd name="connsiteY4" fmla="*/ 0 h 9946178"/>
                <a:gd name="connsiteX5" fmla="*/ 5178772 w 9177188"/>
                <a:gd name="connsiteY5" fmla="*/ 72751 h 9946178"/>
                <a:gd name="connsiteX6" fmla="*/ 9098084 w 9177188"/>
                <a:gd name="connsiteY6" fmla="*/ 3180682 h 9946178"/>
                <a:gd name="connsiteX7" fmla="*/ 9177188 w 9177188"/>
                <a:gd name="connsiteY7" fmla="*/ 3355652 h 9946178"/>
                <a:gd name="connsiteX8" fmla="*/ 9142812 w 9177188"/>
                <a:gd name="connsiteY8" fmla="*/ 3340111 h 9946178"/>
                <a:gd name="connsiteX9" fmla="*/ 6914524 w 9177188"/>
                <a:gd name="connsiteY9" fmla="*/ 2890240 h 9946178"/>
                <a:gd name="connsiteX10" fmla="*/ 6619934 w 9177188"/>
                <a:gd name="connsiteY10" fmla="*/ 2897689 h 9946178"/>
                <a:gd name="connsiteX11" fmla="*/ 6430430 w 9177188"/>
                <a:gd name="connsiteY11" fmla="*/ 2912099 h 9946178"/>
                <a:gd name="connsiteX12" fmla="*/ 6386026 w 9177188"/>
                <a:gd name="connsiteY12" fmla="*/ 2719705 h 9946178"/>
                <a:gd name="connsiteX13" fmla="*/ 4889544 w 9177188"/>
                <a:gd name="connsiteY13" fmla="*/ 102451 h 9946178"/>
                <a:gd name="connsiteX14" fmla="*/ 4782086 w 9177188"/>
                <a:gd name="connsiteY14" fmla="*/ 0 h 9946178"/>
                <a:gd name="connsiteX0" fmla="*/ 0 w 9177188"/>
                <a:gd name="connsiteY0" fmla="*/ 9812892 h 9845460"/>
                <a:gd name="connsiteX1" fmla="*/ 256304 w 9177188"/>
                <a:gd name="connsiteY1" fmla="*/ 9845460 h 9845460"/>
                <a:gd name="connsiteX2" fmla="*/ 0 w 9177188"/>
                <a:gd name="connsiteY2" fmla="*/ 9812892 h 9845460"/>
                <a:gd name="connsiteX3" fmla="*/ 4782086 w 9177188"/>
                <a:gd name="connsiteY3" fmla="*/ 0 h 9845460"/>
                <a:gd name="connsiteX4" fmla="*/ 5178772 w 9177188"/>
                <a:gd name="connsiteY4" fmla="*/ 72751 h 9845460"/>
                <a:gd name="connsiteX5" fmla="*/ 9098084 w 9177188"/>
                <a:gd name="connsiteY5" fmla="*/ 3180682 h 9845460"/>
                <a:gd name="connsiteX6" fmla="*/ 9177188 w 9177188"/>
                <a:gd name="connsiteY6" fmla="*/ 3355652 h 9845460"/>
                <a:gd name="connsiteX7" fmla="*/ 9142812 w 9177188"/>
                <a:gd name="connsiteY7" fmla="*/ 3340111 h 9845460"/>
                <a:gd name="connsiteX8" fmla="*/ 6914524 w 9177188"/>
                <a:gd name="connsiteY8" fmla="*/ 2890240 h 9845460"/>
                <a:gd name="connsiteX9" fmla="*/ 6619934 w 9177188"/>
                <a:gd name="connsiteY9" fmla="*/ 2897689 h 9845460"/>
                <a:gd name="connsiteX10" fmla="*/ 6430430 w 9177188"/>
                <a:gd name="connsiteY10" fmla="*/ 2912099 h 9845460"/>
                <a:gd name="connsiteX11" fmla="*/ 6386026 w 9177188"/>
                <a:gd name="connsiteY11" fmla="*/ 2719705 h 9845460"/>
                <a:gd name="connsiteX12" fmla="*/ 4889544 w 9177188"/>
                <a:gd name="connsiteY12" fmla="*/ 102451 h 9845460"/>
                <a:gd name="connsiteX13" fmla="*/ 4782086 w 9177188"/>
                <a:gd name="connsiteY13" fmla="*/ 0 h 9845460"/>
                <a:gd name="connsiteX0" fmla="*/ 0 w 4395102"/>
                <a:gd name="connsiteY0" fmla="*/ 0 h 3355652"/>
                <a:gd name="connsiteX1" fmla="*/ 396686 w 4395102"/>
                <a:gd name="connsiteY1" fmla="*/ 72751 h 3355652"/>
                <a:gd name="connsiteX2" fmla="*/ 4315998 w 4395102"/>
                <a:gd name="connsiteY2" fmla="*/ 3180682 h 3355652"/>
                <a:gd name="connsiteX3" fmla="*/ 4395102 w 4395102"/>
                <a:gd name="connsiteY3" fmla="*/ 3355652 h 3355652"/>
                <a:gd name="connsiteX4" fmla="*/ 4360726 w 4395102"/>
                <a:gd name="connsiteY4" fmla="*/ 3340111 h 3355652"/>
                <a:gd name="connsiteX5" fmla="*/ 2132438 w 4395102"/>
                <a:gd name="connsiteY5" fmla="*/ 2890240 h 3355652"/>
                <a:gd name="connsiteX6" fmla="*/ 1837848 w 4395102"/>
                <a:gd name="connsiteY6" fmla="*/ 2897689 h 3355652"/>
                <a:gd name="connsiteX7" fmla="*/ 1648344 w 4395102"/>
                <a:gd name="connsiteY7" fmla="*/ 2912099 h 3355652"/>
                <a:gd name="connsiteX8" fmla="*/ 1603940 w 4395102"/>
                <a:gd name="connsiteY8" fmla="*/ 2719705 h 3355652"/>
                <a:gd name="connsiteX9" fmla="*/ 107458 w 4395102"/>
                <a:gd name="connsiteY9" fmla="*/ 102451 h 3355652"/>
                <a:gd name="connsiteX10" fmla="*/ 0 w 4395102"/>
                <a:gd name="connsiteY10" fmla="*/ 0 h 335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95102" h="3355652">
                  <a:moveTo>
                    <a:pt x="0" y="0"/>
                  </a:moveTo>
                  <a:lnTo>
                    <a:pt x="396686" y="72751"/>
                  </a:lnTo>
                  <a:cubicBezTo>
                    <a:pt x="2127968" y="455339"/>
                    <a:pt x="3564816" y="1621726"/>
                    <a:pt x="4315998" y="3180682"/>
                  </a:cubicBezTo>
                  <a:lnTo>
                    <a:pt x="4395102" y="3355652"/>
                  </a:lnTo>
                  <a:lnTo>
                    <a:pt x="4360726" y="3340111"/>
                  </a:lnTo>
                  <a:cubicBezTo>
                    <a:pt x="3675838" y="3050428"/>
                    <a:pt x="2922846" y="2890240"/>
                    <a:pt x="2132438" y="2890240"/>
                  </a:cubicBezTo>
                  <a:cubicBezTo>
                    <a:pt x="2033638" y="2890240"/>
                    <a:pt x="1935420" y="2892743"/>
                    <a:pt x="1837848" y="2897689"/>
                  </a:cubicBezTo>
                  <a:lnTo>
                    <a:pt x="1648344" y="2912099"/>
                  </a:lnTo>
                  <a:lnTo>
                    <a:pt x="1603940" y="2719705"/>
                  </a:lnTo>
                  <a:cubicBezTo>
                    <a:pt x="1345102" y="1713686"/>
                    <a:pt x="819678" y="814671"/>
                    <a:pt x="107458" y="1024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61" name="Группа 53">
            <a:extLst>
              <a:ext uri="{FF2B5EF4-FFF2-40B4-BE49-F238E27FC236}">
                <a16:creationId xmlns:a16="http://schemas.microsoft.com/office/drawing/2014/main" id="{3E80FE44-33F1-439B-92E9-6F6F58293312}"/>
              </a:ext>
            </a:extLst>
          </p:cNvPr>
          <p:cNvGrpSpPr>
            <a:grpSpLocks noChangeAspect="1"/>
          </p:cNvGrpSpPr>
          <p:nvPr/>
        </p:nvGrpSpPr>
        <p:grpSpPr>
          <a:xfrm>
            <a:off x="4062874" y="1714401"/>
            <a:ext cx="2356121" cy="2356121"/>
            <a:chOff x="4416722" y="4770561"/>
            <a:chExt cx="4434178" cy="4434177"/>
          </a:xfrm>
        </p:grpSpPr>
        <p:grpSp>
          <p:nvGrpSpPr>
            <p:cNvPr id="262" name="Группа 55">
              <a:extLst>
                <a:ext uri="{FF2B5EF4-FFF2-40B4-BE49-F238E27FC236}">
                  <a16:creationId xmlns:a16="http://schemas.microsoft.com/office/drawing/2014/main" id="{CAB25EB4-9C5E-446E-8AB7-3116175A1505}"/>
                </a:ext>
              </a:extLst>
            </p:cNvPr>
            <p:cNvGrpSpPr/>
            <p:nvPr/>
          </p:nvGrpSpPr>
          <p:grpSpPr>
            <a:xfrm>
              <a:off x="4416722" y="4770561"/>
              <a:ext cx="4434178" cy="4434177"/>
              <a:chOff x="9012094" y="4541397"/>
              <a:chExt cx="9073008" cy="9073006"/>
            </a:xfrm>
          </p:grpSpPr>
          <p:sp>
            <p:nvSpPr>
              <p:cNvPr id="264" name="Овал 57">
                <a:extLst>
                  <a:ext uri="{FF2B5EF4-FFF2-40B4-BE49-F238E27FC236}">
                    <a16:creationId xmlns:a16="http://schemas.microsoft.com/office/drawing/2014/main" id="{44EF7D68-16AB-4EFE-BA48-94BD4402AB03}"/>
                  </a:ext>
                </a:extLst>
              </p:cNvPr>
              <p:cNvSpPr/>
              <p:nvPr/>
            </p:nvSpPr>
            <p:spPr>
              <a:xfrm>
                <a:off x="9012094" y="4541397"/>
                <a:ext cx="9073008" cy="9073006"/>
              </a:xfrm>
              <a:prstGeom prst="ellipse">
                <a:avLst/>
              </a:prstGeom>
              <a:gradFill>
                <a:gsLst>
                  <a:gs pos="100000">
                    <a:srgbClr val="FFFFFF"/>
                  </a:gs>
                  <a:gs pos="0">
                    <a:srgbClr val="2D1448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65" name="Овал 58">
                <a:extLst>
                  <a:ext uri="{FF2B5EF4-FFF2-40B4-BE49-F238E27FC236}">
                    <a16:creationId xmlns:a16="http://schemas.microsoft.com/office/drawing/2014/main" id="{CD192D82-F19A-4184-B9C8-5E942C11FBE5}"/>
                  </a:ext>
                </a:extLst>
              </p:cNvPr>
              <p:cNvSpPr/>
              <p:nvPr/>
            </p:nvSpPr>
            <p:spPr>
              <a:xfrm>
                <a:off x="9141677" y="4541398"/>
                <a:ext cx="8614680" cy="8614680"/>
              </a:xfrm>
              <a:prstGeom prst="ellipse">
                <a:avLst/>
              </a:prstGeom>
              <a:gradFill>
                <a:gsLst>
                  <a:gs pos="100000">
                    <a:srgbClr val="FFFFFF"/>
                  </a:gs>
                  <a:gs pos="63000">
                    <a:srgbClr val="FFFFFF">
                      <a:alpha val="0"/>
                    </a:srgbClr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63" name="Полилиния 56">
              <a:extLst>
                <a:ext uri="{FF2B5EF4-FFF2-40B4-BE49-F238E27FC236}">
                  <a16:creationId xmlns:a16="http://schemas.microsoft.com/office/drawing/2014/main" id="{F1EF7F16-1AEC-4ADC-B894-F16642C20D4D}"/>
                </a:ext>
              </a:extLst>
            </p:cNvPr>
            <p:cNvSpPr/>
            <p:nvPr/>
          </p:nvSpPr>
          <p:spPr>
            <a:xfrm>
              <a:off x="6937003" y="4914578"/>
              <a:ext cx="1514105" cy="1156016"/>
            </a:xfrm>
            <a:custGeom>
              <a:avLst/>
              <a:gdLst>
                <a:gd name="connsiteX0" fmla="*/ 0 w 9177188"/>
                <a:gd name="connsiteY0" fmla="*/ 9812892 h 10921772"/>
                <a:gd name="connsiteX1" fmla="*/ 256304 w 9177188"/>
                <a:gd name="connsiteY1" fmla="*/ 9845460 h 10921772"/>
                <a:gd name="connsiteX2" fmla="*/ 841615 w 9177188"/>
                <a:gd name="connsiteY2" fmla="*/ 9875016 h 10921772"/>
                <a:gd name="connsiteX3" fmla="*/ 1136204 w 9177188"/>
                <a:gd name="connsiteY3" fmla="*/ 9867567 h 10921772"/>
                <a:gd name="connsiteX4" fmla="*/ 1325711 w 9177188"/>
                <a:gd name="connsiteY4" fmla="*/ 9853157 h 10921772"/>
                <a:gd name="connsiteX5" fmla="*/ 1370115 w 9177188"/>
                <a:gd name="connsiteY5" fmla="*/ 10045552 h 10921772"/>
                <a:gd name="connsiteX6" fmla="*/ 1639759 w 9177188"/>
                <a:gd name="connsiteY6" fmla="*/ 10843163 h 10921772"/>
                <a:gd name="connsiteX7" fmla="*/ 1675297 w 9177188"/>
                <a:gd name="connsiteY7" fmla="*/ 10921772 h 10921772"/>
                <a:gd name="connsiteX8" fmla="*/ 1456094 w 9177188"/>
                <a:gd name="connsiteY8" fmla="*/ 10822673 h 10921772"/>
                <a:gd name="connsiteX9" fmla="*/ 139953 w 9177188"/>
                <a:gd name="connsiteY9" fmla="*/ 9945926 h 10921772"/>
                <a:gd name="connsiteX10" fmla="*/ 4782086 w 9177188"/>
                <a:gd name="connsiteY10" fmla="*/ 0 h 10921772"/>
                <a:gd name="connsiteX11" fmla="*/ 5178772 w 9177188"/>
                <a:gd name="connsiteY11" fmla="*/ 72751 h 10921772"/>
                <a:gd name="connsiteX12" fmla="*/ 9098084 w 9177188"/>
                <a:gd name="connsiteY12" fmla="*/ 3180682 h 10921772"/>
                <a:gd name="connsiteX13" fmla="*/ 9177188 w 9177188"/>
                <a:gd name="connsiteY13" fmla="*/ 3355652 h 10921772"/>
                <a:gd name="connsiteX14" fmla="*/ 9142812 w 9177188"/>
                <a:gd name="connsiteY14" fmla="*/ 3340111 h 10921772"/>
                <a:gd name="connsiteX15" fmla="*/ 6914524 w 9177188"/>
                <a:gd name="connsiteY15" fmla="*/ 2890240 h 10921772"/>
                <a:gd name="connsiteX16" fmla="*/ 6619934 w 9177188"/>
                <a:gd name="connsiteY16" fmla="*/ 2897689 h 10921772"/>
                <a:gd name="connsiteX17" fmla="*/ 6430430 w 9177188"/>
                <a:gd name="connsiteY17" fmla="*/ 2912099 h 10921772"/>
                <a:gd name="connsiteX18" fmla="*/ 6386026 w 9177188"/>
                <a:gd name="connsiteY18" fmla="*/ 2719705 h 10921772"/>
                <a:gd name="connsiteX19" fmla="*/ 4889544 w 9177188"/>
                <a:gd name="connsiteY19" fmla="*/ 102451 h 10921772"/>
                <a:gd name="connsiteX0" fmla="*/ 0 w 9177188"/>
                <a:gd name="connsiteY0" fmla="*/ 9812892 h 10843163"/>
                <a:gd name="connsiteX1" fmla="*/ 256304 w 9177188"/>
                <a:gd name="connsiteY1" fmla="*/ 9845460 h 10843163"/>
                <a:gd name="connsiteX2" fmla="*/ 841615 w 9177188"/>
                <a:gd name="connsiteY2" fmla="*/ 9875016 h 10843163"/>
                <a:gd name="connsiteX3" fmla="*/ 1136204 w 9177188"/>
                <a:gd name="connsiteY3" fmla="*/ 9867567 h 10843163"/>
                <a:gd name="connsiteX4" fmla="*/ 1325711 w 9177188"/>
                <a:gd name="connsiteY4" fmla="*/ 9853157 h 10843163"/>
                <a:gd name="connsiteX5" fmla="*/ 1370115 w 9177188"/>
                <a:gd name="connsiteY5" fmla="*/ 10045552 h 10843163"/>
                <a:gd name="connsiteX6" fmla="*/ 1639759 w 9177188"/>
                <a:gd name="connsiteY6" fmla="*/ 10843163 h 10843163"/>
                <a:gd name="connsiteX7" fmla="*/ 1456094 w 9177188"/>
                <a:gd name="connsiteY7" fmla="*/ 10822673 h 10843163"/>
                <a:gd name="connsiteX8" fmla="*/ 139953 w 9177188"/>
                <a:gd name="connsiteY8" fmla="*/ 9945926 h 10843163"/>
                <a:gd name="connsiteX9" fmla="*/ 0 w 9177188"/>
                <a:gd name="connsiteY9" fmla="*/ 9812892 h 10843163"/>
                <a:gd name="connsiteX10" fmla="*/ 4782086 w 9177188"/>
                <a:gd name="connsiteY10" fmla="*/ 0 h 10843163"/>
                <a:gd name="connsiteX11" fmla="*/ 5178772 w 9177188"/>
                <a:gd name="connsiteY11" fmla="*/ 72751 h 10843163"/>
                <a:gd name="connsiteX12" fmla="*/ 9098084 w 9177188"/>
                <a:gd name="connsiteY12" fmla="*/ 3180682 h 10843163"/>
                <a:gd name="connsiteX13" fmla="*/ 9177188 w 9177188"/>
                <a:gd name="connsiteY13" fmla="*/ 3355652 h 10843163"/>
                <a:gd name="connsiteX14" fmla="*/ 9142812 w 9177188"/>
                <a:gd name="connsiteY14" fmla="*/ 3340111 h 10843163"/>
                <a:gd name="connsiteX15" fmla="*/ 6914524 w 9177188"/>
                <a:gd name="connsiteY15" fmla="*/ 2890240 h 10843163"/>
                <a:gd name="connsiteX16" fmla="*/ 6619934 w 9177188"/>
                <a:gd name="connsiteY16" fmla="*/ 2897689 h 10843163"/>
                <a:gd name="connsiteX17" fmla="*/ 6430430 w 9177188"/>
                <a:gd name="connsiteY17" fmla="*/ 2912099 h 10843163"/>
                <a:gd name="connsiteX18" fmla="*/ 6386026 w 9177188"/>
                <a:gd name="connsiteY18" fmla="*/ 2719705 h 10843163"/>
                <a:gd name="connsiteX19" fmla="*/ 4889544 w 9177188"/>
                <a:gd name="connsiteY19" fmla="*/ 102451 h 10843163"/>
                <a:gd name="connsiteX20" fmla="*/ 4782086 w 9177188"/>
                <a:gd name="connsiteY20" fmla="*/ 0 h 10843163"/>
                <a:gd name="connsiteX0" fmla="*/ 0 w 9177188"/>
                <a:gd name="connsiteY0" fmla="*/ 9812892 h 10843163"/>
                <a:gd name="connsiteX1" fmla="*/ 256304 w 9177188"/>
                <a:gd name="connsiteY1" fmla="*/ 9845460 h 10843163"/>
                <a:gd name="connsiteX2" fmla="*/ 841615 w 9177188"/>
                <a:gd name="connsiteY2" fmla="*/ 9875016 h 10843163"/>
                <a:gd name="connsiteX3" fmla="*/ 1136204 w 9177188"/>
                <a:gd name="connsiteY3" fmla="*/ 9867567 h 10843163"/>
                <a:gd name="connsiteX4" fmla="*/ 1325711 w 9177188"/>
                <a:gd name="connsiteY4" fmla="*/ 9853157 h 10843163"/>
                <a:gd name="connsiteX5" fmla="*/ 1370115 w 9177188"/>
                <a:gd name="connsiteY5" fmla="*/ 10045552 h 10843163"/>
                <a:gd name="connsiteX6" fmla="*/ 1639759 w 9177188"/>
                <a:gd name="connsiteY6" fmla="*/ 10843163 h 10843163"/>
                <a:gd name="connsiteX7" fmla="*/ 139953 w 9177188"/>
                <a:gd name="connsiteY7" fmla="*/ 9945926 h 10843163"/>
                <a:gd name="connsiteX8" fmla="*/ 0 w 9177188"/>
                <a:gd name="connsiteY8" fmla="*/ 9812892 h 10843163"/>
                <a:gd name="connsiteX9" fmla="*/ 4782086 w 9177188"/>
                <a:gd name="connsiteY9" fmla="*/ 0 h 10843163"/>
                <a:gd name="connsiteX10" fmla="*/ 5178772 w 9177188"/>
                <a:gd name="connsiteY10" fmla="*/ 72751 h 10843163"/>
                <a:gd name="connsiteX11" fmla="*/ 9098084 w 9177188"/>
                <a:gd name="connsiteY11" fmla="*/ 3180682 h 10843163"/>
                <a:gd name="connsiteX12" fmla="*/ 9177188 w 9177188"/>
                <a:gd name="connsiteY12" fmla="*/ 3355652 h 10843163"/>
                <a:gd name="connsiteX13" fmla="*/ 9142812 w 9177188"/>
                <a:gd name="connsiteY13" fmla="*/ 3340111 h 10843163"/>
                <a:gd name="connsiteX14" fmla="*/ 6914524 w 9177188"/>
                <a:gd name="connsiteY14" fmla="*/ 2890240 h 10843163"/>
                <a:gd name="connsiteX15" fmla="*/ 6619934 w 9177188"/>
                <a:gd name="connsiteY15" fmla="*/ 2897689 h 10843163"/>
                <a:gd name="connsiteX16" fmla="*/ 6430430 w 9177188"/>
                <a:gd name="connsiteY16" fmla="*/ 2912099 h 10843163"/>
                <a:gd name="connsiteX17" fmla="*/ 6386026 w 9177188"/>
                <a:gd name="connsiteY17" fmla="*/ 2719705 h 10843163"/>
                <a:gd name="connsiteX18" fmla="*/ 4889544 w 9177188"/>
                <a:gd name="connsiteY18" fmla="*/ 102451 h 10843163"/>
                <a:gd name="connsiteX19" fmla="*/ 4782086 w 9177188"/>
                <a:gd name="connsiteY19" fmla="*/ 0 h 10843163"/>
                <a:gd name="connsiteX0" fmla="*/ 0 w 9177188"/>
                <a:gd name="connsiteY0" fmla="*/ 9812892 h 10047590"/>
                <a:gd name="connsiteX1" fmla="*/ 256304 w 9177188"/>
                <a:gd name="connsiteY1" fmla="*/ 9845460 h 10047590"/>
                <a:gd name="connsiteX2" fmla="*/ 841615 w 9177188"/>
                <a:gd name="connsiteY2" fmla="*/ 9875016 h 10047590"/>
                <a:gd name="connsiteX3" fmla="*/ 1136204 w 9177188"/>
                <a:gd name="connsiteY3" fmla="*/ 9867567 h 10047590"/>
                <a:gd name="connsiteX4" fmla="*/ 1325711 w 9177188"/>
                <a:gd name="connsiteY4" fmla="*/ 9853157 h 10047590"/>
                <a:gd name="connsiteX5" fmla="*/ 1370115 w 9177188"/>
                <a:gd name="connsiteY5" fmla="*/ 10045552 h 10047590"/>
                <a:gd name="connsiteX6" fmla="*/ 139953 w 9177188"/>
                <a:gd name="connsiteY6" fmla="*/ 9945926 h 10047590"/>
                <a:gd name="connsiteX7" fmla="*/ 0 w 9177188"/>
                <a:gd name="connsiteY7" fmla="*/ 9812892 h 10047590"/>
                <a:gd name="connsiteX8" fmla="*/ 4782086 w 9177188"/>
                <a:gd name="connsiteY8" fmla="*/ 0 h 10047590"/>
                <a:gd name="connsiteX9" fmla="*/ 5178772 w 9177188"/>
                <a:gd name="connsiteY9" fmla="*/ 72751 h 10047590"/>
                <a:gd name="connsiteX10" fmla="*/ 9098084 w 9177188"/>
                <a:gd name="connsiteY10" fmla="*/ 3180682 h 10047590"/>
                <a:gd name="connsiteX11" fmla="*/ 9177188 w 9177188"/>
                <a:gd name="connsiteY11" fmla="*/ 3355652 h 10047590"/>
                <a:gd name="connsiteX12" fmla="*/ 9142812 w 9177188"/>
                <a:gd name="connsiteY12" fmla="*/ 3340111 h 10047590"/>
                <a:gd name="connsiteX13" fmla="*/ 6914524 w 9177188"/>
                <a:gd name="connsiteY13" fmla="*/ 2890240 h 10047590"/>
                <a:gd name="connsiteX14" fmla="*/ 6619934 w 9177188"/>
                <a:gd name="connsiteY14" fmla="*/ 2897689 h 10047590"/>
                <a:gd name="connsiteX15" fmla="*/ 6430430 w 9177188"/>
                <a:gd name="connsiteY15" fmla="*/ 2912099 h 10047590"/>
                <a:gd name="connsiteX16" fmla="*/ 6386026 w 9177188"/>
                <a:gd name="connsiteY16" fmla="*/ 2719705 h 10047590"/>
                <a:gd name="connsiteX17" fmla="*/ 4889544 w 9177188"/>
                <a:gd name="connsiteY17" fmla="*/ 102451 h 10047590"/>
                <a:gd name="connsiteX18" fmla="*/ 4782086 w 9177188"/>
                <a:gd name="connsiteY18" fmla="*/ 0 h 10047590"/>
                <a:gd name="connsiteX0" fmla="*/ 0 w 9177188"/>
                <a:gd name="connsiteY0" fmla="*/ 9812892 h 9945926"/>
                <a:gd name="connsiteX1" fmla="*/ 256304 w 9177188"/>
                <a:gd name="connsiteY1" fmla="*/ 9845460 h 9945926"/>
                <a:gd name="connsiteX2" fmla="*/ 841615 w 9177188"/>
                <a:gd name="connsiteY2" fmla="*/ 9875016 h 9945926"/>
                <a:gd name="connsiteX3" fmla="*/ 1136204 w 9177188"/>
                <a:gd name="connsiteY3" fmla="*/ 9867567 h 9945926"/>
                <a:gd name="connsiteX4" fmla="*/ 1325711 w 9177188"/>
                <a:gd name="connsiteY4" fmla="*/ 9853157 h 9945926"/>
                <a:gd name="connsiteX5" fmla="*/ 139953 w 9177188"/>
                <a:gd name="connsiteY5" fmla="*/ 9945926 h 9945926"/>
                <a:gd name="connsiteX6" fmla="*/ 0 w 9177188"/>
                <a:gd name="connsiteY6" fmla="*/ 9812892 h 9945926"/>
                <a:gd name="connsiteX7" fmla="*/ 4782086 w 9177188"/>
                <a:gd name="connsiteY7" fmla="*/ 0 h 9945926"/>
                <a:gd name="connsiteX8" fmla="*/ 5178772 w 9177188"/>
                <a:gd name="connsiteY8" fmla="*/ 72751 h 9945926"/>
                <a:gd name="connsiteX9" fmla="*/ 9098084 w 9177188"/>
                <a:gd name="connsiteY9" fmla="*/ 3180682 h 9945926"/>
                <a:gd name="connsiteX10" fmla="*/ 9177188 w 9177188"/>
                <a:gd name="connsiteY10" fmla="*/ 3355652 h 9945926"/>
                <a:gd name="connsiteX11" fmla="*/ 9142812 w 9177188"/>
                <a:gd name="connsiteY11" fmla="*/ 3340111 h 9945926"/>
                <a:gd name="connsiteX12" fmla="*/ 6914524 w 9177188"/>
                <a:gd name="connsiteY12" fmla="*/ 2890240 h 9945926"/>
                <a:gd name="connsiteX13" fmla="*/ 6619934 w 9177188"/>
                <a:gd name="connsiteY13" fmla="*/ 2897689 h 9945926"/>
                <a:gd name="connsiteX14" fmla="*/ 6430430 w 9177188"/>
                <a:gd name="connsiteY14" fmla="*/ 2912099 h 9945926"/>
                <a:gd name="connsiteX15" fmla="*/ 6386026 w 9177188"/>
                <a:gd name="connsiteY15" fmla="*/ 2719705 h 9945926"/>
                <a:gd name="connsiteX16" fmla="*/ 4889544 w 9177188"/>
                <a:gd name="connsiteY16" fmla="*/ 102451 h 9945926"/>
                <a:gd name="connsiteX17" fmla="*/ 4782086 w 9177188"/>
                <a:gd name="connsiteY17" fmla="*/ 0 h 9945926"/>
                <a:gd name="connsiteX0" fmla="*/ 0 w 9177188"/>
                <a:gd name="connsiteY0" fmla="*/ 9812892 h 9945926"/>
                <a:gd name="connsiteX1" fmla="*/ 256304 w 9177188"/>
                <a:gd name="connsiteY1" fmla="*/ 9845460 h 9945926"/>
                <a:gd name="connsiteX2" fmla="*/ 841615 w 9177188"/>
                <a:gd name="connsiteY2" fmla="*/ 9875016 h 9945926"/>
                <a:gd name="connsiteX3" fmla="*/ 1136204 w 9177188"/>
                <a:gd name="connsiteY3" fmla="*/ 9867567 h 9945926"/>
                <a:gd name="connsiteX4" fmla="*/ 139953 w 9177188"/>
                <a:gd name="connsiteY4" fmla="*/ 9945926 h 9945926"/>
                <a:gd name="connsiteX5" fmla="*/ 0 w 9177188"/>
                <a:gd name="connsiteY5" fmla="*/ 9812892 h 9945926"/>
                <a:gd name="connsiteX6" fmla="*/ 4782086 w 9177188"/>
                <a:gd name="connsiteY6" fmla="*/ 0 h 9945926"/>
                <a:gd name="connsiteX7" fmla="*/ 5178772 w 9177188"/>
                <a:gd name="connsiteY7" fmla="*/ 72751 h 9945926"/>
                <a:gd name="connsiteX8" fmla="*/ 9098084 w 9177188"/>
                <a:gd name="connsiteY8" fmla="*/ 3180682 h 9945926"/>
                <a:gd name="connsiteX9" fmla="*/ 9177188 w 9177188"/>
                <a:gd name="connsiteY9" fmla="*/ 3355652 h 9945926"/>
                <a:gd name="connsiteX10" fmla="*/ 9142812 w 9177188"/>
                <a:gd name="connsiteY10" fmla="*/ 3340111 h 9945926"/>
                <a:gd name="connsiteX11" fmla="*/ 6914524 w 9177188"/>
                <a:gd name="connsiteY11" fmla="*/ 2890240 h 9945926"/>
                <a:gd name="connsiteX12" fmla="*/ 6619934 w 9177188"/>
                <a:gd name="connsiteY12" fmla="*/ 2897689 h 9945926"/>
                <a:gd name="connsiteX13" fmla="*/ 6430430 w 9177188"/>
                <a:gd name="connsiteY13" fmla="*/ 2912099 h 9945926"/>
                <a:gd name="connsiteX14" fmla="*/ 6386026 w 9177188"/>
                <a:gd name="connsiteY14" fmla="*/ 2719705 h 9945926"/>
                <a:gd name="connsiteX15" fmla="*/ 4889544 w 9177188"/>
                <a:gd name="connsiteY15" fmla="*/ 102451 h 9945926"/>
                <a:gd name="connsiteX16" fmla="*/ 4782086 w 9177188"/>
                <a:gd name="connsiteY16" fmla="*/ 0 h 9945926"/>
                <a:gd name="connsiteX0" fmla="*/ 0 w 9177188"/>
                <a:gd name="connsiteY0" fmla="*/ 9812892 h 9947044"/>
                <a:gd name="connsiteX1" fmla="*/ 256304 w 9177188"/>
                <a:gd name="connsiteY1" fmla="*/ 9845460 h 9947044"/>
                <a:gd name="connsiteX2" fmla="*/ 841615 w 9177188"/>
                <a:gd name="connsiteY2" fmla="*/ 9875016 h 9947044"/>
                <a:gd name="connsiteX3" fmla="*/ 139953 w 9177188"/>
                <a:gd name="connsiteY3" fmla="*/ 9945926 h 9947044"/>
                <a:gd name="connsiteX4" fmla="*/ 0 w 9177188"/>
                <a:gd name="connsiteY4" fmla="*/ 9812892 h 9947044"/>
                <a:gd name="connsiteX5" fmla="*/ 4782086 w 9177188"/>
                <a:gd name="connsiteY5" fmla="*/ 0 h 9947044"/>
                <a:gd name="connsiteX6" fmla="*/ 5178772 w 9177188"/>
                <a:gd name="connsiteY6" fmla="*/ 72751 h 9947044"/>
                <a:gd name="connsiteX7" fmla="*/ 9098084 w 9177188"/>
                <a:gd name="connsiteY7" fmla="*/ 3180682 h 9947044"/>
                <a:gd name="connsiteX8" fmla="*/ 9177188 w 9177188"/>
                <a:gd name="connsiteY8" fmla="*/ 3355652 h 9947044"/>
                <a:gd name="connsiteX9" fmla="*/ 9142812 w 9177188"/>
                <a:gd name="connsiteY9" fmla="*/ 3340111 h 9947044"/>
                <a:gd name="connsiteX10" fmla="*/ 6914524 w 9177188"/>
                <a:gd name="connsiteY10" fmla="*/ 2890240 h 9947044"/>
                <a:gd name="connsiteX11" fmla="*/ 6619934 w 9177188"/>
                <a:gd name="connsiteY11" fmla="*/ 2897689 h 9947044"/>
                <a:gd name="connsiteX12" fmla="*/ 6430430 w 9177188"/>
                <a:gd name="connsiteY12" fmla="*/ 2912099 h 9947044"/>
                <a:gd name="connsiteX13" fmla="*/ 6386026 w 9177188"/>
                <a:gd name="connsiteY13" fmla="*/ 2719705 h 9947044"/>
                <a:gd name="connsiteX14" fmla="*/ 4889544 w 9177188"/>
                <a:gd name="connsiteY14" fmla="*/ 102451 h 9947044"/>
                <a:gd name="connsiteX15" fmla="*/ 4782086 w 9177188"/>
                <a:gd name="connsiteY15" fmla="*/ 0 h 9947044"/>
                <a:gd name="connsiteX0" fmla="*/ 0 w 9177188"/>
                <a:gd name="connsiteY0" fmla="*/ 9812892 h 9946178"/>
                <a:gd name="connsiteX1" fmla="*/ 256304 w 9177188"/>
                <a:gd name="connsiteY1" fmla="*/ 9845460 h 9946178"/>
                <a:gd name="connsiteX2" fmla="*/ 139953 w 9177188"/>
                <a:gd name="connsiteY2" fmla="*/ 9945926 h 9946178"/>
                <a:gd name="connsiteX3" fmla="*/ 0 w 9177188"/>
                <a:gd name="connsiteY3" fmla="*/ 9812892 h 9946178"/>
                <a:gd name="connsiteX4" fmla="*/ 4782086 w 9177188"/>
                <a:gd name="connsiteY4" fmla="*/ 0 h 9946178"/>
                <a:gd name="connsiteX5" fmla="*/ 5178772 w 9177188"/>
                <a:gd name="connsiteY5" fmla="*/ 72751 h 9946178"/>
                <a:gd name="connsiteX6" fmla="*/ 9098084 w 9177188"/>
                <a:gd name="connsiteY6" fmla="*/ 3180682 h 9946178"/>
                <a:gd name="connsiteX7" fmla="*/ 9177188 w 9177188"/>
                <a:gd name="connsiteY7" fmla="*/ 3355652 h 9946178"/>
                <a:gd name="connsiteX8" fmla="*/ 9142812 w 9177188"/>
                <a:gd name="connsiteY8" fmla="*/ 3340111 h 9946178"/>
                <a:gd name="connsiteX9" fmla="*/ 6914524 w 9177188"/>
                <a:gd name="connsiteY9" fmla="*/ 2890240 h 9946178"/>
                <a:gd name="connsiteX10" fmla="*/ 6619934 w 9177188"/>
                <a:gd name="connsiteY10" fmla="*/ 2897689 h 9946178"/>
                <a:gd name="connsiteX11" fmla="*/ 6430430 w 9177188"/>
                <a:gd name="connsiteY11" fmla="*/ 2912099 h 9946178"/>
                <a:gd name="connsiteX12" fmla="*/ 6386026 w 9177188"/>
                <a:gd name="connsiteY12" fmla="*/ 2719705 h 9946178"/>
                <a:gd name="connsiteX13" fmla="*/ 4889544 w 9177188"/>
                <a:gd name="connsiteY13" fmla="*/ 102451 h 9946178"/>
                <a:gd name="connsiteX14" fmla="*/ 4782086 w 9177188"/>
                <a:gd name="connsiteY14" fmla="*/ 0 h 9946178"/>
                <a:gd name="connsiteX0" fmla="*/ 0 w 9177188"/>
                <a:gd name="connsiteY0" fmla="*/ 9812892 h 9845460"/>
                <a:gd name="connsiteX1" fmla="*/ 256304 w 9177188"/>
                <a:gd name="connsiteY1" fmla="*/ 9845460 h 9845460"/>
                <a:gd name="connsiteX2" fmla="*/ 0 w 9177188"/>
                <a:gd name="connsiteY2" fmla="*/ 9812892 h 9845460"/>
                <a:gd name="connsiteX3" fmla="*/ 4782086 w 9177188"/>
                <a:gd name="connsiteY3" fmla="*/ 0 h 9845460"/>
                <a:gd name="connsiteX4" fmla="*/ 5178772 w 9177188"/>
                <a:gd name="connsiteY4" fmla="*/ 72751 h 9845460"/>
                <a:gd name="connsiteX5" fmla="*/ 9098084 w 9177188"/>
                <a:gd name="connsiteY5" fmla="*/ 3180682 h 9845460"/>
                <a:gd name="connsiteX6" fmla="*/ 9177188 w 9177188"/>
                <a:gd name="connsiteY6" fmla="*/ 3355652 h 9845460"/>
                <a:gd name="connsiteX7" fmla="*/ 9142812 w 9177188"/>
                <a:gd name="connsiteY7" fmla="*/ 3340111 h 9845460"/>
                <a:gd name="connsiteX8" fmla="*/ 6914524 w 9177188"/>
                <a:gd name="connsiteY8" fmla="*/ 2890240 h 9845460"/>
                <a:gd name="connsiteX9" fmla="*/ 6619934 w 9177188"/>
                <a:gd name="connsiteY9" fmla="*/ 2897689 h 9845460"/>
                <a:gd name="connsiteX10" fmla="*/ 6430430 w 9177188"/>
                <a:gd name="connsiteY10" fmla="*/ 2912099 h 9845460"/>
                <a:gd name="connsiteX11" fmla="*/ 6386026 w 9177188"/>
                <a:gd name="connsiteY11" fmla="*/ 2719705 h 9845460"/>
                <a:gd name="connsiteX12" fmla="*/ 4889544 w 9177188"/>
                <a:gd name="connsiteY12" fmla="*/ 102451 h 9845460"/>
                <a:gd name="connsiteX13" fmla="*/ 4782086 w 9177188"/>
                <a:gd name="connsiteY13" fmla="*/ 0 h 9845460"/>
                <a:gd name="connsiteX0" fmla="*/ 0 w 4395102"/>
                <a:gd name="connsiteY0" fmla="*/ 0 h 3355652"/>
                <a:gd name="connsiteX1" fmla="*/ 396686 w 4395102"/>
                <a:gd name="connsiteY1" fmla="*/ 72751 h 3355652"/>
                <a:gd name="connsiteX2" fmla="*/ 4315998 w 4395102"/>
                <a:gd name="connsiteY2" fmla="*/ 3180682 h 3355652"/>
                <a:gd name="connsiteX3" fmla="*/ 4395102 w 4395102"/>
                <a:gd name="connsiteY3" fmla="*/ 3355652 h 3355652"/>
                <a:gd name="connsiteX4" fmla="*/ 4360726 w 4395102"/>
                <a:gd name="connsiteY4" fmla="*/ 3340111 h 3355652"/>
                <a:gd name="connsiteX5" fmla="*/ 2132438 w 4395102"/>
                <a:gd name="connsiteY5" fmla="*/ 2890240 h 3355652"/>
                <a:gd name="connsiteX6" fmla="*/ 1837848 w 4395102"/>
                <a:gd name="connsiteY6" fmla="*/ 2897689 h 3355652"/>
                <a:gd name="connsiteX7" fmla="*/ 1648344 w 4395102"/>
                <a:gd name="connsiteY7" fmla="*/ 2912099 h 3355652"/>
                <a:gd name="connsiteX8" fmla="*/ 1603940 w 4395102"/>
                <a:gd name="connsiteY8" fmla="*/ 2719705 h 3355652"/>
                <a:gd name="connsiteX9" fmla="*/ 107458 w 4395102"/>
                <a:gd name="connsiteY9" fmla="*/ 102451 h 3355652"/>
                <a:gd name="connsiteX10" fmla="*/ 0 w 4395102"/>
                <a:gd name="connsiteY10" fmla="*/ 0 h 335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95102" h="3355652">
                  <a:moveTo>
                    <a:pt x="0" y="0"/>
                  </a:moveTo>
                  <a:lnTo>
                    <a:pt x="396686" y="72751"/>
                  </a:lnTo>
                  <a:cubicBezTo>
                    <a:pt x="2127968" y="455339"/>
                    <a:pt x="3564816" y="1621726"/>
                    <a:pt x="4315998" y="3180682"/>
                  </a:cubicBezTo>
                  <a:lnTo>
                    <a:pt x="4395102" y="3355652"/>
                  </a:lnTo>
                  <a:lnTo>
                    <a:pt x="4360726" y="3340111"/>
                  </a:lnTo>
                  <a:cubicBezTo>
                    <a:pt x="3675838" y="3050428"/>
                    <a:pt x="2922846" y="2890240"/>
                    <a:pt x="2132438" y="2890240"/>
                  </a:cubicBezTo>
                  <a:cubicBezTo>
                    <a:pt x="2033638" y="2890240"/>
                    <a:pt x="1935420" y="2892743"/>
                    <a:pt x="1837848" y="2897689"/>
                  </a:cubicBezTo>
                  <a:lnTo>
                    <a:pt x="1648344" y="2912099"/>
                  </a:lnTo>
                  <a:lnTo>
                    <a:pt x="1603940" y="2719705"/>
                  </a:lnTo>
                  <a:cubicBezTo>
                    <a:pt x="1345102" y="1713686"/>
                    <a:pt x="819678" y="814671"/>
                    <a:pt x="107458" y="1024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66" name="TextBox 265">
            <a:extLst>
              <a:ext uri="{FF2B5EF4-FFF2-40B4-BE49-F238E27FC236}">
                <a16:creationId xmlns:a16="http://schemas.microsoft.com/office/drawing/2014/main" id="{C44CC89B-3575-40E1-89D7-46EA558C4A32}"/>
              </a:ext>
            </a:extLst>
          </p:cNvPr>
          <p:cNvSpPr txBox="1"/>
          <p:nvPr/>
        </p:nvSpPr>
        <p:spPr>
          <a:xfrm>
            <a:off x="4398290" y="3064722"/>
            <a:ext cx="177658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Digitalization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8AE17B87-F8CA-4B2F-BF3E-6179CB8CD4F4}"/>
              </a:ext>
            </a:extLst>
          </p:cNvPr>
          <p:cNvSpPr txBox="1"/>
          <p:nvPr/>
        </p:nvSpPr>
        <p:spPr>
          <a:xfrm>
            <a:off x="6460609" y="3064722"/>
            <a:ext cx="167099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Ownership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56B485DD-B035-4600-839B-D55E042C0DF5}"/>
              </a:ext>
            </a:extLst>
          </p:cNvPr>
          <p:cNvSpPr txBox="1"/>
          <p:nvPr/>
        </p:nvSpPr>
        <p:spPr>
          <a:xfrm>
            <a:off x="4475322" y="4517681"/>
            <a:ext cx="147594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867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Smart </a:t>
            </a:r>
            <a:r>
              <a:rPr lang="fr-CH" sz="1867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Contracts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96AD2968-4C65-4CEC-9C3B-87EDFDB73088}"/>
              </a:ext>
            </a:extLst>
          </p:cNvPr>
          <p:cNvSpPr txBox="1"/>
          <p:nvPr/>
        </p:nvSpPr>
        <p:spPr>
          <a:xfrm>
            <a:off x="6505267" y="4517681"/>
            <a:ext cx="165136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867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Paper </a:t>
            </a:r>
            <a:br>
              <a:rPr lang="fr-CH" sz="1867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fr-CH" sz="1867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Trade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EEEF0FC4-D5CC-4DC7-96FF-920D65EDBEC9}"/>
              </a:ext>
            </a:extLst>
          </p:cNvPr>
          <p:cNvSpPr txBox="1"/>
          <p:nvPr/>
        </p:nvSpPr>
        <p:spPr>
          <a:xfrm>
            <a:off x="977775" y="2375672"/>
            <a:ext cx="225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Digital representative of physical assets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D144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0409" marR="0" lvl="0" indent="-28040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448"/>
              </a:buClr>
              <a:buSzTx/>
              <a:buFont typeface="Wingdings" panose="05000000000000000000" pitchFamily="2" charset="2"/>
              <a:buChar char="§"/>
              <a:tabLst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Proof of originals </a:t>
            </a:r>
          </a:p>
          <a:p>
            <a:pPr marL="280409" marR="0" lvl="0" indent="-28040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448"/>
              </a:buClr>
              <a:buSzTx/>
              <a:buFont typeface="Wingdings" panose="05000000000000000000" pitchFamily="2" charset="2"/>
              <a:buChar char="§"/>
              <a:tabLst/>
              <a:defRPr sz="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Documents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inside the token, recorded on blockchain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0409" marR="0" lvl="0" indent="-28040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44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EDF0F61B-7ED9-47DF-9CB4-8B39FCDB305A}"/>
              </a:ext>
            </a:extLst>
          </p:cNvPr>
          <p:cNvSpPr txBox="1"/>
          <p:nvPr/>
        </p:nvSpPr>
        <p:spPr>
          <a:xfrm>
            <a:off x="8946502" y="2548723"/>
            <a:ext cx="2317143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Proof of ownership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ACD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28594" marR="0" lvl="0" indent="-228594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00"/>
              </a:buClr>
              <a:buSzPct val="100000"/>
              <a:buFontTx/>
              <a:buChar char="▪"/>
              <a:tabLst/>
              <a:defRPr sz="800">
                <a:latin typeface="Arial"/>
                <a:ea typeface="Arial"/>
                <a:cs typeface="Arial"/>
                <a:sym typeface="Arial"/>
              </a:defRPr>
            </a:pPr>
            <a:r>
              <a:rPr lang="en-US" sz="1067" kern="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  <a:sym typeface="Arial"/>
              </a:rPr>
              <a:t>Unique hashes to unique wallets </a:t>
            </a:r>
            <a:endParaRPr lang="en-US" sz="10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28594" indent="-228594" defTabSz="1219170" hangingPunct="0">
              <a:buClr>
                <a:srgbClr val="FFD700"/>
              </a:buClr>
              <a:buSzPct val="100000"/>
              <a:buFontTx/>
              <a:buChar char="▪"/>
              <a:defRPr sz="800">
                <a:latin typeface="Arial"/>
                <a:ea typeface="Arial"/>
                <a:cs typeface="Arial"/>
                <a:sym typeface="Arial"/>
              </a:defRPr>
            </a:pPr>
            <a:r>
              <a:rPr lang="en-US" sz="1067" kern="0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Transferability / Collateral 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68D9023B-27AA-4FA1-963A-8D509A74477D}"/>
              </a:ext>
            </a:extLst>
          </p:cNvPr>
          <p:cNvSpPr txBox="1"/>
          <p:nvPr/>
        </p:nvSpPr>
        <p:spPr>
          <a:xfrm>
            <a:off x="991021" y="4321863"/>
            <a:ext cx="2260657" cy="1795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elimination of counterparty risk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4949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28594" marR="0" lvl="0" indent="-228594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800">
                <a:latin typeface="Arial"/>
                <a:ea typeface="Arial"/>
                <a:cs typeface="Arial"/>
                <a:sym typeface="Arial"/>
              </a:defRPr>
            </a:pPr>
            <a:r>
              <a:rPr lang="en-US" sz="1067" kern="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  <a:sym typeface="Arial"/>
              </a:rPr>
              <a:t>Automatically payments according to contract conditions </a:t>
            </a:r>
          </a:p>
          <a:p>
            <a:pPr marL="228594" marR="0" lvl="0" indent="-228594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800">
                <a:latin typeface="Arial"/>
                <a:ea typeface="Arial"/>
                <a:cs typeface="Arial"/>
                <a:sym typeface="Arial"/>
              </a:defRPr>
            </a:pPr>
            <a:r>
              <a:rPr lang="en-US" sz="1067" kern="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  <a:sym typeface="Arial"/>
              </a:rPr>
              <a:t>Triggers to the contract’s payment execution 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594" marR="0" lvl="0" indent="-228594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800">
                <a:latin typeface="Arial"/>
                <a:ea typeface="Arial"/>
                <a:cs typeface="Arial"/>
                <a:sym typeface="Arial"/>
              </a:defRPr>
            </a:pP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0E03724C-9600-44AB-94EE-0C51638B04A4}"/>
              </a:ext>
            </a:extLst>
          </p:cNvPr>
          <p:cNvSpPr txBox="1"/>
          <p:nvPr/>
        </p:nvSpPr>
        <p:spPr>
          <a:xfrm>
            <a:off x="8955461" y="4352489"/>
            <a:ext cx="2308183" cy="163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Strings &amp; Circles: Automatization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B6AF9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28594" marR="0" lvl="0" indent="-228594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Char char="▪"/>
              <a:tabLst/>
              <a:defRPr sz="800">
                <a:latin typeface="Arial"/>
                <a:ea typeface="Arial"/>
                <a:cs typeface="Arial"/>
                <a:sym typeface="Arial"/>
              </a:defRPr>
            </a:pPr>
            <a:r>
              <a:rPr lang="en-US" sz="1067" kern="0" noProof="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  <a:sym typeface="Arial"/>
              </a:rPr>
              <a:t>Automatically settling strings and circles</a:t>
            </a:r>
          </a:p>
          <a:p>
            <a:pPr marL="228594" marR="0" lvl="0" indent="-228594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Char char="▪"/>
              <a:tabLst/>
              <a:defRPr sz="800">
                <a:latin typeface="Arial"/>
                <a:ea typeface="Arial"/>
                <a:cs typeface="Arial"/>
                <a:sym typeface="Arial"/>
              </a:defRPr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Traceability</a:t>
            </a:r>
            <a:r>
              <a:rPr kumimoji="0" lang="en-US" sz="1067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of ownership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594" marR="0" lvl="0" indent="-228594" algn="l" defTabSz="12191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Char char="▪"/>
              <a:tabLst/>
              <a:defRPr sz="800">
                <a:latin typeface="Arial"/>
                <a:ea typeface="Arial"/>
                <a:cs typeface="Arial"/>
                <a:sym typeface="Arial"/>
              </a:defRPr>
            </a:pP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0" name="TextBox 12">
            <a:extLst>
              <a:ext uri="{FF2B5EF4-FFF2-40B4-BE49-F238E27FC236}">
                <a16:creationId xmlns:a16="http://schemas.microsoft.com/office/drawing/2014/main" id="{355050D5-3E82-430A-94EF-FE2E6E99810F}"/>
              </a:ext>
            </a:extLst>
          </p:cNvPr>
          <p:cNvSpPr txBox="1"/>
          <p:nvPr/>
        </p:nvSpPr>
        <p:spPr>
          <a:xfrm>
            <a:off x="288749" y="326157"/>
            <a:ext cx="6535977" cy="61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defRPr sz="3200"/>
            </a:lvl1pPr>
          </a:lstStyle>
          <a:p>
            <a:pPr algn="l" defTabSz="1219170" hangingPunct="0"/>
            <a:r>
              <a:rPr lang="fr-CH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Beyond the surface: TOKENS</a:t>
            </a:r>
            <a:endParaRPr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182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14 0.14198 L -1.11111E-6 -4.93827E-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-709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18 0.13796 L 0.00017 -0.00093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-69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3889 L 1.47451E-17 -1.85185E-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713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48 -0.13981 L 0.00017 0.0034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/>
      <p:bldP spid="271" grpId="0"/>
      <p:bldP spid="272" grpId="0"/>
      <p:bldP spid="2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EBCB818E-B7D4-4560-A250-B7EA659FDFB0}"/>
              </a:ext>
            </a:extLst>
          </p:cNvPr>
          <p:cNvSpPr txBox="1"/>
          <p:nvPr/>
        </p:nvSpPr>
        <p:spPr>
          <a:xfrm>
            <a:off x="3723412" y="3105835"/>
            <a:ext cx="4745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5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Use cases examples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12">
            <a:extLst>
              <a:ext uri="{FF2B5EF4-FFF2-40B4-BE49-F238E27FC236}">
                <a16:creationId xmlns:a16="http://schemas.microsoft.com/office/drawing/2014/main" id="{FB2BD7C4-98D6-43E8-919F-4555CFB02564}"/>
              </a:ext>
            </a:extLst>
          </p:cNvPr>
          <p:cNvSpPr txBox="1"/>
          <p:nvPr/>
        </p:nvSpPr>
        <p:spPr>
          <a:xfrm>
            <a:off x="288749" y="326157"/>
            <a:ext cx="6535977" cy="61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defRPr sz="3200"/>
            </a:lvl1pPr>
          </a:lstStyle>
          <a:p>
            <a:pPr algn="l" defTabSz="1219170" hangingPunct="0"/>
            <a:r>
              <a:rPr lang="fr-CH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Case: DXC – Grains Marketplace</a:t>
            </a:r>
            <a:endParaRPr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98ED14A-B02A-D8F9-A9C7-6E7FFA7DC204}"/>
              </a:ext>
            </a:extLst>
          </p:cNvPr>
          <p:cNvGrpSpPr/>
          <p:nvPr/>
        </p:nvGrpSpPr>
        <p:grpSpPr>
          <a:xfrm>
            <a:off x="726002" y="1857608"/>
            <a:ext cx="1731963" cy="3495675"/>
            <a:chOff x="488950" y="2381250"/>
            <a:chExt cx="1731963" cy="3495675"/>
          </a:xfrm>
        </p:grpSpPr>
        <p:pic>
          <p:nvPicPr>
            <p:cNvPr id="37" name="Google Shape;215;p5">
              <a:extLst>
                <a:ext uri="{FF2B5EF4-FFF2-40B4-BE49-F238E27FC236}">
                  <a16:creationId xmlns:a16="http://schemas.microsoft.com/office/drawing/2014/main" id="{58AB1762-661F-767C-1AD7-B281388AAF9E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50" y="2381250"/>
              <a:ext cx="1731963" cy="349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" name="Google Shape;216;p5">
              <a:extLst>
                <a:ext uri="{FF2B5EF4-FFF2-40B4-BE49-F238E27FC236}">
                  <a16:creationId xmlns:a16="http://schemas.microsoft.com/office/drawing/2014/main" id="{DDFD509B-1A33-C526-5442-5EEC02A23B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263" y="2851150"/>
              <a:ext cx="1560512" cy="2667000"/>
              <a:chOff x="813655" y="3123405"/>
              <a:chExt cx="1771604" cy="3027024"/>
            </a:xfrm>
          </p:grpSpPr>
          <p:pic>
            <p:nvPicPr>
              <p:cNvPr id="40" name="Google Shape;217;p5">
                <a:extLst>
                  <a:ext uri="{FF2B5EF4-FFF2-40B4-BE49-F238E27FC236}">
                    <a16:creationId xmlns:a16="http://schemas.microsoft.com/office/drawing/2014/main" id="{ACCF57F9-AA0E-D08E-3B0A-1520B10DE5B9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" b="39059"/>
              <a:stretch>
                <a:fillRect/>
              </a:stretch>
            </p:blipFill>
            <p:spPr bwMode="auto">
              <a:xfrm>
                <a:off x="813655" y="3123405"/>
                <a:ext cx="1771604" cy="2831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Google Shape;218;p5">
                <a:extLst>
                  <a:ext uri="{FF2B5EF4-FFF2-40B4-BE49-F238E27FC236}">
                    <a16:creationId xmlns:a16="http://schemas.microsoft.com/office/drawing/2014/main" id="{083A422C-3425-CFFE-F105-BAD1A37062DC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141" b="10641"/>
              <a:stretch>
                <a:fillRect/>
              </a:stretch>
            </p:blipFill>
            <p:spPr bwMode="auto">
              <a:xfrm>
                <a:off x="813655" y="5954486"/>
                <a:ext cx="1771604" cy="195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0CAB51B-3DEC-C391-EA78-6A2896B8B2CC}"/>
              </a:ext>
            </a:extLst>
          </p:cNvPr>
          <p:cNvGrpSpPr/>
          <p:nvPr/>
        </p:nvGrpSpPr>
        <p:grpSpPr>
          <a:xfrm>
            <a:off x="8759232" y="2107362"/>
            <a:ext cx="3232150" cy="2679700"/>
            <a:chOff x="8535988" y="2568575"/>
            <a:chExt cx="3232150" cy="2679700"/>
          </a:xfrm>
        </p:grpSpPr>
        <p:pic>
          <p:nvPicPr>
            <p:cNvPr id="57" name="Google Shape;169;p5">
              <a:extLst>
                <a:ext uri="{FF2B5EF4-FFF2-40B4-BE49-F238E27FC236}">
                  <a16:creationId xmlns:a16="http://schemas.microsoft.com/office/drawing/2014/main" id="{ED459E8A-EC96-03FD-63F4-BB96A71D13E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5988" y="2568575"/>
              <a:ext cx="3232150" cy="267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Google Shape;219;p5">
              <a:extLst>
                <a:ext uri="{FF2B5EF4-FFF2-40B4-BE49-F238E27FC236}">
                  <a16:creationId xmlns:a16="http://schemas.microsoft.com/office/drawing/2014/main" id="{05528345-BF77-99B9-11DF-C431A58E26D4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45"/>
            <a:stretch>
              <a:fillRect/>
            </a:stretch>
          </p:blipFill>
          <p:spPr bwMode="auto">
            <a:xfrm>
              <a:off x="8705850" y="2744788"/>
              <a:ext cx="2944813" cy="175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ECE2C65-64FB-9D29-9C21-110E7CF9FE3E}"/>
              </a:ext>
            </a:extLst>
          </p:cNvPr>
          <p:cNvGrpSpPr/>
          <p:nvPr/>
        </p:nvGrpSpPr>
        <p:grpSpPr>
          <a:xfrm>
            <a:off x="5482582" y="2441981"/>
            <a:ext cx="3003550" cy="1685925"/>
            <a:chOff x="5053013" y="3303588"/>
            <a:chExt cx="3003550" cy="1685925"/>
          </a:xfrm>
        </p:grpSpPr>
        <p:grpSp>
          <p:nvGrpSpPr>
            <p:cNvPr id="60" name="Google Shape;198;p5">
              <a:extLst>
                <a:ext uri="{FF2B5EF4-FFF2-40B4-BE49-F238E27FC236}">
                  <a16:creationId xmlns:a16="http://schemas.microsoft.com/office/drawing/2014/main" id="{070D6572-222B-B66D-3299-164928BEF2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3013" y="3303588"/>
              <a:ext cx="3003550" cy="1685925"/>
              <a:chOff x="0" y="-1"/>
              <a:chExt cx="9882218" cy="5547332"/>
            </a:xfrm>
          </p:grpSpPr>
          <p:sp>
            <p:nvSpPr>
              <p:cNvPr id="62" name="Google Shape;199;p5">
                <a:extLst>
                  <a:ext uri="{FF2B5EF4-FFF2-40B4-BE49-F238E27FC236}">
                    <a16:creationId xmlns:a16="http://schemas.microsoft.com/office/drawing/2014/main" id="{A6BA46F9-4D9D-27B1-8290-F599B9E24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509675" y="-1224831"/>
                <a:ext cx="4862865" cy="7753957"/>
              </a:xfrm>
              <a:prstGeom prst="roundRect">
                <a:avLst>
                  <a:gd name="adj" fmla="val 972"/>
                </a:avLst>
              </a:prstGeom>
              <a:solidFill>
                <a:srgbClr val="242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0800" tIns="50800" rIns="50800" bIns="50800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 panose="020F0502020204030204" pitchFamily="34" charset="0"/>
                    <a:ea typeface="Open Sans" panose="020F0502020204030204" pitchFamily="34" charset="0"/>
                    <a:cs typeface="Open Sans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 panose="020F0502020204030204" pitchFamily="34" charset="0"/>
                    <a:ea typeface="Open Sans" panose="020F0502020204030204" pitchFamily="34" charset="0"/>
                    <a:cs typeface="Open Sans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 panose="020F0502020204030204" pitchFamily="34" charset="0"/>
                    <a:ea typeface="Open Sans" panose="020F0502020204030204" pitchFamily="34" charset="0"/>
                    <a:cs typeface="Open Sans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 panose="020F0502020204030204" pitchFamily="34" charset="0"/>
                    <a:ea typeface="Open Sans" panose="020F0502020204030204" pitchFamily="34" charset="0"/>
                    <a:cs typeface="Open Sans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 panose="020F0502020204030204" pitchFamily="34" charset="0"/>
                    <a:ea typeface="Open Sans" panose="020F0502020204030204" pitchFamily="34" charset="0"/>
                    <a:cs typeface="Open Sans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 panose="020F0502020204030204" pitchFamily="34" charset="0"/>
                    <a:ea typeface="Open Sans" panose="020F0502020204030204" pitchFamily="34" charset="0"/>
                    <a:cs typeface="Open Sans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 panose="020F0502020204030204" pitchFamily="34" charset="0"/>
                    <a:ea typeface="Open Sans" panose="020F0502020204030204" pitchFamily="34" charset="0"/>
                    <a:cs typeface="Open Sans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 panose="020F0502020204030204" pitchFamily="34" charset="0"/>
                    <a:ea typeface="Open Sans" panose="020F0502020204030204" pitchFamily="34" charset="0"/>
                    <a:cs typeface="Open Sans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 panose="020F0502020204030204" pitchFamily="34" charset="0"/>
                    <a:ea typeface="Open Sans" panose="020F0502020204030204" pitchFamily="34" charset="0"/>
                    <a:cs typeface="Open Sans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sym typeface="Calibri" panose="020F0502020204030204" pitchFamily="34" charset="0"/>
                </a:endParaRPr>
              </a:p>
            </p:txBody>
          </p:sp>
          <p:grpSp>
            <p:nvGrpSpPr>
              <p:cNvPr id="63" name="Google Shape;200;p5">
                <a:extLst>
                  <a:ext uri="{FF2B5EF4-FFF2-40B4-BE49-F238E27FC236}">
                    <a16:creationId xmlns:a16="http://schemas.microsoft.com/office/drawing/2014/main" id="{920C30B3-CB27-84A8-8303-A58D6E5960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-1"/>
                <a:ext cx="9882218" cy="5547332"/>
                <a:chOff x="0" y="0"/>
                <a:chExt cx="9882217" cy="5547330"/>
              </a:xfrm>
            </p:grpSpPr>
            <p:grpSp>
              <p:nvGrpSpPr>
                <p:cNvPr id="64" name="Google Shape;201;p5">
                  <a:extLst>
                    <a:ext uri="{FF2B5EF4-FFF2-40B4-BE49-F238E27FC236}">
                      <a16:creationId xmlns:a16="http://schemas.microsoft.com/office/drawing/2014/main" id="{A260C08D-5ABF-B7E2-DCF3-6505956CA7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0735" y="0"/>
                  <a:ext cx="8080745" cy="5399546"/>
                  <a:chOff x="0" y="0"/>
                  <a:chExt cx="8080744" cy="5399545"/>
                </a:xfrm>
              </p:grpSpPr>
              <p:sp>
                <p:nvSpPr>
                  <p:cNvPr id="72" name="Google Shape;202;p5">
                    <a:extLst>
                      <a:ext uri="{FF2B5EF4-FFF2-40B4-BE49-F238E27FC236}">
                        <a16:creationId xmlns:a16="http://schemas.microsoft.com/office/drawing/2014/main" id="{F5EB2AB7-8755-5308-EDD3-4DD97D6F74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8080744" cy="5399545"/>
                  </a:xfrm>
                  <a:custGeom>
                    <a:avLst/>
                    <a:gdLst>
                      <a:gd name="T0" fmla="*/ 7935590 w 21600"/>
                      <a:gd name="T1" fmla="*/ 5399545 h 21600"/>
                      <a:gd name="T2" fmla="*/ 145154 w 21600"/>
                      <a:gd name="T3" fmla="*/ 5399545 h 21600"/>
                      <a:gd name="T4" fmla="*/ 0 w 21600"/>
                      <a:gd name="T5" fmla="*/ 5257057 h 21600"/>
                      <a:gd name="T6" fmla="*/ 0 w 21600"/>
                      <a:gd name="T7" fmla="*/ 217982 h 21600"/>
                      <a:gd name="T8" fmla="*/ 234566 w 21600"/>
                      <a:gd name="T9" fmla="*/ 0 h 21600"/>
                      <a:gd name="T10" fmla="*/ 7845804 w 21600"/>
                      <a:gd name="T11" fmla="*/ 0 h 21600"/>
                      <a:gd name="T12" fmla="*/ 8080744 w 21600"/>
                      <a:gd name="T13" fmla="*/ 217982 h 21600"/>
                      <a:gd name="T14" fmla="*/ 8080744 w 21600"/>
                      <a:gd name="T15" fmla="*/ 5257057 h 21600"/>
                      <a:gd name="T16" fmla="*/ 7935590 w 21600"/>
                      <a:gd name="T17" fmla="*/ 5399545 h 21600"/>
                      <a:gd name="T18" fmla="*/ 151514 w 21600"/>
                      <a:gd name="T19" fmla="*/ 5380297 h 21600"/>
                      <a:gd name="T20" fmla="*/ 7928856 w 21600"/>
                      <a:gd name="T21" fmla="*/ 5380297 h 21600"/>
                      <a:gd name="T22" fmla="*/ 8060542 w 21600"/>
                      <a:gd name="T23" fmla="*/ 5250808 h 21600"/>
                      <a:gd name="T24" fmla="*/ 8060542 w 21600"/>
                      <a:gd name="T25" fmla="*/ 243729 h 21600"/>
                      <a:gd name="T26" fmla="*/ 7845804 w 21600"/>
                      <a:gd name="T27" fmla="*/ 32747 h 21600"/>
                      <a:gd name="T28" fmla="*/ 234566 w 21600"/>
                      <a:gd name="T29" fmla="*/ 32747 h 21600"/>
                      <a:gd name="T30" fmla="*/ 20202 w 21600"/>
                      <a:gd name="T31" fmla="*/ 243729 h 21600"/>
                      <a:gd name="T32" fmla="*/ 20202 w 21600"/>
                      <a:gd name="T33" fmla="*/ 5250808 h 21600"/>
                      <a:gd name="T34" fmla="*/ 151514 w 21600"/>
                      <a:gd name="T35" fmla="*/ 5380297 h 2160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212" y="21600"/>
                        </a:moveTo>
                        <a:lnTo>
                          <a:pt x="388" y="21600"/>
                        </a:lnTo>
                        <a:cubicBezTo>
                          <a:pt x="193" y="21600"/>
                          <a:pt x="0" y="21316"/>
                          <a:pt x="0" y="21030"/>
                        </a:cubicBezTo>
                        <a:lnTo>
                          <a:pt x="0" y="872"/>
                        </a:lnTo>
                        <a:cubicBezTo>
                          <a:pt x="0" y="390"/>
                          <a:pt x="299" y="0"/>
                          <a:pt x="627" y="0"/>
                        </a:cubicBezTo>
                        <a:lnTo>
                          <a:pt x="20972" y="0"/>
                        </a:lnTo>
                        <a:cubicBezTo>
                          <a:pt x="21299" y="0"/>
                          <a:pt x="21600" y="390"/>
                          <a:pt x="21600" y="872"/>
                        </a:cubicBezTo>
                        <a:lnTo>
                          <a:pt x="21600" y="21030"/>
                        </a:lnTo>
                        <a:cubicBezTo>
                          <a:pt x="21600" y="21316"/>
                          <a:pt x="21409" y="21600"/>
                          <a:pt x="21212" y="21600"/>
                        </a:cubicBezTo>
                        <a:close/>
                        <a:moveTo>
                          <a:pt x="405" y="21523"/>
                        </a:moveTo>
                        <a:lnTo>
                          <a:pt x="21194" y="21523"/>
                        </a:lnTo>
                        <a:cubicBezTo>
                          <a:pt x="21388" y="21523"/>
                          <a:pt x="21546" y="21289"/>
                          <a:pt x="21546" y="21005"/>
                        </a:cubicBezTo>
                        <a:lnTo>
                          <a:pt x="21546" y="975"/>
                        </a:lnTo>
                        <a:cubicBezTo>
                          <a:pt x="21546" y="509"/>
                          <a:pt x="21289" y="131"/>
                          <a:pt x="20972" y="131"/>
                        </a:cubicBezTo>
                        <a:lnTo>
                          <a:pt x="627" y="131"/>
                        </a:lnTo>
                        <a:cubicBezTo>
                          <a:pt x="311" y="131"/>
                          <a:pt x="54" y="509"/>
                          <a:pt x="54" y="975"/>
                        </a:cubicBezTo>
                        <a:lnTo>
                          <a:pt x="54" y="21005"/>
                        </a:lnTo>
                        <a:cubicBezTo>
                          <a:pt x="54" y="21289"/>
                          <a:pt x="212" y="21523"/>
                          <a:pt x="405" y="21523"/>
                        </a:cubicBezTo>
                        <a:close/>
                      </a:path>
                    </a:pathLst>
                  </a:custGeom>
                  <a:solidFill>
                    <a:srgbClr val="696A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Google Shape;203;p5">
                    <a:extLst>
                      <a:ext uri="{FF2B5EF4-FFF2-40B4-BE49-F238E27FC236}">
                        <a16:creationId xmlns:a16="http://schemas.microsoft.com/office/drawing/2014/main" id="{9BE4B9D0-CA84-A74B-EE28-59D81F728F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626" y="17798"/>
                    <a:ext cx="8047488" cy="536394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21600 h 21600"/>
                    </a:gdLst>
                    <a:ahLst/>
                    <a:cxnLst/>
                    <a:rect l="T0" t="T1" r="T2" b="T3"/>
                    <a:pathLst>
                      <a:path w="21600" h="21600" extrusionOk="0">
                        <a:moveTo>
                          <a:pt x="589" y="0"/>
                        </a:moveTo>
                        <a:cubicBezTo>
                          <a:pt x="263" y="0"/>
                          <a:pt x="0" y="389"/>
                          <a:pt x="0" y="869"/>
                        </a:cubicBezTo>
                        <a:lnTo>
                          <a:pt x="0" y="21077"/>
                        </a:lnTo>
                        <a:cubicBezTo>
                          <a:pt x="0" y="21370"/>
                          <a:pt x="157" y="21600"/>
                          <a:pt x="354" y="21600"/>
                        </a:cubicBezTo>
                        <a:lnTo>
                          <a:pt x="21247" y="21600"/>
                        </a:lnTo>
                        <a:cubicBezTo>
                          <a:pt x="21441" y="21600"/>
                          <a:pt x="21600" y="21363"/>
                          <a:pt x="21600" y="21077"/>
                        </a:cubicBezTo>
                        <a:lnTo>
                          <a:pt x="21600" y="869"/>
                        </a:lnTo>
                        <a:cubicBezTo>
                          <a:pt x="21600" y="389"/>
                          <a:pt x="21335" y="0"/>
                          <a:pt x="21013" y="0"/>
                        </a:cubicBezTo>
                        <a:lnTo>
                          <a:pt x="589" y="0"/>
                        </a:lnTo>
                        <a:close/>
                        <a:moveTo>
                          <a:pt x="453" y="857"/>
                        </a:moveTo>
                        <a:lnTo>
                          <a:pt x="21148" y="857"/>
                        </a:lnTo>
                        <a:lnTo>
                          <a:pt x="21148" y="20263"/>
                        </a:lnTo>
                        <a:lnTo>
                          <a:pt x="10802" y="20263"/>
                        </a:lnTo>
                        <a:lnTo>
                          <a:pt x="453" y="20263"/>
                        </a:lnTo>
                        <a:lnTo>
                          <a:pt x="453" y="857"/>
                        </a:lnTo>
                        <a:close/>
                      </a:path>
                    </a:pathLst>
                  </a:custGeom>
                  <a:solidFill>
                    <a:srgbClr val="1F1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Open Sans" panose="020F0502020204030204" pitchFamily="34" charset="0"/>
                        <a:ea typeface="Open Sans" panose="020F0502020204030204" pitchFamily="34" charset="0"/>
                        <a:cs typeface="Open Sans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Open Sans" panose="020F0502020204030204" pitchFamily="34" charset="0"/>
                        <a:ea typeface="Open Sans" panose="020F0502020204030204" pitchFamily="34" charset="0"/>
                        <a:cs typeface="Open Sans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Open Sans" panose="020F0502020204030204" pitchFamily="34" charset="0"/>
                        <a:ea typeface="Open Sans" panose="020F0502020204030204" pitchFamily="34" charset="0"/>
                        <a:cs typeface="Open Sans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 panose="020F0502020204030204" pitchFamily="34" charset="0"/>
                        <a:ea typeface="Open Sans" panose="020F0502020204030204" pitchFamily="34" charset="0"/>
                        <a:cs typeface="Open Sans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 panose="020F0502020204030204" pitchFamily="34" charset="0"/>
                        <a:ea typeface="Open Sans" panose="020F0502020204030204" pitchFamily="34" charset="0"/>
                        <a:cs typeface="Open Sans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 panose="020F0502020204030204" pitchFamily="34" charset="0"/>
                        <a:ea typeface="Open Sans" panose="020F0502020204030204" pitchFamily="34" charset="0"/>
                        <a:cs typeface="Open Sans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 panose="020F0502020204030204" pitchFamily="34" charset="0"/>
                        <a:ea typeface="Open Sans" panose="020F0502020204030204" pitchFamily="34" charset="0"/>
                        <a:cs typeface="Open Sans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 panose="020F0502020204030204" pitchFamily="34" charset="0"/>
                        <a:ea typeface="Open Sans" panose="020F0502020204030204" pitchFamily="34" charset="0"/>
                        <a:cs typeface="Open Sans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 panose="020F0502020204030204" pitchFamily="34" charset="0"/>
                        <a:ea typeface="Open Sans" panose="020F0502020204030204" pitchFamily="34" charset="0"/>
                        <a:cs typeface="Open Sans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93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800">
                        <a:solidFill>
                          <a:srgbClr val="000000"/>
                        </a:solidFill>
                        <a:sym typeface="Arial" panose="020B0604020202020204" pitchFamily="34" charset="0"/>
                      </a:rPr>
                      <a:t> </a:t>
                    </a:r>
                    <a:endParaRPr lang="en-US" altLang="en-US" sz="1800"/>
                  </a:p>
                </p:txBody>
              </p:sp>
              <p:sp>
                <p:nvSpPr>
                  <p:cNvPr id="74" name="Google Shape;204;p5">
                    <a:extLst>
                      <a:ext uri="{FF2B5EF4-FFF2-40B4-BE49-F238E27FC236}">
                        <a16:creationId xmlns:a16="http://schemas.microsoft.com/office/drawing/2014/main" id="{5EA7E5B2-2B82-F5EA-3AA2-3E10F7058B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750" y="45071"/>
                    <a:ext cx="7997242" cy="5150167"/>
                  </a:xfrm>
                  <a:custGeom>
                    <a:avLst/>
                    <a:gdLst>
                      <a:gd name="T0" fmla="*/ 192914 w 21598"/>
                      <a:gd name="T1" fmla="*/ 0 h 21600"/>
                      <a:gd name="T2" fmla="*/ 57763 w 21598"/>
                      <a:gd name="T3" fmla="*/ 55317 h 21600"/>
                      <a:gd name="T4" fmla="*/ 741 w 21598"/>
                      <a:gd name="T5" fmla="*/ 189078 h 21600"/>
                      <a:gd name="T6" fmla="*/ 741 w 21598"/>
                      <a:gd name="T7" fmla="*/ 5058608 h 21600"/>
                      <a:gd name="T8" fmla="*/ 0 w 21598"/>
                      <a:gd name="T9" fmla="*/ 5149213 h 21600"/>
                      <a:gd name="T10" fmla="*/ 132929 w 21598"/>
                      <a:gd name="T11" fmla="*/ 5150167 h 21600"/>
                      <a:gd name="T12" fmla="*/ 7865794 w 21598"/>
                      <a:gd name="T13" fmla="*/ 5150167 h 21600"/>
                      <a:gd name="T14" fmla="*/ 7995761 w 21598"/>
                      <a:gd name="T15" fmla="*/ 5149929 h 21600"/>
                      <a:gd name="T16" fmla="*/ 7997242 w 21598"/>
                      <a:gd name="T17" fmla="*/ 5058608 h 21600"/>
                      <a:gd name="T18" fmla="*/ 7997242 w 21598"/>
                      <a:gd name="T19" fmla="*/ 188124 h 21600"/>
                      <a:gd name="T20" fmla="*/ 7941700 w 21598"/>
                      <a:gd name="T21" fmla="*/ 55078 h 21600"/>
                      <a:gd name="T22" fmla="*/ 7806179 w 21598"/>
                      <a:gd name="T23" fmla="*/ 0 h 21600"/>
                      <a:gd name="T24" fmla="*/ 192914 w 21598"/>
                      <a:gd name="T25" fmla="*/ 0 h 21600"/>
                      <a:gd name="T26" fmla="*/ 144408 w 21598"/>
                      <a:gd name="T27" fmla="*/ 185740 h 21600"/>
                      <a:gd name="T28" fmla="*/ 7855056 w 21598"/>
                      <a:gd name="T29" fmla="*/ 185740 h 21600"/>
                      <a:gd name="T30" fmla="*/ 7855056 w 21598"/>
                      <a:gd name="T31" fmla="*/ 5004722 h 21600"/>
                      <a:gd name="T32" fmla="*/ 4000472 w 21598"/>
                      <a:gd name="T33" fmla="*/ 5004722 h 21600"/>
                      <a:gd name="T34" fmla="*/ 144408 w 21598"/>
                      <a:gd name="T35" fmla="*/ 5004722 h 21600"/>
                      <a:gd name="T36" fmla="*/ 144408 w 21598"/>
                      <a:gd name="T37" fmla="*/ 185740 h 2160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1598" h="21600" extrusionOk="0">
                        <a:moveTo>
                          <a:pt x="521" y="0"/>
                        </a:moveTo>
                        <a:cubicBezTo>
                          <a:pt x="380" y="0"/>
                          <a:pt x="250" y="89"/>
                          <a:pt x="156" y="232"/>
                        </a:cubicBezTo>
                        <a:cubicBezTo>
                          <a:pt x="62" y="376"/>
                          <a:pt x="2" y="574"/>
                          <a:pt x="2" y="793"/>
                        </a:cubicBezTo>
                        <a:lnTo>
                          <a:pt x="2" y="21216"/>
                        </a:lnTo>
                        <a:lnTo>
                          <a:pt x="0" y="21596"/>
                        </a:lnTo>
                        <a:lnTo>
                          <a:pt x="359" y="21600"/>
                        </a:lnTo>
                        <a:lnTo>
                          <a:pt x="21243" y="21600"/>
                        </a:lnTo>
                        <a:lnTo>
                          <a:pt x="21594" y="21599"/>
                        </a:lnTo>
                        <a:lnTo>
                          <a:pt x="21598" y="21216"/>
                        </a:lnTo>
                        <a:lnTo>
                          <a:pt x="21598" y="789"/>
                        </a:lnTo>
                        <a:cubicBezTo>
                          <a:pt x="21600" y="571"/>
                          <a:pt x="21542" y="374"/>
                          <a:pt x="21448" y="231"/>
                        </a:cubicBezTo>
                        <a:cubicBezTo>
                          <a:pt x="21354" y="88"/>
                          <a:pt x="21224" y="0"/>
                          <a:pt x="21082" y="0"/>
                        </a:cubicBezTo>
                        <a:lnTo>
                          <a:pt x="521" y="0"/>
                        </a:lnTo>
                        <a:close/>
                        <a:moveTo>
                          <a:pt x="390" y="779"/>
                        </a:moveTo>
                        <a:lnTo>
                          <a:pt x="21214" y="779"/>
                        </a:lnTo>
                        <a:lnTo>
                          <a:pt x="21214" y="20990"/>
                        </a:lnTo>
                        <a:lnTo>
                          <a:pt x="10804" y="20990"/>
                        </a:lnTo>
                        <a:lnTo>
                          <a:pt x="390" y="20990"/>
                        </a:lnTo>
                        <a:lnTo>
                          <a:pt x="390" y="779"/>
                        </a:lnTo>
                        <a:close/>
                      </a:path>
                    </a:pathLst>
                  </a:custGeom>
                  <a:solidFill>
                    <a:srgbClr val="00010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Google Shape;205;p5">
                    <a:extLst>
                      <a:ext uri="{FF2B5EF4-FFF2-40B4-BE49-F238E27FC236}">
                        <a16:creationId xmlns:a16="http://schemas.microsoft.com/office/drawing/2014/main" id="{E2A6CD84-2C93-9A38-B6E8-538DD49713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73" y="66749"/>
                    <a:ext cx="7940395" cy="5113558"/>
                  </a:xfrm>
                  <a:custGeom>
                    <a:avLst/>
                    <a:gdLst>
                      <a:gd name="T0" fmla="*/ 191543 w 21598"/>
                      <a:gd name="T1" fmla="*/ 0 h 21600"/>
                      <a:gd name="T2" fmla="*/ 57353 w 21598"/>
                      <a:gd name="T3" fmla="*/ 54923 h 21600"/>
                      <a:gd name="T4" fmla="*/ 735 w 21598"/>
                      <a:gd name="T5" fmla="*/ 187734 h 21600"/>
                      <a:gd name="T6" fmla="*/ 735 w 21598"/>
                      <a:gd name="T7" fmla="*/ 5022650 h 21600"/>
                      <a:gd name="T8" fmla="*/ 0 w 21598"/>
                      <a:gd name="T9" fmla="*/ 5112611 h 21600"/>
                      <a:gd name="T10" fmla="*/ 131985 w 21598"/>
                      <a:gd name="T11" fmla="*/ 5113558 h 21600"/>
                      <a:gd name="T12" fmla="*/ 7809881 w 21598"/>
                      <a:gd name="T13" fmla="*/ 5113558 h 21600"/>
                      <a:gd name="T14" fmla="*/ 7938924 w 21598"/>
                      <a:gd name="T15" fmla="*/ 5113321 h 21600"/>
                      <a:gd name="T16" fmla="*/ 7940395 w 21598"/>
                      <a:gd name="T17" fmla="*/ 5022650 h 21600"/>
                      <a:gd name="T18" fmla="*/ 7940395 w 21598"/>
                      <a:gd name="T19" fmla="*/ 186787 h 21600"/>
                      <a:gd name="T20" fmla="*/ 7885248 w 21598"/>
                      <a:gd name="T21" fmla="*/ 54687 h 21600"/>
                      <a:gd name="T22" fmla="*/ 7750690 w 21598"/>
                      <a:gd name="T23" fmla="*/ 0 h 21600"/>
                      <a:gd name="T24" fmla="*/ 191543 w 21598"/>
                      <a:gd name="T25" fmla="*/ 0 h 21600"/>
                      <a:gd name="T26" fmla="*/ 143382 w 21598"/>
                      <a:gd name="T27" fmla="*/ 184420 h 21600"/>
                      <a:gd name="T28" fmla="*/ 7799219 w 21598"/>
                      <a:gd name="T29" fmla="*/ 184420 h 21600"/>
                      <a:gd name="T30" fmla="*/ 7799219 w 21598"/>
                      <a:gd name="T31" fmla="*/ 4969147 h 21600"/>
                      <a:gd name="T32" fmla="*/ 3972036 w 21598"/>
                      <a:gd name="T33" fmla="*/ 4969147 h 21600"/>
                      <a:gd name="T34" fmla="*/ 143382 w 21598"/>
                      <a:gd name="T35" fmla="*/ 4969147 h 21600"/>
                      <a:gd name="T36" fmla="*/ 143382 w 21598"/>
                      <a:gd name="T37" fmla="*/ 184420 h 2160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1598" h="21600" extrusionOk="0">
                        <a:moveTo>
                          <a:pt x="521" y="0"/>
                        </a:moveTo>
                        <a:cubicBezTo>
                          <a:pt x="380" y="0"/>
                          <a:pt x="250" y="89"/>
                          <a:pt x="156" y="232"/>
                        </a:cubicBezTo>
                        <a:cubicBezTo>
                          <a:pt x="61" y="376"/>
                          <a:pt x="2" y="574"/>
                          <a:pt x="2" y="793"/>
                        </a:cubicBezTo>
                        <a:lnTo>
                          <a:pt x="2" y="21216"/>
                        </a:lnTo>
                        <a:lnTo>
                          <a:pt x="0" y="21596"/>
                        </a:lnTo>
                        <a:lnTo>
                          <a:pt x="359" y="21600"/>
                        </a:lnTo>
                        <a:lnTo>
                          <a:pt x="21243" y="21600"/>
                        </a:lnTo>
                        <a:lnTo>
                          <a:pt x="21594" y="21599"/>
                        </a:lnTo>
                        <a:lnTo>
                          <a:pt x="21598" y="21216"/>
                        </a:lnTo>
                        <a:lnTo>
                          <a:pt x="21598" y="789"/>
                        </a:lnTo>
                        <a:cubicBezTo>
                          <a:pt x="21600" y="571"/>
                          <a:pt x="21542" y="374"/>
                          <a:pt x="21448" y="231"/>
                        </a:cubicBezTo>
                        <a:cubicBezTo>
                          <a:pt x="21354" y="88"/>
                          <a:pt x="21224" y="0"/>
                          <a:pt x="21082" y="0"/>
                        </a:cubicBezTo>
                        <a:lnTo>
                          <a:pt x="521" y="0"/>
                        </a:lnTo>
                        <a:close/>
                        <a:moveTo>
                          <a:pt x="390" y="779"/>
                        </a:moveTo>
                        <a:lnTo>
                          <a:pt x="21214" y="779"/>
                        </a:lnTo>
                        <a:lnTo>
                          <a:pt x="21214" y="20990"/>
                        </a:lnTo>
                        <a:lnTo>
                          <a:pt x="10804" y="20990"/>
                        </a:lnTo>
                        <a:lnTo>
                          <a:pt x="390" y="20990"/>
                        </a:lnTo>
                        <a:lnTo>
                          <a:pt x="390" y="779"/>
                        </a:lnTo>
                        <a:close/>
                      </a:path>
                    </a:pathLst>
                  </a:custGeom>
                  <a:solidFill>
                    <a:srgbClr val="00010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6" name="Google Shape;206;p5">
                    <a:extLst>
                      <a:ext uri="{FF2B5EF4-FFF2-40B4-BE49-F238E27FC236}">
                        <a16:creationId xmlns:a16="http://schemas.microsoft.com/office/drawing/2014/main" id="{C77413EB-5241-9E1A-ACD8-1AB1BCE881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08816" y="94575"/>
                    <a:ext cx="63113" cy="62115"/>
                    <a:chOff x="0" y="0"/>
                    <a:chExt cx="63111" cy="62113"/>
                  </a:xfrm>
                </p:grpSpPr>
                <p:sp>
                  <p:nvSpPr>
                    <p:cNvPr id="77" name="Google Shape;207;p5">
                      <a:extLst>
                        <a:ext uri="{FF2B5EF4-FFF2-40B4-BE49-F238E27FC236}">
                          <a16:creationId xmlns:a16="http://schemas.microsoft.com/office/drawing/2014/main" id="{17F5428A-8EE5-FB3F-C09A-FED563A8D9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63111" cy="62113"/>
                    </a:xfrm>
                    <a:custGeom>
                      <a:avLst/>
                      <a:gdLst>
                        <a:gd name="T0" fmla="*/ 63111 w 21600"/>
                        <a:gd name="T1" fmla="*/ 30749 h 21600"/>
                        <a:gd name="T2" fmla="*/ 58693 w 21600"/>
                        <a:gd name="T3" fmla="*/ 46125 h 21600"/>
                        <a:gd name="T4" fmla="*/ 47964 w 21600"/>
                        <a:gd name="T5" fmla="*/ 57808 h 21600"/>
                        <a:gd name="T6" fmla="*/ 32187 w 21600"/>
                        <a:gd name="T7" fmla="*/ 62113 h 21600"/>
                        <a:gd name="T8" fmla="*/ 16409 w 21600"/>
                        <a:gd name="T9" fmla="*/ 57808 h 21600"/>
                        <a:gd name="T10" fmla="*/ 4418 w 21600"/>
                        <a:gd name="T11" fmla="*/ 46125 h 21600"/>
                        <a:gd name="T12" fmla="*/ 0 w 21600"/>
                        <a:gd name="T13" fmla="*/ 30749 h 21600"/>
                        <a:gd name="T14" fmla="*/ 4418 w 21600"/>
                        <a:gd name="T15" fmla="*/ 15376 h 21600"/>
                        <a:gd name="T16" fmla="*/ 16409 w 21600"/>
                        <a:gd name="T17" fmla="*/ 4305 h 21600"/>
                        <a:gd name="T18" fmla="*/ 32187 w 21600"/>
                        <a:gd name="T19" fmla="*/ 0 h 21600"/>
                        <a:gd name="T20" fmla="*/ 47964 w 21600"/>
                        <a:gd name="T21" fmla="*/ 4305 h 21600"/>
                        <a:gd name="T22" fmla="*/ 58693 w 21600"/>
                        <a:gd name="T23" fmla="*/ 15376 h 21600"/>
                        <a:gd name="T24" fmla="*/ 63111 w 21600"/>
                        <a:gd name="T25" fmla="*/ 30749 h 2160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21600" y="10693"/>
                          </a:moveTo>
                          <a:cubicBezTo>
                            <a:pt x="21600" y="12618"/>
                            <a:pt x="21168" y="14329"/>
                            <a:pt x="20088" y="16040"/>
                          </a:cubicBezTo>
                          <a:cubicBezTo>
                            <a:pt x="19224" y="17750"/>
                            <a:pt x="18144" y="19034"/>
                            <a:pt x="16416" y="20103"/>
                          </a:cubicBezTo>
                          <a:cubicBezTo>
                            <a:pt x="14472" y="20958"/>
                            <a:pt x="12960" y="21600"/>
                            <a:pt x="11016" y="21600"/>
                          </a:cubicBezTo>
                          <a:cubicBezTo>
                            <a:pt x="9072" y="21600"/>
                            <a:pt x="7344" y="20958"/>
                            <a:pt x="5616" y="20103"/>
                          </a:cubicBezTo>
                          <a:cubicBezTo>
                            <a:pt x="3672" y="19034"/>
                            <a:pt x="2376" y="17750"/>
                            <a:pt x="1512" y="16040"/>
                          </a:cubicBezTo>
                          <a:cubicBezTo>
                            <a:pt x="432" y="14329"/>
                            <a:pt x="0" y="12618"/>
                            <a:pt x="0" y="10693"/>
                          </a:cubicBezTo>
                          <a:cubicBezTo>
                            <a:pt x="0" y="8768"/>
                            <a:pt x="432" y="7057"/>
                            <a:pt x="1512" y="5347"/>
                          </a:cubicBezTo>
                          <a:cubicBezTo>
                            <a:pt x="2376" y="3636"/>
                            <a:pt x="3672" y="2352"/>
                            <a:pt x="5616" y="1497"/>
                          </a:cubicBezTo>
                          <a:cubicBezTo>
                            <a:pt x="7344" y="428"/>
                            <a:pt x="9072" y="0"/>
                            <a:pt x="11016" y="0"/>
                          </a:cubicBezTo>
                          <a:cubicBezTo>
                            <a:pt x="12960" y="0"/>
                            <a:pt x="14472" y="428"/>
                            <a:pt x="16416" y="1497"/>
                          </a:cubicBezTo>
                          <a:cubicBezTo>
                            <a:pt x="18144" y="2352"/>
                            <a:pt x="19224" y="3636"/>
                            <a:pt x="20088" y="5347"/>
                          </a:cubicBezTo>
                          <a:cubicBezTo>
                            <a:pt x="21168" y="7057"/>
                            <a:pt x="21600" y="8768"/>
                            <a:pt x="21600" y="10693"/>
                          </a:cubicBezTo>
                        </a:path>
                      </a:pathLst>
                    </a:custGeom>
                    <a:solidFill>
                      <a:srgbClr val="3333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00" tIns="45700" rIns="45700" bIns="4570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Google Shape;208;p5">
                      <a:extLst>
                        <a:ext uri="{FF2B5EF4-FFF2-40B4-BE49-F238E27FC236}">
                          <a16:creationId xmlns:a16="http://schemas.microsoft.com/office/drawing/2014/main" id="{469BC401-3EEF-4C8F-1604-E4E4B5D916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0" y="10531"/>
                      <a:ext cx="49254" cy="47287"/>
                    </a:xfrm>
                    <a:custGeom>
                      <a:avLst/>
                      <a:gdLst>
                        <a:gd name="T0" fmla="*/ 0 w 21600"/>
                        <a:gd name="T1" fmla="*/ 27776 h 21076"/>
                        <a:gd name="T2" fmla="*/ 1895 w 21600"/>
                        <a:gd name="T3" fmla="*/ 37218 h 21076"/>
                        <a:gd name="T4" fmla="*/ 22732 w 21600"/>
                        <a:gd name="T5" fmla="*/ 47287 h 21076"/>
                        <a:gd name="T6" fmla="*/ 49254 w 21600"/>
                        <a:gd name="T7" fmla="*/ 22742 h 21076"/>
                        <a:gd name="T8" fmla="*/ 35994 w 21600"/>
                        <a:gd name="T9" fmla="*/ 83 h 21076"/>
                        <a:gd name="T10" fmla="*/ 30941 w 21600"/>
                        <a:gd name="T11" fmla="*/ 83 h 21076"/>
                        <a:gd name="T12" fmla="*/ 0 w 21600"/>
                        <a:gd name="T13" fmla="*/ 27776 h 2107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1600" h="21076" extrusionOk="0">
                          <a:moveTo>
                            <a:pt x="0" y="12380"/>
                          </a:moveTo>
                          <a:cubicBezTo>
                            <a:pt x="0" y="13502"/>
                            <a:pt x="0" y="14624"/>
                            <a:pt x="831" y="16588"/>
                          </a:cubicBezTo>
                          <a:cubicBezTo>
                            <a:pt x="3046" y="19393"/>
                            <a:pt x="6646" y="21076"/>
                            <a:pt x="9969" y="21076"/>
                          </a:cubicBezTo>
                          <a:cubicBezTo>
                            <a:pt x="16338" y="21076"/>
                            <a:pt x="21600" y="16027"/>
                            <a:pt x="21600" y="10136"/>
                          </a:cubicBezTo>
                          <a:cubicBezTo>
                            <a:pt x="21600" y="5928"/>
                            <a:pt x="19385" y="1720"/>
                            <a:pt x="15785" y="37"/>
                          </a:cubicBezTo>
                          <a:cubicBezTo>
                            <a:pt x="15231" y="37"/>
                            <a:pt x="14123" y="37"/>
                            <a:pt x="13569" y="37"/>
                          </a:cubicBezTo>
                          <a:cubicBezTo>
                            <a:pt x="5815" y="-524"/>
                            <a:pt x="0" y="5367"/>
                            <a:pt x="0" y="12380"/>
                          </a:cubicBezTo>
                        </a:path>
                      </a:pathLst>
                    </a:custGeom>
                    <a:solidFill>
                      <a:srgbClr val="0E0D0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00" tIns="45700" rIns="45700" bIns="4570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5" name="Google Shape;209;p5">
                  <a:extLst>
                    <a:ext uri="{FF2B5EF4-FFF2-40B4-BE49-F238E27FC236}">
                      <a16:creationId xmlns:a16="http://schemas.microsoft.com/office/drawing/2014/main" id="{74F5A12E-CBFE-6B76-FB43-7B426D979C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5363802"/>
                  <a:ext cx="9882217" cy="183528"/>
                  <a:chOff x="0" y="0"/>
                  <a:chExt cx="9882216" cy="183526"/>
                </a:xfrm>
              </p:grpSpPr>
              <p:sp>
                <p:nvSpPr>
                  <p:cNvPr id="66" name="Google Shape;210;p5">
                    <a:extLst>
                      <a:ext uri="{FF2B5EF4-FFF2-40B4-BE49-F238E27FC236}">
                        <a16:creationId xmlns:a16="http://schemas.microsoft.com/office/drawing/2014/main" id="{B11692FC-18A3-C672-EA94-396A37BBA8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36" y="122312"/>
                    <a:ext cx="9877792" cy="61214"/>
                  </a:xfrm>
                  <a:custGeom>
                    <a:avLst/>
                    <a:gdLst>
                      <a:gd name="T0" fmla="*/ 0 w 21598"/>
                      <a:gd name="T1" fmla="*/ 0 h 21600"/>
                      <a:gd name="T2" fmla="*/ 21598 w 21598"/>
                      <a:gd name="T3" fmla="*/ 21600 h 21600"/>
                    </a:gdLst>
                    <a:ahLst/>
                    <a:cxnLst/>
                    <a:rect l="T0" t="T1" r="T2" b="T3"/>
                    <a:pathLst>
                      <a:path w="21598" h="21600" extrusionOk="0">
                        <a:moveTo>
                          <a:pt x="20352" y="21600"/>
                        </a:moveTo>
                        <a:cubicBezTo>
                          <a:pt x="13789" y="21600"/>
                          <a:pt x="7801" y="21600"/>
                          <a:pt x="1239" y="21600"/>
                        </a:cubicBezTo>
                        <a:cubicBezTo>
                          <a:pt x="815" y="17280"/>
                          <a:pt x="193" y="5451"/>
                          <a:pt x="3" y="720"/>
                        </a:cubicBezTo>
                        <a:cubicBezTo>
                          <a:pt x="-1" y="720"/>
                          <a:pt x="-1" y="0"/>
                          <a:pt x="3" y="0"/>
                        </a:cubicBezTo>
                        <a:cubicBezTo>
                          <a:pt x="7200" y="0"/>
                          <a:pt x="14398" y="0"/>
                          <a:pt x="21596" y="0"/>
                        </a:cubicBezTo>
                        <a:cubicBezTo>
                          <a:pt x="21599" y="0"/>
                          <a:pt x="21599" y="411"/>
                          <a:pt x="21596" y="720"/>
                        </a:cubicBezTo>
                        <a:cubicBezTo>
                          <a:pt x="21510" y="4114"/>
                          <a:pt x="20891" y="19851"/>
                          <a:pt x="20352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3B4142"/>
                      </a:gs>
                      <a:gs pos="18806">
                        <a:srgbClr val="63686B"/>
                      </a:gs>
                      <a:gs pos="35320">
                        <a:srgbClr val="8B8F93"/>
                      </a:gs>
                      <a:gs pos="54082">
                        <a:srgbClr val="9A9DA2"/>
                      </a:gs>
                      <a:gs pos="83485">
                        <a:srgbClr val="A9ACB0"/>
                      </a:gs>
                      <a:gs pos="100000">
                        <a:srgbClr val="464847"/>
                      </a:gs>
                    </a:gsLst>
                    <a:lin ang="162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Open Sans" panose="020F0502020204030204" pitchFamily="34" charset="0"/>
                        <a:ea typeface="Open Sans" panose="020F0502020204030204" pitchFamily="34" charset="0"/>
                        <a:cs typeface="Open Sans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Open Sans" panose="020F0502020204030204" pitchFamily="34" charset="0"/>
                        <a:ea typeface="Open Sans" panose="020F0502020204030204" pitchFamily="34" charset="0"/>
                        <a:cs typeface="Open Sans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Open Sans" panose="020F0502020204030204" pitchFamily="34" charset="0"/>
                        <a:ea typeface="Open Sans" panose="020F0502020204030204" pitchFamily="34" charset="0"/>
                        <a:cs typeface="Open Sans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 panose="020F0502020204030204" pitchFamily="34" charset="0"/>
                        <a:ea typeface="Open Sans" panose="020F0502020204030204" pitchFamily="34" charset="0"/>
                        <a:cs typeface="Open Sans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 panose="020F0502020204030204" pitchFamily="34" charset="0"/>
                        <a:ea typeface="Open Sans" panose="020F0502020204030204" pitchFamily="34" charset="0"/>
                        <a:cs typeface="Open Sans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 panose="020F0502020204030204" pitchFamily="34" charset="0"/>
                        <a:ea typeface="Open Sans" panose="020F0502020204030204" pitchFamily="34" charset="0"/>
                        <a:cs typeface="Open Sans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 panose="020F0502020204030204" pitchFamily="34" charset="0"/>
                        <a:ea typeface="Open Sans" panose="020F0502020204030204" pitchFamily="34" charset="0"/>
                        <a:cs typeface="Open Sans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 panose="020F0502020204030204" pitchFamily="34" charset="0"/>
                        <a:ea typeface="Open Sans" panose="020F0502020204030204" pitchFamily="34" charset="0"/>
                        <a:cs typeface="Open Sans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Open Sans" panose="020F0502020204030204" pitchFamily="34" charset="0"/>
                        <a:ea typeface="Open Sans" panose="020F0502020204030204" pitchFamily="34" charset="0"/>
                        <a:cs typeface="Open Sans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93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800">
                        <a:solidFill>
                          <a:srgbClr val="000000"/>
                        </a:solidFill>
                        <a:sym typeface="Arial" panose="020B0604020202020204" pitchFamily="34" charset="0"/>
                      </a:rPr>
                      <a:t> </a:t>
                    </a:r>
                    <a:endParaRPr lang="en-US" altLang="en-US" sz="1800"/>
                  </a:p>
                </p:txBody>
              </p:sp>
              <p:grpSp>
                <p:nvGrpSpPr>
                  <p:cNvPr id="68" name="Google Shape;211;p5">
                    <a:extLst>
                      <a:ext uri="{FF2B5EF4-FFF2-40B4-BE49-F238E27FC236}">
                        <a16:creationId xmlns:a16="http://schemas.microsoft.com/office/drawing/2014/main" id="{76088B30-54C5-EB8E-ABBC-00D5F51304B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9882216" cy="125934"/>
                    <a:chOff x="0" y="0"/>
                    <a:chExt cx="9882215" cy="125933"/>
                  </a:xfrm>
                </p:grpSpPr>
                <p:sp>
                  <p:nvSpPr>
                    <p:cNvPr id="70" name="Google Shape;212;p5">
                      <a:extLst>
                        <a:ext uri="{FF2B5EF4-FFF2-40B4-BE49-F238E27FC236}">
                          <a16:creationId xmlns:a16="http://schemas.microsoft.com/office/drawing/2014/main" id="{DCACDC36-9075-654C-265C-09FC5E98EBB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4943846" cy="125933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464847"/>
                        </a:gs>
                        <a:gs pos="1077">
                          <a:srgbClr val="3B4142"/>
                        </a:gs>
                        <a:gs pos="1414">
                          <a:srgbClr val="727679"/>
                        </a:gs>
                        <a:gs pos="1675">
                          <a:srgbClr val="A9ACB0"/>
                        </a:gs>
                        <a:gs pos="3442">
                          <a:srgbClr val="787B80"/>
                        </a:gs>
                        <a:gs pos="5318">
                          <a:srgbClr val="484B4F"/>
                        </a:gs>
                        <a:gs pos="13483">
                          <a:srgbClr val="5C5E63"/>
                        </a:gs>
                        <a:gs pos="20451">
                          <a:srgbClr val="717276"/>
                        </a:gs>
                        <a:gs pos="38329">
                          <a:srgbClr val="818287"/>
                        </a:gs>
                        <a:gs pos="62244">
                          <a:srgbClr val="929397"/>
                        </a:gs>
                        <a:gs pos="100000">
                          <a:srgbClr val="929397"/>
                        </a:gs>
                      </a:gsLst>
                      <a:lin ang="0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50800" tIns="50800" rIns="50800" bIns="50800" anchor="ctr"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Open Sans" panose="020F0502020204030204" pitchFamily="34" charset="0"/>
                          <a:ea typeface="Open Sans" panose="020F0502020204030204" pitchFamily="34" charset="0"/>
                          <a:cs typeface="Open Sans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Open Sans" panose="020F0502020204030204" pitchFamily="34" charset="0"/>
                          <a:ea typeface="Open Sans" panose="020F0502020204030204" pitchFamily="34" charset="0"/>
                          <a:cs typeface="Open Sans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Open Sans" panose="020F0502020204030204" pitchFamily="34" charset="0"/>
                          <a:ea typeface="Open Sans" panose="020F0502020204030204" pitchFamily="34" charset="0"/>
                          <a:cs typeface="Open Sans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Open Sans" panose="020F0502020204030204" pitchFamily="34" charset="0"/>
                          <a:ea typeface="Open Sans" panose="020F0502020204030204" pitchFamily="34" charset="0"/>
                          <a:cs typeface="Open Sans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Open Sans" panose="020F0502020204030204" pitchFamily="34" charset="0"/>
                          <a:ea typeface="Open Sans" panose="020F0502020204030204" pitchFamily="34" charset="0"/>
                          <a:cs typeface="Open Sans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Open Sans" panose="020F0502020204030204" pitchFamily="34" charset="0"/>
                          <a:ea typeface="Open Sans" panose="020F0502020204030204" pitchFamily="34" charset="0"/>
                          <a:cs typeface="Open Sans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Open Sans" panose="020F0502020204030204" pitchFamily="34" charset="0"/>
                          <a:ea typeface="Open Sans" panose="020F0502020204030204" pitchFamily="34" charset="0"/>
                          <a:cs typeface="Open Sans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Open Sans" panose="020F0502020204030204" pitchFamily="34" charset="0"/>
                          <a:ea typeface="Open Sans" panose="020F0502020204030204" pitchFamily="34" charset="0"/>
                          <a:cs typeface="Open Sans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Open Sans" panose="020F0502020204030204" pitchFamily="34" charset="0"/>
                          <a:ea typeface="Open Sans" panose="020F0502020204030204" pitchFamily="34" charset="0"/>
                          <a:cs typeface="Open Sans" panose="020F050202020403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2400">
                          <a:solidFill>
                            <a:srgbClr val="FFFFFF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Light" panose="02000403000000020004" pitchFamily="2" charset="0"/>
                          <a:sym typeface="Helvetica Neue Light" panose="02000403000000020004" pitchFamily="2" charset="0"/>
                        </a:rPr>
                        <a:t> </a:t>
                      </a:r>
                      <a:endParaRPr lang="en-US" altLang="en-US" sz="1800"/>
                    </a:p>
                  </p:txBody>
                </p:sp>
                <p:sp>
                  <p:nvSpPr>
                    <p:cNvPr id="71" name="Google Shape;213;p5">
                      <a:extLst>
                        <a:ext uri="{FF2B5EF4-FFF2-40B4-BE49-F238E27FC236}">
                          <a16:creationId xmlns:a16="http://schemas.microsoft.com/office/drawing/2014/main" id="{F47C1A02-CBCD-DF6B-B2B0-DCC3243C344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8369" y="0"/>
                      <a:ext cx="4943846" cy="125933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464847"/>
                        </a:gs>
                        <a:gs pos="1077">
                          <a:srgbClr val="3B4142"/>
                        </a:gs>
                        <a:gs pos="1414">
                          <a:srgbClr val="727679"/>
                        </a:gs>
                        <a:gs pos="1675">
                          <a:srgbClr val="A9ACB0"/>
                        </a:gs>
                        <a:gs pos="3442">
                          <a:srgbClr val="787B80"/>
                        </a:gs>
                        <a:gs pos="5318">
                          <a:srgbClr val="484B4F"/>
                        </a:gs>
                        <a:gs pos="13483">
                          <a:srgbClr val="5C5E63"/>
                        </a:gs>
                        <a:gs pos="20451">
                          <a:srgbClr val="717276"/>
                        </a:gs>
                        <a:gs pos="38329">
                          <a:srgbClr val="818287"/>
                        </a:gs>
                        <a:gs pos="62244">
                          <a:srgbClr val="929397"/>
                        </a:gs>
                        <a:gs pos="100000">
                          <a:srgbClr val="929397"/>
                        </a:gs>
                      </a:gsLst>
                      <a:lin ang="10800000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50800" tIns="50800" rIns="50800" bIns="50800" anchor="ctr"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Open Sans" panose="020F0502020204030204" pitchFamily="34" charset="0"/>
                          <a:ea typeface="Open Sans" panose="020F0502020204030204" pitchFamily="34" charset="0"/>
                          <a:cs typeface="Open Sans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Open Sans" panose="020F0502020204030204" pitchFamily="34" charset="0"/>
                          <a:ea typeface="Open Sans" panose="020F0502020204030204" pitchFamily="34" charset="0"/>
                          <a:cs typeface="Open Sans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Open Sans" panose="020F0502020204030204" pitchFamily="34" charset="0"/>
                          <a:ea typeface="Open Sans" panose="020F0502020204030204" pitchFamily="34" charset="0"/>
                          <a:cs typeface="Open Sans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Open Sans" panose="020F0502020204030204" pitchFamily="34" charset="0"/>
                          <a:ea typeface="Open Sans" panose="020F0502020204030204" pitchFamily="34" charset="0"/>
                          <a:cs typeface="Open Sans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Open Sans" panose="020F0502020204030204" pitchFamily="34" charset="0"/>
                          <a:ea typeface="Open Sans" panose="020F0502020204030204" pitchFamily="34" charset="0"/>
                          <a:cs typeface="Open Sans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Open Sans" panose="020F0502020204030204" pitchFamily="34" charset="0"/>
                          <a:ea typeface="Open Sans" panose="020F0502020204030204" pitchFamily="34" charset="0"/>
                          <a:cs typeface="Open Sans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Open Sans" panose="020F0502020204030204" pitchFamily="34" charset="0"/>
                          <a:ea typeface="Open Sans" panose="020F0502020204030204" pitchFamily="34" charset="0"/>
                          <a:cs typeface="Open Sans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Open Sans" panose="020F0502020204030204" pitchFamily="34" charset="0"/>
                          <a:ea typeface="Open Sans" panose="020F0502020204030204" pitchFamily="34" charset="0"/>
                          <a:cs typeface="Open Sans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Open Sans" panose="020F0502020204030204" pitchFamily="34" charset="0"/>
                          <a:ea typeface="Open Sans" panose="020F0502020204030204" pitchFamily="34" charset="0"/>
                          <a:cs typeface="Open Sans" panose="020F050202020403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2400">
                          <a:solidFill>
                            <a:srgbClr val="FFFFFF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Light" panose="02000403000000020004" pitchFamily="2" charset="0"/>
                          <a:sym typeface="Helvetica Neue Light" panose="02000403000000020004" pitchFamily="2" charset="0"/>
                        </a:rPr>
                        <a:t> </a:t>
                      </a:r>
                      <a:endParaRPr lang="en-US" altLang="en-US" sz="1800"/>
                    </a:p>
                  </p:txBody>
                </p:sp>
              </p:grpSp>
              <p:sp>
                <p:nvSpPr>
                  <p:cNvPr id="69" name="Google Shape;214;p5">
                    <a:extLst>
                      <a:ext uri="{FF2B5EF4-FFF2-40B4-BE49-F238E27FC236}">
                        <a16:creationId xmlns:a16="http://schemas.microsoft.com/office/drawing/2014/main" id="{3C146CBE-630C-BFB1-E72F-3CC86E8158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69383" y="1604"/>
                    <a:ext cx="1343497" cy="7847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39235 h 21600"/>
                      <a:gd name="T4" fmla="*/ 51501 w 21600"/>
                      <a:gd name="T5" fmla="*/ 78470 h 21600"/>
                      <a:gd name="T6" fmla="*/ 1291996 w 21600"/>
                      <a:gd name="T7" fmla="*/ 78470 h 21600"/>
                      <a:gd name="T8" fmla="*/ 1343497 w 21600"/>
                      <a:gd name="T9" fmla="*/ 39235 h 21600"/>
                      <a:gd name="T10" fmla="*/ 1343497 w 21600"/>
                      <a:gd name="T11" fmla="*/ 0 h 21600"/>
                      <a:gd name="T12" fmla="*/ 0 w 21600"/>
                      <a:gd name="T13" fmla="*/ 0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0" y="10800"/>
                        </a:lnTo>
                        <a:cubicBezTo>
                          <a:pt x="0" y="16971"/>
                          <a:pt x="384" y="21600"/>
                          <a:pt x="828" y="21600"/>
                        </a:cubicBezTo>
                        <a:lnTo>
                          <a:pt x="20772" y="21600"/>
                        </a:lnTo>
                        <a:cubicBezTo>
                          <a:pt x="21236" y="21600"/>
                          <a:pt x="21600" y="16971"/>
                          <a:pt x="21600" y="10800"/>
                        </a:cubicBezTo>
                        <a:lnTo>
                          <a:pt x="21600" y="0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4282B"/>
                      </a:gs>
                      <a:gs pos="3819">
                        <a:srgbClr val="46494C"/>
                      </a:gs>
                      <a:gs pos="9344">
                        <a:srgbClr val="696A6D"/>
                      </a:gs>
                      <a:gs pos="49866">
                        <a:srgbClr val="727376"/>
                      </a:gs>
                      <a:gs pos="92717">
                        <a:srgbClr val="696A6D"/>
                      </a:gs>
                      <a:gs pos="100000">
                        <a:srgbClr val="24282B"/>
                      </a:gs>
                    </a:gsLst>
                    <a:lin ang="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/>
                  <a:p>
                    <a:endParaRPr lang="en-US"/>
                  </a:p>
                </p:txBody>
              </p:sp>
            </p:grpSp>
          </p:grpSp>
        </p:grpSp>
        <p:pic>
          <p:nvPicPr>
            <p:cNvPr id="61" name="Google Shape;221;p5">
              <a:extLst>
                <a:ext uri="{FF2B5EF4-FFF2-40B4-BE49-F238E27FC236}">
                  <a16:creationId xmlns:a16="http://schemas.microsoft.com/office/drawing/2014/main" id="{A5D1ADB1-FC8F-F5C6-4173-0C6C94821B5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742"/>
            <a:stretch>
              <a:fillRect/>
            </a:stretch>
          </p:blipFill>
          <p:spPr bwMode="auto">
            <a:xfrm>
              <a:off x="5419725" y="3379788"/>
              <a:ext cx="2319338" cy="148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2C3F278-D83E-C076-3BE0-491CF97CB27A}"/>
              </a:ext>
            </a:extLst>
          </p:cNvPr>
          <p:cNvGrpSpPr/>
          <p:nvPr/>
        </p:nvGrpSpPr>
        <p:grpSpPr>
          <a:xfrm>
            <a:off x="3213190" y="2281690"/>
            <a:ext cx="1733550" cy="2338388"/>
            <a:chOff x="2857500" y="2917825"/>
            <a:chExt cx="1733550" cy="2338388"/>
          </a:xfrm>
        </p:grpSpPr>
        <p:pic>
          <p:nvPicPr>
            <p:cNvPr id="81" name="Google Shape;220;p5">
              <a:extLst>
                <a:ext uri="{FF2B5EF4-FFF2-40B4-BE49-F238E27FC236}">
                  <a16:creationId xmlns:a16="http://schemas.microsoft.com/office/drawing/2014/main" id="{6809373B-DBF5-94BC-7136-9ACF51E1A3E7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809" y="3008908"/>
              <a:ext cx="1605829" cy="2148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" name="Google Shape;170;p5">
              <a:extLst>
                <a:ext uri="{FF2B5EF4-FFF2-40B4-BE49-F238E27FC236}">
                  <a16:creationId xmlns:a16="http://schemas.microsoft.com/office/drawing/2014/main" id="{E8FE5530-378B-F117-13B4-AC9A91A70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500" y="2917825"/>
              <a:ext cx="1733550" cy="2338388"/>
              <a:chOff x="0" y="-2"/>
              <a:chExt cx="3726876" cy="5160229"/>
            </a:xfrm>
          </p:grpSpPr>
          <p:grpSp>
            <p:nvGrpSpPr>
              <p:cNvPr id="84" name="Google Shape;171;p5">
                <a:extLst>
                  <a:ext uri="{FF2B5EF4-FFF2-40B4-BE49-F238E27FC236}">
                    <a16:creationId xmlns:a16="http://schemas.microsoft.com/office/drawing/2014/main" id="{1A2A4452-509D-5F84-72CF-BF2DDDD5FD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8411" y="-2"/>
                <a:ext cx="538465" cy="851135"/>
                <a:chOff x="-2" y="-2"/>
                <a:chExt cx="538463" cy="851134"/>
              </a:xfrm>
            </p:grpSpPr>
            <p:grpSp>
              <p:nvGrpSpPr>
                <p:cNvPr id="92" name="Google Shape;172;p5">
                  <a:extLst>
                    <a:ext uri="{FF2B5EF4-FFF2-40B4-BE49-F238E27FC236}">
                      <a16:creationId xmlns:a16="http://schemas.microsoft.com/office/drawing/2014/main" id="{62FCDBAA-A111-022B-AAD1-1B67117145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 flipH="1">
                  <a:off x="427307" y="739978"/>
                  <a:ext cx="202181" cy="20128"/>
                  <a:chOff x="-1" y="0"/>
                  <a:chExt cx="202179" cy="20126"/>
                </a:xfrm>
              </p:grpSpPr>
              <p:sp>
                <p:nvSpPr>
                  <p:cNvPr id="109" name="Google Shape;173;p5">
                    <a:extLst>
                      <a:ext uri="{FF2B5EF4-FFF2-40B4-BE49-F238E27FC236}">
                        <a16:creationId xmlns:a16="http://schemas.microsoft.com/office/drawing/2014/main" id="{EBEC3DB6-366C-8484-4668-5072639E1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91742" y="-91147"/>
                    <a:ext cx="18879" cy="201173"/>
                  </a:xfrm>
                  <a:custGeom>
                    <a:avLst/>
                    <a:gdLst>
                      <a:gd name="T0" fmla="*/ 12215 w 21600"/>
                      <a:gd name="T1" fmla="*/ 201173 h 21600"/>
                      <a:gd name="T2" fmla="*/ 0 w 21600"/>
                      <a:gd name="T3" fmla="*/ 201173 h 21600"/>
                      <a:gd name="T4" fmla="*/ 0 w 21600"/>
                      <a:gd name="T5" fmla="*/ 0 h 21600"/>
                      <a:gd name="T6" fmla="*/ 12215 w 21600"/>
                      <a:gd name="T7" fmla="*/ 0 h 21600"/>
                      <a:gd name="T8" fmla="*/ 18879 w 21600"/>
                      <a:gd name="T9" fmla="*/ 6808 h 21600"/>
                      <a:gd name="T10" fmla="*/ 18879 w 21600"/>
                      <a:gd name="T11" fmla="*/ 194365 h 21600"/>
                      <a:gd name="T12" fmla="*/ 12215 w 21600"/>
                      <a:gd name="T13" fmla="*/ 201173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3976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13976" y="0"/>
                        </a:lnTo>
                        <a:cubicBezTo>
                          <a:pt x="18106" y="0"/>
                          <a:pt x="21600" y="349"/>
                          <a:pt x="21600" y="731"/>
                        </a:cubicBezTo>
                        <a:lnTo>
                          <a:pt x="21600" y="20869"/>
                        </a:lnTo>
                        <a:cubicBezTo>
                          <a:pt x="21600" y="21251"/>
                          <a:pt x="18106" y="21600"/>
                          <a:pt x="13976" y="21600"/>
                        </a:cubicBezTo>
                      </a:path>
                    </a:pathLst>
                  </a:custGeom>
                  <a:solidFill>
                    <a:srgbClr val="4242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Google Shape;174;p5">
                    <a:extLst>
                      <a:ext uri="{FF2B5EF4-FFF2-40B4-BE49-F238E27FC236}">
                        <a16:creationId xmlns:a16="http://schemas.microsoft.com/office/drawing/2014/main" id="{17D643B9-0A81-9E2A-E50B-FACF9EA0ED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91036" y="-91017"/>
                    <a:ext cx="20105" cy="202179"/>
                  </a:xfrm>
                  <a:custGeom>
                    <a:avLst/>
                    <a:gdLst>
                      <a:gd name="T0" fmla="*/ 13009 w 21600"/>
                      <a:gd name="T1" fmla="*/ 202179 h 21600"/>
                      <a:gd name="T2" fmla="*/ 0 w 21600"/>
                      <a:gd name="T3" fmla="*/ 202179 h 21600"/>
                      <a:gd name="T4" fmla="*/ 0 w 21600"/>
                      <a:gd name="T5" fmla="*/ 0 h 21600"/>
                      <a:gd name="T6" fmla="*/ 13009 w 21600"/>
                      <a:gd name="T7" fmla="*/ 0 h 21600"/>
                      <a:gd name="T8" fmla="*/ 20105 w 21600"/>
                      <a:gd name="T9" fmla="*/ 6842 h 21600"/>
                      <a:gd name="T10" fmla="*/ 20105 w 21600"/>
                      <a:gd name="T11" fmla="*/ 195337 h 21600"/>
                      <a:gd name="T12" fmla="*/ 13009 w 21600"/>
                      <a:gd name="T13" fmla="*/ 202179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3976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13976" y="0"/>
                        </a:lnTo>
                        <a:cubicBezTo>
                          <a:pt x="18106" y="0"/>
                          <a:pt x="21600" y="349"/>
                          <a:pt x="21600" y="731"/>
                        </a:cubicBezTo>
                        <a:lnTo>
                          <a:pt x="21600" y="20869"/>
                        </a:lnTo>
                        <a:cubicBezTo>
                          <a:pt x="21600" y="21251"/>
                          <a:pt x="18106" y="21600"/>
                          <a:pt x="13976" y="21600"/>
                        </a:cubicBezTo>
                      </a:path>
                    </a:pathLst>
                  </a:custGeom>
                  <a:solidFill>
                    <a:srgbClr val="7C7C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Google Shape;175;p5">
                    <a:extLst>
                      <a:ext uri="{FF2B5EF4-FFF2-40B4-BE49-F238E27FC236}">
                        <a16:creationId xmlns:a16="http://schemas.microsoft.com/office/drawing/2014/main" id="{50C8E14F-6C00-7C12-7161-513FB5CA3E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91107" y="-89639"/>
                    <a:ext cx="20125" cy="199402"/>
                  </a:xfrm>
                  <a:custGeom>
                    <a:avLst/>
                    <a:gdLst>
                      <a:gd name="T0" fmla="*/ 13022 w 21600"/>
                      <a:gd name="T1" fmla="*/ 199402 h 21600"/>
                      <a:gd name="T2" fmla="*/ 0 w 21600"/>
                      <a:gd name="T3" fmla="*/ 199402 h 21600"/>
                      <a:gd name="T4" fmla="*/ 0 w 21600"/>
                      <a:gd name="T5" fmla="*/ 0 h 21600"/>
                      <a:gd name="T6" fmla="*/ 13022 w 21600"/>
                      <a:gd name="T7" fmla="*/ 0 h 21600"/>
                      <a:gd name="T8" fmla="*/ 20125 w 21600"/>
                      <a:gd name="T9" fmla="*/ 6748 h 21600"/>
                      <a:gd name="T10" fmla="*/ 20125 w 21600"/>
                      <a:gd name="T11" fmla="*/ 192654 h 21600"/>
                      <a:gd name="T12" fmla="*/ 13022 w 21600"/>
                      <a:gd name="T13" fmla="*/ 199402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3976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13976" y="0"/>
                        </a:lnTo>
                        <a:cubicBezTo>
                          <a:pt x="18106" y="0"/>
                          <a:pt x="21600" y="349"/>
                          <a:pt x="21600" y="731"/>
                        </a:cubicBezTo>
                        <a:lnTo>
                          <a:pt x="21600" y="20869"/>
                        </a:lnTo>
                        <a:cubicBezTo>
                          <a:pt x="21600" y="21251"/>
                          <a:pt x="18106" y="21600"/>
                          <a:pt x="13976" y="21600"/>
                        </a:cubicBezTo>
                      </a:path>
                    </a:pathLst>
                  </a:custGeom>
                  <a:solidFill>
                    <a:srgbClr val="19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/>
                  <a:p>
                    <a:endParaRPr lang="en-US"/>
                  </a:p>
                </p:txBody>
              </p:sp>
              <p:sp>
                <p:nvSpPr>
                  <p:cNvPr id="112" name="Google Shape;176;p5">
                    <a:extLst>
                      <a:ext uri="{FF2B5EF4-FFF2-40B4-BE49-F238E27FC236}">
                        <a16:creationId xmlns:a16="http://schemas.microsoft.com/office/drawing/2014/main" id="{A896D88E-E38B-2E84-BA3E-2168570D07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91026" y="-87640"/>
                    <a:ext cx="20125" cy="195404"/>
                  </a:xfrm>
                  <a:custGeom>
                    <a:avLst/>
                    <a:gdLst>
                      <a:gd name="T0" fmla="*/ 13022 w 21600"/>
                      <a:gd name="T1" fmla="*/ 195404 h 21600"/>
                      <a:gd name="T2" fmla="*/ 0 w 21600"/>
                      <a:gd name="T3" fmla="*/ 195404 h 21600"/>
                      <a:gd name="T4" fmla="*/ 0 w 21600"/>
                      <a:gd name="T5" fmla="*/ 0 h 21600"/>
                      <a:gd name="T6" fmla="*/ 13022 w 21600"/>
                      <a:gd name="T7" fmla="*/ 0 h 21600"/>
                      <a:gd name="T8" fmla="*/ 20125 w 21600"/>
                      <a:gd name="T9" fmla="*/ 6613 h 21600"/>
                      <a:gd name="T10" fmla="*/ 20125 w 21600"/>
                      <a:gd name="T11" fmla="*/ 188791 h 21600"/>
                      <a:gd name="T12" fmla="*/ 13022 w 21600"/>
                      <a:gd name="T13" fmla="*/ 195404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3976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13976" y="0"/>
                        </a:lnTo>
                        <a:cubicBezTo>
                          <a:pt x="18106" y="0"/>
                          <a:pt x="21600" y="349"/>
                          <a:pt x="21600" y="731"/>
                        </a:cubicBezTo>
                        <a:lnTo>
                          <a:pt x="21600" y="20869"/>
                        </a:lnTo>
                        <a:cubicBezTo>
                          <a:pt x="21600" y="21251"/>
                          <a:pt x="18106" y="21600"/>
                          <a:pt x="13976" y="21600"/>
                        </a:cubicBezTo>
                      </a:path>
                    </a:pathLst>
                  </a:custGeom>
                  <a:solidFill>
                    <a:srgbClr val="5A5B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Google Shape;177;p5">
                    <a:extLst>
                      <a:ext uri="{FF2B5EF4-FFF2-40B4-BE49-F238E27FC236}">
                        <a16:creationId xmlns:a16="http://schemas.microsoft.com/office/drawing/2014/main" id="{32FD00EF-FEDF-2FF7-3062-0C9D1C4015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91026" y="-83616"/>
                    <a:ext cx="20125" cy="187356"/>
                  </a:xfrm>
                  <a:custGeom>
                    <a:avLst/>
                    <a:gdLst>
                      <a:gd name="T0" fmla="*/ 13022 w 21600"/>
                      <a:gd name="T1" fmla="*/ 187356 h 21600"/>
                      <a:gd name="T2" fmla="*/ 0 w 21600"/>
                      <a:gd name="T3" fmla="*/ 187356 h 21600"/>
                      <a:gd name="T4" fmla="*/ 0 w 21600"/>
                      <a:gd name="T5" fmla="*/ 0 h 21600"/>
                      <a:gd name="T6" fmla="*/ 13022 w 21600"/>
                      <a:gd name="T7" fmla="*/ 0 h 21600"/>
                      <a:gd name="T8" fmla="*/ 20125 w 21600"/>
                      <a:gd name="T9" fmla="*/ 6341 h 21600"/>
                      <a:gd name="T10" fmla="*/ 20125 w 21600"/>
                      <a:gd name="T11" fmla="*/ 181015 h 21600"/>
                      <a:gd name="T12" fmla="*/ 13022 w 21600"/>
                      <a:gd name="T13" fmla="*/ 187356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3976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13976" y="0"/>
                        </a:lnTo>
                        <a:cubicBezTo>
                          <a:pt x="18106" y="0"/>
                          <a:pt x="21600" y="349"/>
                          <a:pt x="21600" y="731"/>
                        </a:cubicBezTo>
                        <a:lnTo>
                          <a:pt x="21600" y="20869"/>
                        </a:lnTo>
                        <a:cubicBezTo>
                          <a:pt x="21600" y="21251"/>
                          <a:pt x="18106" y="21600"/>
                          <a:pt x="13976" y="21600"/>
                        </a:cubicBezTo>
                      </a:path>
                    </a:pathLst>
                  </a:custGeom>
                  <a:solidFill>
                    <a:srgbClr val="B6B6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Google Shape;178;p5">
                    <a:extLst>
                      <a:ext uri="{FF2B5EF4-FFF2-40B4-BE49-F238E27FC236}">
                        <a16:creationId xmlns:a16="http://schemas.microsoft.com/office/drawing/2014/main" id="{0D011514-4F3E-5F2E-8E9F-D0D1E4B4E6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92262" y="-77189"/>
                    <a:ext cx="17654" cy="176974"/>
                  </a:xfrm>
                  <a:custGeom>
                    <a:avLst/>
                    <a:gdLst>
                      <a:gd name="T0" fmla="*/ 11423 w 21600"/>
                      <a:gd name="T1" fmla="*/ 176974 h 21600"/>
                      <a:gd name="T2" fmla="*/ 0 w 21600"/>
                      <a:gd name="T3" fmla="*/ 176974 h 21600"/>
                      <a:gd name="T4" fmla="*/ 0 w 21600"/>
                      <a:gd name="T5" fmla="*/ 0 h 21600"/>
                      <a:gd name="T6" fmla="*/ 11423 w 21600"/>
                      <a:gd name="T7" fmla="*/ 0 h 21600"/>
                      <a:gd name="T8" fmla="*/ 17654 w 21600"/>
                      <a:gd name="T9" fmla="*/ 5989 h 21600"/>
                      <a:gd name="T10" fmla="*/ 17654 w 21600"/>
                      <a:gd name="T11" fmla="*/ 170985 h 21600"/>
                      <a:gd name="T12" fmla="*/ 11423 w 21600"/>
                      <a:gd name="T13" fmla="*/ 176974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3976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13976" y="0"/>
                        </a:lnTo>
                        <a:cubicBezTo>
                          <a:pt x="18106" y="0"/>
                          <a:pt x="21600" y="349"/>
                          <a:pt x="21600" y="731"/>
                        </a:cubicBezTo>
                        <a:lnTo>
                          <a:pt x="21600" y="20869"/>
                        </a:lnTo>
                        <a:cubicBezTo>
                          <a:pt x="21600" y="21251"/>
                          <a:pt x="18106" y="21600"/>
                          <a:pt x="13976" y="21600"/>
                        </a:cubicBezTo>
                      </a:path>
                    </a:pathLst>
                  </a:custGeom>
                  <a:solidFill>
                    <a:srgbClr val="ECECE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3" name="Google Shape;179;p5">
                  <a:extLst>
                    <a:ext uri="{FF2B5EF4-FFF2-40B4-BE49-F238E27FC236}">
                      <a16:creationId xmlns:a16="http://schemas.microsoft.com/office/drawing/2014/main" id="{A7C14B72-E99C-6519-AA16-F1642F05A9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 flipH="1">
                  <a:off x="425532" y="488789"/>
                  <a:ext cx="202181" cy="20127"/>
                  <a:chOff x="-1" y="0"/>
                  <a:chExt cx="202179" cy="20126"/>
                </a:xfrm>
              </p:grpSpPr>
              <p:sp>
                <p:nvSpPr>
                  <p:cNvPr id="101" name="Google Shape;180;p5">
                    <a:extLst>
                      <a:ext uri="{FF2B5EF4-FFF2-40B4-BE49-F238E27FC236}">
                        <a16:creationId xmlns:a16="http://schemas.microsoft.com/office/drawing/2014/main" id="{DAC4EAAD-D8DC-63F1-DFFE-86A9B3488E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91742" y="-91147"/>
                    <a:ext cx="18879" cy="201173"/>
                  </a:xfrm>
                  <a:custGeom>
                    <a:avLst/>
                    <a:gdLst>
                      <a:gd name="T0" fmla="*/ 12215 w 21600"/>
                      <a:gd name="T1" fmla="*/ 201173 h 21600"/>
                      <a:gd name="T2" fmla="*/ 0 w 21600"/>
                      <a:gd name="T3" fmla="*/ 201173 h 21600"/>
                      <a:gd name="T4" fmla="*/ 0 w 21600"/>
                      <a:gd name="T5" fmla="*/ 0 h 21600"/>
                      <a:gd name="T6" fmla="*/ 12215 w 21600"/>
                      <a:gd name="T7" fmla="*/ 0 h 21600"/>
                      <a:gd name="T8" fmla="*/ 18879 w 21600"/>
                      <a:gd name="T9" fmla="*/ 6808 h 21600"/>
                      <a:gd name="T10" fmla="*/ 18879 w 21600"/>
                      <a:gd name="T11" fmla="*/ 194365 h 21600"/>
                      <a:gd name="T12" fmla="*/ 12215 w 21600"/>
                      <a:gd name="T13" fmla="*/ 201173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3976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13976" y="0"/>
                        </a:lnTo>
                        <a:cubicBezTo>
                          <a:pt x="18106" y="0"/>
                          <a:pt x="21600" y="349"/>
                          <a:pt x="21600" y="731"/>
                        </a:cubicBezTo>
                        <a:lnTo>
                          <a:pt x="21600" y="20869"/>
                        </a:lnTo>
                        <a:cubicBezTo>
                          <a:pt x="21600" y="21251"/>
                          <a:pt x="18106" y="21600"/>
                          <a:pt x="13976" y="21600"/>
                        </a:cubicBezTo>
                      </a:path>
                    </a:pathLst>
                  </a:custGeom>
                  <a:solidFill>
                    <a:srgbClr val="4242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Google Shape;181;p5">
                    <a:extLst>
                      <a:ext uri="{FF2B5EF4-FFF2-40B4-BE49-F238E27FC236}">
                        <a16:creationId xmlns:a16="http://schemas.microsoft.com/office/drawing/2014/main" id="{6C2C4FE8-20AC-8065-8564-B1624371CD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91036" y="-91017"/>
                    <a:ext cx="20105" cy="202179"/>
                  </a:xfrm>
                  <a:custGeom>
                    <a:avLst/>
                    <a:gdLst>
                      <a:gd name="T0" fmla="*/ 13009 w 21600"/>
                      <a:gd name="T1" fmla="*/ 202179 h 21600"/>
                      <a:gd name="T2" fmla="*/ 0 w 21600"/>
                      <a:gd name="T3" fmla="*/ 202179 h 21600"/>
                      <a:gd name="T4" fmla="*/ 0 w 21600"/>
                      <a:gd name="T5" fmla="*/ 0 h 21600"/>
                      <a:gd name="T6" fmla="*/ 13009 w 21600"/>
                      <a:gd name="T7" fmla="*/ 0 h 21600"/>
                      <a:gd name="T8" fmla="*/ 20105 w 21600"/>
                      <a:gd name="T9" fmla="*/ 6842 h 21600"/>
                      <a:gd name="T10" fmla="*/ 20105 w 21600"/>
                      <a:gd name="T11" fmla="*/ 195337 h 21600"/>
                      <a:gd name="T12" fmla="*/ 13009 w 21600"/>
                      <a:gd name="T13" fmla="*/ 202179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3976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13976" y="0"/>
                        </a:lnTo>
                        <a:cubicBezTo>
                          <a:pt x="18106" y="0"/>
                          <a:pt x="21600" y="349"/>
                          <a:pt x="21600" y="731"/>
                        </a:cubicBezTo>
                        <a:lnTo>
                          <a:pt x="21600" y="20869"/>
                        </a:lnTo>
                        <a:cubicBezTo>
                          <a:pt x="21600" y="21251"/>
                          <a:pt x="18106" y="21600"/>
                          <a:pt x="13976" y="21600"/>
                        </a:cubicBezTo>
                      </a:path>
                    </a:pathLst>
                  </a:custGeom>
                  <a:solidFill>
                    <a:srgbClr val="7C7C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Google Shape;182;p5">
                    <a:extLst>
                      <a:ext uri="{FF2B5EF4-FFF2-40B4-BE49-F238E27FC236}">
                        <a16:creationId xmlns:a16="http://schemas.microsoft.com/office/drawing/2014/main" id="{AB6F1FE8-1715-C047-1061-61DE15C35A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91107" y="-89639"/>
                    <a:ext cx="20125" cy="199402"/>
                  </a:xfrm>
                  <a:custGeom>
                    <a:avLst/>
                    <a:gdLst>
                      <a:gd name="T0" fmla="*/ 13022 w 21600"/>
                      <a:gd name="T1" fmla="*/ 199402 h 21600"/>
                      <a:gd name="T2" fmla="*/ 0 w 21600"/>
                      <a:gd name="T3" fmla="*/ 199402 h 21600"/>
                      <a:gd name="T4" fmla="*/ 0 w 21600"/>
                      <a:gd name="T5" fmla="*/ 0 h 21600"/>
                      <a:gd name="T6" fmla="*/ 13022 w 21600"/>
                      <a:gd name="T7" fmla="*/ 0 h 21600"/>
                      <a:gd name="T8" fmla="*/ 20125 w 21600"/>
                      <a:gd name="T9" fmla="*/ 6748 h 21600"/>
                      <a:gd name="T10" fmla="*/ 20125 w 21600"/>
                      <a:gd name="T11" fmla="*/ 192654 h 21600"/>
                      <a:gd name="T12" fmla="*/ 13022 w 21600"/>
                      <a:gd name="T13" fmla="*/ 199402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3976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13976" y="0"/>
                        </a:lnTo>
                        <a:cubicBezTo>
                          <a:pt x="18106" y="0"/>
                          <a:pt x="21600" y="349"/>
                          <a:pt x="21600" y="731"/>
                        </a:cubicBezTo>
                        <a:lnTo>
                          <a:pt x="21600" y="20869"/>
                        </a:lnTo>
                        <a:cubicBezTo>
                          <a:pt x="21600" y="21251"/>
                          <a:pt x="18106" y="21600"/>
                          <a:pt x="13976" y="21600"/>
                        </a:cubicBezTo>
                      </a:path>
                    </a:pathLst>
                  </a:custGeom>
                  <a:solidFill>
                    <a:srgbClr val="19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Google Shape;183;p5">
                    <a:extLst>
                      <a:ext uri="{FF2B5EF4-FFF2-40B4-BE49-F238E27FC236}">
                        <a16:creationId xmlns:a16="http://schemas.microsoft.com/office/drawing/2014/main" id="{D231AAC8-243F-E57E-1C81-91318F46EF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91026" y="-87640"/>
                    <a:ext cx="20125" cy="195404"/>
                  </a:xfrm>
                  <a:custGeom>
                    <a:avLst/>
                    <a:gdLst>
                      <a:gd name="T0" fmla="*/ 13022 w 21600"/>
                      <a:gd name="T1" fmla="*/ 195404 h 21600"/>
                      <a:gd name="T2" fmla="*/ 0 w 21600"/>
                      <a:gd name="T3" fmla="*/ 195404 h 21600"/>
                      <a:gd name="T4" fmla="*/ 0 w 21600"/>
                      <a:gd name="T5" fmla="*/ 0 h 21600"/>
                      <a:gd name="T6" fmla="*/ 13022 w 21600"/>
                      <a:gd name="T7" fmla="*/ 0 h 21600"/>
                      <a:gd name="T8" fmla="*/ 20125 w 21600"/>
                      <a:gd name="T9" fmla="*/ 6613 h 21600"/>
                      <a:gd name="T10" fmla="*/ 20125 w 21600"/>
                      <a:gd name="T11" fmla="*/ 188791 h 21600"/>
                      <a:gd name="T12" fmla="*/ 13022 w 21600"/>
                      <a:gd name="T13" fmla="*/ 195404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3976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13976" y="0"/>
                        </a:lnTo>
                        <a:cubicBezTo>
                          <a:pt x="18106" y="0"/>
                          <a:pt x="21600" y="349"/>
                          <a:pt x="21600" y="731"/>
                        </a:cubicBezTo>
                        <a:lnTo>
                          <a:pt x="21600" y="20869"/>
                        </a:lnTo>
                        <a:cubicBezTo>
                          <a:pt x="21600" y="21251"/>
                          <a:pt x="18106" y="21600"/>
                          <a:pt x="13976" y="21600"/>
                        </a:cubicBezTo>
                      </a:path>
                    </a:pathLst>
                  </a:custGeom>
                  <a:solidFill>
                    <a:srgbClr val="5A5B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Google Shape;184;p5">
                    <a:extLst>
                      <a:ext uri="{FF2B5EF4-FFF2-40B4-BE49-F238E27FC236}">
                        <a16:creationId xmlns:a16="http://schemas.microsoft.com/office/drawing/2014/main" id="{191A9720-6087-EDDF-F8B9-6378AF1F0A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91026" y="-83616"/>
                    <a:ext cx="20125" cy="187356"/>
                  </a:xfrm>
                  <a:custGeom>
                    <a:avLst/>
                    <a:gdLst>
                      <a:gd name="T0" fmla="*/ 13022 w 21600"/>
                      <a:gd name="T1" fmla="*/ 187356 h 21600"/>
                      <a:gd name="T2" fmla="*/ 0 w 21600"/>
                      <a:gd name="T3" fmla="*/ 187356 h 21600"/>
                      <a:gd name="T4" fmla="*/ 0 w 21600"/>
                      <a:gd name="T5" fmla="*/ 0 h 21600"/>
                      <a:gd name="T6" fmla="*/ 13022 w 21600"/>
                      <a:gd name="T7" fmla="*/ 0 h 21600"/>
                      <a:gd name="T8" fmla="*/ 20125 w 21600"/>
                      <a:gd name="T9" fmla="*/ 6341 h 21600"/>
                      <a:gd name="T10" fmla="*/ 20125 w 21600"/>
                      <a:gd name="T11" fmla="*/ 181015 h 21600"/>
                      <a:gd name="T12" fmla="*/ 13022 w 21600"/>
                      <a:gd name="T13" fmla="*/ 187356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3976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13976" y="0"/>
                        </a:lnTo>
                        <a:cubicBezTo>
                          <a:pt x="18106" y="0"/>
                          <a:pt x="21600" y="349"/>
                          <a:pt x="21600" y="731"/>
                        </a:cubicBezTo>
                        <a:lnTo>
                          <a:pt x="21600" y="20869"/>
                        </a:lnTo>
                        <a:cubicBezTo>
                          <a:pt x="21600" y="21251"/>
                          <a:pt x="18106" y="21600"/>
                          <a:pt x="13976" y="21600"/>
                        </a:cubicBezTo>
                      </a:path>
                    </a:pathLst>
                  </a:custGeom>
                  <a:solidFill>
                    <a:srgbClr val="B6B6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/>
                  <a:p>
                    <a:endParaRPr lang="en-US"/>
                  </a:p>
                </p:txBody>
              </p:sp>
              <p:sp>
                <p:nvSpPr>
                  <p:cNvPr id="108" name="Google Shape;185;p5">
                    <a:extLst>
                      <a:ext uri="{FF2B5EF4-FFF2-40B4-BE49-F238E27FC236}">
                        <a16:creationId xmlns:a16="http://schemas.microsoft.com/office/drawing/2014/main" id="{D7F0B451-9CF7-5B0B-6791-A7160C148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92262" y="-77189"/>
                    <a:ext cx="17654" cy="176974"/>
                  </a:xfrm>
                  <a:custGeom>
                    <a:avLst/>
                    <a:gdLst>
                      <a:gd name="T0" fmla="*/ 11423 w 21600"/>
                      <a:gd name="T1" fmla="*/ 176974 h 21600"/>
                      <a:gd name="T2" fmla="*/ 0 w 21600"/>
                      <a:gd name="T3" fmla="*/ 176974 h 21600"/>
                      <a:gd name="T4" fmla="*/ 0 w 21600"/>
                      <a:gd name="T5" fmla="*/ 0 h 21600"/>
                      <a:gd name="T6" fmla="*/ 11423 w 21600"/>
                      <a:gd name="T7" fmla="*/ 0 h 21600"/>
                      <a:gd name="T8" fmla="*/ 17654 w 21600"/>
                      <a:gd name="T9" fmla="*/ 5989 h 21600"/>
                      <a:gd name="T10" fmla="*/ 17654 w 21600"/>
                      <a:gd name="T11" fmla="*/ 170985 h 21600"/>
                      <a:gd name="T12" fmla="*/ 11423 w 21600"/>
                      <a:gd name="T13" fmla="*/ 176974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3976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13976" y="0"/>
                        </a:lnTo>
                        <a:cubicBezTo>
                          <a:pt x="18106" y="0"/>
                          <a:pt x="21600" y="349"/>
                          <a:pt x="21600" y="731"/>
                        </a:cubicBezTo>
                        <a:lnTo>
                          <a:pt x="21600" y="20869"/>
                        </a:lnTo>
                        <a:cubicBezTo>
                          <a:pt x="21600" y="21251"/>
                          <a:pt x="18106" y="21600"/>
                          <a:pt x="13976" y="21600"/>
                        </a:cubicBezTo>
                      </a:path>
                    </a:pathLst>
                  </a:custGeom>
                  <a:solidFill>
                    <a:srgbClr val="ECECE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" name="Google Shape;186;p5">
                  <a:extLst>
                    <a:ext uri="{FF2B5EF4-FFF2-40B4-BE49-F238E27FC236}">
                      <a16:creationId xmlns:a16="http://schemas.microsoft.com/office/drawing/2014/main" id="{EA3BD800-3D07-61EC-4873-95185F5CB2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" y="-2"/>
                  <a:ext cx="245067" cy="20128"/>
                  <a:chOff x="-1" y="-1"/>
                  <a:chExt cx="245065" cy="20126"/>
                </a:xfrm>
              </p:grpSpPr>
              <p:sp>
                <p:nvSpPr>
                  <p:cNvPr id="95" name="Google Shape;187;p5">
                    <a:extLst>
                      <a:ext uri="{FF2B5EF4-FFF2-40B4-BE49-F238E27FC236}">
                        <a16:creationId xmlns:a16="http://schemas.microsoft.com/office/drawing/2014/main" id="{ED80CA44-73FE-C070-D91C-1F66953B1C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113089" y="-112484"/>
                    <a:ext cx="18879" cy="243846"/>
                  </a:xfrm>
                  <a:custGeom>
                    <a:avLst/>
                    <a:gdLst>
                      <a:gd name="T0" fmla="*/ 12215 w 21600"/>
                      <a:gd name="T1" fmla="*/ 243846 h 21600"/>
                      <a:gd name="T2" fmla="*/ 0 w 21600"/>
                      <a:gd name="T3" fmla="*/ 243846 h 21600"/>
                      <a:gd name="T4" fmla="*/ 0 w 21600"/>
                      <a:gd name="T5" fmla="*/ 0 h 21600"/>
                      <a:gd name="T6" fmla="*/ 12215 w 21600"/>
                      <a:gd name="T7" fmla="*/ 0 h 21600"/>
                      <a:gd name="T8" fmla="*/ 18879 w 21600"/>
                      <a:gd name="T9" fmla="*/ 8252 h 21600"/>
                      <a:gd name="T10" fmla="*/ 18879 w 21600"/>
                      <a:gd name="T11" fmla="*/ 235594 h 21600"/>
                      <a:gd name="T12" fmla="*/ 12215 w 21600"/>
                      <a:gd name="T13" fmla="*/ 243846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3976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13976" y="0"/>
                        </a:lnTo>
                        <a:cubicBezTo>
                          <a:pt x="18106" y="0"/>
                          <a:pt x="21600" y="349"/>
                          <a:pt x="21600" y="731"/>
                        </a:cubicBezTo>
                        <a:lnTo>
                          <a:pt x="21600" y="20869"/>
                        </a:lnTo>
                        <a:cubicBezTo>
                          <a:pt x="21600" y="21251"/>
                          <a:pt x="18106" y="21600"/>
                          <a:pt x="13976" y="21600"/>
                        </a:cubicBezTo>
                      </a:path>
                    </a:pathLst>
                  </a:custGeom>
                  <a:solidFill>
                    <a:srgbClr val="4242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/>
                  <a:p>
                    <a:endParaRPr lang="en-US"/>
                  </a:p>
                </p:txBody>
              </p:sp>
              <p:sp>
                <p:nvSpPr>
                  <p:cNvPr id="96" name="Google Shape;188;p5">
                    <a:extLst>
                      <a:ext uri="{FF2B5EF4-FFF2-40B4-BE49-F238E27FC236}">
                        <a16:creationId xmlns:a16="http://schemas.microsoft.com/office/drawing/2014/main" id="{710D59DB-BC90-7813-72DF-5C731F2843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112479" y="-112460"/>
                    <a:ext cx="20105" cy="245065"/>
                  </a:xfrm>
                  <a:custGeom>
                    <a:avLst/>
                    <a:gdLst>
                      <a:gd name="T0" fmla="*/ 13009 w 21600"/>
                      <a:gd name="T1" fmla="*/ 245065 h 21600"/>
                      <a:gd name="T2" fmla="*/ 0 w 21600"/>
                      <a:gd name="T3" fmla="*/ 245065 h 21600"/>
                      <a:gd name="T4" fmla="*/ 0 w 21600"/>
                      <a:gd name="T5" fmla="*/ 0 h 21600"/>
                      <a:gd name="T6" fmla="*/ 13009 w 21600"/>
                      <a:gd name="T7" fmla="*/ 0 h 21600"/>
                      <a:gd name="T8" fmla="*/ 20105 w 21600"/>
                      <a:gd name="T9" fmla="*/ 8294 h 21600"/>
                      <a:gd name="T10" fmla="*/ 20105 w 21600"/>
                      <a:gd name="T11" fmla="*/ 236771 h 21600"/>
                      <a:gd name="T12" fmla="*/ 13009 w 21600"/>
                      <a:gd name="T13" fmla="*/ 245065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3976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13976" y="0"/>
                        </a:lnTo>
                        <a:cubicBezTo>
                          <a:pt x="18106" y="0"/>
                          <a:pt x="21600" y="349"/>
                          <a:pt x="21600" y="731"/>
                        </a:cubicBezTo>
                        <a:lnTo>
                          <a:pt x="21600" y="20869"/>
                        </a:lnTo>
                        <a:cubicBezTo>
                          <a:pt x="21600" y="21251"/>
                          <a:pt x="18106" y="21600"/>
                          <a:pt x="13976" y="21600"/>
                        </a:cubicBezTo>
                      </a:path>
                    </a:pathLst>
                  </a:custGeom>
                  <a:solidFill>
                    <a:srgbClr val="7C7C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Google Shape;189;p5">
                    <a:extLst>
                      <a:ext uri="{FF2B5EF4-FFF2-40B4-BE49-F238E27FC236}">
                        <a16:creationId xmlns:a16="http://schemas.microsoft.com/office/drawing/2014/main" id="{A9D24AE3-4551-D845-916F-04B57761AF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112461" y="-110787"/>
                    <a:ext cx="20125" cy="241698"/>
                  </a:xfrm>
                  <a:custGeom>
                    <a:avLst/>
                    <a:gdLst>
                      <a:gd name="T0" fmla="*/ 13022 w 21600"/>
                      <a:gd name="T1" fmla="*/ 241698 h 21600"/>
                      <a:gd name="T2" fmla="*/ 0 w 21600"/>
                      <a:gd name="T3" fmla="*/ 241698 h 21600"/>
                      <a:gd name="T4" fmla="*/ 0 w 21600"/>
                      <a:gd name="T5" fmla="*/ 0 h 21600"/>
                      <a:gd name="T6" fmla="*/ 13022 w 21600"/>
                      <a:gd name="T7" fmla="*/ 0 h 21600"/>
                      <a:gd name="T8" fmla="*/ 20125 w 21600"/>
                      <a:gd name="T9" fmla="*/ 8180 h 21600"/>
                      <a:gd name="T10" fmla="*/ 20125 w 21600"/>
                      <a:gd name="T11" fmla="*/ 233518 h 21600"/>
                      <a:gd name="T12" fmla="*/ 13022 w 21600"/>
                      <a:gd name="T13" fmla="*/ 241698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3976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13976" y="0"/>
                        </a:lnTo>
                        <a:cubicBezTo>
                          <a:pt x="18106" y="0"/>
                          <a:pt x="21600" y="349"/>
                          <a:pt x="21600" y="731"/>
                        </a:cubicBezTo>
                        <a:lnTo>
                          <a:pt x="21600" y="20869"/>
                        </a:lnTo>
                        <a:cubicBezTo>
                          <a:pt x="21600" y="21251"/>
                          <a:pt x="18106" y="21600"/>
                          <a:pt x="13976" y="21600"/>
                        </a:cubicBezTo>
                      </a:path>
                    </a:pathLst>
                  </a:custGeom>
                  <a:solidFill>
                    <a:srgbClr val="19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Google Shape;190;p5">
                    <a:extLst>
                      <a:ext uri="{FF2B5EF4-FFF2-40B4-BE49-F238E27FC236}">
                        <a16:creationId xmlns:a16="http://schemas.microsoft.com/office/drawing/2014/main" id="{229D29F9-7F89-0474-06FC-2414734A6B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112469" y="-108364"/>
                    <a:ext cx="20125" cy="236852"/>
                  </a:xfrm>
                  <a:custGeom>
                    <a:avLst/>
                    <a:gdLst>
                      <a:gd name="T0" fmla="*/ 13022 w 21600"/>
                      <a:gd name="T1" fmla="*/ 236852 h 21600"/>
                      <a:gd name="T2" fmla="*/ 0 w 21600"/>
                      <a:gd name="T3" fmla="*/ 236852 h 21600"/>
                      <a:gd name="T4" fmla="*/ 0 w 21600"/>
                      <a:gd name="T5" fmla="*/ 0 h 21600"/>
                      <a:gd name="T6" fmla="*/ 13022 w 21600"/>
                      <a:gd name="T7" fmla="*/ 0 h 21600"/>
                      <a:gd name="T8" fmla="*/ 20125 w 21600"/>
                      <a:gd name="T9" fmla="*/ 8016 h 21600"/>
                      <a:gd name="T10" fmla="*/ 20125 w 21600"/>
                      <a:gd name="T11" fmla="*/ 228836 h 21600"/>
                      <a:gd name="T12" fmla="*/ 13022 w 21600"/>
                      <a:gd name="T13" fmla="*/ 236852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3976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13976" y="0"/>
                        </a:lnTo>
                        <a:cubicBezTo>
                          <a:pt x="18106" y="0"/>
                          <a:pt x="21600" y="349"/>
                          <a:pt x="21600" y="731"/>
                        </a:cubicBezTo>
                        <a:lnTo>
                          <a:pt x="21600" y="20869"/>
                        </a:lnTo>
                        <a:cubicBezTo>
                          <a:pt x="21600" y="21251"/>
                          <a:pt x="18106" y="21600"/>
                          <a:pt x="13976" y="21600"/>
                        </a:cubicBezTo>
                      </a:path>
                    </a:pathLst>
                  </a:custGeom>
                  <a:solidFill>
                    <a:srgbClr val="5A5B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Google Shape;191;p5">
                    <a:extLst>
                      <a:ext uri="{FF2B5EF4-FFF2-40B4-BE49-F238E27FC236}">
                        <a16:creationId xmlns:a16="http://schemas.microsoft.com/office/drawing/2014/main" id="{AE4465E7-2388-381B-77C0-7A4C1A5414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112469" y="-103487"/>
                    <a:ext cx="20125" cy="227098"/>
                  </a:xfrm>
                  <a:custGeom>
                    <a:avLst/>
                    <a:gdLst>
                      <a:gd name="T0" fmla="*/ 13022 w 21600"/>
                      <a:gd name="T1" fmla="*/ 227098 h 21600"/>
                      <a:gd name="T2" fmla="*/ 0 w 21600"/>
                      <a:gd name="T3" fmla="*/ 227098 h 21600"/>
                      <a:gd name="T4" fmla="*/ 0 w 21600"/>
                      <a:gd name="T5" fmla="*/ 0 h 21600"/>
                      <a:gd name="T6" fmla="*/ 13022 w 21600"/>
                      <a:gd name="T7" fmla="*/ 0 h 21600"/>
                      <a:gd name="T8" fmla="*/ 20125 w 21600"/>
                      <a:gd name="T9" fmla="*/ 7686 h 21600"/>
                      <a:gd name="T10" fmla="*/ 20125 w 21600"/>
                      <a:gd name="T11" fmla="*/ 219412 h 21600"/>
                      <a:gd name="T12" fmla="*/ 13022 w 21600"/>
                      <a:gd name="T13" fmla="*/ 227098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3976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13976" y="0"/>
                        </a:lnTo>
                        <a:cubicBezTo>
                          <a:pt x="18106" y="0"/>
                          <a:pt x="21600" y="349"/>
                          <a:pt x="21600" y="731"/>
                        </a:cubicBezTo>
                        <a:lnTo>
                          <a:pt x="21600" y="20869"/>
                        </a:lnTo>
                        <a:cubicBezTo>
                          <a:pt x="21600" y="21251"/>
                          <a:pt x="18106" y="21600"/>
                          <a:pt x="13976" y="21600"/>
                        </a:cubicBezTo>
                      </a:path>
                    </a:pathLst>
                  </a:custGeom>
                  <a:solidFill>
                    <a:srgbClr val="B6B6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Google Shape;192;p5">
                    <a:extLst>
                      <a:ext uri="{FF2B5EF4-FFF2-40B4-BE49-F238E27FC236}">
                        <a16:creationId xmlns:a16="http://schemas.microsoft.com/office/drawing/2014/main" id="{60992D7B-F52E-3862-4BB2-66D1A16A1E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113705" y="-95959"/>
                    <a:ext cx="17654" cy="214514"/>
                  </a:xfrm>
                  <a:custGeom>
                    <a:avLst/>
                    <a:gdLst>
                      <a:gd name="T0" fmla="*/ 11423 w 21600"/>
                      <a:gd name="T1" fmla="*/ 214514 h 21600"/>
                      <a:gd name="T2" fmla="*/ 0 w 21600"/>
                      <a:gd name="T3" fmla="*/ 214514 h 21600"/>
                      <a:gd name="T4" fmla="*/ 0 w 21600"/>
                      <a:gd name="T5" fmla="*/ 0 h 21600"/>
                      <a:gd name="T6" fmla="*/ 11423 w 21600"/>
                      <a:gd name="T7" fmla="*/ 0 h 21600"/>
                      <a:gd name="T8" fmla="*/ 17654 w 21600"/>
                      <a:gd name="T9" fmla="*/ 7260 h 21600"/>
                      <a:gd name="T10" fmla="*/ 17654 w 21600"/>
                      <a:gd name="T11" fmla="*/ 207254 h 21600"/>
                      <a:gd name="T12" fmla="*/ 11423 w 21600"/>
                      <a:gd name="T13" fmla="*/ 214514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3976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13976" y="0"/>
                        </a:lnTo>
                        <a:cubicBezTo>
                          <a:pt x="18106" y="0"/>
                          <a:pt x="21600" y="349"/>
                          <a:pt x="21600" y="731"/>
                        </a:cubicBezTo>
                        <a:lnTo>
                          <a:pt x="21600" y="20869"/>
                        </a:lnTo>
                        <a:cubicBezTo>
                          <a:pt x="21600" y="21251"/>
                          <a:pt x="18106" y="21600"/>
                          <a:pt x="13976" y="21600"/>
                        </a:cubicBezTo>
                      </a:path>
                    </a:pathLst>
                  </a:custGeom>
                  <a:solidFill>
                    <a:srgbClr val="ECECE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00" tIns="45700" rIns="45700" bIns="4570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5" name="Google Shape;193;p5">
                <a:extLst>
                  <a:ext uri="{FF2B5EF4-FFF2-40B4-BE49-F238E27FC236}">
                    <a16:creationId xmlns:a16="http://schemas.microsoft.com/office/drawing/2014/main" id="{65362A8B-26B1-02D6-1F1C-5BD020C89F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935"/>
                <a:ext cx="3717484" cy="5156292"/>
                <a:chOff x="0" y="0"/>
                <a:chExt cx="3717483" cy="5156290"/>
              </a:xfrm>
            </p:grpSpPr>
            <p:sp>
              <p:nvSpPr>
                <p:cNvPr id="86" name="Google Shape;194;p5">
                  <a:extLst>
                    <a:ext uri="{FF2B5EF4-FFF2-40B4-BE49-F238E27FC236}">
                      <a16:creationId xmlns:a16="http://schemas.microsoft.com/office/drawing/2014/main" id="{DC81B765-DE7C-5CE8-0CFD-DF011D9376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3717483" cy="5156290"/>
                </a:xfrm>
                <a:custGeom>
                  <a:avLst/>
                  <a:gdLst>
                    <a:gd name="T0" fmla="*/ 268313 w 21600"/>
                    <a:gd name="T1" fmla="*/ 0 h 21600"/>
                    <a:gd name="T2" fmla="*/ 0 w 21600"/>
                    <a:gd name="T3" fmla="*/ 268318 h 21600"/>
                    <a:gd name="T4" fmla="*/ 0 w 21600"/>
                    <a:gd name="T5" fmla="*/ 4887972 h 21600"/>
                    <a:gd name="T6" fmla="*/ 268313 w 21600"/>
                    <a:gd name="T7" fmla="*/ 5156290 h 21600"/>
                    <a:gd name="T8" fmla="*/ 3449170 w 21600"/>
                    <a:gd name="T9" fmla="*/ 5156290 h 21600"/>
                    <a:gd name="T10" fmla="*/ 3717483 w 21600"/>
                    <a:gd name="T11" fmla="*/ 4887972 h 21600"/>
                    <a:gd name="T12" fmla="*/ 3717483 w 21600"/>
                    <a:gd name="T13" fmla="*/ 268318 h 21600"/>
                    <a:gd name="T14" fmla="*/ 3449170 w 21600"/>
                    <a:gd name="T15" fmla="*/ 0 h 21600"/>
                    <a:gd name="T16" fmla="*/ 268313 w 21600"/>
                    <a:gd name="T17" fmla="*/ 0 h 21600"/>
                    <a:gd name="T18" fmla="*/ 253167 w 21600"/>
                    <a:gd name="T19" fmla="*/ 188587 h 21600"/>
                    <a:gd name="T20" fmla="*/ 3463799 w 21600"/>
                    <a:gd name="T21" fmla="*/ 188587 h 21600"/>
                    <a:gd name="T22" fmla="*/ 3530920 w 21600"/>
                    <a:gd name="T23" fmla="*/ 255666 h 21600"/>
                    <a:gd name="T24" fmla="*/ 3530920 w 21600"/>
                    <a:gd name="T25" fmla="*/ 4900624 h 21600"/>
                    <a:gd name="T26" fmla="*/ 3463799 w 21600"/>
                    <a:gd name="T27" fmla="*/ 4967703 h 21600"/>
                    <a:gd name="T28" fmla="*/ 253167 w 21600"/>
                    <a:gd name="T29" fmla="*/ 4967703 h 21600"/>
                    <a:gd name="T30" fmla="*/ 186046 w 21600"/>
                    <a:gd name="T31" fmla="*/ 4900624 h 21600"/>
                    <a:gd name="T32" fmla="*/ 186046 w 21600"/>
                    <a:gd name="T33" fmla="*/ 255666 h 21600"/>
                    <a:gd name="T34" fmla="*/ 253167 w 21600"/>
                    <a:gd name="T35" fmla="*/ 188587 h 216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00" h="21600" extrusionOk="0">
                      <a:moveTo>
                        <a:pt x="1559" y="0"/>
                      </a:moveTo>
                      <a:cubicBezTo>
                        <a:pt x="698" y="0"/>
                        <a:pt x="0" y="503"/>
                        <a:pt x="0" y="1124"/>
                      </a:cubicBezTo>
                      <a:lnTo>
                        <a:pt x="0" y="20476"/>
                      </a:lnTo>
                      <a:cubicBezTo>
                        <a:pt x="0" y="21097"/>
                        <a:pt x="698" y="21600"/>
                        <a:pt x="1559" y="21600"/>
                      </a:cubicBezTo>
                      <a:lnTo>
                        <a:pt x="20041" y="21600"/>
                      </a:lnTo>
                      <a:cubicBezTo>
                        <a:pt x="20902" y="21600"/>
                        <a:pt x="21600" y="21097"/>
                        <a:pt x="21600" y="20476"/>
                      </a:cubicBezTo>
                      <a:lnTo>
                        <a:pt x="21600" y="1124"/>
                      </a:lnTo>
                      <a:cubicBezTo>
                        <a:pt x="21600" y="503"/>
                        <a:pt x="20902" y="0"/>
                        <a:pt x="20041" y="0"/>
                      </a:cubicBezTo>
                      <a:lnTo>
                        <a:pt x="1559" y="0"/>
                      </a:lnTo>
                      <a:close/>
                      <a:moveTo>
                        <a:pt x="1471" y="790"/>
                      </a:moveTo>
                      <a:lnTo>
                        <a:pt x="20126" y="790"/>
                      </a:lnTo>
                      <a:cubicBezTo>
                        <a:pt x="20342" y="790"/>
                        <a:pt x="20516" y="916"/>
                        <a:pt x="20516" y="1071"/>
                      </a:cubicBezTo>
                      <a:lnTo>
                        <a:pt x="20516" y="20529"/>
                      </a:lnTo>
                      <a:cubicBezTo>
                        <a:pt x="20516" y="20684"/>
                        <a:pt x="20342" y="20810"/>
                        <a:pt x="20126" y="20810"/>
                      </a:cubicBezTo>
                      <a:lnTo>
                        <a:pt x="1471" y="20810"/>
                      </a:lnTo>
                      <a:cubicBezTo>
                        <a:pt x="1256" y="20810"/>
                        <a:pt x="1081" y="20684"/>
                        <a:pt x="1081" y="20529"/>
                      </a:cubicBezTo>
                      <a:lnTo>
                        <a:pt x="1081" y="1071"/>
                      </a:lnTo>
                      <a:cubicBezTo>
                        <a:pt x="1081" y="916"/>
                        <a:pt x="1256" y="790"/>
                        <a:pt x="1471" y="790"/>
                      </a:cubicBezTo>
                      <a:close/>
                    </a:path>
                  </a:pathLst>
                </a:custGeom>
                <a:solidFill>
                  <a:srgbClr val="BDBC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0800" tIns="50800" rIns="50800" bIns="50800" anchor="ctr"/>
                <a:lstStyle/>
                <a:p>
                  <a:endParaRPr lang="en-US"/>
                </a:p>
              </p:txBody>
            </p:sp>
            <p:sp>
              <p:nvSpPr>
                <p:cNvPr id="87" name="Google Shape;195;p5">
                  <a:extLst>
                    <a:ext uri="{FF2B5EF4-FFF2-40B4-BE49-F238E27FC236}">
                      <a16:creationId xmlns:a16="http://schemas.microsoft.com/office/drawing/2014/main" id="{D3F7E98A-4DA1-75AD-7F5A-6F2B86763B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87" y="8384"/>
                  <a:ext cx="3705000" cy="5139544"/>
                </a:xfrm>
                <a:custGeom>
                  <a:avLst/>
                  <a:gdLst>
                    <a:gd name="T0" fmla="*/ 268269 w 21600"/>
                    <a:gd name="T1" fmla="*/ 0 h 21600"/>
                    <a:gd name="T2" fmla="*/ 0 w 21600"/>
                    <a:gd name="T3" fmla="*/ 268398 h 21600"/>
                    <a:gd name="T4" fmla="*/ 0 w 21600"/>
                    <a:gd name="T5" fmla="*/ 4871146 h 21600"/>
                    <a:gd name="T6" fmla="*/ 268269 w 21600"/>
                    <a:gd name="T7" fmla="*/ 5139544 h 21600"/>
                    <a:gd name="T8" fmla="*/ 3436731 w 21600"/>
                    <a:gd name="T9" fmla="*/ 5139544 h 21600"/>
                    <a:gd name="T10" fmla="*/ 3705000 w 21600"/>
                    <a:gd name="T11" fmla="*/ 4871146 h 21600"/>
                    <a:gd name="T12" fmla="*/ 3705000 w 21600"/>
                    <a:gd name="T13" fmla="*/ 268398 h 21600"/>
                    <a:gd name="T14" fmla="*/ 3436731 w 21600"/>
                    <a:gd name="T15" fmla="*/ 0 h 21600"/>
                    <a:gd name="T16" fmla="*/ 268269 w 21600"/>
                    <a:gd name="T17" fmla="*/ 0 h 21600"/>
                    <a:gd name="T18" fmla="*/ 247000 w 21600"/>
                    <a:gd name="T19" fmla="*/ 180360 h 21600"/>
                    <a:gd name="T20" fmla="*/ 3457657 w 21600"/>
                    <a:gd name="T21" fmla="*/ 180360 h 21600"/>
                    <a:gd name="T22" fmla="*/ 3524724 w 21600"/>
                    <a:gd name="T23" fmla="*/ 247222 h 21600"/>
                    <a:gd name="T24" fmla="*/ 3524724 w 21600"/>
                    <a:gd name="T25" fmla="*/ 4892322 h 21600"/>
                    <a:gd name="T26" fmla="*/ 3457657 w 21600"/>
                    <a:gd name="T27" fmla="*/ 4959184 h 21600"/>
                    <a:gd name="T28" fmla="*/ 247000 w 21600"/>
                    <a:gd name="T29" fmla="*/ 4959184 h 21600"/>
                    <a:gd name="T30" fmla="*/ 179761 w 21600"/>
                    <a:gd name="T31" fmla="*/ 4892322 h 21600"/>
                    <a:gd name="T32" fmla="*/ 179761 w 21600"/>
                    <a:gd name="T33" fmla="*/ 247222 h 21600"/>
                    <a:gd name="T34" fmla="*/ 247000 w 21600"/>
                    <a:gd name="T35" fmla="*/ 180360 h 216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00" h="21600" extrusionOk="0">
                      <a:moveTo>
                        <a:pt x="1564" y="0"/>
                      </a:moveTo>
                      <a:cubicBezTo>
                        <a:pt x="700" y="0"/>
                        <a:pt x="0" y="505"/>
                        <a:pt x="0" y="1128"/>
                      </a:cubicBezTo>
                      <a:lnTo>
                        <a:pt x="0" y="20472"/>
                      </a:lnTo>
                      <a:cubicBezTo>
                        <a:pt x="0" y="21095"/>
                        <a:pt x="700" y="21600"/>
                        <a:pt x="1564" y="21600"/>
                      </a:cubicBezTo>
                      <a:lnTo>
                        <a:pt x="20036" y="21600"/>
                      </a:lnTo>
                      <a:cubicBezTo>
                        <a:pt x="20900" y="21600"/>
                        <a:pt x="21600" y="21095"/>
                        <a:pt x="21600" y="20472"/>
                      </a:cubicBezTo>
                      <a:lnTo>
                        <a:pt x="21600" y="1128"/>
                      </a:lnTo>
                      <a:cubicBezTo>
                        <a:pt x="21600" y="505"/>
                        <a:pt x="20900" y="0"/>
                        <a:pt x="20036" y="0"/>
                      </a:cubicBezTo>
                      <a:lnTo>
                        <a:pt x="1564" y="0"/>
                      </a:lnTo>
                      <a:close/>
                      <a:moveTo>
                        <a:pt x="1440" y="758"/>
                      </a:moveTo>
                      <a:lnTo>
                        <a:pt x="20158" y="758"/>
                      </a:lnTo>
                      <a:cubicBezTo>
                        <a:pt x="20374" y="758"/>
                        <a:pt x="20549" y="884"/>
                        <a:pt x="20549" y="1039"/>
                      </a:cubicBezTo>
                      <a:lnTo>
                        <a:pt x="20549" y="20561"/>
                      </a:lnTo>
                      <a:cubicBezTo>
                        <a:pt x="20549" y="20716"/>
                        <a:pt x="20374" y="20842"/>
                        <a:pt x="20158" y="20842"/>
                      </a:cubicBezTo>
                      <a:lnTo>
                        <a:pt x="1440" y="20842"/>
                      </a:lnTo>
                      <a:cubicBezTo>
                        <a:pt x="1224" y="20842"/>
                        <a:pt x="1048" y="20716"/>
                        <a:pt x="1048" y="20561"/>
                      </a:cubicBezTo>
                      <a:lnTo>
                        <a:pt x="1048" y="1039"/>
                      </a:lnTo>
                      <a:cubicBezTo>
                        <a:pt x="1048" y="884"/>
                        <a:pt x="1224" y="758"/>
                        <a:pt x="1440" y="758"/>
                      </a:cubicBezTo>
                      <a:close/>
                    </a:path>
                  </a:pathLst>
                </a:custGeom>
                <a:solidFill>
                  <a:srgbClr val="DCDE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0800" tIns="50800" rIns="50800" bIns="50800" anchor="ctr"/>
                <a:lstStyle/>
                <a:p>
                  <a:endParaRPr lang="en-US"/>
                </a:p>
              </p:txBody>
            </p:sp>
            <p:sp>
              <p:nvSpPr>
                <p:cNvPr id="89" name="Google Shape;196;p5">
                  <a:extLst>
                    <a:ext uri="{FF2B5EF4-FFF2-40B4-BE49-F238E27FC236}">
                      <a16:creationId xmlns:a16="http://schemas.microsoft.com/office/drawing/2014/main" id="{0636332E-2D26-28CD-4384-22D2424AA4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41" y="19283"/>
                  <a:ext cx="3676493" cy="5117745"/>
                </a:xfrm>
                <a:custGeom>
                  <a:avLst/>
                  <a:gdLst>
                    <a:gd name="T0" fmla="*/ 241525 w 21600"/>
                    <a:gd name="T1" fmla="*/ 0 h 21600"/>
                    <a:gd name="T2" fmla="*/ 0 w 21600"/>
                    <a:gd name="T3" fmla="*/ 241434 h 21600"/>
                    <a:gd name="T4" fmla="*/ 0 w 21600"/>
                    <a:gd name="T5" fmla="*/ 4876311 h 21600"/>
                    <a:gd name="T6" fmla="*/ 241525 w 21600"/>
                    <a:gd name="T7" fmla="*/ 5117745 h 21600"/>
                    <a:gd name="T8" fmla="*/ 3434968 w 21600"/>
                    <a:gd name="T9" fmla="*/ 5117745 h 21600"/>
                    <a:gd name="T10" fmla="*/ 3676493 w 21600"/>
                    <a:gd name="T11" fmla="*/ 4876311 h 21600"/>
                    <a:gd name="T12" fmla="*/ 3676493 w 21600"/>
                    <a:gd name="T13" fmla="*/ 241434 h 21600"/>
                    <a:gd name="T14" fmla="*/ 3434968 w 21600"/>
                    <a:gd name="T15" fmla="*/ 0 h 21600"/>
                    <a:gd name="T16" fmla="*/ 241525 w 21600"/>
                    <a:gd name="T17" fmla="*/ 0 h 21600"/>
                    <a:gd name="T18" fmla="*/ 232674 w 21600"/>
                    <a:gd name="T19" fmla="*/ 169407 h 21600"/>
                    <a:gd name="T20" fmla="*/ 3443478 w 21600"/>
                    <a:gd name="T21" fmla="*/ 169407 h 21600"/>
                    <a:gd name="T22" fmla="*/ 3510540 w 21600"/>
                    <a:gd name="T23" fmla="*/ 236459 h 21600"/>
                    <a:gd name="T24" fmla="*/ 3510540 w 21600"/>
                    <a:gd name="T25" fmla="*/ 4881286 h 21600"/>
                    <a:gd name="T26" fmla="*/ 3443478 w 21600"/>
                    <a:gd name="T27" fmla="*/ 4948338 h 21600"/>
                    <a:gd name="T28" fmla="*/ 232674 w 21600"/>
                    <a:gd name="T29" fmla="*/ 4948338 h 21600"/>
                    <a:gd name="T30" fmla="*/ 165612 w 21600"/>
                    <a:gd name="T31" fmla="*/ 4881286 h 21600"/>
                    <a:gd name="T32" fmla="*/ 165612 w 21600"/>
                    <a:gd name="T33" fmla="*/ 236459 h 21600"/>
                    <a:gd name="T34" fmla="*/ 232674 w 21600"/>
                    <a:gd name="T35" fmla="*/ 169407 h 216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00" h="21600" extrusionOk="0">
                      <a:moveTo>
                        <a:pt x="1419" y="0"/>
                      </a:moveTo>
                      <a:cubicBezTo>
                        <a:pt x="635" y="0"/>
                        <a:pt x="0" y="456"/>
                        <a:pt x="0" y="1019"/>
                      </a:cubicBezTo>
                      <a:lnTo>
                        <a:pt x="0" y="20581"/>
                      </a:lnTo>
                      <a:cubicBezTo>
                        <a:pt x="0" y="21144"/>
                        <a:pt x="635" y="21600"/>
                        <a:pt x="1419" y="21600"/>
                      </a:cubicBezTo>
                      <a:lnTo>
                        <a:pt x="20181" y="21600"/>
                      </a:lnTo>
                      <a:cubicBezTo>
                        <a:pt x="20965" y="21600"/>
                        <a:pt x="21600" y="21144"/>
                        <a:pt x="21600" y="20581"/>
                      </a:cubicBezTo>
                      <a:lnTo>
                        <a:pt x="21600" y="1019"/>
                      </a:lnTo>
                      <a:cubicBezTo>
                        <a:pt x="21600" y="456"/>
                        <a:pt x="20965" y="0"/>
                        <a:pt x="20181" y="0"/>
                      </a:cubicBezTo>
                      <a:lnTo>
                        <a:pt x="1419" y="0"/>
                      </a:lnTo>
                      <a:close/>
                      <a:moveTo>
                        <a:pt x="1367" y="715"/>
                      </a:moveTo>
                      <a:lnTo>
                        <a:pt x="20231" y="715"/>
                      </a:lnTo>
                      <a:cubicBezTo>
                        <a:pt x="20448" y="715"/>
                        <a:pt x="20625" y="842"/>
                        <a:pt x="20625" y="998"/>
                      </a:cubicBezTo>
                      <a:lnTo>
                        <a:pt x="20625" y="20602"/>
                      </a:lnTo>
                      <a:cubicBezTo>
                        <a:pt x="20625" y="20758"/>
                        <a:pt x="20448" y="20885"/>
                        <a:pt x="20231" y="20885"/>
                      </a:cubicBezTo>
                      <a:lnTo>
                        <a:pt x="1367" y="20885"/>
                      </a:lnTo>
                      <a:cubicBezTo>
                        <a:pt x="1149" y="20885"/>
                        <a:pt x="973" y="20758"/>
                        <a:pt x="973" y="20602"/>
                      </a:cubicBezTo>
                      <a:lnTo>
                        <a:pt x="973" y="998"/>
                      </a:lnTo>
                      <a:cubicBezTo>
                        <a:pt x="973" y="842"/>
                        <a:pt x="1149" y="715"/>
                        <a:pt x="1367" y="715"/>
                      </a:cubicBezTo>
                      <a:close/>
                    </a:path>
                  </a:pathLst>
                </a:custGeom>
                <a:solidFill>
                  <a:srgbClr val="AAAA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0800" tIns="50800" rIns="50800" bIns="50800" anchor="ctr"/>
                <a:lstStyle/>
                <a:p>
                  <a:endParaRPr lang="en-US"/>
                </a:p>
              </p:txBody>
            </p:sp>
            <p:sp>
              <p:nvSpPr>
                <p:cNvPr id="91" name="Google Shape;197;p5">
                  <a:extLst>
                    <a:ext uri="{FF2B5EF4-FFF2-40B4-BE49-F238E27FC236}">
                      <a16:creationId xmlns:a16="http://schemas.microsoft.com/office/drawing/2014/main" id="{0C74D761-9BC3-5A98-5BE4-3DFD36BA7C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35" y="37207"/>
                  <a:ext cx="3646705" cy="5081897"/>
                </a:xfrm>
                <a:custGeom>
                  <a:avLst/>
                  <a:gdLst>
                    <a:gd name="T0" fmla="*/ 239906 w 21600"/>
                    <a:gd name="T1" fmla="*/ 0 h 21600"/>
                    <a:gd name="T2" fmla="*/ 0 w 21600"/>
                    <a:gd name="T3" fmla="*/ 239978 h 21600"/>
                    <a:gd name="T4" fmla="*/ 0 w 21600"/>
                    <a:gd name="T5" fmla="*/ 4841919 h 21600"/>
                    <a:gd name="T6" fmla="*/ 239906 w 21600"/>
                    <a:gd name="T7" fmla="*/ 5081897 h 21600"/>
                    <a:gd name="T8" fmla="*/ 3406799 w 21600"/>
                    <a:gd name="T9" fmla="*/ 5081897 h 21600"/>
                    <a:gd name="T10" fmla="*/ 3646705 w 21600"/>
                    <a:gd name="T11" fmla="*/ 4841919 h 21600"/>
                    <a:gd name="T12" fmla="*/ 3646705 w 21600"/>
                    <a:gd name="T13" fmla="*/ 239978 h 21600"/>
                    <a:gd name="T14" fmla="*/ 3406799 w 21600"/>
                    <a:gd name="T15" fmla="*/ 0 h 21600"/>
                    <a:gd name="T16" fmla="*/ 239906 w 21600"/>
                    <a:gd name="T17" fmla="*/ 0 h 21600"/>
                    <a:gd name="T18" fmla="*/ 228257 w 21600"/>
                    <a:gd name="T19" fmla="*/ 167044 h 21600"/>
                    <a:gd name="T20" fmla="*/ 3418111 w 21600"/>
                    <a:gd name="T21" fmla="*/ 167044 h 21600"/>
                    <a:gd name="T22" fmla="*/ 3484629 w 21600"/>
                    <a:gd name="T23" fmla="*/ 233626 h 21600"/>
                    <a:gd name="T24" fmla="*/ 3484629 w 21600"/>
                    <a:gd name="T25" fmla="*/ 4848271 h 21600"/>
                    <a:gd name="T26" fmla="*/ 3418111 w 21600"/>
                    <a:gd name="T27" fmla="*/ 4914853 h 21600"/>
                    <a:gd name="T28" fmla="*/ 228257 w 21600"/>
                    <a:gd name="T29" fmla="*/ 4914853 h 21600"/>
                    <a:gd name="T30" fmla="*/ 161569 w 21600"/>
                    <a:gd name="T31" fmla="*/ 4848271 h 21600"/>
                    <a:gd name="T32" fmla="*/ 161569 w 21600"/>
                    <a:gd name="T33" fmla="*/ 233626 h 21600"/>
                    <a:gd name="T34" fmla="*/ 228257 w 21600"/>
                    <a:gd name="T35" fmla="*/ 167044 h 216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00" h="21600" extrusionOk="0">
                      <a:moveTo>
                        <a:pt x="1421" y="0"/>
                      </a:moveTo>
                      <a:cubicBezTo>
                        <a:pt x="636" y="0"/>
                        <a:pt x="0" y="457"/>
                        <a:pt x="0" y="1020"/>
                      </a:cubicBezTo>
                      <a:lnTo>
                        <a:pt x="0" y="20580"/>
                      </a:lnTo>
                      <a:cubicBezTo>
                        <a:pt x="0" y="21143"/>
                        <a:pt x="636" y="21600"/>
                        <a:pt x="1421" y="21600"/>
                      </a:cubicBezTo>
                      <a:lnTo>
                        <a:pt x="20179" y="21600"/>
                      </a:lnTo>
                      <a:cubicBezTo>
                        <a:pt x="20964" y="21600"/>
                        <a:pt x="21600" y="21143"/>
                        <a:pt x="21600" y="20580"/>
                      </a:cubicBezTo>
                      <a:lnTo>
                        <a:pt x="21600" y="1020"/>
                      </a:lnTo>
                      <a:cubicBezTo>
                        <a:pt x="21600" y="457"/>
                        <a:pt x="20964" y="0"/>
                        <a:pt x="20179" y="0"/>
                      </a:cubicBezTo>
                      <a:lnTo>
                        <a:pt x="1421" y="0"/>
                      </a:lnTo>
                      <a:close/>
                      <a:moveTo>
                        <a:pt x="1352" y="710"/>
                      </a:moveTo>
                      <a:lnTo>
                        <a:pt x="20246" y="710"/>
                      </a:lnTo>
                      <a:cubicBezTo>
                        <a:pt x="20464" y="710"/>
                        <a:pt x="20640" y="837"/>
                        <a:pt x="20640" y="993"/>
                      </a:cubicBezTo>
                      <a:lnTo>
                        <a:pt x="20640" y="20607"/>
                      </a:lnTo>
                      <a:cubicBezTo>
                        <a:pt x="20640" y="20763"/>
                        <a:pt x="20464" y="20890"/>
                        <a:pt x="20246" y="20890"/>
                      </a:cubicBezTo>
                      <a:lnTo>
                        <a:pt x="1352" y="20890"/>
                      </a:lnTo>
                      <a:cubicBezTo>
                        <a:pt x="1134" y="20890"/>
                        <a:pt x="957" y="20763"/>
                        <a:pt x="957" y="20607"/>
                      </a:cubicBezTo>
                      <a:lnTo>
                        <a:pt x="957" y="993"/>
                      </a:lnTo>
                      <a:cubicBezTo>
                        <a:pt x="957" y="837"/>
                        <a:pt x="1134" y="710"/>
                        <a:pt x="1352" y="710"/>
                      </a:cubicBezTo>
                      <a:close/>
                    </a:path>
                  </a:pathLst>
                </a:custGeom>
                <a:solidFill>
                  <a:srgbClr val="1111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0800" tIns="50800" rIns="50800" bIns="5080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5887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>
            <a:extLst>
              <a:ext uri="{FF2B5EF4-FFF2-40B4-BE49-F238E27FC236}">
                <a16:creationId xmlns:a16="http://schemas.microsoft.com/office/drawing/2014/main" id="{7E92D271-A6D2-7040-BC5A-6CE11D8C1EEE}"/>
              </a:ext>
            </a:extLst>
          </p:cNvPr>
          <p:cNvSpPr/>
          <p:nvPr/>
        </p:nvSpPr>
        <p:spPr>
          <a:xfrm rot="16200000">
            <a:off x="2502024" y="3079659"/>
            <a:ext cx="4303031" cy="1243268"/>
          </a:xfrm>
          <a:custGeom>
            <a:avLst/>
            <a:gdLst>
              <a:gd name="connsiteX0" fmla="*/ 1048647 w 4303031"/>
              <a:gd name="connsiteY0" fmla="*/ 1056286 h 1243268"/>
              <a:gd name="connsiteX1" fmla="*/ 1000782 w 4303031"/>
              <a:gd name="connsiteY1" fmla="*/ 1018563 h 1243268"/>
              <a:gd name="connsiteX2" fmla="*/ 986667 w 4303031"/>
              <a:gd name="connsiteY2" fmla="*/ 996103 h 1243268"/>
              <a:gd name="connsiteX3" fmla="*/ 1199584 w 4303031"/>
              <a:gd name="connsiteY3" fmla="*/ 1148932 h 1243268"/>
              <a:gd name="connsiteX4" fmla="*/ 1111105 w 4303031"/>
              <a:gd name="connsiteY4" fmla="*/ 1105508 h 1243268"/>
              <a:gd name="connsiteX5" fmla="*/ 1094051 w 4303031"/>
              <a:gd name="connsiteY5" fmla="*/ 1092068 h 1243268"/>
              <a:gd name="connsiteX6" fmla="*/ 1457204 w 4303031"/>
              <a:gd name="connsiteY6" fmla="*/ 1243268 h 1243268"/>
              <a:gd name="connsiteX7" fmla="*/ 1265308 w 4303031"/>
              <a:gd name="connsiteY7" fmla="*/ 1181187 h 1243268"/>
              <a:gd name="connsiteX8" fmla="*/ 1253408 w 4303031"/>
              <a:gd name="connsiteY8" fmla="*/ 1175347 h 1243268"/>
              <a:gd name="connsiteX9" fmla="*/ 3049576 w 4303031"/>
              <a:gd name="connsiteY9" fmla="*/ 1175347 h 1243268"/>
              <a:gd name="connsiteX10" fmla="*/ 3037676 w 4303031"/>
              <a:gd name="connsiteY10" fmla="*/ 1181187 h 1243268"/>
              <a:gd name="connsiteX11" fmla="*/ 2845780 w 4303031"/>
              <a:gd name="connsiteY11" fmla="*/ 1243268 h 1243268"/>
              <a:gd name="connsiteX12" fmla="*/ 3208934 w 4303031"/>
              <a:gd name="connsiteY12" fmla="*/ 1092068 h 1243268"/>
              <a:gd name="connsiteX13" fmla="*/ 3191880 w 4303031"/>
              <a:gd name="connsiteY13" fmla="*/ 1105508 h 1243268"/>
              <a:gd name="connsiteX14" fmla="*/ 3103400 w 4303031"/>
              <a:gd name="connsiteY14" fmla="*/ 1148932 h 1243268"/>
              <a:gd name="connsiteX15" fmla="*/ 3316317 w 4303031"/>
              <a:gd name="connsiteY15" fmla="*/ 996103 h 1243268"/>
              <a:gd name="connsiteX16" fmla="*/ 3302202 w 4303031"/>
              <a:gd name="connsiteY16" fmla="*/ 1018564 h 1243268"/>
              <a:gd name="connsiteX17" fmla="*/ 3254337 w 4303031"/>
              <a:gd name="connsiteY17" fmla="*/ 1056286 h 1243268"/>
              <a:gd name="connsiteX18" fmla="*/ 4303031 w 4303031"/>
              <a:gd name="connsiteY18" fmla="*/ 925032 h 1243268"/>
              <a:gd name="connsiteX19" fmla="*/ 4298061 w 4303031"/>
              <a:gd name="connsiteY19" fmla="*/ 882702 h 1243268"/>
              <a:gd name="connsiteX20" fmla="*/ 3369065 w 4303031"/>
              <a:gd name="connsiteY20" fmla="*/ 882702 h 1243268"/>
              <a:gd name="connsiteX21" fmla="*/ 3367583 w 4303031"/>
              <a:gd name="connsiteY21" fmla="*/ 891668 h 1243268"/>
              <a:gd name="connsiteX22" fmla="*/ 3372026 w 4303031"/>
              <a:gd name="connsiteY22" fmla="*/ 864786 h 1243268"/>
              <a:gd name="connsiteX23" fmla="*/ 2151517 w 4303031"/>
              <a:gd name="connsiteY23" fmla="*/ 404663 h 1243268"/>
              <a:gd name="connsiteX24" fmla="*/ 930958 w 4303031"/>
              <a:gd name="connsiteY24" fmla="*/ 864786 h 1243268"/>
              <a:gd name="connsiteX25" fmla="*/ 935401 w 4303031"/>
              <a:gd name="connsiteY25" fmla="*/ 891668 h 1243268"/>
              <a:gd name="connsiteX26" fmla="*/ 933919 w 4303031"/>
              <a:gd name="connsiteY26" fmla="*/ 882702 h 1243268"/>
              <a:gd name="connsiteX27" fmla="*/ 4972 w 4303031"/>
              <a:gd name="connsiteY27" fmla="*/ 882702 h 1243268"/>
              <a:gd name="connsiteX28" fmla="*/ 0 w 4303031"/>
              <a:gd name="connsiteY28" fmla="*/ 925032 h 1243268"/>
              <a:gd name="connsiteX29" fmla="*/ 2151516 w 4303031"/>
              <a:gd name="connsiteY29" fmla="*/ 0 h 1243268"/>
              <a:gd name="connsiteX30" fmla="*/ 4303031 w 4303031"/>
              <a:gd name="connsiteY30" fmla="*/ 925032 h 124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303031" h="1243268">
                <a:moveTo>
                  <a:pt x="1048647" y="1056286"/>
                </a:moveTo>
                <a:lnTo>
                  <a:pt x="1000782" y="1018563"/>
                </a:lnTo>
                <a:lnTo>
                  <a:pt x="986667" y="996103"/>
                </a:lnTo>
                <a:close/>
                <a:moveTo>
                  <a:pt x="1199584" y="1148932"/>
                </a:moveTo>
                <a:lnTo>
                  <a:pt x="1111105" y="1105508"/>
                </a:lnTo>
                <a:lnTo>
                  <a:pt x="1094051" y="1092068"/>
                </a:lnTo>
                <a:close/>
                <a:moveTo>
                  <a:pt x="1457204" y="1243268"/>
                </a:moveTo>
                <a:cubicBezTo>
                  <a:pt x="1387644" y="1225100"/>
                  <a:pt x="1323335" y="1204277"/>
                  <a:pt x="1265308" y="1181187"/>
                </a:cubicBezTo>
                <a:lnTo>
                  <a:pt x="1253408" y="1175347"/>
                </a:lnTo>
                <a:close/>
                <a:moveTo>
                  <a:pt x="3049576" y="1175347"/>
                </a:moveTo>
                <a:lnTo>
                  <a:pt x="3037676" y="1181187"/>
                </a:lnTo>
                <a:cubicBezTo>
                  <a:pt x="2979649" y="1204277"/>
                  <a:pt x="2915340" y="1225100"/>
                  <a:pt x="2845780" y="1243268"/>
                </a:cubicBezTo>
                <a:close/>
                <a:moveTo>
                  <a:pt x="3208934" y="1092068"/>
                </a:moveTo>
                <a:lnTo>
                  <a:pt x="3191880" y="1105508"/>
                </a:lnTo>
                <a:lnTo>
                  <a:pt x="3103400" y="1148932"/>
                </a:lnTo>
                <a:close/>
                <a:moveTo>
                  <a:pt x="3316317" y="996103"/>
                </a:moveTo>
                <a:lnTo>
                  <a:pt x="3302202" y="1018564"/>
                </a:lnTo>
                <a:lnTo>
                  <a:pt x="3254337" y="1056286"/>
                </a:lnTo>
                <a:close/>
                <a:moveTo>
                  <a:pt x="4303031" y="925032"/>
                </a:moveTo>
                <a:lnTo>
                  <a:pt x="4298061" y="882702"/>
                </a:lnTo>
                <a:lnTo>
                  <a:pt x="3369065" y="882702"/>
                </a:lnTo>
                <a:lnTo>
                  <a:pt x="3367583" y="891668"/>
                </a:lnTo>
                <a:lnTo>
                  <a:pt x="3372026" y="864786"/>
                </a:lnTo>
                <a:cubicBezTo>
                  <a:pt x="3372075" y="610663"/>
                  <a:pt x="2825624" y="404663"/>
                  <a:pt x="2151517" y="404663"/>
                </a:cubicBezTo>
                <a:cubicBezTo>
                  <a:pt x="1477434" y="404663"/>
                  <a:pt x="930958" y="610663"/>
                  <a:pt x="930958" y="864786"/>
                </a:cubicBezTo>
                <a:lnTo>
                  <a:pt x="935401" y="891668"/>
                </a:lnTo>
                <a:lnTo>
                  <a:pt x="933919" y="882702"/>
                </a:lnTo>
                <a:lnTo>
                  <a:pt x="4972" y="882702"/>
                </a:lnTo>
                <a:lnTo>
                  <a:pt x="0" y="925032"/>
                </a:lnTo>
                <a:cubicBezTo>
                  <a:pt x="0" y="414159"/>
                  <a:pt x="963262" y="0"/>
                  <a:pt x="2151516" y="0"/>
                </a:cubicBezTo>
                <a:cubicBezTo>
                  <a:pt x="3339769" y="0"/>
                  <a:pt x="4303056" y="414159"/>
                  <a:pt x="4303031" y="925032"/>
                </a:cubicBezTo>
                <a:close/>
              </a:path>
            </a:pathLst>
          </a:custGeom>
          <a:gradFill flip="none" rotWithShape="1">
            <a:gsLst>
              <a:gs pos="87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  <a:gs pos="43000">
                <a:srgbClr val="C6C6C6"/>
              </a:gs>
              <a:gs pos="15000">
                <a:schemeClr val="bg2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30" name="Freeform: Shape 38">
            <a:extLst>
              <a:ext uri="{FF2B5EF4-FFF2-40B4-BE49-F238E27FC236}">
                <a16:creationId xmlns:a16="http://schemas.microsoft.com/office/drawing/2014/main" id="{4F5A2EE4-F1A1-6240-90F3-695CC79AFA18}"/>
              </a:ext>
            </a:extLst>
          </p:cNvPr>
          <p:cNvSpPr/>
          <p:nvPr/>
        </p:nvSpPr>
        <p:spPr>
          <a:xfrm rot="16200000">
            <a:off x="3600980" y="3256996"/>
            <a:ext cx="2441067" cy="920246"/>
          </a:xfrm>
          <a:custGeom>
            <a:avLst/>
            <a:gdLst>
              <a:gd name="connsiteX0" fmla="*/ 1508607 w 3017152"/>
              <a:gd name="connsiteY0" fmla="*/ 0 h 1137422"/>
              <a:gd name="connsiteX1" fmla="*/ 0 w 3017152"/>
              <a:gd name="connsiteY1" fmla="*/ 568711 h 1137422"/>
              <a:gd name="connsiteX2" fmla="*/ 650438 w 3017152"/>
              <a:gd name="connsiteY2" fmla="*/ 1036514 h 1137422"/>
              <a:gd name="connsiteX3" fmla="*/ 1508576 w 3017152"/>
              <a:gd name="connsiteY3" fmla="*/ 1137423 h 1137422"/>
              <a:gd name="connsiteX4" fmla="*/ 2366715 w 3017152"/>
              <a:gd name="connsiteY4" fmla="*/ 1036514 h 1137422"/>
              <a:gd name="connsiteX5" fmla="*/ 3017153 w 3017152"/>
              <a:gd name="connsiteY5" fmla="*/ 568711 h 1137422"/>
              <a:gd name="connsiteX6" fmla="*/ 1508607 w 3017152"/>
              <a:gd name="connsiteY6" fmla="*/ 0 h 113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7152" h="1137422">
                <a:moveTo>
                  <a:pt x="1508607" y="0"/>
                </a:moveTo>
                <a:cubicBezTo>
                  <a:pt x="675443" y="0"/>
                  <a:pt x="0" y="254616"/>
                  <a:pt x="0" y="568711"/>
                </a:cubicBezTo>
                <a:cubicBezTo>
                  <a:pt x="0" y="762623"/>
                  <a:pt x="257405" y="933859"/>
                  <a:pt x="650438" y="1036514"/>
                </a:cubicBezTo>
                <a:cubicBezTo>
                  <a:pt x="894053" y="1100161"/>
                  <a:pt x="1189762" y="1137423"/>
                  <a:pt x="1508576" y="1137423"/>
                </a:cubicBezTo>
                <a:cubicBezTo>
                  <a:pt x="1827391" y="1137423"/>
                  <a:pt x="2123100" y="1100130"/>
                  <a:pt x="2366715" y="1036514"/>
                </a:cubicBezTo>
                <a:cubicBezTo>
                  <a:pt x="2759748" y="933859"/>
                  <a:pt x="3017153" y="762623"/>
                  <a:pt x="3017153" y="568711"/>
                </a:cubicBezTo>
                <a:cubicBezTo>
                  <a:pt x="3017214" y="254616"/>
                  <a:pt x="2341802" y="0"/>
                  <a:pt x="1508607" y="0"/>
                </a:cubicBezTo>
                <a:close/>
              </a:path>
            </a:pathLst>
          </a:custGeom>
          <a:gradFill flip="none" rotWithShape="1">
            <a:gsLst>
              <a:gs pos="8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  <a:gs pos="47000">
                <a:srgbClr val="C6C6C6"/>
              </a:gs>
              <a:gs pos="14000">
                <a:schemeClr val="bg2"/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A3F987-3AF1-E04C-B7E5-C8FA00DF453D}"/>
              </a:ext>
            </a:extLst>
          </p:cNvPr>
          <p:cNvGrpSpPr/>
          <p:nvPr/>
        </p:nvGrpSpPr>
        <p:grpSpPr>
          <a:xfrm>
            <a:off x="8176733" y="2636195"/>
            <a:ext cx="2106510" cy="2106507"/>
            <a:chOff x="545738" y="3871266"/>
            <a:chExt cx="2448542" cy="244853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B103E87-7480-114E-9B57-1FDB0E167A2A}"/>
                </a:ext>
              </a:extLst>
            </p:cNvPr>
            <p:cNvSpPr/>
            <p:nvPr/>
          </p:nvSpPr>
          <p:spPr>
            <a:xfrm>
              <a:off x="545738" y="3871266"/>
              <a:ext cx="2448542" cy="2448538"/>
            </a:xfrm>
            <a:prstGeom prst="ellipse">
              <a:avLst/>
            </a:prstGeom>
            <a:noFill/>
            <a:ln w="25400" cap="rnd" cmpd="sng" algn="ctr">
              <a:gradFill>
                <a:gsLst>
                  <a:gs pos="30000">
                    <a:srgbClr val="4D69FA">
                      <a:alpha val="32000"/>
                    </a:srgbClr>
                  </a:gs>
                  <a:gs pos="100000">
                    <a:srgbClr val="4D69FA"/>
                  </a:gs>
                </a:gsLst>
                <a:lin ang="2700000" scaled="0"/>
              </a:gra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384CA1D-6A3B-974E-8756-E0CCD200C1B9}"/>
                </a:ext>
              </a:extLst>
            </p:cNvPr>
            <p:cNvSpPr/>
            <p:nvPr/>
          </p:nvSpPr>
          <p:spPr>
            <a:xfrm rot="1800000">
              <a:off x="628760" y="3954288"/>
              <a:ext cx="2282498" cy="2282494"/>
            </a:xfrm>
            <a:prstGeom prst="ellipse">
              <a:avLst/>
            </a:prstGeom>
            <a:noFill/>
            <a:ln w="25400" cap="rnd" cmpd="sng" algn="ctr">
              <a:gradFill>
                <a:gsLst>
                  <a:gs pos="30000">
                    <a:srgbClr val="4D69FA">
                      <a:alpha val="32000"/>
                    </a:srgbClr>
                  </a:gs>
                  <a:gs pos="100000">
                    <a:srgbClr val="4D69FA"/>
                  </a:gs>
                </a:gsLst>
                <a:lin ang="2700000" scaled="0"/>
              </a:gra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D01C161-C2C2-9E41-AC67-D3615B35D773}"/>
                </a:ext>
              </a:extLst>
            </p:cNvPr>
            <p:cNvSpPr/>
            <p:nvPr/>
          </p:nvSpPr>
          <p:spPr>
            <a:xfrm rot="3600000">
              <a:off x="707439" y="4032967"/>
              <a:ext cx="2125140" cy="2125136"/>
            </a:xfrm>
            <a:prstGeom prst="ellipse">
              <a:avLst/>
            </a:prstGeom>
            <a:noFill/>
            <a:ln w="25400" cap="rnd" cmpd="sng" algn="ctr">
              <a:gradFill>
                <a:gsLst>
                  <a:gs pos="30000">
                    <a:srgbClr val="4D69FA">
                      <a:alpha val="32000"/>
                    </a:srgbClr>
                  </a:gs>
                  <a:gs pos="100000">
                    <a:srgbClr val="4D69FA"/>
                  </a:gs>
                </a:gsLst>
                <a:lin ang="2700000" scaled="0"/>
              </a:gra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2B98E9A-F0CB-1F42-A971-7EBD034554E6}"/>
                </a:ext>
              </a:extLst>
            </p:cNvPr>
            <p:cNvSpPr/>
            <p:nvPr/>
          </p:nvSpPr>
          <p:spPr>
            <a:xfrm rot="5400000">
              <a:off x="782292" y="4107819"/>
              <a:ext cx="1975434" cy="1975432"/>
            </a:xfrm>
            <a:prstGeom prst="ellipse">
              <a:avLst/>
            </a:prstGeom>
            <a:noFill/>
            <a:ln w="25400" cap="rnd" cmpd="sng" algn="ctr">
              <a:gradFill>
                <a:gsLst>
                  <a:gs pos="30000">
                    <a:srgbClr val="4D69FA">
                      <a:alpha val="32000"/>
                    </a:srgbClr>
                  </a:gs>
                  <a:gs pos="100000">
                    <a:srgbClr val="4D69FA"/>
                  </a:gs>
                </a:gsLst>
                <a:lin ang="2700000" scaled="0"/>
              </a:gra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DC452D4-694E-C443-BBB5-DD303968DD7C}"/>
                </a:ext>
              </a:extLst>
            </p:cNvPr>
            <p:cNvSpPr/>
            <p:nvPr/>
          </p:nvSpPr>
          <p:spPr>
            <a:xfrm rot="7200000">
              <a:off x="852389" y="4177917"/>
              <a:ext cx="1835240" cy="1835236"/>
            </a:xfrm>
            <a:prstGeom prst="ellipse">
              <a:avLst/>
            </a:prstGeom>
            <a:noFill/>
            <a:ln w="25400" cap="rnd" cmpd="sng" algn="ctr">
              <a:gradFill>
                <a:gsLst>
                  <a:gs pos="30000">
                    <a:srgbClr val="4D69FA">
                      <a:alpha val="32000"/>
                    </a:srgbClr>
                  </a:gs>
                  <a:gs pos="100000">
                    <a:srgbClr val="4D69FA"/>
                  </a:gs>
                </a:gsLst>
                <a:lin ang="2700000" scaled="0"/>
              </a:gra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</p:grpSp>
      <p:sp>
        <p:nvSpPr>
          <p:cNvPr id="49" name="Freeform: Shape 36">
            <a:extLst>
              <a:ext uri="{FF2B5EF4-FFF2-40B4-BE49-F238E27FC236}">
                <a16:creationId xmlns:a16="http://schemas.microsoft.com/office/drawing/2014/main" id="{7C044722-9D35-0047-BFAC-A7381EFABFBA}"/>
              </a:ext>
            </a:extLst>
          </p:cNvPr>
          <p:cNvSpPr/>
          <p:nvPr/>
        </p:nvSpPr>
        <p:spPr>
          <a:xfrm rot="16200000">
            <a:off x="6887049" y="3426963"/>
            <a:ext cx="1113939" cy="537782"/>
          </a:xfrm>
          <a:custGeom>
            <a:avLst/>
            <a:gdLst>
              <a:gd name="connsiteX0" fmla="*/ 2659268 w 5318535"/>
              <a:gd name="connsiteY0" fmla="*/ 0 h 2286643"/>
              <a:gd name="connsiteX1" fmla="*/ 0 w 5318535"/>
              <a:gd name="connsiteY1" fmla="*/ 1143337 h 2286643"/>
              <a:gd name="connsiteX2" fmla="*/ 1146585 w 5318535"/>
              <a:gd name="connsiteY2" fmla="*/ 2083784 h 2286643"/>
              <a:gd name="connsiteX3" fmla="*/ 2659268 w 5318535"/>
              <a:gd name="connsiteY3" fmla="*/ 2286644 h 2286643"/>
              <a:gd name="connsiteX4" fmla="*/ 4171950 w 5318535"/>
              <a:gd name="connsiteY4" fmla="*/ 2083784 h 2286643"/>
              <a:gd name="connsiteX5" fmla="*/ 5318536 w 5318535"/>
              <a:gd name="connsiteY5" fmla="*/ 1143337 h 2286643"/>
              <a:gd name="connsiteX6" fmla="*/ 2659268 w 5318535"/>
              <a:gd name="connsiteY6" fmla="*/ 0 h 228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8535" h="2286643">
                <a:moveTo>
                  <a:pt x="2659268" y="0"/>
                </a:moveTo>
                <a:cubicBezTo>
                  <a:pt x="1190589" y="0"/>
                  <a:pt x="0" y="511899"/>
                  <a:pt x="0" y="1143337"/>
                </a:cubicBezTo>
                <a:cubicBezTo>
                  <a:pt x="0" y="1533152"/>
                  <a:pt x="453768" y="1877400"/>
                  <a:pt x="1146585" y="2083784"/>
                </a:cubicBezTo>
                <a:cubicBezTo>
                  <a:pt x="1576022" y="2211690"/>
                  <a:pt x="2097298" y="2286644"/>
                  <a:pt x="2659268" y="2286644"/>
                </a:cubicBezTo>
                <a:cubicBezTo>
                  <a:pt x="3221268" y="2286644"/>
                  <a:pt x="3742544" y="2211690"/>
                  <a:pt x="4171950" y="2083784"/>
                </a:cubicBezTo>
                <a:cubicBezTo>
                  <a:pt x="4864768" y="1877400"/>
                  <a:pt x="5318536" y="1533152"/>
                  <a:pt x="5318536" y="1143337"/>
                </a:cubicBezTo>
                <a:cubicBezTo>
                  <a:pt x="5318567" y="511899"/>
                  <a:pt x="4127946" y="0"/>
                  <a:pt x="2659268" y="0"/>
                </a:cubicBezTo>
                <a:close/>
              </a:path>
            </a:pathLst>
          </a:custGeom>
          <a:solidFill>
            <a:srgbClr val="2D2E35"/>
          </a:solidFill>
          <a:ln w="9525" cap="rnd" cmpd="sng" algn="ctr">
            <a:gradFill>
              <a:gsLst>
                <a:gs pos="42000">
                  <a:schemeClr val="bg2">
                    <a:alpha val="30000"/>
                  </a:schemeClr>
                </a:gs>
                <a:gs pos="89000">
                  <a:schemeClr val="accent3">
                    <a:alpha val="24000"/>
                  </a:schemeClr>
                </a:gs>
                <a:gs pos="100000">
                  <a:srgbClr val="4D69FA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48" name="Freeform: Shape 36">
            <a:extLst>
              <a:ext uri="{FF2B5EF4-FFF2-40B4-BE49-F238E27FC236}">
                <a16:creationId xmlns:a16="http://schemas.microsoft.com/office/drawing/2014/main" id="{B7DE1C81-8764-6E4F-83C7-AD7579490F89}"/>
              </a:ext>
            </a:extLst>
          </p:cNvPr>
          <p:cNvSpPr/>
          <p:nvPr/>
        </p:nvSpPr>
        <p:spPr>
          <a:xfrm rot="16200000">
            <a:off x="6665397" y="3369785"/>
            <a:ext cx="1292079" cy="623783"/>
          </a:xfrm>
          <a:custGeom>
            <a:avLst/>
            <a:gdLst>
              <a:gd name="connsiteX0" fmla="*/ 2659268 w 5318535"/>
              <a:gd name="connsiteY0" fmla="*/ 0 h 2286643"/>
              <a:gd name="connsiteX1" fmla="*/ 0 w 5318535"/>
              <a:gd name="connsiteY1" fmla="*/ 1143337 h 2286643"/>
              <a:gd name="connsiteX2" fmla="*/ 1146585 w 5318535"/>
              <a:gd name="connsiteY2" fmla="*/ 2083784 h 2286643"/>
              <a:gd name="connsiteX3" fmla="*/ 2659268 w 5318535"/>
              <a:gd name="connsiteY3" fmla="*/ 2286644 h 2286643"/>
              <a:gd name="connsiteX4" fmla="*/ 4171950 w 5318535"/>
              <a:gd name="connsiteY4" fmla="*/ 2083784 h 2286643"/>
              <a:gd name="connsiteX5" fmla="*/ 5318536 w 5318535"/>
              <a:gd name="connsiteY5" fmla="*/ 1143337 h 2286643"/>
              <a:gd name="connsiteX6" fmla="*/ 2659268 w 5318535"/>
              <a:gd name="connsiteY6" fmla="*/ 0 h 228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8535" h="2286643">
                <a:moveTo>
                  <a:pt x="2659268" y="0"/>
                </a:moveTo>
                <a:cubicBezTo>
                  <a:pt x="1190589" y="0"/>
                  <a:pt x="0" y="511899"/>
                  <a:pt x="0" y="1143337"/>
                </a:cubicBezTo>
                <a:cubicBezTo>
                  <a:pt x="0" y="1533152"/>
                  <a:pt x="453768" y="1877400"/>
                  <a:pt x="1146585" y="2083784"/>
                </a:cubicBezTo>
                <a:cubicBezTo>
                  <a:pt x="1576022" y="2211690"/>
                  <a:pt x="2097298" y="2286644"/>
                  <a:pt x="2659268" y="2286644"/>
                </a:cubicBezTo>
                <a:cubicBezTo>
                  <a:pt x="3221268" y="2286644"/>
                  <a:pt x="3742544" y="2211690"/>
                  <a:pt x="4171950" y="2083784"/>
                </a:cubicBezTo>
                <a:cubicBezTo>
                  <a:pt x="4864768" y="1877400"/>
                  <a:pt x="5318536" y="1533152"/>
                  <a:pt x="5318536" y="1143337"/>
                </a:cubicBezTo>
                <a:cubicBezTo>
                  <a:pt x="5318567" y="511899"/>
                  <a:pt x="4127946" y="0"/>
                  <a:pt x="2659268" y="0"/>
                </a:cubicBezTo>
                <a:close/>
              </a:path>
            </a:pathLst>
          </a:custGeom>
          <a:solidFill>
            <a:srgbClr val="2D2E35"/>
          </a:solidFill>
          <a:ln w="9525" cap="rnd" cmpd="sng" algn="ctr">
            <a:gradFill>
              <a:gsLst>
                <a:gs pos="36000">
                  <a:schemeClr val="bg2">
                    <a:alpha val="30000"/>
                  </a:schemeClr>
                </a:gs>
                <a:gs pos="81000">
                  <a:schemeClr val="accent3">
                    <a:alpha val="24000"/>
                  </a:schemeClr>
                </a:gs>
                <a:gs pos="97000">
                  <a:srgbClr val="4D69FA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47" name="Freeform: Shape 36">
            <a:extLst>
              <a:ext uri="{FF2B5EF4-FFF2-40B4-BE49-F238E27FC236}">
                <a16:creationId xmlns:a16="http://schemas.microsoft.com/office/drawing/2014/main" id="{F4513105-FF87-F44C-AAFE-C32C3D3F9FDE}"/>
              </a:ext>
            </a:extLst>
          </p:cNvPr>
          <p:cNvSpPr/>
          <p:nvPr/>
        </p:nvSpPr>
        <p:spPr>
          <a:xfrm rot="16200000">
            <a:off x="6417841" y="3325626"/>
            <a:ext cx="1507219" cy="727647"/>
          </a:xfrm>
          <a:custGeom>
            <a:avLst/>
            <a:gdLst>
              <a:gd name="connsiteX0" fmla="*/ 2659268 w 5318535"/>
              <a:gd name="connsiteY0" fmla="*/ 0 h 2286643"/>
              <a:gd name="connsiteX1" fmla="*/ 0 w 5318535"/>
              <a:gd name="connsiteY1" fmla="*/ 1143337 h 2286643"/>
              <a:gd name="connsiteX2" fmla="*/ 1146585 w 5318535"/>
              <a:gd name="connsiteY2" fmla="*/ 2083784 h 2286643"/>
              <a:gd name="connsiteX3" fmla="*/ 2659268 w 5318535"/>
              <a:gd name="connsiteY3" fmla="*/ 2286644 h 2286643"/>
              <a:gd name="connsiteX4" fmla="*/ 4171950 w 5318535"/>
              <a:gd name="connsiteY4" fmla="*/ 2083784 h 2286643"/>
              <a:gd name="connsiteX5" fmla="*/ 5318536 w 5318535"/>
              <a:gd name="connsiteY5" fmla="*/ 1143337 h 2286643"/>
              <a:gd name="connsiteX6" fmla="*/ 2659268 w 5318535"/>
              <a:gd name="connsiteY6" fmla="*/ 0 h 228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8535" h="2286643">
                <a:moveTo>
                  <a:pt x="2659268" y="0"/>
                </a:moveTo>
                <a:cubicBezTo>
                  <a:pt x="1190589" y="0"/>
                  <a:pt x="0" y="511899"/>
                  <a:pt x="0" y="1143337"/>
                </a:cubicBezTo>
                <a:cubicBezTo>
                  <a:pt x="0" y="1533152"/>
                  <a:pt x="453768" y="1877400"/>
                  <a:pt x="1146585" y="2083784"/>
                </a:cubicBezTo>
                <a:cubicBezTo>
                  <a:pt x="1576022" y="2211690"/>
                  <a:pt x="2097298" y="2286644"/>
                  <a:pt x="2659268" y="2286644"/>
                </a:cubicBezTo>
                <a:cubicBezTo>
                  <a:pt x="3221268" y="2286644"/>
                  <a:pt x="3742544" y="2211690"/>
                  <a:pt x="4171950" y="2083784"/>
                </a:cubicBezTo>
                <a:cubicBezTo>
                  <a:pt x="4864768" y="1877400"/>
                  <a:pt x="5318536" y="1533152"/>
                  <a:pt x="5318536" y="1143337"/>
                </a:cubicBezTo>
                <a:cubicBezTo>
                  <a:pt x="5318567" y="511899"/>
                  <a:pt x="4127946" y="0"/>
                  <a:pt x="2659268" y="0"/>
                </a:cubicBezTo>
                <a:close/>
              </a:path>
            </a:pathLst>
          </a:custGeom>
          <a:solidFill>
            <a:srgbClr val="2D2E35"/>
          </a:solidFill>
          <a:ln w="9525" cap="rnd" cmpd="sng" algn="ctr">
            <a:gradFill>
              <a:gsLst>
                <a:gs pos="41000">
                  <a:schemeClr val="bg2">
                    <a:alpha val="30000"/>
                  </a:schemeClr>
                </a:gs>
                <a:gs pos="82000">
                  <a:schemeClr val="accent3">
                    <a:alpha val="24000"/>
                  </a:schemeClr>
                </a:gs>
                <a:gs pos="97000">
                  <a:srgbClr val="4D69FA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8BF0E42D-8EFF-AA4F-859C-093ADA35EB50}"/>
              </a:ext>
            </a:extLst>
          </p:cNvPr>
          <p:cNvSpPr/>
          <p:nvPr/>
        </p:nvSpPr>
        <p:spPr>
          <a:xfrm rot="16200000">
            <a:off x="6217654" y="3291786"/>
            <a:ext cx="1651487" cy="797296"/>
          </a:xfrm>
          <a:custGeom>
            <a:avLst/>
            <a:gdLst>
              <a:gd name="connsiteX0" fmla="*/ 2659268 w 5318535"/>
              <a:gd name="connsiteY0" fmla="*/ 0 h 2286643"/>
              <a:gd name="connsiteX1" fmla="*/ 0 w 5318535"/>
              <a:gd name="connsiteY1" fmla="*/ 1143337 h 2286643"/>
              <a:gd name="connsiteX2" fmla="*/ 1146585 w 5318535"/>
              <a:gd name="connsiteY2" fmla="*/ 2083784 h 2286643"/>
              <a:gd name="connsiteX3" fmla="*/ 2659268 w 5318535"/>
              <a:gd name="connsiteY3" fmla="*/ 2286644 h 2286643"/>
              <a:gd name="connsiteX4" fmla="*/ 4171950 w 5318535"/>
              <a:gd name="connsiteY4" fmla="*/ 2083784 h 2286643"/>
              <a:gd name="connsiteX5" fmla="*/ 5318536 w 5318535"/>
              <a:gd name="connsiteY5" fmla="*/ 1143337 h 2286643"/>
              <a:gd name="connsiteX6" fmla="*/ 2659268 w 5318535"/>
              <a:gd name="connsiteY6" fmla="*/ 0 h 228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8535" h="2286643">
                <a:moveTo>
                  <a:pt x="2659268" y="0"/>
                </a:moveTo>
                <a:cubicBezTo>
                  <a:pt x="1190589" y="0"/>
                  <a:pt x="0" y="511899"/>
                  <a:pt x="0" y="1143337"/>
                </a:cubicBezTo>
                <a:cubicBezTo>
                  <a:pt x="0" y="1533152"/>
                  <a:pt x="453768" y="1877400"/>
                  <a:pt x="1146585" y="2083784"/>
                </a:cubicBezTo>
                <a:cubicBezTo>
                  <a:pt x="1576022" y="2211690"/>
                  <a:pt x="2097298" y="2286644"/>
                  <a:pt x="2659268" y="2286644"/>
                </a:cubicBezTo>
                <a:cubicBezTo>
                  <a:pt x="3221268" y="2286644"/>
                  <a:pt x="3742544" y="2211690"/>
                  <a:pt x="4171950" y="2083784"/>
                </a:cubicBezTo>
                <a:cubicBezTo>
                  <a:pt x="4864768" y="1877400"/>
                  <a:pt x="5318536" y="1533152"/>
                  <a:pt x="5318536" y="1143337"/>
                </a:cubicBezTo>
                <a:cubicBezTo>
                  <a:pt x="5318567" y="511899"/>
                  <a:pt x="4127946" y="0"/>
                  <a:pt x="2659268" y="0"/>
                </a:cubicBezTo>
                <a:close/>
              </a:path>
            </a:pathLst>
          </a:custGeom>
          <a:solidFill>
            <a:srgbClr val="2D2E35"/>
          </a:solidFill>
          <a:ln w="9525" cap="rnd" cmpd="sng" algn="ctr">
            <a:gradFill>
              <a:gsLst>
                <a:gs pos="0">
                  <a:schemeClr val="bg2">
                    <a:alpha val="17000"/>
                  </a:schemeClr>
                </a:gs>
                <a:gs pos="67000">
                  <a:schemeClr val="accent3"/>
                </a:gs>
                <a:gs pos="100000">
                  <a:srgbClr val="4D69FA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55D05D-2C73-B546-A690-EAC6A87B871A}"/>
              </a:ext>
            </a:extLst>
          </p:cNvPr>
          <p:cNvGrpSpPr/>
          <p:nvPr/>
        </p:nvGrpSpPr>
        <p:grpSpPr>
          <a:xfrm>
            <a:off x="8174023" y="2837692"/>
            <a:ext cx="1727200" cy="1727200"/>
            <a:chOff x="6792263" y="2603521"/>
            <a:chExt cx="1727200" cy="1727200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C364250-5C46-4A5B-B9A2-6D2C662FD809}"/>
                </a:ext>
              </a:extLst>
            </p:cNvPr>
            <p:cNvSpPr/>
            <p:nvPr/>
          </p:nvSpPr>
          <p:spPr>
            <a:xfrm>
              <a:off x="6792263" y="2603521"/>
              <a:ext cx="1727200" cy="1727200"/>
            </a:xfrm>
            <a:prstGeom prst="ellipse">
              <a:avLst/>
            </a:prstGeom>
            <a:gradFill>
              <a:gsLst>
                <a:gs pos="61000">
                  <a:srgbClr val="4D69FA"/>
                </a:gs>
                <a:gs pos="88000">
                  <a:srgbClr val="4D69FA"/>
                </a:gs>
                <a:gs pos="0">
                  <a:srgbClr val="4D69FA">
                    <a:lumMod val="40000"/>
                    <a:lumOff val="60000"/>
                  </a:srgbClr>
                </a:gs>
                <a:gs pos="12000">
                  <a:srgbClr val="4D69FA">
                    <a:lumMod val="60000"/>
                    <a:lumOff val="4000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89F907D-B3EF-4793-BBCC-A1E54578B197}"/>
                </a:ext>
              </a:extLst>
            </p:cNvPr>
            <p:cNvSpPr txBox="1"/>
            <p:nvPr/>
          </p:nvSpPr>
          <p:spPr>
            <a:xfrm>
              <a:off x="7267776" y="3330053"/>
              <a:ext cx="776175" cy="335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Token</a:t>
              </a:r>
            </a:p>
          </p:txBody>
        </p:sp>
      </p:grpSp>
      <p:cxnSp>
        <p:nvCxnSpPr>
          <p:cNvPr id="15369" name="Straight Arrow Connector 15368">
            <a:extLst>
              <a:ext uri="{FF2B5EF4-FFF2-40B4-BE49-F238E27FC236}">
                <a16:creationId xmlns:a16="http://schemas.microsoft.com/office/drawing/2014/main" id="{8E0E3A43-FBE8-4D88-A88F-2B45B28785D1}"/>
              </a:ext>
            </a:extLst>
          </p:cNvPr>
          <p:cNvCxnSpPr/>
          <p:nvPr/>
        </p:nvCxnSpPr>
        <p:spPr>
          <a:xfrm>
            <a:off x="7637508" y="3679396"/>
            <a:ext cx="491854" cy="0"/>
          </a:xfrm>
          <a:prstGeom prst="straightConnector1">
            <a:avLst/>
          </a:prstGeom>
          <a:ln w="25400" cap="rnd">
            <a:gradFill flip="none" rotWithShape="1">
              <a:gsLst>
                <a:gs pos="55000">
                  <a:schemeClr val="accent3">
                    <a:alpha val="61000"/>
                  </a:schemeClr>
                </a:gs>
                <a:gs pos="28000">
                  <a:schemeClr val="bg2"/>
                </a:gs>
                <a:gs pos="84000">
                  <a:srgbClr val="4D69FA"/>
                </a:gs>
              </a:gsLst>
              <a:lin ang="0" scaled="1"/>
              <a:tileRect/>
            </a:gra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78479EF-620F-0D46-A54A-83BED698E02D}"/>
              </a:ext>
            </a:extLst>
          </p:cNvPr>
          <p:cNvCxnSpPr>
            <a:cxnSpLocks/>
          </p:cNvCxnSpPr>
          <p:nvPr/>
        </p:nvCxnSpPr>
        <p:spPr>
          <a:xfrm>
            <a:off x="7637508" y="3306880"/>
            <a:ext cx="491854" cy="198803"/>
          </a:xfrm>
          <a:prstGeom prst="straightConnector1">
            <a:avLst/>
          </a:prstGeom>
          <a:ln w="25400" cap="rnd">
            <a:gradFill>
              <a:gsLst>
                <a:gs pos="42000">
                  <a:schemeClr val="accent3">
                    <a:alpha val="51000"/>
                  </a:schemeClr>
                </a:gs>
                <a:gs pos="0">
                  <a:schemeClr val="bg2"/>
                </a:gs>
                <a:gs pos="74000">
                  <a:srgbClr val="4D69FA"/>
                </a:gs>
              </a:gsLst>
              <a:lin ang="5400000" scaled="1"/>
            </a:gra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59280D8-5B98-5B43-A73C-676EC9858077}"/>
              </a:ext>
            </a:extLst>
          </p:cNvPr>
          <p:cNvCxnSpPr>
            <a:cxnSpLocks/>
          </p:cNvCxnSpPr>
          <p:nvPr/>
        </p:nvCxnSpPr>
        <p:spPr>
          <a:xfrm flipV="1">
            <a:off x="7633964" y="3821375"/>
            <a:ext cx="491854" cy="198803"/>
          </a:xfrm>
          <a:prstGeom prst="straightConnector1">
            <a:avLst/>
          </a:prstGeom>
          <a:ln w="25400" cap="rnd">
            <a:gradFill>
              <a:gsLst>
                <a:gs pos="42000">
                  <a:schemeClr val="accent3">
                    <a:alpha val="51000"/>
                  </a:schemeClr>
                </a:gs>
                <a:gs pos="0">
                  <a:schemeClr val="bg2"/>
                </a:gs>
                <a:gs pos="74000">
                  <a:srgbClr val="4D69FA"/>
                </a:gs>
              </a:gsLst>
              <a:lin ang="5400000" scaled="1"/>
            </a:gra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B67A404-123A-E141-A950-E117C0442E45}"/>
              </a:ext>
            </a:extLst>
          </p:cNvPr>
          <p:cNvGrpSpPr/>
          <p:nvPr/>
        </p:nvGrpSpPr>
        <p:grpSpPr>
          <a:xfrm>
            <a:off x="2582741" y="1257596"/>
            <a:ext cx="1727200" cy="1727200"/>
            <a:chOff x="1200981" y="1023425"/>
            <a:chExt cx="1727200" cy="17272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2FED398-CB23-4E5B-95ED-6F0D1728A146}"/>
                </a:ext>
              </a:extLst>
            </p:cNvPr>
            <p:cNvSpPr/>
            <p:nvPr/>
          </p:nvSpPr>
          <p:spPr>
            <a:xfrm>
              <a:off x="1200981" y="1023425"/>
              <a:ext cx="1727200" cy="1727200"/>
            </a:xfrm>
            <a:prstGeom prst="ellipse">
              <a:avLst/>
            </a:prstGeom>
            <a:gradFill>
              <a:gsLst>
                <a:gs pos="60000">
                  <a:srgbClr val="03D990"/>
                </a:gs>
                <a:gs pos="81000">
                  <a:srgbClr val="03D990"/>
                </a:gs>
                <a:gs pos="17000">
                  <a:srgbClr val="81ECC8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15361" name="TextBox 15360">
              <a:extLst>
                <a:ext uri="{FF2B5EF4-FFF2-40B4-BE49-F238E27FC236}">
                  <a16:creationId xmlns:a16="http://schemas.microsoft.com/office/drawing/2014/main" id="{DA77BCCF-E091-43A3-884F-BBF29808F806}"/>
                </a:ext>
              </a:extLst>
            </p:cNvPr>
            <p:cNvSpPr txBox="1"/>
            <p:nvPr/>
          </p:nvSpPr>
          <p:spPr>
            <a:xfrm>
              <a:off x="1292994" y="1474442"/>
              <a:ext cx="1558440" cy="793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Weight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Extract of registry of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Incoming waybills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4F83D29-CC22-0646-BC39-0327D3F49C77}"/>
              </a:ext>
            </a:extLst>
          </p:cNvPr>
          <p:cNvGrpSpPr/>
          <p:nvPr/>
        </p:nvGrpSpPr>
        <p:grpSpPr>
          <a:xfrm>
            <a:off x="2234483" y="4317304"/>
            <a:ext cx="1727200" cy="1727200"/>
            <a:chOff x="852723" y="4083133"/>
            <a:chExt cx="1727200" cy="17272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6FBAD07-5C27-4D99-ADAA-A49D18CEE62E}"/>
                </a:ext>
              </a:extLst>
            </p:cNvPr>
            <p:cNvSpPr/>
            <p:nvPr/>
          </p:nvSpPr>
          <p:spPr>
            <a:xfrm>
              <a:off x="852723" y="4083133"/>
              <a:ext cx="1727200" cy="1727200"/>
            </a:xfrm>
            <a:prstGeom prst="ellipse">
              <a:avLst/>
            </a:prstGeom>
            <a:gradFill>
              <a:gsLst>
                <a:gs pos="60000">
                  <a:srgbClr val="4FC0B6"/>
                </a:gs>
                <a:gs pos="95000">
                  <a:srgbClr val="4FC0B6"/>
                </a:gs>
                <a:gs pos="29000">
                  <a:srgbClr val="7BD0C9"/>
                </a:gs>
                <a:gs pos="0">
                  <a:srgbClr val="A7E0DB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3150528-D4F2-42A0-A7A9-4EBB54A22927}"/>
                </a:ext>
              </a:extLst>
            </p:cNvPr>
            <p:cNvSpPr txBox="1"/>
            <p:nvPr/>
          </p:nvSpPr>
          <p:spPr>
            <a:xfrm>
              <a:off x="1058937" y="4534698"/>
              <a:ext cx="1314784" cy="793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FCR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Forward counter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receipt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DD24BF4-34AA-4B4B-8553-DAB9F96A3E7F}"/>
              </a:ext>
            </a:extLst>
          </p:cNvPr>
          <p:cNvGrpSpPr/>
          <p:nvPr/>
        </p:nvGrpSpPr>
        <p:grpSpPr>
          <a:xfrm>
            <a:off x="3126966" y="2781798"/>
            <a:ext cx="1727200" cy="1727200"/>
            <a:chOff x="1745206" y="2547627"/>
            <a:chExt cx="1727200" cy="172720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7CCEC36-E768-4306-BE0A-19A6BED5CE4D}"/>
                </a:ext>
              </a:extLst>
            </p:cNvPr>
            <p:cNvSpPr/>
            <p:nvPr/>
          </p:nvSpPr>
          <p:spPr>
            <a:xfrm>
              <a:off x="1745206" y="2547627"/>
              <a:ext cx="1727200" cy="1727200"/>
            </a:xfrm>
            <a:prstGeom prst="ellipse">
              <a:avLst/>
            </a:prstGeom>
            <a:gradFill>
              <a:gsLst>
                <a:gs pos="60000">
                  <a:srgbClr val="9CA3C1">
                    <a:lumMod val="80000"/>
                  </a:srgbClr>
                </a:gs>
                <a:gs pos="95000">
                  <a:srgbClr val="9CA3C1">
                    <a:lumMod val="80000"/>
                  </a:srgbClr>
                </a:gs>
                <a:gs pos="0">
                  <a:srgbClr val="9CA3C1">
                    <a:lumMod val="60000"/>
                    <a:lumOff val="40000"/>
                  </a:srgbClr>
                </a:gs>
                <a:gs pos="35000">
                  <a:srgbClr val="9198BA"/>
                </a:gs>
                <a:gs pos="11000">
                  <a:srgbClr val="9CA3C1">
                    <a:lumMod val="80000"/>
                    <a:lumOff val="20000"/>
                  </a:srgbClr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C9417A0-9D23-4817-BDF1-294C99A0E559}"/>
                </a:ext>
              </a:extLst>
            </p:cNvPr>
            <p:cNvSpPr txBox="1"/>
            <p:nvPr/>
          </p:nvSpPr>
          <p:spPr>
            <a:xfrm>
              <a:off x="1968253" y="2990217"/>
              <a:ext cx="1281121" cy="550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Quality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Quality Protocol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34756DB-B069-B24F-8291-9AD661E02430}"/>
              </a:ext>
            </a:extLst>
          </p:cNvPr>
          <p:cNvGrpSpPr/>
          <p:nvPr/>
        </p:nvGrpSpPr>
        <p:grpSpPr>
          <a:xfrm>
            <a:off x="5731924" y="2611166"/>
            <a:ext cx="1631965" cy="2180251"/>
            <a:chOff x="4350164" y="2376995"/>
            <a:chExt cx="1631965" cy="218025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2858384-CD4A-A342-9009-B20366535DBC}"/>
                </a:ext>
              </a:extLst>
            </p:cNvPr>
            <p:cNvSpPr/>
            <p:nvPr/>
          </p:nvSpPr>
          <p:spPr>
            <a:xfrm>
              <a:off x="4350164" y="2376995"/>
              <a:ext cx="1631965" cy="2180251"/>
            </a:xfrm>
            <a:custGeom>
              <a:avLst/>
              <a:gdLst>
                <a:gd name="connsiteX0" fmla="*/ 1345280 w 1631965"/>
                <a:gd name="connsiteY0" fmla="*/ 419006 h 2180251"/>
                <a:gd name="connsiteX1" fmla="*/ 1346758 w 1631965"/>
                <a:gd name="connsiteY1" fmla="*/ 419006 h 2180251"/>
                <a:gd name="connsiteX2" fmla="*/ 1581476 w 1631965"/>
                <a:gd name="connsiteY2" fmla="*/ 700867 h 2180251"/>
                <a:gd name="connsiteX3" fmla="*/ 1631965 w 1631965"/>
                <a:gd name="connsiteY3" fmla="*/ 1072762 h 2180251"/>
                <a:gd name="connsiteX4" fmla="*/ 1581352 w 1631965"/>
                <a:gd name="connsiteY4" fmla="*/ 1444535 h 2180251"/>
                <a:gd name="connsiteX5" fmla="*/ 1346758 w 1631965"/>
                <a:gd name="connsiteY5" fmla="*/ 1726274 h 2180251"/>
                <a:gd name="connsiteX6" fmla="*/ 1345280 w 1631965"/>
                <a:gd name="connsiteY6" fmla="*/ 1726274 h 2180251"/>
                <a:gd name="connsiteX7" fmla="*/ 26974 w 1631965"/>
                <a:gd name="connsiteY7" fmla="*/ 0 h 2180251"/>
                <a:gd name="connsiteX8" fmla="*/ 302468 w 1631965"/>
                <a:gd name="connsiteY8" fmla="*/ 412012 h 2180251"/>
                <a:gd name="connsiteX9" fmla="*/ 328440 w 1631965"/>
                <a:gd name="connsiteY9" fmla="*/ 415552 h 2180251"/>
                <a:gd name="connsiteX10" fmla="*/ 1344818 w 1631965"/>
                <a:gd name="connsiteY10" fmla="*/ 415552 h 2180251"/>
                <a:gd name="connsiteX11" fmla="*/ 1344818 w 1631965"/>
                <a:gd name="connsiteY11" fmla="*/ 1725671 h 2180251"/>
                <a:gd name="connsiteX12" fmla="*/ 361612 w 1631965"/>
                <a:gd name="connsiteY12" fmla="*/ 1725671 h 2180251"/>
                <a:gd name="connsiteX13" fmla="*/ 333855 w 1631965"/>
                <a:gd name="connsiteY13" fmla="*/ 1729697 h 2180251"/>
                <a:gd name="connsiteX14" fmla="*/ 0 w 1631965"/>
                <a:gd name="connsiteY14" fmla="*/ 2180251 h 2180251"/>
                <a:gd name="connsiteX15" fmla="*/ 26974 w 1631965"/>
                <a:gd name="connsiteY15" fmla="*/ 0 h 218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1965" h="2180251">
                  <a:moveTo>
                    <a:pt x="1345280" y="419006"/>
                  </a:moveTo>
                  <a:cubicBezTo>
                    <a:pt x="1345773" y="419006"/>
                    <a:pt x="1346388" y="419006"/>
                    <a:pt x="1346758" y="419006"/>
                  </a:cubicBezTo>
                  <a:cubicBezTo>
                    <a:pt x="1444044" y="419006"/>
                    <a:pt x="1530000" y="530599"/>
                    <a:pt x="1581476" y="700867"/>
                  </a:cubicBezTo>
                  <a:cubicBezTo>
                    <a:pt x="1613370" y="806336"/>
                    <a:pt x="1631965" y="934588"/>
                    <a:pt x="1631965" y="1072762"/>
                  </a:cubicBezTo>
                  <a:cubicBezTo>
                    <a:pt x="1631965" y="1210937"/>
                    <a:pt x="1613247" y="1339067"/>
                    <a:pt x="1581352" y="1444535"/>
                  </a:cubicBezTo>
                  <a:cubicBezTo>
                    <a:pt x="1529877" y="1614804"/>
                    <a:pt x="1444044" y="1726274"/>
                    <a:pt x="1346758" y="1726274"/>
                  </a:cubicBezTo>
                  <a:cubicBezTo>
                    <a:pt x="1346265" y="1726274"/>
                    <a:pt x="1345773" y="1726274"/>
                    <a:pt x="1345280" y="1726274"/>
                  </a:cubicBezTo>
                  <a:close/>
                  <a:moveTo>
                    <a:pt x="26974" y="0"/>
                  </a:moveTo>
                  <a:cubicBezTo>
                    <a:pt x="26974" y="290323"/>
                    <a:pt x="213394" y="391303"/>
                    <a:pt x="302468" y="412012"/>
                  </a:cubicBezTo>
                  <a:lnTo>
                    <a:pt x="328440" y="415552"/>
                  </a:lnTo>
                  <a:lnTo>
                    <a:pt x="1344818" y="415552"/>
                  </a:lnTo>
                  <a:lnTo>
                    <a:pt x="1344818" y="1725671"/>
                  </a:lnTo>
                  <a:lnTo>
                    <a:pt x="361612" y="1725671"/>
                  </a:lnTo>
                  <a:lnTo>
                    <a:pt x="333855" y="1729697"/>
                  </a:lnTo>
                  <a:cubicBezTo>
                    <a:pt x="187605" y="1729697"/>
                    <a:pt x="41750" y="1864816"/>
                    <a:pt x="0" y="2180251"/>
                  </a:cubicBezTo>
                  <a:cubicBezTo>
                    <a:pt x="0" y="2180251"/>
                    <a:pt x="26974" y="526890"/>
                    <a:pt x="26974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C6C6C6"/>
                </a:gs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  <a:ln w="306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/>
              </a:endParaRPr>
            </a:p>
          </p:txBody>
        </p:sp>
        <p:sp>
          <p:nvSpPr>
            <p:cNvPr id="15370" name="TextBox 15369">
              <a:extLst>
                <a:ext uri="{FF2B5EF4-FFF2-40B4-BE49-F238E27FC236}">
                  <a16:creationId xmlns:a16="http://schemas.microsoft.com/office/drawing/2014/main" id="{549B06CB-F89D-4DA8-8DC2-8A8E7FF3FDC3}"/>
                </a:ext>
              </a:extLst>
            </p:cNvPr>
            <p:cNvSpPr txBox="1"/>
            <p:nvPr/>
          </p:nvSpPr>
          <p:spPr>
            <a:xfrm>
              <a:off x="4508533" y="3271512"/>
              <a:ext cx="14221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Cerealia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Tokenization</a:t>
              </a:r>
            </a:p>
          </p:txBody>
        </p:sp>
      </p:grpSp>
      <p:sp>
        <p:nvSpPr>
          <p:cNvPr id="42" name="Freeform 41">
            <a:extLst>
              <a:ext uri="{FF2B5EF4-FFF2-40B4-BE49-F238E27FC236}">
                <a16:creationId xmlns:a16="http://schemas.microsoft.com/office/drawing/2014/main" id="{1D1EDCBE-98B6-2143-9ACF-A24BF41C77D5}"/>
              </a:ext>
            </a:extLst>
          </p:cNvPr>
          <p:cNvSpPr/>
          <p:nvPr/>
        </p:nvSpPr>
        <p:spPr>
          <a:xfrm rot="16200000">
            <a:off x="3246760" y="3217625"/>
            <a:ext cx="4303031" cy="967337"/>
          </a:xfrm>
          <a:custGeom>
            <a:avLst/>
            <a:gdLst>
              <a:gd name="connsiteX0" fmla="*/ 4303031 w 4303031"/>
              <a:gd name="connsiteY0" fmla="*/ 42330 h 967337"/>
              <a:gd name="connsiteX1" fmla="*/ 3375371 w 4303031"/>
              <a:gd name="connsiteY1" fmla="*/ 803212 h 967337"/>
              <a:gd name="connsiteX2" fmla="*/ 2151516 w 4303031"/>
              <a:gd name="connsiteY2" fmla="*/ 967337 h 967337"/>
              <a:gd name="connsiteX3" fmla="*/ 927660 w 4303031"/>
              <a:gd name="connsiteY3" fmla="*/ 803211 h 967337"/>
              <a:gd name="connsiteX4" fmla="*/ 0 w 4303031"/>
              <a:gd name="connsiteY4" fmla="*/ 42330 h 967337"/>
              <a:gd name="connsiteX5" fmla="*/ 4972 w 4303031"/>
              <a:gd name="connsiteY5" fmla="*/ 0 h 967337"/>
              <a:gd name="connsiteX6" fmla="*/ 933919 w 4303031"/>
              <a:gd name="connsiteY6" fmla="*/ 0 h 967337"/>
              <a:gd name="connsiteX7" fmla="*/ 940528 w 4303031"/>
              <a:gd name="connsiteY7" fmla="*/ 39984 h 967337"/>
              <a:gd name="connsiteX8" fmla="*/ 1457204 w 4303031"/>
              <a:gd name="connsiteY8" fmla="*/ 360566 h 967337"/>
              <a:gd name="connsiteX9" fmla="*/ 2151492 w 4303031"/>
              <a:gd name="connsiteY9" fmla="*/ 442208 h 967337"/>
              <a:gd name="connsiteX10" fmla="*/ 2845780 w 4303031"/>
              <a:gd name="connsiteY10" fmla="*/ 360566 h 967337"/>
              <a:gd name="connsiteX11" fmla="*/ 3362456 w 4303031"/>
              <a:gd name="connsiteY11" fmla="*/ 39984 h 967337"/>
              <a:gd name="connsiteX12" fmla="*/ 3369065 w 4303031"/>
              <a:gd name="connsiteY12" fmla="*/ 0 h 967337"/>
              <a:gd name="connsiteX13" fmla="*/ 4298061 w 4303031"/>
              <a:gd name="connsiteY13" fmla="*/ 0 h 96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03031" h="967337">
                <a:moveTo>
                  <a:pt x="4303031" y="42330"/>
                </a:moveTo>
                <a:cubicBezTo>
                  <a:pt x="4303031" y="357715"/>
                  <a:pt x="3935904" y="636234"/>
                  <a:pt x="3375371" y="803212"/>
                </a:cubicBezTo>
                <a:cubicBezTo>
                  <a:pt x="3027954" y="906695"/>
                  <a:pt x="2606209" y="967337"/>
                  <a:pt x="2151516" y="967337"/>
                </a:cubicBezTo>
                <a:cubicBezTo>
                  <a:pt x="1696846" y="967337"/>
                  <a:pt x="1275101" y="906695"/>
                  <a:pt x="927660" y="803211"/>
                </a:cubicBezTo>
                <a:cubicBezTo>
                  <a:pt x="367127" y="636233"/>
                  <a:pt x="0" y="357715"/>
                  <a:pt x="0" y="42330"/>
                </a:cubicBezTo>
                <a:lnTo>
                  <a:pt x="4972" y="0"/>
                </a:lnTo>
                <a:lnTo>
                  <a:pt x="933919" y="0"/>
                </a:lnTo>
                <a:lnTo>
                  <a:pt x="940528" y="39984"/>
                </a:lnTo>
                <a:cubicBezTo>
                  <a:pt x="984737" y="172739"/>
                  <a:pt x="1178964" y="287894"/>
                  <a:pt x="1457204" y="360566"/>
                </a:cubicBezTo>
                <a:cubicBezTo>
                  <a:pt x="1654304" y="412060"/>
                  <a:pt x="1893551" y="442208"/>
                  <a:pt x="2151492" y="442208"/>
                </a:cubicBezTo>
                <a:cubicBezTo>
                  <a:pt x="2409433" y="442208"/>
                  <a:pt x="2648681" y="412036"/>
                  <a:pt x="2845780" y="360566"/>
                </a:cubicBezTo>
                <a:cubicBezTo>
                  <a:pt x="3124020" y="287894"/>
                  <a:pt x="3318247" y="172739"/>
                  <a:pt x="3362456" y="39984"/>
                </a:cubicBezTo>
                <a:lnTo>
                  <a:pt x="3369065" y="0"/>
                </a:lnTo>
                <a:lnTo>
                  <a:pt x="4298061" y="0"/>
                </a:lnTo>
                <a:close/>
              </a:path>
            </a:pathLst>
          </a:custGeom>
          <a:gradFill flip="none" rotWithShape="1">
            <a:gsLst>
              <a:gs pos="87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  <a:gs pos="43000">
                <a:srgbClr val="C6C6C6"/>
              </a:gs>
              <a:gs pos="15000">
                <a:schemeClr val="bg2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30CD94E-71C0-4AC5-B163-9EEF96C0B18F}"/>
              </a:ext>
            </a:extLst>
          </p:cNvPr>
          <p:cNvSpPr/>
          <p:nvPr/>
        </p:nvSpPr>
        <p:spPr>
          <a:xfrm rot="16200000">
            <a:off x="3278250" y="3353666"/>
            <a:ext cx="4154376" cy="695205"/>
          </a:xfrm>
          <a:custGeom>
            <a:avLst/>
            <a:gdLst>
              <a:gd name="connsiteX0" fmla="*/ 4074198 w 5134797"/>
              <a:gd name="connsiteY0" fmla="*/ 625678 h 859272"/>
              <a:gd name="connsiteX1" fmla="*/ 2567368 w 5134797"/>
              <a:gd name="connsiteY1" fmla="*/ 809201 h 859272"/>
              <a:gd name="connsiteX2" fmla="*/ 1060539 w 5134797"/>
              <a:gd name="connsiteY2" fmla="*/ 625678 h 859272"/>
              <a:gd name="connsiteX3" fmla="*/ 0 w 5134797"/>
              <a:gd name="connsiteY3" fmla="*/ 0 h 859272"/>
              <a:gd name="connsiteX4" fmla="*/ 1077913 w 5134797"/>
              <a:gd name="connsiteY4" fmla="*/ 669314 h 859272"/>
              <a:gd name="connsiteX5" fmla="*/ 2567399 w 5134797"/>
              <a:gd name="connsiteY5" fmla="*/ 859272 h 859272"/>
              <a:gd name="connsiteX6" fmla="*/ 4056884 w 5134797"/>
              <a:gd name="connsiteY6" fmla="*/ 669314 h 859272"/>
              <a:gd name="connsiteX7" fmla="*/ 5134798 w 5134797"/>
              <a:gd name="connsiteY7" fmla="*/ 0 h 859272"/>
              <a:gd name="connsiteX8" fmla="*/ 4074198 w 5134797"/>
              <a:gd name="connsiteY8" fmla="*/ 625678 h 85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34797" h="859272">
                <a:moveTo>
                  <a:pt x="4074198" y="625678"/>
                </a:moveTo>
                <a:cubicBezTo>
                  <a:pt x="3646446" y="745463"/>
                  <a:pt x="3127193" y="809201"/>
                  <a:pt x="2567368" y="809201"/>
                </a:cubicBezTo>
                <a:cubicBezTo>
                  <a:pt x="2007543" y="809201"/>
                  <a:pt x="1488321" y="745463"/>
                  <a:pt x="1060539" y="625678"/>
                </a:cubicBezTo>
                <a:cubicBezTo>
                  <a:pt x="543124" y="480795"/>
                  <a:pt x="159560" y="253605"/>
                  <a:pt x="0" y="0"/>
                </a:cubicBezTo>
                <a:cubicBezTo>
                  <a:pt x="135352" y="276404"/>
                  <a:pt x="530928" y="514350"/>
                  <a:pt x="1077913" y="669314"/>
                </a:cubicBezTo>
                <a:cubicBezTo>
                  <a:pt x="1500762" y="789099"/>
                  <a:pt x="2014009" y="859272"/>
                  <a:pt x="2567399" y="859272"/>
                </a:cubicBezTo>
                <a:cubicBezTo>
                  <a:pt x="3120789" y="859272"/>
                  <a:pt x="3634036" y="789099"/>
                  <a:pt x="4056884" y="669314"/>
                </a:cubicBezTo>
                <a:cubicBezTo>
                  <a:pt x="4603870" y="514350"/>
                  <a:pt x="4999446" y="276404"/>
                  <a:pt x="5134798" y="0"/>
                </a:cubicBezTo>
                <a:cubicBezTo>
                  <a:pt x="4975207" y="253605"/>
                  <a:pt x="4591612" y="480795"/>
                  <a:pt x="4074198" y="625678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 w="3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</a:endParaRPr>
          </a:p>
        </p:txBody>
      </p:sp>
      <p:sp>
        <p:nvSpPr>
          <p:cNvPr id="36" name="TextBox 12">
            <a:extLst>
              <a:ext uri="{FF2B5EF4-FFF2-40B4-BE49-F238E27FC236}">
                <a16:creationId xmlns:a16="http://schemas.microsoft.com/office/drawing/2014/main" id="{FB2BD7C4-98D6-43E8-919F-4555CFB02564}"/>
              </a:ext>
            </a:extLst>
          </p:cNvPr>
          <p:cNvSpPr txBox="1"/>
          <p:nvPr/>
        </p:nvSpPr>
        <p:spPr>
          <a:xfrm>
            <a:off x="288749" y="326157"/>
            <a:ext cx="6535977" cy="61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defRPr sz="3200"/>
            </a:lvl1pPr>
          </a:lstStyle>
          <a:p>
            <a:pPr algn="l" defTabSz="1219170" hangingPunct="0"/>
            <a:r>
              <a:rPr lang="fr-CH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Case: Cerealia/Grupo </a:t>
            </a:r>
            <a:r>
              <a:rPr lang="fr-CH" kern="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Ceres</a:t>
            </a:r>
            <a:r>
              <a:rPr lang="fr-CH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/MYC</a:t>
            </a:r>
            <a:endParaRPr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utoRev="1" fill="hold" grpId="1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autoRev="1" fill="hold" grpId="1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autoRev="1" fill="hold" grpId="1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autoRev="1" fill="hold" grpId="1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" presetClass="entr" presetSubtype="9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0" presetClass="path" presetSubtype="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79167E-6 3.7037E-6 C 0.0026 -0.01019 0.00533 -0.01991 0.01223 -0.03635 C 0.01888 -0.05301 0.03007 -0.07986 0.04075 -0.09908 C 0.05143 -0.11829 0.0621 -0.13542 0.07552 -0.15209 C 0.08893 -0.16899 0.1069 -0.18889 0.12122 -0.19977 C 0.13554 -0.21019 0.14713 -0.21343 0.16145 -0.21667 C 0.17604 -0.21991 0.19205 -0.21899 0.20846 -0.21829 " pathEditMode="relative" rAng="0" ptsTypes="AAAAAAA">
                                      <p:cBhvr>
                                        <p:cTn id="6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1094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04167E-6 -1.48148E-6 C 0.00169 0.02014 0.00352 0.04051 0.00625 0.05903 C 0.00899 0.07755 0.0112 0.09468 0.01602 0.11134 C 0.0207 0.12755 0.02643 0.14468 0.03438 0.1581 C 0.04245 0.17176 0.05221 0.18287 0.06367 0.19236 C 0.07526 0.20208 0.09232 0.21042 0.10378 0.21551 C 0.11511 0.22107 0.11927 0.22292 0.1319 0.22477 C 0.14453 0.22708 0.16198 0.22708 0.17982 0.22708 " pathEditMode="relative" rAng="0" ptsTypes="AAAAAAAA">
                                      <p:cBhvr>
                                        <p:cTn id="6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1134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9167E-6 -3.7037E-6 L 0.13646 0.00486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3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2" presetClass="entr" presetSubtype="8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0" grpId="0" animBg="1"/>
      <p:bldP spid="49" grpId="0" animBg="1"/>
      <p:bldP spid="49" grpId="1" animBg="1"/>
      <p:bldP spid="48" grpId="0" animBg="1"/>
      <p:bldP spid="48" grpId="1" animBg="1"/>
      <p:bldP spid="47" grpId="0" animBg="1"/>
      <p:bldP spid="47" grpId="1" animBg="1"/>
      <p:bldP spid="46" grpId="0" animBg="1"/>
      <p:bldP spid="46" grpId="1" animBg="1"/>
      <p:bldP spid="42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hteck 4">
            <a:extLst>
              <a:ext uri="{FF2B5EF4-FFF2-40B4-BE49-F238E27FC236}">
                <a16:creationId xmlns:a16="http://schemas.microsoft.com/office/drawing/2014/main" id="{833CEBB1-4A69-954D-8FC5-005C246127B1}"/>
              </a:ext>
            </a:extLst>
          </p:cNvPr>
          <p:cNvSpPr/>
          <p:nvPr/>
        </p:nvSpPr>
        <p:spPr bwMode="gray">
          <a:xfrm flipH="1">
            <a:off x="8805774" y="1684329"/>
            <a:ext cx="2646951" cy="4254424"/>
          </a:xfrm>
          <a:prstGeom prst="roundRect">
            <a:avLst>
              <a:gd name="adj" fmla="val 4253"/>
            </a:avLst>
          </a:prstGeom>
          <a:solidFill>
            <a:schemeClr val="bg1">
              <a:lumMod val="85000"/>
              <a:alpha val="50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Condensed Light"/>
            </a:endParaRPr>
          </a:p>
        </p:txBody>
      </p:sp>
      <p:sp>
        <p:nvSpPr>
          <p:cNvPr id="68" name="Rechteck 5">
            <a:extLst>
              <a:ext uri="{FF2B5EF4-FFF2-40B4-BE49-F238E27FC236}">
                <a16:creationId xmlns:a16="http://schemas.microsoft.com/office/drawing/2014/main" id="{87587F21-43E7-6949-8E53-E81045D3CF58}"/>
              </a:ext>
            </a:extLst>
          </p:cNvPr>
          <p:cNvSpPr/>
          <p:nvPr/>
        </p:nvSpPr>
        <p:spPr bwMode="gray">
          <a:xfrm>
            <a:off x="3905298" y="1684329"/>
            <a:ext cx="4796457" cy="4254424"/>
          </a:xfrm>
          <a:prstGeom prst="roundRect">
            <a:avLst>
              <a:gd name="adj" fmla="val 2717"/>
            </a:avLst>
          </a:prstGeom>
          <a:solidFill>
            <a:srgbClr val="61D836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Condensed Light"/>
            </a:endParaRPr>
          </a:p>
        </p:txBody>
      </p:sp>
      <p:sp>
        <p:nvSpPr>
          <p:cNvPr id="69" name="Rechteck 6">
            <a:extLst>
              <a:ext uri="{FF2B5EF4-FFF2-40B4-BE49-F238E27FC236}">
                <a16:creationId xmlns:a16="http://schemas.microsoft.com/office/drawing/2014/main" id="{EE858580-0CDA-7A4C-B391-8F742D28048B}"/>
              </a:ext>
            </a:extLst>
          </p:cNvPr>
          <p:cNvSpPr/>
          <p:nvPr/>
        </p:nvSpPr>
        <p:spPr bwMode="gray">
          <a:xfrm>
            <a:off x="739274" y="1684329"/>
            <a:ext cx="3061999" cy="4254424"/>
          </a:xfrm>
          <a:prstGeom prst="roundRect">
            <a:avLst>
              <a:gd name="adj" fmla="val 4164"/>
            </a:avLst>
          </a:prstGeom>
          <a:solidFill>
            <a:schemeClr val="bg1">
              <a:lumMod val="85000"/>
              <a:alpha val="50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Condensed Ligh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FBE34A-D343-1D47-94E7-B3E4147A554C}"/>
              </a:ext>
            </a:extLst>
          </p:cNvPr>
          <p:cNvGrpSpPr/>
          <p:nvPr/>
        </p:nvGrpSpPr>
        <p:grpSpPr>
          <a:xfrm>
            <a:off x="1229248" y="4053330"/>
            <a:ext cx="8803700" cy="745275"/>
            <a:chOff x="1229248" y="3958740"/>
            <a:chExt cx="8803700" cy="745275"/>
          </a:xfrm>
          <a:solidFill>
            <a:schemeClr val="accent3"/>
          </a:solidFill>
        </p:grpSpPr>
        <p:sp>
          <p:nvSpPr>
            <p:cNvPr id="196" name="Rechteck 40995">
              <a:extLst>
                <a:ext uri="{FF2B5EF4-FFF2-40B4-BE49-F238E27FC236}">
                  <a16:creationId xmlns:a16="http://schemas.microsoft.com/office/drawing/2014/main" id="{D1E9EA4F-D9EE-3045-87C9-E353C766E561}"/>
                </a:ext>
              </a:extLst>
            </p:cNvPr>
            <p:cNvSpPr/>
            <p:nvPr/>
          </p:nvSpPr>
          <p:spPr bwMode="gray">
            <a:xfrm>
              <a:off x="1229248" y="3958740"/>
              <a:ext cx="8803700" cy="712283"/>
            </a:xfrm>
            <a:custGeom>
              <a:avLst/>
              <a:gdLst>
                <a:gd name="connsiteX0" fmla="*/ 0 w 9442504"/>
                <a:gd name="connsiteY0" fmla="*/ 0 h 190072"/>
                <a:gd name="connsiteX1" fmla="*/ 9442504 w 9442504"/>
                <a:gd name="connsiteY1" fmla="*/ 0 h 190072"/>
                <a:gd name="connsiteX2" fmla="*/ 9442504 w 9442504"/>
                <a:gd name="connsiteY2" fmla="*/ 190072 h 190072"/>
                <a:gd name="connsiteX3" fmla="*/ 0 w 9442504"/>
                <a:gd name="connsiteY3" fmla="*/ 190072 h 190072"/>
                <a:gd name="connsiteX4" fmla="*/ 0 w 9442504"/>
                <a:gd name="connsiteY4" fmla="*/ 0 h 190072"/>
                <a:gd name="connsiteX0" fmla="*/ 0 w 10409292"/>
                <a:gd name="connsiteY0" fmla="*/ 590550 h 780622"/>
                <a:gd name="connsiteX1" fmla="*/ 10409292 w 10409292"/>
                <a:gd name="connsiteY1" fmla="*/ 0 h 780622"/>
                <a:gd name="connsiteX2" fmla="*/ 9442504 w 10409292"/>
                <a:gd name="connsiteY2" fmla="*/ 780622 h 780622"/>
                <a:gd name="connsiteX3" fmla="*/ 0 w 10409292"/>
                <a:gd name="connsiteY3" fmla="*/ 780622 h 780622"/>
                <a:gd name="connsiteX4" fmla="*/ 0 w 10409292"/>
                <a:gd name="connsiteY4" fmla="*/ 590550 h 780622"/>
                <a:gd name="connsiteX0" fmla="*/ 0 w 10909354"/>
                <a:gd name="connsiteY0" fmla="*/ 590550 h 780622"/>
                <a:gd name="connsiteX1" fmla="*/ 10409292 w 10909354"/>
                <a:gd name="connsiteY1" fmla="*/ 0 h 780622"/>
                <a:gd name="connsiteX2" fmla="*/ 10909354 w 10909354"/>
                <a:gd name="connsiteY2" fmla="*/ 361522 h 780622"/>
                <a:gd name="connsiteX3" fmla="*/ 0 w 10909354"/>
                <a:gd name="connsiteY3" fmla="*/ 780622 h 780622"/>
                <a:gd name="connsiteX4" fmla="*/ 0 w 10909354"/>
                <a:gd name="connsiteY4" fmla="*/ 590550 h 780622"/>
                <a:gd name="connsiteX0" fmla="*/ 0 w 10909354"/>
                <a:gd name="connsiteY0" fmla="*/ 590550 h 961597"/>
                <a:gd name="connsiteX1" fmla="*/ 10409292 w 10909354"/>
                <a:gd name="connsiteY1" fmla="*/ 0 h 961597"/>
                <a:gd name="connsiteX2" fmla="*/ 10909354 w 10909354"/>
                <a:gd name="connsiteY2" fmla="*/ 361522 h 961597"/>
                <a:gd name="connsiteX3" fmla="*/ 514350 w 10909354"/>
                <a:gd name="connsiteY3" fmla="*/ 961597 h 961597"/>
                <a:gd name="connsiteX4" fmla="*/ 0 w 10909354"/>
                <a:gd name="connsiteY4" fmla="*/ 590550 h 961597"/>
                <a:gd name="connsiteX0" fmla="*/ 0 w 10916498"/>
                <a:gd name="connsiteY0" fmla="*/ 595313 h 961597"/>
                <a:gd name="connsiteX1" fmla="*/ 10416436 w 10916498"/>
                <a:gd name="connsiteY1" fmla="*/ 0 h 961597"/>
                <a:gd name="connsiteX2" fmla="*/ 10916498 w 10916498"/>
                <a:gd name="connsiteY2" fmla="*/ 361522 h 961597"/>
                <a:gd name="connsiteX3" fmla="*/ 521494 w 10916498"/>
                <a:gd name="connsiteY3" fmla="*/ 961597 h 961597"/>
                <a:gd name="connsiteX4" fmla="*/ 0 w 10916498"/>
                <a:gd name="connsiteY4" fmla="*/ 595313 h 96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16498" h="961597">
                  <a:moveTo>
                    <a:pt x="0" y="595313"/>
                  </a:moveTo>
                  <a:lnTo>
                    <a:pt x="10416436" y="0"/>
                  </a:lnTo>
                  <a:lnTo>
                    <a:pt x="10916498" y="361522"/>
                  </a:lnTo>
                  <a:lnTo>
                    <a:pt x="521494" y="961597"/>
                  </a:lnTo>
                  <a:lnTo>
                    <a:pt x="0" y="5953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197" name="Freeform 78">
              <a:extLst>
                <a:ext uri="{FF2B5EF4-FFF2-40B4-BE49-F238E27FC236}">
                  <a16:creationId xmlns:a16="http://schemas.microsoft.com/office/drawing/2014/main" id="{20E44C1D-1970-1149-B70F-5070238C4396}"/>
                </a:ext>
              </a:extLst>
            </p:cNvPr>
            <p:cNvSpPr>
              <a:spLocks/>
            </p:cNvSpPr>
            <p:nvPr/>
          </p:nvSpPr>
          <p:spPr bwMode="gray">
            <a:xfrm>
              <a:off x="1643255" y="4224229"/>
              <a:ext cx="8384341" cy="479786"/>
            </a:xfrm>
            <a:custGeom>
              <a:avLst/>
              <a:gdLst>
                <a:gd name="T0" fmla="*/ 1073 w 1073"/>
                <a:gd name="T1" fmla="*/ 0 h 161"/>
                <a:gd name="T2" fmla="*/ 1073 w 1073"/>
                <a:gd name="T3" fmla="*/ 0 h 161"/>
                <a:gd name="T4" fmla="*/ 3 w 1073"/>
                <a:gd name="T5" fmla="*/ 69 h 161"/>
                <a:gd name="T6" fmla="*/ 0 w 1073"/>
                <a:gd name="T7" fmla="*/ 69 h 161"/>
                <a:gd name="T8" fmla="*/ 0 w 1073"/>
                <a:gd name="T9" fmla="*/ 161 h 161"/>
                <a:gd name="T10" fmla="*/ 1073 w 1073"/>
                <a:gd name="T11" fmla="*/ 95 h 161"/>
                <a:gd name="T12" fmla="*/ 1073 w 1073"/>
                <a:gd name="T13" fmla="*/ 0 h 161"/>
                <a:gd name="connsiteX0" fmla="*/ 10000 w 149713"/>
                <a:gd name="connsiteY0" fmla="*/ 52265 h 62265"/>
                <a:gd name="connsiteX1" fmla="*/ 10000 w 149713"/>
                <a:gd name="connsiteY1" fmla="*/ 52265 h 62265"/>
                <a:gd name="connsiteX2" fmla="*/ 28 w 149713"/>
                <a:gd name="connsiteY2" fmla="*/ 56551 h 62265"/>
                <a:gd name="connsiteX3" fmla="*/ 0 w 149713"/>
                <a:gd name="connsiteY3" fmla="*/ 56551 h 62265"/>
                <a:gd name="connsiteX4" fmla="*/ 0 w 149713"/>
                <a:gd name="connsiteY4" fmla="*/ 62265 h 62265"/>
                <a:gd name="connsiteX5" fmla="*/ 149713 w 149713"/>
                <a:gd name="connsiteY5" fmla="*/ 0 h 62265"/>
                <a:gd name="connsiteX6" fmla="*/ 10000 w 149713"/>
                <a:gd name="connsiteY6" fmla="*/ 52265 h 62265"/>
                <a:gd name="connsiteX0" fmla="*/ 147602 w 149713"/>
                <a:gd name="connsiteY0" fmla="*/ 0 h 76720"/>
                <a:gd name="connsiteX1" fmla="*/ 10000 w 149713"/>
                <a:gd name="connsiteY1" fmla="*/ 66720 h 76720"/>
                <a:gd name="connsiteX2" fmla="*/ 28 w 149713"/>
                <a:gd name="connsiteY2" fmla="*/ 71006 h 76720"/>
                <a:gd name="connsiteX3" fmla="*/ 0 w 149713"/>
                <a:gd name="connsiteY3" fmla="*/ 71006 h 76720"/>
                <a:gd name="connsiteX4" fmla="*/ 0 w 149713"/>
                <a:gd name="connsiteY4" fmla="*/ 76720 h 76720"/>
                <a:gd name="connsiteX5" fmla="*/ 149713 w 149713"/>
                <a:gd name="connsiteY5" fmla="*/ 14455 h 76720"/>
                <a:gd name="connsiteX6" fmla="*/ 147602 w 149713"/>
                <a:gd name="connsiteY6" fmla="*/ 0 h 76720"/>
                <a:gd name="connsiteX0" fmla="*/ 147602 w 150190"/>
                <a:gd name="connsiteY0" fmla="*/ 0 h 76720"/>
                <a:gd name="connsiteX1" fmla="*/ 10000 w 150190"/>
                <a:gd name="connsiteY1" fmla="*/ 66720 h 76720"/>
                <a:gd name="connsiteX2" fmla="*/ 28 w 150190"/>
                <a:gd name="connsiteY2" fmla="*/ 71006 h 76720"/>
                <a:gd name="connsiteX3" fmla="*/ 0 w 150190"/>
                <a:gd name="connsiteY3" fmla="*/ 71006 h 76720"/>
                <a:gd name="connsiteX4" fmla="*/ 0 w 150190"/>
                <a:gd name="connsiteY4" fmla="*/ 76720 h 76720"/>
                <a:gd name="connsiteX5" fmla="*/ 150190 w 150190"/>
                <a:gd name="connsiteY5" fmla="*/ 13653 h 76720"/>
                <a:gd name="connsiteX6" fmla="*/ 147602 w 150190"/>
                <a:gd name="connsiteY6" fmla="*/ 0 h 76720"/>
                <a:gd name="connsiteX0" fmla="*/ 150278 w 150278"/>
                <a:gd name="connsiteY0" fmla="*/ 0 h 68433"/>
                <a:gd name="connsiteX1" fmla="*/ 10000 w 150278"/>
                <a:gd name="connsiteY1" fmla="*/ 58433 h 68433"/>
                <a:gd name="connsiteX2" fmla="*/ 28 w 150278"/>
                <a:gd name="connsiteY2" fmla="*/ 62719 h 68433"/>
                <a:gd name="connsiteX3" fmla="*/ 0 w 150278"/>
                <a:gd name="connsiteY3" fmla="*/ 62719 h 68433"/>
                <a:gd name="connsiteX4" fmla="*/ 0 w 150278"/>
                <a:gd name="connsiteY4" fmla="*/ 68433 h 68433"/>
                <a:gd name="connsiteX5" fmla="*/ 150190 w 150278"/>
                <a:gd name="connsiteY5" fmla="*/ 5366 h 68433"/>
                <a:gd name="connsiteX6" fmla="*/ 150278 w 150278"/>
                <a:gd name="connsiteY6" fmla="*/ 0 h 68433"/>
                <a:gd name="connsiteX0" fmla="*/ 160139 w 160139"/>
                <a:gd name="connsiteY0" fmla="*/ 0 h 72710"/>
                <a:gd name="connsiteX1" fmla="*/ 10000 w 160139"/>
                <a:gd name="connsiteY1" fmla="*/ 62710 h 72710"/>
                <a:gd name="connsiteX2" fmla="*/ 28 w 160139"/>
                <a:gd name="connsiteY2" fmla="*/ 66996 h 72710"/>
                <a:gd name="connsiteX3" fmla="*/ 0 w 160139"/>
                <a:gd name="connsiteY3" fmla="*/ 66996 h 72710"/>
                <a:gd name="connsiteX4" fmla="*/ 0 w 160139"/>
                <a:gd name="connsiteY4" fmla="*/ 72710 h 72710"/>
                <a:gd name="connsiteX5" fmla="*/ 150190 w 160139"/>
                <a:gd name="connsiteY5" fmla="*/ 9643 h 72710"/>
                <a:gd name="connsiteX6" fmla="*/ 160139 w 160139"/>
                <a:gd name="connsiteY6" fmla="*/ 0 h 72710"/>
                <a:gd name="connsiteX0" fmla="*/ 160139 w 160167"/>
                <a:gd name="connsiteY0" fmla="*/ 0 h 72710"/>
                <a:gd name="connsiteX1" fmla="*/ 10000 w 160167"/>
                <a:gd name="connsiteY1" fmla="*/ 62710 h 72710"/>
                <a:gd name="connsiteX2" fmla="*/ 28 w 160167"/>
                <a:gd name="connsiteY2" fmla="*/ 66996 h 72710"/>
                <a:gd name="connsiteX3" fmla="*/ 0 w 160167"/>
                <a:gd name="connsiteY3" fmla="*/ 66996 h 72710"/>
                <a:gd name="connsiteX4" fmla="*/ 0 w 160167"/>
                <a:gd name="connsiteY4" fmla="*/ 72710 h 72710"/>
                <a:gd name="connsiteX5" fmla="*/ 160161 w 160167"/>
                <a:gd name="connsiteY5" fmla="*/ 5366 h 72710"/>
                <a:gd name="connsiteX6" fmla="*/ 160139 w 160167"/>
                <a:gd name="connsiteY6" fmla="*/ 0 h 72710"/>
                <a:gd name="connsiteX0" fmla="*/ 160139 w 160161"/>
                <a:gd name="connsiteY0" fmla="*/ 0 h 72710"/>
                <a:gd name="connsiteX1" fmla="*/ 10000 w 160161"/>
                <a:gd name="connsiteY1" fmla="*/ 62710 h 72710"/>
                <a:gd name="connsiteX2" fmla="*/ 28 w 160161"/>
                <a:gd name="connsiteY2" fmla="*/ 66996 h 72710"/>
                <a:gd name="connsiteX3" fmla="*/ 0 w 160161"/>
                <a:gd name="connsiteY3" fmla="*/ 66996 h 72710"/>
                <a:gd name="connsiteX4" fmla="*/ 0 w 160161"/>
                <a:gd name="connsiteY4" fmla="*/ 72710 h 72710"/>
                <a:gd name="connsiteX5" fmla="*/ 160161 w 160161"/>
                <a:gd name="connsiteY5" fmla="*/ 5366 h 72710"/>
                <a:gd name="connsiteX6" fmla="*/ 160139 w 160161"/>
                <a:gd name="connsiteY6" fmla="*/ 0 h 72710"/>
                <a:gd name="connsiteX0" fmla="*/ 160029 w 160161"/>
                <a:gd name="connsiteY0" fmla="*/ 0 h 72710"/>
                <a:gd name="connsiteX1" fmla="*/ 10000 w 160161"/>
                <a:gd name="connsiteY1" fmla="*/ 62710 h 72710"/>
                <a:gd name="connsiteX2" fmla="*/ 28 w 160161"/>
                <a:gd name="connsiteY2" fmla="*/ 66996 h 72710"/>
                <a:gd name="connsiteX3" fmla="*/ 0 w 160161"/>
                <a:gd name="connsiteY3" fmla="*/ 66996 h 72710"/>
                <a:gd name="connsiteX4" fmla="*/ 0 w 160161"/>
                <a:gd name="connsiteY4" fmla="*/ 72710 h 72710"/>
                <a:gd name="connsiteX5" fmla="*/ 160161 w 160161"/>
                <a:gd name="connsiteY5" fmla="*/ 5366 h 72710"/>
                <a:gd name="connsiteX6" fmla="*/ 160029 w 160161"/>
                <a:gd name="connsiteY6" fmla="*/ 0 h 72710"/>
                <a:gd name="connsiteX0" fmla="*/ 160029 w 160051"/>
                <a:gd name="connsiteY0" fmla="*/ 0 h 72710"/>
                <a:gd name="connsiteX1" fmla="*/ 10000 w 160051"/>
                <a:gd name="connsiteY1" fmla="*/ 62710 h 72710"/>
                <a:gd name="connsiteX2" fmla="*/ 28 w 160051"/>
                <a:gd name="connsiteY2" fmla="*/ 66996 h 72710"/>
                <a:gd name="connsiteX3" fmla="*/ 0 w 160051"/>
                <a:gd name="connsiteY3" fmla="*/ 66996 h 72710"/>
                <a:gd name="connsiteX4" fmla="*/ 0 w 160051"/>
                <a:gd name="connsiteY4" fmla="*/ 72710 h 72710"/>
                <a:gd name="connsiteX5" fmla="*/ 160051 w 160051"/>
                <a:gd name="connsiteY5" fmla="*/ 5366 h 72710"/>
                <a:gd name="connsiteX6" fmla="*/ 160029 w 160051"/>
                <a:gd name="connsiteY6" fmla="*/ 0 h 72710"/>
                <a:gd name="connsiteX0" fmla="*/ 160029 w 160051"/>
                <a:gd name="connsiteY0" fmla="*/ 0 h 72710"/>
                <a:gd name="connsiteX1" fmla="*/ 10000 w 160051"/>
                <a:gd name="connsiteY1" fmla="*/ 62710 h 72710"/>
                <a:gd name="connsiteX2" fmla="*/ 28 w 160051"/>
                <a:gd name="connsiteY2" fmla="*/ 66996 h 72710"/>
                <a:gd name="connsiteX3" fmla="*/ 0 w 160051"/>
                <a:gd name="connsiteY3" fmla="*/ 66996 h 72710"/>
                <a:gd name="connsiteX4" fmla="*/ 0 w 160051"/>
                <a:gd name="connsiteY4" fmla="*/ 72710 h 72710"/>
                <a:gd name="connsiteX5" fmla="*/ 160051 w 160051"/>
                <a:gd name="connsiteY5" fmla="*/ 5366 h 72710"/>
                <a:gd name="connsiteX6" fmla="*/ 160029 w 160051"/>
                <a:gd name="connsiteY6" fmla="*/ 0 h 72710"/>
                <a:gd name="connsiteX0" fmla="*/ 160029 w 160051"/>
                <a:gd name="connsiteY0" fmla="*/ 0 h 72710"/>
                <a:gd name="connsiteX1" fmla="*/ 10000 w 160051"/>
                <a:gd name="connsiteY1" fmla="*/ 62710 h 72710"/>
                <a:gd name="connsiteX2" fmla="*/ 28 w 160051"/>
                <a:gd name="connsiteY2" fmla="*/ 66996 h 72710"/>
                <a:gd name="connsiteX3" fmla="*/ 0 w 160051"/>
                <a:gd name="connsiteY3" fmla="*/ 66996 h 72710"/>
                <a:gd name="connsiteX4" fmla="*/ 0 w 160051"/>
                <a:gd name="connsiteY4" fmla="*/ 72710 h 72710"/>
                <a:gd name="connsiteX5" fmla="*/ 160051 w 160051"/>
                <a:gd name="connsiteY5" fmla="*/ 5366 h 72710"/>
                <a:gd name="connsiteX6" fmla="*/ 160029 w 160051"/>
                <a:gd name="connsiteY6" fmla="*/ 0 h 7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1" h="72710">
                  <a:moveTo>
                    <a:pt x="160029" y="0"/>
                  </a:moveTo>
                  <a:lnTo>
                    <a:pt x="10000" y="62710"/>
                  </a:lnTo>
                  <a:lnTo>
                    <a:pt x="28" y="66996"/>
                  </a:lnTo>
                  <a:lnTo>
                    <a:pt x="0" y="66996"/>
                  </a:lnTo>
                  <a:lnTo>
                    <a:pt x="0" y="72710"/>
                  </a:lnTo>
                  <a:lnTo>
                    <a:pt x="160051" y="5366"/>
                  </a:lnTo>
                  <a:cubicBezTo>
                    <a:pt x="160007" y="5448"/>
                    <a:pt x="160000" y="1789"/>
                    <a:pt x="1600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AB8CFB-32C3-C740-BFCA-A79386F7EC7F}"/>
              </a:ext>
            </a:extLst>
          </p:cNvPr>
          <p:cNvGrpSpPr/>
          <p:nvPr/>
        </p:nvGrpSpPr>
        <p:grpSpPr>
          <a:xfrm>
            <a:off x="5351857" y="2719350"/>
            <a:ext cx="3296659" cy="1736439"/>
            <a:chOff x="5351857" y="2624760"/>
            <a:chExt cx="3296659" cy="1736439"/>
          </a:xfrm>
          <a:solidFill>
            <a:schemeClr val="accent3"/>
          </a:solidFill>
        </p:grpSpPr>
        <p:sp>
          <p:nvSpPr>
            <p:cNvPr id="116" name="Pfeil nach unten 47">
              <a:extLst>
                <a:ext uri="{FF2B5EF4-FFF2-40B4-BE49-F238E27FC236}">
                  <a16:creationId xmlns:a16="http://schemas.microsoft.com/office/drawing/2014/main" id="{28375EA3-505B-1343-B172-E0546B5F253C}"/>
                </a:ext>
              </a:extLst>
            </p:cNvPr>
            <p:cNvSpPr/>
            <p:nvPr/>
          </p:nvSpPr>
          <p:spPr bwMode="gray">
            <a:xfrm>
              <a:off x="5390528" y="3094778"/>
              <a:ext cx="781500" cy="381618"/>
            </a:xfrm>
            <a:prstGeom prst="downArrow">
              <a:avLst>
                <a:gd name="adj1" fmla="val 52532"/>
                <a:gd name="adj2" fmla="val 201887"/>
              </a:avLst>
            </a:prstGeom>
            <a:grpFill/>
            <a:ln>
              <a:noFill/>
            </a:ln>
            <a:scene3d>
              <a:camera prst="isometricLeftDown">
                <a:rot lat="298977" lon="3360844" rev="19856573"/>
              </a:camera>
              <a:lightRig rig="harsh" dir="t">
                <a:rot lat="0" lon="0" rev="7800000"/>
              </a:lightRig>
            </a:scene3d>
            <a:sp3d extrusionH="127000" prstMaterial="plastic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117" name="Pfeil nach unten 48">
              <a:extLst>
                <a:ext uri="{FF2B5EF4-FFF2-40B4-BE49-F238E27FC236}">
                  <a16:creationId xmlns:a16="http://schemas.microsoft.com/office/drawing/2014/main" id="{8C743F75-4F1B-0F4B-9437-D2069365F5FF}"/>
                </a:ext>
              </a:extLst>
            </p:cNvPr>
            <p:cNvSpPr/>
            <p:nvPr/>
          </p:nvSpPr>
          <p:spPr bwMode="gray">
            <a:xfrm>
              <a:off x="8026654" y="3086852"/>
              <a:ext cx="540320" cy="263846"/>
            </a:xfrm>
            <a:prstGeom prst="downArrow">
              <a:avLst>
                <a:gd name="adj1" fmla="val 52532"/>
                <a:gd name="adj2" fmla="val 201887"/>
              </a:avLst>
            </a:prstGeom>
            <a:grpFill/>
            <a:ln>
              <a:noFill/>
            </a:ln>
            <a:scene3d>
              <a:camera prst="isometricLeftDown">
                <a:rot lat="300000" lon="2544669" rev="19828827"/>
              </a:camera>
              <a:lightRig rig="harsh" dir="t">
                <a:rot lat="0" lon="0" rev="7800000"/>
              </a:lightRig>
            </a:scene3d>
            <a:sp3d extrusionH="76200" prstMaterial="plastic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56991F-8CF9-7149-9D90-1AAC32E42A51}"/>
                </a:ext>
              </a:extLst>
            </p:cNvPr>
            <p:cNvGrpSpPr/>
            <p:nvPr/>
          </p:nvGrpSpPr>
          <p:grpSpPr>
            <a:xfrm>
              <a:off x="5351857" y="2624760"/>
              <a:ext cx="3296659" cy="1736439"/>
              <a:chOff x="5351857" y="2624760"/>
              <a:chExt cx="3296659" cy="1736439"/>
            </a:xfrm>
            <a:grpFill/>
          </p:grpSpPr>
          <p:sp>
            <p:nvSpPr>
              <p:cNvPr id="118" name="Freeform 7">
                <a:extLst>
                  <a:ext uri="{FF2B5EF4-FFF2-40B4-BE49-F238E27FC236}">
                    <a16:creationId xmlns:a16="http://schemas.microsoft.com/office/drawing/2014/main" id="{8961120F-47DC-0F43-801A-D91607B10C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51857" y="2624760"/>
                <a:ext cx="3296659" cy="1736439"/>
              </a:xfrm>
              <a:custGeom>
                <a:avLst/>
                <a:gdLst/>
                <a:ahLst/>
                <a:cxnLst/>
                <a:rect l="l" t="t" r="r" b="b"/>
                <a:pathLst>
                  <a:path w="3869132" h="2218817">
                    <a:moveTo>
                      <a:pt x="3238422" y="0"/>
                    </a:moveTo>
                    <a:cubicBezTo>
                      <a:pt x="3399803" y="0"/>
                      <a:pt x="3561184" y="61701"/>
                      <a:pt x="3684577" y="185104"/>
                    </a:cubicBezTo>
                    <a:cubicBezTo>
                      <a:pt x="3862392" y="362933"/>
                      <a:pt x="3911965" y="621592"/>
                      <a:pt x="3832217" y="843609"/>
                    </a:cubicBezTo>
                    <a:cubicBezTo>
                      <a:pt x="3832206" y="843605"/>
                      <a:pt x="3831432" y="843338"/>
                      <a:pt x="3776179" y="824209"/>
                    </a:cubicBezTo>
                    <a:cubicBezTo>
                      <a:pt x="3848382" y="622670"/>
                      <a:pt x="3803120" y="388799"/>
                      <a:pt x="3642547" y="227136"/>
                    </a:cubicBezTo>
                    <a:cubicBezTo>
                      <a:pt x="3419470" y="4042"/>
                      <a:pt x="3057374" y="4042"/>
                      <a:pt x="2834296" y="227136"/>
                    </a:cubicBezTo>
                    <a:cubicBezTo>
                      <a:pt x="2689888" y="372632"/>
                      <a:pt x="2639238" y="575249"/>
                      <a:pt x="2682345" y="761700"/>
                    </a:cubicBezTo>
                    <a:cubicBezTo>
                      <a:pt x="2692044" y="787566"/>
                      <a:pt x="2700665" y="815587"/>
                      <a:pt x="2708209" y="842531"/>
                    </a:cubicBezTo>
                    <a:cubicBezTo>
                      <a:pt x="2723296" y="899652"/>
                      <a:pt x="2734073" y="957850"/>
                      <a:pt x="2740539" y="1018204"/>
                    </a:cubicBezTo>
                    <a:cubicBezTo>
                      <a:pt x="2743772" y="1054848"/>
                      <a:pt x="2745927" y="1091491"/>
                      <a:pt x="2745927" y="1128135"/>
                    </a:cubicBezTo>
                    <a:cubicBezTo>
                      <a:pt x="2745927" y="1564623"/>
                      <a:pt x="2489442" y="1941836"/>
                      <a:pt x="2119802" y="2115353"/>
                    </a:cubicBezTo>
                    <a:lnTo>
                      <a:pt x="3701581" y="2115353"/>
                    </a:lnTo>
                    <a:lnTo>
                      <a:pt x="3701581" y="2218817"/>
                    </a:lnTo>
                    <a:cubicBezTo>
                      <a:pt x="3231759" y="2218817"/>
                      <a:pt x="2574580" y="2218817"/>
                      <a:pt x="1655326" y="2218817"/>
                    </a:cubicBezTo>
                    <a:cubicBezTo>
                      <a:pt x="1655308" y="2218817"/>
                      <a:pt x="1649832" y="2218817"/>
                      <a:pt x="0" y="2218817"/>
                    </a:cubicBezTo>
                    <a:lnTo>
                      <a:pt x="0" y="2115353"/>
                    </a:lnTo>
                    <a:cubicBezTo>
                      <a:pt x="324990" y="2115353"/>
                      <a:pt x="717293" y="2115353"/>
                      <a:pt x="1190851" y="2115353"/>
                    </a:cubicBezTo>
                    <a:cubicBezTo>
                      <a:pt x="1190861" y="2115353"/>
                      <a:pt x="1193030" y="2115353"/>
                      <a:pt x="1655326" y="2115353"/>
                    </a:cubicBezTo>
                    <a:cubicBezTo>
                      <a:pt x="2200627" y="2115353"/>
                      <a:pt x="2642471" y="1673476"/>
                      <a:pt x="2642471" y="1128135"/>
                    </a:cubicBezTo>
                    <a:cubicBezTo>
                      <a:pt x="2642471" y="583871"/>
                      <a:pt x="2200627" y="140916"/>
                      <a:pt x="1655326" y="140916"/>
                    </a:cubicBezTo>
                    <a:cubicBezTo>
                      <a:pt x="1260899" y="140916"/>
                      <a:pt x="920356" y="372632"/>
                      <a:pt x="763016" y="706735"/>
                    </a:cubicBezTo>
                    <a:cubicBezTo>
                      <a:pt x="763005" y="706730"/>
                      <a:pt x="761999" y="706256"/>
                      <a:pt x="669259" y="662547"/>
                    </a:cubicBezTo>
                    <a:cubicBezTo>
                      <a:pt x="843842" y="292879"/>
                      <a:pt x="1219948" y="37452"/>
                      <a:pt x="1655326" y="37452"/>
                    </a:cubicBezTo>
                    <a:cubicBezTo>
                      <a:pt x="2064840" y="37452"/>
                      <a:pt x="2422626" y="263780"/>
                      <a:pt x="2609063" y="598960"/>
                    </a:cubicBezTo>
                    <a:cubicBezTo>
                      <a:pt x="2616607" y="448075"/>
                      <a:pt x="2678034" y="300423"/>
                      <a:pt x="2792267" y="185104"/>
                    </a:cubicBezTo>
                    <a:cubicBezTo>
                      <a:pt x="2915660" y="61701"/>
                      <a:pt x="3077041" y="0"/>
                      <a:pt x="3238422" y="0"/>
                    </a:cubicBez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>
                  <a:rot lat="826787" lon="20394642" rev="21490176"/>
                </a:camera>
                <a:lightRig rig="threePt" dir="t"/>
              </a:scene3d>
              <a:sp3d extrusionH="762000" prstMaterial="matte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Condensed Light"/>
                </a:endParaRPr>
              </a:p>
            </p:txBody>
          </p:sp>
          <p:sp>
            <p:nvSpPr>
              <p:cNvPr id="119" name="Freihandform 50">
                <a:extLst>
                  <a:ext uri="{FF2B5EF4-FFF2-40B4-BE49-F238E27FC236}">
                    <a16:creationId xmlns:a16="http://schemas.microsoft.com/office/drawing/2014/main" id="{92DC2336-7E8F-0847-BEBE-1BA1AE83665D}"/>
                  </a:ext>
                </a:extLst>
              </p:cNvPr>
              <p:cNvSpPr/>
              <p:nvPr/>
            </p:nvSpPr>
            <p:spPr bwMode="gray">
              <a:xfrm>
                <a:off x="8206922" y="2755694"/>
                <a:ext cx="343992" cy="576959"/>
              </a:xfrm>
              <a:custGeom>
                <a:avLst/>
                <a:gdLst>
                  <a:gd name="connsiteX0" fmla="*/ 0 w 407194"/>
                  <a:gd name="connsiteY0" fmla="*/ 285750 h 728662"/>
                  <a:gd name="connsiteX1" fmla="*/ 28575 w 407194"/>
                  <a:gd name="connsiteY1" fmla="*/ 728662 h 728662"/>
                  <a:gd name="connsiteX2" fmla="*/ 407194 w 407194"/>
                  <a:gd name="connsiteY2" fmla="*/ 561975 h 728662"/>
                  <a:gd name="connsiteX3" fmla="*/ 340519 w 407194"/>
                  <a:gd name="connsiteY3" fmla="*/ 521493 h 728662"/>
                  <a:gd name="connsiteX4" fmla="*/ 361950 w 407194"/>
                  <a:gd name="connsiteY4" fmla="*/ 450056 h 728662"/>
                  <a:gd name="connsiteX5" fmla="*/ 371475 w 407194"/>
                  <a:gd name="connsiteY5" fmla="*/ 373856 h 728662"/>
                  <a:gd name="connsiteX6" fmla="*/ 376238 w 407194"/>
                  <a:gd name="connsiteY6" fmla="*/ 292893 h 728662"/>
                  <a:gd name="connsiteX7" fmla="*/ 366713 w 407194"/>
                  <a:gd name="connsiteY7" fmla="*/ 211931 h 728662"/>
                  <a:gd name="connsiteX8" fmla="*/ 350044 w 407194"/>
                  <a:gd name="connsiteY8" fmla="*/ 142875 h 728662"/>
                  <a:gd name="connsiteX9" fmla="*/ 102394 w 407194"/>
                  <a:gd name="connsiteY9" fmla="*/ 0 h 728662"/>
                  <a:gd name="connsiteX10" fmla="*/ 114300 w 407194"/>
                  <a:gd name="connsiteY10" fmla="*/ 61912 h 728662"/>
                  <a:gd name="connsiteX11" fmla="*/ 121444 w 407194"/>
                  <a:gd name="connsiteY11" fmla="*/ 128587 h 728662"/>
                  <a:gd name="connsiteX12" fmla="*/ 116682 w 407194"/>
                  <a:gd name="connsiteY12" fmla="*/ 195262 h 728662"/>
                  <a:gd name="connsiteX13" fmla="*/ 102394 w 407194"/>
                  <a:gd name="connsiteY13" fmla="*/ 269081 h 728662"/>
                  <a:gd name="connsiteX14" fmla="*/ 80963 w 407194"/>
                  <a:gd name="connsiteY14" fmla="*/ 338137 h 728662"/>
                  <a:gd name="connsiteX15" fmla="*/ 0 w 407194"/>
                  <a:gd name="connsiteY15" fmla="*/ 285750 h 728662"/>
                  <a:gd name="connsiteX0" fmla="*/ 0 w 407194"/>
                  <a:gd name="connsiteY0" fmla="*/ 285750 h 728662"/>
                  <a:gd name="connsiteX1" fmla="*/ 28575 w 407194"/>
                  <a:gd name="connsiteY1" fmla="*/ 728662 h 728662"/>
                  <a:gd name="connsiteX2" fmla="*/ 407194 w 407194"/>
                  <a:gd name="connsiteY2" fmla="*/ 561975 h 728662"/>
                  <a:gd name="connsiteX3" fmla="*/ 347663 w 407194"/>
                  <a:gd name="connsiteY3" fmla="*/ 519112 h 728662"/>
                  <a:gd name="connsiteX4" fmla="*/ 361950 w 407194"/>
                  <a:gd name="connsiteY4" fmla="*/ 450056 h 728662"/>
                  <a:gd name="connsiteX5" fmla="*/ 371475 w 407194"/>
                  <a:gd name="connsiteY5" fmla="*/ 373856 h 728662"/>
                  <a:gd name="connsiteX6" fmla="*/ 376238 w 407194"/>
                  <a:gd name="connsiteY6" fmla="*/ 292893 h 728662"/>
                  <a:gd name="connsiteX7" fmla="*/ 366713 w 407194"/>
                  <a:gd name="connsiteY7" fmla="*/ 211931 h 728662"/>
                  <a:gd name="connsiteX8" fmla="*/ 350044 w 407194"/>
                  <a:gd name="connsiteY8" fmla="*/ 142875 h 728662"/>
                  <a:gd name="connsiteX9" fmla="*/ 102394 w 407194"/>
                  <a:gd name="connsiteY9" fmla="*/ 0 h 728662"/>
                  <a:gd name="connsiteX10" fmla="*/ 114300 w 407194"/>
                  <a:gd name="connsiteY10" fmla="*/ 61912 h 728662"/>
                  <a:gd name="connsiteX11" fmla="*/ 121444 w 407194"/>
                  <a:gd name="connsiteY11" fmla="*/ 128587 h 728662"/>
                  <a:gd name="connsiteX12" fmla="*/ 116682 w 407194"/>
                  <a:gd name="connsiteY12" fmla="*/ 195262 h 728662"/>
                  <a:gd name="connsiteX13" fmla="*/ 102394 w 407194"/>
                  <a:gd name="connsiteY13" fmla="*/ 269081 h 728662"/>
                  <a:gd name="connsiteX14" fmla="*/ 80963 w 407194"/>
                  <a:gd name="connsiteY14" fmla="*/ 338137 h 728662"/>
                  <a:gd name="connsiteX15" fmla="*/ 0 w 407194"/>
                  <a:gd name="connsiteY15" fmla="*/ 285750 h 728662"/>
                  <a:gd name="connsiteX0" fmla="*/ 0 w 416719"/>
                  <a:gd name="connsiteY0" fmla="*/ 285750 h 728662"/>
                  <a:gd name="connsiteX1" fmla="*/ 28575 w 416719"/>
                  <a:gd name="connsiteY1" fmla="*/ 728662 h 728662"/>
                  <a:gd name="connsiteX2" fmla="*/ 416719 w 416719"/>
                  <a:gd name="connsiteY2" fmla="*/ 561975 h 728662"/>
                  <a:gd name="connsiteX3" fmla="*/ 347663 w 416719"/>
                  <a:gd name="connsiteY3" fmla="*/ 519112 h 728662"/>
                  <a:gd name="connsiteX4" fmla="*/ 361950 w 416719"/>
                  <a:gd name="connsiteY4" fmla="*/ 450056 h 728662"/>
                  <a:gd name="connsiteX5" fmla="*/ 371475 w 416719"/>
                  <a:gd name="connsiteY5" fmla="*/ 373856 h 728662"/>
                  <a:gd name="connsiteX6" fmla="*/ 376238 w 416719"/>
                  <a:gd name="connsiteY6" fmla="*/ 292893 h 728662"/>
                  <a:gd name="connsiteX7" fmla="*/ 366713 w 416719"/>
                  <a:gd name="connsiteY7" fmla="*/ 211931 h 728662"/>
                  <a:gd name="connsiteX8" fmla="*/ 350044 w 416719"/>
                  <a:gd name="connsiteY8" fmla="*/ 142875 h 728662"/>
                  <a:gd name="connsiteX9" fmla="*/ 102394 w 416719"/>
                  <a:gd name="connsiteY9" fmla="*/ 0 h 728662"/>
                  <a:gd name="connsiteX10" fmla="*/ 114300 w 416719"/>
                  <a:gd name="connsiteY10" fmla="*/ 61912 h 728662"/>
                  <a:gd name="connsiteX11" fmla="*/ 121444 w 416719"/>
                  <a:gd name="connsiteY11" fmla="*/ 128587 h 728662"/>
                  <a:gd name="connsiteX12" fmla="*/ 116682 w 416719"/>
                  <a:gd name="connsiteY12" fmla="*/ 195262 h 728662"/>
                  <a:gd name="connsiteX13" fmla="*/ 102394 w 416719"/>
                  <a:gd name="connsiteY13" fmla="*/ 269081 h 728662"/>
                  <a:gd name="connsiteX14" fmla="*/ 80963 w 416719"/>
                  <a:gd name="connsiteY14" fmla="*/ 338137 h 728662"/>
                  <a:gd name="connsiteX15" fmla="*/ 0 w 416719"/>
                  <a:gd name="connsiteY15" fmla="*/ 285750 h 728662"/>
                  <a:gd name="connsiteX0" fmla="*/ 0 w 416719"/>
                  <a:gd name="connsiteY0" fmla="*/ 285750 h 671512"/>
                  <a:gd name="connsiteX1" fmla="*/ 59532 w 416719"/>
                  <a:gd name="connsiteY1" fmla="*/ 671512 h 671512"/>
                  <a:gd name="connsiteX2" fmla="*/ 416719 w 416719"/>
                  <a:gd name="connsiteY2" fmla="*/ 561975 h 671512"/>
                  <a:gd name="connsiteX3" fmla="*/ 347663 w 416719"/>
                  <a:gd name="connsiteY3" fmla="*/ 519112 h 671512"/>
                  <a:gd name="connsiteX4" fmla="*/ 361950 w 416719"/>
                  <a:gd name="connsiteY4" fmla="*/ 450056 h 671512"/>
                  <a:gd name="connsiteX5" fmla="*/ 371475 w 416719"/>
                  <a:gd name="connsiteY5" fmla="*/ 373856 h 671512"/>
                  <a:gd name="connsiteX6" fmla="*/ 376238 w 416719"/>
                  <a:gd name="connsiteY6" fmla="*/ 292893 h 671512"/>
                  <a:gd name="connsiteX7" fmla="*/ 366713 w 416719"/>
                  <a:gd name="connsiteY7" fmla="*/ 211931 h 671512"/>
                  <a:gd name="connsiteX8" fmla="*/ 350044 w 416719"/>
                  <a:gd name="connsiteY8" fmla="*/ 142875 h 671512"/>
                  <a:gd name="connsiteX9" fmla="*/ 102394 w 416719"/>
                  <a:gd name="connsiteY9" fmla="*/ 0 h 671512"/>
                  <a:gd name="connsiteX10" fmla="*/ 114300 w 416719"/>
                  <a:gd name="connsiteY10" fmla="*/ 61912 h 671512"/>
                  <a:gd name="connsiteX11" fmla="*/ 121444 w 416719"/>
                  <a:gd name="connsiteY11" fmla="*/ 128587 h 671512"/>
                  <a:gd name="connsiteX12" fmla="*/ 116682 w 416719"/>
                  <a:gd name="connsiteY12" fmla="*/ 195262 h 671512"/>
                  <a:gd name="connsiteX13" fmla="*/ 102394 w 416719"/>
                  <a:gd name="connsiteY13" fmla="*/ 269081 h 671512"/>
                  <a:gd name="connsiteX14" fmla="*/ 80963 w 416719"/>
                  <a:gd name="connsiteY14" fmla="*/ 338137 h 671512"/>
                  <a:gd name="connsiteX15" fmla="*/ 0 w 416719"/>
                  <a:gd name="connsiteY15" fmla="*/ 285750 h 671512"/>
                  <a:gd name="connsiteX0" fmla="*/ 0 w 416719"/>
                  <a:gd name="connsiteY0" fmla="*/ 285750 h 733425"/>
                  <a:gd name="connsiteX1" fmla="*/ 35719 w 416719"/>
                  <a:gd name="connsiteY1" fmla="*/ 733425 h 733425"/>
                  <a:gd name="connsiteX2" fmla="*/ 416719 w 416719"/>
                  <a:gd name="connsiteY2" fmla="*/ 561975 h 733425"/>
                  <a:gd name="connsiteX3" fmla="*/ 347663 w 416719"/>
                  <a:gd name="connsiteY3" fmla="*/ 519112 h 733425"/>
                  <a:gd name="connsiteX4" fmla="*/ 361950 w 416719"/>
                  <a:gd name="connsiteY4" fmla="*/ 450056 h 733425"/>
                  <a:gd name="connsiteX5" fmla="*/ 371475 w 416719"/>
                  <a:gd name="connsiteY5" fmla="*/ 373856 h 733425"/>
                  <a:gd name="connsiteX6" fmla="*/ 376238 w 416719"/>
                  <a:gd name="connsiteY6" fmla="*/ 292893 h 733425"/>
                  <a:gd name="connsiteX7" fmla="*/ 366713 w 416719"/>
                  <a:gd name="connsiteY7" fmla="*/ 211931 h 733425"/>
                  <a:gd name="connsiteX8" fmla="*/ 350044 w 416719"/>
                  <a:gd name="connsiteY8" fmla="*/ 142875 h 733425"/>
                  <a:gd name="connsiteX9" fmla="*/ 102394 w 416719"/>
                  <a:gd name="connsiteY9" fmla="*/ 0 h 733425"/>
                  <a:gd name="connsiteX10" fmla="*/ 114300 w 416719"/>
                  <a:gd name="connsiteY10" fmla="*/ 61912 h 733425"/>
                  <a:gd name="connsiteX11" fmla="*/ 121444 w 416719"/>
                  <a:gd name="connsiteY11" fmla="*/ 128587 h 733425"/>
                  <a:gd name="connsiteX12" fmla="*/ 116682 w 416719"/>
                  <a:gd name="connsiteY12" fmla="*/ 195262 h 733425"/>
                  <a:gd name="connsiteX13" fmla="*/ 102394 w 416719"/>
                  <a:gd name="connsiteY13" fmla="*/ 269081 h 733425"/>
                  <a:gd name="connsiteX14" fmla="*/ 80963 w 416719"/>
                  <a:gd name="connsiteY14" fmla="*/ 338137 h 733425"/>
                  <a:gd name="connsiteX15" fmla="*/ 0 w 416719"/>
                  <a:gd name="connsiteY15" fmla="*/ 285750 h 733425"/>
                  <a:gd name="connsiteX0" fmla="*/ 0 w 376238"/>
                  <a:gd name="connsiteY0" fmla="*/ 285750 h 733425"/>
                  <a:gd name="connsiteX1" fmla="*/ 35719 w 376238"/>
                  <a:gd name="connsiteY1" fmla="*/ 733425 h 733425"/>
                  <a:gd name="connsiteX2" fmla="*/ 354807 w 376238"/>
                  <a:gd name="connsiteY2" fmla="*/ 561975 h 733425"/>
                  <a:gd name="connsiteX3" fmla="*/ 347663 w 376238"/>
                  <a:gd name="connsiteY3" fmla="*/ 519112 h 733425"/>
                  <a:gd name="connsiteX4" fmla="*/ 361950 w 376238"/>
                  <a:gd name="connsiteY4" fmla="*/ 450056 h 733425"/>
                  <a:gd name="connsiteX5" fmla="*/ 371475 w 376238"/>
                  <a:gd name="connsiteY5" fmla="*/ 373856 h 733425"/>
                  <a:gd name="connsiteX6" fmla="*/ 376238 w 376238"/>
                  <a:gd name="connsiteY6" fmla="*/ 292893 h 733425"/>
                  <a:gd name="connsiteX7" fmla="*/ 366713 w 376238"/>
                  <a:gd name="connsiteY7" fmla="*/ 211931 h 733425"/>
                  <a:gd name="connsiteX8" fmla="*/ 350044 w 376238"/>
                  <a:gd name="connsiteY8" fmla="*/ 142875 h 733425"/>
                  <a:gd name="connsiteX9" fmla="*/ 102394 w 376238"/>
                  <a:gd name="connsiteY9" fmla="*/ 0 h 733425"/>
                  <a:gd name="connsiteX10" fmla="*/ 114300 w 376238"/>
                  <a:gd name="connsiteY10" fmla="*/ 61912 h 733425"/>
                  <a:gd name="connsiteX11" fmla="*/ 121444 w 376238"/>
                  <a:gd name="connsiteY11" fmla="*/ 128587 h 733425"/>
                  <a:gd name="connsiteX12" fmla="*/ 116682 w 376238"/>
                  <a:gd name="connsiteY12" fmla="*/ 195262 h 733425"/>
                  <a:gd name="connsiteX13" fmla="*/ 102394 w 376238"/>
                  <a:gd name="connsiteY13" fmla="*/ 269081 h 733425"/>
                  <a:gd name="connsiteX14" fmla="*/ 80963 w 376238"/>
                  <a:gd name="connsiteY14" fmla="*/ 338137 h 733425"/>
                  <a:gd name="connsiteX15" fmla="*/ 0 w 376238"/>
                  <a:gd name="connsiteY15" fmla="*/ 285750 h 733425"/>
                  <a:gd name="connsiteX0" fmla="*/ 0 w 414339"/>
                  <a:gd name="connsiteY0" fmla="*/ 285750 h 733425"/>
                  <a:gd name="connsiteX1" fmla="*/ 35719 w 414339"/>
                  <a:gd name="connsiteY1" fmla="*/ 733425 h 733425"/>
                  <a:gd name="connsiteX2" fmla="*/ 414339 w 414339"/>
                  <a:gd name="connsiteY2" fmla="*/ 569118 h 733425"/>
                  <a:gd name="connsiteX3" fmla="*/ 347663 w 414339"/>
                  <a:gd name="connsiteY3" fmla="*/ 519112 h 733425"/>
                  <a:gd name="connsiteX4" fmla="*/ 361950 w 414339"/>
                  <a:gd name="connsiteY4" fmla="*/ 450056 h 733425"/>
                  <a:gd name="connsiteX5" fmla="*/ 371475 w 414339"/>
                  <a:gd name="connsiteY5" fmla="*/ 373856 h 733425"/>
                  <a:gd name="connsiteX6" fmla="*/ 376238 w 414339"/>
                  <a:gd name="connsiteY6" fmla="*/ 292893 h 733425"/>
                  <a:gd name="connsiteX7" fmla="*/ 366713 w 414339"/>
                  <a:gd name="connsiteY7" fmla="*/ 211931 h 733425"/>
                  <a:gd name="connsiteX8" fmla="*/ 350044 w 414339"/>
                  <a:gd name="connsiteY8" fmla="*/ 142875 h 733425"/>
                  <a:gd name="connsiteX9" fmla="*/ 102394 w 414339"/>
                  <a:gd name="connsiteY9" fmla="*/ 0 h 733425"/>
                  <a:gd name="connsiteX10" fmla="*/ 114300 w 414339"/>
                  <a:gd name="connsiteY10" fmla="*/ 61912 h 733425"/>
                  <a:gd name="connsiteX11" fmla="*/ 121444 w 414339"/>
                  <a:gd name="connsiteY11" fmla="*/ 128587 h 733425"/>
                  <a:gd name="connsiteX12" fmla="*/ 116682 w 414339"/>
                  <a:gd name="connsiteY12" fmla="*/ 195262 h 733425"/>
                  <a:gd name="connsiteX13" fmla="*/ 102394 w 414339"/>
                  <a:gd name="connsiteY13" fmla="*/ 269081 h 733425"/>
                  <a:gd name="connsiteX14" fmla="*/ 80963 w 414339"/>
                  <a:gd name="connsiteY14" fmla="*/ 338137 h 733425"/>
                  <a:gd name="connsiteX15" fmla="*/ 0 w 414339"/>
                  <a:gd name="connsiteY15" fmla="*/ 285750 h 733425"/>
                  <a:gd name="connsiteX0" fmla="*/ 0 w 414339"/>
                  <a:gd name="connsiteY0" fmla="*/ 285750 h 733425"/>
                  <a:gd name="connsiteX1" fmla="*/ 35719 w 414339"/>
                  <a:gd name="connsiteY1" fmla="*/ 733425 h 733425"/>
                  <a:gd name="connsiteX2" fmla="*/ 414339 w 414339"/>
                  <a:gd name="connsiteY2" fmla="*/ 569118 h 733425"/>
                  <a:gd name="connsiteX3" fmla="*/ 347663 w 414339"/>
                  <a:gd name="connsiteY3" fmla="*/ 519112 h 733425"/>
                  <a:gd name="connsiteX4" fmla="*/ 371475 w 414339"/>
                  <a:gd name="connsiteY4" fmla="*/ 373856 h 733425"/>
                  <a:gd name="connsiteX5" fmla="*/ 376238 w 414339"/>
                  <a:gd name="connsiteY5" fmla="*/ 292893 h 733425"/>
                  <a:gd name="connsiteX6" fmla="*/ 366713 w 414339"/>
                  <a:gd name="connsiteY6" fmla="*/ 211931 h 733425"/>
                  <a:gd name="connsiteX7" fmla="*/ 350044 w 414339"/>
                  <a:gd name="connsiteY7" fmla="*/ 142875 h 733425"/>
                  <a:gd name="connsiteX8" fmla="*/ 102394 w 414339"/>
                  <a:gd name="connsiteY8" fmla="*/ 0 h 733425"/>
                  <a:gd name="connsiteX9" fmla="*/ 114300 w 414339"/>
                  <a:gd name="connsiteY9" fmla="*/ 61912 h 733425"/>
                  <a:gd name="connsiteX10" fmla="*/ 121444 w 414339"/>
                  <a:gd name="connsiteY10" fmla="*/ 128587 h 733425"/>
                  <a:gd name="connsiteX11" fmla="*/ 116682 w 414339"/>
                  <a:gd name="connsiteY11" fmla="*/ 195262 h 733425"/>
                  <a:gd name="connsiteX12" fmla="*/ 102394 w 414339"/>
                  <a:gd name="connsiteY12" fmla="*/ 269081 h 733425"/>
                  <a:gd name="connsiteX13" fmla="*/ 80963 w 414339"/>
                  <a:gd name="connsiteY13" fmla="*/ 338137 h 733425"/>
                  <a:gd name="connsiteX14" fmla="*/ 0 w 414339"/>
                  <a:gd name="connsiteY14" fmla="*/ 285750 h 733425"/>
                  <a:gd name="connsiteX0" fmla="*/ 0 w 414339"/>
                  <a:gd name="connsiteY0" fmla="*/ 285750 h 733425"/>
                  <a:gd name="connsiteX1" fmla="*/ 35719 w 414339"/>
                  <a:gd name="connsiteY1" fmla="*/ 733425 h 733425"/>
                  <a:gd name="connsiteX2" fmla="*/ 414339 w 414339"/>
                  <a:gd name="connsiteY2" fmla="*/ 569118 h 733425"/>
                  <a:gd name="connsiteX3" fmla="*/ 347663 w 414339"/>
                  <a:gd name="connsiteY3" fmla="*/ 519112 h 733425"/>
                  <a:gd name="connsiteX4" fmla="*/ 371475 w 414339"/>
                  <a:gd name="connsiteY4" fmla="*/ 373856 h 733425"/>
                  <a:gd name="connsiteX5" fmla="*/ 366713 w 414339"/>
                  <a:gd name="connsiteY5" fmla="*/ 211931 h 733425"/>
                  <a:gd name="connsiteX6" fmla="*/ 350044 w 414339"/>
                  <a:gd name="connsiteY6" fmla="*/ 142875 h 733425"/>
                  <a:gd name="connsiteX7" fmla="*/ 102394 w 414339"/>
                  <a:gd name="connsiteY7" fmla="*/ 0 h 733425"/>
                  <a:gd name="connsiteX8" fmla="*/ 114300 w 414339"/>
                  <a:gd name="connsiteY8" fmla="*/ 61912 h 733425"/>
                  <a:gd name="connsiteX9" fmla="*/ 121444 w 414339"/>
                  <a:gd name="connsiteY9" fmla="*/ 128587 h 733425"/>
                  <a:gd name="connsiteX10" fmla="*/ 116682 w 414339"/>
                  <a:gd name="connsiteY10" fmla="*/ 195262 h 733425"/>
                  <a:gd name="connsiteX11" fmla="*/ 102394 w 414339"/>
                  <a:gd name="connsiteY11" fmla="*/ 269081 h 733425"/>
                  <a:gd name="connsiteX12" fmla="*/ 80963 w 414339"/>
                  <a:gd name="connsiteY12" fmla="*/ 338137 h 733425"/>
                  <a:gd name="connsiteX13" fmla="*/ 0 w 414339"/>
                  <a:gd name="connsiteY13" fmla="*/ 285750 h 733425"/>
                  <a:gd name="connsiteX0" fmla="*/ 0 w 414339"/>
                  <a:gd name="connsiteY0" fmla="*/ 285750 h 733425"/>
                  <a:gd name="connsiteX1" fmla="*/ 35719 w 414339"/>
                  <a:gd name="connsiteY1" fmla="*/ 733425 h 733425"/>
                  <a:gd name="connsiteX2" fmla="*/ 414339 w 414339"/>
                  <a:gd name="connsiteY2" fmla="*/ 569118 h 733425"/>
                  <a:gd name="connsiteX3" fmla="*/ 347663 w 414339"/>
                  <a:gd name="connsiteY3" fmla="*/ 519112 h 733425"/>
                  <a:gd name="connsiteX4" fmla="*/ 371475 w 414339"/>
                  <a:gd name="connsiteY4" fmla="*/ 373856 h 733425"/>
                  <a:gd name="connsiteX5" fmla="*/ 350044 w 414339"/>
                  <a:gd name="connsiteY5" fmla="*/ 142875 h 733425"/>
                  <a:gd name="connsiteX6" fmla="*/ 102394 w 414339"/>
                  <a:gd name="connsiteY6" fmla="*/ 0 h 733425"/>
                  <a:gd name="connsiteX7" fmla="*/ 114300 w 414339"/>
                  <a:gd name="connsiteY7" fmla="*/ 61912 h 733425"/>
                  <a:gd name="connsiteX8" fmla="*/ 121444 w 414339"/>
                  <a:gd name="connsiteY8" fmla="*/ 128587 h 733425"/>
                  <a:gd name="connsiteX9" fmla="*/ 116682 w 414339"/>
                  <a:gd name="connsiteY9" fmla="*/ 195262 h 733425"/>
                  <a:gd name="connsiteX10" fmla="*/ 102394 w 414339"/>
                  <a:gd name="connsiteY10" fmla="*/ 269081 h 733425"/>
                  <a:gd name="connsiteX11" fmla="*/ 80963 w 414339"/>
                  <a:gd name="connsiteY11" fmla="*/ 338137 h 733425"/>
                  <a:gd name="connsiteX12" fmla="*/ 0 w 414339"/>
                  <a:gd name="connsiteY12" fmla="*/ 285750 h 733425"/>
                  <a:gd name="connsiteX0" fmla="*/ 0 w 414339"/>
                  <a:gd name="connsiteY0" fmla="*/ 285750 h 733425"/>
                  <a:gd name="connsiteX1" fmla="*/ 35719 w 414339"/>
                  <a:gd name="connsiteY1" fmla="*/ 733425 h 733425"/>
                  <a:gd name="connsiteX2" fmla="*/ 414339 w 414339"/>
                  <a:gd name="connsiteY2" fmla="*/ 569118 h 733425"/>
                  <a:gd name="connsiteX3" fmla="*/ 347663 w 414339"/>
                  <a:gd name="connsiteY3" fmla="*/ 519112 h 733425"/>
                  <a:gd name="connsiteX4" fmla="*/ 371475 w 414339"/>
                  <a:gd name="connsiteY4" fmla="*/ 373856 h 733425"/>
                  <a:gd name="connsiteX5" fmla="*/ 350044 w 414339"/>
                  <a:gd name="connsiteY5" fmla="*/ 142875 h 733425"/>
                  <a:gd name="connsiteX6" fmla="*/ 102394 w 414339"/>
                  <a:gd name="connsiteY6" fmla="*/ 0 h 733425"/>
                  <a:gd name="connsiteX7" fmla="*/ 114300 w 414339"/>
                  <a:gd name="connsiteY7" fmla="*/ 61912 h 733425"/>
                  <a:gd name="connsiteX8" fmla="*/ 121444 w 414339"/>
                  <a:gd name="connsiteY8" fmla="*/ 128587 h 733425"/>
                  <a:gd name="connsiteX9" fmla="*/ 116682 w 414339"/>
                  <a:gd name="connsiteY9" fmla="*/ 195262 h 733425"/>
                  <a:gd name="connsiteX10" fmla="*/ 102394 w 414339"/>
                  <a:gd name="connsiteY10" fmla="*/ 269081 h 733425"/>
                  <a:gd name="connsiteX11" fmla="*/ 80963 w 414339"/>
                  <a:gd name="connsiteY11" fmla="*/ 338137 h 733425"/>
                  <a:gd name="connsiteX12" fmla="*/ 0 w 414339"/>
                  <a:gd name="connsiteY12" fmla="*/ 285750 h 733425"/>
                  <a:gd name="connsiteX0" fmla="*/ 0 w 414339"/>
                  <a:gd name="connsiteY0" fmla="*/ 285750 h 733425"/>
                  <a:gd name="connsiteX1" fmla="*/ 35719 w 414339"/>
                  <a:gd name="connsiteY1" fmla="*/ 733425 h 733425"/>
                  <a:gd name="connsiteX2" fmla="*/ 414339 w 414339"/>
                  <a:gd name="connsiteY2" fmla="*/ 569118 h 733425"/>
                  <a:gd name="connsiteX3" fmla="*/ 347663 w 414339"/>
                  <a:gd name="connsiteY3" fmla="*/ 519112 h 733425"/>
                  <a:gd name="connsiteX4" fmla="*/ 371475 w 414339"/>
                  <a:gd name="connsiteY4" fmla="*/ 373856 h 733425"/>
                  <a:gd name="connsiteX5" fmla="*/ 350044 w 414339"/>
                  <a:gd name="connsiteY5" fmla="*/ 142875 h 733425"/>
                  <a:gd name="connsiteX6" fmla="*/ 102394 w 414339"/>
                  <a:gd name="connsiteY6" fmla="*/ 0 h 733425"/>
                  <a:gd name="connsiteX7" fmla="*/ 114300 w 414339"/>
                  <a:gd name="connsiteY7" fmla="*/ 61912 h 733425"/>
                  <a:gd name="connsiteX8" fmla="*/ 121444 w 414339"/>
                  <a:gd name="connsiteY8" fmla="*/ 128587 h 733425"/>
                  <a:gd name="connsiteX9" fmla="*/ 116682 w 414339"/>
                  <a:gd name="connsiteY9" fmla="*/ 195262 h 733425"/>
                  <a:gd name="connsiteX10" fmla="*/ 102394 w 414339"/>
                  <a:gd name="connsiteY10" fmla="*/ 269081 h 733425"/>
                  <a:gd name="connsiteX11" fmla="*/ 80963 w 414339"/>
                  <a:gd name="connsiteY11" fmla="*/ 338137 h 733425"/>
                  <a:gd name="connsiteX12" fmla="*/ 0 w 414339"/>
                  <a:gd name="connsiteY12" fmla="*/ 285750 h 733425"/>
                  <a:gd name="connsiteX0" fmla="*/ 0 w 414339"/>
                  <a:gd name="connsiteY0" fmla="*/ 285750 h 733425"/>
                  <a:gd name="connsiteX1" fmla="*/ 35719 w 414339"/>
                  <a:gd name="connsiteY1" fmla="*/ 733425 h 733425"/>
                  <a:gd name="connsiteX2" fmla="*/ 414339 w 414339"/>
                  <a:gd name="connsiteY2" fmla="*/ 569118 h 733425"/>
                  <a:gd name="connsiteX3" fmla="*/ 295276 w 414339"/>
                  <a:gd name="connsiteY3" fmla="*/ 497681 h 733425"/>
                  <a:gd name="connsiteX4" fmla="*/ 371475 w 414339"/>
                  <a:gd name="connsiteY4" fmla="*/ 373856 h 733425"/>
                  <a:gd name="connsiteX5" fmla="*/ 350044 w 414339"/>
                  <a:gd name="connsiteY5" fmla="*/ 142875 h 733425"/>
                  <a:gd name="connsiteX6" fmla="*/ 102394 w 414339"/>
                  <a:gd name="connsiteY6" fmla="*/ 0 h 733425"/>
                  <a:gd name="connsiteX7" fmla="*/ 114300 w 414339"/>
                  <a:gd name="connsiteY7" fmla="*/ 61912 h 733425"/>
                  <a:gd name="connsiteX8" fmla="*/ 121444 w 414339"/>
                  <a:gd name="connsiteY8" fmla="*/ 128587 h 733425"/>
                  <a:gd name="connsiteX9" fmla="*/ 116682 w 414339"/>
                  <a:gd name="connsiteY9" fmla="*/ 195262 h 733425"/>
                  <a:gd name="connsiteX10" fmla="*/ 102394 w 414339"/>
                  <a:gd name="connsiteY10" fmla="*/ 269081 h 733425"/>
                  <a:gd name="connsiteX11" fmla="*/ 80963 w 414339"/>
                  <a:gd name="connsiteY11" fmla="*/ 338137 h 733425"/>
                  <a:gd name="connsiteX12" fmla="*/ 0 w 414339"/>
                  <a:gd name="connsiteY12" fmla="*/ 285750 h 733425"/>
                  <a:gd name="connsiteX0" fmla="*/ 0 w 414339"/>
                  <a:gd name="connsiteY0" fmla="*/ 285750 h 733425"/>
                  <a:gd name="connsiteX1" fmla="*/ 35719 w 414339"/>
                  <a:gd name="connsiteY1" fmla="*/ 733425 h 733425"/>
                  <a:gd name="connsiteX2" fmla="*/ 414339 w 414339"/>
                  <a:gd name="connsiteY2" fmla="*/ 569118 h 733425"/>
                  <a:gd name="connsiteX3" fmla="*/ 340519 w 414339"/>
                  <a:gd name="connsiteY3" fmla="*/ 519112 h 733425"/>
                  <a:gd name="connsiteX4" fmla="*/ 371475 w 414339"/>
                  <a:gd name="connsiteY4" fmla="*/ 373856 h 733425"/>
                  <a:gd name="connsiteX5" fmla="*/ 350044 w 414339"/>
                  <a:gd name="connsiteY5" fmla="*/ 142875 h 733425"/>
                  <a:gd name="connsiteX6" fmla="*/ 102394 w 414339"/>
                  <a:gd name="connsiteY6" fmla="*/ 0 h 733425"/>
                  <a:gd name="connsiteX7" fmla="*/ 114300 w 414339"/>
                  <a:gd name="connsiteY7" fmla="*/ 61912 h 733425"/>
                  <a:gd name="connsiteX8" fmla="*/ 121444 w 414339"/>
                  <a:gd name="connsiteY8" fmla="*/ 128587 h 733425"/>
                  <a:gd name="connsiteX9" fmla="*/ 116682 w 414339"/>
                  <a:gd name="connsiteY9" fmla="*/ 195262 h 733425"/>
                  <a:gd name="connsiteX10" fmla="*/ 102394 w 414339"/>
                  <a:gd name="connsiteY10" fmla="*/ 269081 h 733425"/>
                  <a:gd name="connsiteX11" fmla="*/ 80963 w 414339"/>
                  <a:gd name="connsiteY11" fmla="*/ 338137 h 733425"/>
                  <a:gd name="connsiteX12" fmla="*/ 0 w 414339"/>
                  <a:gd name="connsiteY12" fmla="*/ 285750 h 733425"/>
                  <a:gd name="connsiteX0" fmla="*/ 0 w 414339"/>
                  <a:gd name="connsiteY0" fmla="*/ 285750 h 733425"/>
                  <a:gd name="connsiteX1" fmla="*/ 35719 w 414339"/>
                  <a:gd name="connsiteY1" fmla="*/ 733425 h 733425"/>
                  <a:gd name="connsiteX2" fmla="*/ 414339 w 414339"/>
                  <a:gd name="connsiteY2" fmla="*/ 569118 h 733425"/>
                  <a:gd name="connsiteX3" fmla="*/ 340519 w 414339"/>
                  <a:gd name="connsiteY3" fmla="*/ 519112 h 733425"/>
                  <a:gd name="connsiteX4" fmla="*/ 371475 w 414339"/>
                  <a:gd name="connsiteY4" fmla="*/ 373856 h 733425"/>
                  <a:gd name="connsiteX5" fmla="*/ 350044 w 414339"/>
                  <a:gd name="connsiteY5" fmla="*/ 142875 h 733425"/>
                  <a:gd name="connsiteX6" fmla="*/ 102394 w 414339"/>
                  <a:gd name="connsiteY6" fmla="*/ 0 h 733425"/>
                  <a:gd name="connsiteX7" fmla="*/ 114300 w 414339"/>
                  <a:gd name="connsiteY7" fmla="*/ 61912 h 733425"/>
                  <a:gd name="connsiteX8" fmla="*/ 121444 w 414339"/>
                  <a:gd name="connsiteY8" fmla="*/ 128587 h 733425"/>
                  <a:gd name="connsiteX9" fmla="*/ 116682 w 414339"/>
                  <a:gd name="connsiteY9" fmla="*/ 195262 h 733425"/>
                  <a:gd name="connsiteX10" fmla="*/ 102394 w 414339"/>
                  <a:gd name="connsiteY10" fmla="*/ 269081 h 733425"/>
                  <a:gd name="connsiteX11" fmla="*/ 80963 w 414339"/>
                  <a:gd name="connsiteY11" fmla="*/ 338137 h 733425"/>
                  <a:gd name="connsiteX12" fmla="*/ 0 w 414339"/>
                  <a:gd name="connsiteY12" fmla="*/ 285750 h 733425"/>
                  <a:gd name="connsiteX0" fmla="*/ 0 w 414339"/>
                  <a:gd name="connsiteY0" fmla="*/ 285750 h 733425"/>
                  <a:gd name="connsiteX1" fmla="*/ 35719 w 414339"/>
                  <a:gd name="connsiteY1" fmla="*/ 733425 h 733425"/>
                  <a:gd name="connsiteX2" fmla="*/ 414339 w 414339"/>
                  <a:gd name="connsiteY2" fmla="*/ 569118 h 733425"/>
                  <a:gd name="connsiteX3" fmla="*/ 340519 w 414339"/>
                  <a:gd name="connsiteY3" fmla="*/ 519112 h 733425"/>
                  <a:gd name="connsiteX4" fmla="*/ 378618 w 414339"/>
                  <a:gd name="connsiteY4" fmla="*/ 373856 h 733425"/>
                  <a:gd name="connsiteX5" fmla="*/ 350044 w 414339"/>
                  <a:gd name="connsiteY5" fmla="*/ 142875 h 733425"/>
                  <a:gd name="connsiteX6" fmla="*/ 102394 w 414339"/>
                  <a:gd name="connsiteY6" fmla="*/ 0 h 733425"/>
                  <a:gd name="connsiteX7" fmla="*/ 114300 w 414339"/>
                  <a:gd name="connsiteY7" fmla="*/ 61912 h 733425"/>
                  <a:gd name="connsiteX8" fmla="*/ 121444 w 414339"/>
                  <a:gd name="connsiteY8" fmla="*/ 128587 h 733425"/>
                  <a:gd name="connsiteX9" fmla="*/ 116682 w 414339"/>
                  <a:gd name="connsiteY9" fmla="*/ 195262 h 733425"/>
                  <a:gd name="connsiteX10" fmla="*/ 102394 w 414339"/>
                  <a:gd name="connsiteY10" fmla="*/ 269081 h 733425"/>
                  <a:gd name="connsiteX11" fmla="*/ 80963 w 414339"/>
                  <a:gd name="connsiteY11" fmla="*/ 338137 h 733425"/>
                  <a:gd name="connsiteX12" fmla="*/ 0 w 414339"/>
                  <a:gd name="connsiteY12" fmla="*/ 285750 h 733425"/>
                  <a:gd name="connsiteX0" fmla="*/ 0 w 423864"/>
                  <a:gd name="connsiteY0" fmla="*/ 285750 h 733425"/>
                  <a:gd name="connsiteX1" fmla="*/ 35719 w 423864"/>
                  <a:gd name="connsiteY1" fmla="*/ 733425 h 733425"/>
                  <a:gd name="connsiteX2" fmla="*/ 423864 w 423864"/>
                  <a:gd name="connsiteY2" fmla="*/ 569118 h 733425"/>
                  <a:gd name="connsiteX3" fmla="*/ 340519 w 423864"/>
                  <a:gd name="connsiteY3" fmla="*/ 519112 h 733425"/>
                  <a:gd name="connsiteX4" fmla="*/ 378618 w 423864"/>
                  <a:gd name="connsiteY4" fmla="*/ 373856 h 733425"/>
                  <a:gd name="connsiteX5" fmla="*/ 350044 w 423864"/>
                  <a:gd name="connsiteY5" fmla="*/ 142875 h 733425"/>
                  <a:gd name="connsiteX6" fmla="*/ 102394 w 423864"/>
                  <a:gd name="connsiteY6" fmla="*/ 0 h 733425"/>
                  <a:gd name="connsiteX7" fmla="*/ 114300 w 423864"/>
                  <a:gd name="connsiteY7" fmla="*/ 61912 h 733425"/>
                  <a:gd name="connsiteX8" fmla="*/ 121444 w 423864"/>
                  <a:gd name="connsiteY8" fmla="*/ 128587 h 733425"/>
                  <a:gd name="connsiteX9" fmla="*/ 116682 w 423864"/>
                  <a:gd name="connsiteY9" fmla="*/ 195262 h 733425"/>
                  <a:gd name="connsiteX10" fmla="*/ 102394 w 423864"/>
                  <a:gd name="connsiteY10" fmla="*/ 269081 h 733425"/>
                  <a:gd name="connsiteX11" fmla="*/ 80963 w 423864"/>
                  <a:gd name="connsiteY11" fmla="*/ 338137 h 733425"/>
                  <a:gd name="connsiteX12" fmla="*/ 0 w 423864"/>
                  <a:gd name="connsiteY12" fmla="*/ 285750 h 733425"/>
                  <a:gd name="connsiteX0" fmla="*/ 0 w 423864"/>
                  <a:gd name="connsiteY0" fmla="*/ 285750 h 733425"/>
                  <a:gd name="connsiteX1" fmla="*/ 24989 w 423864"/>
                  <a:gd name="connsiteY1" fmla="*/ 733425 h 733425"/>
                  <a:gd name="connsiteX2" fmla="*/ 423864 w 423864"/>
                  <a:gd name="connsiteY2" fmla="*/ 569118 h 733425"/>
                  <a:gd name="connsiteX3" fmla="*/ 340519 w 423864"/>
                  <a:gd name="connsiteY3" fmla="*/ 519112 h 733425"/>
                  <a:gd name="connsiteX4" fmla="*/ 378618 w 423864"/>
                  <a:gd name="connsiteY4" fmla="*/ 373856 h 733425"/>
                  <a:gd name="connsiteX5" fmla="*/ 350044 w 423864"/>
                  <a:gd name="connsiteY5" fmla="*/ 142875 h 733425"/>
                  <a:gd name="connsiteX6" fmla="*/ 102394 w 423864"/>
                  <a:gd name="connsiteY6" fmla="*/ 0 h 733425"/>
                  <a:gd name="connsiteX7" fmla="*/ 114300 w 423864"/>
                  <a:gd name="connsiteY7" fmla="*/ 61912 h 733425"/>
                  <a:gd name="connsiteX8" fmla="*/ 121444 w 423864"/>
                  <a:gd name="connsiteY8" fmla="*/ 128587 h 733425"/>
                  <a:gd name="connsiteX9" fmla="*/ 116682 w 423864"/>
                  <a:gd name="connsiteY9" fmla="*/ 195262 h 733425"/>
                  <a:gd name="connsiteX10" fmla="*/ 102394 w 423864"/>
                  <a:gd name="connsiteY10" fmla="*/ 269081 h 733425"/>
                  <a:gd name="connsiteX11" fmla="*/ 80963 w 423864"/>
                  <a:gd name="connsiteY11" fmla="*/ 338137 h 733425"/>
                  <a:gd name="connsiteX12" fmla="*/ 0 w 423864"/>
                  <a:gd name="connsiteY12" fmla="*/ 285750 h 733425"/>
                  <a:gd name="connsiteX0" fmla="*/ 0 w 423864"/>
                  <a:gd name="connsiteY0" fmla="*/ 285750 h 733425"/>
                  <a:gd name="connsiteX1" fmla="*/ 24989 w 423864"/>
                  <a:gd name="connsiteY1" fmla="*/ 733425 h 733425"/>
                  <a:gd name="connsiteX2" fmla="*/ 423864 w 423864"/>
                  <a:gd name="connsiteY2" fmla="*/ 569118 h 733425"/>
                  <a:gd name="connsiteX3" fmla="*/ 351249 w 423864"/>
                  <a:gd name="connsiteY3" fmla="*/ 527160 h 733425"/>
                  <a:gd name="connsiteX4" fmla="*/ 378618 w 423864"/>
                  <a:gd name="connsiteY4" fmla="*/ 373856 h 733425"/>
                  <a:gd name="connsiteX5" fmla="*/ 350044 w 423864"/>
                  <a:gd name="connsiteY5" fmla="*/ 142875 h 733425"/>
                  <a:gd name="connsiteX6" fmla="*/ 102394 w 423864"/>
                  <a:gd name="connsiteY6" fmla="*/ 0 h 733425"/>
                  <a:gd name="connsiteX7" fmla="*/ 114300 w 423864"/>
                  <a:gd name="connsiteY7" fmla="*/ 61912 h 733425"/>
                  <a:gd name="connsiteX8" fmla="*/ 121444 w 423864"/>
                  <a:gd name="connsiteY8" fmla="*/ 128587 h 733425"/>
                  <a:gd name="connsiteX9" fmla="*/ 116682 w 423864"/>
                  <a:gd name="connsiteY9" fmla="*/ 195262 h 733425"/>
                  <a:gd name="connsiteX10" fmla="*/ 102394 w 423864"/>
                  <a:gd name="connsiteY10" fmla="*/ 269081 h 733425"/>
                  <a:gd name="connsiteX11" fmla="*/ 80963 w 423864"/>
                  <a:gd name="connsiteY11" fmla="*/ 338137 h 733425"/>
                  <a:gd name="connsiteX12" fmla="*/ 0 w 423864"/>
                  <a:gd name="connsiteY12" fmla="*/ 285750 h 733425"/>
                  <a:gd name="connsiteX0" fmla="*/ 0 w 423864"/>
                  <a:gd name="connsiteY0" fmla="*/ 285750 h 733425"/>
                  <a:gd name="connsiteX1" fmla="*/ 24989 w 423864"/>
                  <a:gd name="connsiteY1" fmla="*/ 733425 h 733425"/>
                  <a:gd name="connsiteX2" fmla="*/ 423864 w 423864"/>
                  <a:gd name="connsiteY2" fmla="*/ 569118 h 733425"/>
                  <a:gd name="connsiteX3" fmla="*/ 351249 w 423864"/>
                  <a:gd name="connsiteY3" fmla="*/ 527160 h 733425"/>
                  <a:gd name="connsiteX4" fmla="*/ 392031 w 423864"/>
                  <a:gd name="connsiteY4" fmla="*/ 376539 h 733425"/>
                  <a:gd name="connsiteX5" fmla="*/ 350044 w 423864"/>
                  <a:gd name="connsiteY5" fmla="*/ 142875 h 733425"/>
                  <a:gd name="connsiteX6" fmla="*/ 102394 w 423864"/>
                  <a:gd name="connsiteY6" fmla="*/ 0 h 733425"/>
                  <a:gd name="connsiteX7" fmla="*/ 114300 w 423864"/>
                  <a:gd name="connsiteY7" fmla="*/ 61912 h 733425"/>
                  <a:gd name="connsiteX8" fmla="*/ 121444 w 423864"/>
                  <a:gd name="connsiteY8" fmla="*/ 128587 h 733425"/>
                  <a:gd name="connsiteX9" fmla="*/ 116682 w 423864"/>
                  <a:gd name="connsiteY9" fmla="*/ 195262 h 733425"/>
                  <a:gd name="connsiteX10" fmla="*/ 102394 w 423864"/>
                  <a:gd name="connsiteY10" fmla="*/ 269081 h 733425"/>
                  <a:gd name="connsiteX11" fmla="*/ 80963 w 423864"/>
                  <a:gd name="connsiteY11" fmla="*/ 338137 h 733425"/>
                  <a:gd name="connsiteX12" fmla="*/ 0 w 423864"/>
                  <a:gd name="connsiteY12" fmla="*/ 285750 h 733425"/>
                  <a:gd name="connsiteX0" fmla="*/ 0 w 423864"/>
                  <a:gd name="connsiteY0" fmla="*/ 285750 h 733425"/>
                  <a:gd name="connsiteX1" fmla="*/ 24989 w 423864"/>
                  <a:gd name="connsiteY1" fmla="*/ 733425 h 733425"/>
                  <a:gd name="connsiteX2" fmla="*/ 423864 w 423864"/>
                  <a:gd name="connsiteY2" fmla="*/ 569118 h 733425"/>
                  <a:gd name="connsiteX3" fmla="*/ 351249 w 423864"/>
                  <a:gd name="connsiteY3" fmla="*/ 527160 h 733425"/>
                  <a:gd name="connsiteX4" fmla="*/ 392031 w 423864"/>
                  <a:gd name="connsiteY4" fmla="*/ 376539 h 733425"/>
                  <a:gd name="connsiteX5" fmla="*/ 355408 w 423864"/>
                  <a:gd name="connsiteY5" fmla="*/ 94590 h 733425"/>
                  <a:gd name="connsiteX6" fmla="*/ 102394 w 423864"/>
                  <a:gd name="connsiteY6" fmla="*/ 0 h 733425"/>
                  <a:gd name="connsiteX7" fmla="*/ 114300 w 423864"/>
                  <a:gd name="connsiteY7" fmla="*/ 61912 h 733425"/>
                  <a:gd name="connsiteX8" fmla="*/ 121444 w 423864"/>
                  <a:gd name="connsiteY8" fmla="*/ 128587 h 733425"/>
                  <a:gd name="connsiteX9" fmla="*/ 116682 w 423864"/>
                  <a:gd name="connsiteY9" fmla="*/ 195262 h 733425"/>
                  <a:gd name="connsiteX10" fmla="*/ 102394 w 423864"/>
                  <a:gd name="connsiteY10" fmla="*/ 269081 h 733425"/>
                  <a:gd name="connsiteX11" fmla="*/ 80963 w 423864"/>
                  <a:gd name="connsiteY11" fmla="*/ 338137 h 733425"/>
                  <a:gd name="connsiteX12" fmla="*/ 0 w 423864"/>
                  <a:gd name="connsiteY12" fmla="*/ 285750 h 733425"/>
                  <a:gd name="connsiteX0" fmla="*/ 0 w 423864"/>
                  <a:gd name="connsiteY0" fmla="*/ 285750 h 733425"/>
                  <a:gd name="connsiteX1" fmla="*/ 24989 w 423864"/>
                  <a:gd name="connsiteY1" fmla="*/ 733425 h 733425"/>
                  <a:gd name="connsiteX2" fmla="*/ 423864 w 423864"/>
                  <a:gd name="connsiteY2" fmla="*/ 569118 h 733425"/>
                  <a:gd name="connsiteX3" fmla="*/ 351249 w 423864"/>
                  <a:gd name="connsiteY3" fmla="*/ 527160 h 733425"/>
                  <a:gd name="connsiteX4" fmla="*/ 392031 w 423864"/>
                  <a:gd name="connsiteY4" fmla="*/ 376539 h 733425"/>
                  <a:gd name="connsiteX5" fmla="*/ 355408 w 423864"/>
                  <a:gd name="connsiteY5" fmla="*/ 94590 h 733425"/>
                  <a:gd name="connsiteX6" fmla="*/ 102394 w 423864"/>
                  <a:gd name="connsiteY6" fmla="*/ 0 h 733425"/>
                  <a:gd name="connsiteX7" fmla="*/ 114300 w 423864"/>
                  <a:gd name="connsiteY7" fmla="*/ 61912 h 733425"/>
                  <a:gd name="connsiteX8" fmla="*/ 121444 w 423864"/>
                  <a:gd name="connsiteY8" fmla="*/ 128587 h 733425"/>
                  <a:gd name="connsiteX9" fmla="*/ 116682 w 423864"/>
                  <a:gd name="connsiteY9" fmla="*/ 195262 h 733425"/>
                  <a:gd name="connsiteX10" fmla="*/ 102394 w 423864"/>
                  <a:gd name="connsiteY10" fmla="*/ 269081 h 733425"/>
                  <a:gd name="connsiteX11" fmla="*/ 80963 w 423864"/>
                  <a:gd name="connsiteY11" fmla="*/ 338137 h 733425"/>
                  <a:gd name="connsiteX12" fmla="*/ 0 w 423864"/>
                  <a:gd name="connsiteY12" fmla="*/ 285750 h 733425"/>
                  <a:gd name="connsiteX0" fmla="*/ 0 w 423864"/>
                  <a:gd name="connsiteY0" fmla="*/ 285750 h 733425"/>
                  <a:gd name="connsiteX1" fmla="*/ 24989 w 423864"/>
                  <a:gd name="connsiteY1" fmla="*/ 733425 h 733425"/>
                  <a:gd name="connsiteX2" fmla="*/ 423864 w 423864"/>
                  <a:gd name="connsiteY2" fmla="*/ 569118 h 733425"/>
                  <a:gd name="connsiteX3" fmla="*/ 351249 w 423864"/>
                  <a:gd name="connsiteY3" fmla="*/ 527160 h 733425"/>
                  <a:gd name="connsiteX4" fmla="*/ 392031 w 423864"/>
                  <a:gd name="connsiteY4" fmla="*/ 376539 h 733425"/>
                  <a:gd name="connsiteX5" fmla="*/ 344678 w 423864"/>
                  <a:gd name="connsiteY5" fmla="*/ 94590 h 733425"/>
                  <a:gd name="connsiteX6" fmla="*/ 102394 w 423864"/>
                  <a:gd name="connsiteY6" fmla="*/ 0 h 733425"/>
                  <a:gd name="connsiteX7" fmla="*/ 114300 w 423864"/>
                  <a:gd name="connsiteY7" fmla="*/ 61912 h 733425"/>
                  <a:gd name="connsiteX8" fmla="*/ 121444 w 423864"/>
                  <a:gd name="connsiteY8" fmla="*/ 128587 h 733425"/>
                  <a:gd name="connsiteX9" fmla="*/ 116682 w 423864"/>
                  <a:gd name="connsiteY9" fmla="*/ 195262 h 733425"/>
                  <a:gd name="connsiteX10" fmla="*/ 102394 w 423864"/>
                  <a:gd name="connsiteY10" fmla="*/ 269081 h 733425"/>
                  <a:gd name="connsiteX11" fmla="*/ 80963 w 423864"/>
                  <a:gd name="connsiteY11" fmla="*/ 338137 h 733425"/>
                  <a:gd name="connsiteX12" fmla="*/ 0 w 423864"/>
                  <a:gd name="connsiteY12" fmla="*/ 285750 h 733425"/>
                  <a:gd name="connsiteX0" fmla="*/ 0 w 423864"/>
                  <a:gd name="connsiteY0" fmla="*/ 285750 h 733425"/>
                  <a:gd name="connsiteX1" fmla="*/ 24989 w 423864"/>
                  <a:gd name="connsiteY1" fmla="*/ 733425 h 733425"/>
                  <a:gd name="connsiteX2" fmla="*/ 423864 w 423864"/>
                  <a:gd name="connsiteY2" fmla="*/ 569118 h 733425"/>
                  <a:gd name="connsiteX3" fmla="*/ 351249 w 423864"/>
                  <a:gd name="connsiteY3" fmla="*/ 527160 h 733425"/>
                  <a:gd name="connsiteX4" fmla="*/ 392031 w 423864"/>
                  <a:gd name="connsiteY4" fmla="*/ 376539 h 733425"/>
                  <a:gd name="connsiteX5" fmla="*/ 344678 w 423864"/>
                  <a:gd name="connsiteY5" fmla="*/ 94590 h 733425"/>
                  <a:gd name="connsiteX6" fmla="*/ 102394 w 423864"/>
                  <a:gd name="connsiteY6" fmla="*/ 0 h 733425"/>
                  <a:gd name="connsiteX7" fmla="*/ 114300 w 423864"/>
                  <a:gd name="connsiteY7" fmla="*/ 61912 h 733425"/>
                  <a:gd name="connsiteX8" fmla="*/ 121444 w 423864"/>
                  <a:gd name="connsiteY8" fmla="*/ 128587 h 733425"/>
                  <a:gd name="connsiteX9" fmla="*/ 116682 w 423864"/>
                  <a:gd name="connsiteY9" fmla="*/ 195262 h 733425"/>
                  <a:gd name="connsiteX10" fmla="*/ 102394 w 423864"/>
                  <a:gd name="connsiteY10" fmla="*/ 269081 h 733425"/>
                  <a:gd name="connsiteX11" fmla="*/ 80963 w 423864"/>
                  <a:gd name="connsiteY11" fmla="*/ 338137 h 733425"/>
                  <a:gd name="connsiteX12" fmla="*/ 0 w 423864"/>
                  <a:gd name="connsiteY12" fmla="*/ 285750 h 733425"/>
                  <a:gd name="connsiteX0" fmla="*/ 0 w 423864"/>
                  <a:gd name="connsiteY0" fmla="*/ 285750 h 733425"/>
                  <a:gd name="connsiteX1" fmla="*/ 24989 w 423864"/>
                  <a:gd name="connsiteY1" fmla="*/ 733425 h 733425"/>
                  <a:gd name="connsiteX2" fmla="*/ 423864 w 423864"/>
                  <a:gd name="connsiteY2" fmla="*/ 569118 h 733425"/>
                  <a:gd name="connsiteX3" fmla="*/ 351249 w 423864"/>
                  <a:gd name="connsiteY3" fmla="*/ 527160 h 733425"/>
                  <a:gd name="connsiteX4" fmla="*/ 392031 w 423864"/>
                  <a:gd name="connsiteY4" fmla="*/ 376539 h 733425"/>
                  <a:gd name="connsiteX5" fmla="*/ 344678 w 423864"/>
                  <a:gd name="connsiteY5" fmla="*/ 94590 h 733425"/>
                  <a:gd name="connsiteX6" fmla="*/ 102394 w 423864"/>
                  <a:gd name="connsiteY6" fmla="*/ 0 h 733425"/>
                  <a:gd name="connsiteX7" fmla="*/ 114300 w 423864"/>
                  <a:gd name="connsiteY7" fmla="*/ 61912 h 733425"/>
                  <a:gd name="connsiteX8" fmla="*/ 121444 w 423864"/>
                  <a:gd name="connsiteY8" fmla="*/ 128587 h 733425"/>
                  <a:gd name="connsiteX9" fmla="*/ 116682 w 423864"/>
                  <a:gd name="connsiteY9" fmla="*/ 195262 h 733425"/>
                  <a:gd name="connsiteX10" fmla="*/ 102394 w 423864"/>
                  <a:gd name="connsiteY10" fmla="*/ 269081 h 733425"/>
                  <a:gd name="connsiteX11" fmla="*/ 62185 w 423864"/>
                  <a:gd name="connsiteY11" fmla="*/ 319359 h 733425"/>
                  <a:gd name="connsiteX12" fmla="*/ 0 w 423864"/>
                  <a:gd name="connsiteY12" fmla="*/ 285750 h 733425"/>
                  <a:gd name="connsiteX0" fmla="*/ 0 w 423864"/>
                  <a:gd name="connsiteY0" fmla="*/ 285750 h 733425"/>
                  <a:gd name="connsiteX1" fmla="*/ 24989 w 423864"/>
                  <a:gd name="connsiteY1" fmla="*/ 733425 h 733425"/>
                  <a:gd name="connsiteX2" fmla="*/ 423864 w 423864"/>
                  <a:gd name="connsiteY2" fmla="*/ 569118 h 733425"/>
                  <a:gd name="connsiteX3" fmla="*/ 351249 w 423864"/>
                  <a:gd name="connsiteY3" fmla="*/ 527160 h 733425"/>
                  <a:gd name="connsiteX4" fmla="*/ 392031 w 423864"/>
                  <a:gd name="connsiteY4" fmla="*/ 376539 h 733425"/>
                  <a:gd name="connsiteX5" fmla="*/ 344678 w 423864"/>
                  <a:gd name="connsiteY5" fmla="*/ 94590 h 733425"/>
                  <a:gd name="connsiteX6" fmla="*/ 102394 w 423864"/>
                  <a:gd name="connsiteY6" fmla="*/ 0 h 733425"/>
                  <a:gd name="connsiteX7" fmla="*/ 114300 w 423864"/>
                  <a:gd name="connsiteY7" fmla="*/ 61912 h 733425"/>
                  <a:gd name="connsiteX8" fmla="*/ 121444 w 423864"/>
                  <a:gd name="connsiteY8" fmla="*/ 128587 h 733425"/>
                  <a:gd name="connsiteX9" fmla="*/ 116682 w 423864"/>
                  <a:gd name="connsiteY9" fmla="*/ 195262 h 733425"/>
                  <a:gd name="connsiteX10" fmla="*/ 62185 w 423864"/>
                  <a:gd name="connsiteY10" fmla="*/ 319359 h 733425"/>
                  <a:gd name="connsiteX11" fmla="*/ 0 w 423864"/>
                  <a:gd name="connsiteY11" fmla="*/ 285750 h 733425"/>
                  <a:gd name="connsiteX0" fmla="*/ 0 w 423864"/>
                  <a:gd name="connsiteY0" fmla="*/ 285750 h 733425"/>
                  <a:gd name="connsiteX1" fmla="*/ 24989 w 423864"/>
                  <a:gd name="connsiteY1" fmla="*/ 733425 h 733425"/>
                  <a:gd name="connsiteX2" fmla="*/ 423864 w 423864"/>
                  <a:gd name="connsiteY2" fmla="*/ 569118 h 733425"/>
                  <a:gd name="connsiteX3" fmla="*/ 351249 w 423864"/>
                  <a:gd name="connsiteY3" fmla="*/ 527160 h 733425"/>
                  <a:gd name="connsiteX4" fmla="*/ 392031 w 423864"/>
                  <a:gd name="connsiteY4" fmla="*/ 376539 h 733425"/>
                  <a:gd name="connsiteX5" fmla="*/ 344678 w 423864"/>
                  <a:gd name="connsiteY5" fmla="*/ 94590 h 733425"/>
                  <a:gd name="connsiteX6" fmla="*/ 102394 w 423864"/>
                  <a:gd name="connsiteY6" fmla="*/ 0 h 733425"/>
                  <a:gd name="connsiteX7" fmla="*/ 114300 w 423864"/>
                  <a:gd name="connsiteY7" fmla="*/ 61912 h 733425"/>
                  <a:gd name="connsiteX8" fmla="*/ 121444 w 423864"/>
                  <a:gd name="connsiteY8" fmla="*/ 128587 h 733425"/>
                  <a:gd name="connsiteX9" fmla="*/ 62185 w 423864"/>
                  <a:gd name="connsiteY9" fmla="*/ 319359 h 733425"/>
                  <a:gd name="connsiteX10" fmla="*/ 0 w 423864"/>
                  <a:gd name="connsiteY10" fmla="*/ 285750 h 733425"/>
                  <a:gd name="connsiteX0" fmla="*/ 0 w 423864"/>
                  <a:gd name="connsiteY0" fmla="*/ 285750 h 733425"/>
                  <a:gd name="connsiteX1" fmla="*/ 24989 w 423864"/>
                  <a:gd name="connsiteY1" fmla="*/ 733425 h 733425"/>
                  <a:gd name="connsiteX2" fmla="*/ 423864 w 423864"/>
                  <a:gd name="connsiteY2" fmla="*/ 569118 h 733425"/>
                  <a:gd name="connsiteX3" fmla="*/ 351249 w 423864"/>
                  <a:gd name="connsiteY3" fmla="*/ 527160 h 733425"/>
                  <a:gd name="connsiteX4" fmla="*/ 392031 w 423864"/>
                  <a:gd name="connsiteY4" fmla="*/ 376539 h 733425"/>
                  <a:gd name="connsiteX5" fmla="*/ 344678 w 423864"/>
                  <a:gd name="connsiteY5" fmla="*/ 94590 h 733425"/>
                  <a:gd name="connsiteX6" fmla="*/ 102394 w 423864"/>
                  <a:gd name="connsiteY6" fmla="*/ 0 h 733425"/>
                  <a:gd name="connsiteX7" fmla="*/ 114300 w 423864"/>
                  <a:gd name="connsiteY7" fmla="*/ 61912 h 733425"/>
                  <a:gd name="connsiteX8" fmla="*/ 102667 w 423864"/>
                  <a:gd name="connsiteY8" fmla="*/ 160777 h 733425"/>
                  <a:gd name="connsiteX9" fmla="*/ 62185 w 423864"/>
                  <a:gd name="connsiteY9" fmla="*/ 319359 h 733425"/>
                  <a:gd name="connsiteX10" fmla="*/ 0 w 423864"/>
                  <a:gd name="connsiteY10" fmla="*/ 285750 h 733425"/>
                  <a:gd name="connsiteX0" fmla="*/ 0 w 423864"/>
                  <a:gd name="connsiteY0" fmla="*/ 285750 h 733425"/>
                  <a:gd name="connsiteX1" fmla="*/ 24989 w 423864"/>
                  <a:gd name="connsiteY1" fmla="*/ 733425 h 733425"/>
                  <a:gd name="connsiteX2" fmla="*/ 423864 w 423864"/>
                  <a:gd name="connsiteY2" fmla="*/ 569118 h 733425"/>
                  <a:gd name="connsiteX3" fmla="*/ 351249 w 423864"/>
                  <a:gd name="connsiteY3" fmla="*/ 527160 h 733425"/>
                  <a:gd name="connsiteX4" fmla="*/ 392031 w 423864"/>
                  <a:gd name="connsiteY4" fmla="*/ 376539 h 733425"/>
                  <a:gd name="connsiteX5" fmla="*/ 344678 w 423864"/>
                  <a:gd name="connsiteY5" fmla="*/ 94590 h 733425"/>
                  <a:gd name="connsiteX6" fmla="*/ 102394 w 423864"/>
                  <a:gd name="connsiteY6" fmla="*/ 0 h 733425"/>
                  <a:gd name="connsiteX7" fmla="*/ 102667 w 423864"/>
                  <a:gd name="connsiteY7" fmla="*/ 160777 h 733425"/>
                  <a:gd name="connsiteX8" fmla="*/ 62185 w 423864"/>
                  <a:gd name="connsiteY8" fmla="*/ 319359 h 733425"/>
                  <a:gd name="connsiteX9" fmla="*/ 0 w 423864"/>
                  <a:gd name="connsiteY9" fmla="*/ 285750 h 733425"/>
                  <a:gd name="connsiteX0" fmla="*/ 0 w 423864"/>
                  <a:gd name="connsiteY0" fmla="*/ 336718 h 784393"/>
                  <a:gd name="connsiteX1" fmla="*/ 24989 w 423864"/>
                  <a:gd name="connsiteY1" fmla="*/ 784393 h 784393"/>
                  <a:gd name="connsiteX2" fmla="*/ 423864 w 423864"/>
                  <a:gd name="connsiteY2" fmla="*/ 620086 h 784393"/>
                  <a:gd name="connsiteX3" fmla="*/ 351249 w 423864"/>
                  <a:gd name="connsiteY3" fmla="*/ 578128 h 784393"/>
                  <a:gd name="connsiteX4" fmla="*/ 392031 w 423864"/>
                  <a:gd name="connsiteY4" fmla="*/ 427507 h 784393"/>
                  <a:gd name="connsiteX5" fmla="*/ 344678 w 423864"/>
                  <a:gd name="connsiteY5" fmla="*/ 145558 h 784393"/>
                  <a:gd name="connsiteX6" fmla="*/ 78252 w 423864"/>
                  <a:gd name="connsiteY6" fmla="*/ 0 h 784393"/>
                  <a:gd name="connsiteX7" fmla="*/ 102667 w 423864"/>
                  <a:gd name="connsiteY7" fmla="*/ 211745 h 784393"/>
                  <a:gd name="connsiteX8" fmla="*/ 62185 w 423864"/>
                  <a:gd name="connsiteY8" fmla="*/ 370327 h 784393"/>
                  <a:gd name="connsiteX9" fmla="*/ 0 w 423864"/>
                  <a:gd name="connsiteY9" fmla="*/ 336718 h 784393"/>
                  <a:gd name="connsiteX0" fmla="*/ 0 w 423864"/>
                  <a:gd name="connsiteY0" fmla="*/ 336718 h 784393"/>
                  <a:gd name="connsiteX1" fmla="*/ 24989 w 423864"/>
                  <a:gd name="connsiteY1" fmla="*/ 784393 h 784393"/>
                  <a:gd name="connsiteX2" fmla="*/ 423864 w 423864"/>
                  <a:gd name="connsiteY2" fmla="*/ 620086 h 784393"/>
                  <a:gd name="connsiteX3" fmla="*/ 351249 w 423864"/>
                  <a:gd name="connsiteY3" fmla="*/ 578128 h 784393"/>
                  <a:gd name="connsiteX4" fmla="*/ 392031 w 423864"/>
                  <a:gd name="connsiteY4" fmla="*/ 427507 h 784393"/>
                  <a:gd name="connsiteX5" fmla="*/ 344678 w 423864"/>
                  <a:gd name="connsiteY5" fmla="*/ 145558 h 784393"/>
                  <a:gd name="connsiteX6" fmla="*/ 78252 w 423864"/>
                  <a:gd name="connsiteY6" fmla="*/ 0 h 784393"/>
                  <a:gd name="connsiteX7" fmla="*/ 102667 w 423864"/>
                  <a:gd name="connsiteY7" fmla="*/ 211745 h 784393"/>
                  <a:gd name="connsiteX8" fmla="*/ 62185 w 423864"/>
                  <a:gd name="connsiteY8" fmla="*/ 370327 h 784393"/>
                  <a:gd name="connsiteX9" fmla="*/ 0 w 423864"/>
                  <a:gd name="connsiteY9" fmla="*/ 336718 h 784393"/>
                  <a:gd name="connsiteX0" fmla="*/ 0 w 423864"/>
                  <a:gd name="connsiteY0" fmla="*/ 336718 h 784393"/>
                  <a:gd name="connsiteX1" fmla="*/ 24989 w 423864"/>
                  <a:gd name="connsiteY1" fmla="*/ 784393 h 784393"/>
                  <a:gd name="connsiteX2" fmla="*/ 423864 w 423864"/>
                  <a:gd name="connsiteY2" fmla="*/ 620086 h 784393"/>
                  <a:gd name="connsiteX3" fmla="*/ 351249 w 423864"/>
                  <a:gd name="connsiteY3" fmla="*/ 578128 h 784393"/>
                  <a:gd name="connsiteX4" fmla="*/ 392031 w 423864"/>
                  <a:gd name="connsiteY4" fmla="*/ 427507 h 784393"/>
                  <a:gd name="connsiteX5" fmla="*/ 344678 w 423864"/>
                  <a:gd name="connsiteY5" fmla="*/ 145558 h 784393"/>
                  <a:gd name="connsiteX6" fmla="*/ 78252 w 423864"/>
                  <a:gd name="connsiteY6" fmla="*/ 0 h 784393"/>
                  <a:gd name="connsiteX7" fmla="*/ 129492 w 423864"/>
                  <a:gd name="connsiteY7" fmla="*/ 225158 h 784393"/>
                  <a:gd name="connsiteX8" fmla="*/ 62185 w 423864"/>
                  <a:gd name="connsiteY8" fmla="*/ 370327 h 784393"/>
                  <a:gd name="connsiteX9" fmla="*/ 0 w 423864"/>
                  <a:gd name="connsiteY9" fmla="*/ 336718 h 784393"/>
                  <a:gd name="connsiteX0" fmla="*/ 0 w 423864"/>
                  <a:gd name="connsiteY0" fmla="*/ 336718 h 784393"/>
                  <a:gd name="connsiteX1" fmla="*/ 24989 w 423864"/>
                  <a:gd name="connsiteY1" fmla="*/ 784393 h 784393"/>
                  <a:gd name="connsiteX2" fmla="*/ 423864 w 423864"/>
                  <a:gd name="connsiteY2" fmla="*/ 620086 h 784393"/>
                  <a:gd name="connsiteX3" fmla="*/ 351249 w 423864"/>
                  <a:gd name="connsiteY3" fmla="*/ 578128 h 784393"/>
                  <a:gd name="connsiteX4" fmla="*/ 392031 w 423864"/>
                  <a:gd name="connsiteY4" fmla="*/ 427507 h 784393"/>
                  <a:gd name="connsiteX5" fmla="*/ 344678 w 423864"/>
                  <a:gd name="connsiteY5" fmla="*/ 145558 h 784393"/>
                  <a:gd name="connsiteX6" fmla="*/ 78252 w 423864"/>
                  <a:gd name="connsiteY6" fmla="*/ 0 h 784393"/>
                  <a:gd name="connsiteX7" fmla="*/ 129492 w 423864"/>
                  <a:gd name="connsiteY7" fmla="*/ 225158 h 784393"/>
                  <a:gd name="connsiteX8" fmla="*/ 62185 w 423864"/>
                  <a:gd name="connsiteY8" fmla="*/ 370327 h 784393"/>
                  <a:gd name="connsiteX9" fmla="*/ 0 w 423864"/>
                  <a:gd name="connsiteY9" fmla="*/ 336718 h 784393"/>
                  <a:gd name="connsiteX0" fmla="*/ 0 w 423864"/>
                  <a:gd name="connsiteY0" fmla="*/ 336718 h 784393"/>
                  <a:gd name="connsiteX1" fmla="*/ 24989 w 423864"/>
                  <a:gd name="connsiteY1" fmla="*/ 784393 h 784393"/>
                  <a:gd name="connsiteX2" fmla="*/ 423864 w 423864"/>
                  <a:gd name="connsiteY2" fmla="*/ 620086 h 784393"/>
                  <a:gd name="connsiteX3" fmla="*/ 351249 w 423864"/>
                  <a:gd name="connsiteY3" fmla="*/ 578128 h 784393"/>
                  <a:gd name="connsiteX4" fmla="*/ 392031 w 423864"/>
                  <a:gd name="connsiteY4" fmla="*/ 427507 h 784393"/>
                  <a:gd name="connsiteX5" fmla="*/ 344678 w 423864"/>
                  <a:gd name="connsiteY5" fmla="*/ 145558 h 784393"/>
                  <a:gd name="connsiteX6" fmla="*/ 78252 w 423864"/>
                  <a:gd name="connsiteY6" fmla="*/ 0 h 784393"/>
                  <a:gd name="connsiteX7" fmla="*/ 102667 w 423864"/>
                  <a:gd name="connsiteY7" fmla="*/ 203697 h 784393"/>
                  <a:gd name="connsiteX8" fmla="*/ 62185 w 423864"/>
                  <a:gd name="connsiteY8" fmla="*/ 370327 h 784393"/>
                  <a:gd name="connsiteX9" fmla="*/ 0 w 423864"/>
                  <a:gd name="connsiteY9" fmla="*/ 336718 h 784393"/>
                  <a:gd name="connsiteX0" fmla="*/ 0 w 423864"/>
                  <a:gd name="connsiteY0" fmla="*/ 336718 h 784393"/>
                  <a:gd name="connsiteX1" fmla="*/ 24989 w 423864"/>
                  <a:gd name="connsiteY1" fmla="*/ 784393 h 784393"/>
                  <a:gd name="connsiteX2" fmla="*/ 423864 w 423864"/>
                  <a:gd name="connsiteY2" fmla="*/ 620086 h 784393"/>
                  <a:gd name="connsiteX3" fmla="*/ 351249 w 423864"/>
                  <a:gd name="connsiteY3" fmla="*/ 578128 h 784393"/>
                  <a:gd name="connsiteX4" fmla="*/ 392031 w 423864"/>
                  <a:gd name="connsiteY4" fmla="*/ 427507 h 784393"/>
                  <a:gd name="connsiteX5" fmla="*/ 344678 w 423864"/>
                  <a:gd name="connsiteY5" fmla="*/ 145558 h 784393"/>
                  <a:gd name="connsiteX6" fmla="*/ 78252 w 423864"/>
                  <a:gd name="connsiteY6" fmla="*/ 0 h 784393"/>
                  <a:gd name="connsiteX7" fmla="*/ 102667 w 423864"/>
                  <a:gd name="connsiteY7" fmla="*/ 203697 h 784393"/>
                  <a:gd name="connsiteX8" fmla="*/ 62185 w 423864"/>
                  <a:gd name="connsiteY8" fmla="*/ 370327 h 784393"/>
                  <a:gd name="connsiteX9" fmla="*/ 0 w 423864"/>
                  <a:gd name="connsiteY9" fmla="*/ 336718 h 784393"/>
                  <a:gd name="connsiteX0" fmla="*/ 0 w 423864"/>
                  <a:gd name="connsiteY0" fmla="*/ 336718 h 784393"/>
                  <a:gd name="connsiteX1" fmla="*/ 24989 w 423864"/>
                  <a:gd name="connsiteY1" fmla="*/ 784393 h 784393"/>
                  <a:gd name="connsiteX2" fmla="*/ 423864 w 423864"/>
                  <a:gd name="connsiteY2" fmla="*/ 620086 h 784393"/>
                  <a:gd name="connsiteX3" fmla="*/ 351249 w 423864"/>
                  <a:gd name="connsiteY3" fmla="*/ 578128 h 784393"/>
                  <a:gd name="connsiteX4" fmla="*/ 392031 w 423864"/>
                  <a:gd name="connsiteY4" fmla="*/ 427507 h 784393"/>
                  <a:gd name="connsiteX5" fmla="*/ 344678 w 423864"/>
                  <a:gd name="connsiteY5" fmla="*/ 145558 h 784393"/>
                  <a:gd name="connsiteX6" fmla="*/ 78252 w 423864"/>
                  <a:gd name="connsiteY6" fmla="*/ 0 h 784393"/>
                  <a:gd name="connsiteX7" fmla="*/ 102667 w 423864"/>
                  <a:gd name="connsiteY7" fmla="*/ 203697 h 784393"/>
                  <a:gd name="connsiteX8" fmla="*/ 62185 w 423864"/>
                  <a:gd name="connsiteY8" fmla="*/ 370327 h 784393"/>
                  <a:gd name="connsiteX9" fmla="*/ 0 w 423864"/>
                  <a:gd name="connsiteY9" fmla="*/ 336718 h 784393"/>
                  <a:gd name="connsiteX0" fmla="*/ 0 w 423864"/>
                  <a:gd name="connsiteY0" fmla="*/ 336718 h 784393"/>
                  <a:gd name="connsiteX1" fmla="*/ 24989 w 423864"/>
                  <a:gd name="connsiteY1" fmla="*/ 784393 h 784393"/>
                  <a:gd name="connsiteX2" fmla="*/ 423864 w 423864"/>
                  <a:gd name="connsiteY2" fmla="*/ 620086 h 784393"/>
                  <a:gd name="connsiteX3" fmla="*/ 351249 w 423864"/>
                  <a:gd name="connsiteY3" fmla="*/ 578128 h 784393"/>
                  <a:gd name="connsiteX4" fmla="*/ 392031 w 423864"/>
                  <a:gd name="connsiteY4" fmla="*/ 427507 h 784393"/>
                  <a:gd name="connsiteX5" fmla="*/ 344678 w 423864"/>
                  <a:gd name="connsiteY5" fmla="*/ 145558 h 784393"/>
                  <a:gd name="connsiteX6" fmla="*/ 78252 w 423864"/>
                  <a:gd name="connsiteY6" fmla="*/ 0 h 784393"/>
                  <a:gd name="connsiteX7" fmla="*/ 102667 w 423864"/>
                  <a:gd name="connsiteY7" fmla="*/ 203697 h 784393"/>
                  <a:gd name="connsiteX8" fmla="*/ 62185 w 423864"/>
                  <a:gd name="connsiteY8" fmla="*/ 370327 h 784393"/>
                  <a:gd name="connsiteX9" fmla="*/ 0 w 423864"/>
                  <a:gd name="connsiteY9" fmla="*/ 336718 h 784393"/>
                  <a:gd name="connsiteX0" fmla="*/ 0 w 426546"/>
                  <a:gd name="connsiteY0" fmla="*/ 336718 h 784393"/>
                  <a:gd name="connsiteX1" fmla="*/ 27671 w 426546"/>
                  <a:gd name="connsiteY1" fmla="*/ 784393 h 784393"/>
                  <a:gd name="connsiteX2" fmla="*/ 426546 w 426546"/>
                  <a:gd name="connsiteY2" fmla="*/ 620086 h 784393"/>
                  <a:gd name="connsiteX3" fmla="*/ 353931 w 426546"/>
                  <a:gd name="connsiteY3" fmla="*/ 578128 h 784393"/>
                  <a:gd name="connsiteX4" fmla="*/ 394713 w 426546"/>
                  <a:gd name="connsiteY4" fmla="*/ 427507 h 784393"/>
                  <a:gd name="connsiteX5" fmla="*/ 347360 w 426546"/>
                  <a:gd name="connsiteY5" fmla="*/ 145558 h 784393"/>
                  <a:gd name="connsiteX6" fmla="*/ 80934 w 426546"/>
                  <a:gd name="connsiteY6" fmla="*/ 0 h 784393"/>
                  <a:gd name="connsiteX7" fmla="*/ 105349 w 426546"/>
                  <a:gd name="connsiteY7" fmla="*/ 203697 h 784393"/>
                  <a:gd name="connsiteX8" fmla="*/ 64867 w 426546"/>
                  <a:gd name="connsiteY8" fmla="*/ 370327 h 784393"/>
                  <a:gd name="connsiteX9" fmla="*/ 0 w 426546"/>
                  <a:gd name="connsiteY9" fmla="*/ 336718 h 78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6546" h="784393">
                    <a:moveTo>
                      <a:pt x="0" y="336718"/>
                    </a:moveTo>
                    <a:lnTo>
                      <a:pt x="27671" y="784393"/>
                    </a:lnTo>
                    <a:lnTo>
                      <a:pt x="426546" y="620086"/>
                    </a:lnTo>
                    <a:lnTo>
                      <a:pt x="353931" y="578128"/>
                    </a:lnTo>
                    <a:cubicBezTo>
                      <a:pt x="371393" y="520184"/>
                      <a:pt x="384395" y="487833"/>
                      <a:pt x="394713" y="427507"/>
                    </a:cubicBezTo>
                    <a:cubicBezTo>
                      <a:pt x="406619" y="236213"/>
                      <a:pt x="373282" y="235964"/>
                      <a:pt x="347360" y="145558"/>
                    </a:cubicBezTo>
                    <a:lnTo>
                      <a:pt x="80934" y="0"/>
                    </a:lnTo>
                    <a:cubicBezTo>
                      <a:pt x="115897" y="126914"/>
                      <a:pt x="105257" y="117019"/>
                      <a:pt x="105349" y="203697"/>
                    </a:cubicBezTo>
                    <a:cubicBezTo>
                      <a:pt x="102585" y="267288"/>
                      <a:pt x="78361" y="314784"/>
                      <a:pt x="64867" y="370327"/>
                    </a:cubicBezTo>
                    <a:lnTo>
                      <a:pt x="0" y="336718"/>
                    </a:lnTo>
                    <a:close/>
                  </a:path>
                </a:pathLst>
              </a:custGeom>
              <a:gradFill>
                <a:gsLst>
                  <a:gs pos="42000">
                    <a:srgbClr val="065D25"/>
                  </a:gs>
                  <a:gs pos="74000">
                    <a:srgbClr val="107633"/>
                  </a:gs>
                  <a:gs pos="83000">
                    <a:srgbClr val="10763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Condensed Light"/>
                </a:endParaRPr>
              </a:p>
            </p:txBody>
          </p:sp>
          <p:sp>
            <p:nvSpPr>
              <p:cNvPr id="120" name="Freihandform 51">
                <a:extLst>
                  <a:ext uri="{FF2B5EF4-FFF2-40B4-BE49-F238E27FC236}">
                    <a16:creationId xmlns:a16="http://schemas.microsoft.com/office/drawing/2014/main" id="{070EFB4D-624B-C94B-B78C-7224C980548F}"/>
                  </a:ext>
                </a:extLst>
              </p:cNvPr>
              <p:cNvSpPr/>
              <p:nvPr/>
            </p:nvSpPr>
            <p:spPr bwMode="gray">
              <a:xfrm>
                <a:off x="5669734" y="2811623"/>
                <a:ext cx="525852" cy="632838"/>
              </a:xfrm>
              <a:custGeom>
                <a:avLst/>
                <a:gdLst>
                  <a:gd name="connsiteX0" fmla="*/ 0 w 666750"/>
                  <a:gd name="connsiteY0" fmla="*/ 280987 h 890587"/>
                  <a:gd name="connsiteX1" fmla="*/ 0 w 666750"/>
                  <a:gd name="connsiteY1" fmla="*/ 890587 h 890587"/>
                  <a:gd name="connsiteX2" fmla="*/ 500062 w 666750"/>
                  <a:gd name="connsiteY2" fmla="*/ 611981 h 890587"/>
                  <a:gd name="connsiteX3" fmla="*/ 383381 w 666750"/>
                  <a:gd name="connsiteY3" fmla="*/ 540543 h 890587"/>
                  <a:gd name="connsiteX4" fmla="*/ 433387 w 666750"/>
                  <a:gd name="connsiteY4" fmla="*/ 459581 h 890587"/>
                  <a:gd name="connsiteX5" fmla="*/ 473869 w 666750"/>
                  <a:gd name="connsiteY5" fmla="*/ 388143 h 890587"/>
                  <a:gd name="connsiteX6" fmla="*/ 535781 w 666750"/>
                  <a:gd name="connsiteY6" fmla="*/ 297656 h 890587"/>
                  <a:gd name="connsiteX7" fmla="*/ 609600 w 666750"/>
                  <a:gd name="connsiteY7" fmla="*/ 214312 h 890587"/>
                  <a:gd name="connsiteX8" fmla="*/ 666750 w 666750"/>
                  <a:gd name="connsiteY8" fmla="*/ 164306 h 890587"/>
                  <a:gd name="connsiteX9" fmla="*/ 392906 w 666750"/>
                  <a:gd name="connsiteY9" fmla="*/ 0 h 890587"/>
                  <a:gd name="connsiteX10" fmla="*/ 347662 w 666750"/>
                  <a:gd name="connsiteY10" fmla="*/ 42862 h 890587"/>
                  <a:gd name="connsiteX11" fmla="*/ 285750 w 666750"/>
                  <a:gd name="connsiteY11" fmla="*/ 109537 h 890587"/>
                  <a:gd name="connsiteX12" fmla="*/ 240506 w 666750"/>
                  <a:gd name="connsiteY12" fmla="*/ 166687 h 890587"/>
                  <a:gd name="connsiteX13" fmla="*/ 202406 w 666750"/>
                  <a:gd name="connsiteY13" fmla="*/ 223837 h 890587"/>
                  <a:gd name="connsiteX14" fmla="*/ 169069 w 666750"/>
                  <a:gd name="connsiteY14" fmla="*/ 280987 h 890587"/>
                  <a:gd name="connsiteX15" fmla="*/ 135731 w 666750"/>
                  <a:gd name="connsiteY15" fmla="*/ 338137 h 890587"/>
                  <a:gd name="connsiteX16" fmla="*/ 121444 w 666750"/>
                  <a:gd name="connsiteY16" fmla="*/ 361950 h 890587"/>
                  <a:gd name="connsiteX17" fmla="*/ 0 w 666750"/>
                  <a:gd name="connsiteY17" fmla="*/ 280987 h 890587"/>
                  <a:gd name="connsiteX0" fmla="*/ 26194 w 666750"/>
                  <a:gd name="connsiteY0" fmla="*/ 278606 h 890587"/>
                  <a:gd name="connsiteX1" fmla="*/ 0 w 666750"/>
                  <a:gd name="connsiteY1" fmla="*/ 890587 h 890587"/>
                  <a:gd name="connsiteX2" fmla="*/ 500062 w 666750"/>
                  <a:gd name="connsiteY2" fmla="*/ 611981 h 890587"/>
                  <a:gd name="connsiteX3" fmla="*/ 383381 w 666750"/>
                  <a:gd name="connsiteY3" fmla="*/ 540543 h 890587"/>
                  <a:gd name="connsiteX4" fmla="*/ 433387 w 666750"/>
                  <a:gd name="connsiteY4" fmla="*/ 459581 h 890587"/>
                  <a:gd name="connsiteX5" fmla="*/ 473869 w 666750"/>
                  <a:gd name="connsiteY5" fmla="*/ 388143 h 890587"/>
                  <a:gd name="connsiteX6" fmla="*/ 535781 w 666750"/>
                  <a:gd name="connsiteY6" fmla="*/ 297656 h 890587"/>
                  <a:gd name="connsiteX7" fmla="*/ 609600 w 666750"/>
                  <a:gd name="connsiteY7" fmla="*/ 214312 h 890587"/>
                  <a:gd name="connsiteX8" fmla="*/ 666750 w 666750"/>
                  <a:gd name="connsiteY8" fmla="*/ 164306 h 890587"/>
                  <a:gd name="connsiteX9" fmla="*/ 392906 w 666750"/>
                  <a:gd name="connsiteY9" fmla="*/ 0 h 890587"/>
                  <a:gd name="connsiteX10" fmla="*/ 347662 w 666750"/>
                  <a:gd name="connsiteY10" fmla="*/ 42862 h 890587"/>
                  <a:gd name="connsiteX11" fmla="*/ 285750 w 666750"/>
                  <a:gd name="connsiteY11" fmla="*/ 109537 h 890587"/>
                  <a:gd name="connsiteX12" fmla="*/ 240506 w 666750"/>
                  <a:gd name="connsiteY12" fmla="*/ 166687 h 890587"/>
                  <a:gd name="connsiteX13" fmla="*/ 202406 w 666750"/>
                  <a:gd name="connsiteY13" fmla="*/ 223837 h 890587"/>
                  <a:gd name="connsiteX14" fmla="*/ 169069 w 666750"/>
                  <a:gd name="connsiteY14" fmla="*/ 280987 h 890587"/>
                  <a:gd name="connsiteX15" fmla="*/ 135731 w 666750"/>
                  <a:gd name="connsiteY15" fmla="*/ 338137 h 890587"/>
                  <a:gd name="connsiteX16" fmla="*/ 121444 w 666750"/>
                  <a:gd name="connsiteY16" fmla="*/ 361950 h 890587"/>
                  <a:gd name="connsiteX17" fmla="*/ 26194 w 666750"/>
                  <a:gd name="connsiteY17" fmla="*/ 278606 h 890587"/>
                  <a:gd name="connsiteX0" fmla="*/ 69057 w 709613"/>
                  <a:gd name="connsiteY0" fmla="*/ 278606 h 859631"/>
                  <a:gd name="connsiteX1" fmla="*/ 0 w 709613"/>
                  <a:gd name="connsiteY1" fmla="*/ 859631 h 859631"/>
                  <a:gd name="connsiteX2" fmla="*/ 542925 w 709613"/>
                  <a:gd name="connsiteY2" fmla="*/ 611981 h 859631"/>
                  <a:gd name="connsiteX3" fmla="*/ 426244 w 709613"/>
                  <a:gd name="connsiteY3" fmla="*/ 540543 h 859631"/>
                  <a:gd name="connsiteX4" fmla="*/ 476250 w 709613"/>
                  <a:gd name="connsiteY4" fmla="*/ 459581 h 859631"/>
                  <a:gd name="connsiteX5" fmla="*/ 516732 w 709613"/>
                  <a:gd name="connsiteY5" fmla="*/ 388143 h 859631"/>
                  <a:gd name="connsiteX6" fmla="*/ 578644 w 709613"/>
                  <a:gd name="connsiteY6" fmla="*/ 297656 h 859631"/>
                  <a:gd name="connsiteX7" fmla="*/ 652463 w 709613"/>
                  <a:gd name="connsiteY7" fmla="*/ 214312 h 859631"/>
                  <a:gd name="connsiteX8" fmla="*/ 709613 w 709613"/>
                  <a:gd name="connsiteY8" fmla="*/ 164306 h 859631"/>
                  <a:gd name="connsiteX9" fmla="*/ 435769 w 709613"/>
                  <a:gd name="connsiteY9" fmla="*/ 0 h 859631"/>
                  <a:gd name="connsiteX10" fmla="*/ 390525 w 709613"/>
                  <a:gd name="connsiteY10" fmla="*/ 42862 h 859631"/>
                  <a:gd name="connsiteX11" fmla="*/ 328613 w 709613"/>
                  <a:gd name="connsiteY11" fmla="*/ 109537 h 859631"/>
                  <a:gd name="connsiteX12" fmla="*/ 283369 w 709613"/>
                  <a:gd name="connsiteY12" fmla="*/ 166687 h 859631"/>
                  <a:gd name="connsiteX13" fmla="*/ 245269 w 709613"/>
                  <a:gd name="connsiteY13" fmla="*/ 223837 h 859631"/>
                  <a:gd name="connsiteX14" fmla="*/ 211932 w 709613"/>
                  <a:gd name="connsiteY14" fmla="*/ 280987 h 859631"/>
                  <a:gd name="connsiteX15" fmla="*/ 178594 w 709613"/>
                  <a:gd name="connsiteY15" fmla="*/ 338137 h 859631"/>
                  <a:gd name="connsiteX16" fmla="*/ 164307 w 709613"/>
                  <a:gd name="connsiteY16" fmla="*/ 361950 h 859631"/>
                  <a:gd name="connsiteX17" fmla="*/ 69057 w 709613"/>
                  <a:gd name="connsiteY17" fmla="*/ 278606 h 859631"/>
                  <a:gd name="connsiteX0" fmla="*/ 28576 w 669132"/>
                  <a:gd name="connsiteY0" fmla="*/ 278606 h 890587"/>
                  <a:gd name="connsiteX1" fmla="*/ 0 w 669132"/>
                  <a:gd name="connsiteY1" fmla="*/ 890587 h 890587"/>
                  <a:gd name="connsiteX2" fmla="*/ 502444 w 669132"/>
                  <a:gd name="connsiteY2" fmla="*/ 611981 h 890587"/>
                  <a:gd name="connsiteX3" fmla="*/ 385763 w 669132"/>
                  <a:gd name="connsiteY3" fmla="*/ 540543 h 890587"/>
                  <a:gd name="connsiteX4" fmla="*/ 435769 w 669132"/>
                  <a:gd name="connsiteY4" fmla="*/ 459581 h 890587"/>
                  <a:gd name="connsiteX5" fmla="*/ 476251 w 669132"/>
                  <a:gd name="connsiteY5" fmla="*/ 388143 h 890587"/>
                  <a:gd name="connsiteX6" fmla="*/ 538163 w 669132"/>
                  <a:gd name="connsiteY6" fmla="*/ 297656 h 890587"/>
                  <a:gd name="connsiteX7" fmla="*/ 611982 w 669132"/>
                  <a:gd name="connsiteY7" fmla="*/ 214312 h 890587"/>
                  <a:gd name="connsiteX8" fmla="*/ 669132 w 669132"/>
                  <a:gd name="connsiteY8" fmla="*/ 164306 h 890587"/>
                  <a:gd name="connsiteX9" fmla="*/ 395288 w 669132"/>
                  <a:gd name="connsiteY9" fmla="*/ 0 h 890587"/>
                  <a:gd name="connsiteX10" fmla="*/ 350044 w 669132"/>
                  <a:gd name="connsiteY10" fmla="*/ 42862 h 890587"/>
                  <a:gd name="connsiteX11" fmla="*/ 288132 w 669132"/>
                  <a:gd name="connsiteY11" fmla="*/ 109537 h 890587"/>
                  <a:gd name="connsiteX12" fmla="*/ 242888 w 669132"/>
                  <a:gd name="connsiteY12" fmla="*/ 166687 h 890587"/>
                  <a:gd name="connsiteX13" fmla="*/ 204788 w 669132"/>
                  <a:gd name="connsiteY13" fmla="*/ 223837 h 890587"/>
                  <a:gd name="connsiteX14" fmla="*/ 171451 w 669132"/>
                  <a:gd name="connsiteY14" fmla="*/ 280987 h 890587"/>
                  <a:gd name="connsiteX15" fmla="*/ 138113 w 669132"/>
                  <a:gd name="connsiteY15" fmla="*/ 338137 h 890587"/>
                  <a:gd name="connsiteX16" fmla="*/ 123826 w 669132"/>
                  <a:gd name="connsiteY16" fmla="*/ 361950 h 890587"/>
                  <a:gd name="connsiteX17" fmla="*/ 28576 w 669132"/>
                  <a:gd name="connsiteY17" fmla="*/ 278606 h 890587"/>
                  <a:gd name="connsiteX0" fmla="*/ 28576 w 669132"/>
                  <a:gd name="connsiteY0" fmla="*/ 278606 h 890587"/>
                  <a:gd name="connsiteX1" fmla="*/ 0 w 669132"/>
                  <a:gd name="connsiteY1" fmla="*/ 890587 h 890587"/>
                  <a:gd name="connsiteX2" fmla="*/ 502444 w 669132"/>
                  <a:gd name="connsiteY2" fmla="*/ 611981 h 890587"/>
                  <a:gd name="connsiteX3" fmla="*/ 385763 w 669132"/>
                  <a:gd name="connsiteY3" fmla="*/ 540543 h 890587"/>
                  <a:gd name="connsiteX4" fmla="*/ 435769 w 669132"/>
                  <a:gd name="connsiteY4" fmla="*/ 459581 h 890587"/>
                  <a:gd name="connsiteX5" fmla="*/ 476251 w 669132"/>
                  <a:gd name="connsiteY5" fmla="*/ 388143 h 890587"/>
                  <a:gd name="connsiteX6" fmla="*/ 538163 w 669132"/>
                  <a:gd name="connsiteY6" fmla="*/ 297656 h 890587"/>
                  <a:gd name="connsiteX7" fmla="*/ 611982 w 669132"/>
                  <a:gd name="connsiteY7" fmla="*/ 214312 h 890587"/>
                  <a:gd name="connsiteX8" fmla="*/ 669132 w 669132"/>
                  <a:gd name="connsiteY8" fmla="*/ 164306 h 890587"/>
                  <a:gd name="connsiteX9" fmla="*/ 395288 w 669132"/>
                  <a:gd name="connsiteY9" fmla="*/ 0 h 890587"/>
                  <a:gd name="connsiteX10" fmla="*/ 350044 w 669132"/>
                  <a:gd name="connsiteY10" fmla="*/ 42862 h 890587"/>
                  <a:gd name="connsiteX11" fmla="*/ 288132 w 669132"/>
                  <a:gd name="connsiteY11" fmla="*/ 109537 h 890587"/>
                  <a:gd name="connsiteX12" fmla="*/ 242888 w 669132"/>
                  <a:gd name="connsiteY12" fmla="*/ 166687 h 890587"/>
                  <a:gd name="connsiteX13" fmla="*/ 204788 w 669132"/>
                  <a:gd name="connsiteY13" fmla="*/ 223837 h 890587"/>
                  <a:gd name="connsiteX14" fmla="*/ 171451 w 669132"/>
                  <a:gd name="connsiteY14" fmla="*/ 280987 h 890587"/>
                  <a:gd name="connsiteX15" fmla="*/ 138113 w 669132"/>
                  <a:gd name="connsiteY15" fmla="*/ 338137 h 890587"/>
                  <a:gd name="connsiteX16" fmla="*/ 128589 w 669132"/>
                  <a:gd name="connsiteY16" fmla="*/ 354806 h 890587"/>
                  <a:gd name="connsiteX17" fmla="*/ 28576 w 669132"/>
                  <a:gd name="connsiteY17" fmla="*/ 278606 h 890587"/>
                  <a:gd name="connsiteX0" fmla="*/ 28576 w 669132"/>
                  <a:gd name="connsiteY0" fmla="*/ 278606 h 890587"/>
                  <a:gd name="connsiteX1" fmla="*/ 0 w 669132"/>
                  <a:gd name="connsiteY1" fmla="*/ 890587 h 890587"/>
                  <a:gd name="connsiteX2" fmla="*/ 502444 w 669132"/>
                  <a:gd name="connsiteY2" fmla="*/ 611981 h 890587"/>
                  <a:gd name="connsiteX3" fmla="*/ 385763 w 669132"/>
                  <a:gd name="connsiteY3" fmla="*/ 540543 h 890587"/>
                  <a:gd name="connsiteX4" fmla="*/ 435769 w 669132"/>
                  <a:gd name="connsiteY4" fmla="*/ 459581 h 890587"/>
                  <a:gd name="connsiteX5" fmla="*/ 476251 w 669132"/>
                  <a:gd name="connsiteY5" fmla="*/ 388143 h 890587"/>
                  <a:gd name="connsiteX6" fmla="*/ 538163 w 669132"/>
                  <a:gd name="connsiteY6" fmla="*/ 297656 h 890587"/>
                  <a:gd name="connsiteX7" fmla="*/ 611982 w 669132"/>
                  <a:gd name="connsiteY7" fmla="*/ 214312 h 890587"/>
                  <a:gd name="connsiteX8" fmla="*/ 669132 w 669132"/>
                  <a:gd name="connsiteY8" fmla="*/ 164306 h 890587"/>
                  <a:gd name="connsiteX9" fmla="*/ 395288 w 669132"/>
                  <a:gd name="connsiteY9" fmla="*/ 0 h 890587"/>
                  <a:gd name="connsiteX10" fmla="*/ 350044 w 669132"/>
                  <a:gd name="connsiteY10" fmla="*/ 42862 h 890587"/>
                  <a:gd name="connsiteX11" fmla="*/ 288132 w 669132"/>
                  <a:gd name="connsiteY11" fmla="*/ 109537 h 890587"/>
                  <a:gd name="connsiteX12" fmla="*/ 242888 w 669132"/>
                  <a:gd name="connsiteY12" fmla="*/ 166687 h 890587"/>
                  <a:gd name="connsiteX13" fmla="*/ 204788 w 669132"/>
                  <a:gd name="connsiteY13" fmla="*/ 223837 h 890587"/>
                  <a:gd name="connsiteX14" fmla="*/ 171451 w 669132"/>
                  <a:gd name="connsiteY14" fmla="*/ 280987 h 890587"/>
                  <a:gd name="connsiteX15" fmla="*/ 128589 w 669132"/>
                  <a:gd name="connsiteY15" fmla="*/ 354806 h 890587"/>
                  <a:gd name="connsiteX16" fmla="*/ 28576 w 669132"/>
                  <a:gd name="connsiteY16" fmla="*/ 278606 h 890587"/>
                  <a:gd name="connsiteX0" fmla="*/ 28576 w 669132"/>
                  <a:gd name="connsiteY0" fmla="*/ 278606 h 890587"/>
                  <a:gd name="connsiteX1" fmla="*/ 0 w 669132"/>
                  <a:gd name="connsiteY1" fmla="*/ 890587 h 890587"/>
                  <a:gd name="connsiteX2" fmla="*/ 502444 w 669132"/>
                  <a:gd name="connsiteY2" fmla="*/ 611981 h 890587"/>
                  <a:gd name="connsiteX3" fmla="*/ 385763 w 669132"/>
                  <a:gd name="connsiteY3" fmla="*/ 540543 h 890587"/>
                  <a:gd name="connsiteX4" fmla="*/ 435769 w 669132"/>
                  <a:gd name="connsiteY4" fmla="*/ 459581 h 890587"/>
                  <a:gd name="connsiteX5" fmla="*/ 476251 w 669132"/>
                  <a:gd name="connsiteY5" fmla="*/ 388143 h 890587"/>
                  <a:gd name="connsiteX6" fmla="*/ 538163 w 669132"/>
                  <a:gd name="connsiteY6" fmla="*/ 297656 h 890587"/>
                  <a:gd name="connsiteX7" fmla="*/ 611982 w 669132"/>
                  <a:gd name="connsiteY7" fmla="*/ 214312 h 890587"/>
                  <a:gd name="connsiteX8" fmla="*/ 669132 w 669132"/>
                  <a:gd name="connsiteY8" fmla="*/ 164306 h 890587"/>
                  <a:gd name="connsiteX9" fmla="*/ 395288 w 669132"/>
                  <a:gd name="connsiteY9" fmla="*/ 0 h 890587"/>
                  <a:gd name="connsiteX10" fmla="*/ 350044 w 669132"/>
                  <a:gd name="connsiteY10" fmla="*/ 42862 h 890587"/>
                  <a:gd name="connsiteX11" fmla="*/ 288132 w 669132"/>
                  <a:gd name="connsiteY11" fmla="*/ 109537 h 890587"/>
                  <a:gd name="connsiteX12" fmla="*/ 242888 w 669132"/>
                  <a:gd name="connsiteY12" fmla="*/ 166687 h 890587"/>
                  <a:gd name="connsiteX13" fmla="*/ 204788 w 669132"/>
                  <a:gd name="connsiteY13" fmla="*/ 223837 h 890587"/>
                  <a:gd name="connsiteX14" fmla="*/ 171451 w 669132"/>
                  <a:gd name="connsiteY14" fmla="*/ 280987 h 890587"/>
                  <a:gd name="connsiteX15" fmla="*/ 130970 w 669132"/>
                  <a:gd name="connsiteY15" fmla="*/ 350044 h 890587"/>
                  <a:gd name="connsiteX16" fmla="*/ 28576 w 669132"/>
                  <a:gd name="connsiteY16" fmla="*/ 278606 h 890587"/>
                  <a:gd name="connsiteX0" fmla="*/ 28576 w 669132"/>
                  <a:gd name="connsiteY0" fmla="*/ 278606 h 890587"/>
                  <a:gd name="connsiteX1" fmla="*/ 0 w 669132"/>
                  <a:gd name="connsiteY1" fmla="*/ 890587 h 890587"/>
                  <a:gd name="connsiteX2" fmla="*/ 419100 w 669132"/>
                  <a:gd name="connsiteY2" fmla="*/ 602456 h 890587"/>
                  <a:gd name="connsiteX3" fmla="*/ 385763 w 669132"/>
                  <a:gd name="connsiteY3" fmla="*/ 540543 h 890587"/>
                  <a:gd name="connsiteX4" fmla="*/ 435769 w 669132"/>
                  <a:gd name="connsiteY4" fmla="*/ 459581 h 890587"/>
                  <a:gd name="connsiteX5" fmla="*/ 476251 w 669132"/>
                  <a:gd name="connsiteY5" fmla="*/ 388143 h 890587"/>
                  <a:gd name="connsiteX6" fmla="*/ 538163 w 669132"/>
                  <a:gd name="connsiteY6" fmla="*/ 297656 h 890587"/>
                  <a:gd name="connsiteX7" fmla="*/ 611982 w 669132"/>
                  <a:gd name="connsiteY7" fmla="*/ 214312 h 890587"/>
                  <a:gd name="connsiteX8" fmla="*/ 669132 w 669132"/>
                  <a:gd name="connsiteY8" fmla="*/ 164306 h 890587"/>
                  <a:gd name="connsiteX9" fmla="*/ 395288 w 669132"/>
                  <a:gd name="connsiteY9" fmla="*/ 0 h 890587"/>
                  <a:gd name="connsiteX10" fmla="*/ 350044 w 669132"/>
                  <a:gd name="connsiteY10" fmla="*/ 42862 h 890587"/>
                  <a:gd name="connsiteX11" fmla="*/ 288132 w 669132"/>
                  <a:gd name="connsiteY11" fmla="*/ 109537 h 890587"/>
                  <a:gd name="connsiteX12" fmla="*/ 242888 w 669132"/>
                  <a:gd name="connsiteY12" fmla="*/ 166687 h 890587"/>
                  <a:gd name="connsiteX13" fmla="*/ 204788 w 669132"/>
                  <a:gd name="connsiteY13" fmla="*/ 223837 h 890587"/>
                  <a:gd name="connsiteX14" fmla="*/ 171451 w 669132"/>
                  <a:gd name="connsiteY14" fmla="*/ 280987 h 890587"/>
                  <a:gd name="connsiteX15" fmla="*/ 130970 w 669132"/>
                  <a:gd name="connsiteY15" fmla="*/ 350044 h 890587"/>
                  <a:gd name="connsiteX16" fmla="*/ 28576 w 669132"/>
                  <a:gd name="connsiteY16" fmla="*/ 278606 h 890587"/>
                  <a:gd name="connsiteX0" fmla="*/ 28576 w 669132"/>
                  <a:gd name="connsiteY0" fmla="*/ 278606 h 890587"/>
                  <a:gd name="connsiteX1" fmla="*/ 0 w 669132"/>
                  <a:gd name="connsiteY1" fmla="*/ 890587 h 890587"/>
                  <a:gd name="connsiteX2" fmla="*/ 469106 w 669132"/>
                  <a:gd name="connsiteY2" fmla="*/ 604837 h 890587"/>
                  <a:gd name="connsiteX3" fmla="*/ 385763 w 669132"/>
                  <a:gd name="connsiteY3" fmla="*/ 540543 h 890587"/>
                  <a:gd name="connsiteX4" fmla="*/ 435769 w 669132"/>
                  <a:gd name="connsiteY4" fmla="*/ 459581 h 890587"/>
                  <a:gd name="connsiteX5" fmla="*/ 476251 w 669132"/>
                  <a:gd name="connsiteY5" fmla="*/ 388143 h 890587"/>
                  <a:gd name="connsiteX6" fmla="*/ 538163 w 669132"/>
                  <a:gd name="connsiteY6" fmla="*/ 297656 h 890587"/>
                  <a:gd name="connsiteX7" fmla="*/ 611982 w 669132"/>
                  <a:gd name="connsiteY7" fmla="*/ 214312 h 890587"/>
                  <a:gd name="connsiteX8" fmla="*/ 669132 w 669132"/>
                  <a:gd name="connsiteY8" fmla="*/ 164306 h 890587"/>
                  <a:gd name="connsiteX9" fmla="*/ 395288 w 669132"/>
                  <a:gd name="connsiteY9" fmla="*/ 0 h 890587"/>
                  <a:gd name="connsiteX10" fmla="*/ 350044 w 669132"/>
                  <a:gd name="connsiteY10" fmla="*/ 42862 h 890587"/>
                  <a:gd name="connsiteX11" fmla="*/ 288132 w 669132"/>
                  <a:gd name="connsiteY11" fmla="*/ 109537 h 890587"/>
                  <a:gd name="connsiteX12" fmla="*/ 242888 w 669132"/>
                  <a:gd name="connsiteY12" fmla="*/ 166687 h 890587"/>
                  <a:gd name="connsiteX13" fmla="*/ 204788 w 669132"/>
                  <a:gd name="connsiteY13" fmla="*/ 223837 h 890587"/>
                  <a:gd name="connsiteX14" fmla="*/ 171451 w 669132"/>
                  <a:gd name="connsiteY14" fmla="*/ 280987 h 890587"/>
                  <a:gd name="connsiteX15" fmla="*/ 130970 w 669132"/>
                  <a:gd name="connsiteY15" fmla="*/ 350044 h 890587"/>
                  <a:gd name="connsiteX16" fmla="*/ 28576 w 669132"/>
                  <a:gd name="connsiteY16" fmla="*/ 278606 h 890587"/>
                  <a:gd name="connsiteX0" fmla="*/ 28576 w 669132"/>
                  <a:gd name="connsiteY0" fmla="*/ 278606 h 890587"/>
                  <a:gd name="connsiteX1" fmla="*/ 0 w 669132"/>
                  <a:gd name="connsiteY1" fmla="*/ 890587 h 890587"/>
                  <a:gd name="connsiteX2" fmla="*/ 473869 w 669132"/>
                  <a:gd name="connsiteY2" fmla="*/ 604837 h 890587"/>
                  <a:gd name="connsiteX3" fmla="*/ 385763 w 669132"/>
                  <a:gd name="connsiteY3" fmla="*/ 540543 h 890587"/>
                  <a:gd name="connsiteX4" fmla="*/ 435769 w 669132"/>
                  <a:gd name="connsiteY4" fmla="*/ 459581 h 890587"/>
                  <a:gd name="connsiteX5" fmla="*/ 476251 w 669132"/>
                  <a:gd name="connsiteY5" fmla="*/ 388143 h 890587"/>
                  <a:gd name="connsiteX6" fmla="*/ 538163 w 669132"/>
                  <a:gd name="connsiteY6" fmla="*/ 297656 h 890587"/>
                  <a:gd name="connsiteX7" fmla="*/ 611982 w 669132"/>
                  <a:gd name="connsiteY7" fmla="*/ 214312 h 890587"/>
                  <a:gd name="connsiteX8" fmla="*/ 669132 w 669132"/>
                  <a:gd name="connsiteY8" fmla="*/ 164306 h 890587"/>
                  <a:gd name="connsiteX9" fmla="*/ 395288 w 669132"/>
                  <a:gd name="connsiteY9" fmla="*/ 0 h 890587"/>
                  <a:gd name="connsiteX10" fmla="*/ 350044 w 669132"/>
                  <a:gd name="connsiteY10" fmla="*/ 42862 h 890587"/>
                  <a:gd name="connsiteX11" fmla="*/ 288132 w 669132"/>
                  <a:gd name="connsiteY11" fmla="*/ 109537 h 890587"/>
                  <a:gd name="connsiteX12" fmla="*/ 242888 w 669132"/>
                  <a:gd name="connsiteY12" fmla="*/ 166687 h 890587"/>
                  <a:gd name="connsiteX13" fmla="*/ 204788 w 669132"/>
                  <a:gd name="connsiteY13" fmla="*/ 223837 h 890587"/>
                  <a:gd name="connsiteX14" fmla="*/ 171451 w 669132"/>
                  <a:gd name="connsiteY14" fmla="*/ 280987 h 890587"/>
                  <a:gd name="connsiteX15" fmla="*/ 130970 w 669132"/>
                  <a:gd name="connsiteY15" fmla="*/ 350044 h 890587"/>
                  <a:gd name="connsiteX16" fmla="*/ 28576 w 669132"/>
                  <a:gd name="connsiteY16" fmla="*/ 278606 h 890587"/>
                  <a:gd name="connsiteX0" fmla="*/ 21432 w 669132"/>
                  <a:gd name="connsiteY0" fmla="*/ 264319 h 890587"/>
                  <a:gd name="connsiteX1" fmla="*/ 0 w 669132"/>
                  <a:gd name="connsiteY1" fmla="*/ 890587 h 890587"/>
                  <a:gd name="connsiteX2" fmla="*/ 473869 w 669132"/>
                  <a:gd name="connsiteY2" fmla="*/ 604837 h 890587"/>
                  <a:gd name="connsiteX3" fmla="*/ 385763 w 669132"/>
                  <a:gd name="connsiteY3" fmla="*/ 540543 h 890587"/>
                  <a:gd name="connsiteX4" fmla="*/ 435769 w 669132"/>
                  <a:gd name="connsiteY4" fmla="*/ 459581 h 890587"/>
                  <a:gd name="connsiteX5" fmla="*/ 476251 w 669132"/>
                  <a:gd name="connsiteY5" fmla="*/ 388143 h 890587"/>
                  <a:gd name="connsiteX6" fmla="*/ 538163 w 669132"/>
                  <a:gd name="connsiteY6" fmla="*/ 297656 h 890587"/>
                  <a:gd name="connsiteX7" fmla="*/ 611982 w 669132"/>
                  <a:gd name="connsiteY7" fmla="*/ 214312 h 890587"/>
                  <a:gd name="connsiteX8" fmla="*/ 669132 w 669132"/>
                  <a:gd name="connsiteY8" fmla="*/ 164306 h 890587"/>
                  <a:gd name="connsiteX9" fmla="*/ 395288 w 669132"/>
                  <a:gd name="connsiteY9" fmla="*/ 0 h 890587"/>
                  <a:gd name="connsiteX10" fmla="*/ 350044 w 669132"/>
                  <a:gd name="connsiteY10" fmla="*/ 42862 h 890587"/>
                  <a:gd name="connsiteX11" fmla="*/ 288132 w 669132"/>
                  <a:gd name="connsiteY11" fmla="*/ 109537 h 890587"/>
                  <a:gd name="connsiteX12" fmla="*/ 242888 w 669132"/>
                  <a:gd name="connsiteY12" fmla="*/ 166687 h 890587"/>
                  <a:gd name="connsiteX13" fmla="*/ 204788 w 669132"/>
                  <a:gd name="connsiteY13" fmla="*/ 223837 h 890587"/>
                  <a:gd name="connsiteX14" fmla="*/ 171451 w 669132"/>
                  <a:gd name="connsiteY14" fmla="*/ 280987 h 890587"/>
                  <a:gd name="connsiteX15" fmla="*/ 130970 w 669132"/>
                  <a:gd name="connsiteY15" fmla="*/ 350044 h 890587"/>
                  <a:gd name="connsiteX16" fmla="*/ 21432 w 669132"/>
                  <a:gd name="connsiteY16" fmla="*/ 264319 h 890587"/>
                  <a:gd name="connsiteX0" fmla="*/ 28576 w 676276"/>
                  <a:gd name="connsiteY0" fmla="*/ 264319 h 888206"/>
                  <a:gd name="connsiteX1" fmla="*/ 0 w 676276"/>
                  <a:gd name="connsiteY1" fmla="*/ 888206 h 888206"/>
                  <a:gd name="connsiteX2" fmla="*/ 481013 w 676276"/>
                  <a:gd name="connsiteY2" fmla="*/ 604837 h 888206"/>
                  <a:gd name="connsiteX3" fmla="*/ 392907 w 676276"/>
                  <a:gd name="connsiteY3" fmla="*/ 540543 h 888206"/>
                  <a:gd name="connsiteX4" fmla="*/ 442913 w 676276"/>
                  <a:gd name="connsiteY4" fmla="*/ 459581 h 888206"/>
                  <a:gd name="connsiteX5" fmla="*/ 483395 w 676276"/>
                  <a:gd name="connsiteY5" fmla="*/ 388143 h 888206"/>
                  <a:gd name="connsiteX6" fmla="*/ 545307 w 676276"/>
                  <a:gd name="connsiteY6" fmla="*/ 297656 h 888206"/>
                  <a:gd name="connsiteX7" fmla="*/ 619126 w 676276"/>
                  <a:gd name="connsiteY7" fmla="*/ 214312 h 888206"/>
                  <a:gd name="connsiteX8" fmla="*/ 676276 w 676276"/>
                  <a:gd name="connsiteY8" fmla="*/ 164306 h 888206"/>
                  <a:gd name="connsiteX9" fmla="*/ 402432 w 676276"/>
                  <a:gd name="connsiteY9" fmla="*/ 0 h 888206"/>
                  <a:gd name="connsiteX10" fmla="*/ 357188 w 676276"/>
                  <a:gd name="connsiteY10" fmla="*/ 42862 h 888206"/>
                  <a:gd name="connsiteX11" fmla="*/ 295276 w 676276"/>
                  <a:gd name="connsiteY11" fmla="*/ 109537 h 888206"/>
                  <a:gd name="connsiteX12" fmla="*/ 250032 w 676276"/>
                  <a:gd name="connsiteY12" fmla="*/ 166687 h 888206"/>
                  <a:gd name="connsiteX13" fmla="*/ 211932 w 676276"/>
                  <a:gd name="connsiteY13" fmla="*/ 223837 h 888206"/>
                  <a:gd name="connsiteX14" fmla="*/ 178595 w 676276"/>
                  <a:gd name="connsiteY14" fmla="*/ 280987 h 888206"/>
                  <a:gd name="connsiteX15" fmla="*/ 138114 w 676276"/>
                  <a:gd name="connsiteY15" fmla="*/ 350044 h 888206"/>
                  <a:gd name="connsiteX16" fmla="*/ 28576 w 676276"/>
                  <a:gd name="connsiteY16" fmla="*/ 264319 h 888206"/>
                  <a:gd name="connsiteX0" fmla="*/ 45245 w 692945"/>
                  <a:gd name="connsiteY0" fmla="*/ 264319 h 797718"/>
                  <a:gd name="connsiteX1" fmla="*/ 0 w 692945"/>
                  <a:gd name="connsiteY1" fmla="*/ 797718 h 797718"/>
                  <a:gd name="connsiteX2" fmla="*/ 497682 w 692945"/>
                  <a:gd name="connsiteY2" fmla="*/ 604837 h 797718"/>
                  <a:gd name="connsiteX3" fmla="*/ 409576 w 692945"/>
                  <a:gd name="connsiteY3" fmla="*/ 540543 h 797718"/>
                  <a:gd name="connsiteX4" fmla="*/ 459582 w 692945"/>
                  <a:gd name="connsiteY4" fmla="*/ 459581 h 797718"/>
                  <a:gd name="connsiteX5" fmla="*/ 500064 w 692945"/>
                  <a:gd name="connsiteY5" fmla="*/ 388143 h 797718"/>
                  <a:gd name="connsiteX6" fmla="*/ 561976 w 692945"/>
                  <a:gd name="connsiteY6" fmla="*/ 297656 h 797718"/>
                  <a:gd name="connsiteX7" fmla="*/ 635795 w 692945"/>
                  <a:gd name="connsiteY7" fmla="*/ 214312 h 797718"/>
                  <a:gd name="connsiteX8" fmla="*/ 692945 w 692945"/>
                  <a:gd name="connsiteY8" fmla="*/ 164306 h 797718"/>
                  <a:gd name="connsiteX9" fmla="*/ 419101 w 692945"/>
                  <a:gd name="connsiteY9" fmla="*/ 0 h 797718"/>
                  <a:gd name="connsiteX10" fmla="*/ 373857 w 692945"/>
                  <a:gd name="connsiteY10" fmla="*/ 42862 h 797718"/>
                  <a:gd name="connsiteX11" fmla="*/ 311945 w 692945"/>
                  <a:gd name="connsiteY11" fmla="*/ 109537 h 797718"/>
                  <a:gd name="connsiteX12" fmla="*/ 266701 w 692945"/>
                  <a:gd name="connsiteY12" fmla="*/ 166687 h 797718"/>
                  <a:gd name="connsiteX13" fmla="*/ 228601 w 692945"/>
                  <a:gd name="connsiteY13" fmla="*/ 223837 h 797718"/>
                  <a:gd name="connsiteX14" fmla="*/ 195264 w 692945"/>
                  <a:gd name="connsiteY14" fmla="*/ 280987 h 797718"/>
                  <a:gd name="connsiteX15" fmla="*/ 154783 w 692945"/>
                  <a:gd name="connsiteY15" fmla="*/ 350044 h 797718"/>
                  <a:gd name="connsiteX16" fmla="*/ 45245 w 692945"/>
                  <a:gd name="connsiteY16" fmla="*/ 264319 h 797718"/>
                  <a:gd name="connsiteX0" fmla="*/ 28576 w 676276"/>
                  <a:gd name="connsiteY0" fmla="*/ 264319 h 878681"/>
                  <a:gd name="connsiteX1" fmla="*/ 0 w 676276"/>
                  <a:gd name="connsiteY1" fmla="*/ 878681 h 878681"/>
                  <a:gd name="connsiteX2" fmla="*/ 481013 w 676276"/>
                  <a:gd name="connsiteY2" fmla="*/ 604837 h 878681"/>
                  <a:gd name="connsiteX3" fmla="*/ 392907 w 676276"/>
                  <a:gd name="connsiteY3" fmla="*/ 540543 h 878681"/>
                  <a:gd name="connsiteX4" fmla="*/ 442913 w 676276"/>
                  <a:gd name="connsiteY4" fmla="*/ 459581 h 878681"/>
                  <a:gd name="connsiteX5" fmla="*/ 483395 w 676276"/>
                  <a:gd name="connsiteY5" fmla="*/ 388143 h 878681"/>
                  <a:gd name="connsiteX6" fmla="*/ 545307 w 676276"/>
                  <a:gd name="connsiteY6" fmla="*/ 297656 h 878681"/>
                  <a:gd name="connsiteX7" fmla="*/ 619126 w 676276"/>
                  <a:gd name="connsiteY7" fmla="*/ 214312 h 878681"/>
                  <a:gd name="connsiteX8" fmla="*/ 676276 w 676276"/>
                  <a:gd name="connsiteY8" fmla="*/ 164306 h 878681"/>
                  <a:gd name="connsiteX9" fmla="*/ 402432 w 676276"/>
                  <a:gd name="connsiteY9" fmla="*/ 0 h 878681"/>
                  <a:gd name="connsiteX10" fmla="*/ 357188 w 676276"/>
                  <a:gd name="connsiteY10" fmla="*/ 42862 h 878681"/>
                  <a:gd name="connsiteX11" fmla="*/ 295276 w 676276"/>
                  <a:gd name="connsiteY11" fmla="*/ 109537 h 878681"/>
                  <a:gd name="connsiteX12" fmla="*/ 250032 w 676276"/>
                  <a:gd name="connsiteY12" fmla="*/ 166687 h 878681"/>
                  <a:gd name="connsiteX13" fmla="*/ 211932 w 676276"/>
                  <a:gd name="connsiteY13" fmla="*/ 223837 h 878681"/>
                  <a:gd name="connsiteX14" fmla="*/ 178595 w 676276"/>
                  <a:gd name="connsiteY14" fmla="*/ 280987 h 878681"/>
                  <a:gd name="connsiteX15" fmla="*/ 138114 w 676276"/>
                  <a:gd name="connsiteY15" fmla="*/ 350044 h 878681"/>
                  <a:gd name="connsiteX16" fmla="*/ 28576 w 676276"/>
                  <a:gd name="connsiteY16" fmla="*/ 264319 h 878681"/>
                  <a:gd name="connsiteX0" fmla="*/ 28576 w 676276"/>
                  <a:gd name="connsiteY0" fmla="*/ 264319 h 878681"/>
                  <a:gd name="connsiteX1" fmla="*/ 0 w 676276"/>
                  <a:gd name="connsiteY1" fmla="*/ 878681 h 878681"/>
                  <a:gd name="connsiteX2" fmla="*/ 390525 w 676276"/>
                  <a:gd name="connsiteY2" fmla="*/ 647699 h 878681"/>
                  <a:gd name="connsiteX3" fmla="*/ 392907 w 676276"/>
                  <a:gd name="connsiteY3" fmla="*/ 540543 h 878681"/>
                  <a:gd name="connsiteX4" fmla="*/ 442913 w 676276"/>
                  <a:gd name="connsiteY4" fmla="*/ 459581 h 878681"/>
                  <a:gd name="connsiteX5" fmla="*/ 483395 w 676276"/>
                  <a:gd name="connsiteY5" fmla="*/ 388143 h 878681"/>
                  <a:gd name="connsiteX6" fmla="*/ 545307 w 676276"/>
                  <a:gd name="connsiteY6" fmla="*/ 297656 h 878681"/>
                  <a:gd name="connsiteX7" fmla="*/ 619126 w 676276"/>
                  <a:gd name="connsiteY7" fmla="*/ 214312 h 878681"/>
                  <a:gd name="connsiteX8" fmla="*/ 676276 w 676276"/>
                  <a:gd name="connsiteY8" fmla="*/ 164306 h 878681"/>
                  <a:gd name="connsiteX9" fmla="*/ 402432 w 676276"/>
                  <a:gd name="connsiteY9" fmla="*/ 0 h 878681"/>
                  <a:gd name="connsiteX10" fmla="*/ 357188 w 676276"/>
                  <a:gd name="connsiteY10" fmla="*/ 42862 h 878681"/>
                  <a:gd name="connsiteX11" fmla="*/ 295276 w 676276"/>
                  <a:gd name="connsiteY11" fmla="*/ 109537 h 878681"/>
                  <a:gd name="connsiteX12" fmla="*/ 250032 w 676276"/>
                  <a:gd name="connsiteY12" fmla="*/ 166687 h 878681"/>
                  <a:gd name="connsiteX13" fmla="*/ 211932 w 676276"/>
                  <a:gd name="connsiteY13" fmla="*/ 223837 h 878681"/>
                  <a:gd name="connsiteX14" fmla="*/ 178595 w 676276"/>
                  <a:gd name="connsiteY14" fmla="*/ 280987 h 878681"/>
                  <a:gd name="connsiteX15" fmla="*/ 138114 w 676276"/>
                  <a:gd name="connsiteY15" fmla="*/ 350044 h 878681"/>
                  <a:gd name="connsiteX16" fmla="*/ 28576 w 676276"/>
                  <a:gd name="connsiteY16" fmla="*/ 264319 h 878681"/>
                  <a:gd name="connsiteX0" fmla="*/ 28576 w 676276"/>
                  <a:gd name="connsiteY0" fmla="*/ 264319 h 878681"/>
                  <a:gd name="connsiteX1" fmla="*/ 0 w 676276"/>
                  <a:gd name="connsiteY1" fmla="*/ 878681 h 878681"/>
                  <a:gd name="connsiteX2" fmla="*/ 469106 w 676276"/>
                  <a:gd name="connsiteY2" fmla="*/ 592930 h 878681"/>
                  <a:gd name="connsiteX3" fmla="*/ 392907 w 676276"/>
                  <a:gd name="connsiteY3" fmla="*/ 540543 h 878681"/>
                  <a:gd name="connsiteX4" fmla="*/ 442913 w 676276"/>
                  <a:gd name="connsiteY4" fmla="*/ 459581 h 878681"/>
                  <a:gd name="connsiteX5" fmla="*/ 483395 w 676276"/>
                  <a:gd name="connsiteY5" fmla="*/ 388143 h 878681"/>
                  <a:gd name="connsiteX6" fmla="*/ 545307 w 676276"/>
                  <a:gd name="connsiteY6" fmla="*/ 297656 h 878681"/>
                  <a:gd name="connsiteX7" fmla="*/ 619126 w 676276"/>
                  <a:gd name="connsiteY7" fmla="*/ 214312 h 878681"/>
                  <a:gd name="connsiteX8" fmla="*/ 676276 w 676276"/>
                  <a:gd name="connsiteY8" fmla="*/ 164306 h 878681"/>
                  <a:gd name="connsiteX9" fmla="*/ 402432 w 676276"/>
                  <a:gd name="connsiteY9" fmla="*/ 0 h 878681"/>
                  <a:gd name="connsiteX10" fmla="*/ 357188 w 676276"/>
                  <a:gd name="connsiteY10" fmla="*/ 42862 h 878681"/>
                  <a:gd name="connsiteX11" fmla="*/ 295276 w 676276"/>
                  <a:gd name="connsiteY11" fmla="*/ 109537 h 878681"/>
                  <a:gd name="connsiteX12" fmla="*/ 250032 w 676276"/>
                  <a:gd name="connsiteY12" fmla="*/ 166687 h 878681"/>
                  <a:gd name="connsiteX13" fmla="*/ 211932 w 676276"/>
                  <a:gd name="connsiteY13" fmla="*/ 223837 h 878681"/>
                  <a:gd name="connsiteX14" fmla="*/ 178595 w 676276"/>
                  <a:gd name="connsiteY14" fmla="*/ 280987 h 878681"/>
                  <a:gd name="connsiteX15" fmla="*/ 138114 w 676276"/>
                  <a:gd name="connsiteY15" fmla="*/ 350044 h 878681"/>
                  <a:gd name="connsiteX16" fmla="*/ 28576 w 676276"/>
                  <a:gd name="connsiteY16" fmla="*/ 264319 h 878681"/>
                  <a:gd name="connsiteX0" fmla="*/ 28576 w 676276"/>
                  <a:gd name="connsiteY0" fmla="*/ 264319 h 878681"/>
                  <a:gd name="connsiteX1" fmla="*/ 0 w 676276"/>
                  <a:gd name="connsiteY1" fmla="*/ 878681 h 878681"/>
                  <a:gd name="connsiteX2" fmla="*/ 469106 w 676276"/>
                  <a:gd name="connsiteY2" fmla="*/ 592930 h 878681"/>
                  <a:gd name="connsiteX3" fmla="*/ 388145 w 676276"/>
                  <a:gd name="connsiteY3" fmla="*/ 545306 h 878681"/>
                  <a:gd name="connsiteX4" fmla="*/ 442913 w 676276"/>
                  <a:gd name="connsiteY4" fmla="*/ 459581 h 878681"/>
                  <a:gd name="connsiteX5" fmla="*/ 483395 w 676276"/>
                  <a:gd name="connsiteY5" fmla="*/ 388143 h 878681"/>
                  <a:gd name="connsiteX6" fmla="*/ 545307 w 676276"/>
                  <a:gd name="connsiteY6" fmla="*/ 297656 h 878681"/>
                  <a:gd name="connsiteX7" fmla="*/ 619126 w 676276"/>
                  <a:gd name="connsiteY7" fmla="*/ 214312 h 878681"/>
                  <a:gd name="connsiteX8" fmla="*/ 676276 w 676276"/>
                  <a:gd name="connsiteY8" fmla="*/ 164306 h 878681"/>
                  <a:gd name="connsiteX9" fmla="*/ 402432 w 676276"/>
                  <a:gd name="connsiteY9" fmla="*/ 0 h 878681"/>
                  <a:gd name="connsiteX10" fmla="*/ 357188 w 676276"/>
                  <a:gd name="connsiteY10" fmla="*/ 42862 h 878681"/>
                  <a:gd name="connsiteX11" fmla="*/ 295276 w 676276"/>
                  <a:gd name="connsiteY11" fmla="*/ 109537 h 878681"/>
                  <a:gd name="connsiteX12" fmla="*/ 250032 w 676276"/>
                  <a:gd name="connsiteY12" fmla="*/ 166687 h 878681"/>
                  <a:gd name="connsiteX13" fmla="*/ 211932 w 676276"/>
                  <a:gd name="connsiteY13" fmla="*/ 223837 h 878681"/>
                  <a:gd name="connsiteX14" fmla="*/ 178595 w 676276"/>
                  <a:gd name="connsiteY14" fmla="*/ 280987 h 878681"/>
                  <a:gd name="connsiteX15" fmla="*/ 138114 w 676276"/>
                  <a:gd name="connsiteY15" fmla="*/ 350044 h 878681"/>
                  <a:gd name="connsiteX16" fmla="*/ 28576 w 676276"/>
                  <a:gd name="connsiteY16" fmla="*/ 264319 h 878681"/>
                  <a:gd name="connsiteX0" fmla="*/ 28576 w 676276"/>
                  <a:gd name="connsiteY0" fmla="*/ 264319 h 878681"/>
                  <a:gd name="connsiteX1" fmla="*/ 0 w 676276"/>
                  <a:gd name="connsiteY1" fmla="*/ 878681 h 878681"/>
                  <a:gd name="connsiteX2" fmla="*/ 469106 w 676276"/>
                  <a:gd name="connsiteY2" fmla="*/ 592930 h 878681"/>
                  <a:gd name="connsiteX3" fmla="*/ 245270 w 676276"/>
                  <a:gd name="connsiteY3" fmla="*/ 547687 h 878681"/>
                  <a:gd name="connsiteX4" fmla="*/ 442913 w 676276"/>
                  <a:gd name="connsiteY4" fmla="*/ 459581 h 878681"/>
                  <a:gd name="connsiteX5" fmla="*/ 483395 w 676276"/>
                  <a:gd name="connsiteY5" fmla="*/ 388143 h 878681"/>
                  <a:gd name="connsiteX6" fmla="*/ 545307 w 676276"/>
                  <a:gd name="connsiteY6" fmla="*/ 297656 h 878681"/>
                  <a:gd name="connsiteX7" fmla="*/ 619126 w 676276"/>
                  <a:gd name="connsiteY7" fmla="*/ 214312 h 878681"/>
                  <a:gd name="connsiteX8" fmla="*/ 676276 w 676276"/>
                  <a:gd name="connsiteY8" fmla="*/ 164306 h 878681"/>
                  <a:gd name="connsiteX9" fmla="*/ 402432 w 676276"/>
                  <a:gd name="connsiteY9" fmla="*/ 0 h 878681"/>
                  <a:gd name="connsiteX10" fmla="*/ 357188 w 676276"/>
                  <a:gd name="connsiteY10" fmla="*/ 42862 h 878681"/>
                  <a:gd name="connsiteX11" fmla="*/ 295276 w 676276"/>
                  <a:gd name="connsiteY11" fmla="*/ 109537 h 878681"/>
                  <a:gd name="connsiteX12" fmla="*/ 250032 w 676276"/>
                  <a:gd name="connsiteY12" fmla="*/ 166687 h 878681"/>
                  <a:gd name="connsiteX13" fmla="*/ 211932 w 676276"/>
                  <a:gd name="connsiteY13" fmla="*/ 223837 h 878681"/>
                  <a:gd name="connsiteX14" fmla="*/ 178595 w 676276"/>
                  <a:gd name="connsiteY14" fmla="*/ 280987 h 878681"/>
                  <a:gd name="connsiteX15" fmla="*/ 138114 w 676276"/>
                  <a:gd name="connsiteY15" fmla="*/ 350044 h 878681"/>
                  <a:gd name="connsiteX16" fmla="*/ 28576 w 676276"/>
                  <a:gd name="connsiteY16" fmla="*/ 264319 h 878681"/>
                  <a:gd name="connsiteX0" fmla="*/ 28576 w 676276"/>
                  <a:gd name="connsiteY0" fmla="*/ 264319 h 878681"/>
                  <a:gd name="connsiteX1" fmla="*/ 0 w 676276"/>
                  <a:gd name="connsiteY1" fmla="*/ 878681 h 878681"/>
                  <a:gd name="connsiteX2" fmla="*/ 469106 w 676276"/>
                  <a:gd name="connsiteY2" fmla="*/ 592930 h 878681"/>
                  <a:gd name="connsiteX3" fmla="*/ 392908 w 676276"/>
                  <a:gd name="connsiteY3" fmla="*/ 531018 h 878681"/>
                  <a:gd name="connsiteX4" fmla="*/ 442913 w 676276"/>
                  <a:gd name="connsiteY4" fmla="*/ 459581 h 878681"/>
                  <a:gd name="connsiteX5" fmla="*/ 483395 w 676276"/>
                  <a:gd name="connsiteY5" fmla="*/ 388143 h 878681"/>
                  <a:gd name="connsiteX6" fmla="*/ 545307 w 676276"/>
                  <a:gd name="connsiteY6" fmla="*/ 297656 h 878681"/>
                  <a:gd name="connsiteX7" fmla="*/ 619126 w 676276"/>
                  <a:gd name="connsiteY7" fmla="*/ 214312 h 878681"/>
                  <a:gd name="connsiteX8" fmla="*/ 676276 w 676276"/>
                  <a:gd name="connsiteY8" fmla="*/ 164306 h 878681"/>
                  <a:gd name="connsiteX9" fmla="*/ 402432 w 676276"/>
                  <a:gd name="connsiteY9" fmla="*/ 0 h 878681"/>
                  <a:gd name="connsiteX10" fmla="*/ 357188 w 676276"/>
                  <a:gd name="connsiteY10" fmla="*/ 42862 h 878681"/>
                  <a:gd name="connsiteX11" fmla="*/ 295276 w 676276"/>
                  <a:gd name="connsiteY11" fmla="*/ 109537 h 878681"/>
                  <a:gd name="connsiteX12" fmla="*/ 250032 w 676276"/>
                  <a:gd name="connsiteY12" fmla="*/ 166687 h 878681"/>
                  <a:gd name="connsiteX13" fmla="*/ 211932 w 676276"/>
                  <a:gd name="connsiteY13" fmla="*/ 223837 h 878681"/>
                  <a:gd name="connsiteX14" fmla="*/ 178595 w 676276"/>
                  <a:gd name="connsiteY14" fmla="*/ 280987 h 878681"/>
                  <a:gd name="connsiteX15" fmla="*/ 138114 w 676276"/>
                  <a:gd name="connsiteY15" fmla="*/ 350044 h 878681"/>
                  <a:gd name="connsiteX16" fmla="*/ 28576 w 676276"/>
                  <a:gd name="connsiteY16" fmla="*/ 264319 h 878681"/>
                  <a:gd name="connsiteX0" fmla="*/ 28576 w 676276"/>
                  <a:gd name="connsiteY0" fmla="*/ 264319 h 878681"/>
                  <a:gd name="connsiteX1" fmla="*/ 0 w 676276"/>
                  <a:gd name="connsiteY1" fmla="*/ 878681 h 878681"/>
                  <a:gd name="connsiteX2" fmla="*/ 402431 w 676276"/>
                  <a:gd name="connsiteY2" fmla="*/ 666748 h 878681"/>
                  <a:gd name="connsiteX3" fmla="*/ 392908 w 676276"/>
                  <a:gd name="connsiteY3" fmla="*/ 531018 h 878681"/>
                  <a:gd name="connsiteX4" fmla="*/ 442913 w 676276"/>
                  <a:gd name="connsiteY4" fmla="*/ 459581 h 878681"/>
                  <a:gd name="connsiteX5" fmla="*/ 483395 w 676276"/>
                  <a:gd name="connsiteY5" fmla="*/ 388143 h 878681"/>
                  <a:gd name="connsiteX6" fmla="*/ 545307 w 676276"/>
                  <a:gd name="connsiteY6" fmla="*/ 297656 h 878681"/>
                  <a:gd name="connsiteX7" fmla="*/ 619126 w 676276"/>
                  <a:gd name="connsiteY7" fmla="*/ 214312 h 878681"/>
                  <a:gd name="connsiteX8" fmla="*/ 676276 w 676276"/>
                  <a:gd name="connsiteY8" fmla="*/ 164306 h 878681"/>
                  <a:gd name="connsiteX9" fmla="*/ 402432 w 676276"/>
                  <a:gd name="connsiteY9" fmla="*/ 0 h 878681"/>
                  <a:gd name="connsiteX10" fmla="*/ 357188 w 676276"/>
                  <a:gd name="connsiteY10" fmla="*/ 42862 h 878681"/>
                  <a:gd name="connsiteX11" fmla="*/ 295276 w 676276"/>
                  <a:gd name="connsiteY11" fmla="*/ 109537 h 878681"/>
                  <a:gd name="connsiteX12" fmla="*/ 250032 w 676276"/>
                  <a:gd name="connsiteY12" fmla="*/ 166687 h 878681"/>
                  <a:gd name="connsiteX13" fmla="*/ 211932 w 676276"/>
                  <a:gd name="connsiteY13" fmla="*/ 223837 h 878681"/>
                  <a:gd name="connsiteX14" fmla="*/ 178595 w 676276"/>
                  <a:gd name="connsiteY14" fmla="*/ 280987 h 878681"/>
                  <a:gd name="connsiteX15" fmla="*/ 138114 w 676276"/>
                  <a:gd name="connsiteY15" fmla="*/ 350044 h 878681"/>
                  <a:gd name="connsiteX16" fmla="*/ 28576 w 676276"/>
                  <a:gd name="connsiteY16" fmla="*/ 264319 h 878681"/>
                  <a:gd name="connsiteX0" fmla="*/ 28576 w 676276"/>
                  <a:gd name="connsiteY0" fmla="*/ 264319 h 878681"/>
                  <a:gd name="connsiteX1" fmla="*/ 0 w 676276"/>
                  <a:gd name="connsiteY1" fmla="*/ 878681 h 878681"/>
                  <a:gd name="connsiteX2" fmla="*/ 476250 w 676276"/>
                  <a:gd name="connsiteY2" fmla="*/ 595311 h 878681"/>
                  <a:gd name="connsiteX3" fmla="*/ 392908 w 676276"/>
                  <a:gd name="connsiteY3" fmla="*/ 531018 h 878681"/>
                  <a:gd name="connsiteX4" fmla="*/ 442913 w 676276"/>
                  <a:gd name="connsiteY4" fmla="*/ 459581 h 878681"/>
                  <a:gd name="connsiteX5" fmla="*/ 483395 w 676276"/>
                  <a:gd name="connsiteY5" fmla="*/ 388143 h 878681"/>
                  <a:gd name="connsiteX6" fmla="*/ 545307 w 676276"/>
                  <a:gd name="connsiteY6" fmla="*/ 297656 h 878681"/>
                  <a:gd name="connsiteX7" fmla="*/ 619126 w 676276"/>
                  <a:gd name="connsiteY7" fmla="*/ 214312 h 878681"/>
                  <a:gd name="connsiteX8" fmla="*/ 676276 w 676276"/>
                  <a:gd name="connsiteY8" fmla="*/ 164306 h 878681"/>
                  <a:gd name="connsiteX9" fmla="*/ 402432 w 676276"/>
                  <a:gd name="connsiteY9" fmla="*/ 0 h 878681"/>
                  <a:gd name="connsiteX10" fmla="*/ 357188 w 676276"/>
                  <a:gd name="connsiteY10" fmla="*/ 42862 h 878681"/>
                  <a:gd name="connsiteX11" fmla="*/ 295276 w 676276"/>
                  <a:gd name="connsiteY11" fmla="*/ 109537 h 878681"/>
                  <a:gd name="connsiteX12" fmla="*/ 250032 w 676276"/>
                  <a:gd name="connsiteY12" fmla="*/ 166687 h 878681"/>
                  <a:gd name="connsiteX13" fmla="*/ 211932 w 676276"/>
                  <a:gd name="connsiteY13" fmla="*/ 223837 h 878681"/>
                  <a:gd name="connsiteX14" fmla="*/ 178595 w 676276"/>
                  <a:gd name="connsiteY14" fmla="*/ 280987 h 878681"/>
                  <a:gd name="connsiteX15" fmla="*/ 138114 w 676276"/>
                  <a:gd name="connsiteY15" fmla="*/ 350044 h 878681"/>
                  <a:gd name="connsiteX16" fmla="*/ 28576 w 676276"/>
                  <a:gd name="connsiteY16" fmla="*/ 264319 h 878681"/>
                  <a:gd name="connsiteX0" fmla="*/ 28576 w 676276"/>
                  <a:gd name="connsiteY0" fmla="*/ 264319 h 878681"/>
                  <a:gd name="connsiteX1" fmla="*/ 0 w 676276"/>
                  <a:gd name="connsiteY1" fmla="*/ 878681 h 878681"/>
                  <a:gd name="connsiteX2" fmla="*/ 476250 w 676276"/>
                  <a:gd name="connsiteY2" fmla="*/ 595311 h 878681"/>
                  <a:gd name="connsiteX3" fmla="*/ 392908 w 676276"/>
                  <a:gd name="connsiteY3" fmla="*/ 531018 h 878681"/>
                  <a:gd name="connsiteX4" fmla="*/ 442913 w 676276"/>
                  <a:gd name="connsiteY4" fmla="*/ 459581 h 878681"/>
                  <a:gd name="connsiteX5" fmla="*/ 483395 w 676276"/>
                  <a:gd name="connsiteY5" fmla="*/ 388143 h 878681"/>
                  <a:gd name="connsiteX6" fmla="*/ 545307 w 676276"/>
                  <a:gd name="connsiteY6" fmla="*/ 297656 h 878681"/>
                  <a:gd name="connsiteX7" fmla="*/ 619126 w 676276"/>
                  <a:gd name="connsiteY7" fmla="*/ 214312 h 878681"/>
                  <a:gd name="connsiteX8" fmla="*/ 676276 w 676276"/>
                  <a:gd name="connsiteY8" fmla="*/ 164306 h 878681"/>
                  <a:gd name="connsiteX9" fmla="*/ 402432 w 676276"/>
                  <a:gd name="connsiteY9" fmla="*/ 0 h 878681"/>
                  <a:gd name="connsiteX10" fmla="*/ 357188 w 676276"/>
                  <a:gd name="connsiteY10" fmla="*/ 42862 h 878681"/>
                  <a:gd name="connsiteX11" fmla="*/ 295276 w 676276"/>
                  <a:gd name="connsiteY11" fmla="*/ 109537 h 878681"/>
                  <a:gd name="connsiteX12" fmla="*/ 250032 w 676276"/>
                  <a:gd name="connsiteY12" fmla="*/ 166687 h 878681"/>
                  <a:gd name="connsiteX13" fmla="*/ 211932 w 676276"/>
                  <a:gd name="connsiteY13" fmla="*/ 223837 h 878681"/>
                  <a:gd name="connsiteX14" fmla="*/ 178595 w 676276"/>
                  <a:gd name="connsiteY14" fmla="*/ 280987 h 878681"/>
                  <a:gd name="connsiteX15" fmla="*/ 133351 w 676276"/>
                  <a:gd name="connsiteY15" fmla="*/ 340519 h 878681"/>
                  <a:gd name="connsiteX16" fmla="*/ 28576 w 676276"/>
                  <a:gd name="connsiteY16" fmla="*/ 264319 h 878681"/>
                  <a:gd name="connsiteX0" fmla="*/ 28576 w 676276"/>
                  <a:gd name="connsiteY0" fmla="*/ 264319 h 878681"/>
                  <a:gd name="connsiteX1" fmla="*/ 0 w 676276"/>
                  <a:gd name="connsiteY1" fmla="*/ 878681 h 878681"/>
                  <a:gd name="connsiteX2" fmla="*/ 476250 w 676276"/>
                  <a:gd name="connsiteY2" fmla="*/ 595311 h 878681"/>
                  <a:gd name="connsiteX3" fmla="*/ 392908 w 676276"/>
                  <a:gd name="connsiteY3" fmla="*/ 531018 h 878681"/>
                  <a:gd name="connsiteX4" fmla="*/ 442913 w 676276"/>
                  <a:gd name="connsiteY4" fmla="*/ 459581 h 878681"/>
                  <a:gd name="connsiteX5" fmla="*/ 483395 w 676276"/>
                  <a:gd name="connsiteY5" fmla="*/ 388143 h 878681"/>
                  <a:gd name="connsiteX6" fmla="*/ 545307 w 676276"/>
                  <a:gd name="connsiteY6" fmla="*/ 297656 h 878681"/>
                  <a:gd name="connsiteX7" fmla="*/ 619126 w 676276"/>
                  <a:gd name="connsiteY7" fmla="*/ 214312 h 878681"/>
                  <a:gd name="connsiteX8" fmla="*/ 676276 w 676276"/>
                  <a:gd name="connsiteY8" fmla="*/ 164306 h 878681"/>
                  <a:gd name="connsiteX9" fmla="*/ 402432 w 676276"/>
                  <a:gd name="connsiteY9" fmla="*/ 0 h 878681"/>
                  <a:gd name="connsiteX10" fmla="*/ 357188 w 676276"/>
                  <a:gd name="connsiteY10" fmla="*/ 42862 h 878681"/>
                  <a:gd name="connsiteX11" fmla="*/ 295276 w 676276"/>
                  <a:gd name="connsiteY11" fmla="*/ 109537 h 878681"/>
                  <a:gd name="connsiteX12" fmla="*/ 250032 w 676276"/>
                  <a:gd name="connsiteY12" fmla="*/ 166687 h 878681"/>
                  <a:gd name="connsiteX13" fmla="*/ 211932 w 676276"/>
                  <a:gd name="connsiteY13" fmla="*/ 223837 h 878681"/>
                  <a:gd name="connsiteX14" fmla="*/ 171451 w 676276"/>
                  <a:gd name="connsiteY14" fmla="*/ 273843 h 878681"/>
                  <a:gd name="connsiteX15" fmla="*/ 133351 w 676276"/>
                  <a:gd name="connsiteY15" fmla="*/ 340519 h 878681"/>
                  <a:gd name="connsiteX16" fmla="*/ 28576 w 676276"/>
                  <a:gd name="connsiteY16" fmla="*/ 264319 h 878681"/>
                  <a:gd name="connsiteX0" fmla="*/ 28576 w 676276"/>
                  <a:gd name="connsiteY0" fmla="*/ 264319 h 878681"/>
                  <a:gd name="connsiteX1" fmla="*/ 0 w 676276"/>
                  <a:gd name="connsiteY1" fmla="*/ 878681 h 878681"/>
                  <a:gd name="connsiteX2" fmla="*/ 476250 w 676276"/>
                  <a:gd name="connsiteY2" fmla="*/ 595311 h 878681"/>
                  <a:gd name="connsiteX3" fmla="*/ 392908 w 676276"/>
                  <a:gd name="connsiteY3" fmla="*/ 531018 h 878681"/>
                  <a:gd name="connsiteX4" fmla="*/ 442913 w 676276"/>
                  <a:gd name="connsiteY4" fmla="*/ 459581 h 878681"/>
                  <a:gd name="connsiteX5" fmla="*/ 483395 w 676276"/>
                  <a:gd name="connsiteY5" fmla="*/ 388143 h 878681"/>
                  <a:gd name="connsiteX6" fmla="*/ 545307 w 676276"/>
                  <a:gd name="connsiteY6" fmla="*/ 297656 h 878681"/>
                  <a:gd name="connsiteX7" fmla="*/ 619126 w 676276"/>
                  <a:gd name="connsiteY7" fmla="*/ 214312 h 878681"/>
                  <a:gd name="connsiteX8" fmla="*/ 676276 w 676276"/>
                  <a:gd name="connsiteY8" fmla="*/ 164306 h 878681"/>
                  <a:gd name="connsiteX9" fmla="*/ 402432 w 676276"/>
                  <a:gd name="connsiteY9" fmla="*/ 0 h 878681"/>
                  <a:gd name="connsiteX10" fmla="*/ 357188 w 676276"/>
                  <a:gd name="connsiteY10" fmla="*/ 42862 h 878681"/>
                  <a:gd name="connsiteX11" fmla="*/ 295276 w 676276"/>
                  <a:gd name="connsiteY11" fmla="*/ 109537 h 878681"/>
                  <a:gd name="connsiteX12" fmla="*/ 250032 w 676276"/>
                  <a:gd name="connsiteY12" fmla="*/ 166687 h 878681"/>
                  <a:gd name="connsiteX13" fmla="*/ 171451 w 676276"/>
                  <a:gd name="connsiteY13" fmla="*/ 273843 h 878681"/>
                  <a:gd name="connsiteX14" fmla="*/ 133351 w 676276"/>
                  <a:gd name="connsiteY14" fmla="*/ 340519 h 878681"/>
                  <a:gd name="connsiteX15" fmla="*/ 28576 w 676276"/>
                  <a:gd name="connsiteY15" fmla="*/ 264319 h 878681"/>
                  <a:gd name="connsiteX0" fmla="*/ 28576 w 676276"/>
                  <a:gd name="connsiteY0" fmla="*/ 264319 h 878681"/>
                  <a:gd name="connsiteX1" fmla="*/ 0 w 676276"/>
                  <a:gd name="connsiteY1" fmla="*/ 878681 h 878681"/>
                  <a:gd name="connsiteX2" fmla="*/ 476250 w 676276"/>
                  <a:gd name="connsiteY2" fmla="*/ 595311 h 878681"/>
                  <a:gd name="connsiteX3" fmla="*/ 392908 w 676276"/>
                  <a:gd name="connsiteY3" fmla="*/ 531018 h 878681"/>
                  <a:gd name="connsiteX4" fmla="*/ 442913 w 676276"/>
                  <a:gd name="connsiteY4" fmla="*/ 459581 h 878681"/>
                  <a:gd name="connsiteX5" fmla="*/ 483395 w 676276"/>
                  <a:gd name="connsiteY5" fmla="*/ 388143 h 878681"/>
                  <a:gd name="connsiteX6" fmla="*/ 545307 w 676276"/>
                  <a:gd name="connsiteY6" fmla="*/ 297656 h 878681"/>
                  <a:gd name="connsiteX7" fmla="*/ 619126 w 676276"/>
                  <a:gd name="connsiteY7" fmla="*/ 214312 h 878681"/>
                  <a:gd name="connsiteX8" fmla="*/ 676276 w 676276"/>
                  <a:gd name="connsiteY8" fmla="*/ 164306 h 878681"/>
                  <a:gd name="connsiteX9" fmla="*/ 402432 w 676276"/>
                  <a:gd name="connsiteY9" fmla="*/ 0 h 878681"/>
                  <a:gd name="connsiteX10" fmla="*/ 357188 w 676276"/>
                  <a:gd name="connsiteY10" fmla="*/ 42862 h 878681"/>
                  <a:gd name="connsiteX11" fmla="*/ 295276 w 676276"/>
                  <a:gd name="connsiteY11" fmla="*/ 109537 h 878681"/>
                  <a:gd name="connsiteX12" fmla="*/ 171451 w 676276"/>
                  <a:gd name="connsiteY12" fmla="*/ 273843 h 878681"/>
                  <a:gd name="connsiteX13" fmla="*/ 133351 w 676276"/>
                  <a:gd name="connsiteY13" fmla="*/ 340519 h 878681"/>
                  <a:gd name="connsiteX14" fmla="*/ 28576 w 676276"/>
                  <a:gd name="connsiteY14" fmla="*/ 264319 h 878681"/>
                  <a:gd name="connsiteX0" fmla="*/ 28576 w 676276"/>
                  <a:gd name="connsiteY0" fmla="*/ 264319 h 878681"/>
                  <a:gd name="connsiteX1" fmla="*/ 0 w 676276"/>
                  <a:gd name="connsiteY1" fmla="*/ 878681 h 878681"/>
                  <a:gd name="connsiteX2" fmla="*/ 476250 w 676276"/>
                  <a:gd name="connsiteY2" fmla="*/ 595311 h 878681"/>
                  <a:gd name="connsiteX3" fmla="*/ 392908 w 676276"/>
                  <a:gd name="connsiteY3" fmla="*/ 531018 h 878681"/>
                  <a:gd name="connsiteX4" fmla="*/ 442913 w 676276"/>
                  <a:gd name="connsiteY4" fmla="*/ 459581 h 878681"/>
                  <a:gd name="connsiteX5" fmla="*/ 483395 w 676276"/>
                  <a:gd name="connsiteY5" fmla="*/ 388143 h 878681"/>
                  <a:gd name="connsiteX6" fmla="*/ 545307 w 676276"/>
                  <a:gd name="connsiteY6" fmla="*/ 297656 h 878681"/>
                  <a:gd name="connsiteX7" fmla="*/ 619126 w 676276"/>
                  <a:gd name="connsiteY7" fmla="*/ 214312 h 878681"/>
                  <a:gd name="connsiteX8" fmla="*/ 676276 w 676276"/>
                  <a:gd name="connsiteY8" fmla="*/ 164306 h 878681"/>
                  <a:gd name="connsiteX9" fmla="*/ 402432 w 676276"/>
                  <a:gd name="connsiteY9" fmla="*/ 0 h 878681"/>
                  <a:gd name="connsiteX10" fmla="*/ 357188 w 676276"/>
                  <a:gd name="connsiteY10" fmla="*/ 42862 h 878681"/>
                  <a:gd name="connsiteX11" fmla="*/ 254794 w 676276"/>
                  <a:gd name="connsiteY11" fmla="*/ 154780 h 878681"/>
                  <a:gd name="connsiteX12" fmla="*/ 171451 w 676276"/>
                  <a:gd name="connsiteY12" fmla="*/ 273843 h 878681"/>
                  <a:gd name="connsiteX13" fmla="*/ 133351 w 676276"/>
                  <a:gd name="connsiteY13" fmla="*/ 340519 h 878681"/>
                  <a:gd name="connsiteX14" fmla="*/ 28576 w 676276"/>
                  <a:gd name="connsiteY14" fmla="*/ 264319 h 878681"/>
                  <a:gd name="connsiteX0" fmla="*/ 28576 w 676276"/>
                  <a:gd name="connsiteY0" fmla="*/ 264319 h 878681"/>
                  <a:gd name="connsiteX1" fmla="*/ 0 w 676276"/>
                  <a:gd name="connsiteY1" fmla="*/ 878681 h 878681"/>
                  <a:gd name="connsiteX2" fmla="*/ 476250 w 676276"/>
                  <a:gd name="connsiteY2" fmla="*/ 595311 h 878681"/>
                  <a:gd name="connsiteX3" fmla="*/ 392908 w 676276"/>
                  <a:gd name="connsiteY3" fmla="*/ 531018 h 878681"/>
                  <a:gd name="connsiteX4" fmla="*/ 442913 w 676276"/>
                  <a:gd name="connsiteY4" fmla="*/ 459581 h 878681"/>
                  <a:gd name="connsiteX5" fmla="*/ 483395 w 676276"/>
                  <a:gd name="connsiteY5" fmla="*/ 388143 h 878681"/>
                  <a:gd name="connsiteX6" fmla="*/ 545307 w 676276"/>
                  <a:gd name="connsiteY6" fmla="*/ 297656 h 878681"/>
                  <a:gd name="connsiteX7" fmla="*/ 619126 w 676276"/>
                  <a:gd name="connsiteY7" fmla="*/ 214312 h 878681"/>
                  <a:gd name="connsiteX8" fmla="*/ 676276 w 676276"/>
                  <a:gd name="connsiteY8" fmla="*/ 164306 h 878681"/>
                  <a:gd name="connsiteX9" fmla="*/ 402432 w 676276"/>
                  <a:gd name="connsiteY9" fmla="*/ 0 h 878681"/>
                  <a:gd name="connsiteX10" fmla="*/ 254794 w 676276"/>
                  <a:gd name="connsiteY10" fmla="*/ 154780 h 878681"/>
                  <a:gd name="connsiteX11" fmla="*/ 171451 w 676276"/>
                  <a:gd name="connsiteY11" fmla="*/ 273843 h 878681"/>
                  <a:gd name="connsiteX12" fmla="*/ 133351 w 676276"/>
                  <a:gd name="connsiteY12" fmla="*/ 340519 h 878681"/>
                  <a:gd name="connsiteX13" fmla="*/ 28576 w 676276"/>
                  <a:gd name="connsiteY13" fmla="*/ 264319 h 878681"/>
                  <a:gd name="connsiteX0" fmla="*/ 28576 w 676276"/>
                  <a:gd name="connsiteY0" fmla="*/ 269081 h 883443"/>
                  <a:gd name="connsiteX1" fmla="*/ 0 w 676276"/>
                  <a:gd name="connsiteY1" fmla="*/ 883443 h 883443"/>
                  <a:gd name="connsiteX2" fmla="*/ 476250 w 676276"/>
                  <a:gd name="connsiteY2" fmla="*/ 600073 h 883443"/>
                  <a:gd name="connsiteX3" fmla="*/ 392908 w 676276"/>
                  <a:gd name="connsiteY3" fmla="*/ 535780 h 883443"/>
                  <a:gd name="connsiteX4" fmla="*/ 442913 w 676276"/>
                  <a:gd name="connsiteY4" fmla="*/ 464343 h 883443"/>
                  <a:gd name="connsiteX5" fmla="*/ 483395 w 676276"/>
                  <a:gd name="connsiteY5" fmla="*/ 392905 h 883443"/>
                  <a:gd name="connsiteX6" fmla="*/ 545307 w 676276"/>
                  <a:gd name="connsiteY6" fmla="*/ 302418 h 883443"/>
                  <a:gd name="connsiteX7" fmla="*/ 619126 w 676276"/>
                  <a:gd name="connsiteY7" fmla="*/ 219074 h 883443"/>
                  <a:gd name="connsiteX8" fmla="*/ 676276 w 676276"/>
                  <a:gd name="connsiteY8" fmla="*/ 169068 h 883443"/>
                  <a:gd name="connsiteX9" fmla="*/ 395288 w 676276"/>
                  <a:gd name="connsiteY9" fmla="*/ 0 h 883443"/>
                  <a:gd name="connsiteX10" fmla="*/ 254794 w 676276"/>
                  <a:gd name="connsiteY10" fmla="*/ 159542 h 883443"/>
                  <a:gd name="connsiteX11" fmla="*/ 171451 w 676276"/>
                  <a:gd name="connsiteY11" fmla="*/ 278605 h 883443"/>
                  <a:gd name="connsiteX12" fmla="*/ 133351 w 676276"/>
                  <a:gd name="connsiteY12" fmla="*/ 345281 h 883443"/>
                  <a:gd name="connsiteX13" fmla="*/ 28576 w 676276"/>
                  <a:gd name="connsiteY13" fmla="*/ 269081 h 883443"/>
                  <a:gd name="connsiteX0" fmla="*/ 28576 w 676276"/>
                  <a:gd name="connsiteY0" fmla="*/ 269081 h 883443"/>
                  <a:gd name="connsiteX1" fmla="*/ 0 w 676276"/>
                  <a:gd name="connsiteY1" fmla="*/ 883443 h 883443"/>
                  <a:gd name="connsiteX2" fmla="*/ 476250 w 676276"/>
                  <a:gd name="connsiteY2" fmla="*/ 600073 h 883443"/>
                  <a:gd name="connsiteX3" fmla="*/ 392908 w 676276"/>
                  <a:gd name="connsiteY3" fmla="*/ 535780 h 883443"/>
                  <a:gd name="connsiteX4" fmla="*/ 442913 w 676276"/>
                  <a:gd name="connsiteY4" fmla="*/ 464343 h 883443"/>
                  <a:gd name="connsiteX5" fmla="*/ 483395 w 676276"/>
                  <a:gd name="connsiteY5" fmla="*/ 392905 h 883443"/>
                  <a:gd name="connsiteX6" fmla="*/ 545307 w 676276"/>
                  <a:gd name="connsiteY6" fmla="*/ 302418 h 883443"/>
                  <a:gd name="connsiteX7" fmla="*/ 619126 w 676276"/>
                  <a:gd name="connsiteY7" fmla="*/ 219074 h 883443"/>
                  <a:gd name="connsiteX8" fmla="*/ 676276 w 676276"/>
                  <a:gd name="connsiteY8" fmla="*/ 169068 h 883443"/>
                  <a:gd name="connsiteX9" fmla="*/ 395288 w 676276"/>
                  <a:gd name="connsiteY9" fmla="*/ 0 h 883443"/>
                  <a:gd name="connsiteX10" fmla="*/ 254794 w 676276"/>
                  <a:gd name="connsiteY10" fmla="*/ 159542 h 883443"/>
                  <a:gd name="connsiteX11" fmla="*/ 171451 w 676276"/>
                  <a:gd name="connsiteY11" fmla="*/ 278605 h 883443"/>
                  <a:gd name="connsiteX12" fmla="*/ 133351 w 676276"/>
                  <a:gd name="connsiteY12" fmla="*/ 345281 h 883443"/>
                  <a:gd name="connsiteX13" fmla="*/ 28576 w 676276"/>
                  <a:gd name="connsiteY13" fmla="*/ 269081 h 883443"/>
                  <a:gd name="connsiteX0" fmla="*/ 28576 w 676276"/>
                  <a:gd name="connsiteY0" fmla="*/ 269081 h 883443"/>
                  <a:gd name="connsiteX1" fmla="*/ 0 w 676276"/>
                  <a:gd name="connsiteY1" fmla="*/ 883443 h 883443"/>
                  <a:gd name="connsiteX2" fmla="*/ 476250 w 676276"/>
                  <a:gd name="connsiteY2" fmla="*/ 600073 h 883443"/>
                  <a:gd name="connsiteX3" fmla="*/ 392908 w 676276"/>
                  <a:gd name="connsiteY3" fmla="*/ 535780 h 883443"/>
                  <a:gd name="connsiteX4" fmla="*/ 442913 w 676276"/>
                  <a:gd name="connsiteY4" fmla="*/ 464343 h 883443"/>
                  <a:gd name="connsiteX5" fmla="*/ 483395 w 676276"/>
                  <a:gd name="connsiteY5" fmla="*/ 392905 h 883443"/>
                  <a:gd name="connsiteX6" fmla="*/ 545307 w 676276"/>
                  <a:gd name="connsiteY6" fmla="*/ 302418 h 883443"/>
                  <a:gd name="connsiteX7" fmla="*/ 619126 w 676276"/>
                  <a:gd name="connsiteY7" fmla="*/ 219074 h 883443"/>
                  <a:gd name="connsiteX8" fmla="*/ 676276 w 676276"/>
                  <a:gd name="connsiteY8" fmla="*/ 169068 h 883443"/>
                  <a:gd name="connsiteX9" fmla="*/ 395288 w 676276"/>
                  <a:gd name="connsiteY9" fmla="*/ 0 h 883443"/>
                  <a:gd name="connsiteX10" fmla="*/ 254794 w 676276"/>
                  <a:gd name="connsiteY10" fmla="*/ 159542 h 883443"/>
                  <a:gd name="connsiteX11" fmla="*/ 171451 w 676276"/>
                  <a:gd name="connsiteY11" fmla="*/ 278605 h 883443"/>
                  <a:gd name="connsiteX12" fmla="*/ 117257 w 676276"/>
                  <a:gd name="connsiteY12" fmla="*/ 321137 h 883443"/>
                  <a:gd name="connsiteX13" fmla="*/ 28576 w 676276"/>
                  <a:gd name="connsiteY13" fmla="*/ 269081 h 883443"/>
                  <a:gd name="connsiteX0" fmla="*/ 28576 w 676276"/>
                  <a:gd name="connsiteY0" fmla="*/ 269081 h 883443"/>
                  <a:gd name="connsiteX1" fmla="*/ 0 w 676276"/>
                  <a:gd name="connsiteY1" fmla="*/ 883443 h 883443"/>
                  <a:gd name="connsiteX2" fmla="*/ 476250 w 676276"/>
                  <a:gd name="connsiteY2" fmla="*/ 600073 h 883443"/>
                  <a:gd name="connsiteX3" fmla="*/ 392908 w 676276"/>
                  <a:gd name="connsiteY3" fmla="*/ 535780 h 883443"/>
                  <a:gd name="connsiteX4" fmla="*/ 442913 w 676276"/>
                  <a:gd name="connsiteY4" fmla="*/ 464343 h 883443"/>
                  <a:gd name="connsiteX5" fmla="*/ 483395 w 676276"/>
                  <a:gd name="connsiteY5" fmla="*/ 392905 h 883443"/>
                  <a:gd name="connsiteX6" fmla="*/ 545307 w 676276"/>
                  <a:gd name="connsiteY6" fmla="*/ 302418 h 883443"/>
                  <a:gd name="connsiteX7" fmla="*/ 619126 w 676276"/>
                  <a:gd name="connsiteY7" fmla="*/ 219074 h 883443"/>
                  <a:gd name="connsiteX8" fmla="*/ 676276 w 676276"/>
                  <a:gd name="connsiteY8" fmla="*/ 169068 h 883443"/>
                  <a:gd name="connsiteX9" fmla="*/ 395288 w 676276"/>
                  <a:gd name="connsiteY9" fmla="*/ 0 h 883443"/>
                  <a:gd name="connsiteX10" fmla="*/ 254794 w 676276"/>
                  <a:gd name="connsiteY10" fmla="*/ 159542 h 883443"/>
                  <a:gd name="connsiteX11" fmla="*/ 158039 w 676276"/>
                  <a:gd name="connsiteY11" fmla="*/ 251779 h 883443"/>
                  <a:gd name="connsiteX12" fmla="*/ 117257 w 676276"/>
                  <a:gd name="connsiteY12" fmla="*/ 321137 h 883443"/>
                  <a:gd name="connsiteX13" fmla="*/ 28576 w 676276"/>
                  <a:gd name="connsiteY13" fmla="*/ 269081 h 883443"/>
                  <a:gd name="connsiteX0" fmla="*/ 28576 w 676276"/>
                  <a:gd name="connsiteY0" fmla="*/ 269081 h 883443"/>
                  <a:gd name="connsiteX1" fmla="*/ 0 w 676276"/>
                  <a:gd name="connsiteY1" fmla="*/ 883443 h 883443"/>
                  <a:gd name="connsiteX2" fmla="*/ 476250 w 676276"/>
                  <a:gd name="connsiteY2" fmla="*/ 600073 h 883443"/>
                  <a:gd name="connsiteX3" fmla="*/ 392908 w 676276"/>
                  <a:gd name="connsiteY3" fmla="*/ 535780 h 883443"/>
                  <a:gd name="connsiteX4" fmla="*/ 442913 w 676276"/>
                  <a:gd name="connsiteY4" fmla="*/ 464343 h 883443"/>
                  <a:gd name="connsiteX5" fmla="*/ 483395 w 676276"/>
                  <a:gd name="connsiteY5" fmla="*/ 392905 h 883443"/>
                  <a:gd name="connsiteX6" fmla="*/ 545307 w 676276"/>
                  <a:gd name="connsiteY6" fmla="*/ 302418 h 883443"/>
                  <a:gd name="connsiteX7" fmla="*/ 619126 w 676276"/>
                  <a:gd name="connsiteY7" fmla="*/ 219074 h 883443"/>
                  <a:gd name="connsiteX8" fmla="*/ 676276 w 676276"/>
                  <a:gd name="connsiteY8" fmla="*/ 169068 h 883443"/>
                  <a:gd name="connsiteX9" fmla="*/ 395288 w 676276"/>
                  <a:gd name="connsiteY9" fmla="*/ 0 h 883443"/>
                  <a:gd name="connsiteX10" fmla="*/ 241382 w 676276"/>
                  <a:gd name="connsiteY10" fmla="*/ 127352 h 883443"/>
                  <a:gd name="connsiteX11" fmla="*/ 158039 w 676276"/>
                  <a:gd name="connsiteY11" fmla="*/ 251779 h 883443"/>
                  <a:gd name="connsiteX12" fmla="*/ 117257 w 676276"/>
                  <a:gd name="connsiteY12" fmla="*/ 321137 h 883443"/>
                  <a:gd name="connsiteX13" fmla="*/ 28576 w 676276"/>
                  <a:gd name="connsiteY13" fmla="*/ 269081 h 883443"/>
                  <a:gd name="connsiteX0" fmla="*/ 28576 w 676276"/>
                  <a:gd name="connsiteY0" fmla="*/ 306637 h 920999"/>
                  <a:gd name="connsiteX1" fmla="*/ 0 w 676276"/>
                  <a:gd name="connsiteY1" fmla="*/ 920999 h 920999"/>
                  <a:gd name="connsiteX2" fmla="*/ 476250 w 676276"/>
                  <a:gd name="connsiteY2" fmla="*/ 637629 h 920999"/>
                  <a:gd name="connsiteX3" fmla="*/ 392908 w 676276"/>
                  <a:gd name="connsiteY3" fmla="*/ 573336 h 920999"/>
                  <a:gd name="connsiteX4" fmla="*/ 442913 w 676276"/>
                  <a:gd name="connsiteY4" fmla="*/ 501899 h 920999"/>
                  <a:gd name="connsiteX5" fmla="*/ 483395 w 676276"/>
                  <a:gd name="connsiteY5" fmla="*/ 430461 h 920999"/>
                  <a:gd name="connsiteX6" fmla="*/ 545307 w 676276"/>
                  <a:gd name="connsiteY6" fmla="*/ 339974 h 920999"/>
                  <a:gd name="connsiteX7" fmla="*/ 619126 w 676276"/>
                  <a:gd name="connsiteY7" fmla="*/ 256630 h 920999"/>
                  <a:gd name="connsiteX8" fmla="*/ 676276 w 676276"/>
                  <a:gd name="connsiteY8" fmla="*/ 206624 h 920999"/>
                  <a:gd name="connsiteX9" fmla="*/ 395288 w 676276"/>
                  <a:gd name="connsiteY9" fmla="*/ 0 h 920999"/>
                  <a:gd name="connsiteX10" fmla="*/ 241382 w 676276"/>
                  <a:gd name="connsiteY10" fmla="*/ 164908 h 920999"/>
                  <a:gd name="connsiteX11" fmla="*/ 158039 w 676276"/>
                  <a:gd name="connsiteY11" fmla="*/ 289335 h 920999"/>
                  <a:gd name="connsiteX12" fmla="*/ 117257 w 676276"/>
                  <a:gd name="connsiteY12" fmla="*/ 358693 h 920999"/>
                  <a:gd name="connsiteX13" fmla="*/ 28576 w 676276"/>
                  <a:gd name="connsiteY13" fmla="*/ 306637 h 920999"/>
                  <a:gd name="connsiteX0" fmla="*/ 28576 w 676276"/>
                  <a:gd name="connsiteY0" fmla="*/ 306637 h 920999"/>
                  <a:gd name="connsiteX1" fmla="*/ 0 w 676276"/>
                  <a:gd name="connsiteY1" fmla="*/ 920999 h 920999"/>
                  <a:gd name="connsiteX2" fmla="*/ 476250 w 676276"/>
                  <a:gd name="connsiteY2" fmla="*/ 637629 h 920999"/>
                  <a:gd name="connsiteX3" fmla="*/ 398272 w 676276"/>
                  <a:gd name="connsiteY3" fmla="*/ 578701 h 920999"/>
                  <a:gd name="connsiteX4" fmla="*/ 442913 w 676276"/>
                  <a:gd name="connsiteY4" fmla="*/ 501899 h 920999"/>
                  <a:gd name="connsiteX5" fmla="*/ 483395 w 676276"/>
                  <a:gd name="connsiteY5" fmla="*/ 430461 h 920999"/>
                  <a:gd name="connsiteX6" fmla="*/ 545307 w 676276"/>
                  <a:gd name="connsiteY6" fmla="*/ 339974 h 920999"/>
                  <a:gd name="connsiteX7" fmla="*/ 619126 w 676276"/>
                  <a:gd name="connsiteY7" fmla="*/ 256630 h 920999"/>
                  <a:gd name="connsiteX8" fmla="*/ 676276 w 676276"/>
                  <a:gd name="connsiteY8" fmla="*/ 206624 h 920999"/>
                  <a:gd name="connsiteX9" fmla="*/ 395288 w 676276"/>
                  <a:gd name="connsiteY9" fmla="*/ 0 h 920999"/>
                  <a:gd name="connsiteX10" fmla="*/ 241382 w 676276"/>
                  <a:gd name="connsiteY10" fmla="*/ 164908 h 920999"/>
                  <a:gd name="connsiteX11" fmla="*/ 158039 w 676276"/>
                  <a:gd name="connsiteY11" fmla="*/ 289335 h 920999"/>
                  <a:gd name="connsiteX12" fmla="*/ 117257 w 676276"/>
                  <a:gd name="connsiteY12" fmla="*/ 358693 h 920999"/>
                  <a:gd name="connsiteX13" fmla="*/ 28576 w 676276"/>
                  <a:gd name="connsiteY13" fmla="*/ 306637 h 92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6276" h="920999">
                    <a:moveTo>
                      <a:pt x="28576" y="306637"/>
                    </a:moveTo>
                    <a:lnTo>
                      <a:pt x="0" y="920999"/>
                    </a:lnTo>
                    <a:lnTo>
                      <a:pt x="476250" y="637629"/>
                    </a:lnTo>
                    <a:lnTo>
                      <a:pt x="398272" y="578701"/>
                    </a:lnTo>
                    <a:lnTo>
                      <a:pt x="442913" y="501899"/>
                    </a:lnTo>
                    <a:lnTo>
                      <a:pt x="483395" y="430461"/>
                    </a:lnTo>
                    <a:lnTo>
                      <a:pt x="545307" y="339974"/>
                    </a:lnTo>
                    <a:lnTo>
                      <a:pt x="619126" y="256630"/>
                    </a:lnTo>
                    <a:lnTo>
                      <a:pt x="676276" y="206624"/>
                    </a:lnTo>
                    <a:lnTo>
                      <a:pt x="395288" y="0"/>
                    </a:lnTo>
                    <a:cubicBezTo>
                      <a:pt x="336551" y="53181"/>
                      <a:pt x="288213" y="111727"/>
                      <a:pt x="241382" y="164908"/>
                    </a:cubicBezTo>
                    <a:cubicBezTo>
                      <a:pt x="213601" y="204596"/>
                      <a:pt x="178726" y="257038"/>
                      <a:pt x="158039" y="289335"/>
                    </a:cubicBezTo>
                    <a:cubicBezTo>
                      <a:pt x="137352" y="321632"/>
                      <a:pt x="132338" y="338849"/>
                      <a:pt x="117257" y="358693"/>
                    </a:cubicBezTo>
                    <a:lnTo>
                      <a:pt x="28576" y="306637"/>
                    </a:lnTo>
                    <a:close/>
                  </a:path>
                </a:pathLst>
              </a:custGeom>
              <a:gradFill>
                <a:gsLst>
                  <a:gs pos="42000">
                    <a:srgbClr val="107633"/>
                  </a:gs>
                  <a:gs pos="74000">
                    <a:schemeClr val="accent3"/>
                  </a:gs>
                  <a:gs pos="8300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Condensed Light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058466F-EA30-B043-B1B8-4DE4CEC5CAB2}"/>
              </a:ext>
            </a:extLst>
          </p:cNvPr>
          <p:cNvGrpSpPr/>
          <p:nvPr/>
        </p:nvGrpSpPr>
        <p:grpSpPr>
          <a:xfrm>
            <a:off x="4510437" y="4110349"/>
            <a:ext cx="939262" cy="479175"/>
            <a:chOff x="4510437" y="4015759"/>
            <a:chExt cx="939262" cy="479175"/>
          </a:xfrm>
        </p:grpSpPr>
        <p:sp>
          <p:nvSpPr>
            <p:cNvPr id="107" name="Freeform 62">
              <a:extLst>
                <a:ext uri="{FF2B5EF4-FFF2-40B4-BE49-F238E27FC236}">
                  <a16:creationId xmlns:a16="http://schemas.microsoft.com/office/drawing/2014/main" id="{85D94173-EDA6-8949-A5D1-814E907BA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1839" y="4158855"/>
              <a:ext cx="937860" cy="297142"/>
            </a:xfrm>
            <a:custGeom>
              <a:avLst/>
              <a:gdLst>
                <a:gd name="T0" fmla="*/ 1073 w 1921"/>
                <a:gd name="T1" fmla="*/ 0 h 725"/>
                <a:gd name="T2" fmla="*/ 0 w 1921"/>
                <a:gd name="T3" fmla="*/ 69 h 725"/>
                <a:gd name="T4" fmla="*/ 848 w 1921"/>
                <a:gd name="T5" fmla="*/ 725 h 725"/>
                <a:gd name="T6" fmla="*/ 851 w 1921"/>
                <a:gd name="T7" fmla="*/ 725 h 725"/>
                <a:gd name="T8" fmla="*/ 1921 w 1921"/>
                <a:gd name="T9" fmla="*/ 659 h 725"/>
                <a:gd name="T10" fmla="*/ 1073 w 1921"/>
                <a:gd name="T11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725">
                  <a:moveTo>
                    <a:pt x="1073" y="0"/>
                  </a:moveTo>
                  <a:lnTo>
                    <a:pt x="0" y="69"/>
                  </a:lnTo>
                  <a:lnTo>
                    <a:pt x="848" y="725"/>
                  </a:lnTo>
                  <a:lnTo>
                    <a:pt x="851" y="725"/>
                  </a:lnTo>
                  <a:lnTo>
                    <a:pt x="1921" y="6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108" name="Freeform 66">
              <a:extLst>
                <a:ext uri="{FF2B5EF4-FFF2-40B4-BE49-F238E27FC236}">
                  <a16:creationId xmlns:a16="http://schemas.microsoft.com/office/drawing/2014/main" id="{91711B46-2D58-954B-9AE6-394332F265D6}"/>
                </a:ext>
              </a:extLst>
            </p:cNvPr>
            <p:cNvSpPr>
              <a:spLocks/>
            </p:cNvSpPr>
            <p:nvPr/>
          </p:nvSpPr>
          <p:spPr bwMode="gray">
            <a:xfrm>
              <a:off x="4925845" y="4428948"/>
              <a:ext cx="523854" cy="65986"/>
            </a:xfrm>
            <a:custGeom>
              <a:avLst/>
              <a:gdLst>
                <a:gd name="T0" fmla="*/ 1073 w 1073"/>
                <a:gd name="T1" fmla="*/ 0 h 161"/>
                <a:gd name="T2" fmla="*/ 1073 w 1073"/>
                <a:gd name="T3" fmla="*/ 0 h 161"/>
                <a:gd name="T4" fmla="*/ 3 w 1073"/>
                <a:gd name="T5" fmla="*/ 66 h 161"/>
                <a:gd name="T6" fmla="*/ 0 w 1073"/>
                <a:gd name="T7" fmla="*/ 66 h 161"/>
                <a:gd name="T8" fmla="*/ 0 w 1073"/>
                <a:gd name="T9" fmla="*/ 161 h 161"/>
                <a:gd name="T10" fmla="*/ 1073 w 1073"/>
                <a:gd name="T11" fmla="*/ 95 h 161"/>
                <a:gd name="T12" fmla="*/ 1073 w 107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3" h="161">
                  <a:moveTo>
                    <a:pt x="1073" y="0"/>
                  </a:moveTo>
                  <a:lnTo>
                    <a:pt x="1073" y="0"/>
                  </a:lnTo>
                  <a:lnTo>
                    <a:pt x="3" y="66"/>
                  </a:lnTo>
                  <a:lnTo>
                    <a:pt x="0" y="66"/>
                  </a:lnTo>
                  <a:lnTo>
                    <a:pt x="0" y="161"/>
                  </a:lnTo>
                  <a:lnTo>
                    <a:pt x="1073" y="9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109" name="Freeform 67">
              <a:extLst>
                <a:ext uri="{FF2B5EF4-FFF2-40B4-BE49-F238E27FC236}">
                  <a16:creationId xmlns:a16="http://schemas.microsoft.com/office/drawing/2014/main" id="{21944FC3-5C6D-AC4B-8F65-C56118DE856D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1839" y="4187135"/>
              <a:ext cx="414006" cy="307799"/>
            </a:xfrm>
            <a:custGeom>
              <a:avLst/>
              <a:gdLst>
                <a:gd name="T0" fmla="*/ 848 w 848"/>
                <a:gd name="T1" fmla="*/ 656 h 751"/>
                <a:gd name="T2" fmla="*/ 848 w 848"/>
                <a:gd name="T3" fmla="*/ 656 h 751"/>
                <a:gd name="T4" fmla="*/ 0 w 848"/>
                <a:gd name="T5" fmla="*/ 0 h 751"/>
                <a:gd name="T6" fmla="*/ 0 w 848"/>
                <a:gd name="T7" fmla="*/ 0 h 751"/>
                <a:gd name="T8" fmla="*/ 0 w 848"/>
                <a:gd name="T9" fmla="*/ 92 h 751"/>
                <a:gd name="T10" fmla="*/ 848 w 848"/>
                <a:gd name="T11" fmla="*/ 751 h 751"/>
                <a:gd name="T12" fmla="*/ 848 w 848"/>
                <a:gd name="T13" fmla="*/ 65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751">
                  <a:moveTo>
                    <a:pt x="848" y="656"/>
                  </a:moveTo>
                  <a:lnTo>
                    <a:pt x="848" y="6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848" y="751"/>
                  </a:lnTo>
                  <a:lnTo>
                    <a:pt x="848" y="6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110" name="Freeform 68">
              <a:extLst>
                <a:ext uri="{FF2B5EF4-FFF2-40B4-BE49-F238E27FC236}">
                  <a16:creationId xmlns:a16="http://schemas.microsoft.com/office/drawing/2014/main" id="{97501014-CB58-394F-B411-D83FD15687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1839" y="4087542"/>
              <a:ext cx="937860" cy="297142"/>
            </a:xfrm>
            <a:custGeom>
              <a:avLst/>
              <a:gdLst>
                <a:gd name="T0" fmla="*/ 1073 w 1921"/>
                <a:gd name="T1" fmla="*/ 0 h 725"/>
                <a:gd name="T2" fmla="*/ 0 w 1921"/>
                <a:gd name="T3" fmla="*/ 66 h 725"/>
                <a:gd name="T4" fmla="*/ 848 w 1921"/>
                <a:gd name="T5" fmla="*/ 725 h 725"/>
                <a:gd name="T6" fmla="*/ 851 w 1921"/>
                <a:gd name="T7" fmla="*/ 725 h 725"/>
                <a:gd name="T8" fmla="*/ 1921 w 1921"/>
                <a:gd name="T9" fmla="*/ 658 h 725"/>
                <a:gd name="T10" fmla="*/ 1073 w 1921"/>
                <a:gd name="T11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725">
                  <a:moveTo>
                    <a:pt x="1073" y="0"/>
                  </a:moveTo>
                  <a:lnTo>
                    <a:pt x="0" y="66"/>
                  </a:lnTo>
                  <a:lnTo>
                    <a:pt x="848" y="725"/>
                  </a:lnTo>
                  <a:lnTo>
                    <a:pt x="851" y="725"/>
                  </a:lnTo>
                  <a:lnTo>
                    <a:pt x="1921" y="658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111" name="Freeform 72">
              <a:extLst>
                <a:ext uri="{FF2B5EF4-FFF2-40B4-BE49-F238E27FC236}">
                  <a16:creationId xmlns:a16="http://schemas.microsoft.com/office/drawing/2014/main" id="{9EF1C290-9B80-B544-B346-E5444744B486}"/>
                </a:ext>
              </a:extLst>
            </p:cNvPr>
            <p:cNvSpPr>
              <a:spLocks/>
            </p:cNvSpPr>
            <p:nvPr/>
          </p:nvSpPr>
          <p:spPr bwMode="gray">
            <a:xfrm>
              <a:off x="4925845" y="4357224"/>
              <a:ext cx="523854" cy="65986"/>
            </a:xfrm>
            <a:custGeom>
              <a:avLst/>
              <a:gdLst>
                <a:gd name="T0" fmla="*/ 1073 w 1073"/>
                <a:gd name="T1" fmla="*/ 0 h 161"/>
                <a:gd name="T2" fmla="*/ 1073 w 1073"/>
                <a:gd name="T3" fmla="*/ 0 h 161"/>
                <a:gd name="T4" fmla="*/ 3 w 1073"/>
                <a:gd name="T5" fmla="*/ 67 h 161"/>
                <a:gd name="T6" fmla="*/ 0 w 1073"/>
                <a:gd name="T7" fmla="*/ 67 h 161"/>
                <a:gd name="T8" fmla="*/ 0 w 1073"/>
                <a:gd name="T9" fmla="*/ 161 h 161"/>
                <a:gd name="T10" fmla="*/ 1073 w 1073"/>
                <a:gd name="T11" fmla="*/ 93 h 161"/>
                <a:gd name="T12" fmla="*/ 1073 w 107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3" h="161">
                  <a:moveTo>
                    <a:pt x="1073" y="0"/>
                  </a:moveTo>
                  <a:lnTo>
                    <a:pt x="1073" y="0"/>
                  </a:lnTo>
                  <a:lnTo>
                    <a:pt x="3" y="67"/>
                  </a:lnTo>
                  <a:lnTo>
                    <a:pt x="0" y="67"/>
                  </a:lnTo>
                  <a:lnTo>
                    <a:pt x="0" y="161"/>
                  </a:lnTo>
                  <a:lnTo>
                    <a:pt x="1073" y="93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112" name="Freeform 73">
              <a:extLst>
                <a:ext uri="{FF2B5EF4-FFF2-40B4-BE49-F238E27FC236}">
                  <a16:creationId xmlns:a16="http://schemas.microsoft.com/office/drawing/2014/main" id="{1813C2D3-7625-B340-BBBD-73BD5A6B4AF3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1839" y="4114591"/>
              <a:ext cx="414006" cy="308619"/>
            </a:xfrm>
            <a:custGeom>
              <a:avLst/>
              <a:gdLst>
                <a:gd name="T0" fmla="*/ 848 w 848"/>
                <a:gd name="T1" fmla="*/ 659 h 753"/>
                <a:gd name="T2" fmla="*/ 848 w 848"/>
                <a:gd name="T3" fmla="*/ 659 h 753"/>
                <a:gd name="T4" fmla="*/ 0 w 848"/>
                <a:gd name="T5" fmla="*/ 0 h 753"/>
                <a:gd name="T6" fmla="*/ 0 w 848"/>
                <a:gd name="T7" fmla="*/ 2 h 753"/>
                <a:gd name="T8" fmla="*/ 0 w 848"/>
                <a:gd name="T9" fmla="*/ 94 h 753"/>
                <a:gd name="T10" fmla="*/ 848 w 848"/>
                <a:gd name="T11" fmla="*/ 753 h 753"/>
                <a:gd name="T12" fmla="*/ 848 w 848"/>
                <a:gd name="T13" fmla="*/ 659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753">
                  <a:moveTo>
                    <a:pt x="848" y="659"/>
                  </a:moveTo>
                  <a:lnTo>
                    <a:pt x="848" y="659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4"/>
                  </a:lnTo>
                  <a:lnTo>
                    <a:pt x="848" y="753"/>
                  </a:lnTo>
                  <a:lnTo>
                    <a:pt x="848" y="6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113" name="Freeform 78">
              <a:extLst>
                <a:ext uri="{FF2B5EF4-FFF2-40B4-BE49-F238E27FC236}">
                  <a16:creationId xmlns:a16="http://schemas.microsoft.com/office/drawing/2014/main" id="{3769027C-0AB1-5749-A395-B8BFC690DB1D}"/>
                </a:ext>
              </a:extLst>
            </p:cNvPr>
            <p:cNvSpPr>
              <a:spLocks/>
            </p:cNvSpPr>
            <p:nvPr/>
          </p:nvSpPr>
          <p:spPr bwMode="gray">
            <a:xfrm>
              <a:off x="4925845" y="4283450"/>
              <a:ext cx="523854" cy="65986"/>
            </a:xfrm>
            <a:custGeom>
              <a:avLst/>
              <a:gdLst>
                <a:gd name="T0" fmla="*/ 1073 w 1073"/>
                <a:gd name="T1" fmla="*/ 0 h 161"/>
                <a:gd name="T2" fmla="*/ 1073 w 1073"/>
                <a:gd name="T3" fmla="*/ 0 h 161"/>
                <a:gd name="T4" fmla="*/ 3 w 1073"/>
                <a:gd name="T5" fmla="*/ 69 h 161"/>
                <a:gd name="T6" fmla="*/ 0 w 1073"/>
                <a:gd name="T7" fmla="*/ 69 h 161"/>
                <a:gd name="T8" fmla="*/ 0 w 1073"/>
                <a:gd name="T9" fmla="*/ 161 h 161"/>
                <a:gd name="T10" fmla="*/ 1073 w 1073"/>
                <a:gd name="T11" fmla="*/ 95 h 161"/>
                <a:gd name="T12" fmla="*/ 1073 w 107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3" h="161">
                  <a:moveTo>
                    <a:pt x="1073" y="0"/>
                  </a:moveTo>
                  <a:lnTo>
                    <a:pt x="1073" y="0"/>
                  </a:lnTo>
                  <a:lnTo>
                    <a:pt x="3" y="69"/>
                  </a:lnTo>
                  <a:lnTo>
                    <a:pt x="0" y="69"/>
                  </a:lnTo>
                  <a:lnTo>
                    <a:pt x="0" y="161"/>
                  </a:lnTo>
                  <a:lnTo>
                    <a:pt x="1073" y="9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114" name="Freeform 79">
              <a:extLst>
                <a:ext uri="{FF2B5EF4-FFF2-40B4-BE49-F238E27FC236}">
                  <a16:creationId xmlns:a16="http://schemas.microsoft.com/office/drawing/2014/main" id="{CCAEEBF9-21BE-9E43-A667-D8971799AFF7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1839" y="4042867"/>
              <a:ext cx="414006" cy="307799"/>
            </a:xfrm>
            <a:custGeom>
              <a:avLst/>
              <a:gdLst>
                <a:gd name="T0" fmla="*/ 848 w 848"/>
                <a:gd name="T1" fmla="*/ 659 h 751"/>
                <a:gd name="T2" fmla="*/ 848 w 848"/>
                <a:gd name="T3" fmla="*/ 656 h 751"/>
                <a:gd name="T4" fmla="*/ 0 w 848"/>
                <a:gd name="T5" fmla="*/ 0 h 751"/>
                <a:gd name="T6" fmla="*/ 0 w 848"/>
                <a:gd name="T7" fmla="*/ 0 h 751"/>
                <a:gd name="T8" fmla="*/ 0 w 848"/>
                <a:gd name="T9" fmla="*/ 94 h 751"/>
                <a:gd name="T10" fmla="*/ 848 w 848"/>
                <a:gd name="T11" fmla="*/ 751 h 751"/>
                <a:gd name="T12" fmla="*/ 848 w 848"/>
                <a:gd name="T13" fmla="*/ 659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751">
                  <a:moveTo>
                    <a:pt x="848" y="659"/>
                  </a:moveTo>
                  <a:lnTo>
                    <a:pt x="848" y="6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848" y="751"/>
                  </a:lnTo>
                  <a:lnTo>
                    <a:pt x="848" y="6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115" name="Freeform 74">
              <a:extLst>
                <a:ext uri="{FF2B5EF4-FFF2-40B4-BE49-F238E27FC236}">
                  <a16:creationId xmlns:a16="http://schemas.microsoft.com/office/drawing/2014/main" id="{183AC9BF-9C42-6349-8B8C-735AB161EB2A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0437" y="4015759"/>
              <a:ext cx="937860" cy="297142"/>
            </a:xfrm>
            <a:custGeom>
              <a:avLst/>
              <a:gdLst>
                <a:gd name="T0" fmla="*/ 1073 w 1921"/>
                <a:gd name="T1" fmla="*/ 0 h 725"/>
                <a:gd name="T2" fmla="*/ 0 w 1921"/>
                <a:gd name="T3" fmla="*/ 66 h 725"/>
                <a:gd name="T4" fmla="*/ 848 w 1921"/>
                <a:gd name="T5" fmla="*/ 722 h 725"/>
                <a:gd name="T6" fmla="*/ 851 w 1921"/>
                <a:gd name="T7" fmla="*/ 725 h 725"/>
                <a:gd name="T8" fmla="*/ 1921 w 1921"/>
                <a:gd name="T9" fmla="*/ 656 h 725"/>
                <a:gd name="T10" fmla="*/ 1073 w 1921"/>
                <a:gd name="T11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725">
                  <a:moveTo>
                    <a:pt x="1073" y="0"/>
                  </a:moveTo>
                  <a:lnTo>
                    <a:pt x="0" y="66"/>
                  </a:lnTo>
                  <a:lnTo>
                    <a:pt x="848" y="722"/>
                  </a:lnTo>
                  <a:lnTo>
                    <a:pt x="851" y="725"/>
                  </a:lnTo>
                  <a:lnTo>
                    <a:pt x="1921" y="65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</p:grpSp>
      <p:sp>
        <p:nvSpPr>
          <p:cNvPr id="80" name="Textfeld 17">
            <a:extLst>
              <a:ext uri="{FF2B5EF4-FFF2-40B4-BE49-F238E27FC236}">
                <a16:creationId xmlns:a16="http://schemas.microsoft.com/office/drawing/2014/main" id="{310C5DC6-F6A9-F149-8FD4-E7BB5F9FDA60}"/>
              </a:ext>
            </a:extLst>
          </p:cNvPr>
          <p:cNvSpPr txBox="1"/>
          <p:nvPr/>
        </p:nvSpPr>
        <p:spPr bwMode="gray">
          <a:xfrm>
            <a:off x="1210180" y="3386662"/>
            <a:ext cx="713530" cy="274370"/>
          </a:xfrm>
          <a:prstGeom prst="rect">
            <a:avLst/>
          </a:prstGeom>
          <a:noFill/>
          <a:scene3d>
            <a:camera prst="orthographicFront">
              <a:rot lat="420000" lon="20099991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rPr>
              <a:t>Farmer</a:t>
            </a:r>
          </a:p>
        </p:txBody>
      </p:sp>
      <p:sp>
        <p:nvSpPr>
          <p:cNvPr id="81" name="Textfeld 18">
            <a:extLst>
              <a:ext uri="{FF2B5EF4-FFF2-40B4-BE49-F238E27FC236}">
                <a16:creationId xmlns:a16="http://schemas.microsoft.com/office/drawing/2014/main" id="{2DFA8A79-BFD3-CD48-A088-C608EC07058E}"/>
              </a:ext>
            </a:extLst>
          </p:cNvPr>
          <p:cNvSpPr txBox="1"/>
          <p:nvPr/>
        </p:nvSpPr>
        <p:spPr bwMode="gray">
          <a:xfrm>
            <a:off x="2839667" y="3136196"/>
            <a:ext cx="805029" cy="453907"/>
          </a:xfrm>
          <a:prstGeom prst="rect">
            <a:avLst/>
          </a:prstGeom>
          <a:noFill/>
          <a:scene3d>
            <a:camera prst="orthographicFront">
              <a:rot lat="420000" lon="20099991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rPr>
              <a:t>Biomass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rPr>
              <a:t>Binding</a:t>
            </a:r>
          </a:p>
        </p:txBody>
      </p:sp>
      <p:sp>
        <p:nvSpPr>
          <p:cNvPr id="82" name="Textfeld 19">
            <a:extLst>
              <a:ext uri="{FF2B5EF4-FFF2-40B4-BE49-F238E27FC236}">
                <a16:creationId xmlns:a16="http://schemas.microsoft.com/office/drawing/2014/main" id="{B46AA423-898C-924D-8907-D4614FF1CC41}"/>
              </a:ext>
            </a:extLst>
          </p:cNvPr>
          <p:cNvSpPr txBox="1"/>
          <p:nvPr/>
        </p:nvSpPr>
        <p:spPr bwMode="gray">
          <a:xfrm>
            <a:off x="4506303" y="3539051"/>
            <a:ext cx="693203" cy="453907"/>
          </a:xfrm>
          <a:prstGeom prst="rect">
            <a:avLst/>
          </a:prstGeom>
          <a:noFill/>
          <a:scene3d>
            <a:camera prst="orthographicFront">
              <a:rot lat="420000" lon="20099991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rPr>
              <a:t>Create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rPr>
              <a:t>Tokens</a:t>
            </a:r>
          </a:p>
        </p:txBody>
      </p:sp>
      <p:sp>
        <p:nvSpPr>
          <p:cNvPr id="83" name="Textfeld 20">
            <a:extLst>
              <a:ext uri="{FF2B5EF4-FFF2-40B4-BE49-F238E27FC236}">
                <a16:creationId xmlns:a16="http://schemas.microsoft.com/office/drawing/2014/main" id="{952E3E81-C891-5546-B438-ED73E5B9DD09}"/>
              </a:ext>
            </a:extLst>
          </p:cNvPr>
          <p:cNvSpPr txBox="1"/>
          <p:nvPr/>
        </p:nvSpPr>
        <p:spPr bwMode="gray">
          <a:xfrm>
            <a:off x="8138360" y="3495640"/>
            <a:ext cx="621067" cy="274370"/>
          </a:xfrm>
          <a:prstGeom prst="rect">
            <a:avLst/>
          </a:prstGeom>
          <a:noFill/>
          <a:scene3d>
            <a:camera prst="orthographicFront">
              <a:rot lat="420000" lon="20099991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rPr>
              <a:t>Token</a:t>
            </a:r>
          </a:p>
        </p:txBody>
      </p:sp>
      <p:sp>
        <p:nvSpPr>
          <p:cNvPr id="84" name="Textfeld 21">
            <a:extLst>
              <a:ext uri="{FF2B5EF4-FFF2-40B4-BE49-F238E27FC236}">
                <a16:creationId xmlns:a16="http://schemas.microsoft.com/office/drawing/2014/main" id="{2249F587-2D0D-3649-9237-3D6085DACEAE}"/>
              </a:ext>
            </a:extLst>
          </p:cNvPr>
          <p:cNvSpPr txBox="1"/>
          <p:nvPr/>
        </p:nvSpPr>
        <p:spPr bwMode="gray">
          <a:xfrm>
            <a:off x="9520279" y="3374379"/>
            <a:ext cx="1014638" cy="274370"/>
          </a:xfrm>
          <a:prstGeom prst="rect">
            <a:avLst/>
          </a:prstGeom>
          <a:noFill/>
          <a:scene3d>
            <a:camera prst="orthographicFront">
              <a:rot lat="420000" lon="20099991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rPr>
              <a:t>Final Buyer</a:t>
            </a:r>
          </a:p>
        </p:txBody>
      </p:sp>
      <p:sp>
        <p:nvSpPr>
          <p:cNvPr id="85" name="Textfeld 22">
            <a:extLst>
              <a:ext uri="{FF2B5EF4-FFF2-40B4-BE49-F238E27FC236}">
                <a16:creationId xmlns:a16="http://schemas.microsoft.com/office/drawing/2014/main" id="{E9ABE052-3E4B-F84D-AD2A-26E9AEB1CD91}"/>
              </a:ext>
            </a:extLst>
          </p:cNvPr>
          <p:cNvSpPr txBox="1"/>
          <p:nvPr/>
        </p:nvSpPr>
        <p:spPr bwMode="gray">
          <a:xfrm>
            <a:off x="7637418" y="2906213"/>
            <a:ext cx="634726" cy="453907"/>
          </a:xfrm>
          <a:prstGeom prst="rect">
            <a:avLst/>
          </a:prstGeom>
          <a:noFill/>
          <a:scene3d>
            <a:camera prst="orthographicFront">
              <a:rot lat="420000" lon="20099991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rPr>
              <a:t>CO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rPr>
              <a:t>Credit</a:t>
            </a:r>
          </a:p>
        </p:txBody>
      </p:sp>
      <p:sp>
        <p:nvSpPr>
          <p:cNvPr id="86" name="Textfeld 23">
            <a:extLst>
              <a:ext uri="{FF2B5EF4-FFF2-40B4-BE49-F238E27FC236}">
                <a16:creationId xmlns:a16="http://schemas.microsoft.com/office/drawing/2014/main" id="{4BBBC353-DC06-E144-BC0C-8D3326447A6E}"/>
              </a:ext>
            </a:extLst>
          </p:cNvPr>
          <p:cNvSpPr txBox="1"/>
          <p:nvPr/>
        </p:nvSpPr>
        <p:spPr bwMode="gray">
          <a:xfrm>
            <a:off x="6009793" y="3300192"/>
            <a:ext cx="1338123" cy="453907"/>
          </a:xfrm>
          <a:prstGeom prst="rect">
            <a:avLst/>
          </a:prstGeom>
          <a:noFill/>
          <a:scene3d>
            <a:camera prst="orthographicFront">
              <a:rot lat="420000" lon="20099991" rev="0"/>
            </a:camera>
            <a:lightRig rig="threePt" dir="t"/>
          </a:scene3d>
        </p:spPr>
        <p:txBody>
          <a:bodyPr wrap="none" rtlCol="0">
            <a:spAutoFit/>
          </a:bodyPr>
          <a:lstStyle>
            <a:defPPr>
              <a:defRPr lang="de-DE"/>
            </a:defPPr>
            <a:lvl1pPr algn="ctr">
              <a:lnSpc>
                <a:spcPct val="80000"/>
              </a:lnSpc>
              <a:defRPr sz="1200" b="1"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rPr>
              <a:t>Receive</a:t>
            </a:r>
          </a:p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rPr>
              <a:t>Cash for Tokens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CF50F9-C799-7742-832D-59FADF2F8BCC}"/>
              </a:ext>
            </a:extLst>
          </p:cNvPr>
          <p:cNvGrpSpPr/>
          <p:nvPr/>
        </p:nvGrpSpPr>
        <p:grpSpPr>
          <a:xfrm>
            <a:off x="1767155" y="4929028"/>
            <a:ext cx="8630292" cy="441009"/>
            <a:chOff x="3905298" y="4824521"/>
            <a:chExt cx="4900481" cy="441009"/>
          </a:xfrm>
        </p:grpSpPr>
        <p:cxnSp>
          <p:nvCxnSpPr>
            <p:cNvPr id="103" name="Gerader Verbinder 8">
              <a:extLst>
                <a:ext uri="{FF2B5EF4-FFF2-40B4-BE49-F238E27FC236}">
                  <a16:creationId xmlns:a16="http://schemas.microsoft.com/office/drawing/2014/main" id="{BE43EC48-28D5-B04E-AD68-9C0B0CAD34AE}"/>
                </a:ext>
              </a:extLst>
            </p:cNvPr>
            <p:cNvCxnSpPr/>
            <p:nvPr/>
          </p:nvCxnSpPr>
          <p:spPr bwMode="gray">
            <a:xfrm flipH="1">
              <a:off x="3905298" y="5013770"/>
              <a:ext cx="4900481" cy="242455"/>
            </a:xfrm>
            <a:prstGeom prst="line">
              <a:avLst/>
            </a:prstGeom>
            <a:ln w="349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">
              <a:extLst>
                <a:ext uri="{FF2B5EF4-FFF2-40B4-BE49-F238E27FC236}">
                  <a16:creationId xmlns:a16="http://schemas.microsoft.com/office/drawing/2014/main" id="{0A153182-EA50-A347-882A-3924401F245F}"/>
                </a:ext>
              </a:extLst>
            </p:cNvPr>
            <p:cNvCxnSpPr/>
            <p:nvPr/>
          </p:nvCxnSpPr>
          <p:spPr bwMode="gray">
            <a:xfrm flipV="1">
              <a:off x="8801726" y="4824521"/>
              <a:ext cx="0" cy="199198"/>
            </a:xfrm>
            <a:prstGeom prst="line">
              <a:avLst/>
            </a:prstGeom>
            <a:ln w="349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r Verbinder 112">
              <a:extLst>
                <a:ext uri="{FF2B5EF4-FFF2-40B4-BE49-F238E27FC236}">
                  <a16:creationId xmlns:a16="http://schemas.microsoft.com/office/drawing/2014/main" id="{A14C6387-729D-4547-A1E0-FB1A0BC408E3}"/>
                </a:ext>
              </a:extLst>
            </p:cNvPr>
            <p:cNvCxnSpPr/>
            <p:nvPr/>
          </p:nvCxnSpPr>
          <p:spPr bwMode="gray">
            <a:xfrm flipV="1">
              <a:off x="3920796" y="4992715"/>
              <a:ext cx="0" cy="272815"/>
            </a:xfrm>
            <a:prstGeom prst="line">
              <a:avLst/>
            </a:prstGeom>
            <a:ln w="34925">
              <a:solidFill>
                <a:schemeClr val="bg1">
                  <a:lumMod val="75000"/>
                </a:schemeClr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Rectangle 6">
            <a:extLst>
              <a:ext uri="{FF2B5EF4-FFF2-40B4-BE49-F238E27FC236}">
                <a16:creationId xmlns:a16="http://schemas.microsoft.com/office/drawing/2014/main" id="{997782CA-193D-9846-9993-7C8BFCA64CF5}"/>
              </a:ext>
            </a:extLst>
          </p:cNvPr>
          <p:cNvSpPr/>
          <p:nvPr/>
        </p:nvSpPr>
        <p:spPr>
          <a:xfrm>
            <a:off x="1243801" y="1499204"/>
            <a:ext cx="2044750" cy="36912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Condensed Light"/>
              </a:rPr>
              <a:t>Farmers</a:t>
            </a:r>
          </a:p>
        </p:txBody>
      </p:sp>
      <p:sp>
        <p:nvSpPr>
          <p:cNvPr id="203" name="Rectangle 6">
            <a:extLst>
              <a:ext uri="{FF2B5EF4-FFF2-40B4-BE49-F238E27FC236}">
                <a16:creationId xmlns:a16="http://schemas.microsoft.com/office/drawing/2014/main" id="{F0FE2BB4-7952-DE42-8E06-81F103ABA9EE}"/>
              </a:ext>
            </a:extLst>
          </p:cNvPr>
          <p:cNvSpPr/>
          <p:nvPr/>
        </p:nvSpPr>
        <p:spPr>
          <a:xfrm>
            <a:off x="5281151" y="1499204"/>
            <a:ext cx="2044750" cy="369128"/>
          </a:xfrm>
          <a:prstGeom prst="roundRect">
            <a:avLst>
              <a:gd name="adj" fmla="val 50000"/>
            </a:avLst>
          </a:prstGeom>
          <a:solidFill>
            <a:srgbClr val="61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Condensed Light"/>
              </a:rPr>
              <a:t>GreenEmissions</a:t>
            </a:r>
          </a:p>
        </p:txBody>
      </p:sp>
      <p:sp>
        <p:nvSpPr>
          <p:cNvPr id="204" name="Rectangle 6">
            <a:extLst>
              <a:ext uri="{FF2B5EF4-FFF2-40B4-BE49-F238E27FC236}">
                <a16:creationId xmlns:a16="http://schemas.microsoft.com/office/drawing/2014/main" id="{DF65ADA6-2B31-F345-B00B-CE056C6D6A13}"/>
              </a:ext>
            </a:extLst>
          </p:cNvPr>
          <p:cNvSpPr/>
          <p:nvPr/>
        </p:nvSpPr>
        <p:spPr>
          <a:xfrm>
            <a:off x="9085676" y="1499204"/>
            <a:ext cx="2044749" cy="36912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Condensed Light"/>
              </a:rPr>
              <a:t>Buyer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AF08E6-4E44-4347-8746-865BD4CED70B}"/>
              </a:ext>
            </a:extLst>
          </p:cNvPr>
          <p:cNvGrpSpPr/>
          <p:nvPr/>
        </p:nvGrpSpPr>
        <p:grpSpPr>
          <a:xfrm>
            <a:off x="1229248" y="3787481"/>
            <a:ext cx="936883" cy="1012354"/>
            <a:chOff x="1229248" y="3692891"/>
            <a:chExt cx="936883" cy="1012354"/>
          </a:xfrm>
        </p:grpSpPr>
        <p:sp>
          <p:nvSpPr>
            <p:cNvPr id="198" name="Freeform 79">
              <a:extLst>
                <a:ext uri="{FF2B5EF4-FFF2-40B4-BE49-F238E27FC236}">
                  <a16:creationId xmlns:a16="http://schemas.microsoft.com/office/drawing/2014/main" id="{D47335A4-A6AD-204C-BC91-3F28F362367F}"/>
                </a:ext>
              </a:extLst>
            </p:cNvPr>
            <p:cNvSpPr>
              <a:spLocks/>
            </p:cNvSpPr>
            <p:nvPr/>
          </p:nvSpPr>
          <p:spPr bwMode="gray">
            <a:xfrm>
              <a:off x="1229248" y="4397446"/>
              <a:ext cx="414006" cy="307799"/>
            </a:xfrm>
            <a:custGeom>
              <a:avLst/>
              <a:gdLst>
                <a:gd name="T0" fmla="*/ 848 w 848"/>
                <a:gd name="T1" fmla="*/ 659 h 751"/>
                <a:gd name="T2" fmla="*/ 848 w 848"/>
                <a:gd name="T3" fmla="*/ 656 h 751"/>
                <a:gd name="T4" fmla="*/ 0 w 848"/>
                <a:gd name="T5" fmla="*/ 0 h 751"/>
                <a:gd name="T6" fmla="*/ 0 w 848"/>
                <a:gd name="T7" fmla="*/ 0 h 751"/>
                <a:gd name="T8" fmla="*/ 0 w 848"/>
                <a:gd name="T9" fmla="*/ 94 h 751"/>
                <a:gd name="T10" fmla="*/ 848 w 848"/>
                <a:gd name="T11" fmla="*/ 751 h 751"/>
                <a:gd name="T12" fmla="*/ 848 w 848"/>
                <a:gd name="T13" fmla="*/ 659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751">
                  <a:moveTo>
                    <a:pt x="848" y="659"/>
                  </a:moveTo>
                  <a:lnTo>
                    <a:pt x="848" y="6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848" y="751"/>
                  </a:lnTo>
                  <a:lnTo>
                    <a:pt x="848" y="65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190" name="Freeform 7">
              <a:extLst>
                <a:ext uri="{FF2B5EF4-FFF2-40B4-BE49-F238E27FC236}">
                  <a16:creationId xmlns:a16="http://schemas.microsoft.com/office/drawing/2014/main" id="{61807E33-1CC0-9047-A50F-FB417E02AF64}"/>
                </a:ext>
              </a:extLst>
            </p:cNvPr>
            <p:cNvSpPr>
              <a:spLocks/>
            </p:cNvSpPr>
            <p:nvPr/>
          </p:nvSpPr>
          <p:spPr bwMode="gray">
            <a:xfrm>
              <a:off x="1229896" y="3692891"/>
              <a:ext cx="936235" cy="297143"/>
            </a:xfrm>
            <a:custGeom>
              <a:avLst/>
              <a:gdLst>
                <a:gd name="T0" fmla="*/ 1073 w 1921"/>
                <a:gd name="T1" fmla="*/ 0 h 725"/>
                <a:gd name="T2" fmla="*/ 0 w 1921"/>
                <a:gd name="T3" fmla="*/ 66 h 725"/>
                <a:gd name="T4" fmla="*/ 848 w 1921"/>
                <a:gd name="T5" fmla="*/ 722 h 725"/>
                <a:gd name="T6" fmla="*/ 851 w 1921"/>
                <a:gd name="T7" fmla="*/ 725 h 725"/>
                <a:gd name="T8" fmla="*/ 1921 w 1921"/>
                <a:gd name="T9" fmla="*/ 656 h 725"/>
                <a:gd name="T10" fmla="*/ 1073 w 1921"/>
                <a:gd name="T11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725">
                  <a:moveTo>
                    <a:pt x="1073" y="0"/>
                  </a:moveTo>
                  <a:lnTo>
                    <a:pt x="0" y="66"/>
                  </a:lnTo>
                  <a:lnTo>
                    <a:pt x="848" y="722"/>
                  </a:lnTo>
                  <a:lnTo>
                    <a:pt x="851" y="725"/>
                  </a:lnTo>
                  <a:lnTo>
                    <a:pt x="1921" y="65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191" name="Freeform 8">
              <a:extLst>
                <a:ext uri="{FF2B5EF4-FFF2-40B4-BE49-F238E27FC236}">
                  <a16:creationId xmlns:a16="http://schemas.microsoft.com/office/drawing/2014/main" id="{FF90C55D-E2D4-6D41-B7A9-3486F9C5DC4E}"/>
                </a:ext>
              </a:extLst>
            </p:cNvPr>
            <p:cNvSpPr>
              <a:spLocks/>
            </p:cNvSpPr>
            <p:nvPr/>
          </p:nvSpPr>
          <p:spPr bwMode="gray">
            <a:xfrm>
              <a:off x="1235469" y="3716194"/>
              <a:ext cx="413289" cy="956184"/>
            </a:xfrm>
            <a:custGeom>
              <a:avLst/>
              <a:gdLst>
                <a:gd name="T0" fmla="*/ 0 w 848"/>
                <a:gd name="T1" fmla="*/ 0 h 2333"/>
                <a:gd name="T2" fmla="*/ 0 w 848"/>
                <a:gd name="T3" fmla="*/ 0 h 2333"/>
                <a:gd name="T4" fmla="*/ 0 w 848"/>
                <a:gd name="T5" fmla="*/ 711 h 2333"/>
                <a:gd name="T6" fmla="*/ 0 w 848"/>
                <a:gd name="T7" fmla="*/ 1674 h 2333"/>
                <a:gd name="T8" fmla="*/ 0 w 848"/>
                <a:gd name="T9" fmla="*/ 1674 h 2333"/>
                <a:gd name="T10" fmla="*/ 848 w 848"/>
                <a:gd name="T11" fmla="*/ 2333 h 2333"/>
                <a:gd name="T12" fmla="*/ 848 w 848"/>
                <a:gd name="T13" fmla="*/ 2333 h 2333"/>
                <a:gd name="T14" fmla="*/ 848 w 848"/>
                <a:gd name="T15" fmla="*/ 1622 h 2333"/>
                <a:gd name="T16" fmla="*/ 848 w 848"/>
                <a:gd name="T17" fmla="*/ 659 h 2333"/>
                <a:gd name="T18" fmla="*/ 848 w 848"/>
                <a:gd name="T19" fmla="*/ 656 h 2333"/>
                <a:gd name="T20" fmla="*/ 0 w 848"/>
                <a:gd name="T21" fmla="*/ 0 h 2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2333">
                  <a:moveTo>
                    <a:pt x="0" y="0"/>
                  </a:moveTo>
                  <a:lnTo>
                    <a:pt x="0" y="0"/>
                  </a:lnTo>
                  <a:lnTo>
                    <a:pt x="0" y="711"/>
                  </a:lnTo>
                  <a:lnTo>
                    <a:pt x="0" y="1674"/>
                  </a:lnTo>
                  <a:lnTo>
                    <a:pt x="0" y="1674"/>
                  </a:lnTo>
                  <a:lnTo>
                    <a:pt x="848" y="2333"/>
                  </a:lnTo>
                  <a:lnTo>
                    <a:pt x="848" y="2333"/>
                  </a:lnTo>
                  <a:lnTo>
                    <a:pt x="848" y="1622"/>
                  </a:lnTo>
                  <a:lnTo>
                    <a:pt x="848" y="659"/>
                  </a:lnTo>
                  <a:lnTo>
                    <a:pt x="848" y="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192" name="Freeform 13">
              <a:extLst>
                <a:ext uri="{FF2B5EF4-FFF2-40B4-BE49-F238E27FC236}">
                  <a16:creationId xmlns:a16="http://schemas.microsoft.com/office/drawing/2014/main" id="{E6450DE4-D18F-E646-A236-6643C2323B20}"/>
                </a:ext>
              </a:extLst>
            </p:cNvPr>
            <p:cNvSpPr>
              <a:spLocks/>
            </p:cNvSpPr>
            <p:nvPr/>
          </p:nvSpPr>
          <p:spPr bwMode="gray">
            <a:xfrm>
              <a:off x="1643184" y="3958007"/>
              <a:ext cx="522947" cy="714371"/>
            </a:xfrm>
            <a:custGeom>
              <a:avLst/>
              <a:gdLst>
                <a:gd name="T0" fmla="*/ 1073 w 1073"/>
                <a:gd name="T1" fmla="*/ 0 h 1743"/>
                <a:gd name="T2" fmla="*/ 3 w 1073"/>
                <a:gd name="T3" fmla="*/ 69 h 1743"/>
                <a:gd name="T4" fmla="*/ 0 w 1073"/>
                <a:gd name="T5" fmla="*/ 69 h 1743"/>
                <a:gd name="T6" fmla="*/ 0 w 1073"/>
                <a:gd name="T7" fmla="*/ 1032 h 1743"/>
                <a:gd name="T8" fmla="*/ 0 w 1073"/>
                <a:gd name="T9" fmla="*/ 1743 h 1743"/>
                <a:gd name="T10" fmla="*/ 1073 w 1073"/>
                <a:gd name="T11" fmla="*/ 1675 h 1743"/>
                <a:gd name="T12" fmla="*/ 1073 w 1073"/>
                <a:gd name="T13" fmla="*/ 964 h 1743"/>
                <a:gd name="T14" fmla="*/ 1073 w 1073"/>
                <a:gd name="T15" fmla="*/ 898 h 1743"/>
                <a:gd name="T16" fmla="*/ 1073 w 1073"/>
                <a:gd name="T17" fmla="*/ 0 h 1743"/>
                <a:gd name="T18" fmla="*/ 1073 w 1073"/>
                <a:gd name="T19" fmla="*/ 0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3" h="1743">
                  <a:moveTo>
                    <a:pt x="1073" y="0"/>
                  </a:moveTo>
                  <a:lnTo>
                    <a:pt x="3" y="69"/>
                  </a:lnTo>
                  <a:lnTo>
                    <a:pt x="0" y="69"/>
                  </a:lnTo>
                  <a:lnTo>
                    <a:pt x="0" y="1032"/>
                  </a:lnTo>
                  <a:lnTo>
                    <a:pt x="0" y="1743"/>
                  </a:lnTo>
                  <a:lnTo>
                    <a:pt x="1073" y="1675"/>
                  </a:lnTo>
                  <a:lnTo>
                    <a:pt x="1073" y="964"/>
                  </a:lnTo>
                  <a:lnTo>
                    <a:pt x="1073" y="898"/>
                  </a:lnTo>
                  <a:lnTo>
                    <a:pt x="1073" y="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136B4A5-FC66-4846-952C-95130668F17A}"/>
              </a:ext>
            </a:extLst>
          </p:cNvPr>
          <p:cNvGrpSpPr/>
          <p:nvPr/>
        </p:nvGrpSpPr>
        <p:grpSpPr>
          <a:xfrm>
            <a:off x="8161427" y="3909073"/>
            <a:ext cx="939262" cy="479175"/>
            <a:chOff x="4510437" y="4015759"/>
            <a:chExt cx="939262" cy="479175"/>
          </a:xfrm>
        </p:grpSpPr>
        <p:sp>
          <p:nvSpPr>
            <p:cNvPr id="96" name="Freeform 62">
              <a:extLst>
                <a:ext uri="{FF2B5EF4-FFF2-40B4-BE49-F238E27FC236}">
                  <a16:creationId xmlns:a16="http://schemas.microsoft.com/office/drawing/2014/main" id="{3EA457EB-3561-4183-A66E-AD912F8FB46E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1839" y="4158855"/>
              <a:ext cx="937860" cy="297142"/>
            </a:xfrm>
            <a:custGeom>
              <a:avLst/>
              <a:gdLst>
                <a:gd name="T0" fmla="*/ 1073 w 1921"/>
                <a:gd name="T1" fmla="*/ 0 h 725"/>
                <a:gd name="T2" fmla="*/ 0 w 1921"/>
                <a:gd name="T3" fmla="*/ 69 h 725"/>
                <a:gd name="T4" fmla="*/ 848 w 1921"/>
                <a:gd name="T5" fmla="*/ 725 h 725"/>
                <a:gd name="T6" fmla="*/ 851 w 1921"/>
                <a:gd name="T7" fmla="*/ 725 h 725"/>
                <a:gd name="T8" fmla="*/ 1921 w 1921"/>
                <a:gd name="T9" fmla="*/ 659 h 725"/>
                <a:gd name="T10" fmla="*/ 1073 w 1921"/>
                <a:gd name="T11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725">
                  <a:moveTo>
                    <a:pt x="1073" y="0"/>
                  </a:moveTo>
                  <a:lnTo>
                    <a:pt x="0" y="69"/>
                  </a:lnTo>
                  <a:lnTo>
                    <a:pt x="848" y="725"/>
                  </a:lnTo>
                  <a:lnTo>
                    <a:pt x="851" y="725"/>
                  </a:lnTo>
                  <a:lnTo>
                    <a:pt x="1921" y="6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97" name="Freeform 66">
              <a:extLst>
                <a:ext uri="{FF2B5EF4-FFF2-40B4-BE49-F238E27FC236}">
                  <a16:creationId xmlns:a16="http://schemas.microsoft.com/office/drawing/2014/main" id="{EF74ECDA-0415-45A4-BD8E-CE56AF54F526}"/>
                </a:ext>
              </a:extLst>
            </p:cNvPr>
            <p:cNvSpPr>
              <a:spLocks/>
            </p:cNvSpPr>
            <p:nvPr/>
          </p:nvSpPr>
          <p:spPr bwMode="gray">
            <a:xfrm>
              <a:off x="4925845" y="4428948"/>
              <a:ext cx="523854" cy="65986"/>
            </a:xfrm>
            <a:custGeom>
              <a:avLst/>
              <a:gdLst>
                <a:gd name="T0" fmla="*/ 1073 w 1073"/>
                <a:gd name="T1" fmla="*/ 0 h 161"/>
                <a:gd name="T2" fmla="*/ 1073 w 1073"/>
                <a:gd name="T3" fmla="*/ 0 h 161"/>
                <a:gd name="T4" fmla="*/ 3 w 1073"/>
                <a:gd name="T5" fmla="*/ 66 h 161"/>
                <a:gd name="T6" fmla="*/ 0 w 1073"/>
                <a:gd name="T7" fmla="*/ 66 h 161"/>
                <a:gd name="T8" fmla="*/ 0 w 1073"/>
                <a:gd name="T9" fmla="*/ 161 h 161"/>
                <a:gd name="T10" fmla="*/ 1073 w 1073"/>
                <a:gd name="T11" fmla="*/ 95 h 161"/>
                <a:gd name="T12" fmla="*/ 1073 w 107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3" h="161">
                  <a:moveTo>
                    <a:pt x="1073" y="0"/>
                  </a:moveTo>
                  <a:lnTo>
                    <a:pt x="1073" y="0"/>
                  </a:lnTo>
                  <a:lnTo>
                    <a:pt x="3" y="66"/>
                  </a:lnTo>
                  <a:lnTo>
                    <a:pt x="0" y="66"/>
                  </a:lnTo>
                  <a:lnTo>
                    <a:pt x="0" y="161"/>
                  </a:lnTo>
                  <a:lnTo>
                    <a:pt x="1073" y="9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98" name="Freeform 67">
              <a:extLst>
                <a:ext uri="{FF2B5EF4-FFF2-40B4-BE49-F238E27FC236}">
                  <a16:creationId xmlns:a16="http://schemas.microsoft.com/office/drawing/2014/main" id="{8C52A12B-F787-4F2D-8343-ECDA3BABAC36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1839" y="4187135"/>
              <a:ext cx="414006" cy="307799"/>
            </a:xfrm>
            <a:custGeom>
              <a:avLst/>
              <a:gdLst>
                <a:gd name="T0" fmla="*/ 848 w 848"/>
                <a:gd name="T1" fmla="*/ 656 h 751"/>
                <a:gd name="T2" fmla="*/ 848 w 848"/>
                <a:gd name="T3" fmla="*/ 656 h 751"/>
                <a:gd name="T4" fmla="*/ 0 w 848"/>
                <a:gd name="T5" fmla="*/ 0 h 751"/>
                <a:gd name="T6" fmla="*/ 0 w 848"/>
                <a:gd name="T7" fmla="*/ 0 h 751"/>
                <a:gd name="T8" fmla="*/ 0 w 848"/>
                <a:gd name="T9" fmla="*/ 92 h 751"/>
                <a:gd name="T10" fmla="*/ 848 w 848"/>
                <a:gd name="T11" fmla="*/ 751 h 751"/>
                <a:gd name="T12" fmla="*/ 848 w 848"/>
                <a:gd name="T13" fmla="*/ 65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751">
                  <a:moveTo>
                    <a:pt x="848" y="656"/>
                  </a:moveTo>
                  <a:lnTo>
                    <a:pt x="848" y="6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848" y="751"/>
                  </a:lnTo>
                  <a:lnTo>
                    <a:pt x="848" y="6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132" name="Freeform 68">
              <a:extLst>
                <a:ext uri="{FF2B5EF4-FFF2-40B4-BE49-F238E27FC236}">
                  <a16:creationId xmlns:a16="http://schemas.microsoft.com/office/drawing/2014/main" id="{CBA6BBB5-5059-4D83-9CD9-EEE8420038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1839" y="4087542"/>
              <a:ext cx="937860" cy="297142"/>
            </a:xfrm>
            <a:custGeom>
              <a:avLst/>
              <a:gdLst>
                <a:gd name="T0" fmla="*/ 1073 w 1921"/>
                <a:gd name="T1" fmla="*/ 0 h 725"/>
                <a:gd name="T2" fmla="*/ 0 w 1921"/>
                <a:gd name="T3" fmla="*/ 66 h 725"/>
                <a:gd name="T4" fmla="*/ 848 w 1921"/>
                <a:gd name="T5" fmla="*/ 725 h 725"/>
                <a:gd name="T6" fmla="*/ 851 w 1921"/>
                <a:gd name="T7" fmla="*/ 725 h 725"/>
                <a:gd name="T8" fmla="*/ 1921 w 1921"/>
                <a:gd name="T9" fmla="*/ 658 h 725"/>
                <a:gd name="T10" fmla="*/ 1073 w 1921"/>
                <a:gd name="T11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725">
                  <a:moveTo>
                    <a:pt x="1073" y="0"/>
                  </a:moveTo>
                  <a:lnTo>
                    <a:pt x="0" y="66"/>
                  </a:lnTo>
                  <a:lnTo>
                    <a:pt x="848" y="725"/>
                  </a:lnTo>
                  <a:lnTo>
                    <a:pt x="851" y="725"/>
                  </a:lnTo>
                  <a:lnTo>
                    <a:pt x="1921" y="658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133" name="Freeform 72">
              <a:extLst>
                <a:ext uri="{FF2B5EF4-FFF2-40B4-BE49-F238E27FC236}">
                  <a16:creationId xmlns:a16="http://schemas.microsoft.com/office/drawing/2014/main" id="{704B6F41-F721-470F-B858-6EEAC7581DF5}"/>
                </a:ext>
              </a:extLst>
            </p:cNvPr>
            <p:cNvSpPr>
              <a:spLocks/>
            </p:cNvSpPr>
            <p:nvPr/>
          </p:nvSpPr>
          <p:spPr bwMode="gray">
            <a:xfrm>
              <a:off x="4925845" y="4357224"/>
              <a:ext cx="523854" cy="65986"/>
            </a:xfrm>
            <a:custGeom>
              <a:avLst/>
              <a:gdLst>
                <a:gd name="T0" fmla="*/ 1073 w 1073"/>
                <a:gd name="T1" fmla="*/ 0 h 161"/>
                <a:gd name="T2" fmla="*/ 1073 w 1073"/>
                <a:gd name="T3" fmla="*/ 0 h 161"/>
                <a:gd name="T4" fmla="*/ 3 w 1073"/>
                <a:gd name="T5" fmla="*/ 67 h 161"/>
                <a:gd name="T6" fmla="*/ 0 w 1073"/>
                <a:gd name="T7" fmla="*/ 67 h 161"/>
                <a:gd name="T8" fmla="*/ 0 w 1073"/>
                <a:gd name="T9" fmla="*/ 161 h 161"/>
                <a:gd name="T10" fmla="*/ 1073 w 1073"/>
                <a:gd name="T11" fmla="*/ 93 h 161"/>
                <a:gd name="T12" fmla="*/ 1073 w 107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3" h="161">
                  <a:moveTo>
                    <a:pt x="1073" y="0"/>
                  </a:moveTo>
                  <a:lnTo>
                    <a:pt x="1073" y="0"/>
                  </a:lnTo>
                  <a:lnTo>
                    <a:pt x="3" y="67"/>
                  </a:lnTo>
                  <a:lnTo>
                    <a:pt x="0" y="67"/>
                  </a:lnTo>
                  <a:lnTo>
                    <a:pt x="0" y="161"/>
                  </a:lnTo>
                  <a:lnTo>
                    <a:pt x="1073" y="93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134" name="Freeform 73">
              <a:extLst>
                <a:ext uri="{FF2B5EF4-FFF2-40B4-BE49-F238E27FC236}">
                  <a16:creationId xmlns:a16="http://schemas.microsoft.com/office/drawing/2014/main" id="{44181F44-6873-4A64-999D-C286096145CF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1839" y="4114591"/>
              <a:ext cx="414006" cy="308619"/>
            </a:xfrm>
            <a:custGeom>
              <a:avLst/>
              <a:gdLst>
                <a:gd name="T0" fmla="*/ 848 w 848"/>
                <a:gd name="T1" fmla="*/ 659 h 753"/>
                <a:gd name="T2" fmla="*/ 848 w 848"/>
                <a:gd name="T3" fmla="*/ 659 h 753"/>
                <a:gd name="T4" fmla="*/ 0 w 848"/>
                <a:gd name="T5" fmla="*/ 0 h 753"/>
                <a:gd name="T6" fmla="*/ 0 w 848"/>
                <a:gd name="T7" fmla="*/ 2 h 753"/>
                <a:gd name="T8" fmla="*/ 0 w 848"/>
                <a:gd name="T9" fmla="*/ 94 h 753"/>
                <a:gd name="T10" fmla="*/ 848 w 848"/>
                <a:gd name="T11" fmla="*/ 753 h 753"/>
                <a:gd name="T12" fmla="*/ 848 w 848"/>
                <a:gd name="T13" fmla="*/ 659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753">
                  <a:moveTo>
                    <a:pt x="848" y="659"/>
                  </a:moveTo>
                  <a:lnTo>
                    <a:pt x="848" y="659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4"/>
                  </a:lnTo>
                  <a:lnTo>
                    <a:pt x="848" y="753"/>
                  </a:lnTo>
                  <a:lnTo>
                    <a:pt x="848" y="6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135" name="Freeform 78">
              <a:extLst>
                <a:ext uri="{FF2B5EF4-FFF2-40B4-BE49-F238E27FC236}">
                  <a16:creationId xmlns:a16="http://schemas.microsoft.com/office/drawing/2014/main" id="{FF4F9B6C-F83D-420D-BE61-B8A90B42A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4925845" y="4283450"/>
              <a:ext cx="523854" cy="65986"/>
            </a:xfrm>
            <a:custGeom>
              <a:avLst/>
              <a:gdLst>
                <a:gd name="T0" fmla="*/ 1073 w 1073"/>
                <a:gd name="T1" fmla="*/ 0 h 161"/>
                <a:gd name="T2" fmla="*/ 1073 w 1073"/>
                <a:gd name="T3" fmla="*/ 0 h 161"/>
                <a:gd name="T4" fmla="*/ 3 w 1073"/>
                <a:gd name="T5" fmla="*/ 69 h 161"/>
                <a:gd name="T6" fmla="*/ 0 w 1073"/>
                <a:gd name="T7" fmla="*/ 69 h 161"/>
                <a:gd name="T8" fmla="*/ 0 w 1073"/>
                <a:gd name="T9" fmla="*/ 161 h 161"/>
                <a:gd name="T10" fmla="*/ 1073 w 1073"/>
                <a:gd name="T11" fmla="*/ 95 h 161"/>
                <a:gd name="T12" fmla="*/ 1073 w 107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3" h="161">
                  <a:moveTo>
                    <a:pt x="1073" y="0"/>
                  </a:moveTo>
                  <a:lnTo>
                    <a:pt x="1073" y="0"/>
                  </a:lnTo>
                  <a:lnTo>
                    <a:pt x="3" y="69"/>
                  </a:lnTo>
                  <a:lnTo>
                    <a:pt x="0" y="69"/>
                  </a:lnTo>
                  <a:lnTo>
                    <a:pt x="0" y="161"/>
                  </a:lnTo>
                  <a:lnTo>
                    <a:pt x="1073" y="9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136" name="Freeform 79">
              <a:extLst>
                <a:ext uri="{FF2B5EF4-FFF2-40B4-BE49-F238E27FC236}">
                  <a16:creationId xmlns:a16="http://schemas.microsoft.com/office/drawing/2014/main" id="{DB9C892E-DE34-42FB-9CD8-70810743CCF9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1839" y="4042867"/>
              <a:ext cx="414006" cy="307799"/>
            </a:xfrm>
            <a:custGeom>
              <a:avLst/>
              <a:gdLst>
                <a:gd name="T0" fmla="*/ 848 w 848"/>
                <a:gd name="T1" fmla="*/ 659 h 751"/>
                <a:gd name="T2" fmla="*/ 848 w 848"/>
                <a:gd name="T3" fmla="*/ 656 h 751"/>
                <a:gd name="T4" fmla="*/ 0 w 848"/>
                <a:gd name="T5" fmla="*/ 0 h 751"/>
                <a:gd name="T6" fmla="*/ 0 w 848"/>
                <a:gd name="T7" fmla="*/ 0 h 751"/>
                <a:gd name="T8" fmla="*/ 0 w 848"/>
                <a:gd name="T9" fmla="*/ 94 h 751"/>
                <a:gd name="T10" fmla="*/ 848 w 848"/>
                <a:gd name="T11" fmla="*/ 751 h 751"/>
                <a:gd name="T12" fmla="*/ 848 w 848"/>
                <a:gd name="T13" fmla="*/ 659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751">
                  <a:moveTo>
                    <a:pt x="848" y="659"/>
                  </a:moveTo>
                  <a:lnTo>
                    <a:pt x="848" y="6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848" y="751"/>
                  </a:lnTo>
                  <a:lnTo>
                    <a:pt x="848" y="6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137" name="Freeform 74">
              <a:extLst>
                <a:ext uri="{FF2B5EF4-FFF2-40B4-BE49-F238E27FC236}">
                  <a16:creationId xmlns:a16="http://schemas.microsoft.com/office/drawing/2014/main" id="{0C0B8892-BA51-452C-8B45-062639F00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0437" y="4015759"/>
              <a:ext cx="937860" cy="297142"/>
            </a:xfrm>
            <a:custGeom>
              <a:avLst/>
              <a:gdLst>
                <a:gd name="T0" fmla="*/ 1073 w 1921"/>
                <a:gd name="T1" fmla="*/ 0 h 725"/>
                <a:gd name="T2" fmla="*/ 0 w 1921"/>
                <a:gd name="T3" fmla="*/ 66 h 725"/>
                <a:gd name="T4" fmla="*/ 848 w 1921"/>
                <a:gd name="T5" fmla="*/ 722 h 725"/>
                <a:gd name="T6" fmla="*/ 851 w 1921"/>
                <a:gd name="T7" fmla="*/ 725 h 725"/>
                <a:gd name="T8" fmla="*/ 1921 w 1921"/>
                <a:gd name="T9" fmla="*/ 656 h 725"/>
                <a:gd name="T10" fmla="*/ 1073 w 1921"/>
                <a:gd name="T11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725">
                  <a:moveTo>
                    <a:pt x="1073" y="0"/>
                  </a:moveTo>
                  <a:lnTo>
                    <a:pt x="0" y="66"/>
                  </a:lnTo>
                  <a:lnTo>
                    <a:pt x="848" y="722"/>
                  </a:lnTo>
                  <a:lnTo>
                    <a:pt x="851" y="725"/>
                  </a:lnTo>
                  <a:lnTo>
                    <a:pt x="1921" y="65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DCCC7A12-153D-45A9-87A2-6550554ACB96}"/>
              </a:ext>
            </a:extLst>
          </p:cNvPr>
          <p:cNvGrpSpPr/>
          <p:nvPr/>
        </p:nvGrpSpPr>
        <p:grpSpPr>
          <a:xfrm>
            <a:off x="2839691" y="3695607"/>
            <a:ext cx="939262" cy="982473"/>
            <a:chOff x="2839691" y="3601017"/>
            <a:chExt cx="939262" cy="982473"/>
          </a:xfrm>
        </p:grpSpPr>
        <p:sp>
          <p:nvSpPr>
            <p:cNvPr id="170" name="Freeform 20">
              <a:extLst>
                <a:ext uri="{FF2B5EF4-FFF2-40B4-BE49-F238E27FC236}">
                  <a16:creationId xmlns:a16="http://schemas.microsoft.com/office/drawing/2014/main" id="{D620AFA7-F210-41CD-A37B-2E13A614D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1093" y="4248641"/>
              <a:ext cx="937860" cy="297143"/>
            </a:xfrm>
            <a:custGeom>
              <a:avLst/>
              <a:gdLst>
                <a:gd name="T0" fmla="*/ 1073 w 1921"/>
                <a:gd name="T1" fmla="*/ 0 h 725"/>
                <a:gd name="T2" fmla="*/ 0 w 1921"/>
                <a:gd name="T3" fmla="*/ 66 h 725"/>
                <a:gd name="T4" fmla="*/ 848 w 1921"/>
                <a:gd name="T5" fmla="*/ 722 h 725"/>
                <a:gd name="T6" fmla="*/ 851 w 1921"/>
                <a:gd name="T7" fmla="*/ 725 h 725"/>
                <a:gd name="T8" fmla="*/ 1921 w 1921"/>
                <a:gd name="T9" fmla="*/ 656 h 725"/>
                <a:gd name="T10" fmla="*/ 1073 w 1921"/>
                <a:gd name="T11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725">
                  <a:moveTo>
                    <a:pt x="1073" y="0"/>
                  </a:moveTo>
                  <a:lnTo>
                    <a:pt x="0" y="66"/>
                  </a:lnTo>
                  <a:lnTo>
                    <a:pt x="848" y="722"/>
                  </a:lnTo>
                  <a:lnTo>
                    <a:pt x="851" y="725"/>
                  </a:lnTo>
                  <a:lnTo>
                    <a:pt x="1921" y="65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00A2FF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193" name="Freeform 24">
              <a:extLst>
                <a:ext uri="{FF2B5EF4-FFF2-40B4-BE49-F238E27FC236}">
                  <a16:creationId xmlns:a16="http://schemas.microsoft.com/office/drawing/2014/main" id="{8B84AE01-9D65-4A2B-B57E-85C988EF88D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5099" y="4517504"/>
              <a:ext cx="523854" cy="65986"/>
            </a:xfrm>
            <a:custGeom>
              <a:avLst/>
              <a:gdLst>
                <a:gd name="T0" fmla="*/ 1073 w 1073"/>
                <a:gd name="T1" fmla="*/ 0 h 161"/>
                <a:gd name="T2" fmla="*/ 1073 w 1073"/>
                <a:gd name="T3" fmla="*/ 0 h 161"/>
                <a:gd name="T4" fmla="*/ 3 w 1073"/>
                <a:gd name="T5" fmla="*/ 69 h 161"/>
                <a:gd name="T6" fmla="*/ 0 w 1073"/>
                <a:gd name="T7" fmla="*/ 69 h 161"/>
                <a:gd name="T8" fmla="*/ 0 w 1073"/>
                <a:gd name="T9" fmla="*/ 161 h 161"/>
                <a:gd name="T10" fmla="*/ 1073 w 1073"/>
                <a:gd name="T11" fmla="*/ 95 h 161"/>
                <a:gd name="T12" fmla="*/ 1073 w 107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3" h="161">
                  <a:moveTo>
                    <a:pt x="1073" y="0"/>
                  </a:moveTo>
                  <a:lnTo>
                    <a:pt x="1073" y="0"/>
                  </a:lnTo>
                  <a:lnTo>
                    <a:pt x="3" y="69"/>
                  </a:lnTo>
                  <a:lnTo>
                    <a:pt x="0" y="69"/>
                  </a:lnTo>
                  <a:lnTo>
                    <a:pt x="0" y="161"/>
                  </a:lnTo>
                  <a:lnTo>
                    <a:pt x="1073" y="9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194" name="Freeform 25">
              <a:extLst>
                <a:ext uri="{FF2B5EF4-FFF2-40B4-BE49-F238E27FC236}">
                  <a16:creationId xmlns:a16="http://schemas.microsoft.com/office/drawing/2014/main" id="{64BEAEC0-24A2-4CFC-A8BA-F08911B789DC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1093" y="4275691"/>
              <a:ext cx="414006" cy="307799"/>
            </a:xfrm>
            <a:custGeom>
              <a:avLst/>
              <a:gdLst>
                <a:gd name="T0" fmla="*/ 848 w 848"/>
                <a:gd name="T1" fmla="*/ 659 h 751"/>
                <a:gd name="T2" fmla="*/ 848 w 848"/>
                <a:gd name="T3" fmla="*/ 656 h 751"/>
                <a:gd name="T4" fmla="*/ 0 w 848"/>
                <a:gd name="T5" fmla="*/ 0 h 751"/>
                <a:gd name="T6" fmla="*/ 0 w 848"/>
                <a:gd name="T7" fmla="*/ 0 h 751"/>
                <a:gd name="T8" fmla="*/ 0 w 848"/>
                <a:gd name="T9" fmla="*/ 94 h 751"/>
                <a:gd name="T10" fmla="*/ 848 w 848"/>
                <a:gd name="T11" fmla="*/ 751 h 751"/>
                <a:gd name="T12" fmla="*/ 848 w 848"/>
                <a:gd name="T13" fmla="*/ 659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751">
                  <a:moveTo>
                    <a:pt x="848" y="659"/>
                  </a:moveTo>
                  <a:lnTo>
                    <a:pt x="848" y="6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848" y="751"/>
                  </a:lnTo>
                  <a:lnTo>
                    <a:pt x="848" y="659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195" name="Freeform 26">
              <a:extLst>
                <a:ext uri="{FF2B5EF4-FFF2-40B4-BE49-F238E27FC236}">
                  <a16:creationId xmlns:a16="http://schemas.microsoft.com/office/drawing/2014/main" id="{9FCACB03-AACB-4264-B329-1E9067619D2E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1093" y="4176097"/>
              <a:ext cx="937860" cy="297143"/>
            </a:xfrm>
            <a:custGeom>
              <a:avLst/>
              <a:gdLst>
                <a:gd name="T0" fmla="*/ 1073 w 1921"/>
                <a:gd name="T1" fmla="*/ 0 h 725"/>
                <a:gd name="T2" fmla="*/ 0 w 1921"/>
                <a:gd name="T3" fmla="*/ 68 h 725"/>
                <a:gd name="T4" fmla="*/ 848 w 1921"/>
                <a:gd name="T5" fmla="*/ 725 h 725"/>
                <a:gd name="T6" fmla="*/ 851 w 1921"/>
                <a:gd name="T7" fmla="*/ 725 h 725"/>
                <a:gd name="T8" fmla="*/ 1921 w 1921"/>
                <a:gd name="T9" fmla="*/ 659 h 725"/>
                <a:gd name="T10" fmla="*/ 1073 w 1921"/>
                <a:gd name="T11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725">
                  <a:moveTo>
                    <a:pt x="1073" y="0"/>
                  </a:moveTo>
                  <a:lnTo>
                    <a:pt x="0" y="68"/>
                  </a:lnTo>
                  <a:lnTo>
                    <a:pt x="848" y="725"/>
                  </a:lnTo>
                  <a:lnTo>
                    <a:pt x="851" y="725"/>
                  </a:lnTo>
                  <a:lnTo>
                    <a:pt x="1921" y="6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00A2FF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05" name="Freeform 30">
              <a:extLst>
                <a:ext uri="{FF2B5EF4-FFF2-40B4-BE49-F238E27FC236}">
                  <a16:creationId xmlns:a16="http://schemas.microsoft.com/office/drawing/2014/main" id="{E00F5099-C3DE-42AA-A6D5-A642136340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5099" y="4446189"/>
              <a:ext cx="523854" cy="65576"/>
            </a:xfrm>
            <a:custGeom>
              <a:avLst/>
              <a:gdLst>
                <a:gd name="T0" fmla="*/ 1073 w 1073"/>
                <a:gd name="T1" fmla="*/ 0 h 160"/>
                <a:gd name="T2" fmla="*/ 1073 w 1073"/>
                <a:gd name="T3" fmla="*/ 0 h 160"/>
                <a:gd name="T4" fmla="*/ 3 w 1073"/>
                <a:gd name="T5" fmla="*/ 66 h 160"/>
                <a:gd name="T6" fmla="*/ 0 w 1073"/>
                <a:gd name="T7" fmla="*/ 66 h 160"/>
                <a:gd name="T8" fmla="*/ 0 w 1073"/>
                <a:gd name="T9" fmla="*/ 160 h 160"/>
                <a:gd name="T10" fmla="*/ 1073 w 1073"/>
                <a:gd name="T11" fmla="*/ 94 h 160"/>
                <a:gd name="T12" fmla="*/ 1073 w 1073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3" h="160">
                  <a:moveTo>
                    <a:pt x="1073" y="0"/>
                  </a:moveTo>
                  <a:lnTo>
                    <a:pt x="1073" y="0"/>
                  </a:lnTo>
                  <a:lnTo>
                    <a:pt x="3" y="66"/>
                  </a:lnTo>
                  <a:lnTo>
                    <a:pt x="0" y="66"/>
                  </a:lnTo>
                  <a:lnTo>
                    <a:pt x="0" y="160"/>
                  </a:lnTo>
                  <a:lnTo>
                    <a:pt x="1073" y="94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06" name="Freeform 31">
              <a:extLst>
                <a:ext uri="{FF2B5EF4-FFF2-40B4-BE49-F238E27FC236}">
                  <a16:creationId xmlns:a16="http://schemas.microsoft.com/office/drawing/2014/main" id="{5E02C685-03C4-4DC9-B106-8611B70DE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1093" y="4203967"/>
              <a:ext cx="414006" cy="307799"/>
            </a:xfrm>
            <a:custGeom>
              <a:avLst/>
              <a:gdLst>
                <a:gd name="T0" fmla="*/ 848 w 848"/>
                <a:gd name="T1" fmla="*/ 657 h 751"/>
                <a:gd name="T2" fmla="*/ 848 w 848"/>
                <a:gd name="T3" fmla="*/ 657 h 751"/>
                <a:gd name="T4" fmla="*/ 0 w 848"/>
                <a:gd name="T5" fmla="*/ 0 h 751"/>
                <a:gd name="T6" fmla="*/ 0 w 848"/>
                <a:gd name="T7" fmla="*/ 0 h 751"/>
                <a:gd name="T8" fmla="*/ 0 w 848"/>
                <a:gd name="T9" fmla="*/ 92 h 751"/>
                <a:gd name="T10" fmla="*/ 848 w 848"/>
                <a:gd name="T11" fmla="*/ 751 h 751"/>
                <a:gd name="T12" fmla="*/ 848 w 848"/>
                <a:gd name="T13" fmla="*/ 657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751">
                  <a:moveTo>
                    <a:pt x="848" y="657"/>
                  </a:moveTo>
                  <a:lnTo>
                    <a:pt x="848" y="65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848" y="751"/>
                  </a:lnTo>
                  <a:lnTo>
                    <a:pt x="848" y="657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07" name="Freeform 32">
              <a:extLst>
                <a:ext uri="{FF2B5EF4-FFF2-40B4-BE49-F238E27FC236}">
                  <a16:creationId xmlns:a16="http://schemas.microsoft.com/office/drawing/2014/main" id="{08CDB556-6BB8-46BC-A3F3-58C0AA44EB43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1093" y="4104373"/>
              <a:ext cx="937860" cy="297143"/>
            </a:xfrm>
            <a:custGeom>
              <a:avLst/>
              <a:gdLst>
                <a:gd name="T0" fmla="*/ 1073 w 1921"/>
                <a:gd name="T1" fmla="*/ 0 h 725"/>
                <a:gd name="T2" fmla="*/ 0 w 1921"/>
                <a:gd name="T3" fmla="*/ 66 h 725"/>
                <a:gd name="T4" fmla="*/ 848 w 1921"/>
                <a:gd name="T5" fmla="*/ 725 h 725"/>
                <a:gd name="T6" fmla="*/ 851 w 1921"/>
                <a:gd name="T7" fmla="*/ 725 h 725"/>
                <a:gd name="T8" fmla="*/ 1921 w 1921"/>
                <a:gd name="T9" fmla="*/ 659 h 725"/>
                <a:gd name="T10" fmla="*/ 1073 w 1921"/>
                <a:gd name="T11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725">
                  <a:moveTo>
                    <a:pt x="1073" y="0"/>
                  </a:moveTo>
                  <a:lnTo>
                    <a:pt x="0" y="66"/>
                  </a:lnTo>
                  <a:lnTo>
                    <a:pt x="848" y="725"/>
                  </a:lnTo>
                  <a:lnTo>
                    <a:pt x="851" y="725"/>
                  </a:lnTo>
                  <a:lnTo>
                    <a:pt x="1921" y="6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00A2FF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08" name="Freeform 36">
              <a:extLst>
                <a:ext uri="{FF2B5EF4-FFF2-40B4-BE49-F238E27FC236}">
                  <a16:creationId xmlns:a16="http://schemas.microsoft.com/office/drawing/2014/main" id="{A899C03E-227B-4CFA-A5FB-ECA3ED0FD99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5099" y="4374465"/>
              <a:ext cx="523854" cy="65576"/>
            </a:xfrm>
            <a:custGeom>
              <a:avLst/>
              <a:gdLst>
                <a:gd name="T0" fmla="*/ 1073 w 1073"/>
                <a:gd name="T1" fmla="*/ 0 h 160"/>
                <a:gd name="T2" fmla="*/ 1073 w 1073"/>
                <a:gd name="T3" fmla="*/ 0 h 160"/>
                <a:gd name="T4" fmla="*/ 3 w 1073"/>
                <a:gd name="T5" fmla="*/ 66 h 160"/>
                <a:gd name="T6" fmla="*/ 0 w 1073"/>
                <a:gd name="T7" fmla="*/ 66 h 160"/>
                <a:gd name="T8" fmla="*/ 0 w 1073"/>
                <a:gd name="T9" fmla="*/ 160 h 160"/>
                <a:gd name="T10" fmla="*/ 1073 w 1073"/>
                <a:gd name="T11" fmla="*/ 92 h 160"/>
                <a:gd name="T12" fmla="*/ 1073 w 1073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3" h="160">
                  <a:moveTo>
                    <a:pt x="1073" y="0"/>
                  </a:moveTo>
                  <a:lnTo>
                    <a:pt x="1073" y="0"/>
                  </a:lnTo>
                  <a:lnTo>
                    <a:pt x="3" y="66"/>
                  </a:lnTo>
                  <a:lnTo>
                    <a:pt x="0" y="66"/>
                  </a:lnTo>
                  <a:lnTo>
                    <a:pt x="0" y="160"/>
                  </a:lnTo>
                  <a:lnTo>
                    <a:pt x="1073" y="92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09" name="Freeform 37">
              <a:extLst>
                <a:ext uri="{FF2B5EF4-FFF2-40B4-BE49-F238E27FC236}">
                  <a16:creationId xmlns:a16="http://schemas.microsoft.com/office/drawing/2014/main" id="{5DAD8208-04DF-4149-BA33-82CCBEFEBA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1093" y="4131423"/>
              <a:ext cx="414006" cy="308619"/>
            </a:xfrm>
            <a:custGeom>
              <a:avLst/>
              <a:gdLst>
                <a:gd name="T0" fmla="*/ 848 w 848"/>
                <a:gd name="T1" fmla="*/ 659 h 753"/>
                <a:gd name="T2" fmla="*/ 848 w 848"/>
                <a:gd name="T3" fmla="*/ 659 h 753"/>
                <a:gd name="T4" fmla="*/ 0 w 848"/>
                <a:gd name="T5" fmla="*/ 0 h 753"/>
                <a:gd name="T6" fmla="*/ 0 w 848"/>
                <a:gd name="T7" fmla="*/ 2 h 753"/>
                <a:gd name="T8" fmla="*/ 0 w 848"/>
                <a:gd name="T9" fmla="*/ 94 h 753"/>
                <a:gd name="T10" fmla="*/ 848 w 848"/>
                <a:gd name="T11" fmla="*/ 753 h 753"/>
                <a:gd name="T12" fmla="*/ 848 w 848"/>
                <a:gd name="T13" fmla="*/ 659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753">
                  <a:moveTo>
                    <a:pt x="848" y="659"/>
                  </a:moveTo>
                  <a:lnTo>
                    <a:pt x="848" y="659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4"/>
                  </a:lnTo>
                  <a:lnTo>
                    <a:pt x="848" y="753"/>
                  </a:lnTo>
                  <a:lnTo>
                    <a:pt x="848" y="659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10" name="Freeform 38">
              <a:extLst>
                <a:ext uri="{FF2B5EF4-FFF2-40B4-BE49-F238E27FC236}">
                  <a16:creationId xmlns:a16="http://schemas.microsoft.com/office/drawing/2014/main" id="{3DDD3EC7-6A8C-4AD9-B60D-B729671D3B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1093" y="4032649"/>
              <a:ext cx="937860" cy="297143"/>
            </a:xfrm>
            <a:custGeom>
              <a:avLst/>
              <a:gdLst>
                <a:gd name="T0" fmla="*/ 1073 w 1921"/>
                <a:gd name="T1" fmla="*/ 0 h 725"/>
                <a:gd name="T2" fmla="*/ 0 w 1921"/>
                <a:gd name="T3" fmla="*/ 66 h 725"/>
                <a:gd name="T4" fmla="*/ 848 w 1921"/>
                <a:gd name="T5" fmla="*/ 723 h 725"/>
                <a:gd name="T6" fmla="*/ 851 w 1921"/>
                <a:gd name="T7" fmla="*/ 725 h 725"/>
                <a:gd name="T8" fmla="*/ 1921 w 1921"/>
                <a:gd name="T9" fmla="*/ 657 h 725"/>
                <a:gd name="T10" fmla="*/ 1073 w 1921"/>
                <a:gd name="T11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725">
                  <a:moveTo>
                    <a:pt x="1073" y="0"/>
                  </a:moveTo>
                  <a:lnTo>
                    <a:pt x="0" y="66"/>
                  </a:lnTo>
                  <a:lnTo>
                    <a:pt x="848" y="723"/>
                  </a:lnTo>
                  <a:lnTo>
                    <a:pt x="851" y="725"/>
                  </a:lnTo>
                  <a:lnTo>
                    <a:pt x="1921" y="657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00A2FF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11" name="Freeform 42">
              <a:extLst>
                <a:ext uri="{FF2B5EF4-FFF2-40B4-BE49-F238E27FC236}">
                  <a16:creationId xmlns:a16="http://schemas.microsoft.com/office/drawing/2014/main" id="{36AD491B-F6F7-4CC0-8166-69741B25698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5099" y="4301922"/>
              <a:ext cx="523854" cy="65576"/>
            </a:xfrm>
            <a:custGeom>
              <a:avLst/>
              <a:gdLst>
                <a:gd name="T0" fmla="*/ 1073 w 1073"/>
                <a:gd name="T1" fmla="*/ 0 h 160"/>
                <a:gd name="T2" fmla="*/ 1073 w 1073"/>
                <a:gd name="T3" fmla="*/ 0 h 160"/>
                <a:gd name="T4" fmla="*/ 3 w 1073"/>
                <a:gd name="T5" fmla="*/ 68 h 160"/>
                <a:gd name="T6" fmla="*/ 0 w 1073"/>
                <a:gd name="T7" fmla="*/ 68 h 160"/>
                <a:gd name="T8" fmla="*/ 0 w 1073"/>
                <a:gd name="T9" fmla="*/ 160 h 160"/>
                <a:gd name="T10" fmla="*/ 1073 w 1073"/>
                <a:gd name="T11" fmla="*/ 94 h 160"/>
                <a:gd name="T12" fmla="*/ 1073 w 1073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3" h="160">
                  <a:moveTo>
                    <a:pt x="1073" y="0"/>
                  </a:moveTo>
                  <a:lnTo>
                    <a:pt x="1073" y="0"/>
                  </a:lnTo>
                  <a:lnTo>
                    <a:pt x="3" y="68"/>
                  </a:lnTo>
                  <a:lnTo>
                    <a:pt x="0" y="68"/>
                  </a:lnTo>
                  <a:lnTo>
                    <a:pt x="0" y="160"/>
                  </a:lnTo>
                  <a:lnTo>
                    <a:pt x="1073" y="94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12" name="Freeform 43">
              <a:extLst>
                <a:ext uri="{FF2B5EF4-FFF2-40B4-BE49-F238E27FC236}">
                  <a16:creationId xmlns:a16="http://schemas.microsoft.com/office/drawing/2014/main" id="{42BDDFAC-75A4-404F-9D68-C83F3F7378CB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1093" y="4059699"/>
              <a:ext cx="414006" cy="307799"/>
            </a:xfrm>
            <a:custGeom>
              <a:avLst/>
              <a:gdLst>
                <a:gd name="T0" fmla="*/ 848 w 848"/>
                <a:gd name="T1" fmla="*/ 659 h 751"/>
                <a:gd name="T2" fmla="*/ 848 w 848"/>
                <a:gd name="T3" fmla="*/ 657 h 751"/>
                <a:gd name="T4" fmla="*/ 0 w 848"/>
                <a:gd name="T5" fmla="*/ 0 h 751"/>
                <a:gd name="T6" fmla="*/ 0 w 848"/>
                <a:gd name="T7" fmla="*/ 0 h 751"/>
                <a:gd name="T8" fmla="*/ 0 w 848"/>
                <a:gd name="T9" fmla="*/ 95 h 751"/>
                <a:gd name="T10" fmla="*/ 848 w 848"/>
                <a:gd name="T11" fmla="*/ 751 h 751"/>
                <a:gd name="T12" fmla="*/ 848 w 848"/>
                <a:gd name="T13" fmla="*/ 659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751">
                  <a:moveTo>
                    <a:pt x="848" y="659"/>
                  </a:moveTo>
                  <a:lnTo>
                    <a:pt x="848" y="65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848" y="751"/>
                  </a:lnTo>
                  <a:lnTo>
                    <a:pt x="848" y="659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13" name="Freeform 44">
              <a:extLst>
                <a:ext uri="{FF2B5EF4-FFF2-40B4-BE49-F238E27FC236}">
                  <a16:creationId xmlns:a16="http://schemas.microsoft.com/office/drawing/2014/main" id="{C0081669-E5AE-4EE4-BA4F-ECC6A9EB4C43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1093" y="3960105"/>
              <a:ext cx="937860" cy="297143"/>
            </a:xfrm>
            <a:custGeom>
              <a:avLst/>
              <a:gdLst>
                <a:gd name="T0" fmla="*/ 1073 w 1921"/>
                <a:gd name="T1" fmla="*/ 0 h 725"/>
                <a:gd name="T2" fmla="*/ 0 w 1921"/>
                <a:gd name="T3" fmla="*/ 68 h 725"/>
                <a:gd name="T4" fmla="*/ 848 w 1921"/>
                <a:gd name="T5" fmla="*/ 725 h 725"/>
                <a:gd name="T6" fmla="*/ 851 w 1921"/>
                <a:gd name="T7" fmla="*/ 725 h 725"/>
                <a:gd name="T8" fmla="*/ 1921 w 1921"/>
                <a:gd name="T9" fmla="*/ 659 h 725"/>
                <a:gd name="T10" fmla="*/ 1073 w 1921"/>
                <a:gd name="T11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725">
                  <a:moveTo>
                    <a:pt x="1073" y="0"/>
                  </a:moveTo>
                  <a:lnTo>
                    <a:pt x="0" y="68"/>
                  </a:lnTo>
                  <a:lnTo>
                    <a:pt x="848" y="725"/>
                  </a:lnTo>
                  <a:lnTo>
                    <a:pt x="851" y="725"/>
                  </a:lnTo>
                  <a:lnTo>
                    <a:pt x="1921" y="6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00A2FF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14" name="Freeform 48">
              <a:extLst>
                <a:ext uri="{FF2B5EF4-FFF2-40B4-BE49-F238E27FC236}">
                  <a16:creationId xmlns:a16="http://schemas.microsoft.com/office/drawing/2014/main" id="{50E6BE09-39E4-4B8E-BDC6-954274C99E28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5099" y="4230198"/>
              <a:ext cx="523854" cy="65576"/>
            </a:xfrm>
            <a:custGeom>
              <a:avLst/>
              <a:gdLst>
                <a:gd name="T0" fmla="*/ 1073 w 1073"/>
                <a:gd name="T1" fmla="*/ 0 h 160"/>
                <a:gd name="T2" fmla="*/ 1073 w 1073"/>
                <a:gd name="T3" fmla="*/ 0 h 160"/>
                <a:gd name="T4" fmla="*/ 3 w 1073"/>
                <a:gd name="T5" fmla="*/ 66 h 160"/>
                <a:gd name="T6" fmla="*/ 0 w 1073"/>
                <a:gd name="T7" fmla="*/ 66 h 160"/>
                <a:gd name="T8" fmla="*/ 0 w 1073"/>
                <a:gd name="T9" fmla="*/ 160 h 160"/>
                <a:gd name="T10" fmla="*/ 1073 w 1073"/>
                <a:gd name="T11" fmla="*/ 94 h 160"/>
                <a:gd name="T12" fmla="*/ 1073 w 1073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3" h="160">
                  <a:moveTo>
                    <a:pt x="1073" y="0"/>
                  </a:moveTo>
                  <a:lnTo>
                    <a:pt x="1073" y="0"/>
                  </a:lnTo>
                  <a:lnTo>
                    <a:pt x="3" y="66"/>
                  </a:lnTo>
                  <a:lnTo>
                    <a:pt x="0" y="66"/>
                  </a:lnTo>
                  <a:lnTo>
                    <a:pt x="0" y="160"/>
                  </a:lnTo>
                  <a:lnTo>
                    <a:pt x="1073" y="94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15" name="Freeform 49">
              <a:extLst>
                <a:ext uri="{FF2B5EF4-FFF2-40B4-BE49-F238E27FC236}">
                  <a16:creationId xmlns:a16="http://schemas.microsoft.com/office/drawing/2014/main" id="{E8F7F58A-2BB4-41BD-AD7D-0DB15DB46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1093" y="3987975"/>
              <a:ext cx="414006" cy="307799"/>
            </a:xfrm>
            <a:custGeom>
              <a:avLst/>
              <a:gdLst>
                <a:gd name="T0" fmla="*/ 848 w 848"/>
                <a:gd name="T1" fmla="*/ 657 h 751"/>
                <a:gd name="T2" fmla="*/ 848 w 848"/>
                <a:gd name="T3" fmla="*/ 657 h 751"/>
                <a:gd name="T4" fmla="*/ 0 w 848"/>
                <a:gd name="T5" fmla="*/ 0 h 751"/>
                <a:gd name="T6" fmla="*/ 0 w 848"/>
                <a:gd name="T7" fmla="*/ 0 h 751"/>
                <a:gd name="T8" fmla="*/ 0 w 848"/>
                <a:gd name="T9" fmla="*/ 93 h 751"/>
                <a:gd name="T10" fmla="*/ 848 w 848"/>
                <a:gd name="T11" fmla="*/ 751 h 751"/>
                <a:gd name="T12" fmla="*/ 848 w 848"/>
                <a:gd name="T13" fmla="*/ 657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751">
                  <a:moveTo>
                    <a:pt x="848" y="657"/>
                  </a:moveTo>
                  <a:lnTo>
                    <a:pt x="848" y="65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848" y="751"/>
                  </a:lnTo>
                  <a:lnTo>
                    <a:pt x="848" y="657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16" name="Freeform 50">
              <a:extLst>
                <a:ext uri="{FF2B5EF4-FFF2-40B4-BE49-F238E27FC236}">
                  <a16:creationId xmlns:a16="http://schemas.microsoft.com/office/drawing/2014/main" id="{B177433C-F9C0-4939-9C81-E641E43A41A9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1093" y="3888381"/>
              <a:ext cx="937860" cy="297143"/>
            </a:xfrm>
            <a:custGeom>
              <a:avLst/>
              <a:gdLst>
                <a:gd name="T0" fmla="*/ 1073 w 1921"/>
                <a:gd name="T1" fmla="*/ 0 h 725"/>
                <a:gd name="T2" fmla="*/ 0 w 1921"/>
                <a:gd name="T3" fmla="*/ 66 h 725"/>
                <a:gd name="T4" fmla="*/ 848 w 1921"/>
                <a:gd name="T5" fmla="*/ 725 h 725"/>
                <a:gd name="T6" fmla="*/ 851 w 1921"/>
                <a:gd name="T7" fmla="*/ 725 h 725"/>
                <a:gd name="T8" fmla="*/ 1921 w 1921"/>
                <a:gd name="T9" fmla="*/ 659 h 725"/>
                <a:gd name="T10" fmla="*/ 1073 w 1921"/>
                <a:gd name="T11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725">
                  <a:moveTo>
                    <a:pt x="1073" y="0"/>
                  </a:moveTo>
                  <a:lnTo>
                    <a:pt x="0" y="66"/>
                  </a:lnTo>
                  <a:lnTo>
                    <a:pt x="848" y="725"/>
                  </a:lnTo>
                  <a:lnTo>
                    <a:pt x="851" y="725"/>
                  </a:lnTo>
                  <a:lnTo>
                    <a:pt x="1921" y="6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00A2FF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AAD6E376-FFCC-47DF-A37D-7563CFBFEE12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5099" y="4158474"/>
              <a:ext cx="523854" cy="65986"/>
            </a:xfrm>
            <a:custGeom>
              <a:avLst/>
              <a:gdLst>
                <a:gd name="T0" fmla="*/ 1073 w 1073"/>
                <a:gd name="T1" fmla="*/ 0 h 161"/>
                <a:gd name="T2" fmla="*/ 1073 w 1073"/>
                <a:gd name="T3" fmla="*/ 0 h 161"/>
                <a:gd name="T4" fmla="*/ 3 w 1073"/>
                <a:gd name="T5" fmla="*/ 66 h 161"/>
                <a:gd name="T6" fmla="*/ 0 w 1073"/>
                <a:gd name="T7" fmla="*/ 66 h 161"/>
                <a:gd name="T8" fmla="*/ 0 w 1073"/>
                <a:gd name="T9" fmla="*/ 161 h 161"/>
                <a:gd name="T10" fmla="*/ 1073 w 1073"/>
                <a:gd name="T11" fmla="*/ 92 h 161"/>
                <a:gd name="T12" fmla="*/ 1073 w 107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3" h="161">
                  <a:moveTo>
                    <a:pt x="1073" y="0"/>
                  </a:moveTo>
                  <a:lnTo>
                    <a:pt x="1073" y="0"/>
                  </a:lnTo>
                  <a:lnTo>
                    <a:pt x="3" y="66"/>
                  </a:lnTo>
                  <a:lnTo>
                    <a:pt x="0" y="66"/>
                  </a:lnTo>
                  <a:lnTo>
                    <a:pt x="0" y="161"/>
                  </a:lnTo>
                  <a:lnTo>
                    <a:pt x="1073" y="92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C4AE6BB0-44DC-42A4-9199-DC2A13959EB0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1093" y="3915431"/>
              <a:ext cx="414006" cy="309028"/>
            </a:xfrm>
            <a:custGeom>
              <a:avLst/>
              <a:gdLst>
                <a:gd name="T0" fmla="*/ 848 w 848"/>
                <a:gd name="T1" fmla="*/ 659 h 754"/>
                <a:gd name="T2" fmla="*/ 848 w 848"/>
                <a:gd name="T3" fmla="*/ 659 h 754"/>
                <a:gd name="T4" fmla="*/ 0 w 848"/>
                <a:gd name="T5" fmla="*/ 0 h 754"/>
                <a:gd name="T6" fmla="*/ 0 w 848"/>
                <a:gd name="T7" fmla="*/ 3 h 754"/>
                <a:gd name="T8" fmla="*/ 0 w 848"/>
                <a:gd name="T9" fmla="*/ 95 h 754"/>
                <a:gd name="T10" fmla="*/ 848 w 848"/>
                <a:gd name="T11" fmla="*/ 754 h 754"/>
                <a:gd name="T12" fmla="*/ 848 w 848"/>
                <a:gd name="T13" fmla="*/ 6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754">
                  <a:moveTo>
                    <a:pt x="848" y="659"/>
                  </a:moveTo>
                  <a:lnTo>
                    <a:pt x="848" y="659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5"/>
                  </a:lnTo>
                  <a:lnTo>
                    <a:pt x="848" y="754"/>
                  </a:lnTo>
                  <a:lnTo>
                    <a:pt x="848" y="659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90168605-85BD-4128-B19F-B548A67788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1093" y="3816657"/>
              <a:ext cx="937860" cy="297143"/>
            </a:xfrm>
            <a:custGeom>
              <a:avLst/>
              <a:gdLst>
                <a:gd name="T0" fmla="*/ 1073 w 1921"/>
                <a:gd name="T1" fmla="*/ 0 h 725"/>
                <a:gd name="T2" fmla="*/ 0 w 1921"/>
                <a:gd name="T3" fmla="*/ 67 h 725"/>
                <a:gd name="T4" fmla="*/ 848 w 1921"/>
                <a:gd name="T5" fmla="*/ 723 h 725"/>
                <a:gd name="T6" fmla="*/ 851 w 1921"/>
                <a:gd name="T7" fmla="*/ 725 h 725"/>
                <a:gd name="T8" fmla="*/ 1921 w 1921"/>
                <a:gd name="T9" fmla="*/ 657 h 725"/>
                <a:gd name="T10" fmla="*/ 1073 w 1921"/>
                <a:gd name="T11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725">
                  <a:moveTo>
                    <a:pt x="1073" y="0"/>
                  </a:moveTo>
                  <a:lnTo>
                    <a:pt x="0" y="67"/>
                  </a:lnTo>
                  <a:lnTo>
                    <a:pt x="848" y="723"/>
                  </a:lnTo>
                  <a:lnTo>
                    <a:pt x="851" y="725"/>
                  </a:lnTo>
                  <a:lnTo>
                    <a:pt x="1921" y="657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00A2FF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20" name="Freeform 60">
              <a:extLst>
                <a:ext uri="{FF2B5EF4-FFF2-40B4-BE49-F238E27FC236}">
                  <a16:creationId xmlns:a16="http://schemas.microsoft.com/office/drawing/2014/main" id="{B2B0E0BB-F0A2-4464-B362-875D67911EB3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5099" y="4085930"/>
              <a:ext cx="523854" cy="65986"/>
            </a:xfrm>
            <a:custGeom>
              <a:avLst/>
              <a:gdLst>
                <a:gd name="T0" fmla="*/ 1073 w 1073"/>
                <a:gd name="T1" fmla="*/ 0 h 161"/>
                <a:gd name="T2" fmla="*/ 1073 w 1073"/>
                <a:gd name="T3" fmla="*/ 0 h 161"/>
                <a:gd name="T4" fmla="*/ 3 w 1073"/>
                <a:gd name="T5" fmla="*/ 68 h 161"/>
                <a:gd name="T6" fmla="*/ 0 w 1073"/>
                <a:gd name="T7" fmla="*/ 68 h 161"/>
                <a:gd name="T8" fmla="*/ 0 w 1073"/>
                <a:gd name="T9" fmla="*/ 161 h 161"/>
                <a:gd name="T10" fmla="*/ 1073 w 1073"/>
                <a:gd name="T11" fmla="*/ 94 h 161"/>
                <a:gd name="T12" fmla="*/ 1073 w 107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3" h="161">
                  <a:moveTo>
                    <a:pt x="1073" y="0"/>
                  </a:moveTo>
                  <a:lnTo>
                    <a:pt x="1073" y="0"/>
                  </a:lnTo>
                  <a:lnTo>
                    <a:pt x="3" y="68"/>
                  </a:lnTo>
                  <a:lnTo>
                    <a:pt x="0" y="68"/>
                  </a:lnTo>
                  <a:lnTo>
                    <a:pt x="0" y="161"/>
                  </a:lnTo>
                  <a:lnTo>
                    <a:pt x="1073" y="94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21" name="Freeform 61">
              <a:extLst>
                <a:ext uri="{FF2B5EF4-FFF2-40B4-BE49-F238E27FC236}">
                  <a16:creationId xmlns:a16="http://schemas.microsoft.com/office/drawing/2014/main" id="{AEAA5732-9A2D-4DD1-BA19-79ADBE3D1ADE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1093" y="3844118"/>
              <a:ext cx="414006" cy="307799"/>
            </a:xfrm>
            <a:custGeom>
              <a:avLst/>
              <a:gdLst>
                <a:gd name="T0" fmla="*/ 848 w 848"/>
                <a:gd name="T1" fmla="*/ 658 h 751"/>
                <a:gd name="T2" fmla="*/ 848 w 848"/>
                <a:gd name="T3" fmla="*/ 656 h 751"/>
                <a:gd name="T4" fmla="*/ 0 w 848"/>
                <a:gd name="T5" fmla="*/ 0 h 751"/>
                <a:gd name="T6" fmla="*/ 0 w 848"/>
                <a:gd name="T7" fmla="*/ 0 h 751"/>
                <a:gd name="T8" fmla="*/ 0 w 848"/>
                <a:gd name="T9" fmla="*/ 94 h 751"/>
                <a:gd name="T10" fmla="*/ 848 w 848"/>
                <a:gd name="T11" fmla="*/ 751 h 751"/>
                <a:gd name="T12" fmla="*/ 848 w 848"/>
                <a:gd name="T13" fmla="*/ 658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751">
                  <a:moveTo>
                    <a:pt x="848" y="658"/>
                  </a:moveTo>
                  <a:lnTo>
                    <a:pt x="848" y="6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848" y="751"/>
                  </a:lnTo>
                  <a:lnTo>
                    <a:pt x="848" y="658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22" name="Freeform 62">
              <a:extLst>
                <a:ext uri="{FF2B5EF4-FFF2-40B4-BE49-F238E27FC236}">
                  <a16:creationId xmlns:a16="http://schemas.microsoft.com/office/drawing/2014/main" id="{75DFC5E6-FCA9-4850-A8C4-856FAA7867AE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1093" y="3744113"/>
              <a:ext cx="937860" cy="297143"/>
            </a:xfrm>
            <a:custGeom>
              <a:avLst/>
              <a:gdLst>
                <a:gd name="T0" fmla="*/ 1073 w 1921"/>
                <a:gd name="T1" fmla="*/ 0 h 725"/>
                <a:gd name="T2" fmla="*/ 0 w 1921"/>
                <a:gd name="T3" fmla="*/ 69 h 725"/>
                <a:gd name="T4" fmla="*/ 848 w 1921"/>
                <a:gd name="T5" fmla="*/ 725 h 725"/>
                <a:gd name="T6" fmla="*/ 851 w 1921"/>
                <a:gd name="T7" fmla="*/ 725 h 725"/>
                <a:gd name="T8" fmla="*/ 1921 w 1921"/>
                <a:gd name="T9" fmla="*/ 659 h 725"/>
                <a:gd name="T10" fmla="*/ 1073 w 1921"/>
                <a:gd name="T11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725">
                  <a:moveTo>
                    <a:pt x="1073" y="0"/>
                  </a:moveTo>
                  <a:lnTo>
                    <a:pt x="0" y="69"/>
                  </a:lnTo>
                  <a:lnTo>
                    <a:pt x="848" y="725"/>
                  </a:lnTo>
                  <a:lnTo>
                    <a:pt x="851" y="725"/>
                  </a:lnTo>
                  <a:lnTo>
                    <a:pt x="1921" y="6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00A2FF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23" name="Freeform 66">
              <a:extLst>
                <a:ext uri="{FF2B5EF4-FFF2-40B4-BE49-F238E27FC236}">
                  <a16:creationId xmlns:a16="http://schemas.microsoft.com/office/drawing/2014/main" id="{051B4681-D5FB-4683-B061-BD96C1D7B7A2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5099" y="4014206"/>
              <a:ext cx="523854" cy="65986"/>
            </a:xfrm>
            <a:custGeom>
              <a:avLst/>
              <a:gdLst>
                <a:gd name="T0" fmla="*/ 1073 w 1073"/>
                <a:gd name="T1" fmla="*/ 0 h 161"/>
                <a:gd name="T2" fmla="*/ 1073 w 1073"/>
                <a:gd name="T3" fmla="*/ 0 h 161"/>
                <a:gd name="T4" fmla="*/ 3 w 1073"/>
                <a:gd name="T5" fmla="*/ 66 h 161"/>
                <a:gd name="T6" fmla="*/ 0 w 1073"/>
                <a:gd name="T7" fmla="*/ 66 h 161"/>
                <a:gd name="T8" fmla="*/ 0 w 1073"/>
                <a:gd name="T9" fmla="*/ 161 h 161"/>
                <a:gd name="T10" fmla="*/ 1073 w 1073"/>
                <a:gd name="T11" fmla="*/ 95 h 161"/>
                <a:gd name="T12" fmla="*/ 1073 w 107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3" h="161">
                  <a:moveTo>
                    <a:pt x="1073" y="0"/>
                  </a:moveTo>
                  <a:lnTo>
                    <a:pt x="1073" y="0"/>
                  </a:lnTo>
                  <a:lnTo>
                    <a:pt x="3" y="66"/>
                  </a:lnTo>
                  <a:lnTo>
                    <a:pt x="0" y="66"/>
                  </a:lnTo>
                  <a:lnTo>
                    <a:pt x="0" y="161"/>
                  </a:lnTo>
                  <a:lnTo>
                    <a:pt x="1073" y="9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24" name="Freeform 67">
              <a:extLst>
                <a:ext uri="{FF2B5EF4-FFF2-40B4-BE49-F238E27FC236}">
                  <a16:creationId xmlns:a16="http://schemas.microsoft.com/office/drawing/2014/main" id="{DD2630B9-AFD6-4749-A571-A9D6A502795C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1093" y="3772393"/>
              <a:ext cx="414006" cy="307799"/>
            </a:xfrm>
            <a:custGeom>
              <a:avLst/>
              <a:gdLst>
                <a:gd name="T0" fmla="*/ 848 w 848"/>
                <a:gd name="T1" fmla="*/ 656 h 751"/>
                <a:gd name="T2" fmla="*/ 848 w 848"/>
                <a:gd name="T3" fmla="*/ 656 h 751"/>
                <a:gd name="T4" fmla="*/ 0 w 848"/>
                <a:gd name="T5" fmla="*/ 0 h 751"/>
                <a:gd name="T6" fmla="*/ 0 w 848"/>
                <a:gd name="T7" fmla="*/ 0 h 751"/>
                <a:gd name="T8" fmla="*/ 0 w 848"/>
                <a:gd name="T9" fmla="*/ 92 h 751"/>
                <a:gd name="T10" fmla="*/ 848 w 848"/>
                <a:gd name="T11" fmla="*/ 751 h 751"/>
                <a:gd name="T12" fmla="*/ 848 w 848"/>
                <a:gd name="T13" fmla="*/ 65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751">
                  <a:moveTo>
                    <a:pt x="848" y="656"/>
                  </a:moveTo>
                  <a:lnTo>
                    <a:pt x="848" y="6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2"/>
                  </a:lnTo>
                  <a:lnTo>
                    <a:pt x="848" y="751"/>
                  </a:lnTo>
                  <a:lnTo>
                    <a:pt x="848" y="656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25" name="Freeform 68">
              <a:extLst>
                <a:ext uri="{FF2B5EF4-FFF2-40B4-BE49-F238E27FC236}">
                  <a16:creationId xmlns:a16="http://schemas.microsoft.com/office/drawing/2014/main" id="{04DFD02E-3208-424C-8E35-9752560978F6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1093" y="3672800"/>
              <a:ext cx="937860" cy="297143"/>
            </a:xfrm>
            <a:custGeom>
              <a:avLst/>
              <a:gdLst>
                <a:gd name="T0" fmla="*/ 1073 w 1921"/>
                <a:gd name="T1" fmla="*/ 0 h 725"/>
                <a:gd name="T2" fmla="*/ 0 w 1921"/>
                <a:gd name="T3" fmla="*/ 66 h 725"/>
                <a:gd name="T4" fmla="*/ 848 w 1921"/>
                <a:gd name="T5" fmla="*/ 725 h 725"/>
                <a:gd name="T6" fmla="*/ 851 w 1921"/>
                <a:gd name="T7" fmla="*/ 725 h 725"/>
                <a:gd name="T8" fmla="*/ 1921 w 1921"/>
                <a:gd name="T9" fmla="*/ 658 h 725"/>
                <a:gd name="T10" fmla="*/ 1073 w 1921"/>
                <a:gd name="T11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725">
                  <a:moveTo>
                    <a:pt x="1073" y="0"/>
                  </a:moveTo>
                  <a:lnTo>
                    <a:pt x="0" y="66"/>
                  </a:lnTo>
                  <a:lnTo>
                    <a:pt x="848" y="725"/>
                  </a:lnTo>
                  <a:lnTo>
                    <a:pt x="851" y="725"/>
                  </a:lnTo>
                  <a:lnTo>
                    <a:pt x="1921" y="658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00A2FF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26" name="Freeform 72">
              <a:extLst>
                <a:ext uri="{FF2B5EF4-FFF2-40B4-BE49-F238E27FC236}">
                  <a16:creationId xmlns:a16="http://schemas.microsoft.com/office/drawing/2014/main" id="{D242DD08-3BF2-419B-A8EF-A384B6339A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5099" y="3942482"/>
              <a:ext cx="523854" cy="65986"/>
            </a:xfrm>
            <a:custGeom>
              <a:avLst/>
              <a:gdLst>
                <a:gd name="T0" fmla="*/ 1073 w 1073"/>
                <a:gd name="T1" fmla="*/ 0 h 161"/>
                <a:gd name="T2" fmla="*/ 1073 w 1073"/>
                <a:gd name="T3" fmla="*/ 0 h 161"/>
                <a:gd name="T4" fmla="*/ 3 w 1073"/>
                <a:gd name="T5" fmla="*/ 67 h 161"/>
                <a:gd name="T6" fmla="*/ 0 w 1073"/>
                <a:gd name="T7" fmla="*/ 67 h 161"/>
                <a:gd name="T8" fmla="*/ 0 w 1073"/>
                <a:gd name="T9" fmla="*/ 161 h 161"/>
                <a:gd name="T10" fmla="*/ 1073 w 1073"/>
                <a:gd name="T11" fmla="*/ 93 h 161"/>
                <a:gd name="T12" fmla="*/ 1073 w 107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3" h="161">
                  <a:moveTo>
                    <a:pt x="1073" y="0"/>
                  </a:moveTo>
                  <a:lnTo>
                    <a:pt x="1073" y="0"/>
                  </a:lnTo>
                  <a:lnTo>
                    <a:pt x="3" y="67"/>
                  </a:lnTo>
                  <a:lnTo>
                    <a:pt x="0" y="67"/>
                  </a:lnTo>
                  <a:lnTo>
                    <a:pt x="0" y="161"/>
                  </a:lnTo>
                  <a:lnTo>
                    <a:pt x="1073" y="93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27" name="Freeform 73">
              <a:extLst>
                <a:ext uri="{FF2B5EF4-FFF2-40B4-BE49-F238E27FC236}">
                  <a16:creationId xmlns:a16="http://schemas.microsoft.com/office/drawing/2014/main" id="{CA8A52A9-96CC-48DA-9A2B-6825F5E0674C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1093" y="3699849"/>
              <a:ext cx="414006" cy="308619"/>
            </a:xfrm>
            <a:custGeom>
              <a:avLst/>
              <a:gdLst>
                <a:gd name="T0" fmla="*/ 848 w 848"/>
                <a:gd name="T1" fmla="*/ 659 h 753"/>
                <a:gd name="T2" fmla="*/ 848 w 848"/>
                <a:gd name="T3" fmla="*/ 659 h 753"/>
                <a:gd name="T4" fmla="*/ 0 w 848"/>
                <a:gd name="T5" fmla="*/ 0 h 753"/>
                <a:gd name="T6" fmla="*/ 0 w 848"/>
                <a:gd name="T7" fmla="*/ 2 h 753"/>
                <a:gd name="T8" fmla="*/ 0 w 848"/>
                <a:gd name="T9" fmla="*/ 94 h 753"/>
                <a:gd name="T10" fmla="*/ 848 w 848"/>
                <a:gd name="T11" fmla="*/ 753 h 753"/>
                <a:gd name="T12" fmla="*/ 848 w 848"/>
                <a:gd name="T13" fmla="*/ 659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753">
                  <a:moveTo>
                    <a:pt x="848" y="659"/>
                  </a:moveTo>
                  <a:lnTo>
                    <a:pt x="848" y="659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4"/>
                  </a:lnTo>
                  <a:lnTo>
                    <a:pt x="848" y="753"/>
                  </a:lnTo>
                  <a:lnTo>
                    <a:pt x="848" y="659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28" name="Freeform 78">
              <a:extLst>
                <a:ext uri="{FF2B5EF4-FFF2-40B4-BE49-F238E27FC236}">
                  <a16:creationId xmlns:a16="http://schemas.microsoft.com/office/drawing/2014/main" id="{483477EB-1313-4DE3-BE20-BAA7BF22547C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5099" y="3868708"/>
              <a:ext cx="523854" cy="65986"/>
            </a:xfrm>
            <a:custGeom>
              <a:avLst/>
              <a:gdLst>
                <a:gd name="T0" fmla="*/ 1073 w 1073"/>
                <a:gd name="T1" fmla="*/ 0 h 161"/>
                <a:gd name="T2" fmla="*/ 1073 w 1073"/>
                <a:gd name="T3" fmla="*/ 0 h 161"/>
                <a:gd name="T4" fmla="*/ 3 w 1073"/>
                <a:gd name="T5" fmla="*/ 69 h 161"/>
                <a:gd name="T6" fmla="*/ 0 w 1073"/>
                <a:gd name="T7" fmla="*/ 69 h 161"/>
                <a:gd name="T8" fmla="*/ 0 w 1073"/>
                <a:gd name="T9" fmla="*/ 161 h 161"/>
                <a:gd name="T10" fmla="*/ 1073 w 1073"/>
                <a:gd name="T11" fmla="*/ 95 h 161"/>
                <a:gd name="T12" fmla="*/ 1073 w 107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3" h="161">
                  <a:moveTo>
                    <a:pt x="1073" y="0"/>
                  </a:moveTo>
                  <a:lnTo>
                    <a:pt x="1073" y="0"/>
                  </a:lnTo>
                  <a:lnTo>
                    <a:pt x="3" y="69"/>
                  </a:lnTo>
                  <a:lnTo>
                    <a:pt x="0" y="69"/>
                  </a:lnTo>
                  <a:lnTo>
                    <a:pt x="0" y="161"/>
                  </a:lnTo>
                  <a:lnTo>
                    <a:pt x="1073" y="9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29" name="Freeform 79">
              <a:extLst>
                <a:ext uri="{FF2B5EF4-FFF2-40B4-BE49-F238E27FC236}">
                  <a16:creationId xmlns:a16="http://schemas.microsoft.com/office/drawing/2014/main" id="{4889749E-10A2-4A0F-99E2-990811D2ED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1093" y="3628125"/>
              <a:ext cx="414006" cy="307799"/>
            </a:xfrm>
            <a:custGeom>
              <a:avLst/>
              <a:gdLst>
                <a:gd name="T0" fmla="*/ 848 w 848"/>
                <a:gd name="T1" fmla="*/ 659 h 751"/>
                <a:gd name="T2" fmla="*/ 848 w 848"/>
                <a:gd name="T3" fmla="*/ 656 h 751"/>
                <a:gd name="T4" fmla="*/ 0 w 848"/>
                <a:gd name="T5" fmla="*/ 0 h 751"/>
                <a:gd name="T6" fmla="*/ 0 w 848"/>
                <a:gd name="T7" fmla="*/ 0 h 751"/>
                <a:gd name="T8" fmla="*/ 0 w 848"/>
                <a:gd name="T9" fmla="*/ 94 h 751"/>
                <a:gd name="T10" fmla="*/ 848 w 848"/>
                <a:gd name="T11" fmla="*/ 751 h 751"/>
                <a:gd name="T12" fmla="*/ 848 w 848"/>
                <a:gd name="T13" fmla="*/ 659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751">
                  <a:moveTo>
                    <a:pt x="848" y="659"/>
                  </a:moveTo>
                  <a:lnTo>
                    <a:pt x="848" y="6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848" y="751"/>
                  </a:lnTo>
                  <a:lnTo>
                    <a:pt x="848" y="659"/>
                  </a:lnTo>
                  <a:close/>
                </a:path>
              </a:pathLst>
            </a:custGeom>
            <a:solidFill>
              <a:srgbClr val="00A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30" name="Freeform 74">
              <a:extLst>
                <a:ext uri="{FF2B5EF4-FFF2-40B4-BE49-F238E27FC236}">
                  <a16:creationId xmlns:a16="http://schemas.microsoft.com/office/drawing/2014/main" id="{D420D5DB-E97D-4B40-B791-B6833B6A82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839691" y="3601017"/>
              <a:ext cx="937860" cy="297143"/>
            </a:xfrm>
            <a:custGeom>
              <a:avLst/>
              <a:gdLst>
                <a:gd name="T0" fmla="*/ 1073 w 1921"/>
                <a:gd name="T1" fmla="*/ 0 h 725"/>
                <a:gd name="T2" fmla="*/ 0 w 1921"/>
                <a:gd name="T3" fmla="*/ 66 h 725"/>
                <a:gd name="T4" fmla="*/ 848 w 1921"/>
                <a:gd name="T5" fmla="*/ 722 h 725"/>
                <a:gd name="T6" fmla="*/ 851 w 1921"/>
                <a:gd name="T7" fmla="*/ 725 h 725"/>
                <a:gd name="T8" fmla="*/ 1921 w 1921"/>
                <a:gd name="T9" fmla="*/ 656 h 725"/>
                <a:gd name="T10" fmla="*/ 1073 w 1921"/>
                <a:gd name="T11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725">
                  <a:moveTo>
                    <a:pt x="1073" y="0"/>
                  </a:moveTo>
                  <a:lnTo>
                    <a:pt x="0" y="66"/>
                  </a:lnTo>
                  <a:lnTo>
                    <a:pt x="848" y="722"/>
                  </a:lnTo>
                  <a:lnTo>
                    <a:pt x="851" y="725"/>
                  </a:lnTo>
                  <a:lnTo>
                    <a:pt x="1921" y="656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00A2FF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79126C51-1759-4B13-A82D-CE4F849863F8}"/>
              </a:ext>
            </a:extLst>
          </p:cNvPr>
          <p:cNvGrpSpPr/>
          <p:nvPr/>
        </p:nvGrpSpPr>
        <p:grpSpPr>
          <a:xfrm>
            <a:off x="9489778" y="3762152"/>
            <a:ext cx="1399863" cy="1084787"/>
            <a:chOff x="9489778" y="3667562"/>
            <a:chExt cx="1399863" cy="1084787"/>
          </a:xfrm>
        </p:grpSpPr>
        <p:sp>
          <p:nvSpPr>
            <p:cNvPr id="254" name="Freeform 14">
              <a:extLst>
                <a:ext uri="{FF2B5EF4-FFF2-40B4-BE49-F238E27FC236}">
                  <a16:creationId xmlns:a16="http://schemas.microsoft.com/office/drawing/2014/main" id="{554DB559-B1DC-42CF-9AE0-A957FEF7820C}"/>
                </a:ext>
              </a:extLst>
            </p:cNvPr>
            <p:cNvSpPr>
              <a:spLocks/>
            </p:cNvSpPr>
            <p:nvPr/>
          </p:nvSpPr>
          <p:spPr bwMode="gray">
            <a:xfrm>
              <a:off x="9489778" y="3702528"/>
              <a:ext cx="629587" cy="1049821"/>
            </a:xfrm>
            <a:custGeom>
              <a:avLst/>
              <a:gdLst>
                <a:gd name="T0" fmla="*/ 848 w 848"/>
                <a:gd name="T1" fmla="*/ 656 h 1280"/>
                <a:gd name="T2" fmla="*/ 0 w 848"/>
                <a:gd name="T3" fmla="*/ 0 h 1280"/>
                <a:gd name="T4" fmla="*/ 0 w 848"/>
                <a:gd name="T5" fmla="*/ 0 h 1280"/>
                <a:gd name="T6" fmla="*/ 0 w 848"/>
                <a:gd name="T7" fmla="*/ 621 h 1280"/>
                <a:gd name="T8" fmla="*/ 0 w 848"/>
                <a:gd name="T9" fmla="*/ 621 h 1280"/>
                <a:gd name="T10" fmla="*/ 848 w 848"/>
                <a:gd name="T11" fmla="*/ 1280 h 1280"/>
                <a:gd name="T12" fmla="*/ 848 w 848"/>
                <a:gd name="T13" fmla="*/ 1280 h 1280"/>
                <a:gd name="T14" fmla="*/ 848 w 848"/>
                <a:gd name="T15" fmla="*/ 656 h 1280"/>
                <a:gd name="T16" fmla="*/ 848 w 848"/>
                <a:gd name="T17" fmla="*/ 656 h 1280"/>
                <a:gd name="T18" fmla="*/ 848 w 848"/>
                <a:gd name="T19" fmla="*/ 656 h 1280"/>
                <a:gd name="connsiteX0" fmla="*/ 10000 w 10328"/>
                <a:gd name="connsiteY0" fmla="*/ 5125 h 13088"/>
                <a:gd name="connsiteX1" fmla="*/ 0 w 10328"/>
                <a:gd name="connsiteY1" fmla="*/ 0 h 13088"/>
                <a:gd name="connsiteX2" fmla="*/ 0 w 10328"/>
                <a:gd name="connsiteY2" fmla="*/ 0 h 13088"/>
                <a:gd name="connsiteX3" fmla="*/ 0 w 10328"/>
                <a:gd name="connsiteY3" fmla="*/ 4852 h 13088"/>
                <a:gd name="connsiteX4" fmla="*/ 0 w 10328"/>
                <a:gd name="connsiteY4" fmla="*/ 4852 h 13088"/>
                <a:gd name="connsiteX5" fmla="*/ 10000 w 10328"/>
                <a:gd name="connsiteY5" fmla="*/ 10000 h 13088"/>
                <a:gd name="connsiteX6" fmla="*/ 10328 w 10328"/>
                <a:gd name="connsiteY6" fmla="*/ 13088 h 13088"/>
                <a:gd name="connsiteX7" fmla="*/ 10000 w 10328"/>
                <a:gd name="connsiteY7" fmla="*/ 5125 h 13088"/>
                <a:gd name="connsiteX8" fmla="*/ 10000 w 10328"/>
                <a:gd name="connsiteY8" fmla="*/ 5125 h 13088"/>
                <a:gd name="connsiteX9" fmla="*/ 10000 w 10328"/>
                <a:gd name="connsiteY9" fmla="*/ 5125 h 13088"/>
                <a:gd name="connsiteX0" fmla="*/ 10000 w 10359"/>
                <a:gd name="connsiteY0" fmla="*/ 5125 h 13177"/>
                <a:gd name="connsiteX1" fmla="*/ 0 w 10359"/>
                <a:gd name="connsiteY1" fmla="*/ 0 h 13177"/>
                <a:gd name="connsiteX2" fmla="*/ 0 w 10359"/>
                <a:gd name="connsiteY2" fmla="*/ 0 h 13177"/>
                <a:gd name="connsiteX3" fmla="*/ 0 w 10359"/>
                <a:gd name="connsiteY3" fmla="*/ 4852 h 13177"/>
                <a:gd name="connsiteX4" fmla="*/ 0 w 10359"/>
                <a:gd name="connsiteY4" fmla="*/ 4852 h 13177"/>
                <a:gd name="connsiteX5" fmla="*/ 10328 w 10359"/>
                <a:gd name="connsiteY5" fmla="*/ 12850 h 13177"/>
                <a:gd name="connsiteX6" fmla="*/ 10328 w 10359"/>
                <a:gd name="connsiteY6" fmla="*/ 13088 h 13177"/>
                <a:gd name="connsiteX7" fmla="*/ 10000 w 10359"/>
                <a:gd name="connsiteY7" fmla="*/ 5125 h 13177"/>
                <a:gd name="connsiteX8" fmla="*/ 10000 w 10359"/>
                <a:gd name="connsiteY8" fmla="*/ 5125 h 13177"/>
                <a:gd name="connsiteX9" fmla="*/ 10000 w 10359"/>
                <a:gd name="connsiteY9" fmla="*/ 5125 h 13177"/>
                <a:gd name="connsiteX0" fmla="*/ 10000 w 10359"/>
                <a:gd name="connsiteY0" fmla="*/ 5125 h 13177"/>
                <a:gd name="connsiteX1" fmla="*/ 0 w 10359"/>
                <a:gd name="connsiteY1" fmla="*/ 0 h 13177"/>
                <a:gd name="connsiteX2" fmla="*/ 0 w 10359"/>
                <a:gd name="connsiteY2" fmla="*/ 0 h 13177"/>
                <a:gd name="connsiteX3" fmla="*/ 0 w 10359"/>
                <a:gd name="connsiteY3" fmla="*/ 4852 h 13177"/>
                <a:gd name="connsiteX4" fmla="*/ 0 w 10359"/>
                <a:gd name="connsiteY4" fmla="*/ 7702 h 13177"/>
                <a:gd name="connsiteX5" fmla="*/ 10328 w 10359"/>
                <a:gd name="connsiteY5" fmla="*/ 12850 h 13177"/>
                <a:gd name="connsiteX6" fmla="*/ 10328 w 10359"/>
                <a:gd name="connsiteY6" fmla="*/ 13088 h 13177"/>
                <a:gd name="connsiteX7" fmla="*/ 10000 w 10359"/>
                <a:gd name="connsiteY7" fmla="*/ 5125 h 13177"/>
                <a:gd name="connsiteX8" fmla="*/ 10000 w 10359"/>
                <a:gd name="connsiteY8" fmla="*/ 5125 h 13177"/>
                <a:gd name="connsiteX9" fmla="*/ 10000 w 10359"/>
                <a:gd name="connsiteY9" fmla="*/ 5125 h 13177"/>
                <a:gd name="connsiteX0" fmla="*/ 10000 w 10359"/>
                <a:gd name="connsiteY0" fmla="*/ 5125 h 13177"/>
                <a:gd name="connsiteX1" fmla="*/ 0 w 10359"/>
                <a:gd name="connsiteY1" fmla="*/ 0 h 13177"/>
                <a:gd name="connsiteX2" fmla="*/ 0 w 10359"/>
                <a:gd name="connsiteY2" fmla="*/ 0 h 13177"/>
                <a:gd name="connsiteX3" fmla="*/ 0 w 10359"/>
                <a:gd name="connsiteY3" fmla="*/ 4852 h 13177"/>
                <a:gd name="connsiteX4" fmla="*/ 328 w 10359"/>
                <a:gd name="connsiteY4" fmla="*/ 7702 h 13177"/>
                <a:gd name="connsiteX5" fmla="*/ 10328 w 10359"/>
                <a:gd name="connsiteY5" fmla="*/ 12850 h 13177"/>
                <a:gd name="connsiteX6" fmla="*/ 10328 w 10359"/>
                <a:gd name="connsiteY6" fmla="*/ 13088 h 13177"/>
                <a:gd name="connsiteX7" fmla="*/ 10000 w 10359"/>
                <a:gd name="connsiteY7" fmla="*/ 5125 h 13177"/>
                <a:gd name="connsiteX8" fmla="*/ 10000 w 10359"/>
                <a:gd name="connsiteY8" fmla="*/ 5125 h 13177"/>
                <a:gd name="connsiteX9" fmla="*/ 10000 w 10359"/>
                <a:gd name="connsiteY9" fmla="*/ 5125 h 13177"/>
                <a:gd name="connsiteX0" fmla="*/ 10000 w 10328"/>
                <a:gd name="connsiteY0" fmla="*/ 5125 h 13400"/>
                <a:gd name="connsiteX1" fmla="*/ 0 w 10328"/>
                <a:gd name="connsiteY1" fmla="*/ 0 h 13400"/>
                <a:gd name="connsiteX2" fmla="*/ 0 w 10328"/>
                <a:gd name="connsiteY2" fmla="*/ 0 h 13400"/>
                <a:gd name="connsiteX3" fmla="*/ 0 w 10328"/>
                <a:gd name="connsiteY3" fmla="*/ 4852 h 13400"/>
                <a:gd name="connsiteX4" fmla="*/ 328 w 10328"/>
                <a:gd name="connsiteY4" fmla="*/ 7702 h 13400"/>
                <a:gd name="connsiteX5" fmla="*/ 10152 w 10328"/>
                <a:gd name="connsiteY5" fmla="*/ 13105 h 13400"/>
                <a:gd name="connsiteX6" fmla="*/ 10328 w 10328"/>
                <a:gd name="connsiteY6" fmla="*/ 13088 h 13400"/>
                <a:gd name="connsiteX7" fmla="*/ 10000 w 10328"/>
                <a:gd name="connsiteY7" fmla="*/ 5125 h 13400"/>
                <a:gd name="connsiteX8" fmla="*/ 10000 w 10328"/>
                <a:gd name="connsiteY8" fmla="*/ 5125 h 13400"/>
                <a:gd name="connsiteX9" fmla="*/ 10000 w 10328"/>
                <a:gd name="connsiteY9" fmla="*/ 5125 h 13400"/>
                <a:gd name="connsiteX0" fmla="*/ 10000 w 10171"/>
                <a:gd name="connsiteY0" fmla="*/ 5125 h 13400"/>
                <a:gd name="connsiteX1" fmla="*/ 0 w 10171"/>
                <a:gd name="connsiteY1" fmla="*/ 0 h 13400"/>
                <a:gd name="connsiteX2" fmla="*/ 0 w 10171"/>
                <a:gd name="connsiteY2" fmla="*/ 0 h 13400"/>
                <a:gd name="connsiteX3" fmla="*/ 0 w 10171"/>
                <a:gd name="connsiteY3" fmla="*/ 4852 h 13400"/>
                <a:gd name="connsiteX4" fmla="*/ 328 w 10171"/>
                <a:gd name="connsiteY4" fmla="*/ 7702 h 13400"/>
                <a:gd name="connsiteX5" fmla="*/ 10152 w 10171"/>
                <a:gd name="connsiteY5" fmla="*/ 13105 h 13400"/>
                <a:gd name="connsiteX6" fmla="*/ 9977 w 10171"/>
                <a:gd name="connsiteY6" fmla="*/ 13088 h 13400"/>
                <a:gd name="connsiteX7" fmla="*/ 10000 w 10171"/>
                <a:gd name="connsiteY7" fmla="*/ 5125 h 13400"/>
                <a:gd name="connsiteX8" fmla="*/ 10000 w 10171"/>
                <a:gd name="connsiteY8" fmla="*/ 5125 h 13400"/>
                <a:gd name="connsiteX9" fmla="*/ 10000 w 10171"/>
                <a:gd name="connsiteY9" fmla="*/ 5125 h 13400"/>
                <a:gd name="connsiteX0" fmla="*/ 10000 w 10183"/>
                <a:gd name="connsiteY0" fmla="*/ 5125 h 13400"/>
                <a:gd name="connsiteX1" fmla="*/ 0 w 10183"/>
                <a:gd name="connsiteY1" fmla="*/ 0 h 13400"/>
                <a:gd name="connsiteX2" fmla="*/ 0 w 10183"/>
                <a:gd name="connsiteY2" fmla="*/ 0 h 13400"/>
                <a:gd name="connsiteX3" fmla="*/ 0 w 10183"/>
                <a:gd name="connsiteY3" fmla="*/ 4852 h 13400"/>
                <a:gd name="connsiteX4" fmla="*/ 328 w 10183"/>
                <a:gd name="connsiteY4" fmla="*/ 7702 h 13400"/>
                <a:gd name="connsiteX5" fmla="*/ 10152 w 10183"/>
                <a:gd name="connsiteY5" fmla="*/ 13105 h 13400"/>
                <a:gd name="connsiteX6" fmla="*/ 10153 w 10183"/>
                <a:gd name="connsiteY6" fmla="*/ 13088 h 13400"/>
                <a:gd name="connsiteX7" fmla="*/ 10000 w 10183"/>
                <a:gd name="connsiteY7" fmla="*/ 5125 h 13400"/>
                <a:gd name="connsiteX8" fmla="*/ 10000 w 10183"/>
                <a:gd name="connsiteY8" fmla="*/ 5125 h 13400"/>
                <a:gd name="connsiteX9" fmla="*/ 10000 w 10183"/>
                <a:gd name="connsiteY9" fmla="*/ 5125 h 1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83" h="13400">
                  <a:moveTo>
                    <a:pt x="10000" y="512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852"/>
                  </a:lnTo>
                  <a:cubicBezTo>
                    <a:pt x="109" y="5802"/>
                    <a:pt x="219" y="6752"/>
                    <a:pt x="328" y="7702"/>
                  </a:cubicBezTo>
                  <a:lnTo>
                    <a:pt x="10152" y="13105"/>
                  </a:lnTo>
                  <a:cubicBezTo>
                    <a:pt x="10261" y="14134"/>
                    <a:pt x="10044" y="12059"/>
                    <a:pt x="10153" y="13088"/>
                  </a:cubicBezTo>
                  <a:cubicBezTo>
                    <a:pt x="10044" y="10434"/>
                    <a:pt x="10109" y="7779"/>
                    <a:pt x="10000" y="5125"/>
                  </a:cubicBezTo>
                  <a:lnTo>
                    <a:pt x="10000" y="5125"/>
                  </a:lnTo>
                  <a:lnTo>
                    <a:pt x="10000" y="5125"/>
                  </a:lnTo>
                  <a:close/>
                </a:path>
              </a:pathLst>
            </a:custGeom>
            <a:solidFill>
              <a:srgbClr val="00A2F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55" name="Freeform 16">
              <a:extLst>
                <a:ext uri="{FF2B5EF4-FFF2-40B4-BE49-F238E27FC236}">
                  <a16:creationId xmlns:a16="http://schemas.microsoft.com/office/drawing/2014/main" id="{28C4CFCE-9A82-4762-85D3-8FABC6DE3635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08051" y="4063649"/>
              <a:ext cx="781590" cy="664279"/>
            </a:xfrm>
            <a:custGeom>
              <a:avLst/>
              <a:gdLst>
                <a:gd name="T0" fmla="*/ 0 w 1072"/>
                <a:gd name="T1" fmla="*/ 690 h 690"/>
                <a:gd name="T2" fmla="*/ 1072 w 1072"/>
                <a:gd name="T3" fmla="*/ 621 h 690"/>
                <a:gd name="T4" fmla="*/ 1072 w 1072"/>
                <a:gd name="T5" fmla="*/ 0 h 690"/>
                <a:gd name="T6" fmla="*/ 0 w 1072"/>
                <a:gd name="T7" fmla="*/ 66 h 690"/>
                <a:gd name="T8" fmla="*/ 0 w 1072"/>
                <a:gd name="T9" fmla="*/ 690 h 690"/>
                <a:gd name="connsiteX0" fmla="*/ 0 w 10000"/>
                <a:gd name="connsiteY0" fmla="*/ 15729 h 15729"/>
                <a:gd name="connsiteX1" fmla="*/ 10000 w 10000"/>
                <a:gd name="connsiteY1" fmla="*/ 9000 h 15729"/>
                <a:gd name="connsiteX2" fmla="*/ 10000 w 10000"/>
                <a:gd name="connsiteY2" fmla="*/ 0 h 15729"/>
                <a:gd name="connsiteX3" fmla="*/ 0 w 10000"/>
                <a:gd name="connsiteY3" fmla="*/ 957 h 15729"/>
                <a:gd name="connsiteX4" fmla="*/ 0 w 10000"/>
                <a:gd name="connsiteY4" fmla="*/ 15729 h 15729"/>
                <a:gd name="connsiteX0" fmla="*/ 0 w 10000"/>
                <a:gd name="connsiteY0" fmla="*/ 15729 h 15729"/>
                <a:gd name="connsiteX1" fmla="*/ 10000 w 10000"/>
                <a:gd name="connsiteY1" fmla="*/ 14729 h 15729"/>
                <a:gd name="connsiteX2" fmla="*/ 10000 w 10000"/>
                <a:gd name="connsiteY2" fmla="*/ 0 h 15729"/>
                <a:gd name="connsiteX3" fmla="*/ 0 w 10000"/>
                <a:gd name="connsiteY3" fmla="*/ 957 h 15729"/>
                <a:gd name="connsiteX4" fmla="*/ 0 w 10000"/>
                <a:gd name="connsiteY4" fmla="*/ 15729 h 15729"/>
                <a:gd name="connsiteX0" fmla="*/ 0 w 10000"/>
                <a:gd name="connsiteY0" fmla="*/ 15729 h 15729"/>
                <a:gd name="connsiteX1" fmla="*/ 10000 w 10000"/>
                <a:gd name="connsiteY1" fmla="*/ 14729 h 15729"/>
                <a:gd name="connsiteX2" fmla="*/ 10000 w 10000"/>
                <a:gd name="connsiteY2" fmla="*/ 0 h 15729"/>
                <a:gd name="connsiteX3" fmla="*/ 0 w 10000"/>
                <a:gd name="connsiteY3" fmla="*/ 957 h 15729"/>
                <a:gd name="connsiteX4" fmla="*/ 0 w 10000"/>
                <a:gd name="connsiteY4" fmla="*/ 15729 h 1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5729">
                  <a:moveTo>
                    <a:pt x="0" y="15729"/>
                  </a:moveTo>
                  <a:lnTo>
                    <a:pt x="10000" y="14729"/>
                  </a:lnTo>
                  <a:lnTo>
                    <a:pt x="10000" y="0"/>
                  </a:lnTo>
                  <a:lnTo>
                    <a:pt x="0" y="957"/>
                  </a:lnTo>
                  <a:lnTo>
                    <a:pt x="0" y="15729"/>
                  </a:lnTo>
                  <a:close/>
                </a:path>
              </a:pathLst>
            </a:custGeom>
            <a:solidFill>
              <a:srgbClr val="00A2FF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  <p:sp>
          <p:nvSpPr>
            <p:cNvPr id="256" name="Freeform 17">
              <a:extLst>
                <a:ext uri="{FF2B5EF4-FFF2-40B4-BE49-F238E27FC236}">
                  <a16:creationId xmlns:a16="http://schemas.microsoft.com/office/drawing/2014/main" id="{D277C4B8-395F-4A3A-A48D-E614F699084D}"/>
                </a:ext>
              </a:extLst>
            </p:cNvPr>
            <p:cNvSpPr>
              <a:spLocks/>
            </p:cNvSpPr>
            <p:nvPr/>
          </p:nvSpPr>
          <p:spPr bwMode="gray">
            <a:xfrm>
              <a:off x="9489778" y="3667562"/>
              <a:ext cx="1399863" cy="443750"/>
            </a:xfrm>
            <a:custGeom>
              <a:avLst/>
              <a:gdLst>
                <a:gd name="T0" fmla="*/ 1070 w 1920"/>
                <a:gd name="T1" fmla="*/ 0 h 725"/>
                <a:gd name="T2" fmla="*/ 0 w 1920"/>
                <a:gd name="T3" fmla="*/ 69 h 725"/>
                <a:gd name="T4" fmla="*/ 848 w 1920"/>
                <a:gd name="T5" fmla="*/ 725 h 725"/>
                <a:gd name="T6" fmla="*/ 848 w 1920"/>
                <a:gd name="T7" fmla="*/ 725 h 725"/>
                <a:gd name="T8" fmla="*/ 848 w 1920"/>
                <a:gd name="T9" fmla="*/ 725 h 725"/>
                <a:gd name="T10" fmla="*/ 1920 w 1920"/>
                <a:gd name="T11" fmla="*/ 659 h 725"/>
                <a:gd name="T12" fmla="*/ 1920 w 1920"/>
                <a:gd name="T13" fmla="*/ 659 h 725"/>
                <a:gd name="T14" fmla="*/ 1070 w 1920"/>
                <a:gd name="T15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0" h="725">
                  <a:moveTo>
                    <a:pt x="1070" y="0"/>
                  </a:moveTo>
                  <a:lnTo>
                    <a:pt x="0" y="69"/>
                  </a:lnTo>
                  <a:lnTo>
                    <a:pt x="848" y="725"/>
                  </a:lnTo>
                  <a:lnTo>
                    <a:pt x="848" y="725"/>
                  </a:lnTo>
                  <a:lnTo>
                    <a:pt x="848" y="725"/>
                  </a:lnTo>
                  <a:lnTo>
                    <a:pt x="1920" y="659"/>
                  </a:lnTo>
                  <a:lnTo>
                    <a:pt x="1920" y="659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00A2FF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endParaRPr>
            </a:p>
          </p:txBody>
        </p:sp>
      </p:grpSp>
      <p:sp>
        <p:nvSpPr>
          <p:cNvPr id="257" name="Pfeil nach unten 9">
            <a:extLst>
              <a:ext uri="{FF2B5EF4-FFF2-40B4-BE49-F238E27FC236}">
                <a16:creationId xmlns:a16="http://schemas.microsoft.com/office/drawing/2014/main" id="{31036110-D8E7-4C4A-8C50-D1FEBAEDC792}"/>
              </a:ext>
            </a:extLst>
          </p:cNvPr>
          <p:cNvSpPr/>
          <p:nvPr/>
        </p:nvSpPr>
        <p:spPr bwMode="gray">
          <a:xfrm>
            <a:off x="8950996" y="3814340"/>
            <a:ext cx="853049" cy="680487"/>
          </a:xfrm>
          <a:prstGeom prst="downArrow">
            <a:avLst>
              <a:gd name="adj1" fmla="val 60797"/>
              <a:gd name="adj2" fmla="val 58917"/>
            </a:avLst>
          </a:prstGeom>
          <a:solidFill>
            <a:srgbClr val="00A2FF"/>
          </a:solidFill>
          <a:ln>
            <a:noFill/>
          </a:ln>
          <a:effectLst>
            <a:outerShdw blurRad="381000" sx="106000" sy="106000" algn="ctr" rotWithShape="0">
              <a:prstClr val="black">
                <a:alpha val="59000"/>
              </a:prstClr>
            </a:outerShdw>
          </a:effectLst>
          <a:scene3d>
            <a:camera prst="orthographicFront">
              <a:rot lat="889452" lon="16885378" rev="5607925"/>
            </a:camera>
            <a:lightRig rig="threePt" dir="t"/>
          </a:scene3d>
          <a:sp3d extrusionH="698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Condensed Light"/>
            </a:endParaRPr>
          </a:p>
        </p:txBody>
      </p:sp>
      <p:sp>
        <p:nvSpPr>
          <p:cNvPr id="258" name="Pfeil nach unten 12">
            <a:extLst>
              <a:ext uri="{FF2B5EF4-FFF2-40B4-BE49-F238E27FC236}">
                <a16:creationId xmlns:a16="http://schemas.microsoft.com/office/drawing/2014/main" id="{4E40D896-6CAE-491E-A015-5F94584B4913}"/>
              </a:ext>
            </a:extLst>
          </p:cNvPr>
          <p:cNvSpPr/>
          <p:nvPr/>
        </p:nvSpPr>
        <p:spPr bwMode="gray">
          <a:xfrm>
            <a:off x="2186955" y="4176494"/>
            <a:ext cx="853049" cy="680487"/>
          </a:xfrm>
          <a:prstGeom prst="downArrow">
            <a:avLst>
              <a:gd name="adj1" fmla="val 60797"/>
              <a:gd name="adj2" fmla="val 58917"/>
            </a:avLst>
          </a:prstGeom>
          <a:solidFill>
            <a:srgbClr val="00A2FF"/>
          </a:solidFill>
          <a:ln>
            <a:noFill/>
          </a:ln>
          <a:effectLst>
            <a:outerShdw blurRad="381000" sx="106000" sy="106000" algn="ctr" rotWithShape="0">
              <a:prstClr val="black">
                <a:alpha val="59000"/>
              </a:prstClr>
            </a:outerShdw>
          </a:effectLst>
          <a:scene3d>
            <a:camera prst="orthographicFront">
              <a:rot lat="889452" lon="16885378" rev="5607925"/>
            </a:camera>
            <a:lightRig rig="threePt" dir="t"/>
          </a:scene3d>
          <a:sp3d extrusionH="69850" prstMaterial="plastic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Condensed Light"/>
              </a:rPr>
              <a:t> </a:t>
            </a:r>
          </a:p>
        </p:txBody>
      </p:sp>
      <p:sp>
        <p:nvSpPr>
          <p:cNvPr id="259" name="Pfeil nach unten 13">
            <a:extLst>
              <a:ext uri="{FF2B5EF4-FFF2-40B4-BE49-F238E27FC236}">
                <a16:creationId xmlns:a16="http://schemas.microsoft.com/office/drawing/2014/main" id="{2E8D7C4B-BB61-4A60-B36C-9C4810A899AB}"/>
              </a:ext>
            </a:extLst>
          </p:cNvPr>
          <p:cNvSpPr/>
          <p:nvPr/>
        </p:nvSpPr>
        <p:spPr bwMode="gray">
          <a:xfrm>
            <a:off x="3820509" y="4087474"/>
            <a:ext cx="853049" cy="680487"/>
          </a:xfrm>
          <a:prstGeom prst="downArrow">
            <a:avLst>
              <a:gd name="adj1" fmla="val 60797"/>
              <a:gd name="adj2" fmla="val 58917"/>
            </a:avLst>
          </a:prstGeom>
          <a:solidFill>
            <a:srgbClr val="00A2FF"/>
          </a:solidFill>
          <a:ln>
            <a:noFill/>
          </a:ln>
          <a:effectLst>
            <a:outerShdw blurRad="381000" sx="106000" sy="106000" algn="ctr" rotWithShape="0">
              <a:prstClr val="black">
                <a:alpha val="59000"/>
              </a:prstClr>
            </a:outerShdw>
          </a:effectLst>
          <a:scene3d>
            <a:camera prst="orthographicFront">
              <a:rot lat="889452" lon="16885378" rev="5607925"/>
            </a:camera>
            <a:lightRig rig="threePt" dir="t"/>
          </a:scene3d>
          <a:sp3d extrusionH="69850" prstMaterial="plastic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Condensed Light"/>
            </a:endParaRPr>
          </a:p>
        </p:txBody>
      </p:sp>
      <p:sp>
        <p:nvSpPr>
          <p:cNvPr id="124" name="Textfeld 24">
            <a:extLst>
              <a:ext uri="{FF2B5EF4-FFF2-40B4-BE49-F238E27FC236}">
                <a16:creationId xmlns:a16="http://schemas.microsoft.com/office/drawing/2014/main" id="{77312E0E-A8DE-4F2F-BFBE-14416E7A8578}"/>
              </a:ext>
            </a:extLst>
          </p:cNvPr>
          <p:cNvSpPr txBox="1"/>
          <p:nvPr/>
        </p:nvSpPr>
        <p:spPr bwMode="gray">
          <a:xfrm>
            <a:off x="4285111" y="4909034"/>
            <a:ext cx="3933577" cy="274370"/>
          </a:xfrm>
          <a:prstGeom prst="rect">
            <a:avLst/>
          </a:prstGeom>
          <a:noFill/>
          <a:scene3d>
            <a:camera prst="orthographicFront">
              <a:rot lat="420000" lon="20099991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Gotham Condensed Light"/>
              </a:rPr>
              <a:t>GE Satellite Motoring : automatic payment trigger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otham Condensed Light"/>
            </a:endParaRPr>
          </a:p>
        </p:txBody>
      </p:sp>
      <p:sp>
        <p:nvSpPr>
          <p:cNvPr id="99" name="TextBox 12">
            <a:extLst>
              <a:ext uri="{FF2B5EF4-FFF2-40B4-BE49-F238E27FC236}">
                <a16:creationId xmlns:a16="http://schemas.microsoft.com/office/drawing/2014/main" id="{D446CD4E-9F81-4410-8C33-B0B5C026B031}"/>
              </a:ext>
            </a:extLst>
          </p:cNvPr>
          <p:cNvSpPr txBox="1"/>
          <p:nvPr/>
        </p:nvSpPr>
        <p:spPr>
          <a:xfrm>
            <a:off x="288749" y="326157"/>
            <a:ext cx="6535977" cy="61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defRPr sz="3200"/>
            </a:lvl1pPr>
          </a:lstStyle>
          <a:p>
            <a:pPr algn="l" defTabSz="1219170" hangingPunct="0"/>
            <a:r>
              <a:rPr lang="fr-CH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Case: GreenEmissions</a:t>
            </a:r>
            <a:endParaRPr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09F8F09-591A-495B-BDB3-3C8F56B62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917" y="175156"/>
            <a:ext cx="1051401" cy="11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4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202" grpId="0" animBg="1"/>
      <p:bldP spid="203" grpId="0" animBg="1"/>
      <p:bldP spid="204" grpId="0" animBg="1"/>
      <p:bldP spid="257" grpId="0" animBg="1"/>
      <p:bldP spid="258" grpId="0" animBg="1"/>
      <p:bldP spid="259" grpId="0" animBg="1"/>
      <p:bldP spid="1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100">
            <a:extLst>
              <a:ext uri="{FF2B5EF4-FFF2-40B4-BE49-F238E27FC236}">
                <a16:creationId xmlns:a16="http://schemas.microsoft.com/office/drawing/2014/main" id="{8D0891E6-B344-064F-90CA-8077E3C8C0D9}"/>
              </a:ext>
            </a:extLst>
          </p:cNvPr>
          <p:cNvSpPr/>
          <p:nvPr/>
        </p:nvSpPr>
        <p:spPr>
          <a:xfrm>
            <a:off x="8643113" y="2182482"/>
            <a:ext cx="2726799" cy="3225800"/>
          </a:xfrm>
          <a:prstGeom prst="roundRect">
            <a:avLst>
              <a:gd name="adj" fmla="val 7827"/>
            </a:avLst>
          </a:prstGeom>
          <a:solidFill>
            <a:schemeClr val="bg1"/>
          </a:solidFill>
          <a:ln w="38100" cap="flat" cmpd="sng" algn="ctr">
            <a:solidFill>
              <a:srgbClr val="078E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00BCE2A-7C93-5B40-AF99-3D74FB489288}"/>
              </a:ext>
            </a:extLst>
          </p:cNvPr>
          <p:cNvCxnSpPr>
            <a:cxnSpLocks/>
          </p:cNvCxnSpPr>
          <p:nvPr/>
        </p:nvCxnSpPr>
        <p:spPr>
          <a:xfrm flipV="1">
            <a:off x="8300804" y="2200573"/>
            <a:ext cx="458262" cy="444902"/>
          </a:xfrm>
          <a:prstGeom prst="line">
            <a:avLst/>
          </a:prstGeom>
          <a:ln w="38100" cap="rnd">
            <a:solidFill>
              <a:srgbClr val="078E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EFB95AA-FAC8-074C-9461-DC458E8ECE24}"/>
              </a:ext>
            </a:extLst>
          </p:cNvPr>
          <p:cNvCxnSpPr>
            <a:cxnSpLocks/>
          </p:cNvCxnSpPr>
          <p:nvPr/>
        </p:nvCxnSpPr>
        <p:spPr>
          <a:xfrm flipV="1">
            <a:off x="10903694" y="2252196"/>
            <a:ext cx="392502" cy="420525"/>
          </a:xfrm>
          <a:prstGeom prst="line">
            <a:avLst/>
          </a:prstGeom>
          <a:ln w="38100" cap="rnd">
            <a:solidFill>
              <a:srgbClr val="078E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50FE5FD-6265-1647-97F9-C2640290ACB6}"/>
              </a:ext>
            </a:extLst>
          </p:cNvPr>
          <p:cNvCxnSpPr>
            <a:cxnSpLocks/>
          </p:cNvCxnSpPr>
          <p:nvPr/>
        </p:nvCxnSpPr>
        <p:spPr>
          <a:xfrm flipV="1">
            <a:off x="10884744" y="5290013"/>
            <a:ext cx="458262" cy="444902"/>
          </a:xfrm>
          <a:prstGeom prst="line">
            <a:avLst/>
          </a:prstGeom>
          <a:ln w="38100" cap="rnd">
            <a:solidFill>
              <a:srgbClr val="078E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100">
            <a:extLst>
              <a:ext uri="{FF2B5EF4-FFF2-40B4-BE49-F238E27FC236}">
                <a16:creationId xmlns:a16="http://schemas.microsoft.com/office/drawing/2014/main" id="{2A859C2C-BA3A-3148-9E83-69199B333B34}"/>
              </a:ext>
            </a:extLst>
          </p:cNvPr>
          <p:cNvSpPr/>
          <p:nvPr/>
        </p:nvSpPr>
        <p:spPr>
          <a:xfrm>
            <a:off x="4955169" y="2164391"/>
            <a:ext cx="2726799" cy="3225800"/>
          </a:xfrm>
          <a:prstGeom prst="roundRect">
            <a:avLst>
              <a:gd name="adj" fmla="val 7827"/>
            </a:avLst>
          </a:prstGeom>
          <a:solidFill>
            <a:schemeClr val="bg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6F36662-9644-1647-BA3E-912887A0AA55}"/>
              </a:ext>
            </a:extLst>
          </p:cNvPr>
          <p:cNvCxnSpPr>
            <a:cxnSpLocks/>
          </p:cNvCxnSpPr>
          <p:nvPr/>
        </p:nvCxnSpPr>
        <p:spPr>
          <a:xfrm flipV="1">
            <a:off x="4612860" y="2182482"/>
            <a:ext cx="458262" cy="444902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23C76B-FCA5-F044-B019-70F15D29FCBB}"/>
              </a:ext>
            </a:extLst>
          </p:cNvPr>
          <p:cNvCxnSpPr>
            <a:cxnSpLocks/>
          </p:cNvCxnSpPr>
          <p:nvPr/>
        </p:nvCxnSpPr>
        <p:spPr>
          <a:xfrm flipV="1">
            <a:off x="7215750" y="2234105"/>
            <a:ext cx="392502" cy="420525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98E8415-9D00-FC48-8F18-955E58A3CECF}"/>
              </a:ext>
            </a:extLst>
          </p:cNvPr>
          <p:cNvCxnSpPr>
            <a:cxnSpLocks/>
          </p:cNvCxnSpPr>
          <p:nvPr/>
        </p:nvCxnSpPr>
        <p:spPr>
          <a:xfrm flipV="1">
            <a:off x="7208375" y="5283497"/>
            <a:ext cx="458262" cy="444902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100">
            <a:extLst>
              <a:ext uri="{FF2B5EF4-FFF2-40B4-BE49-F238E27FC236}">
                <a16:creationId xmlns:a16="http://schemas.microsoft.com/office/drawing/2014/main" id="{3FAD4F99-CF04-C74C-9677-49EBD18BEDCB}"/>
              </a:ext>
            </a:extLst>
          </p:cNvPr>
          <p:cNvSpPr/>
          <p:nvPr/>
        </p:nvSpPr>
        <p:spPr>
          <a:xfrm>
            <a:off x="1283720" y="2146300"/>
            <a:ext cx="2726799" cy="3225800"/>
          </a:xfrm>
          <a:prstGeom prst="roundRect">
            <a:avLst>
              <a:gd name="adj" fmla="val 7827"/>
            </a:avLst>
          </a:prstGeom>
          <a:solidFill>
            <a:schemeClr val="bg1"/>
          </a:solidFill>
          <a:ln w="38100" cap="flat" cmpd="sng" algn="ctr">
            <a:solidFill>
              <a:srgbClr val="E7E7E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31DA19-C84E-7442-A4B3-03DC0EBD828A}"/>
              </a:ext>
            </a:extLst>
          </p:cNvPr>
          <p:cNvCxnSpPr>
            <a:cxnSpLocks/>
          </p:cNvCxnSpPr>
          <p:nvPr/>
        </p:nvCxnSpPr>
        <p:spPr>
          <a:xfrm flipV="1">
            <a:off x="941411" y="2164391"/>
            <a:ext cx="458262" cy="444902"/>
          </a:xfrm>
          <a:prstGeom prst="line">
            <a:avLst/>
          </a:prstGeom>
          <a:ln w="38100" cap="rnd">
            <a:solidFill>
              <a:srgbClr val="E7E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63BD071-ADC0-FA44-82EB-18AAC7F6C8AD}"/>
              </a:ext>
            </a:extLst>
          </p:cNvPr>
          <p:cNvCxnSpPr>
            <a:cxnSpLocks/>
          </p:cNvCxnSpPr>
          <p:nvPr/>
        </p:nvCxnSpPr>
        <p:spPr>
          <a:xfrm flipV="1">
            <a:off x="3544301" y="2216014"/>
            <a:ext cx="392502" cy="420525"/>
          </a:xfrm>
          <a:prstGeom prst="line">
            <a:avLst/>
          </a:prstGeom>
          <a:ln w="38100" cap="rnd">
            <a:solidFill>
              <a:srgbClr val="E7E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97A80C1-D7B0-8540-AD58-A0FA1DE2FE04}"/>
              </a:ext>
            </a:extLst>
          </p:cNvPr>
          <p:cNvCxnSpPr>
            <a:cxnSpLocks/>
          </p:cNvCxnSpPr>
          <p:nvPr/>
        </p:nvCxnSpPr>
        <p:spPr>
          <a:xfrm flipV="1">
            <a:off x="3536926" y="5265406"/>
            <a:ext cx="458262" cy="444902"/>
          </a:xfrm>
          <a:prstGeom prst="line">
            <a:avLst/>
          </a:prstGeom>
          <a:ln w="38100" cap="rnd">
            <a:solidFill>
              <a:srgbClr val="E7E7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2FACA45-A9D6-DD40-83BB-60247EE91BD2}"/>
              </a:ext>
            </a:extLst>
          </p:cNvPr>
          <p:cNvCxnSpPr>
            <a:cxnSpLocks/>
          </p:cNvCxnSpPr>
          <p:nvPr/>
        </p:nvCxnSpPr>
        <p:spPr>
          <a:xfrm flipV="1">
            <a:off x="963126" y="5322100"/>
            <a:ext cx="392502" cy="420525"/>
          </a:xfrm>
          <a:prstGeom prst="line">
            <a:avLst/>
          </a:prstGeom>
          <a:ln w="38100" cap="rnd">
            <a:solidFill>
              <a:srgbClr val="078E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CEB3B83-32E0-9E40-A40C-367D85798504}"/>
              </a:ext>
            </a:extLst>
          </p:cNvPr>
          <p:cNvCxnSpPr>
            <a:cxnSpLocks/>
          </p:cNvCxnSpPr>
          <p:nvPr/>
        </p:nvCxnSpPr>
        <p:spPr>
          <a:xfrm flipV="1">
            <a:off x="4646904" y="5334418"/>
            <a:ext cx="392502" cy="420525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7C70810-CB61-B644-98D4-580209048EFA}"/>
              </a:ext>
            </a:extLst>
          </p:cNvPr>
          <p:cNvCxnSpPr>
            <a:cxnSpLocks/>
          </p:cNvCxnSpPr>
          <p:nvPr/>
        </p:nvCxnSpPr>
        <p:spPr>
          <a:xfrm flipV="1">
            <a:off x="8334665" y="5345791"/>
            <a:ext cx="392502" cy="420525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E5993292-1551-43D0-92DA-D72BFBA48ABB}"/>
              </a:ext>
            </a:extLst>
          </p:cNvPr>
          <p:cNvSpPr/>
          <p:nvPr/>
        </p:nvSpPr>
        <p:spPr>
          <a:xfrm>
            <a:off x="856120" y="2570182"/>
            <a:ext cx="2726799" cy="3225800"/>
          </a:xfrm>
          <a:prstGeom prst="roundRect">
            <a:avLst>
              <a:gd name="adj" fmla="val 7827"/>
            </a:avLst>
          </a:prstGeom>
          <a:solidFill>
            <a:srgbClr val="F3F5F3"/>
          </a:solidFill>
          <a:ln w="38100" cap="flat" cmpd="sng" algn="ctr">
            <a:solidFill>
              <a:srgbClr val="E7E7E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5AD4D299-01E1-4EA9-922F-23DA03455484}"/>
              </a:ext>
            </a:extLst>
          </p:cNvPr>
          <p:cNvSpPr/>
          <p:nvPr/>
        </p:nvSpPr>
        <p:spPr>
          <a:xfrm>
            <a:off x="4542988" y="2570182"/>
            <a:ext cx="2726799" cy="3225800"/>
          </a:xfrm>
          <a:prstGeom prst="roundRect">
            <a:avLst>
              <a:gd name="adj" fmla="val 7827"/>
            </a:avLst>
          </a:prstGeom>
          <a:solidFill>
            <a:srgbClr val="F3F5F3"/>
          </a:solidFill>
          <a:ln w="38100" cap="flat" cmpd="sng" algn="ctr">
            <a:solidFill>
              <a:srgbClr val="F3F5F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082EFAD8-D892-4DFD-A1E3-FCC5A54ACC2D}"/>
              </a:ext>
            </a:extLst>
          </p:cNvPr>
          <p:cNvSpPr/>
          <p:nvPr/>
        </p:nvSpPr>
        <p:spPr>
          <a:xfrm>
            <a:off x="8229856" y="2570182"/>
            <a:ext cx="2726799" cy="3225800"/>
          </a:xfrm>
          <a:prstGeom prst="roundRect">
            <a:avLst>
              <a:gd name="adj" fmla="val 7827"/>
            </a:avLst>
          </a:prstGeom>
          <a:solidFill>
            <a:schemeClr val="bg1"/>
          </a:solidFill>
          <a:ln w="38100" cap="flat" cmpd="sng" algn="ctr">
            <a:solidFill>
              <a:srgbClr val="078E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D4260-F8F5-F64B-A957-3634865C07EE}"/>
              </a:ext>
            </a:extLst>
          </p:cNvPr>
          <p:cNvSpPr/>
          <p:nvPr/>
        </p:nvSpPr>
        <p:spPr>
          <a:xfrm>
            <a:off x="1004096" y="3038025"/>
            <a:ext cx="2532829" cy="49707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8ADBC35-083A-8049-8CC5-0AFB36C0E6FE}"/>
              </a:ext>
            </a:extLst>
          </p:cNvPr>
          <p:cNvSpPr/>
          <p:nvPr/>
        </p:nvSpPr>
        <p:spPr>
          <a:xfrm>
            <a:off x="4675741" y="3044162"/>
            <a:ext cx="2526668" cy="497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3B61DA3-13CE-B64D-9121-AC1AE01FD436}"/>
              </a:ext>
            </a:extLst>
          </p:cNvPr>
          <p:cNvSpPr/>
          <p:nvPr/>
        </p:nvSpPr>
        <p:spPr>
          <a:xfrm>
            <a:off x="8358076" y="3031740"/>
            <a:ext cx="2526668" cy="497073"/>
          </a:xfrm>
          <a:prstGeom prst="rect">
            <a:avLst/>
          </a:prstGeom>
          <a:solidFill>
            <a:srgbClr val="056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3FEF7C3-B572-4DFB-ACE7-48FA6DE00EA4}"/>
              </a:ext>
            </a:extLst>
          </p:cNvPr>
          <p:cNvGrpSpPr/>
          <p:nvPr/>
        </p:nvGrpSpPr>
        <p:grpSpPr>
          <a:xfrm>
            <a:off x="1044983" y="3117102"/>
            <a:ext cx="2397266" cy="1980721"/>
            <a:chOff x="1392795" y="2468649"/>
            <a:chExt cx="2397266" cy="198072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E376665-7B8B-4F56-99B5-2E3DF0EDEC7B}"/>
                </a:ext>
              </a:extLst>
            </p:cNvPr>
            <p:cNvSpPr txBox="1"/>
            <p:nvPr/>
          </p:nvSpPr>
          <p:spPr>
            <a:xfrm>
              <a:off x="1392795" y="3207170"/>
              <a:ext cx="2303079" cy="124220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Overview of what is blockchain</a:t>
              </a:r>
            </a:p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How can this technology be used in grain trading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6D44988-95EB-44FD-AA0E-0674D1AB7A64}"/>
                </a:ext>
              </a:extLst>
            </p:cNvPr>
            <p:cNvSpPr txBox="1"/>
            <p:nvPr/>
          </p:nvSpPr>
          <p:spPr>
            <a:xfrm>
              <a:off x="1552016" y="2468649"/>
              <a:ext cx="22380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entury Gothic" panose="020B0502020202020204" pitchFamily="34" charset="0"/>
                </a:rPr>
                <a:t>What is blockchain</a:t>
              </a:r>
              <a:endParaRPr lang="en-ID" sz="16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02" name="Freeform 6">
            <a:extLst>
              <a:ext uri="{FF2B5EF4-FFF2-40B4-BE49-F238E27FC236}">
                <a16:creationId xmlns:a16="http://schemas.microsoft.com/office/drawing/2014/main" id="{D7057D48-A3D9-4910-92D9-2941B16BB6CC}"/>
              </a:ext>
            </a:extLst>
          </p:cNvPr>
          <p:cNvSpPr>
            <a:spLocks/>
          </p:cNvSpPr>
          <p:nvPr/>
        </p:nvSpPr>
        <p:spPr bwMode="auto">
          <a:xfrm>
            <a:off x="716526" y="2958726"/>
            <a:ext cx="293732" cy="655307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Open San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7ECB0D6-98AE-4A73-B9D6-4E933C581C34}"/>
              </a:ext>
            </a:extLst>
          </p:cNvPr>
          <p:cNvGrpSpPr/>
          <p:nvPr/>
        </p:nvGrpSpPr>
        <p:grpSpPr>
          <a:xfrm>
            <a:off x="4731851" y="2994299"/>
            <a:ext cx="2349072" cy="1826525"/>
            <a:chOff x="1392795" y="2345846"/>
            <a:chExt cx="2349072" cy="1826525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0A220DF-85E9-430A-9D83-410C6E0107D5}"/>
                </a:ext>
              </a:extLst>
            </p:cNvPr>
            <p:cNvSpPr txBox="1"/>
            <p:nvPr/>
          </p:nvSpPr>
          <p:spPr>
            <a:xfrm>
              <a:off x="1392795" y="3207170"/>
              <a:ext cx="2349072" cy="9652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Specific uses of blockchain in grains</a:t>
              </a:r>
            </a:p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Real world cases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7BD528C-5C82-40EB-B400-3B058F68CFC8}"/>
                </a:ext>
              </a:extLst>
            </p:cNvPr>
            <p:cNvSpPr txBox="1"/>
            <p:nvPr/>
          </p:nvSpPr>
          <p:spPr>
            <a:xfrm>
              <a:off x="1552016" y="2345846"/>
              <a:ext cx="21898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Blockchain in the grain value-chain</a:t>
              </a:r>
              <a:endParaRPr lang="en-ID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0" name="Freeform 6">
            <a:extLst>
              <a:ext uri="{FF2B5EF4-FFF2-40B4-BE49-F238E27FC236}">
                <a16:creationId xmlns:a16="http://schemas.microsoft.com/office/drawing/2014/main" id="{0625DA81-74E7-470B-8AF3-06F4A7FCF15A}"/>
              </a:ext>
            </a:extLst>
          </p:cNvPr>
          <p:cNvSpPr>
            <a:spLocks/>
          </p:cNvSpPr>
          <p:nvPr/>
        </p:nvSpPr>
        <p:spPr bwMode="auto">
          <a:xfrm>
            <a:off x="4403394" y="2958726"/>
            <a:ext cx="293732" cy="65530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Open Sans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0CDA762-F2B7-44F8-8F7E-78FEBFFBD79C}"/>
              </a:ext>
            </a:extLst>
          </p:cNvPr>
          <p:cNvGrpSpPr/>
          <p:nvPr/>
        </p:nvGrpSpPr>
        <p:grpSpPr>
          <a:xfrm>
            <a:off x="8418719" y="3116960"/>
            <a:ext cx="2066414" cy="1426865"/>
            <a:chOff x="1392795" y="2468507"/>
            <a:chExt cx="2066414" cy="1426865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25D66F8-F6A5-42FC-999B-E3563820D04B}"/>
                </a:ext>
              </a:extLst>
            </p:cNvPr>
            <p:cNvSpPr txBox="1"/>
            <p:nvPr/>
          </p:nvSpPr>
          <p:spPr>
            <a:xfrm>
              <a:off x="1392795" y="3207170"/>
              <a:ext cx="2066414" cy="68820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Pros &amp; Cons</a:t>
              </a:r>
            </a:p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Questions? 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1D320C0-074D-4E6C-B0DD-287A1B84BA0C}"/>
                </a:ext>
              </a:extLst>
            </p:cNvPr>
            <p:cNvSpPr txBox="1"/>
            <p:nvPr/>
          </p:nvSpPr>
          <p:spPr>
            <a:xfrm>
              <a:off x="1552016" y="2468507"/>
              <a:ext cx="19071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Focus on Iran</a:t>
              </a:r>
              <a:endParaRPr lang="en-ID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6" name="Freeform 6">
            <a:extLst>
              <a:ext uri="{FF2B5EF4-FFF2-40B4-BE49-F238E27FC236}">
                <a16:creationId xmlns:a16="http://schemas.microsoft.com/office/drawing/2014/main" id="{6D26B48C-A30B-428A-895A-6D7F25CB2E59}"/>
              </a:ext>
            </a:extLst>
          </p:cNvPr>
          <p:cNvSpPr>
            <a:spLocks/>
          </p:cNvSpPr>
          <p:nvPr/>
        </p:nvSpPr>
        <p:spPr bwMode="auto">
          <a:xfrm>
            <a:off x="8090262" y="2958726"/>
            <a:ext cx="293732" cy="655307"/>
          </a:xfrm>
          <a:prstGeom prst="roundRect">
            <a:avLst>
              <a:gd name="adj" fmla="val 50000"/>
            </a:avLst>
          </a:prstGeom>
          <a:solidFill>
            <a:srgbClr val="056AFF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64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206 0.06644 L 2.29167E-6 -1.11111E-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-326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334 0.06227 L 5E-6 -1.11111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275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464 0.06227 L -0.00039 0.0099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26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2" grpId="0" animBg="1"/>
      <p:bldP spid="31" grpId="0" animBg="1"/>
      <p:bldP spid="101" grpId="0" animBg="1"/>
      <p:bldP spid="101" grpId="1" animBg="1"/>
      <p:bldP spid="108" grpId="0" animBg="1"/>
      <p:bldP spid="108" grpId="1" animBg="1"/>
      <p:bldP spid="114" grpId="0" animBg="1"/>
      <p:bldP spid="114" grpId="1" animBg="1"/>
      <p:bldP spid="9" grpId="0" animBg="1"/>
      <p:bldP spid="51" grpId="0" animBg="1"/>
      <p:bldP spid="52" grpId="0" animBg="1"/>
      <p:bldP spid="102" grpId="0" animBg="1"/>
      <p:bldP spid="110" grpId="0" animBg="1"/>
      <p:bldP spid="1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100">
            <a:extLst>
              <a:ext uri="{FF2B5EF4-FFF2-40B4-BE49-F238E27FC236}">
                <a16:creationId xmlns:a16="http://schemas.microsoft.com/office/drawing/2014/main" id="{8D0891E6-B344-064F-90CA-8077E3C8C0D9}"/>
              </a:ext>
            </a:extLst>
          </p:cNvPr>
          <p:cNvSpPr/>
          <p:nvPr/>
        </p:nvSpPr>
        <p:spPr>
          <a:xfrm>
            <a:off x="8643113" y="2182482"/>
            <a:ext cx="2726799" cy="3225800"/>
          </a:xfrm>
          <a:prstGeom prst="roundRect">
            <a:avLst>
              <a:gd name="adj" fmla="val 7827"/>
            </a:avLst>
          </a:prstGeom>
          <a:solidFill>
            <a:schemeClr val="bg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00BCE2A-7C93-5B40-AF99-3D74FB489288}"/>
              </a:ext>
            </a:extLst>
          </p:cNvPr>
          <p:cNvCxnSpPr>
            <a:cxnSpLocks/>
          </p:cNvCxnSpPr>
          <p:nvPr/>
        </p:nvCxnSpPr>
        <p:spPr>
          <a:xfrm flipV="1">
            <a:off x="8300804" y="2200573"/>
            <a:ext cx="458262" cy="444902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EFB95AA-FAC8-074C-9461-DC458E8ECE24}"/>
              </a:ext>
            </a:extLst>
          </p:cNvPr>
          <p:cNvCxnSpPr>
            <a:cxnSpLocks/>
          </p:cNvCxnSpPr>
          <p:nvPr/>
        </p:nvCxnSpPr>
        <p:spPr>
          <a:xfrm flipV="1">
            <a:off x="10903694" y="2252196"/>
            <a:ext cx="392502" cy="420525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50FE5FD-6265-1647-97F9-C2640290ACB6}"/>
              </a:ext>
            </a:extLst>
          </p:cNvPr>
          <p:cNvCxnSpPr>
            <a:cxnSpLocks/>
          </p:cNvCxnSpPr>
          <p:nvPr/>
        </p:nvCxnSpPr>
        <p:spPr>
          <a:xfrm flipV="1">
            <a:off x="10884744" y="5290013"/>
            <a:ext cx="458262" cy="444902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100">
            <a:extLst>
              <a:ext uri="{FF2B5EF4-FFF2-40B4-BE49-F238E27FC236}">
                <a16:creationId xmlns:a16="http://schemas.microsoft.com/office/drawing/2014/main" id="{2A859C2C-BA3A-3148-9E83-69199B333B34}"/>
              </a:ext>
            </a:extLst>
          </p:cNvPr>
          <p:cNvSpPr/>
          <p:nvPr/>
        </p:nvSpPr>
        <p:spPr>
          <a:xfrm>
            <a:off x="4955169" y="2164391"/>
            <a:ext cx="2726799" cy="3225800"/>
          </a:xfrm>
          <a:prstGeom prst="roundRect">
            <a:avLst>
              <a:gd name="adj" fmla="val 7827"/>
            </a:avLst>
          </a:prstGeom>
          <a:solidFill>
            <a:schemeClr val="bg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6F36662-9644-1647-BA3E-912887A0AA55}"/>
              </a:ext>
            </a:extLst>
          </p:cNvPr>
          <p:cNvCxnSpPr>
            <a:cxnSpLocks/>
          </p:cNvCxnSpPr>
          <p:nvPr/>
        </p:nvCxnSpPr>
        <p:spPr>
          <a:xfrm flipV="1">
            <a:off x="4612860" y="2182482"/>
            <a:ext cx="458262" cy="444902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23C76B-FCA5-F044-B019-70F15D29FCBB}"/>
              </a:ext>
            </a:extLst>
          </p:cNvPr>
          <p:cNvCxnSpPr>
            <a:cxnSpLocks/>
          </p:cNvCxnSpPr>
          <p:nvPr/>
        </p:nvCxnSpPr>
        <p:spPr>
          <a:xfrm flipV="1">
            <a:off x="7215750" y="2234105"/>
            <a:ext cx="392502" cy="420525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98E8415-9D00-FC48-8F18-955E58A3CECF}"/>
              </a:ext>
            </a:extLst>
          </p:cNvPr>
          <p:cNvCxnSpPr>
            <a:cxnSpLocks/>
          </p:cNvCxnSpPr>
          <p:nvPr/>
        </p:nvCxnSpPr>
        <p:spPr>
          <a:xfrm flipV="1">
            <a:off x="7208375" y="5283497"/>
            <a:ext cx="458262" cy="444902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100">
            <a:extLst>
              <a:ext uri="{FF2B5EF4-FFF2-40B4-BE49-F238E27FC236}">
                <a16:creationId xmlns:a16="http://schemas.microsoft.com/office/drawing/2014/main" id="{3FAD4F99-CF04-C74C-9677-49EBD18BEDCB}"/>
              </a:ext>
            </a:extLst>
          </p:cNvPr>
          <p:cNvSpPr/>
          <p:nvPr/>
        </p:nvSpPr>
        <p:spPr>
          <a:xfrm>
            <a:off x="1283720" y="2146300"/>
            <a:ext cx="2726799" cy="3225800"/>
          </a:xfrm>
          <a:prstGeom prst="roundRect">
            <a:avLst>
              <a:gd name="adj" fmla="val 7827"/>
            </a:avLst>
          </a:prstGeom>
          <a:solidFill>
            <a:schemeClr val="bg1"/>
          </a:solidFill>
          <a:ln w="38100" cap="flat" cmpd="sng" algn="ctr">
            <a:solidFill>
              <a:srgbClr val="D9D9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31DA19-C84E-7442-A4B3-03DC0EBD828A}"/>
              </a:ext>
            </a:extLst>
          </p:cNvPr>
          <p:cNvCxnSpPr>
            <a:cxnSpLocks/>
          </p:cNvCxnSpPr>
          <p:nvPr/>
        </p:nvCxnSpPr>
        <p:spPr>
          <a:xfrm flipV="1">
            <a:off x="941411" y="2164391"/>
            <a:ext cx="458262" cy="444902"/>
          </a:xfrm>
          <a:prstGeom prst="line">
            <a:avLst/>
          </a:prstGeom>
          <a:ln w="38100" cap="rnd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63BD071-ADC0-FA44-82EB-18AAC7F6C8AD}"/>
              </a:ext>
            </a:extLst>
          </p:cNvPr>
          <p:cNvCxnSpPr>
            <a:cxnSpLocks/>
          </p:cNvCxnSpPr>
          <p:nvPr/>
        </p:nvCxnSpPr>
        <p:spPr>
          <a:xfrm flipV="1">
            <a:off x="3544301" y="2216014"/>
            <a:ext cx="392502" cy="420525"/>
          </a:xfrm>
          <a:prstGeom prst="line">
            <a:avLst/>
          </a:prstGeom>
          <a:ln w="38100" cap="rnd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97A80C1-D7B0-8540-AD58-A0FA1DE2FE04}"/>
              </a:ext>
            </a:extLst>
          </p:cNvPr>
          <p:cNvCxnSpPr>
            <a:cxnSpLocks/>
          </p:cNvCxnSpPr>
          <p:nvPr/>
        </p:nvCxnSpPr>
        <p:spPr>
          <a:xfrm flipV="1">
            <a:off x="3536926" y="5265406"/>
            <a:ext cx="458262" cy="444902"/>
          </a:xfrm>
          <a:prstGeom prst="line">
            <a:avLst/>
          </a:prstGeom>
          <a:ln w="38100" cap="rnd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2FACA45-A9D6-DD40-83BB-60247EE91BD2}"/>
              </a:ext>
            </a:extLst>
          </p:cNvPr>
          <p:cNvCxnSpPr>
            <a:cxnSpLocks/>
          </p:cNvCxnSpPr>
          <p:nvPr/>
        </p:nvCxnSpPr>
        <p:spPr>
          <a:xfrm flipV="1">
            <a:off x="963126" y="5322100"/>
            <a:ext cx="392502" cy="420525"/>
          </a:xfrm>
          <a:prstGeom prst="line">
            <a:avLst/>
          </a:prstGeom>
          <a:ln w="38100" cap="rnd">
            <a:solidFill>
              <a:srgbClr val="078E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CEB3B83-32E0-9E40-A40C-367D85798504}"/>
              </a:ext>
            </a:extLst>
          </p:cNvPr>
          <p:cNvCxnSpPr>
            <a:cxnSpLocks/>
          </p:cNvCxnSpPr>
          <p:nvPr/>
        </p:nvCxnSpPr>
        <p:spPr>
          <a:xfrm flipV="1">
            <a:off x="4646904" y="5334418"/>
            <a:ext cx="392502" cy="420525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7C70810-CB61-B644-98D4-580209048EFA}"/>
              </a:ext>
            </a:extLst>
          </p:cNvPr>
          <p:cNvCxnSpPr>
            <a:cxnSpLocks/>
          </p:cNvCxnSpPr>
          <p:nvPr/>
        </p:nvCxnSpPr>
        <p:spPr>
          <a:xfrm flipV="1">
            <a:off x="8334665" y="5345791"/>
            <a:ext cx="392502" cy="420525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E5993292-1551-43D0-92DA-D72BFBA48ABB}"/>
              </a:ext>
            </a:extLst>
          </p:cNvPr>
          <p:cNvSpPr/>
          <p:nvPr/>
        </p:nvSpPr>
        <p:spPr>
          <a:xfrm>
            <a:off x="856120" y="2570182"/>
            <a:ext cx="2726799" cy="3225800"/>
          </a:xfrm>
          <a:prstGeom prst="roundRect">
            <a:avLst>
              <a:gd name="adj" fmla="val 7827"/>
            </a:avLst>
          </a:prstGeom>
          <a:solidFill>
            <a:srgbClr val="F3F5F3"/>
          </a:solidFill>
          <a:ln w="38100" cap="flat" cmpd="sng" algn="ctr">
            <a:solidFill>
              <a:srgbClr val="D9D9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5AD4D299-01E1-4EA9-922F-23DA03455484}"/>
              </a:ext>
            </a:extLst>
          </p:cNvPr>
          <p:cNvSpPr/>
          <p:nvPr/>
        </p:nvSpPr>
        <p:spPr>
          <a:xfrm>
            <a:off x="4542988" y="2570182"/>
            <a:ext cx="2726799" cy="3225800"/>
          </a:xfrm>
          <a:prstGeom prst="roundRect">
            <a:avLst>
              <a:gd name="adj" fmla="val 7827"/>
            </a:avLst>
          </a:prstGeom>
          <a:solidFill>
            <a:srgbClr val="F3F5F3"/>
          </a:solidFill>
          <a:ln w="38100" cap="flat" cmpd="sng" algn="ctr">
            <a:solidFill>
              <a:srgbClr val="D9D9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082EFAD8-D892-4DFD-A1E3-FCC5A54ACC2D}"/>
              </a:ext>
            </a:extLst>
          </p:cNvPr>
          <p:cNvSpPr/>
          <p:nvPr/>
        </p:nvSpPr>
        <p:spPr>
          <a:xfrm>
            <a:off x="8229856" y="2570182"/>
            <a:ext cx="2726799" cy="3225800"/>
          </a:xfrm>
          <a:prstGeom prst="roundRect">
            <a:avLst>
              <a:gd name="adj" fmla="val 7827"/>
            </a:avLst>
          </a:prstGeom>
          <a:solidFill>
            <a:srgbClr val="F3F5F3"/>
          </a:solidFill>
          <a:ln w="38100" cap="flat" cmpd="sng" algn="ctr">
            <a:solidFill>
              <a:srgbClr val="D9D9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D4260-F8F5-F64B-A957-3634865C07EE}"/>
              </a:ext>
            </a:extLst>
          </p:cNvPr>
          <p:cNvSpPr/>
          <p:nvPr/>
        </p:nvSpPr>
        <p:spPr>
          <a:xfrm>
            <a:off x="1004096" y="3038025"/>
            <a:ext cx="2532829" cy="49707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8ADBC35-083A-8049-8CC5-0AFB36C0E6FE}"/>
              </a:ext>
            </a:extLst>
          </p:cNvPr>
          <p:cNvSpPr/>
          <p:nvPr/>
        </p:nvSpPr>
        <p:spPr>
          <a:xfrm>
            <a:off x="4675741" y="3044162"/>
            <a:ext cx="2526668" cy="497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3B61DA3-13CE-B64D-9121-AC1AE01FD436}"/>
              </a:ext>
            </a:extLst>
          </p:cNvPr>
          <p:cNvSpPr/>
          <p:nvPr/>
        </p:nvSpPr>
        <p:spPr>
          <a:xfrm>
            <a:off x="8358076" y="3031740"/>
            <a:ext cx="2526668" cy="497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3FEF7C3-B572-4DFB-ACE7-48FA6DE00EA4}"/>
              </a:ext>
            </a:extLst>
          </p:cNvPr>
          <p:cNvGrpSpPr/>
          <p:nvPr/>
        </p:nvGrpSpPr>
        <p:grpSpPr>
          <a:xfrm>
            <a:off x="1044983" y="3117102"/>
            <a:ext cx="2397266" cy="1980721"/>
            <a:chOff x="1392795" y="2468649"/>
            <a:chExt cx="2397266" cy="198072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E376665-7B8B-4F56-99B5-2E3DF0EDEC7B}"/>
                </a:ext>
              </a:extLst>
            </p:cNvPr>
            <p:cNvSpPr txBox="1"/>
            <p:nvPr/>
          </p:nvSpPr>
          <p:spPr>
            <a:xfrm>
              <a:off x="1392795" y="3207170"/>
              <a:ext cx="2303079" cy="124220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Overview of what is blockchain</a:t>
              </a:r>
            </a:p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How can this technology be used in grain trading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6D44988-95EB-44FD-AA0E-0674D1AB7A64}"/>
                </a:ext>
              </a:extLst>
            </p:cNvPr>
            <p:cNvSpPr txBox="1"/>
            <p:nvPr/>
          </p:nvSpPr>
          <p:spPr>
            <a:xfrm>
              <a:off x="1552016" y="2468649"/>
              <a:ext cx="22380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entury Gothic" panose="020B0502020202020204" pitchFamily="34" charset="0"/>
                </a:rPr>
                <a:t>What blockchain is</a:t>
              </a:r>
              <a:endParaRPr lang="en-ID" sz="16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02" name="Freeform 6">
            <a:extLst>
              <a:ext uri="{FF2B5EF4-FFF2-40B4-BE49-F238E27FC236}">
                <a16:creationId xmlns:a16="http://schemas.microsoft.com/office/drawing/2014/main" id="{D7057D48-A3D9-4910-92D9-2941B16BB6CC}"/>
              </a:ext>
            </a:extLst>
          </p:cNvPr>
          <p:cNvSpPr>
            <a:spLocks/>
          </p:cNvSpPr>
          <p:nvPr/>
        </p:nvSpPr>
        <p:spPr bwMode="auto">
          <a:xfrm>
            <a:off x="716526" y="2958726"/>
            <a:ext cx="293732" cy="655307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Open San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7ECB0D6-98AE-4A73-B9D6-4E933C581C34}"/>
              </a:ext>
            </a:extLst>
          </p:cNvPr>
          <p:cNvGrpSpPr/>
          <p:nvPr/>
        </p:nvGrpSpPr>
        <p:grpSpPr>
          <a:xfrm>
            <a:off x="4731851" y="2994299"/>
            <a:ext cx="2349072" cy="1826525"/>
            <a:chOff x="1392795" y="2345846"/>
            <a:chExt cx="2349072" cy="1826525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0A220DF-85E9-430A-9D83-410C6E0107D5}"/>
                </a:ext>
              </a:extLst>
            </p:cNvPr>
            <p:cNvSpPr txBox="1"/>
            <p:nvPr/>
          </p:nvSpPr>
          <p:spPr>
            <a:xfrm>
              <a:off x="1392795" y="3207170"/>
              <a:ext cx="2349072" cy="9652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Specific uses of blockchain in grains</a:t>
              </a:r>
            </a:p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Real world cases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7BD528C-5C82-40EB-B400-3B058F68CFC8}"/>
                </a:ext>
              </a:extLst>
            </p:cNvPr>
            <p:cNvSpPr txBox="1"/>
            <p:nvPr/>
          </p:nvSpPr>
          <p:spPr>
            <a:xfrm>
              <a:off x="1552016" y="2345846"/>
              <a:ext cx="21898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Blockchain in the grain value-chain</a:t>
              </a:r>
              <a:endParaRPr lang="en-ID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0" name="Freeform 6">
            <a:extLst>
              <a:ext uri="{FF2B5EF4-FFF2-40B4-BE49-F238E27FC236}">
                <a16:creationId xmlns:a16="http://schemas.microsoft.com/office/drawing/2014/main" id="{0625DA81-74E7-470B-8AF3-06F4A7FCF15A}"/>
              </a:ext>
            </a:extLst>
          </p:cNvPr>
          <p:cNvSpPr>
            <a:spLocks/>
          </p:cNvSpPr>
          <p:nvPr/>
        </p:nvSpPr>
        <p:spPr bwMode="auto">
          <a:xfrm>
            <a:off x="4403394" y="2958726"/>
            <a:ext cx="293732" cy="65530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Open Sans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0CDA762-F2B7-44F8-8F7E-78FEBFFBD79C}"/>
              </a:ext>
            </a:extLst>
          </p:cNvPr>
          <p:cNvGrpSpPr/>
          <p:nvPr/>
        </p:nvGrpSpPr>
        <p:grpSpPr>
          <a:xfrm>
            <a:off x="8418719" y="3116960"/>
            <a:ext cx="2066414" cy="1426865"/>
            <a:chOff x="1392795" y="2468507"/>
            <a:chExt cx="2066414" cy="1426865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25D66F8-F6A5-42FC-999B-E3563820D04B}"/>
                </a:ext>
              </a:extLst>
            </p:cNvPr>
            <p:cNvSpPr txBox="1"/>
            <p:nvPr/>
          </p:nvSpPr>
          <p:spPr>
            <a:xfrm>
              <a:off x="1392795" y="3207170"/>
              <a:ext cx="2066414" cy="68820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Pros &amp; Cons</a:t>
              </a:r>
            </a:p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Questions? 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1D320C0-074D-4E6C-B0DD-287A1B84BA0C}"/>
                </a:ext>
              </a:extLst>
            </p:cNvPr>
            <p:cNvSpPr txBox="1"/>
            <p:nvPr/>
          </p:nvSpPr>
          <p:spPr>
            <a:xfrm>
              <a:off x="1552016" y="2468507"/>
              <a:ext cx="19071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Focus on Iran</a:t>
              </a:r>
              <a:endParaRPr lang="en-ID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6" name="Freeform 6">
            <a:extLst>
              <a:ext uri="{FF2B5EF4-FFF2-40B4-BE49-F238E27FC236}">
                <a16:creationId xmlns:a16="http://schemas.microsoft.com/office/drawing/2014/main" id="{6D26B48C-A30B-428A-895A-6D7F25CB2E59}"/>
              </a:ext>
            </a:extLst>
          </p:cNvPr>
          <p:cNvSpPr>
            <a:spLocks/>
          </p:cNvSpPr>
          <p:nvPr/>
        </p:nvSpPr>
        <p:spPr bwMode="auto">
          <a:xfrm>
            <a:off x="8090262" y="2958726"/>
            <a:ext cx="293732" cy="65530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B74DA837-C084-44DE-A70E-67825B074BE0}"/>
              </a:ext>
            </a:extLst>
          </p:cNvPr>
          <p:cNvSpPr txBox="1"/>
          <p:nvPr/>
        </p:nvSpPr>
        <p:spPr>
          <a:xfrm>
            <a:off x="276312" y="326157"/>
            <a:ext cx="6535977" cy="61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defRPr sz="3200"/>
            </a:lvl1pPr>
          </a:lstStyle>
          <a:p>
            <a:pPr algn="l" defTabSz="1219170" hangingPunct="0"/>
            <a:r>
              <a:rPr lang="fr-CH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Table of contents</a:t>
            </a:r>
            <a:endParaRPr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53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206 0.06644 L 2.29167E-6 -1.11111E-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-326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334 0.06227 L 5E-6 -1.11111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275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464 0.06227 L -0.00039 0.0099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26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2" grpId="0" animBg="1"/>
      <p:bldP spid="31" grpId="0" animBg="1"/>
      <p:bldP spid="101" grpId="0" animBg="1"/>
      <p:bldP spid="101" grpId="1" animBg="1"/>
      <p:bldP spid="108" grpId="0" animBg="1"/>
      <p:bldP spid="108" grpId="1" animBg="1"/>
      <p:bldP spid="114" grpId="0" animBg="1"/>
      <p:bldP spid="114" grpId="1" animBg="1"/>
      <p:bldP spid="9" grpId="0" animBg="1"/>
      <p:bldP spid="51" grpId="0" animBg="1"/>
      <p:bldP spid="52" grpId="0" animBg="1"/>
      <p:bldP spid="102" grpId="0" animBg="1"/>
      <p:bldP spid="110" grpId="0" animBg="1"/>
      <p:bldP spid="1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roup 305">
            <a:extLst>
              <a:ext uri="{FF2B5EF4-FFF2-40B4-BE49-F238E27FC236}">
                <a16:creationId xmlns:a16="http://schemas.microsoft.com/office/drawing/2014/main" id="{8A0674F7-C6FE-40DB-87AD-64D4115A3D45}"/>
              </a:ext>
            </a:extLst>
          </p:cNvPr>
          <p:cNvGrpSpPr/>
          <p:nvPr/>
        </p:nvGrpSpPr>
        <p:grpSpPr>
          <a:xfrm>
            <a:off x="4291000" y="-1095477"/>
            <a:ext cx="3610001" cy="3568335"/>
            <a:chOff x="7267648" y="-1290671"/>
            <a:chExt cx="5648275" cy="5583084"/>
          </a:xfrm>
        </p:grpSpPr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A907EB54-9FD3-4FFD-A1C6-615D6FA68A0A}"/>
                </a:ext>
              </a:extLst>
            </p:cNvPr>
            <p:cNvGrpSpPr/>
            <p:nvPr/>
          </p:nvGrpSpPr>
          <p:grpSpPr>
            <a:xfrm>
              <a:off x="7335400" y="-1234307"/>
              <a:ext cx="5519888" cy="5479748"/>
              <a:chOff x="6675405" y="1290378"/>
              <a:chExt cx="4315973" cy="4284588"/>
            </a:xfrm>
            <a:solidFill>
              <a:srgbClr val="FFFFFF">
                <a:lumMod val="85000"/>
              </a:srgbClr>
            </a:solidFill>
          </p:grpSpPr>
          <p:grpSp>
            <p:nvGrpSpPr>
              <p:cNvPr id="386" name="Graphic 2819">
                <a:extLst>
                  <a:ext uri="{FF2B5EF4-FFF2-40B4-BE49-F238E27FC236}">
                    <a16:creationId xmlns:a16="http://schemas.microsoft.com/office/drawing/2014/main" id="{C82D5306-50B4-4D21-B5D8-D7B88FDF4E6A}"/>
                  </a:ext>
                </a:extLst>
              </p:cNvPr>
              <p:cNvGrpSpPr/>
              <p:nvPr/>
            </p:nvGrpSpPr>
            <p:grpSpPr>
              <a:xfrm>
                <a:off x="6675405" y="1290378"/>
                <a:ext cx="4315973" cy="4284588"/>
                <a:chOff x="5175694" y="2514409"/>
                <a:chExt cx="1846897" cy="1833467"/>
              </a:xfrm>
              <a:grpFill/>
            </p:grpSpPr>
            <p:sp>
              <p:nvSpPr>
                <p:cNvPr id="410" name="Freeform: Shape 409">
                  <a:extLst>
                    <a:ext uri="{FF2B5EF4-FFF2-40B4-BE49-F238E27FC236}">
                      <a16:creationId xmlns:a16="http://schemas.microsoft.com/office/drawing/2014/main" id="{6449CDCA-6706-41E2-B542-3E8DD400EC46}"/>
                    </a:ext>
                  </a:extLst>
                </p:cNvPr>
                <p:cNvSpPr/>
                <p:nvPr/>
              </p:nvSpPr>
              <p:spPr>
                <a:xfrm>
                  <a:off x="5553837" y="2514409"/>
                  <a:ext cx="559974" cy="268509"/>
                </a:xfrm>
                <a:custGeom>
                  <a:avLst/>
                  <a:gdLst>
                    <a:gd name="connsiteX0" fmla="*/ 0 w 559974"/>
                    <a:gd name="connsiteY0" fmla="*/ 268510 h 268509"/>
                    <a:gd name="connsiteX1" fmla="*/ 300038 w 559974"/>
                    <a:gd name="connsiteY1" fmla="*/ 0 h 268509"/>
                    <a:gd name="connsiteX2" fmla="*/ 301085 w 559974"/>
                    <a:gd name="connsiteY2" fmla="*/ 190 h 268509"/>
                    <a:gd name="connsiteX3" fmla="*/ 559975 w 559974"/>
                    <a:gd name="connsiteY3" fmla="*/ 59912 h 268509"/>
                    <a:gd name="connsiteX4" fmla="*/ 553498 w 559974"/>
                    <a:gd name="connsiteY4" fmla="*/ 62294 h 268509"/>
                    <a:gd name="connsiteX5" fmla="*/ 0 w 559974"/>
                    <a:gd name="connsiteY5" fmla="*/ 268510 h 268509"/>
                    <a:gd name="connsiteX6" fmla="*/ 301180 w 559974"/>
                    <a:gd name="connsiteY6" fmla="*/ 4477 h 268509"/>
                    <a:gd name="connsiteX7" fmla="*/ 19240 w 559974"/>
                    <a:gd name="connsiteY7" fmla="*/ 256889 h 268509"/>
                    <a:gd name="connsiteX8" fmla="*/ 545497 w 559974"/>
                    <a:gd name="connsiteY8" fmla="*/ 60865 h 268509"/>
                    <a:gd name="connsiteX9" fmla="*/ 301180 w 559974"/>
                    <a:gd name="connsiteY9" fmla="*/ 4477 h 268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9974" h="268509">
                      <a:moveTo>
                        <a:pt x="0" y="268510"/>
                      </a:moveTo>
                      <a:lnTo>
                        <a:pt x="300038" y="0"/>
                      </a:lnTo>
                      <a:lnTo>
                        <a:pt x="301085" y="190"/>
                      </a:lnTo>
                      <a:lnTo>
                        <a:pt x="559975" y="59912"/>
                      </a:lnTo>
                      <a:lnTo>
                        <a:pt x="553498" y="62294"/>
                      </a:lnTo>
                      <a:lnTo>
                        <a:pt x="0" y="268510"/>
                      </a:lnTo>
                      <a:close/>
                      <a:moveTo>
                        <a:pt x="301180" y="4477"/>
                      </a:moveTo>
                      <a:lnTo>
                        <a:pt x="19240" y="256889"/>
                      </a:lnTo>
                      <a:lnTo>
                        <a:pt x="545497" y="60865"/>
                      </a:lnTo>
                      <a:lnTo>
                        <a:pt x="301180" y="447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11" name="Freeform: Shape 410">
                  <a:extLst>
                    <a:ext uri="{FF2B5EF4-FFF2-40B4-BE49-F238E27FC236}">
                      <a16:creationId xmlns:a16="http://schemas.microsoft.com/office/drawing/2014/main" id="{3009B3F0-CEC2-4255-9F2F-42BC45274540}"/>
                    </a:ext>
                  </a:extLst>
                </p:cNvPr>
                <p:cNvSpPr/>
                <p:nvPr/>
              </p:nvSpPr>
              <p:spPr>
                <a:xfrm>
                  <a:off x="6098476" y="2530983"/>
                  <a:ext cx="391858" cy="197358"/>
                </a:xfrm>
                <a:custGeom>
                  <a:avLst/>
                  <a:gdLst>
                    <a:gd name="connsiteX0" fmla="*/ 391858 w 391858"/>
                    <a:gd name="connsiteY0" fmla="*/ 197358 h 197358"/>
                    <a:gd name="connsiteX1" fmla="*/ 387001 w 391858"/>
                    <a:gd name="connsiteY1" fmla="*/ 195453 h 197358"/>
                    <a:gd name="connsiteX2" fmla="*/ 0 w 391858"/>
                    <a:gd name="connsiteY2" fmla="*/ 42863 h 197358"/>
                    <a:gd name="connsiteX3" fmla="*/ 300228 w 391858"/>
                    <a:gd name="connsiteY3" fmla="*/ 0 h 197358"/>
                    <a:gd name="connsiteX4" fmla="*/ 391858 w 391858"/>
                    <a:gd name="connsiteY4" fmla="*/ 197358 h 197358"/>
                    <a:gd name="connsiteX5" fmla="*/ 16192 w 391858"/>
                    <a:gd name="connsiteY5" fmla="*/ 44768 h 197358"/>
                    <a:gd name="connsiteX6" fmla="*/ 383667 w 391858"/>
                    <a:gd name="connsiteY6" fmla="*/ 189643 h 197358"/>
                    <a:gd name="connsiteX7" fmla="*/ 297847 w 391858"/>
                    <a:gd name="connsiteY7" fmla="*/ 4572 h 197358"/>
                    <a:gd name="connsiteX8" fmla="*/ 16192 w 391858"/>
                    <a:gd name="connsiteY8" fmla="*/ 44768 h 197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858" h="197358">
                      <a:moveTo>
                        <a:pt x="391858" y="197358"/>
                      </a:moveTo>
                      <a:lnTo>
                        <a:pt x="387001" y="195453"/>
                      </a:lnTo>
                      <a:lnTo>
                        <a:pt x="0" y="42863"/>
                      </a:lnTo>
                      <a:lnTo>
                        <a:pt x="300228" y="0"/>
                      </a:lnTo>
                      <a:lnTo>
                        <a:pt x="391858" y="197358"/>
                      </a:lnTo>
                      <a:close/>
                      <a:moveTo>
                        <a:pt x="16192" y="44768"/>
                      </a:moveTo>
                      <a:lnTo>
                        <a:pt x="383667" y="189643"/>
                      </a:lnTo>
                      <a:lnTo>
                        <a:pt x="297847" y="4572"/>
                      </a:lnTo>
                      <a:lnTo>
                        <a:pt x="16192" y="447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12" name="Freeform: Shape 411">
                  <a:extLst>
                    <a:ext uri="{FF2B5EF4-FFF2-40B4-BE49-F238E27FC236}">
                      <a16:creationId xmlns:a16="http://schemas.microsoft.com/office/drawing/2014/main" id="{58BEDE84-077F-4227-9A06-F3E67216DA51}"/>
                    </a:ext>
                  </a:extLst>
                </p:cNvPr>
                <p:cNvSpPr/>
                <p:nvPr/>
              </p:nvSpPr>
              <p:spPr>
                <a:xfrm>
                  <a:off x="6480809" y="2719673"/>
                  <a:ext cx="376618" cy="342328"/>
                </a:xfrm>
                <a:custGeom>
                  <a:avLst/>
                  <a:gdLst>
                    <a:gd name="connsiteX0" fmla="*/ 376619 w 376618"/>
                    <a:gd name="connsiteY0" fmla="*/ 342329 h 342328"/>
                    <a:gd name="connsiteX1" fmla="*/ 0 w 376618"/>
                    <a:gd name="connsiteY1" fmla="*/ 2857 h 342328"/>
                    <a:gd name="connsiteX2" fmla="*/ 233934 w 376618"/>
                    <a:gd name="connsiteY2" fmla="*/ 0 h 342328"/>
                    <a:gd name="connsiteX3" fmla="*/ 234506 w 376618"/>
                    <a:gd name="connsiteY3" fmla="*/ 1333 h 342328"/>
                    <a:gd name="connsiteX4" fmla="*/ 376619 w 376618"/>
                    <a:gd name="connsiteY4" fmla="*/ 342329 h 342328"/>
                    <a:gd name="connsiteX5" fmla="*/ 10763 w 376618"/>
                    <a:gd name="connsiteY5" fmla="*/ 6763 h 342328"/>
                    <a:gd name="connsiteX6" fmla="*/ 365760 w 376618"/>
                    <a:gd name="connsiteY6" fmla="*/ 326803 h 342328"/>
                    <a:gd name="connsiteX7" fmla="*/ 231267 w 376618"/>
                    <a:gd name="connsiteY7" fmla="*/ 4096 h 342328"/>
                    <a:gd name="connsiteX8" fmla="*/ 10763 w 376618"/>
                    <a:gd name="connsiteY8" fmla="*/ 6763 h 342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6618" h="342328">
                      <a:moveTo>
                        <a:pt x="376619" y="342329"/>
                      </a:moveTo>
                      <a:lnTo>
                        <a:pt x="0" y="2857"/>
                      </a:lnTo>
                      <a:lnTo>
                        <a:pt x="233934" y="0"/>
                      </a:lnTo>
                      <a:lnTo>
                        <a:pt x="234506" y="1333"/>
                      </a:lnTo>
                      <a:lnTo>
                        <a:pt x="376619" y="342329"/>
                      </a:lnTo>
                      <a:close/>
                      <a:moveTo>
                        <a:pt x="10763" y="6763"/>
                      </a:moveTo>
                      <a:lnTo>
                        <a:pt x="365760" y="326803"/>
                      </a:lnTo>
                      <a:lnTo>
                        <a:pt x="231267" y="4096"/>
                      </a:lnTo>
                      <a:lnTo>
                        <a:pt x="10763" y="676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13" name="Freeform: Shape 412">
                  <a:extLst>
                    <a:ext uri="{FF2B5EF4-FFF2-40B4-BE49-F238E27FC236}">
                      <a16:creationId xmlns:a16="http://schemas.microsoft.com/office/drawing/2014/main" id="{70FE6D09-EE9D-4385-ACDB-6EEF0D0676CC}"/>
                    </a:ext>
                  </a:extLst>
                </p:cNvPr>
                <p:cNvSpPr/>
                <p:nvPr/>
              </p:nvSpPr>
              <p:spPr>
                <a:xfrm>
                  <a:off x="6849237" y="3051905"/>
                  <a:ext cx="173354" cy="408813"/>
                </a:xfrm>
                <a:custGeom>
                  <a:avLst/>
                  <a:gdLst>
                    <a:gd name="connsiteX0" fmla="*/ 173355 w 173354"/>
                    <a:gd name="connsiteY0" fmla="*/ 408813 h 408813"/>
                    <a:gd name="connsiteX1" fmla="*/ 39719 w 173354"/>
                    <a:gd name="connsiteY1" fmla="*/ 150209 h 408813"/>
                    <a:gd name="connsiteX2" fmla="*/ 0 w 173354"/>
                    <a:gd name="connsiteY2" fmla="*/ 0 h 408813"/>
                    <a:gd name="connsiteX3" fmla="*/ 104299 w 173354"/>
                    <a:gd name="connsiteY3" fmla="*/ 11621 h 408813"/>
                    <a:gd name="connsiteX4" fmla="*/ 104584 w 173354"/>
                    <a:gd name="connsiteY4" fmla="*/ 13145 h 408813"/>
                    <a:gd name="connsiteX5" fmla="*/ 173355 w 173354"/>
                    <a:gd name="connsiteY5" fmla="*/ 408813 h 408813"/>
                    <a:gd name="connsiteX6" fmla="*/ 5525 w 173354"/>
                    <a:gd name="connsiteY6" fmla="*/ 4667 h 408813"/>
                    <a:gd name="connsiteX7" fmla="*/ 43529 w 173354"/>
                    <a:gd name="connsiteY7" fmla="*/ 148590 h 408813"/>
                    <a:gd name="connsiteX8" fmla="*/ 164592 w 173354"/>
                    <a:gd name="connsiteY8" fmla="*/ 382810 h 408813"/>
                    <a:gd name="connsiteX9" fmla="*/ 100679 w 173354"/>
                    <a:gd name="connsiteY9" fmla="*/ 15240 h 408813"/>
                    <a:gd name="connsiteX10" fmla="*/ 5525 w 173354"/>
                    <a:gd name="connsiteY10" fmla="*/ 4667 h 408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3354" h="408813">
                      <a:moveTo>
                        <a:pt x="173355" y="408813"/>
                      </a:moveTo>
                      <a:lnTo>
                        <a:pt x="39719" y="150209"/>
                      </a:lnTo>
                      <a:lnTo>
                        <a:pt x="0" y="0"/>
                      </a:lnTo>
                      <a:lnTo>
                        <a:pt x="104299" y="11621"/>
                      </a:lnTo>
                      <a:lnTo>
                        <a:pt x="104584" y="13145"/>
                      </a:lnTo>
                      <a:lnTo>
                        <a:pt x="173355" y="408813"/>
                      </a:lnTo>
                      <a:close/>
                      <a:moveTo>
                        <a:pt x="5525" y="4667"/>
                      </a:moveTo>
                      <a:lnTo>
                        <a:pt x="43529" y="148590"/>
                      </a:lnTo>
                      <a:lnTo>
                        <a:pt x="164592" y="382810"/>
                      </a:lnTo>
                      <a:lnTo>
                        <a:pt x="100679" y="15240"/>
                      </a:lnTo>
                      <a:lnTo>
                        <a:pt x="5525" y="46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14" name="Freeform: Shape 413">
                  <a:extLst>
                    <a:ext uri="{FF2B5EF4-FFF2-40B4-BE49-F238E27FC236}">
                      <a16:creationId xmlns:a16="http://schemas.microsoft.com/office/drawing/2014/main" id="{C39B9625-B954-4AAE-A01B-FB298D9ACA16}"/>
                    </a:ext>
                  </a:extLst>
                </p:cNvPr>
                <p:cNvSpPr/>
                <p:nvPr/>
              </p:nvSpPr>
              <p:spPr>
                <a:xfrm>
                  <a:off x="6824281" y="3439287"/>
                  <a:ext cx="197929" cy="372903"/>
                </a:xfrm>
                <a:custGeom>
                  <a:avLst/>
                  <a:gdLst>
                    <a:gd name="connsiteX0" fmla="*/ 117634 w 197929"/>
                    <a:gd name="connsiteY0" fmla="*/ 372904 h 372903"/>
                    <a:gd name="connsiteX1" fmla="*/ 0 w 197929"/>
                    <a:gd name="connsiteY1" fmla="*/ 252413 h 372903"/>
                    <a:gd name="connsiteX2" fmla="*/ 1143 w 197929"/>
                    <a:gd name="connsiteY2" fmla="*/ 250984 h 372903"/>
                    <a:gd name="connsiteX3" fmla="*/ 197929 w 197929"/>
                    <a:gd name="connsiteY3" fmla="*/ 0 h 372903"/>
                    <a:gd name="connsiteX4" fmla="*/ 196024 w 197929"/>
                    <a:gd name="connsiteY4" fmla="*/ 8858 h 372903"/>
                    <a:gd name="connsiteX5" fmla="*/ 117634 w 197929"/>
                    <a:gd name="connsiteY5" fmla="*/ 372904 h 372903"/>
                    <a:gd name="connsiteX6" fmla="*/ 5524 w 197929"/>
                    <a:gd name="connsiteY6" fmla="*/ 252127 h 372903"/>
                    <a:gd name="connsiteX7" fmla="*/ 115157 w 197929"/>
                    <a:gd name="connsiteY7" fmla="*/ 364426 h 372903"/>
                    <a:gd name="connsiteX8" fmla="*/ 190024 w 197929"/>
                    <a:gd name="connsiteY8" fmla="*/ 16764 h 372903"/>
                    <a:gd name="connsiteX9" fmla="*/ 5524 w 197929"/>
                    <a:gd name="connsiteY9" fmla="*/ 252127 h 372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7929" h="372903">
                      <a:moveTo>
                        <a:pt x="117634" y="372904"/>
                      </a:moveTo>
                      <a:lnTo>
                        <a:pt x="0" y="252413"/>
                      </a:lnTo>
                      <a:lnTo>
                        <a:pt x="1143" y="250984"/>
                      </a:lnTo>
                      <a:lnTo>
                        <a:pt x="197929" y="0"/>
                      </a:lnTo>
                      <a:lnTo>
                        <a:pt x="196024" y="8858"/>
                      </a:lnTo>
                      <a:lnTo>
                        <a:pt x="117634" y="372904"/>
                      </a:lnTo>
                      <a:close/>
                      <a:moveTo>
                        <a:pt x="5524" y="252127"/>
                      </a:moveTo>
                      <a:lnTo>
                        <a:pt x="115157" y="364426"/>
                      </a:lnTo>
                      <a:lnTo>
                        <a:pt x="190024" y="16764"/>
                      </a:lnTo>
                      <a:lnTo>
                        <a:pt x="5524" y="25212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15" name="Freeform: Shape 414">
                  <a:extLst>
                    <a:ext uri="{FF2B5EF4-FFF2-40B4-BE49-F238E27FC236}">
                      <a16:creationId xmlns:a16="http://schemas.microsoft.com/office/drawing/2014/main" id="{078B40A9-7EF4-4494-A43F-A39C41B5A800}"/>
                    </a:ext>
                  </a:extLst>
                </p:cNvPr>
                <p:cNvSpPr/>
                <p:nvPr/>
              </p:nvSpPr>
              <p:spPr>
                <a:xfrm>
                  <a:off x="6589395" y="3687984"/>
                  <a:ext cx="354044" cy="525399"/>
                </a:xfrm>
                <a:custGeom>
                  <a:avLst/>
                  <a:gdLst>
                    <a:gd name="connsiteX0" fmla="*/ 0 w 354044"/>
                    <a:gd name="connsiteY0" fmla="*/ 525399 h 525399"/>
                    <a:gd name="connsiteX1" fmla="*/ 236982 w 354044"/>
                    <a:gd name="connsiteY1" fmla="*/ 0 h 525399"/>
                    <a:gd name="connsiteX2" fmla="*/ 354044 w 354044"/>
                    <a:gd name="connsiteY2" fmla="*/ 119920 h 525399"/>
                    <a:gd name="connsiteX3" fmla="*/ 352806 w 354044"/>
                    <a:gd name="connsiteY3" fmla="*/ 121348 h 525399"/>
                    <a:gd name="connsiteX4" fmla="*/ 0 w 354044"/>
                    <a:gd name="connsiteY4" fmla="*/ 525399 h 525399"/>
                    <a:gd name="connsiteX5" fmla="*/ 238316 w 354044"/>
                    <a:gd name="connsiteY5" fmla="*/ 7239 h 525399"/>
                    <a:gd name="connsiteX6" fmla="*/ 15335 w 354044"/>
                    <a:gd name="connsiteY6" fmla="*/ 501587 h 525399"/>
                    <a:gd name="connsiteX7" fmla="*/ 348425 w 354044"/>
                    <a:gd name="connsiteY7" fmla="*/ 120110 h 525399"/>
                    <a:gd name="connsiteX8" fmla="*/ 238316 w 354044"/>
                    <a:gd name="connsiteY8" fmla="*/ 7239 h 52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4044" h="525399">
                      <a:moveTo>
                        <a:pt x="0" y="525399"/>
                      </a:moveTo>
                      <a:lnTo>
                        <a:pt x="236982" y="0"/>
                      </a:lnTo>
                      <a:lnTo>
                        <a:pt x="354044" y="119920"/>
                      </a:lnTo>
                      <a:lnTo>
                        <a:pt x="352806" y="121348"/>
                      </a:lnTo>
                      <a:lnTo>
                        <a:pt x="0" y="525399"/>
                      </a:lnTo>
                      <a:close/>
                      <a:moveTo>
                        <a:pt x="238316" y="7239"/>
                      </a:moveTo>
                      <a:lnTo>
                        <a:pt x="15335" y="501587"/>
                      </a:lnTo>
                      <a:lnTo>
                        <a:pt x="348425" y="120110"/>
                      </a:lnTo>
                      <a:lnTo>
                        <a:pt x="238316" y="72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16" name="Freeform: Shape 415">
                  <a:extLst>
                    <a:ext uri="{FF2B5EF4-FFF2-40B4-BE49-F238E27FC236}">
                      <a16:creationId xmlns:a16="http://schemas.microsoft.com/office/drawing/2014/main" id="{E41F59B6-B8F2-4DC8-B3FA-85AC30E5EA5F}"/>
                    </a:ext>
                  </a:extLst>
                </p:cNvPr>
                <p:cNvSpPr/>
                <p:nvPr/>
              </p:nvSpPr>
              <p:spPr>
                <a:xfrm>
                  <a:off x="6387465" y="3678840"/>
                  <a:ext cx="447579" cy="530352"/>
                </a:xfrm>
                <a:custGeom>
                  <a:avLst/>
                  <a:gdLst>
                    <a:gd name="connsiteX0" fmla="*/ 0 w 447579"/>
                    <a:gd name="connsiteY0" fmla="*/ 530352 h 530352"/>
                    <a:gd name="connsiteX1" fmla="*/ 2953 w 447579"/>
                    <a:gd name="connsiteY1" fmla="*/ 526828 h 530352"/>
                    <a:gd name="connsiteX2" fmla="*/ 447580 w 447579"/>
                    <a:gd name="connsiteY2" fmla="*/ 0 h 530352"/>
                    <a:gd name="connsiteX3" fmla="*/ 210884 w 447579"/>
                    <a:gd name="connsiteY3" fmla="*/ 524637 h 530352"/>
                    <a:gd name="connsiteX4" fmla="*/ 209550 w 447579"/>
                    <a:gd name="connsiteY4" fmla="*/ 524637 h 530352"/>
                    <a:gd name="connsiteX5" fmla="*/ 0 w 447579"/>
                    <a:gd name="connsiteY5" fmla="*/ 530352 h 530352"/>
                    <a:gd name="connsiteX6" fmla="*/ 431578 w 447579"/>
                    <a:gd name="connsiteY6" fmla="*/ 25432 h 530352"/>
                    <a:gd name="connsiteX7" fmla="*/ 9144 w 447579"/>
                    <a:gd name="connsiteY7" fmla="*/ 525875 h 530352"/>
                    <a:gd name="connsiteX8" fmla="*/ 208312 w 447579"/>
                    <a:gd name="connsiteY8" fmla="*/ 520446 h 530352"/>
                    <a:gd name="connsiteX9" fmla="*/ 431578 w 447579"/>
                    <a:gd name="connsiteY9" fmla="*/ 25432 h 530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7579" h="530352">
                      <a:moveTo>
                        <a:pt x="0" y="530352"/>
                      </a:moveTo>
                      <a:lnTo>
                        <a:pt x="2953" y="526828"/>
                      </a:lnTo>
                      <a:lnTo>
                        <a:pt x="447580" y="0"/>
                      </a:lnTo>
                      <a:lnTo>
                        <a:pt x="210884" y="524637"/>
                      </a:lnTo>
                      <a:lnTo>
                        <a:pt x="209550" y="524637"/>
                      </a:lnTo>
                      <a:lnTo>
                        <a:pt x="0" y="530352"/>
                      </a:lnTo>
                      <a:close/>
                      <a:moveTo>
                        <a:pt x="431578" y="25432"/>
                      </a:moveTo>
                      <a:lnTo>
                        <a:pt x="9144" y="525875"/>
                      </a:lnTo>
                      <a:lnTo>
                        <a:pt x="208312" y="520446"/>
                      </a:lnTo>
                      <a:lnTo>
                        <a:pt x="431578" y="2543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17" name="Freeform: Shape 416">
                  <a:extLst>
                    <a:ext uri="{FF2B5EF4-FFF2-40B4-BE49-F238E27FC236}">
                      <a16:creationId xmlns:a16="http://schemas.microsoft.com/office/drawing/2014/main" id="{3A60F887-3B77-4C4E-987F-1E4012DC9E87}"/>
                    </a:ext>
                  </a:extLst>
                </p:cNvPr>
                <p:cNvSpPr/>
                <p:nvPr/>
              </p:nvSpPr>
              <p:spPr>
                <a:xfrm>
                  <a:off x="5946457" y="4204334"/>
                  <a:ext cx="453770" cy="143541"/>
                </a:xfrm>
                <a:custGeom>
                  <a:avLst/>
                  <a:gdLst>
                    <a:gd name="connsiteX0" fmla="*/ 223933 w 453770"/>
                    <a:gd name="connsiteY0" fmla="*/ 143542 h 143541"/>
                    <a:gd name="connsiteX1" fmla="*/ 0 w 453770"/>
                    <a:gd name="connsiteY1" fmla="*/ 31623 h 143541"/>
                    <a:gd name="connsiteX2" fmla="*/ 453771 w 453770"/>
                    <a:gd name="connsiteY2" fmla="*/ 0 h 143541"/>
                    <a:gd name="connsiteX3" fmla="*/ 223933 w 453770"/>
                    <a:gd name="connsiteY3" fmla="*/ 143542 h 143541"/>
                    <a:gd name="connsiteX4" fmla="*/ 15430 w 453770"/>
                    <a:gd name="connsiteY4" fmla="*/ 34671 h 143541"/>
                    <a:gd name="connsiteX5" fmla="*/ 223742 w 453770"/>
                    <a:gd name="connsiteY5" fmla="*/ 138779 h 143541"/>
                    <a:gd name="connsiteX6" fmla="*/ 437388 w 453770"/>
                    <a:gd name="connsiteY6" fmla="*/ 5239 h 143541"/>
                    <a:gd name="connsiteX7" fmla="*/ 15430 w 453770"/>
                    <a:gd name="connsiteY7" fmla="*/ 34671 h 143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3770" h="143541">
                      <a:moveTo>
                        <a:pt x="223933" y="143542"/>
                      </a:moveTo>
                      <a:lnTo>
                        <a:pt x="0" y="31623"/>
                      </a:lnTo>
                      <a:lnTo>
                        <a:pt x="453771" y="0"/>
                      </a:lnTo>
                      <a:lnTo>
                        <a:pt x="223933" y="143542"/>
                      </a:lnTo>
                      <a:close/>
                      <a:moveTo>
                        <a:pt x="15430" y="34671"/>
                      </a:moveTo>
                      <a:lnTo>
                        <a:pt x="223742" y="138779"/>
                      </a:lnTo>
                      <a:lnTo>
                        <a:pt x="437388" y="5239"/>
                      </a:lnTo>
                      <a:lnTo>
                        <a:pt x="15430" y="3467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18" name="Freeform: Shape 417">
                  <a:extLst>
                    <a:ext uri="{FF2B5EF4-FFF2-40B4-BE49-F238E27FC236}">
                      <a16:creationId xmlns:a16="http://schemas.microsoft.com/office/drawing/2014/main" id="{CC13B183-4841-46F4-980C-F3FC071FC489}"/>
                    </a:ext>
                  </a:extLst>
                </p:cNvPr>
                <p:cNvSpPr/>
                <p:nvPr/>
              </p:nvSpPr>
              <p:spPr>
                <a:xfrm>
                  <a:off x="5718810" y="4141660"/>
                  <a:ext cx="239744" cy="179069"/>
                </a:xfrm>
                <a:custGeom>
                  <a:avLst/>
                  <a:gdLst>
                    <a:gd name="connsiteX0" fmla="*/ 118396 w 239744"/>
                    <a:gd name="connsiteY0" fmla="*/ 179070 h 179069"/>
                    <a:gd name="connsiteX1" fmla="*/ 117253 w 239744"/>
                    <a:gd name="connsiteY1" fmla="*/ 177260 h 179069"/>
                    <a:gd name="connsiteX2" fmla="*/ 0 w 239744"/>
                    <a:gd name="connsiteY2" fmla="*/ 0 h 179069"/>
                    <a:gd name="connsiteX3" fmla="*/ 239744 w 239744"/>
                    <a:gd name="connsiteY3" fmla="*/ 95345 h 179069"/>
                    <a:gd name="connsiteX4" fmla="*/ 118396 w 239744"/>
                    <a:gd name="connsiteY4" fmla="*/ 179070 h 179069"/>
                    <a:gd name="connsiteX5" fmla="*/ 10763 w 239744"/>
                    <a:gd name="connsiteY5" fmla="*/ 8763 h 179069"/>
                    <a:gd name="connsiteX6" fmla="*/ 119539 w 239744"/>
                    <a:gd name="connsiteY6" fmla="*/ 173260 h 179069"/>
                    <a:gd name="connsiteX7" fmla="*/ 230981 w 239744"/>
                    <a:gd name="connsiteY7" fmla="*/ 96298 h 179069"/>
                    <a:gd name="connsiteX8" fmla="*/ 10763 w 239744"/>
                    <a:gd name="connsiteY8" fmla="*/ 8763 h 17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9744" h="179069">
                      <a:moveTo>
                        <a:pt x="118396" y="179070"/>
                      </a:moveTo>
                      <a:lnTo>
                        <a:pt x="117253" y="177260"/>
                      </a:lnTo>
                      <a:lnTo>
                        <a:pt x="0" y="0"/>
                      </a:lnTo>
                      <a:lnTo>
                        <a:pt x="239744" y="95345"/>
                      </a:lnTo>
                      <a:lnTo>
                        <a:pt x="118396" y="179070"/>
                      </a:lnTo>
                      <a:close/>
                      <a:moveTo>
                        <a:pt x="10763" y="8763"/>
                      </a:moveTo>
                      <a:lnTo>
                        <a:pt x="119539" y="173260"/>
                      </a:lnTo>
                      <a:lnTo>
                        <a:pt x="230981" y="96298"/>
                      </a:lnTo>
                      <a:lnTo>
                        <a:pt x="10763" y="876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19" name="Freeform: Shape 418">
                  <a:extLst>
                    <a:ext uri="{FF2B5EF4-FFF2-40B4-BE49-F238E27FC236}">
                      <a16:creationId xmlns:a16="http://schemas.microsoft.com/office/drawing/2014/main" id="{10392FFE-ED78-4286-9E6C-1E1DB392205E}"/>
                    </a:ext>
                  </a:extLst>
                </p:cNvPr>
                <p:cNvSpPr/>
                <p:nvPr/>
              </p:nvSpPr>
              <p:spPr>
                <a:xfrm>
                  <a:off x="5450109" y="3996785"/>
                  <a:ext cx="279653" cy="196024"/>
                </a:xfrm>
                <a:custGeom>
                  <a:avLst/>
                  <a:gdLst>
                    <a:gd name="connsiteX0" fmla="*/ 109537 w 279653"/>
                    <a:gd name="connsiteY0" fmla="*/ 196025 h 196024"/>
                    <a:gd name="connsiteX1" fmla="*/ 0 w 279653"/>
                    <a:gd name="connsiteY1" fmla="*/ 0 h 196024"/>
                    <a:gd name="connsiteX2" fmla="*/ 279654 w 279653"/>
                    <a:gd name="connsiteY2" fmla="*/ 149924 h 196024"/>
                    <a:gd name="connsiteX3" fmla="*/ 109537 w 279653"/>
                    <a:gd name="connsiteY3" fmla="*/ 196025 h 196024"/>
                    <a:gd name="connsiteX4" fmla="*/ 10573 w 279653"/>
                    <a:gd name="connsiteY4" fmla="*/ 10287 h 196024"/>
                    <a:gd name="connsiteX5" fmla="*/ 111633 w 279653"/>
                    <a:gd name="connsiteY5" fmla="*/ 191071 h 196024"/>
                    <a:gd name="connsiteX6" fmla="*/ 268510 w 279653"/>
                    <a:gd name="connsiteY6" fmla="*/ 148495 h 196024"/>
                    <a:gd name="connsiteX7" fmla="*/ 10573 w 279653"/>
                    <a:gd name="connsiteY7" fmla="*/ 10287 h 196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9653" h="196024">
                      <a:moveTo>
                        <a:pt x="109537" y="196025"/>
                      </a:moveTo>
                      <a:lnTo>
                        <a:pt x="0" y="0"/>
                      </a:lnTo>
                      <a:lnTo>
                        <a:pt x="279654" y="149924"/>
                      </a:lnTo>
                      <a:lnTo>
                        <a:pt x="109537" y="196025"/>
                      </a:lnTo>
                      <a:close/>
                      <a:moveTo>
                        <a:pt x="10573" y="10287"/>
                      </a:moveTo>
                      <a:lnTo>
                        <a:pt x="111633" y="191071"/>
                      </a:lnTo>
                      <a:lnTo>
                        <a:pt x="268510" y="148495"/>
                      </a:lnTo>
                      <a:lnTo>
                        <a:pt x="10573" y="1028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20" name="Freeform: Shape 419">
                  <a:extLst>
                    <a:ext uri="{FF2B5EF4-FFF2-40B4-BE49-F238E27FC236}">
                      <a16:creationId xmlns:a16="http://schemas.microsoft.com/office/drawing/2014/main" id="{6C554B4F-A600-481B-88D5-6477EB28F67D}"/>
                    </a:ext>
                  </a:extLst>
                </p:cNvPr>
                <p:cNvSpPr/>
                <p:nvPr/>
              </p:nvSpPr>
              <p:spPr>
                <a:xfrm>
                  <a:off x="5297900" y="3689508"/>
                  <a:ext cx="161543" cy="317372"/>
                </a:xfrm>
                <a:custGeom>
                  <a:avLst/>
                  <a:gdLst>
                    <a:gd name="connsiteX0" fmla="*/ 161544 w 161543"/>
                    <a:gd name="connsiteY0" fmla="*/ 317373 h 317372"/>
                    <a:gd name="connsiteX1" fmla="*/ 0 w 161543"/>
                    <a:gd name="connsiteY1" fmla="*/ 219265 h 317372"/>
                    <a:gd name="connsiteX2" fmla="*/ 40386 w 161543"/>
                    <a:gd name="connsiteY2" fmla="*/ 0 h 317372"/>
                    <a:gd name="connsiteX3" fmla="*/ 161544 w 161543"/>
                    <a:gd name="connsiteY3" fmla="*/ 317373 h 317372"/>
                    <a:gd name="connsiteX4" fmla="*/ 4572 w 161543"/>
                    <a:gd name="connsiteY4" fmla="*/ 217170 h 317372"/>
                    <a:gd name="connsiteX5" fmla="*/ 153353 w 161543"/>
                    <a:gd name="connsiteY5" fmla="*/ 307467 h 317372"/>
                    <a:gd name="connsiteX6" fmla="*/ 41815 w 161543"/>
                    <a:gd name="connsiteY6" fmla="*/ 15240 h 317372"/>
                    <a:gd name="connsiteX7" fmla="*/ 4572 w 161543"/>
                    <a:gd name="connsiteY7" fmla="*/ 217170 h 317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543" h="317372">
                      <a:moveTo>
                        <a:pt x="161544" y="317373"/>
                      </a:moveTo>
                      <a:lnTo>
                        <a:pt x="0" y="219265"/>
                      </a:lnTo>
                      <a:lnTo>
                        <a:pt x="40386" y="0"/>
                      </a:lnTo>
                      <a:lnTo>
                        <a:pt x="161544" y="317373"/>
                      </a:lnTo>
                      <a:close/>
                      <a:moveTo>
                        <a:pt x="4572" y="217170"/>
                      </a:moveTo>
                      <a:lnTo>
                        <a:pt x="153353" y="307467"/>
                      </a:lnTo>
                      <a:lnTo>
                        <a:pt x="41815" y="15240"/>
                      </a:lnTo>
                      <a:lnTo>
                        <a:pt x="4572" y="2171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21" name="Freeform: Shape 420">
                  <a:extLst>
                    <a:ext uri="{FF2B5EF4-FFF2-40B4-BE49-F238E27FC236}">
                      <a16:creationId xmlns:a16="http://schemas.microsoft.com/office/drawing/2014/main" id="{88E29FE7-5597-4773-989D-3AFEA227D908}"/>
                    </a:ext>
                  </a:extLst>
                </p:cNvPr>
                <p:cNvSpPr/>
                <p:nvPr/>
              </p:nvSpPr>
              <p:spPr>
                <a:xfrm>
                  <a:off x="5175694" y="3310699"/>
                  <a:ext cx="166115" cy="392334"/>
                </a:xfrm>
                <a:custGeom>
                  <a:avLst/>
                  <a:gdLst>
                    <a:gd name="connsiteX0" fmla="*/ 166116 w 166115"/>
                    <a:gd name="connsiteY0" fmla="*/ 392335 h 392334"/>
                    <a:gd name="connsiteX1" fmla="*/ 0 w 166115"/>
                    <a:gd name="connsiteY1" fmla="*/ 220504 h 392334"/>
                    <a:gd name="connsiteX2" fmla="*/ 762 w 166115"/>
                    <a:gd name="connsiteY2" fmla="*/ 219170 h 392334"/>
                    <a:gd name="connsiteX3" fmla="*/ 117443 w 166115"/>
                    <a:gd name="connsiteY3" fmla="*/ 0 h 392334"/>
                    <a:gd name="connsiteX4" fmla="*/ 166116 w 166115"/>
                    <a:gd name="connsiteY4" fmla="*/ 392335 h 392334"/>
                    <a:gd name="connsiteX5" fmla="*/ 5143 w 166115"/>
                    <a:gd name="connsiteY5" fmla="*/ 219837 h 392334"/>
                    <a:gd name="connsiteX6" fmla="*/ 160496 w 166115"/>
                    <a:gd name="connsiteY6" fmla="*/ 380524 h 392334"/>
                    <a:gd name="connsiteX7" fmla="*/ 114967 w 166115"/>
                    <a:gd name="connsiteY7" fmla="*/ 13525 h 392334"/>
                    <a:gd name="connsiteX8" fmla="*/ 5143 w 166115"/>
                    <a:gd name="connsiteY8" fmla="*/ 219837 h 392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115" h="392334">
                      <a:moveTo>
                        <a:pt x="166116" y="392335"/>
                      </a:moveTo>
                      <a:lnTo>
                        <a:pt x="0" y="220504"/>
                      </a:lnTo>
                      <a:lnTo>
                        <a:pt x="762" y="219170"/>
                      </a:lnTo>
                      <a:lnTo>
                        <a:pt x="117443" y="0"/>
                      </a:lnTo>
                      <a:lnTo>
                        <a:pt x="166116" y="392335"/>
                      </a:lnTo>
                      <a:close/>
                      <a:moveTo>
                        <a:pt x="5143" y="219837"/>
                      </a:moveTo>
                      <a:lnTo>
                        <a:pt x="160496" y="380524"/>
                      </a:lnTo>
                      <a:lnTo>
                        <a:pt x="114967" y="13525"/>
                      </a:lnTo>
                      <a:lnTo>
                        <a:pt x="5143" y="21983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22" name="Freeform: Shape 421">
                  <a:extLst>
                    <a:ext uri="{FF2B5EF4-FFF2-40B4-BE49-F238E27FC236}">
                      <a16:creationId xmlns:a16="http://schemas.microsoft.com/office/drawing/2014/main" id="{45837144-5A01-44AD-908E-48948AC8959C}"/>
                    </a:ext>
                  </a:extLst>
                </p:cNvPr>
                <p:cNvSpPr/>
                <p:nvPr/>
              </p:nvSpPr>
              <p:spPr>
                <a:xfrm>
                  <a:off x="5203507" y="2953321"/>
                  <a:ext cx="146875" cy="371570"/>
                </a:xfrm>
                <a:custGeom>
                  <a:avLst/>
                  <a:gdLst>
                    <a:gd name="connsiteX0" fmla="*/ 89345 w 146875"/>
                    <a:gd name="connsiteY0" fmla="*/ 371570 h 371570"/>
                    <a:gd name="connsiteX1" fmla="*/ 0 w 146875"/>
                    <a:gd name="connsiteY1" fmla="*/ 167068 h 371570"/>
                    <a:gd name="connsiteX2" fmla="*/ 857 w 146875"/>
                    <a:gd name="connsiteY2" fmla="*/ 166116 h 371570"/>
                    <a:gd name="connsiteX3" fmla="*/ 146875 w 146875"/>
                    <a:gd name="connsiteY3" fmla="*/ 0 h 371570"/>
                    <a:gd name="connsiteX4" fmla="*/ 89345 w 146875"/>
                    <a:gd name="connsiteY4" fmla="*/ 371570 h 371570"/>
                    <a:gd name="connsiteX5" fmla="*/ 4953 w 146875"/>
                    <a:gd name="connsiteY5" fmla="*/ 167830 h 371570"/>
                    <a:gd name="connsiteX6" fmla="*/ 87439 w 146875"/>
                    <a:gd name="connsiteY6" fmla="*/ 356806 h 371570"/>
                    <a:gd name="connsiteX7" fmla="*/ 140684 w 146875"/>
                    <a:gd name="connsiteY7" fmla="*/ 13430 h 371570"/>
                    <a:gd name="connsiteX8" fmla="*/ 4953 w 146875"/>
                    <a:gd name="connsiteY8" fmla="*/ 167830 h 371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6875" h="371570">
                      <a:moveTo>
                        <a:pt x="89345" y="371570"/>
                      </a:moveTo>
                      <a:lnTo>
                        <a:pt x="0" y="167068"/>
                      </a:lnTo>
                      <a:lnTo>
                        <a:pt x="857" y="166116"/>
                      </a:lnTo>
                      <a:lnTo>
                        <a:pt x="146875" y="0"/>
                      </a:lnTo>
                      <a:lnTo>
                        <a:pt x="89345" y="371570"/>
                      </a:lnTo>
                      <a:close/>
                      <a:moveTo>
                        <a:pt x="4953" y="167830"/>
                      </a:moveTo>
                      <a:lnTo>
                        <a:pt x="87439" y="356806"/>
                      </a:lnTo>
                      <a:lnTo>
                        <a:pt x="140684" y="13430"/>
                      </a:lnTo>
                      <a:lnTo>
                        <a:pt x="4953" y="16783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23" name="Freeform: Shape 422">
                  <a:extLst>
                    <a:ext uri="{FF2B5EF4-FFF2-40B4-BE49-F238E27FC236}">
                      <a16:creationId xmlns:a16="http://schemas.microsoft.com/office/drawing/2014/main" id="{8085854A-6F7D-4EC9-B676-C70EF4C190A0}"/>
                    </a:ext>
                  </a:extLst>
                </p:cNvPr>
                <p:cNvSpPr/>
                <p:nvPr/>
              </p:nvSpPr>
              <p:spPr>
                <a:xfrm>
                  <a:off x="5342763" y="2774822"/>
                  <a:ext cx="226695" cy="191738"/>
                </a:xfrm>
                <a:custGeom>
                  <a:avLst/>
                  <a:gdLst>
                    <a:gd name="connsiteX0" fmla="*/ 0 w 226695"/>
                    <a:gd name="connsiteY0" fmla="*/ 191738 h 191738"/>
                    <a:gd name="connsiteX1" fmla="*/ 66866 w 226695"/>
                    <a:gd name="connsiteY1" fmla="*/ 5810 h 191738"/>
                    <a:gd name="connsiteX2" fmla="*/ 226695 w 226695"/>
                    <a:gd name="connsiteY2" fmla="*/ 0 h 191738"/>
                    <a:gd name="connsiteX3" fmla="*/ 0 w 226695"/>
                    <a:gd name="connsiteY3" fmla="*/ 191738 h 191738"/>
                    <a:gd name="connsiteX4" fmla="*/ 69723 w 226695"/>
                    <a:gd name="connsiteY4" fmla="*/ 9906 h 191738"/>
                    <a:gd name="connsiteX5" fmla="*/ 9049 w 226695"/>
                    <a:gd name="connsiteY5" fmla="*/ 178594 h 191738"/>
                    <a:gd name="connsiteX6" fmla="*/ 214789 w 226695"/>
                    <a:gd name="connsiteY6" fmla="*/ 4572 h 191738"/>
                    <a:gd name="connsiteX7" fmla="*/ 69723 w 226695"/>
                    <a:gd name="connsiteY7" fmla="*/ 9906 h 191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6695" h="191738">
                      <a:moveTo>
                        <a:pt x="0" y="191738"/>
                      </a:moveTo>
                      <a:lnTo>
                        <a:pt x="66866" y="5810"/>
                      </a:lnTo>
                      <a:lnTo>
                        <a:pt x="226695" y="0"/>
                      </a:lnTo>
                      <a:lnTo>
                        <a:pt x="0" y="191738"/>
                      </a:lnTo>
                      <a:close/>
                      <a:moveTo>
                        <a:pt x="69723" y="9906"/>
                      </a:moveTo>
                      <a:lnTo>
                        <a:pt x="9049" y="178594"/>
                      </a:lnTo>
                      <a:lnTo>
                        <a:pt x="214789" y="4572"/>
                      </a:lnTo>
                      <a:lnTo>
                        <a:pt x="69723" y="99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24" name="Freeform: Shape 423">
                  <a:extLst>
                    <a:ext uri="{FF2B5EF4-FFF2-40B4-BE49-F238E27FC236}">
                      <a16:creationId xmlns:a16="http://schemas.microsoft.com/office/drawing/2014/main" id="{EE66DF8F-3D80-4F9B-9FD8-5A754716189F}"/>
                    </a:ext>
                  </a:extLst>
                </p:cNvPr>
                <p:cNvSpPr/>
                <p:nvPr/>
              </p:nvSpPr>
              <p:spPr>
                <a:xfrm>
                  <a:off x="6104286" y="2571654"/>
                  <a:ext cx="391668" cy="174402"/>
                </a:xfrm>
                <a:custGeom>
                  <a:avLst/>
                  <a:gdLst>
                    <a:gd name="connsiteX0" fmla="*/ 14288 w 391668"/>
                    <a:gd name="connsiteY0" fmla="*/ 174403 h 174402"/>
                    <a:gd name="connsiteX1" fmla="*/ 0 w 391668"/>
                    <a:gd name="connsiteY1" fmla="*/ 0 h 174402"/>
                    <a:gd name="connsiteX2" fmla="*/ 391668 w 391668"/>
                    <a:gd name="connsiteY2" fmla="*/ 154400 h 174402"/>
                    <a:gd name="connsiteX3" fmla="*/ 14288 w 391668"/>
                    <a:gd name="connsiteY3" fmla="*/ 174403 h 174402"/>
                    <a:gd name="connsiteX4" fmla="*/ 4667 w 391668"/>
                    <a:gd name="connsiteY4" fmla="*/ 6286 h 174402"/>
                    <a:gd name="connsiteX5" fmla="*/ 18097 w 391668"/>
                    <a:gd name="connsiteY5" fmla="*/ 170021 h 174402"/>
                    <a:gd name="connsiteX6" fmla="*/ 372332 w 391668"/>
                    <a:gd name="connsiteY6" fmla="*/ 151257 h 174402"/>
                    <a:gd name="connsiteX7" fmla="*/ 4667 w 391668"/>
                    <a:gd name="connsiteY7" fmla="*/ 6286 h 174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1668" h="174402">
                      <a:moveTo>
                        <a:pt x="14288" y="174403"/>
                      </a:moveTo>
                      <a:lnTo>
                        <a:pt x="0" y="0"/>
                      </a:lnTo>
                      <a:lnTo>
                        <a:pt x="391668" y="154400"/>
                      </a:lnTo>
                      <a:lnTo>
                        <a:pt x="14288" y="174403"/>
                      </a:lnTo>
                      <a:close/>
                      <a:moveTo>
                        <a:pt x="4667" y="6286"/>
                      </a:moveTo>
                      <a:lnTo>
                        <a:pt x="18097" y="170021"/>
                      </a:lnTo>
                      <a:lnTo>
                        <a:pt x="372332" y="151257"/>
                      </a:lnTo>
                      <a:lnTo>
                        <a:pt x="4667" y="62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25" name="Freeform: Shape 424">
                  <a:extLst>
                    <a:ext uri="{FF2B5EF4-FFF2-40B4-BE49-F238E27FC236}">
                      <a16:creationId xmlns:a16="http://schemas.microsoft.com/office/drawing/2014/main" id="{1973C802-C0AA-4583-B8E1-D30F3B1DE7C1}"/>
                    </a:ext>
                  </a:extLst>
                </p:cNvPr>
                <p:cNvSpPr/>
                <p:nvPr/>
              </p:nvSpPr>
              <p:spPr>
                <a:xfrm>
                  <a:off x="5558599" y="2741199"/>
                  <a:ext cx="570928" cy="213074"/>
                </a:xfrm>
                <a:custGeom>
                  <a:avLst/>
                  <a:gdLst>
                    <a:gd name="connsiteX0" fmla="*/ 184594 w 570928"/>
                    <a:gd name="connsiteY0" fmla="*/ 213074 h 213074"/>
                    <a:gd name="connsiteX1" fmla="*/ 183451 w 570928"/>
                    <a:gd name="connsiteY1" fmla="*/ 212026 h 213074"/>
                    <a:gd name="connsiteX2" fmla="*/ 0 w 570928"/>
                    <a:gd name="connsiteY2" fmla="*/ 34100 h 213074"/>
                    <a:gd name="connsiteX3" fmla="*/ 4763 w 570928"/>
                    <a:gd name="connsiteY3" fmla="*/ 33814 h 213074"/>
                    <a:gd name="connsiteX4" fmla="*/ 570928 w 570928"/>
                    <a:gd name="connsiteY4" fmla="*/ 0 h 213074"/>
                    <a:gd name="connsiteX5" fmla="*/ 184594 w 570928"/>
                    <a:gd name="connsiteY5" fmla="*/ 213074 h 213074"/>
                    <a:gd name="connsiteX6" fmla="*/ 9715 w 570928"/>
                    <a:gd name="connsiteY6" fmla="*/ 37719 h 213074"/>
                    <a:gd name="connsiteX7" fmla="*/ 185356 w 570928"/>
                    <a:gd name="connsiteY7" fmla="*/ 207931 h 213074"/>
                    <a:gd name="connsiteX8" fmla="*/ 552831 w 570928"/>
                    <a:gd name="connsiteY8" fmla="*/ 5334 h 213074"/>
                    <a:gd name="connsiteX9" fmla="*/ 9715 w 570928"/>
                    <a:gd name="connsiteY9" fmla="*/ 37719 h 213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70928" h="213074">
                      <a:moveTo>
                        <a:pt x="184594" y="213074"/>
                      </a:moveTo>
                      <a:lnTo>
                        <a:pt x="183451" y="212026"/>
                      </a:lnTo>
                      <a:lnTo>
                        <a:pt x="0" y="34100"/>
                      </a:lnTo>
                      <a:lnTo>
                        <a:pt x="4763" y="33814"/>
                      </a:lnTo>
                      <a:lnTo>
                        <a:pt x="570928" y="0"/>
                      </a:lnTo>
                      <a:lnTo>
                        <a:pt x="184594" y="213074"/>
                      </a:lnTo>
                      <a:close/>
                      <a:moveTo>
                        <a:pt x="9715" y="37719"/>
                      </a:moveTo>
                      <a:lnTo>
                        <a:pt x="185356" y="207931"/>
                      </a:lnTo>
                      <a:lnTo>
                        <a:pt x="552831" y="5334"/>
                      </a:lnTo>
                      <a:lnTo>
                        <a:pt x="9715" y="37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26" name="Freeform: Shape 425">
                  <a:extLst>
                    <a:ext uri="{FF2B5EF4-FFF2-40B4-BE49-F238E27FC236}">
                      <a16:creationId xmlns:a16="http://schemas.microsoft.com/office/drawing/2014/main" id="{AF927442-782E-4126-B4AB-B0FEA4B93632}"/>
                    </a:ext>
                  </a:extLst>
                </p:cNvPr>
                <p:cNvSpPr/>
                <p:nvPr/>
              </p:nvSpPr>
              <p:spPr>
                <a:xfrm>
                  <a:off x="5289041" y="2949511"/>
                  <a:ext cx="460533" cy="372998"/>
                </a:xfrm>
                <a:custGeom>
                  <a:avLst/>
                  <a:gdLst>
                    <a:gd name="connsiteX0" fmla="*/ 0 w 460533"/>
                    <a:gd name="connsiteY0" fmla="*/ 372999 h 372998"/>
                    <a:gd name="connsiteX1" fmla="*/ 56483 w 460533"/>
                    <a:gd name="connsiteY1" fmla="*/ 8477 h 372998"/>
                    <a:gd name="connsiteX2" fmla="*/ 460534 w 460533"/>
                    <a:gd name="connsiteY2" fmla="*/ 0 h 372998"/>
                    <a:gd name="connsiteX3" fmla="*/ 0 w 460533"/>
                    <a:gd name="connsiteY3" fmla="*/ 372999 h 372998"/>
                    <a:gd name="connsiteX4" fmla="*/ 60008 w 460533"/>
                    <a:gd name="connsiteY4" fmla="*/ 12573 h 372998"/>
                    <a:gd name="connsiteX5" fmla="*/ 5715 w 460533"/>
                    <a:gd name="connsiteY5" fmla="*/ 362998 h 372998"/>
                    <a:gd name="connsiteX6" fmla="*/ 448532 w 460533"/>
                    <a:gd name="connsiteY6" fmla="*/ 4381 h 372998"/>
                    <a:gd name="connsiteX7" fmla="*/ 60008 w 460533"/>
                    <a:gd name="connsiteY7" fmla="*/ 12573 h 372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0533" h="372998">
                      <a:moveTo>
                        <a:pt x="0" y="372999"/>
                      </a:moveTo>
                      <a:lnTo>
                        <a:pt x="56483" y="8477"/>
                      </a:lnTo>
                      <a:lnTo>
                        <a:pt x="460534" y="0"/>
                      </a:lnTo>
                      <a:lnTo>
                        <a:pt x="0" y="372999"/>
                      </a:lnTo>
                      <a:close/>
                      <a:moveTo>
                        <a:pt x="60008" y="12573"/>
                      </a:moveTo>
                      <a:lnTo>
                        <a:pt x="5715" y="362998"/>
                      </a:lnTo>
                      <a:lnTo>
                        <a:pt x="448532" y="4381"/>
                      </a:lnTo>
                      <a:lnTo>
                        <a:pt x="60008" y="125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27" name="Freeform: Shape 426">
                  <a:extLst>
                    <a:ext uri="{FF2B5EF4-FFF2-40B4-BE49-F238E27FC236}">
                      <a16:creationId xmlns:a16="http://schemas.microsoft.com/office/drawing/2014/main" id="{04D109D1-0855-4C61-A4EE-3D0F6DBC3E57}"/>
                    </a:ext>
                  </a:extLst>
                </p:cNvPr>
                <p:cNvSpPr/>
                <p:nvPr/>
              </p:nvSpPr>
              <p:spPr>
                <a:xfrm>
                  <a:off x="5289422" y="3314890"/>
                  <a:ext cx="204882" cy="389858"/>
                </a:xfrm>
                <a:custGeom>
                  <a:avLst/>
                  <a:gdLst>
                    <a:gd name="connsiteX0" fmla="*/ 48387 w 204882"/>
                    <a:gd name="connsiteY0" fmla="*/ 389858 h 389858"/>
                    <a:gd name="connsiteX1" fmla="*/ 0 w 204882"/>
                    <a:gd name="connsiteY1" fmla="*/ 0 h 389858"/>
                    <a:gd name="connsiteX2" fmla="*/ 204883 w 204882"/>
                    <a:gd name="connsiteY2" fmla="*/ 42672 h 389858"/>
                    <a:gd name="connsiteX3" fmla="*/ 203835 w 204882"/>
                    <a:gd name="connsiteY3" fmla="*/ 45053 h 389858"/>
                    <a:gd name="connsiteX4" fmla="*/ 48387 w 204882"/>
                    <a:gd name="connsiteY4" fmla="*/ 389858 h 389858"/>
                    <a:gd name="connsiteX5" fmla="*/ 4858 w 204882"/>
                    <a:gd name="connsiteY5" fmla="*/ 5239 h 389858"/>
                    <a:gd name="connsiteX6" fmla="*/ 50673 w 204882"/>
                    <a:gd name="connsiteY6" fmla="*/ 374618 h 389858"/>
                    <a:gd name="connsiteX7" fmla="*/ 198977 w 204882"/>
                    <a:gd name="connsiteY7" fmla="*/ 45625 h 389858"/>
                    <a:gd name="connsiteX8" fmla="*/ 4858 w 204882"/>
                    <a:gd name="connsiteY8" fmla="*/ 5239 h 38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4882" h="389858">
                      <a:moveTo>
                        <a:pt x="48387" y="389858"/>
                      </a:moveTo>
                      <a:lnTo>
                        <a:pt x="0" y="0"/>
                      </a:lnTo>
                      <a:lnTo>
                        <a:pt x="204883" y="42672"/>
                      </a:lnTo>
                      <a:lnTo>
                        <a:pt x="203835" y="45053"/>
                      </a:lnTo>
                      <a:lnTo>
                        <a:pt x="48387" y="389858"/>
                      </a:lnTo>
                      <a:close/>
                      <a:moveTo>
                        <a:pt x="4858" y="5239"/>
                      </a:moveTo>
                      <a:lnTo>
                        <a:pt x="50673" y="374618"/>
                      </a:lnTo>
                      <a:lnTo>
                        <a:pt x="198977" y="45625"/>
                      </a:lnTo>
                      <a:lnTo>
                        <a:pt x="4858" y="52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28" name="Freeform: Shape 427">
                  <a:extLst>
                    <a:ext uri="{FF2B5EF4-FFF2-40B4-BE49-F238E27FC236}">
                      <a16:creationId xmlns:a16="http://schemas.microsoft.com/office/drawing/2014/main" id="{B4A5E83B-A7B5-457E-8F93-9EC4D00C3333}"/>
                    </a:ext>
                  </a:extLst>
                </p:cNvPr>
                <p:cNvSpPr/>
                <p:nvPr/>
              </p:nvSpPr>
              <p:spPr>
                <a:xfrm>
                  <a:off x="5484876" y="2947511"/>
                  <a:ext cx="361188" cy="418052"/>
                </a:xfrm>
                <a:custGeom>
                  <a:avLst/>
                  <a:gdLst>
                    <a:gd name="connsiteX0" fmla="*/ 0 w 361188"/>
                    <a:gd name="connsiteY0" fmla="*/ 418052 h 418052"/>
                    <a:gd name="connsiteX1" fmla="*/ 258794 w 361188"/>
                    <a:gd name="connsiteY1" fmla="*/ 0 h 418052"/>
                    <a:gd name="connsiteX2" fmla="*/ 361188 w 361188"/>
                    <a:gd name="connsiteY2" fmla="*/ 190500 h 418052"/>
                    <a:gd name="connsiteX3" fmla="*/ 359569 w 361188"/>
                    <a:gd name="connsiteY3" fmla="*/ 191548 h 418052"/>
                    <a:gd name="connsiteX4" fmla="*/ 0 w 361188"/>
                    <a:gd name="connsiteY4" fmla="*/ 418052 h 418052"/>
                    <a:gd name="connsiteX5" fmla="*/ 258604 w 361188"/>
                    <a:gd name="connsiteY5" fmla="*/ 8287 h 418052"/>
                    <a:gd name="connsiteX6" fmla="*/ 13049 w 361188"/>
                    <a:gd name="connsiteY6" fmla="*/ 405003 h 418052"/>
                    <a:gd name="connsiteX7" fmla="*/ 355664 w 361188"/>
                    <a:gd name="connsiteY7" fmla="*/ 189071 h 418052"/>
                    <a:gd name="connsiteX8" fmla="*/ 258604 w 361188"/>
                    <a:gd name="connsiteY8" fmla="*/ 8287 h 41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188" h="418052">
                      <a:moveTo>
                        <a:pt x="0" y="418052"/>
                      </a:moveTo>
                      <a:lnTo>
                        <a:pt x="258794" y="0"/>
                      </a:lnTo>
                      <a:lnTo>
                        <a:pt x="361188" y="190500"/>
                      </a:lnTo>
                      <a:lnTo>
                        <a:pt x="359569" y="191548"/>
                      </a:lnTo>
                      <a:lnTo>
                        <a:pt x="0" y="418052"/>
                      </a:lnTo>
                      <a:close/>
                      <a:moveTo>
                        <a:pt x="258604" y="8287"/>
                      </a:moveTo>
                      <a:lnTo>
                        <a:pt x="13049" y="405003"/>
                      </a:lnTo>
                      <a:lnTo>
                        <a:pt x="355664" y="189071"/>
                      </a:lnTo>
                      <a:lnTo>
                        <a:pt x="258604" y="828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29" name="Freeform: Shape 428">
                  <a:extLst>
                    <a:ext uri="{FF2B5EF4-FFF2-40B4-BE49-F238E27FC236}">
                      <a16:creationId xmlns:a16="http://schemas.microsoft.com/office/drawing/2014/main" id="{05879699-6301-49A3-BF12-402675665AA3}"/>
                    </a:ext>
                  </a:extLst>
                </p:cNvPr>
                <p:cNvSpPr/>
                <p:nvPr/>
              </p:nvSpPr>
              <p:spPr>
                <a:xfrm>
                  <a:off x="5839491" y="2739580"/>
                  <a:ext cx="455961" cy="425005"/>
                </a:xfrm>
                <a:custGeom>
                  <a:avLst/>
                  <a:gdLst>
                    <a:gd name="connsiteX0" fmla="*/ 455962 w 455961"/>
                    <a:gd name="connsiteY0" fmla="*/ 425005 h 425005"/>
                    <a:gd name="connsiteX1" fmla="*/ 0 w 455961"/>
                    <a:gd name="connsiteY1" fmla="*/ 399669 h 425005"/>
                    <a:gd name="connsiteX2" fmla="*/ 2191 w 455961"/>
                    <a:gd name="connsiteY2" fmla="*/ 396621 h 425005"/>
                    <a:gd name="connsiteX3" fmla="*/ 281464 w 455961"/>
                    <a:gd name="connsiteY3" fmla="*/ 0 h 425005"/>
                    <a:gd name="connsiteX4" fmla="*/ 455962 w 455961"/>
                    <a:gd name="connsiteY4" fmla="*/ 425005 h 425005"/>
                    <a:gd name="connsiteX5" fmla="*/ 7715 w 455961"/>
                    <a:gd name="connsiteY5" fmla="*/ 395954 h 425005"/>
                    <a:gd name="connsiteX6" fmla="*/ 449580 w 455961"/>
                    <a:gd name="connsiteY6" fmla="*/ 420529 h 425005"/>
                    <a:gd name="connsiteX7" fmla="*/ 280511 w 455961"/>
                    <a:gd name="connsiteY7" fmla="*/ 8668 h 425005"/>
                    <a:gd name="connsiteX8" fmla="*/ 7715 w 455961"/>
                    <a:gd name="connsiteY8" fmla="*/ 395954 h 425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5961" h="425005">
                      <a:moveTo>
                        <a:pt x="455962" y="425005"/>
                      </a:moveTo>
                      <a:lnTo>
                        <a:pt x="0" y="399669"/>
                      </a:lnTo>
                      <a:lnTo>
                        <a:pt x="2191" y="396621"/>
                      </a:lnTo>
                      <a:lnTo>
                        <a:pt x="281464" y="0"/>
                      </a:lnTo>
                      <a:lnTo>
                        <a:pt x="455962" y="425005"/>
                      </a:lnTo>
                      <a:close/>
                      <a:moveTo>
                        <a:pt x="7715" y="395954"/>
                      </a:moveTo>
                      <a:lnTo>
                        <a:pt x="449580" y="420529"/>
                      </a:lnTo>
                      <a:lnTo>
                        <a:pt x="280511" y="8668"/>
                      </a:lnTo>
                      <a:lnTo>
                        <a:pt x="7715" y="3959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30" name="Freeform: Shape 429">
                  <a:extLst>
                    <a:ext uri="{FF2B5EF4-FFF2-40B4-BE49-F238E27FC236}">
                      <a16:creationId xmlns:a16="http://schemas.microsoft.com/office/drawing/2014/main" id="{D73C6C4A-2E4E-47AF-934F-4519778E0A52}"/>
                    </a:ext>
                  </a:extLst>
                </p:cNvPr>
                <p:cNvSpPr/>
                <p:nvPr/>
              </p:nvSpPr>
              <p:spPr>
                <a:xfrm>
                  <a:off x="6112954" y="2722244"/>
                  <a:ext cx="375666" cy="207740"/>
                </a:xfrm>
                <a:custGeom>
                  <a:avLst/>
                  <a:gdLst>
                    <a:gd name="connsiteX0" fmla="*/ 350044 w 375666"/>
                    <a:gd name="connsiteY0" fmla="*/ 207740 h 207740"/>
                    <a:gd name="connsiteX1" fmla="*/ 347377 w 375666"/>
                    <a:gd name="connsiteY1" fmla="*/ 206312 h 207740"/>
                    <a:gd name="connsiteX2" fmla="*/ 0 w 375666"/>
                    <a:gd name="connsiteY2" fmla="*/ 19907 h 207740"/>
                    <a:gd name="connsiteX3" fmla="*/ 375666 w 375666"/>
                    <a:gd name="connsiteY3" fmla="*/ 0 h 207740"/>
                    <a:gd name="connsiteX4" fmla="*/ 375380 w 375666"/>
                    <a:gd name="connsiteY4" fmla="*/ 2477 h 207740"/>
                    <a:gd name="connsiteX5" fmla="*/ 350044 w 375666"/>
                    <a:gd name="connsiteY5" fmla="*/ 207740 h 207740"/>
                    <a:gd name="connsiteX6" fmla="*/ 15050 w 375666"/>
                    <a:gd name="connsiteY6" fmla="*/ 23336 h 207740"/>
                    <a:gd name="connsiteX7" fmla="*/ 346615 w 375666"/>
                    <a:gd name="connsiteY7" fmla="*/ 201263 h 207740"/>
                    <a:gd name="connsiteX8" fmla="*/ 370904 w 375666"/>
                    <a:gd name="connsiteY8" fmla="*/ 4477 h 207740"/>
                    <a:gd name="connsiteX9" fmla="*/ 15050 w 375666"/>
                    <a:gd name="connsiteY9" fmla="*/ 23336 h 207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5666" h="207740">
                      <a:moveTo>
                        <a:pt x="350044" y="207740"/>
                      </a:moveTo>
                      <a:lnTo>
                        <a:pt x="347377" y="206312"/>
                      </a:lnTo>
                      <a:lnTo>
                        <a:pt x="0" y="19907"/>
                      </a:lnTo>
                      <a:lnTo>
                        <a:pt x="375666" y="0"/>
                      </a:lnTo>
                      <a:lnTo>
                        <a:pt x="375380" y="2477"/>
                      </a:lnTo>
                      <a:lnTo>
                        <a:pt x="350044" y="207740"/>
                      </a:lnTo>
                      <a:close/>
                      <a:moveTo>
                        <a:pt x="15050" y="23336"/>
                      </a:moveTo>
                      <a:lnTo>
                        <a:pt x="346615" y="201263"/>
                      </a:lnTo>
                      <a:lnTo>
                        <a:pt x="370904" y="4477"/>
                      </a:lnTo>
                      <a:lnTo>
                        <a:pt x="15050" y="2333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31" name="Freeform: Shape 430">
                  <a:extLst>
                    <a:ext uri="{FF2B5EF4-FFF2-40B4-BE49-F238E27FC236}">
                      <a16:creationId xmlns:a16="http://schemas.microsoft.com/office/drawing/2014/main" id="{45D0ADC3-4B09-49B5-9869-306753A10B2E}"/>
                    </a:ext>
                  </a:extLst>
                </p:cNvPr>
                <p:cNvSpPr/>
                <p:nvPr/>
              </p:nvSpPr>
              <p:spPr>
                <a:xfrm>
                  <a:off x="6287547" y="2924365"/>
                  <a:ext cx="572738" cy="240982"/>
                </a:xfrm>
                <a:custGeom>
                  <a:avLst/>
                  <a:gdLst>
                    <a:gd name="connsiteX0" fmla="*/ 0 w 572738"/>
                    <a:gd name="connsiteY0" fmla="*/ 240983 h 240982"/>
                    <a:gd name="connsiteX1" fmla="*/ 172974 w 572738"/>
                    <a:gd name="connsiteY1" fmla="*/ 0 h 240982"/>
                    <a:gd name="connsiteX2" fmla="*/ 572738 w 572738"/>
                    <a:gd name="connsiteY2" fmla="*/ 130397 h 240982"/>
                    <a:gd name="connsiteX3" fmla="*/ 0 w 572738"/>
                    <a:gd name="connsiteY3" fmla="*/ 240983 h 240982"/>
                    <a:gd name="connsiteX4" fmla="*/ 174498 w 572738"/>
                    <a:gd name="connsiteY4" fmla="*/ 4858 h 240982"/>
                    <a:gd name="connsiteX5" fmla="*/ 9430 w 572738"/>
                    <a:gd name="connsiteY5" fmla="*/ 234887 h 240982"/>
                    <a:gd name="connsiteX6" fmla="*/ 556165 w 572738"/>
                    <a:gd name="connsiteY6" fmla="*/ 129349 h 240982"/>
                    <a:gd name="connsiteX7" fmla="*/ 174498 w 572738"/>
                    <a:gd name="connsiteY7" fmla="*/ 4858 h 240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2738" h="240982">
                      <a:moveTo>
                        <a:pt x="0" y="240983"/>
                      </a:moveTo>
                      <a:lnTo>
                        <a:pt x="172974" y="0"/>
                      </a:lnTo>
                      <a:lnTo>
                        <a:pt x="572738" y="130397"/>
                      </a:lnTo>
                      <a:lnTo>
                        <a:pt x="0" y="240983"/>
                      </a:lnTo>
                      <a:close/>
                      <a:moveTo>
                        <a:pt x="174498" y="4858"/>
                      </a:moveTo>
                      <a:lnTo>
                        <a:pt x="9430" y="234887"/>
                      </a:lnTo>
                      <a:lnTo>
                        <a:pt x="556165" y="129349"/>
                      </a:lnTo>
                      <a:lnTo>
                        <a:pt x="174498" y="48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:a16="http://schemas.microsoft.com/office/drawing/2014/main" id="{1FCCA3DD-1FE7-48C7-8D35-5A61994AA01B}"/>
                    </a:ext>
                  </a:extLst>
                </p:cNvPr>
                <p:cNvSpPr/>
                <p:nvPr/>
              </p:nvSpPr>
              <p:spPr>
                <a:xfrm>
                  <a:off x="6627780" y="3045142"/>
                  <a:ext cx="226599" cy="651605"/>
                </a:xfrm>
                <a:custGeom>
                  <a:avLst/>
                  <a:gdLst>
                    <a:gd name="connsiteX0" fmla="*/ 201168 w 226599"/>
                    <a:gd name="connsiteY0" fmla="*/ 651605 h 651605"/>
                    <a:gd name="connsiteX1" fmla="*/ 0 w 226599"/>
                    <a:gd name="connsiteY1" fmla="*/ 427768 h 651605"/>
                    <a:gd name="connsiteX2" fmla="*/ 667 w 226599"/>
                    <a:gd name="connsiteY2" fmla="*/ 426530 h 651605"/>
                    <a:gd name="connsiteX3" fmla="*/ 226600 w 226599"/>
                    <a:gd name="connsiteY3" fmla="*/ 0 h 651605"/>
                    <a:gd name="connsiteX4" fmla="*/ 226219 w 226599"/>
                    <a:gd name="connsiteY4" fmla="*/ 9144 h 651605"/>
                    <a:gd name="connsiteX5" fmla="*/ 201168 w 226599"/>
                    <a:gd name="connsiteY5" fmla="*/ 651605 h 651605"/>
                    <a:gd name="connsiteX6" fmla="*/ 5048 w 226599"/>
                    <a:gd name="connsiteY6" fmla="*/ 427196 h 651605"/>
                    <a:gd name="connsiteX7" fmla="*/ 197358 w 226599"/>
                    <a:gd name="connsiteY7" fmla="*/ 641223 h 651605"/>
                    <a:gd name="connsiteX8" fmla="*/ 221742 w 226599"/>
                    <a:gd name="connsiteY8" fmla="*/ 18097 h 651605"/>
                    <a:gd name="connsiteX9" fmla="*/ 5048 w 226599"/>
                    <a:gd name="connsiteY9" fmla="*/ 427196 h 651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6599" h="651605">
                      <a:moveTo>
                        <a:pt x="201168" y="651605"/>
                      </a:moveTo>
                      <a:lnTo>
                        <a:pt x="0" y="427768"/>
                      </a:lnTo>
                      <a:lnTo>
                        <a:pt x="667" y="426530"/>
                      </a:lnTo>
                      <a:lnTo>
                        <a:pt x="226600" y="0"/>
                      </a:lnTo>
                      <a:lnTo>
                        <a:pt x="226219" y="9144"/>
                      </a:lnTo>
                      <a:lnTo>
                        <a:pt x="201168" y="651605"/>
                      </a:lnTo>
                      <a:close/>
                      <a:moveTo>
                        <a:pt x="5048" y="427196"/>
                      </a:moveTo>
                      <a:lnTo>
                        <a:pt x="197358" y="641223"/>
                      </a:lnTo>
                      <a:lnTo>
                        <a:pt x="221742" y="18097"/>
                      </a:lnTo>
                      <a:lnTo>
                        <a:pt x="5048" y="42719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33" name="Freeform: Shape 432">
                  <a:extLst>
                    <a:ext uri="{FF2B5EF4-FFF2-40B4-BE49-F238E27FC236}">
                      <a16:creationId xmlns:a16="http://schemas.microsoft.com/office/drawing/2014/main" id="{B60BF7C2-BC75-4BF4-8409-7CDA1740A237}"/>
                    </a:ext>
                  </a:extLst>
                </p:cNvPr>
                <p:cNvSpPr/>
                <p:nvPr/>
              </p:nvSpPr>
              <p:spPr>
                <a:xfrm>
                  <a:off x="6289833" y="3157347"/>
                  <a:ext cx="343947" cy="510158"/>
                </a:xfrm>
                <a:custGeom>
                  <a:avLst/>
                  <a:gdLst>
                    <a:gd name="connsiteX0" fmla="*/ 33814 w 343947"/>
                    <a:gd name="connsiteY0" fmla="*/ 510159 h 510158"/>
                    <a:gd name="connsiteX1" fmla="*/ 33623 w 343947"/>
                    <a:gd name="connsiteY1" fmla="*/ 506730 h 510158"/>
                    <a:gd name="connsiteX2" fmla="*/ 0 w 343947"/>
                    <a:gd name="connsiteY2" fmla="*/ 0 h 510158"/>
                    <a:gd name="connsiteX3" fmla="*/ 343948 w 343947"/>
                    <a:gd name="connsiteY3" fmla="*/ 315754 h 510158"/>
                    <a:gd name="connsiteX4" fmla="*/ 341662 w 343947"/>
                    <a:gd name="connsiteY4" fmla="*/ 317182 h 510158"/>
                    <a:gd name="connsiteX5" fmla="*/ 33814 w 343947"/>
                    <a:gd name="connsiteY5" fmla="*/ 510159 h 510158"/>
                    <a:gd name="connsiteX6" fmla="*/ 4858 w 343947"/>
                    <a:gd name="connsiteY6" fmla="*/ 10001 h 510158"/>
                    <a:gd name="connsiteX7" fmla="*/ 37529 w 343947"/>
                    <a:gd name="connsiteY7" fmla="*/ 502920 h 510158"/>
                    <a:gd name="connsiteX8" fmla="*/ 337090 w 343947"/>
                    <a:gd name="connsiteY8" fmla="*/ 314992 h 510158"/>
                    <a:gd name="connsiteX9" fmla="*/ 4858 w 343947"/>
                    <a:gd name="connsiteY9" fmla="*/ 10001 h 510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947" h="510158">
                      <a:moveTo>
                        <a:pt x="33814" y="510159"/>
                      </a:moveTo>
                      <a:lnTo>
                        <a:pt x="33623" y="506730"/>
                      </a:lnTo>
                      <a:lnTo>
                        <a:pt x="0" y="0"/>
                      </a:lnTo>
                      <a:lnTo>
                        <a:pt x="343948" y="315754"/>
                      </a:lnTo>
                      <a:lnTo>
                        <a:pt x="341662" y="317182"/>
                      </a:lnTo>
                      <a:lnTo>
                        <a:pt x="33814" y="510159"/>
                      </a:lnTo>
                      <a:close/>
                      <a:moveTo>
                        <a:pt x="4858" y="10001"/>
                      </a:moveTo>
                      <a:lnTo>
                        <a:pt x="37529" y="502920"/>
                      </a:lnTo>
                      <a:lnTo>
                        <a:pt x="337090" y="314992"/>
                      </a:lnTo>
                      <a:lnTo>
                        <a:pt x="4858" y="1000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34" name="Freeform: Shape 433">
                  <a:extLst>
                    <a:ext uri="{FF2B5EF4-FFF2-40B4-BE49-F238E27FC236}">
                      <a16:creationId xmlns:a16="http://schemas.microsoft.com/office/drawing/2014/main" id="{325D967C-8907-4D07-B389-8C770F822591}"/>
                    </a:ext>
                  </a:extLst>
                </p:cNvPr>
                <p:cNvSpPr/>
                <p:nvPr/>
              </p:nvSpPr>
              <p:spPr>
                <a:xfrm>
                  <a:off x="5840539" y="3135058"/>
                  <a:ext cx="455866" cy="433482"/>
                </a:xfrm>
                <a:custGeom>
                  <a:avLst/>
                  <a:gdLst>
                    <a:gd name="connsiteX0" fmla="*/ 118205 w 455866"/>
                    <a:gd name="connsiteY0" fmla="*/ 433483 h 433482"/>
                    <a:gd name="connsiteX1" fmla="*/ 117158 w 455866"/>
                    <a:gd name="connsiteY1" fmla="*/ 429578 h 433482"/>
                    <a:gd name="connsiteX2" fmla="*/ 0 w 455866"/>
                    <a:gd name="connsiteY2" fmla="*/ 0 h 433482"/>
                    <a:gd name="connsiteX3" fmla="*/ 2858 w 455866"/>
                    <a:gd name="connsiteY3" fmla="*/ 191 h 433482"/>
                    <a:gd name="connsiteX4" fmla="*/ 455867 w 455866"/>
                    <a:gd name="connsiteY4" fmla="*/ 25337 h 433482"/>
                    <a:gd name="connsiteX5" fmla="*/ 118205 w 455866"/>
                    <a:gd name="connsiteY5" fmla="*/ 433483 h 433482"/>
                    <a:gd name="connsiteX6" fmla="*/ 5525 w 455866"/>
                    <a:gd name="connsiteY6" fmla="*/ 4572 h 433482"/>
                    <a:gd name="connsiteX7" fmla="*/ 120110 w 455866"/>
                    <a:gd name="connsiteY7" fmla="*/ 424720 h 433482"/>
                    <a:gd name="connsiteX8" fmla="*/ 447485 w 455866"/>
                    <a:gd name="connsiteY8" fmla="*/ 29146 h 433482"/>
                    <a:gd name="connsiteX9" fmla="*/ 5525 w 455866"/>
                    <a:gd name="connsiteY9" fmla="*/ 4572 h 433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5866" h="433482">
                      <a:moveTo>
                        <a:pt x="118205" y="433483"/>
                      </a:moveTo>
                      <a:lnTo>
                        <a:pt x="117158" y="429578"/>
                      </a:lnTo>
                      <a:lnTo>
                        <a:pt x="0" y="0"/>
                      </a:lnTo>
                      <a:lnTo>
                        <a:pt x="2858" y="191"/>
                      </a:lnTo>
                      <a:lnTo>
                        <a:pt x="455867" y="25337"/>
                      </a:lnTo>
                      <a:lnTo>
                        <a:pt x="118205" y="433483"/>
                      </a:lnTo>
                      <a:close/>
                      <a:moveTo>
                        <a:pt x="5525" y="4572"/>
                      </a:moveTo>
                      <a:lnTo>
                        <a:pt x="120110" y="424720"/>
                      </a:lnTo>
                      <a:lnTo>
                        <a:pt x="447485" y="29146"/>
                      </a:lnTo>
                      <a:lnTo>
                        <a:pt x="5525" y="4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35" name="Freeform: Shape 434">
                  <a:extLst>
                    <a:ext uri="{FF2B5EF4-FFF2-40B4-BE49-F238E27FC236}">
                      <a16:creationId xmlns:a16="http://schemas.microsoft.com/office/drawing/2014/main" id="{85876BE9-43A3-4578-B004-A8560385FD6F}"/>
                    </a:ext>
                  </a:extLst>
                </p:cNvPr>
                <p:cNvSpPr/>
                <p:nvPr/>
              </p:nvSpPr>
              <p:spPr>
                <a:xfrm>
                  <a:off x="5488019" y="3355276"/>
                  <a:ext cx="476535" cy="389096"/>
                </a:xfrm>
                <a:custGeom>
                  <a:avLst/>
                  <a:gdLst>
                    <a:gd name="connsiteX0" fmla="*/ 118491 w 476535"/>
                    <a:gd name="connsiteY0" fmla="*/ 389096 h 389096"/>
                    <a:gd name="connsiteX1" fmla="*/ 117729 w 476535"/>
                    <a:gd name="connsiteY1" fmla="*/ 386715 h 389096"/>
                    <a:gd name="connsiteX2" fmla="*/ 0 w 476535"/>
                    <a:gd name="connsiteY2" fmla="*/ 0 h 389096"/>
                    <a:gd name="connsiteX3" fmla="*/ 476536 w 476535"/>
                    <a:gd name="connsiteY3" fmla="*/ 208693 h 389096"/>
                    <a:gd name="connsiteX4" fmla="*/ 118491 w 476535"/>
                    <a:gd name="connsiteY4" fmla="*/ 389096 h 389096"/>
                    <a:gd name="connsiteX5" fmla="*/ 6668 w 476535"/>
                    <a:gd name="connsiteY5" fmla="*/ 7525 h 389096"/>
                    <a:gd name="connsiteX6" fmla="*/ 120968 w 476535"/>
                    <a:gd name="connsiteY6" fmla="*/ 383286 h 389096"/>
                    <a:gd name="connsiteX7" fmla="*/ 466725 w 476535"/>
                    <a:gd name="connsiteY7" fmla="*/ 209074 h 389096"/>
                    <a:gd name="connsiteX8" fmla="*/ 6668 w 476535"/>
                    <a:gd name="connsiteY8" fmla="*/ 7525 h 389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6535" h="389096">
                      <a:moveTo>
                        <a:pt x="118491" y="389096"/>
                      </a:moveTo>
                      <a:lnTo>
                        <a:pt x="117729" y="386715"/>
                      </a:lnTo>
                      <a:lnTo>
                        <a:pt x="0" y="0"/>
                      </a:lnTo>
                      <a:lnTo>
                        <a:pt x="476536" y="208693"/>
                      </a:lnTo>
                      <a:lnTo>
                        <a:pt x="118491" y="389096"/>
                      </a:lnTo>
                      <a:close/>
                      <a:moveTo>
                        <a:pt x="6668" y="7525"/>
                      </a:moveTo>
                      <a:lnTo>
                        <a:pt x="120968" y="383286"/>
                      </a:lnTo>
                      <a:lnTo>
                        <a:pt x="466725" y="209074"/>
                      </a:lnTo>
                      <a:lnTo>
                        <a:pt x="6668" y="75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36" name="Freeform: Shape 435">
                  <a:extLst>
                    <a:ext uri="{FF2B5EF4-FFF2-40B4-BE49-F238E27FC236}">
                      <a16:creationId xmlns:a16="http://schemas.microsoft.com/office/drawing/2014/main" id="{C8FDA729-BE31-4088-8C01-FD5BCDD602C0}"/>
                    </a:ext>
                  </a:extLst>
                </p:cNvPr>
                <p:cNvSpPr/>
                <p:nvPr/>
              </p:nvSpPr>
              <p:spPr>
                <a:xfrm>
                  <a:off x="5955887" y="3560921"/>
                  <a:ext cx="372998" cy="378618"/>
                </a:xfrm>
                <a:custGeom>
                  <a:avLst/>
                  <a:gdLst>
                    <a:gd name="connsiteX0" fmla="*/ 178022 w 372998"/>
                    <a:gd name="connsiteY0" fmla="*/ 378619 h 378618"/>
                    <a:gd name="connsiteX1" fmla="*/ 176498 w 372998"/>
                    <a:gd name="connsiteY1" fmla="*/ 375380 h 378618"/>
                    <a:gd name="connsiteX2" fmla="*/ 0 w 372998"/>
                    <a:gd name="connsiteY2" fmla="*/ 0 h 378618"/>
                    <a:gd name="connsiteX3" fmla="*/ 4381 w 372998"/>
                    <a:gd name="connsiteY3" fmla="*/ 1143 h 378618"/>
                    <a:gd name="connsiteX4" fmla="*/ 372999 w 372998"/>
                    <a:gd name="connsiteY4" fmla="*/ 101632 h 378618"/>
                    <a:gd name="connsiteX5" fmla="*/ 371284 w 372998"/>
                    <a:gd name="connsiteY5" fmla="*/ 104013 h 378618"/>
                    <a:gd name="connsiteX6" fmla="*/ 178022 w 372998"/>
                    <a:gd name="connsiteY6" fmla="*/ 378619 h 378618"/>
                    <a:gd name="connsiteX7" fmla="*/ 7620 w 372998"/>
                    <a:gd name="connsiteY7" fmla="*/ 6382 h 378618"/>
                    <a:gd name="connsiteX8" fmla="*/ 178784 w 372998"/>
                    <a:gd name="connsiteY8" fmla="*/ 370427 h 378618"/>
                    <a:gd name="connsiteX9" fmla="*/ 366236 w 372998"/>
                    <a:gd name="connsiteY9" fmla="*/ 104204 h 378618"/>
                    <a:gd name="connsiteX10" fmla="*/ 7620 w 372998"/>
                    <a:gd name="connsiteY10" fmla="*/ 6382 h 378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998" h="378618">
                      <a:moveTo>
                        <a:pt x="178022" y="378619"/>
                      </a:moveTo>
                      <a:lnTo>
                        <a:pt x="176498" y="375380"/>
                      </a:lnTo>
                      <a:lnTo>
                        <a:pt x="0" y="0"/>
                      </a:lnTo>
                      <a:lnTo>
                        <a:pt x="4381" y="1143"/>
                      </a:lnTo>
                      <a:lnTo>
                        <a:pt x="372999" y="101632"/>
                      </a:lnTo>
                      <a:lnTo>
                        <a:pt x="371284" y="104013"/>
                      </a:lnTo>
                      <a:lnTo>
                        <a:pt x="178022" y="378619"/>
                      </a:lnTo>
                      <a:close/>
                      <a:moveTo>
                        <a:pt x="7620" y="6382"/>
                      </a:moveTo>
                      <a:lnTo>
                        <a:pt x="178784" y="370427"/>
                      </a:lnTo>
                      <a:lnTo>
                        <a:pt x="366236" y="104204"/>
                      </a:lnTo>
                      <a:lnTo>
                        <a:pt x="7620" y="638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37" name="Freeform: Shape 436">
                  <a:extLst>
                    <a:ext uri="{FF2B5EF4-FFF2-40B4-BE49-F238E27FC236}">
                      <a16:creationId xmlns:a16="http://schemas.microsoft.com/office/drawing/2014/main" id="{134C86FE-1D96-4433-946A-B55E1A2A9664}"/>
                    </a:ext>
                  </a:extLst>
                </p:cNvPr>
                <p:cNvSpPr/>
                <p:nvPr/>
              </p:nvSpPr>
              <p:spPr>
                <a:xfrm>
                  <a:off x="6323266" y="3467862"/>
                  <a:ext cx="310800" cy="748664"/>
                </a:xfrm>
                <a:custGeom>
                  <a:avLst/>
                  <a:gdLst>
                    <a:gd name="connsiteX0" fmla="*/ 67818 w 310800"/>
                    <a:gd name="connsiteY0" fmla="*/ 748665 h 748664"/>
                    <a:gd name="connsiteX1" fmla="*/ 0 w 310800"/>
                    <a:gd name="connsiteY1" fmla="*/ 194881 h 748664"/>
                    <a:gd name="connsiteX2" fmla="*/ 1143 w 310800"/>
                    <a:gd name="connsiteY2" fmla="*/ 194215 h 748664"/>
                    <a:gd name="connsiteX3" fmla="*/ 310801 w 310800"/>
                    <a:gd name="connsiteY3" fmla="*/ 0 h 748664"/>
                    <a:gd name="connsiteX4" fmla="*/ 309086 w 310800"/>
                    <a:gd name="connsiteY4" fmla="*/ 5429 h 748664"/>
                    <a:gd name="connsiteX5" fmla="*/ 67818 w 310800"/>
                    <a:gd name="connsiteY5" fmla="*/ 748665 h 748664"/>
                    <a:gd name="connsiteX6" fmla="*/ 4477 w 310800"/>
                    <a:gd name="connsiteY6" fmla="*/ 197072 h 748664"/>
                    <a:gd name="connsiteX7" fmla="*/ 69723 w 310800"/>
                    <a:gd name="connsiteY7" fmla="*/ 729615 h 748664"/>
                    <a:gd name="connsiteX8" fmla="*/ 303371 w 310800"/>
                    <a:gd name="connsiteY8" fmla="*/ 9620 h 748664"/>
                    <a:gd name="connsiteX9" fmla="*/ 4477 w 310800"/>
                    <a:gd name="connsiteY9" fmla="*/ 197072 h 74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800" h="748664">
                      <a:moveTo>
                        <a:pt x="67818" y="748665"/>
                      </a:moveTo>
                      <a:lnTo>
                        <a:pt x="0" y="194881"/>
                      </a:lnTo>
                      <a:lnTo>
                        <a:pt x="1143" y="194215"/>
                      </a:lnTo>
                      <a:lnTo>
                        <a:pt x="310801" y="0"/>
                      </a:lnTo>
                      <a:lnTo>
                        <a:pt x="309086" y="5429"/>
                      </a:lnTo>
                      <a:lnTo>
                        <a:pt x="67818" y="748665"/>
                      </a:lnTo>
                      <a:close/>
                      <a:moveTo>
                        <a:pt x="4477" y="197072"/>
                      </a:moveTo>
                      <a:lnTo>
                        <a:pt x="69723" y="729615"/>
                      </a:lnTo>
                      <a:lnTo>
                        <a:pt x="303371" y="9620"/>
                      </a:lnTo>
                      <a:lnTo>
                        <a:pt x="4477" y="1970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38" name="Freeform: Shape 437">
                  <a:extLst>
                    <a:ext uri="{FF2B5EF4-FFF2-40B4-BE49-F238E27FC236}">
                      <a16:creationId xmlns:a16="http://schemas.microsoft.com/office/drawing/2014/main" id="{FC0BD73F-D26F-40D0-A5B9-9C6FD948C04B}"/>
                    </a:ext>
                  </a:extLst>
                </p:cNvPr>
                <p:cNvSpPr/>
                <p:nvPr/>
              </p:nvSpPr>
              <p:spPr>
                <a:xfrm>
                  <a:off x="6131623" y="3658266"/>
                  <a:ext cx="263175" cy="554735"/>
                </a:xfrm>
                <a:custGeom>
                  <a:avLst/>
                  <a:gdLst>
                    <a:gd name="connsiteX0" fmla="*/ 263176 w 263175"/>
                    <a:gd name="connsiteY0" fmla="*/ 554736 h 554735"/>
                    <a:gd name="connsiteX1" fmla="*/ 0 w 263175"/>
                    <a:gd name="connsiteY1" fmla="*/ 277368 h 554735"/>
                    <a:gd name="connsiteX2" fmla="*/ 952 w 263175"/>
                    <a:gd name="connsiteY2" fmla="*/ 275939 h 554735"/>
                    <a:gd name="connsiteX3" fmla="*/ 195263 w 263175"/>
                    <a:gd name="connsiteY3" fmla="*/ 0 h 554735"/>
                    <a:gd name="connsiteX4" fmla="*/ 195929 w 263175"/>
                    <a:gd name="connsiteY4" fmla="*/ 5334 h 554735"/>
                    <a:gd name="connsiteX5" fmla="*/ 263176 w 263175"/>
                    <a:gd name="connsiteY5" fmla="*/ 554736 h 554735"/>
                    <a:gd name="connsiteX6" fmla="*/ 5334 w 263175"/>
                    <a:gd name="connsiteY6" fmla="*/ 276987 h 554735"/>
                    <a:gd name="connsiteX7" fmla="*/ 257556 w 263175"/>
                    <a:gd name="connsiteY7" fmla="*/ 542735 h 554735"/>
                    <a:gd name="connsiteX8" fmla="*/ 192500 w 263175"/>
                    <a:gd name="connsiteY8" fmla="*/ 11240 h 554735"/>
                    <a:gd name="connsiteX9" fmla="*/ 5334 w 263175"/>
                    <a:gd name="connsiteY9" fmla="*/ 276987 h 554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3175" h="554735">
                      <a:moveTo>
                        <a:pt x="263176" y="554736"/>
                      </a:moveTo>
                      <a:lnTo>
                        <a:pt x="0" y="277368"/>
                      </a:lnTo>
                      <a:lnTo>
                        <a:pt x="952" y="275939"/>
                      </a:lnTo>
                      <a:lnTo>
                        <a:pt x="195263" y="0"/>
                      </a:lnTo>
                      <a:lnTo>
                        <a:pt x="195929" y="5334"/>
                      </a:lnTo>
                      <a:lnTo>
                        <a:pt x="263176" y="554736"/>
                      </a:lnTo>
                      <a:close/>
                      <a:moveTo>
                        <a:pt x="5334" y="276987"/>
                      </a:moveTo>
                      <a:lnTo>
                        <a:pt x="257556" y="542735"/>
                      </a:lnTo>
                      <a:lnTo>
                        <a:pt x="192500" y="11240"/>
                      </a:lnTo>
                      <a:lnTo>
                        <a:pt x="5334" y="27698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39" name="Freeform: Shape 438">
                  <a:extLst>
                    <a:ext uri="{FF2B5EF4-FFF2-40B4-BE49-F238E27FC236}">
                      <a16:creationId xmlns:a16="http://schemas.microsoft.com/office/drawing/2014/main" id="{47C7BD94-CF01-48C0-AB0E-0B4F9A242C84}"/>
                    </a:ext>
                  </a:extLst>
                </p:cNvPr>
                <p:cNvSpPr/>
                <p:nvPr/>
              </p:nvSpPr>
              <p:spPr>
                <a:xfrm>
                  <a:off x="5602319" y="3737133"/>
                  <a:ext cx="535019" cy="504158"/>
                </a:xfrm>
                <a:custGeom>
                  <a:avLst/>
                  <a:gdLst>
                    <a:gd name="connsiteX0" fmla="*/ 352044 w 535019"/>
                    <a:gd name="connsiteY0" fmla="*/ 504158 h 504158"/>
                    <a:gd name="connsiteX1" fmla="*/ 350139 w 535019"/>
                    <a:gd name="connsiteY1" fmla="*/ 501491 h 504158"/>
                    <a:gd name="connsiteX2" fmla="*/ 0 w 535019"/>
                    <a:gd name="connsiteY2" fmla="*/ 0 h 504158"/>
                    <a:gd name="connsiteX3" fmla="*/ 535019 w 535019"/>
                    <a:gd name="connsiteY3" fmla="*/ 197167 h 504158"/>
                    <a:gd name="connsiteX4" fmla="*/ 533781 w 535019"/>
                    <a:gd name="connsiteY4" fmla="*/ 199358 h 504158"/>
                    <a:gd name="connsiteX5" fmla="*/ 352044 w 535019"/>
                    <a:gd name="connsiteY5" fmla="*/ 504158 h 504158"/>
                    <a:gd name="connsiteX6" fmla="*/ 10954 w 535019"/>
                    <a:gd name="connsiteY6" fmla="*/ 8572 h 504158"/>
                    <a:gd name="connsiteX7" fmla="*/ 351663 w 535019"/>
                    <a:gd name="connsiteY7" fmla="*/ 496538 h 504158"/>
                    <a:gd name="connsiteX8" fmla="*/ 528828 w 535019"/>
                    <a:gd name="connsiteY8" fmla="*/ 199358 h 504158"/>
                    <a:gd name="connsiteX9" fmla="*/ 10954 w 535019"/>
                    <a:gd name="connsiteY9" fmla="*/ 8572 h 504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5019" h="504158">
                      <a:moveTo>
                        <a:pt x="352044" y="504158"/>
                      </a:moveTo>
                      <a:lnTo>
                        <a:pt x="350139" y="501491"/>
                      </a:lnTo>
                      <a:lnTo>
                        <a:pt x="0" y="0"/>
                      </a:lnTo>
                      <a:lnTo>
                        <a:pt x="535019" y="197167"/>
                      </a:lnTo>
                      <a:lnTo>
                        <a:pt x="533781" y="199358"/>
                      </a:lnTo>
                      <a:lnTo>
                        <a:pt x="352044" y="504158"/>
                      </a:lnTo>
                      <a:close/>
                      <a:moveTo>
                        <a:pt x="10954" y="8572"/>
                      </a:moveTo>
                      <a:lnTo>
                        <a:pt x="351663" y="496538"/>
                      </a:lnTo>
                      <a:lnTo>
                        <a:pt x="528828" y="199358"/>
                      </a:lnTo>
                      <a:lnTo>
                        <a:pt x="10954" y="8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40" name="Freeform: Shape 439">
                  <a:extLst>
                    <a:ext uri="{FF2B5EF4-FFF2-40B4-BE49-F238E27FC236}">
                      <a16:creationId xmlns:a16="http://schemas.microsoft.com/office/drawing/2014/main" id="{9C49B281-E2AC-4643-8F22-70015975068B}"/>
                    </a:ext>
                  </a:extLst>
                </p:cNvPr>
                <p:cNvSpPr/>
                <p:nvPr/>
              </p:nvSpPr>
              <p:spPr>
                <a:xfrm>
                  <a:off x="5335714" y="3694461"/>
                  <a:ext cx="275367" cy="312229"/>
                </a:xfrm>
                <a:custGeom>
                  <a:avLst/>
                  <a:gdLst>
                    <a:gd name="connsiteX0" fmla="*/ 119253 w 275367"/>
                    <a:gd name="connsiteY0" fmla="*/ 312229 h 312229"/>
                    <a:gd name="connsiteX1" fmla="*/ 0 w 275367"/>
                    <a:gd name="connsiteY1" fmla="*/ 0 h 312229"/>
                    <a:gd name="connsiteX2" fmla="*/ 3619 w 275367"/>
                    <a:gd name="connsiteY2" fmla="*/ 571 h 312229"/>
                    <a:gd name="connsiteX3" fmla="*/ 275368 w 275367"/>
                    <a:gd name="connsiteY3" fmla="*/ 45434 h 312229"/>
                    <a:gd name="connsiteX4" fmla="*/ 273844 w 275367"/>
                    <a:gd name="connsiteY4" fmla="*/ 48006 h 312229"/>
                    <a:gd name="connsiteX5" fmla="*/ 119253 w 275367"/>
                    <a:gd name="connsiteY5" fmla="*/ 312229 h 312229"/>
                    <a:gd name="connsiteX6" fmla="*/ 6572 w 275367"/>
                    <a:gd name="connsiteY6" fmla="*/ 5334 h 312229"/>
                    <a:gd name="connsiteX7" fmla="*/ 120110 w 275367"/>
                    <a:gd name="connsiteY7" fmla="*/ 302704 h 312229"/>
                    <a:gd name="connsiteX8" fmla="*/ 268796 w 275367"/>
                    <a:gd name="connsiteY8" fmla="*/ 48577 h 312229"/>
                    <a:gd name="connsiteX9" fmla="*/ 6572 w 275367"/>
                    <a:gd name="connsiteY9" fmla="*/ 5334 h 312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5367" h="312229">
                      <a:moveTo>
                        <a:pt x="119253" y="312229"/>
                      </a:moveTo>
                      <a:lnTo>
                        <a:pt x="0" y="0"/>
                      </a:lnTo>
                      <a:lnTo>
                        <a:pt x="3619" y="571"/>
                      </a:lnTo>
                      <a:lnTo>
                        <a:pt x="275368" y="45434"/>
                      </a:lnTo>
                      <a:lnTo>
                        <a:pt x="273844" y="48006"/>
                      </a:lnTo>
                      <a:lnTo>
                        <a:pt x="119253" y="312229"/>
                      </a:lnTo>
                      <a:close/>
                      <a:moveTo>
                        <a:pt x="6572" y="5334"/>
                      </a:moveTo>
                      <a:lnTo>
                        <a:pt x="120110" y="302704"/>
                      </a:lnTo>
                      <a:lnTo>
                        <a:pt x="268796" y="48577"/>
                      </a:lnTo>
                      <a:lnTo>
                        <a:pt x="6572" y="53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</p:grpSp>
          <p:grpSp>
            <p:nvGrpSpPr>
              <p:cNvPr id="387" name="Graphic 2819">
                <a:extLst>
                  <a:ext uri="{FF2B5EF4-FFF2-40B4-BE49-F238E27FC236}">
                    <a16:creationId xmlns:a16="http://schemas.microsoft.com/office/drawing/2014/main" id="{CFEFE5AB-A635-4A6B-88ED-3353514E652A}"/>
                  </a:ext>
                </a:extLst>
              </p:cNvPr>
              <p:cNvGrpSpPr/>
              <p:nvPr/>
            </p:nvGrpSpPr>
            <p:grpSpPr>
              <a:xfrm>
                <a:off x="6904447" y="1394993"/>
                <a:ext cx="3733462" cy="3943806"/>
                <a:chOff x="5273706" y="2559176"/>
                <a:chExt cx="1597628" cy="1687639"/>
              </a:xfrm>
              <a:grpFill/>
            </p:grpSpPr>
            <p:sp>
              <p:nvSpPr>
                <p:cNvPr id="388" name="Freeform: Shape 387">
                  <a:extLst>
                    <a:ext uri="{FF2B5EF4-FFF2-40B4-BE49-F238E27FC236}">
                      <a16:creationId xmlns:a16="http://schemas.microsoft.com/office/drawing/2014/main" id="{722FC2D2-93B6-41DA-BAC0-8C042FE03AD6}"/>
                    </a:ext>
                  </a:extLst>
                </p:cNvPr>
                <p:cNvSpPr/>
                <p:nvPr/>
              </p:nvSpPr>
              <p:spPr>
                <a:xfrm>
                  <a:off x="5442584" y="3988117"/>
                  <a:ext cx="30479" cy="30479"/>
                </a:xfrm>
                <a:custGeom>
                  <a:avLst/>
                  <a:gdLst>
                    <a:gd name="connsiteX0" fmla="*/ 30480 w 30479"/>
                    <a:gd name="connsiteY0" fmla="*/ 15240 h 30479"/>
                    <a:gd name="connsiteX1" fmla="*/ 15240 w 30479"/>
                    <a:gd name="connsiteY1" fmla="*/ 30480 h 30479"/>
                    <a:gd name="connsiteX2" fmla="*/ 0 w 30479"/>
                    <a:gd name="connsiteY2" fmla="*/ 15240 h 30479"/>
                    <a:gd name="connsiteX3" fmla="*/ 15240 w 30479"/>
                    <a:gd name="connsiteY3" fmla="*/ 0 h 30479"/>
                    <a:gd name="connsiteX4" fmla="*/ 30480 w 30479"/>
                    <a:gd name="connsiteY4" fmla="*/ 15240 h 30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79" h="30479">
                      <a:moveTo>
                        <a:pt x="30480" y="15240"/>
                      </a:moveTo>
                      <a:cubicBezTo>
                        <a:pt x="30480" y="23622"/>
                        <a:pt x="23622" y="30480"/>
                        <a:pt x="15240" y="30480"/>
                      </a:cubicBezTo>
                      <a:cubicBezTo>
                        <a:pt x="6858" y="30480"/>
                        <a:pt x="0" y="23622"/>
                        <a:pt x="0" y="15240"/>
                      </a:cubicBezTo>
                      <a:cubicBezTo>
                        <a:pt x="0" y="6858"/>
                        <a:pt x="6858" y="0"/>
                        <a:pt x="15240" y="0"/>
                      </a:cubicBezTo>
                      <a:cubicBezTo>
                        <a:pt x="23622" y="0"/>
                        <a:pt x="30480" y="6858"/>
                        <a:pt x="30480" y="152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E1CEED19-8862-4175-A092-0ABD61EC05B3}"/>
                    </a:ext>
                  </a:extLst>
                </p:cNvPr>
                <p:cNvSpPr/>
                <p:nvPr/>
              </p:nvSpPr>
              <p:spPr>
                <a:xfrm>
                  <a:off x="6374511" y="4192619"/>
                  <a:ext cx="30479" cy="30479"/>
                </a:xfrm>
                <a:custGeom>
                  <a:avLst/>
                  <a:gdLst>
                    <a:gd name="connsiteX0" fmla="*/ 30480 w 30479"/>
                    <a:gd name="connsiteY0" fmla="*/ 15240 h 30479"/>
                    <a:gd name="connsiteX1" fmla="*/ 15240 w 30479"/>
                    <a:gd name="connsiteY1" fmla="*/ 30480 h 30479"/>
                    <a:gd name="connsiteX2" fmla="*/ 0 w 30479"/>
                    <a:gd name="connsiteY2" fmla="*/ 15240 h 30479"/>
                    <a:gd name="connsiteX3" fmla="*/ 15240 w 30479"/>
                    <a:gd name="connsiteY3" fmla="*/ 0 h 30479"/>
                    <a:gd name="connsiteX4" fmla="*/ 30480 w 30479"/>
                    <a:gd name="connsiteY4" fmla="*/ 15240 h 30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79" h="30479">
                      <a:moveTo>
                        <a:pt x="30480" y="15240"/>
                      </a:moveTo>
                      <a:cubicBezTo>
                        <a:pt x="30480" y="23622"/>
                        <a:pt x="23622" y="30480"/>
                        <a:pt x="15240" y="30480"/>
                      </a:cubicBezTo>
                      <a:cubicBezTo>
                        <a:pt x="6858" y="30480"/>
                        <a:pt x="0" y="23622"/>
                        <a:pt x="0" y="15240"/>
                      </a:cubicBezTo>
                      <a:cubicBezTo>
                        <a:pt x="0" y="6858"/>
                        <a:pt x="6858" y="0"/>
                        <a:pt x="15240" y="0"/>
                      </a:cubicBezTo>
                      <a:cubicBezTo>
                        <a:pt x="23717" y="0"/>
                        <a:pt x="30480" y="6858"/>
                        <a:pt x="30480" y="152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027FB8BD-E1C1-4052-86B3-24A143ED74D1}"/>
                    </a:ext>
                  </a:extLst>
                </p:cNvPr>
                <p:cNvSpPr/>
                <p:nvPr/>
              </p:nvSpPr>
              <p:spPr>
                <a:xfrm>
                  <a:off x="6114478" y="3919156"/>
                  <a:ext cx="30479" cy="30479"/>
                </a:xfrm>
                <a:custGeom>
                  <a:avLst/>
                  <a:gdLst>
                    <a:gd name="connsiteX0" fmla="*/ 30480 w 30479"/>
                    <a:gd name="connsiteY0" fmla="*/ 15240 h 30479"/>
                    <a:gd name="connsiteX1" fmla="*/ 15240 w 30479"/>
                    <a:gd name="connsiteY1" fmla="*/ 30480 h 30479"/>
                    <a:gd name="connsiteX2" fmla="*/ 0 w 30479"/>
                    <a:gd name="connsiteY2" fmla="*/ 15240 h 30479"/>
                    <a:gd name="connsiteX3" fmla="*/ 15240 w 30479"/>
                    <a:gd name="connsiteY3" fmla="*/ 0 h 30479"/>
                    <a:gd name="connsiteX4" fmla="*/ 30480 w 30479"/>
                    <a:gd name="connsiteY4" fmla="*/ 15240 h 30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79" h="30479">
                      <a:moveTo>
                        <a:pt x="30480" y="15240"/>
                      </a:moveTo>
                      <a:cubicBezTo>
                        <a:pt x="30480" y="23657"/>
                        <a:pt x="23657" y="30480"/>
                        <a:pt x="15240" y="30480"/>
                      </a:cubicBezTo>
                      <a:cubicBezTo>
                        <a:pt x="6823" y="30480"/>
                        <a:pt x="0" y="23657"/>
                        <a:pt x="0" y="15240"/>
                      </a:cubicBezTo>
                      <a:cubicBezTo>
                        <a:pt x="0" y="6823"/>
                        <a:pt x="6823" y="0"/>
                        <a:pt x="15240" y="0"/>
                      </a:cubicBezTo>
                      <a:cubicBezTo>
                        <a:pt x="23657" y="0"/>
                        <a:pt x="30480" y="6823"/>
                        <a:pt x="30480" y="152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6A0E460D-07C1-4121-AC9C-96EB78BF9644}"/>
                    </a:ext>
                  </a:extLst>
                </p:cNvPr>
                <p:cNvSpPr/>
                <p:nvPr/>
              </p:nvSpPr>
              <p:spPr>
                <a:xfrm>
                  <a:off x="6811994" y="3679031"/>
                  <a:ext cx="30479" cy="30479"/>
                </a:xfrm>
                <a:custGeom>
                  <a:avLst/>
                  <a:gdLst>
                    <a:gd name="connsiteX0" fmla="*/ 30480 w 30479"/>
                    <a:gd name="connsiteY0" fmla="*/ 15240 h 30479"/>
                    <a:gd name="connsiteX1" fmla="*/ 15240 w 30479"/>
                    <a:gd name="connsiteY1" fmla="*/ 30480 h 30479"/>
                    <a:gd name="connsiteX2" fmla="*/ 0 w 30479"/>
                    <a:gd name="connsiteY2" fmla="*/ 15240 h 30479"/>
                    <a:gd name="connsiteX3" fmla="*/ 15240 w 30479"/>
                    <a:gd name="connsiteY3" fmla="*/ 0 h 30479"/>
                    <a:gd name="connsiteX4" fmla="*/ 30480 w 30479"/>
                    <a:gd name="connsiteY4" fmla="*/ 15240 h 30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79" h="30479">
                      <a:moveTo>
                        <a:pt x="30480" y="15240"/>
                      </a:moveTo>
                      <a:cubicBezTo>
                        <a:pt x="30480" y="23622"/>
                        <a:pt x="23622" y="30480"/>
                        <a:pt x="15240" y="30480"/>
                      </a:cubicBezTo>
                      <a:cubicBezTo>
                        <a:pt x="6858" y="30480"/>
                        <a:pt x="0" y="23622"/>
                        <a:pt x="0" y="15240"/>
                      </a:cubicBezTo>
                      <a:cubicBezTo>
                        <a:pt x="0" y="6858"/>
                        <a:pt x="6858" y="0"/>
                        <a:pt x="15240" y="0"/>
                      </a:cubicBezTo>
                      <a:cubicBezTo>
                        <a:pt x="23622" y="0"/>
                        <a:pt x="30480" y="6858"/>
                        <a:pt x="30480" y="152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392" name="Freeform: Shape 391">
                  <a:extLst>
                    <a:ext uri="{FF2B5EF4-FFF2-40B4-BE49-F238E27FC236}">
                      <a16:creationId xmlns:a16="http://schemas.microsoft.com/office/drawing/2014/main" id="{A91AC252-5D34-4B3C-BC26-4D7897295254}"/>
                    </a:ext>
                  </a:extLst>
                </p:cNvPr>
                <p:cNvSpPr/>
                <p:nvPr/>
              </p:nvSpPr>
              <p:spPr>
                <a:xfrm>
                  <a:off x="5473446" y="3343846"/>
                  <a:ext cx="30480" cy="30479"/>
                </a:xfrm>
                <a:custGeom>
                  <a:avLst/>
                  <a:gdLst>
                    <a:gd name="connsiteX0" fmla="*/ 30480 w 30480"/>
                    <a:gd name="connsiteY0" fmla="*/ 15240 h 30479"/>
                    <a:gd name="connsiteX1" fmla="*/ 15240 w 30480"/>
                    <a:gd name="connsiteY1" fmla="*/ 30480 h 30479"/>
                    <a:gd name="connsiteX2" fmla="*/ 0 w 30480"/>
                    <a:gd name="connsiteY2" fmla="*/ 15240 h 30479"/>
                    <a:gd name="connsiteX3" fmla="*/ 15240 w 30480"/>
                    <a:gd name="connsiteY3" fmla="*/ 0 h 30479"/>
                    <a:gd name="connsiteX4" fmla="*/ 30480 w 30480"/>
                    <a:gd name="connsiteY4" fmla="*/ 15240 h 30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" h="30479">
                      <a:moveTo>
                        <a:pt x="30480" y="15240"/>
                      </a:moveTo>
                      <a:cubicBezTo>
                        <a:pt x="30480" y="23657"/>
                        <a:pt x="23657" y="30480"/>
                        <a:pt x="15240" y="30480"/>
                      </a:cubicBezTo>
                      <a:cubicBezTo>
                        <a:pt x="6823" y="30480"/>
                        <a:pt x="0" y="23657"/>
                        <a:pt x="0" y="15240"/>
                      </a:cubicBezTo>
                      <a:cubicBezTo>
                        <a:pt x="0" y="6823"/>
                        <a:pt x="6823" y="0"/>
                        <a:pt x="15240" y="0"/>
                      </a:cubicBezTo>
                      <a:cubicBezTo>
                        <a:pt x="23657" y="0"/>
                        <a:pt x="30480" y="6823"/>
                        <a:pt x="30480" y="152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393" name="Freeform: Shape 392">
                  <a:extLst>
                    <a:ext uri="{FF2B5EF4-FFF2-40B4-BE49-F238E27FC236}">
                      <a16:creationId xmlns:a16="http://schemas.microsoft.com/office/drawing/2014/main" id="{E1017DD9-E3B1-4C4E-BC7D-63D9D551B444}"/>
                    </a:ext>
                  </a:extLst>
                </p:cNvPr>
                <p:cNvSpPr/>
                <p:nvPr/>
              </p:nvSpPr>
              <p:spPr>
                <a:xfrm>
                  <a:off x="5551932" y="2761297"/>
                  <a:ext cx="30480" cy="30480"/>
                </a:xfrm>
                <a:custGeom>
                  <a:avLst/>
                  <a:gdLst>
                    <a:gd name="connsiteX0" fmla="*/ 30480 w 30480"/>
                    <a:gd name="connsiteY0" fmla="*/ 15240 h 30480"/>
                    <a:gd name="connsiteX1" fmla="*/ 15240 w 30480"/>
                    <a:gd name="connsiteY1" fmla="*/ 30480 h 30480"/>
                    <a:gd name="connsiteX2" fmla="*/ 0 w 30480"/>
                    <a:gd name="connsiteY2" fmla="*/ 15240 h 30480"/>
                    <a:gd name="connsiteX3" fmla="*/ 15240 w 30480"/>
                    <a:gd name="connsiteY3" fmla="*/ 0 h 30480"/>
                    <a:gd name="connsiteX4" fmla="*/ 30480 w 30480"/>
                    <a:gd name="connsiteY4" fmla="*/ 15240 h 30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" h="30480">
                      <a:moveTo>
                        <a:pt x="30480" y="15240"/>
                      </a:moveTo>
                      <a:cubicBezTo>
                        <a:pt x="30480" y="23622"/>
                        <a:pt x="23622" y="30480"/>
                        <a:pt x="15240" y="30480"/>
                      </a:cubicBezTo>
                      <a:cubicBezTo>
                        <a:pt x="6858" y="30480"/>
                        <a:pt x="0" y="23622"/>
                        <a:pt x="0" y="15240"/>
                      </a:cubicBezTo>
                      <a:cubicBezTo>
                        <a:pt x="0" y="6858"/>
                        <a:pt x="6858" y="0"/>
                        <a:pt x="15240" y="0"/>
                      </a:cubicBezTo>
                      <a:cubicBezTo>
                        <a:pt x="23622" y="0"/>
                        <a:pt x="30480" y="6858"/>
                        <a:pt x="30480" y="152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394" name="Freeform: Shape 393">
                  <a:extLst>
                    <a:ext uri="{FF2B5EF4-FFF2-40B4-BE49-F238E27FC236}">
                      <a16:creationId xmlns:a16="http://schemas.microsoft.com/office/drawing/2014/main" id="{A5BE530A-D39A-4821-AB79-3E0BED72FFD7}"/>
                    </a:ext>
                  </a:extLst>
                </p:cNvPr>
                <p:cNvSpPr/>
                <p:nvPr/>
              </p:nvSpPr>
              <p:spPr>
                <a:xfrm>
                  <a:off x="6471094" y="2711386"/>
                  <a:ext cx="30479" cy="30480"/>
                </a:xfrm>
                <a:custGeom>
                  <a:avLst/>
                  <a:gdLst>
                    <a:gd name="connsiteX0" fmla="*/ 30480 w 30479"/>
                    <a:gd name="connsiteY0" fmla="*/ 15240 h 30480"/>
                    <a:gd name="connsiteX1" fmla="*/ 15240 w 30479"/>
                    <a:gd name="connsiteY1" fmla="*/ 30480 h 30480"/>
                    <a:gd name="connsiteX2" fmla="*/ 0 w 30479"/>
                    <a:gd name="connsiteY2" fmla="*/ 15240 h 30480"/>
                    <a:gd name="connsiteX3" fmla="*/ 15240 w 30479"/>
                    <a:gd name="connsiteY3" fmla="*/ 0 h 30480"/>
                    <a:gd name="connsiteX4" fmla="*/ 30480 w 30479"/>
                    <a:gd name="connsiteY4" fmla="*/ 15240 h 30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79" h="30480">
                      <a:moveTo>
                        <a:pt x="30480" y="15240"/>
                      </a:moveTo>
                      <a:cubicBezTo>
                        <a:pt x="30480" y="23657"/>
                        <a:pt x="23657" y="30480"/>
                        <a:pt x="15240" y="30480"/>
                      </a:cubicBezTo>
                      <a:cubicBezTo>
                        <a:pt x="6823" y="30480"/>
                        <a:pt x="0" y="23657"/>
                        <a:pt x="0" y="15240"/>
                      </a:cubicBezTo>
                      <a:cubicBezTo>
                        <a:pt x="0" y="6823"/>
                        <a:pt x="6823" y="0"/>
                        <a:pt x="15240" y="0"/>
                      </a:cubicBezTo>
                      <a:cubicBezTo>
                        <a:pt x="23657" y="0"/>
                        <a:pt x="30480" y="6823"/>
                        <a:pt x="30480" y="152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395" name="Freeform: Shape 394">
                  <a:extLst>
                    <a:ext uri="{FF2B5EF4-FFF2-40B4-BE49-F238E27FC236}">
                      <a16:creationId xmlns:a16="http://schemas.microsoft.com/office/drawing/2014/main" id="{3A10F9A5-C47A-41BD-8FED-63DE23463F68}"/>
                    </a:ext>
                  </a:extLst>
                </p:cNvPr>
                <p:cNvSpPr/>
                <p:nvPr/>
              </p:nvSpPr>
              <p:spPr>
                <a:xfrm>
                  <a:off x="6096381" y="2559176"/>
                  <a:ext cx="30479" cy="30480"/>
                </a:xfrm>
                <a:custGeom>
                  <a:avLst/>
                  <a:gdLst>
                    <a:gd name="connsiteX0" fmla="*/ 30480 w 30479"/>
                    <a:gd name="connsiteY0" fmla="*/ 15240 h 30480"/>
                    <a:gd name="connsiteX1" fmla="*/ 15240 w 30479"/>
                    <a:gd name="connsiteY1" fmla="*/ 30480 h 30480"/>
                    <a:gd name="connsiteX2" fmla="*/ 0 w 30479"/>
                    <a:gd name="connsiteY2" fmla="*/ 15240 h 30480"/>
                    <a:gd name="connsiteX3" fmla="*/ 15240 w 30479"/>
                    <a:gd name="connsiteY3" fmla="*/ 0 h 30480"/>
                    <a:gd name="connsiteX4" fmla="*/ 30480 w 30479"/>
                    <a:gd name="connsiteY4" fmla="*/ 15240 h 30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79" h="30480">
                      <a:moveTo>
                        <a:pt x="30480" y="15240"/>
                      </a:moveTo>
                      <a:cubicBezTo>
                        <a:pt x="30480" y="23622"/>
                        <a:pt x="23622" y="30480"/>
                        <a:pt x="15240" y="30480"/>
                      </a:cubicBezTo>
                      <a:cubicBezTo>
                        <a:pt x="6858" y="30480"/>
                        <a:pt x="0" y="23622"/>
                        <a:pt x="0" y="15240"/>
                      </a:cubicBezTo>
                      <a:cubicBezTo>
                        <a:pt x="0" y="6858"/>
                        <a:pt x="6858" y="0"/>
                        <a:pt x="15240" y="0"/>
                      </a:cubicBezTo>
                      <a:cubicBezTo>
                        <a:pt x="23622" y="0"/>
                        <a:pt x="30480" y="6858"/>
                        <a:pt x="30480" y="152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396" name="Freeform: Shape 395">
                  <a:extLst>
                    <a:ext uri="{FF2B5EF4-FFF2-40B4-BE49-F238E27FC236}">
                      <a16:creationId xmlns:a16="http://schemas.microsoft.com/office/drawing/2014/main" id="{448042F7-4D52-4D88-8F89-47F4FD14ACB2}"/>
                    </a:ext>
                  </a:extLst>
                </p:cNvPr>
                <p:cNvSpPr/>
                <p:nvPr/>
              </p:nvSpPr>
              <p:spPr>
                <a:xfrm>
                  <a:off x="5273706" y="3303365"/>
                  <a:ext cx="30479" cy="30480"/>
                </a:xfrm>
                <a:custGeom>
                  <a:avLst/>
                  <a:gdLst>
                    <a:gd name="connsiteX0" fmla="*/ 30480 w 30479"/>
                    <a:gd name="connsiteY0" fmla="*/ 15240 h 30480"/>
                    <a:gd name="connsiteX1" fmla="*/ 15240 w 30479"/>
                    <a:gd name="connsiteY1" fmla="*/ 30480 h 30480"/>
                    <a:gd name="connsiteX2" fmla="*/ 0 w 30479"/>
                    <a:gd name="connsiteY2" fmla="*/ 15240 h 30480"/>
                    <a:gd name="connsiteX3" fmla="*/ 15240 w 30479"/>
                    <a:gd name="connsiteY3" fmla="*/ 0 h 30480"/>
                    <a:gd name="connsiteX4" fmla="*/ 30480 w 30479"/>
                    <a:gd name="connsiteY4" fmla="*/ 15240 h 30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79" h="30480">
                      <a:moveTo>
                        <a:pt x="30480" y="15240"/>
                      </a:moveTo>
                      <a:cubicBezTo>
                        <a:pt x="30480" y="23622"/>
                        <a:pt x="23622" y="30480"/>
                        <a:pt x="15240" y="30480"/>
                      </a:cubicBezTo>
                      <a:cubicBezTo>
                        <a:pt x="6858" y="30480"/>
                        <a:pt x="0" y="23622"/>
                        <a:pt x="0" y="15240"/>
                      </a:cubicBezTo>
                      <a:cubicBezTo>
                        <a:pt x="0" y="6858"/>
                        <a:pt x="6858" y="0"/>
                        <a:pt x="15240" y="0"/>
                      </a:cubicBezTo>
                      <a:cubicBezTo>
                        <a:pt x="23717" y="0"/>
                        <a:pt x="30480" y="6858"/>
                        <a:pt x="30480" y="152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397" name="Freeform: Shape 396">
                  <a:extLst>
                    <a:ext uri="{FF2B5EF4-FFF2-40B4-BE49-F238E27FC236}">
                      <a16:creationId xmlns:a16="http://schemas.microsoft.com/office/drawing/2014/main" id="{A0A6A755-2736-45F0-9708-BFCD33AFF50F}"/>
                    </a:ext>
                  </a:extLst>
                </p:cNvPr>
                <p:cNvSpPr/>
                <p:nvPr/>
              </p:nvSpPr>
              <p:spPr>
                <a:xfrm>
                  <a:off x="5333142" y="2944367"/>
                  <a:ext cx="30480" cy="30480"/>
                </a:xfrm>
                <a:custGeom>
                  <a:avLst/>
                  <a:gdLst>
                    <a:gd name="connsiteX0" fmla="*/ 30480 w 30480"/>
                    <a:gd name="connsiteY0" fmla="*/ 15240 h 30480"/>
                    <a:gd name="connsiteX1" fmla="*/ 15240 w 30480"/>
                    <a:gd name="connsiteY1" fmla="*/ 30480 h 30480"/>
                    <a:gd name="connsiteX2" fmla="*/ 0 w 30480"/>
                    <a:gd name="connsiteY2" fmla="*/ 15240 h 30480"/>
                    <a:gd name="connsiteX3" fmla="*/ 15240 w 30480"/>
                    <a:gd name="connsiteY3" fmla="*/ 0 h 30480"/>
                    <a:gd name="connsiteX4" fmla="*/ 30480 w 30480"/>
                    <a:gd name="connsiteY4" fmla="*/ 15240 h 30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" h="30480">
                      <a:moveTo>
                        <a:pt x="30480" y="15240"/>
                      </a:moveTo>
                      <a:cubicBezTo>
                        <a:pt x="30480" y="23622"/>
                        <a:pt x="23622" y="30480"/>
                        <a:pt x="15240" y="30480"/>
                      </a:cubicBezTo>
                      <a:cubicBezTo>
                        <a:pt x="6858" y="30480"/>
                        <a:pt x="0" y="23622"/>
                        <a:pt x="0" y="15240"/>
                      </a:cubicBezTo>
                      <a:cubicBezTo>
                        <a:pt x="0" y="6858"/>
                        <a:pt x="6858" y="0"/>
                        <a:pt x="15240" y="0"/>
                      </a:cubicBezTo>
                      <a:cubicBezTo>
                        <a:pt x="23717" y="0"/>
                        <a:pt x="30480" y="6858"/>
                        <a:pt x="30480" y="152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398" name="Freeform: Shape 397">
                  <a:extLst>
                    <a:ext uri="{FF2B5EF4-FFF2-40B4-BE49-F238E27FC236}">
                      <a16:creationId xmlns:a16="http://schemas.microsoft.com/office/drawing/2014/main" id="{8B6966EE-47A9-4224-9A3D-B7FF0517CD98}"/>
                    </a:ext>
                  </a:extLst>
                </p:cNvPr>
                <p:cNvSpPr/>
                <p:nvPr/>
              </p:nvSpPr>
              <p:spPr>
                <a:xfrm>
                  <a:off x="5594699" y="3730370"/>
                  <a:ext cx="30480" cy="30479"/>
                </a:xfrm>
                <a:custGeom>
                  <a:avLst/>
                  <a:gdLst>
                    <a:gd name="connsiteX0" fmla="*/ 30480 w 30480"/>
                    <a:gd name="connsiteY0" fmla="*/ 15240 h 30479"/>
                    <a:gd name="connsiteX1" fmla="*/ 15240 w 30480"/>
                    <a:gd name="connsiteY1" fmla="*/ 30480 h 30479"/>
                    <a:gd name="connsiteX2" fmla="*/ 0 w 30480"/>
                    <a:gd name="connsiteY2" fmla="*/ 15240 h 30479"/>
                    <a:gd name="connsiteX3" fmla="*/ 15240 w 30480"/>
                    <a:gd name="connsiteY3" fmla="*/ 0 h 30479"/>
                    <a:gd name="connsiteX4" fmla="*/ 30480 w 30480"/>
                    <a:gd name="connsiteY4" fmla="*/ 15240 h 30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" h="30479">
                      <a:moveTo>
                        <a:pt x="30480" y="15240"/>
                      </a:moveTo>
                      <a:cubicBezTo>
                        <a:pt x="30480" y="23622"/>
                        <a:pt x="23622" y="30480"/>
                        <a:pt x="15240" y="30480"/>
                      </a:cubicBezTo>
                      <a:cubicBezTo>
                        <a:pt x="6858" y="30480"/>
                        <a:pt x="0" y="23622"/>
                        <a:pt x="0" y="15240"/>
                      </a:cubicBezTo>
                      <a:cubicBezTo>
                        <a:pt x="0" y="6858"/>
                        <a:pt x="6858" y="0"/>
                        <a:pt x="15240" y="0"/>
                      </a:cubicBezTo>
                      <a:cubicBezTo>
                        <a:pt x="23622" y="0"/>
                        <a:pt x="30480" y="6858"/>
                        <a:pt x="30480" y="152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399" name="Freeform: Shape 398">
                  <a:extLst>
                    <a:ext uri="{FF2B5EF4-FFF2-40B4-BE49-F238E27FC236}">
                      <a16:creationId xmlns:a16="http://schemas.microsoft.com/office/drawing/2014/main" id="{83A94D0A-947D-44AD-80BE-B3464CB6C69D}"/>
                    </a:ext>
                  </a:extLst>
                </p:cNvPr>
                <p:cNvSpPr/>
                <p:nvPr/>
              </p:nvSpPr>
              <p:spPr>
                <a:xfrm>
                  <a:off x="5321331" y="3681412"/>
                  <a:ext cx="30480" cy="30479"/>
                </a:xfrm>
                <a:custGeom>
                  <a:avLst/>
                  <a:gdLst>
                    <a:gd name="connsiteX0" fmla="*/ 30480 w 30480"/>
                    <a:gd name="connsiteY0" fmla="*/ 15240 h 30479"/>
                    <a:gd name="connsiteX1" fmla="*/ 15240 w 30480"/>
                    <a:gd name="connsiteY1" fmla="*/ 30480 h 30479"/>
                    <a:gd name="connsiteX2" fmla="*/ 0 w 30480"/>
                    <a:gd name="connsiteY2" fmla="*/ 15240 h 30479"/>
                    <a:gd name="connsiteX3" fmla="*/ 15240 w 30480"/>
                    <a:gd name="connsiteY3" fmla="*/ 0 h 30479"/>
                    <a:gd name="connsiteX4" fmla="*/ 30480 w 30480"/>
                    <a:gd name="connsiteY4" fmla="*/ 15240 h 30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" h="30479">
                      <a:moveTo>
                        <a:pt x="30480" y="15240"/>
                      </a:moveTo>
                      <a:cubicBezTo>
                        <a:pt x="30480" y="23657"/>
                        <a:pt x="23657" y="30480"/>
                        <a:pt x="15240" y="30480"/>
                      </a:cubicBezTo>
                      <a:cubicBezTo>
                        <a:pt x="6823" y="30480"/>
                        <a:pt x="0" y="23657"/>
                        <a:pt x="0" y="15240"/>
                      </a:cubicBezTo>
                      <a:cubicBezTo>
                        <a:pt x="0" y="6823"/>
                        <a:pt x="6823" y="0"/>
                        <a:pt x="15240" y="0"/>
                      </a:cubicBezTo>
                      <a:cubicBezTo>
                        <a:pt x="23657" y="0"/>
                        <a:pt x="30480" y="6823"/>
                        <a:pt x="30480" y="152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00" name="Freeform: Shape 399">
                  <a:extLst>
                    <a:ext uri="{FF2B5EF4-FFF2-40B4-BE49-F238E27FC236}">
                      <a16:creationId xmlns:a16="http://schemas.microsoft.com/office/drawing/2014/main" id="{9F6FA0EF-0A54-4249-AAC8-F37EB5191603}"/>
                    </a:ext>
                  </a:extLst>
                </p:cNvPr>
                <p:cNvSpPr/>
                <p:nvPr/>
              </p:nvSpPr>
              <p:spPr>
                <a:xfrm>
                  <a:off x="5944266" y="4216336"/>
                  <a:ext cx="30479" cy="30479"/>
                </a:xfrm>
                <a:custGeom>
                  <a:avLst/>
                  <a:gdLst>
                    <a:gd name="connsiteX0" fmla="*/ 30480 w 30479"/>
                    <a:gd name="connsiteY0" fmla="*/ 15240 h 30479"/>
                    <a:gd name="connsiteX1" fmla="*/ 15240 w 30479"/>
                    <a:gd name="connsiteY1" fmla="*/ 30480 h 30479"/>
                    <a:gd name="connsiteX2" fmla="*/ 0 w 30479"/>
                    <a:gd name="connsiteY2" fmla="*/ 15240 h 30479"/>
                    <a:gd name="connsiteX3" fmla="*/ 15240 w 30479"/>
                    <a:gd name="connsiteY3" fmla="*/ 0 h 30479"/>
                    <a:gd name="connsiteX4" fmla="*/ 30480 w 30479"/>
                    <a:gd name="connsiteY4" fmla="*/ 15240 h 30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79" h="30479">
                      <a:moveTo>
                        <a:pt x="30480" y="15240"/>
                      </a:moveTo>
                      <a:cubicBezTo>
                        <a:pt x="30480" y="23657"/>
                        <a:pt x="23657" y="30480"/>
                        <a:pt x="15240" y="30480"/>
                      </a:cubicBezTo>
                      <a:cubicBezTo>
                        <a:pt x="6823" y="30480"/>
                        <a:pt x="0" y="23657"/>
                        <a:pt x="0" y="15240"/>
                      </a:cubicBezTo>
                      <a:cubicBezTo>
                        <a:pt x="0" y="6823"/>
                        <a:pt x="6823" y="0"/>
                        <a:pt x="15240" y="0"/>
                      </a:cubicBezTo>
                      <a:cubicBezTo>
                        <a:pt x="23657" y="0"/>
                        <a:pt x="30480" y="6823"/>
                        <a:pt x="30480" y="1524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01" name="Freeform: Shape 400">
                  <a:extLst>
                    <a:ext uri="{FF2B5EF4-FFF2-40B4-BE49-F238E27FC236}">
                      <a16:creationId xmlns:a16="http://schemas.microsoft.com/office/drawing/2014/main" id="{5E9BF1A1-0675-483A-9BAD-9EFB3A6EE250}"/>
                    </a:ext>
                  </a:extLst>
                </p:cNvPr>
                <p:cNvSpPr/>
                <p:nvPr/>
              </p:nvSpPr>
              <p:spPr>
                <a:xfrm>
                  <a:off x="6298215" y="3638454"/>
                  <a:ext cx="45243" cy="45244"/>
                </a:xfrm>
                <a:custGeom>
                  <a:avLst/>
                  <a:gdLst>
                    <a:gd name="connsiteX0" fmla="*/ 45244 w 45243"/>
                    <a:gd name="connsiteY0" fmla="*/ 22575 h 45244"/>
                    <a:gd name="connsiteX1" fmla="*/ 22669 w 45243"/>
                    <a:gd name="connsiteY1" fmla="*/ 45244 h 45244"/>
                    <a:gd name="connsiteX2" fmla="*/ 0 w 45243"/>
                    <a:gd name="connsiteY2" fmla="*/ 22575 h 45244"/>
                    <a:gd name="connsiteX3" fmla="*/ 22669 w 45243"/>
                    <a:gd name="connsiteY3" fmla="*/ 1 h 45244"/>
                    <a:gd name="connsiteX4" fmla="*/ 45244 w 45243"/>
                    <a:gd name="connsiteY4" fmla="*/ 22575 h 45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43" h="45244">
                      <a:moveTo>
                        <a:pt x="45244" y="22575"/>
                      </a:moveTo>
                      <a:cubicBezTo>
                        <a:pt x="45244" y="35053"/>
                        <a:pt x="35147" y="45244"/>
                        <a:pt x="22669" y="45244"/>
                      </a:cubicBezTo>
                      <a:cubicBezTo>
                        <a:pt x="10192" y="45244"/>
                        <a:pt x="0" y="35148"/>
                        <a:pt x="0" y="22575"/>
                      </a:cubicBezTo>
                      <a:cubicBezTo>
                        <a:pt x="0" y="10097"/>
                        <a:pt x="10096" y="1"/>
                        <a:pt x="22669" y="1"/>
                      </a:cubicBezTo>
                      <a:cubicBezTo>
                        <a:pt x="35147" y="-95"/>
                        <a:pt x="45244" y="10097"/>
                        <a:pt x="45244" y="2257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02" name="Freeform: Shape 401">
                  <a:extLst>
                    <a:ext uri="{FF2B5EF4-FFF2-40B4-BE49-F238E27FC236}">
                      <a16:creationId xmlns:a16="http://schemas.microsoft.com/office/drawing/2014/main" id="{4556CBCC-6808-4F71-A0F5-0860B2497D92}"/>
                    </a:ext>
                  </a:extLst>
                </p:cNvPr>
                <p:cNvSpPr/>
                <p:nvPr/>
              </p:nvSpPr>
              <p:spPr>
                <a:xfrm>
                  <a:off x="5934456" y="3545681"/>
                  <a:ext cx="45243" cy="45148"/>
                </a:xfrm>
                <a:custGeom>
                  <a:avLst/>
                  <a:gdLst>
                    <a:gd name="connsiteX0" fmla="*/ 45244 w 45243"/>
                    <a:gd name="connsiteY0" fmla="*/ 22574 h 45148"/>
                    <a:gd name="connsiteX1" fmla="*/ 22574 w 45243"/>
                    <a:gd name="connsiteY1" fmla="*/ 45148 h 45148"/>
                    <a:gd name="connsiteX2" fmla="*/ 0 w 45243"/>
                    <a:gd name="connsiteY2" fmla="*/ 22574 h 45148"/>
                    <a:gd name="connsiteX3" fmla="*/ 22574 w 45243"/>
                    <a:gd name="connsiteY3" fmla="*/ 0 h 45148"/>
                    <a:gd name="connsiteX4" fmla="*/ 45244 w 45243"/>
                    <a:gd name="connsiteY4" fmla="*/ 22574 h 45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43" h="45148">
                      <a:moveTo>
                        <a:pt x="45244" y="22574"/>
                      </a:moveTo>
                      <a:cubicBezTo>
                        <a:pt x="45244" y="35052"/>
                        <a:pt x="35147" y="45148"/>
                        <a:pt x="22574" y="45148"/>
                      </a:cubicBezTo>
                      <a:cubicBezTo>
                        <a:pt x="10096" y="45148"/>
                        <a:pt x="0" y="35052"/>
                        <a:pt x="0" y="22574"/>
                      </a:cubicBezTo>
                      <a:cubicBezTo>
                        <a:pt x="0" y="10096"/>
                        <a:pt x="10096" y="0"/>
                        <a:pt x="22574" y="0"/>
                      </a:cubicBezTo>
                      <a:cubicBezTo>
                        <a:pt x="35147" y="0"/>
                        <a:pt x="45244" y="10096"/>
                        <a:pt x="45244" y="225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03" name="Freeform: Shape 402">
                  <a:extLst>
                    <a:ext uri="{FF2B5EF4-FFF2-40B4-BE49-F238E27FC236}">
                      <a16:creationId xmlns:a16="http://schemas.microsoft.com/office/drawing/2014/main" id="{4B9E0600-D8CE-4D5E-B6C0-C52A956C2C2C}"/>
                    </a:ext>
                  </a:extLst>
                </p:cNvPr>
                <p:cNvSpPr/>
                <p:nvPr/>
              </p:nvSpPr>
              <p:spPr>
                <a:xfrm>
                  <a:off x="6438519" y="2896552"/>
                  <a:ext cx="45243" cy="45243"/>
                </a:xfrm>
                <a:custGeom>
                  <a:avLst/>
                  <a:gdLst>
                    <a:gd name="connsiteX0" fmla="*/ 45244 w 45243"/>
                    <a:gd name="connsiteY0" fmla="*/ 22670 h 45243"/>
                    <a:gd name="connsiteX1" fmla="*/ 22574 w 45243"/>
                    <a:gd name="connsiteY1" fmla="*/ 45244 h 45243"/>
                    <a:gd name="connsiteX2" fmla="*/ 0 w 45243"/>
                    <a:gd name="connsiteY2" fmla="*/ 22670 h 45243"/>
                    <a:gd name="connsiteX3" fmla="*/ 22574 w 45243"/>
                    <a:gd name="connsiteY3" fmla="*/ 0 h 45243"/>
                    <a:gd name="connsiteX4" fmla="*/ 45244 w 45243"/>
                    <a:gd name="connsiteY4" fmla="*/ 22670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43" h="45243">
                      <a:moveTo>
                        <a:pt x="45244" y="22670"/>
                      </a:moveTo>
                      <a:cubicBezTo>
                        <a:pt x="45244" y="35147"/>
                        <a:pt x="35147" y="45244"/>
                        <a:pt x="22574" y="45244"/>
                      </a:cubicBezTo>
                      <a:cubicBezTo>
                        <a:pt x="10096" y="45244"/>
                        <a:pt x="0" y="35147"/>
                        <a:pt x="0" y="22670"/>
                      </a:cubicBezTo>
                      <a:cubicBezTo>
                        <a:pt x="0" y="10192"/>
                        <a:pt x="10096" y="0"/>
                        <a:pt x="22574" y="0"/>
                      </a:cubicBezTo>
                      <a:cubicBezTo>
                        <a:pt x="35147" y="0"/>
                        <a:pt x="45244" y="10192"/>
                        <a:pt x="45244" y="226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04" name="Freeform: Shape 403">
                  <a:extLst>
                    <a:ext uri="{FF2B5EF4-FFF2-40B4-BE49-F238E27FC236}">
                      <a16:creationId xmlns:a16="http://schemas.microsoft.com/office/drawing/2014/main" id="{3AFC967C-1BAE-4576-AF1B-B764F7118AFA}"/>
                    </a:ext>
                  </a:extLst>
                </p:cNvPr>
                <p:cNvSpPr/>
                <p:nvPr/>
              </p:nvSpPr>
              <p:spPr>
                <a:xfrm>
                  <a:off x="5817965" y="3115246"/>
                  <a:ext cx="45243" cy="45243"/>
                </a:xfrm>
                <a:custGeom>
                  <a:avLst/>
                  <a:gdLst>
                    <a:gd name="connsiteX0" fmla="*/ 45244 w 45243"/>
                    <a:gd name="connsiteY0" fmla="*/ 22670 h 45243"/>
                    <a:gd name="connsiteX1" fmla="*/ 22574 w 45243"/>
                    <a:gd name="connsiteY1" fmla="*/ 45244 h 45243"/>
                    <a:gd name="connsiteX2" fmla="*/ 0 w 45243"/>
                    <a:gd name="connsiteY2" fmla="*/ 22670 h 45243"/>
                    <a:gd name="connsiteX3" fmla="*/ 22574 w 45243"/>
                    <a:gd name="connsiteY3" fmla="*/ 0 h 45243"/>
                    <a:gd name="connsiteX4" fmla="*/ 45244 w 45243"/>
                    <a:gd name="connsiteY4" fmla="*/ 22670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43" h="45243">
                      <a:moveTo>
                        <a:pt x="45244" y="22670"/>
                      </a:moveTo>
                      <a:cubicBezTo>
                        <a:pt x="45244" y="35147"/>
                        <a:pt x="35147" y="45244"/>
                        <a:pt x="22574" y="45244"/>
                      </a:cubicBezTo>
                      <a:cubicBezTo>
                        <a:pt x="10097" y="45244"/>
                        <a:pt x="0" y="35147"/>
                        <a:pt x="0" y="22670"/>
                      </a:cubicBezTo>
                      <a:cubicBezTo>
                        <a:pt x="0" y="10192"/>
                        <a:pt x="10097" y="0"/>
                        <a:pt x="22574" y="0"/>
                      </a:cubicBezTo>
                      <a:cubicBezTo>
                        <a:pt x="35147" y="95"/>
                        <a:pt x="45244" y="10192"/>
                        <a:pt x="45244" y="226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05" name="Freeform: Shape 404">
                  <a:extLst>
                    <a:ext uri="{FF2B5EF4-FFF2-40B4-BE49-F238E27FC236}">
                      <a16:creationId xmlns:a16="http://schemas.microsoft.com/office/drawing/2014/main" id="{B79EE29D-05CA-4768-9130-8027F9CFF762}"/>
                    </a:ext>
                  </a:extLst>
                </p:cNvPr>
                <p:cNvSpPr/>
                <p:nvPr/>
              </p:nvSpPr>
              <p:spPr>
                <a:xfrm>
                  <a:off x="5720429" y="2929889"/>
                  <a:ext cx="45243" cy="45243"/>
                </a:xfrm>
                <a:custGeom>
                  <a:avLst/>
                  <a:gdLst>
                    <a:gd name="connsiteX0" fmla="*/ 45244 w 45243"/>
                    <a:gd name="connsiteY0" fmla="*/ 22574 h 45243"/>
                    <a:gd name="connsiteX1" fmla="*/ 22574 w 45243"/>
                    <a:gd name="connsiteY1" fmla="*/ 45244 h 45243"/>
                    <a:gd name="connsiteX2" fmla="*/ 0 w 45243"/>
                    <a:gd name="connsiteY2" fmla="*/ 22574 h 45243"/>
                    <a:gd name="connsiteX3" fmla="*/ 22574 w 45243"/>
                    <a:gd name="connsiteY3" fmla="*/ 0 h 45243"/>
                    <a:gd name="connsiteX4" fmla="*/ 45244 w 45243"/>
                    <a:gd name="connsiteY4" fmla="*/ 22574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43" h="45243">
                      <a:moveTo>
                        <a:pt x="45244" y="22574"/>
                      </a:moveTo>
                      <a:cubicBezTo>
                        <a:pt x="45244" y="35052"/>
                        <a:pt x="35147" y="45244"/>
                        <a:pt x="22574" y="45244"/>
                      </a:cubicBezTo>
                      <a:cubicBezTo>
                        <a:pt x="10097" y="45244"/>
                        <a:pt x="0" y="35147"/>
                        <a:pt x="0" y="22574"/>
                      </a:cubicBezTo>
                      <a:cubicBezTo>
                        <a:pt x="0" y="10097"/>
                        <a:pt x="10097" y="0"/>
                        <a:pt x="22574" y="0"/>
                      </a:cubicBezTo>
                      <a:cubicBezTo>
                        <a:pt x="35147" y="0"/>
                        <a:pt x="45244" y="10097"/>
                        <a:pt x="45244" y="225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06" name="Freeform: Shape 405">
                  <a:extLst>
                    <a:ext uri="{FF2B5EF4-FFF2-40B4-BE49-F238E27FC236}">
                      <a16:creationId xmlns:a16="http://schemas.microsoft.com/office/drawing/2014/main" id="{F837E1A3-20C1-45A3-936B-6B21EC8219AD}"/>
                    </a:ext>
                  </a:extLst>
                </p:cNvPr>
                <p:cNvSpPr/>
                <p:nvPr/>
              </p:nvSpPr>
              <p:spPr>
                <a:xfrm>
                  <a:off x="6602539" y="3457764"/>
                  <a:ext cx="45243" cy="45244"/>
                </a:xfrm>
                <a:custGeom>
                  <a:avLst/>
                  <a:gdLst>
                    <a:gd name="connsiteX0" fmla="*/ 45244 w 45243"/>
                    <a:gd name="connsiteY0" fmla="*/ 22575 h 45244"/>
                    <a:gd name="connsiteX1" fmla="*/ 22574 w 45243"/>
                    <a:gd name="connsiteY1" fmla="*/ 45244 h 45244"/>
                    <a:gd name="connsiteX2" fmla="*/ 0 w 45243"/>
                    <a:gd name="connsiteY2" fmla="*/ 22575 h 45244"/>
                    <a:gd name="connsiteX3" fmla="*/ 22574 w 45243"/>
                    <a:gd name="connsiteY3" fmla="*/ 1 h 45244"/>
                    <a:gd name="connsiteX4" fmla="*/ 45244 w 45243"/>
                    <a:gd name="connsiteY4" fmla="*/ 22575 h 45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43" h="45244">
                      <a:moveTo>
                        <a:pt x="45244" y="22575"/>
                      </a:moveTo>
                      <a:cubicBezTo>
                        <a:pt x="45244" y="35053"/>
                        <a:pt x="35147" y="45244"/>
                        <a:pt x="22574" y="45244"/>
                      </a:cubicBezTo>
                      <a:cubicBezTo>
                        <a:pt x="10097" y="45244"/>
                        <a:pt x="0" y="35148"/>
                        <a:pt x="0" y="22575"/>
                      </a:cubicBezTo>
                      <a:cubicBezTo>
                        <a:pt x="0" y="10097"/>
                        <a:pt x="10097" y="1"/>
                        <a:pt x="22574" y="1"/>
                      </a:cubicBezTo>
                      <a:cubicBezTo>
                        <a:pt x="35147" y="-95"/>
                        <a:pt x="45244" y="10002"/>
                        <a:pt x="45244" y="2257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07" name="Freeform: Shape 406">
                  <a:extLst>
                    <a:ext uri="{FF2B5EF4-FFF2-40B4-BE49-F238E27FC236}">
                      <a16:creationId xmlns:a16="http://schemas.microsoft.com/office/drawing/2014/main" id="{8E0855F7-D71E-4B80-A8AF-1D5EACAF95F6}"/>
                    </a:ext>
                  </a:extLst>
                </p:cNvPr>
                <p:cNvSpPr/>
                <p:nvPr/>
              </p:nvSpPr>
              <p:spPr>
                <a:xfrm>
                  <a:off x="6826091" y="3029712"/>
                  <a:ext cx="45243" cy="45243"/>
                </a:xfrm>
                <a:custGeom>
                  <a:avLst/>
                  <a:gdLst>
                    <a:gd name="connsiteX0" fmla="*/ 45244 w 45243"/>
                    <a:gd name="connsiteY0" fmla="*/ 22669 h 45243"/>
                    <a:gd name="connsiteX1" fmla="*/ 22670 w 45243"/>
                    <a:gd name="connsiteY1" fmla="*/ 45244 h 45243"/>
                    <a:gd name="connsiteX2" fmla="*/ 0 w 45243"/>
                    <a:gd name="connsiteY2" fmla="*/ 22669 h 45243"/>
                    <a:gd name="connsiteX3" fmla="*/ 22670 w 45243"/>
                    <a:gd name="connsiteY3" fmla="*/ 0 h 45243"/>
                    <a:gd name="connsiteX4" fmla="*/ 45244 w 45243"/>
                    <a:gd name="connsiteY4" fmla="*/ 22669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43" h="45243">
                      <a:moveTo>
                        <a:pt x="45244" y="22669"/>
                      </a:moveTo>
                      <a:cubicBezTo>
                        <a:pt x="45244" y="35147"/>
                        <a:pt x="35147" y="45244"/>
                        <a:pt x="22670" y="45244"/>
                      </a:cubicBezTo>
                      <a:cubicBezTo>
                        <a:pt x="10192" y="45244"/>
                        <a:pt x="0" y="35147"/>
                        <a:pt x="0" y="22669"/>
                      </a:cubicBezTo>
                      <a:cubicBezTo>
                        <a:pt x="0" y="10192"/>
                        <a:pt x="10097" y="0"/>
                        <a:pt x="22670" y="0"/>
                      </a:cubicBezTo>
                      <a:cubicBezTo>
                        <a:pt x="35052" y="0"/>
                        <a:pt x="45244" y="10096"/>
                        <a:pt x="45244" y="226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08" name="Freeform: Shape 407">
                  <a:extLst>
                    <a:ext uri="{FF2B5EF4-FFF2-40B4-BE49-F238E27FC236}">
                      <a16:creationId xmlns:a16="http://schemas.microsoft.com/office/drawing/2014/main" id="{515AC196-A50B-4CF6-A2BF-EB8E02C65C87}"/>
                    </a:ext>
                  </a:extLst>
                </p:cNvPr>
                <p:cNvSpPr/>
                <p:nvPr/>
              </p:nvSpPr>
              <p:spPr>
                <a:xfrm>
                  <a:off x="6267354" y="3136772"/>
                  <a:ext cx="45243" cy="45244"/>
                </a:xfrm>
                <a:custGeom>
                  <a:avLst/>
                  <a:gdLst>
                    <a:gd name="connsiteX0" fmla="*/ 45244 w 45243"/>
                    <a:gd name="connsiteY0" fmla="*/ 22575 h 45244"/>
                    <a:gd name="connsiteX1" fmla="*/ 22670 w 45243"/>
                    <a:gd name="connsiteY1" fmla="*/ 45244 h 45244"/>
                    <a:gd name="connsiteX2" fmla="*/ 0 w 45243"/>
                    <a:gd name="connsiteY2" fmla="*/ 22575 h 45244"/>
                    <a:gd name="connsiteX3" fmla="*/ 22670 w 45243"/>
                    <a:gd name="connsiteY3" fmla="*/ 1 h 45244"/>
                    <a:gd name="connsiteX4" fmla="*/ 45244 w 45243"/>
                    <a:gd name="connsiteY4" fmla="*/ 22575 h 45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43" h="45244">
                      <a:moveTo>
                        <a:pt x="45244" y="22575"/>
                      </a:moveTo>
                      <a:cubicBezTo>
                        <a:pt x="45244" y="35053"/>
                        <a:pt x="35147" y="45244"/>
                        <a:pt x="22670" y="45244"/>
                      </a:cubicBezTo>
                      <a:cubicBezTo>
                        <a:pt x="10192" y="45244"/>
                        <a:pt x="0" y="35148"/>
                        <a:pt x="0" y="22575"/>
                      </a:cubicBezTo>
                      <a:cubicBezTo>
                        <a:pt x="0" y="10097"/>
                        <a:pt x="10097" y="1"/>
                        <a:pt x="22670" y="1"/>
                      </a:cubicBezTo>
                      <a:cubicBezTo>
                        <a:pt x="35052" y="-95"/>
                        <a:pt x="45244" y="10097"/>
                        <a:pt x="45244" y="2257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  <p:sp>
              <p:nvSpPr>
                <p:cNvPr id="409" name="Freeform: Shape 408">
                  <a:extLst>
                    <a:ext uri="{FF2B5EF4-FFF2-40B4-BE49-F238E27FC236}">
                      <a16:creationId xmlns:a16="http://schemas.microsoft.com/office/drawing/2014/main" id="{977F19AB-D77C-4973-84BC-4427E59331D2}"/>
                    </a:ext>
                  </a:extLst>
                </p:cNvPr>
                <p:cNvSpPr/>
                <p:nvPr/>
              </p:nvSpPr>
              <p:spPr>
                <a:xfrm>
                  <a:off x="6091427" y="2725388"/>
                  <a:ext cx="45243" cy="45243"/>
                </a:xfrm>
                <a:custGeom>
                  <a:avLst/>
                  <a:gdLst>
                    <a:gd name="connsiteX0" fmla="*/ 45244 w 45243"/>
                    <a:gd name="connsiteY0" fmla="*/ 22574 h 45243"/>
                    <a:gd name="connsiteX1" fmla="*/ 22670 w 45243"/>
                    <a:gd name="connsiteY1" fmla="*/ 45244 h 45243"/>
                    <a:gd name="connsiteX2" fmla="*/ 0 w 45243"/>
                    <a:gd name="connsiteY2" fmla="*/ 22574 h 45243"/>
                    <a:gd name="connsiteX3" fmla="*/ 22670 w 45243"/>
                    <a:gd name="connsiteY3" fmla="*/ 0 h 45243"/>
                    <a:gd name="connsiteX4" fmla="*/ 45244 w 45243"/>
                    <a:gd name="connsiteY4" fmla="*/ 22574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43" h="45243">
                      <a:moveTo>
                        <a:pt x="45244" y="22574"/>
                      </a:moveTo>
                      <a:cubicBezTo>
                        <a:pt x="45244" y="35052"/>
                        <a:pt x="35147" y="45244"/>
                        <a:pt x="22670" y="45244"/>
                      </a:cubicBezTo>
                      <a:cubicBezTo>
                        <a:pt x="10192" y="45244"/>
                        <a:pt x="0" y="35147"/>
                        <a:pt x="0" y="22574"/>
                      </a:cubicBezTo>
                      <a:cubicBezTo>
                        <a:pt x="0" y="10097"/>
                        <a:pt x="10097" y="0"/>
                        <a:pt x="22670" y="0"/>
                      </a:cubicBezTo>
                      <a:cubicBezTo>
                        <a:pt x="35052" y="0"/>
                        <a:pt x="45244" y="10097"/>
                        <a:pt x="45244" y="225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icksand"/>
                  </a:endParaRPr>
                </a:p>
              </p:txBody>
            </p:sp>
          </p:grpSp>
        </p:grp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004A8176-62CE-42FB-A520-F95C0B43F012}"/>
                </a:ext>
              </a:extLst>
            </p:cNvPr>
            <p:cNvGrpSpPr/>
            <p:nvPr/>
          </p:nvGrpSpPr>
          <p:grpSpPr>
            <a:xfrm>
              <a:off x="7267648" y="-1290671"/>
              <a:ext cx="5648275" cy="5583084"/>
              <a:chOff x="6622430" y="1246307"/>
              <a:chExt cx="4416358" cy="4365386"/>
            </a:xfrm>
            <a:solidFill>
              <a:srgbClr val="0FAEBF"/>
            </a:solidFill>
          </p:grpSpPr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F34E049C-A76F-4C82-8809-BE7410BA3FDD}"/>
                  </a:ext>
                </a:extLst>
              </p:cNvPr>
              <p:cNvSpPr/>
              <p:nvPr/>
            </p:nvSpPr>
            <p:spPr>
              <a:xfrm>
                <a:off x="8229957" y="1289710"/>
                <a:ext cx="1340199" cy="205225"/>
              </a:xfrm>
              <a:custGeom>
                <a:avLst/>
                <a:gdLst>
                  <a:gd name="connsiteX0" fmla="*/ 251650 w 573500"/>
                  <a:gd name="connsiteY0" fmla="*/ 87821 h 87820"/>
                  <a:gd name="connsiteX1" fmla="*/ 251079 w 573500"/>
                  <a:gd name="connsiteY1" fmla="*/ 87630 h 87820"/>
                  <a:gd name="connsiteX2" fmla="*/ 0 w 573500"/>
                  <a:gd name="connsiteY2" fmla="*/ 0 h 87820"/>
                  <a:gd name="connsiteX3" fmla="*/ 573500 w 573500"/>
                  <a:gd name="connsiteY3" fmla="*/ 17526 h 87820"/>
                  <a:gd name="connsiteX4" fmla="*/ 251650 w 573500"/>
                  <a:gd name="connsiteY4" fmla="*/ 87821 h 87820"/>
                  <a:gd name="connsiteX5" fmla="*/ 26956 w 573500"/>
                  <a:gd name="connsiteY5" fmla="*/ 5048 h 87820"/>
                  <a:gd name="connsiteX6" fmla="*/ 251936 w 573500"/>
                  <a:gd name="connsiteY6" fmla="*/ 83534 h 87820"/>
                  <a:gd name="connsiteX7" fmla="*/ 539687 w 573500"/>
                  <a:gd name="connsiteY7" fmla="*/ 20765 h 87820"/>
                  <a:gd name="connsiteX8" fmla="*/ 26956 w 573500"/>
                  <a:gd name="connsiteY8" fmla="*/ 5048 h 8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3500" h="87820">
                    <a:moveTo>
                      <a:pt x="251650" y="87821"/>
                    </a:moveTo>
                    <a:lnTo>
                      <a:pt x="251079" y="87630"/>
                    </a:lnTo>
                    <a:lnTo>
                      <a:pt x="0" y="0"/>
                    </a:lnTo>
                    <a:lnTo>
                      <a:pt x="573500" y="17526"/>
                    </a:lnTo>
                    <a:lnTo>
                      <a:pt x="251650" y="87821"/>
                    </a:lnTo>
                    <a:close/>
                    <a:moveTo>
                      <a:pt x="26956" y="5048"/>
                    </a:moveTo>
                    <a:lnTo>
                      <a:pt x="251936" y="83534"/>
                    </a:lnTo>
                    <a:lnTo>
                      <a:pt x="539687" y="20765"/>
                    </a:lnTo>
                    <a:lnTo>
                      <a:pt x="26956" y="504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7D9C11A2-276A-4378-B20F-18087DB55589}"/>
                  </a:ext>
                </a:extLst>
              </p:cNvPr>
              <p:cNvSpPr/>
              <p:nvPr/>
            </p:nvSpPr>
            <p:spPr>
              <a:xfrm>
                <a:off x="9516513" y="1320204"/>
                <a:ext cx="754793" cy="458974"/>
              </a:xfrm>
              <a:custGeom>
                <a:avLst/>
                <a:gdLst>
                  <a:gd name="connsiteX0" fmla="*/ 321183 w 322992"/>
                  <a:gd name="connsiteY0" fmla="*/ 196406 h 196405"/>
                  <a:gd name="connsiteX1" fmla="*/ 54483 w 322992"/>
                  <a:gd name="connsiteY1" fmla="*/ 90869 h 196405"/>
                  <a:gd name="connsiteX2" fmla="*/ 0 w 322992"/>
                  <a:gd name="connsiteY2" fmla="*/ 0 h 196405"/>
                  <a:gd name="connsiteX3" fmla="*/ 322993 w 322992"/>
                  <a:gd name="connsiteY3" fmla="*/ 192691 h 196405"/>
                  <a:gd name="connsiteX4" fmla="*/ 321183 w 322992"/>
                  <a:gd name="connsiteY4" fmla="*/ 196406 h 196405"/>
                  <a:gd name="connsiteX5" fmla="*/ 57340 w 322992"/>
                  <a:gd name="connsiteY5" fmla="*/ 87535 h 196405"/>
                  <a:gd name="connsiteX6" fmla="*/ 298704 w 322992"/>
                  <a:gd name="connsiteY6" fmla="*/ 183071 h 196405"/>
                  <a:gd name="connsiteX7" fmla="*/ 12001 w 322992"/>
                  <a:gd name="connsiteY7" fmla="*/ 12097 h 196405"/>
                  <a:gd name="connsiteX8" fmla="*/ 57340 w 322992"/>
                  <a:gd name="connsiteY8" fmla="*/ 87535 h 19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2992" h="196405">
                    <a:moveTo>
                      <a:pt x="321183" y="196406"/>
                    </a:moveTo>
                    <a:lnTo>
                      <a:pt x="54483" y="90869"/>
                    </a:lnTo>
                    <a:lnTo>
                      <a:pt x="0" y="0"/>
                    </a:lnTo>
                    <a:lnTo>
                      <a:pt x="322993" y="192691"/>
                    </a:lnTo>
                    <a:lnTo>
                      <a:pt x="321183" y="196406"/>
                    </a:lnTo>
                    <a:close/>
                    <a:moveTo>
                      <a:pt x="57340" y="87535"/>
                    </a:moveTo>
                    <a:lnTo>
                      <a:pt x="298704" y="183071"/>
                    </a:lnTo>
                    <a:lnTo>
                      <a:pt x="12001" y="12097"/>
                    </a:lnTo>
                    <a:lnTo>
                      <a:pt x="57340" y="8753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082A3058-027C-4746-B226-C4B7DBE77333}"/>
                  </a:ext>
                </a:extLst>
              </p:cNvPr>
              <p:cNvSpPr/>
              <p:nvPr/>
            </p:nvSpPr>
            <p:spPr>
              <a:xfrm>
                <a:off x="7191362" y="1281921"/>
                <a:ext cx="1083554" cy="650178"/>
              </a:xfrm>
              <a:custGeom>
                <a:avLst/>
                <a:gdLst>
                  <a:gd name="connsiteX0" fmla="*/ 0 w 463676"/>
                  <a:gd name="connsiteY0" fmla="*/ 278225 h 278225"/>
                  <a:gd name="connsiteX1" fmla="*/ 463677 w 463676"/>
                  <a:gd name="connsiteY1" fmla="*/ 0 h 278225"/>
                  <a:gd name="connsiteX2" fmla="*/ 365093 w 463676"/>
                  <a:gd name="connsiteY2" fmla="*/ 173831 h 278225"/>
                  <a:gd name="connsiteX3" fmla="*/ 364236 w 463676"/>
                  <a:gd name="connsiteY3" fmla="*/ 174022 h 278225"/>
                  <a:gd name="connsiteX4" fmla="*/ 0 w 463676"/>
                  <a:gd name="connsiteY4" fmla="*/ 278225 h 278225"/>
                  <a:gd name="connsiteX5" fmla="*/ 452247 w 463676"/>
                  <a:gd name="connsiteY5" fmla="*/ 11716 h 278225"/>
                  <a:gd name="connsiteX6" fmla="*/ 29147 w 463676"/>
                  <a:gd name="connsiteY6" fmla="*/ 265557 h 278225"/>
                  <a:gd name="connsiteX7" fmla="*/ 362331 w 463676"/>
                  <a:gd name="connsiteY7" fmla="*/ 170402 h 278225"/>
                  <a:gd name="connsiteX8" fmla="*/ 452247 w 463676"/>
                  <a:gd name="connsiteY8" fmla="*/ 11716 h 27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3676" h="278225">
                    <a:moveTo>
                      <a:pt x="0" y="278225"/>
                    </a:moveTo>
                    <a:lnTo>
                      <a:pt x="463677" y="0"/>
                    </a:lnTo>
                    <a:lnTo>
                      <a:pt x="365093" y="173831"/>
                    </a:lnTo>
                    <a:lnTo>
                      <a:pt x="364236" y="174022"/>
                    </a:lnTo>
                    <a:lnTo>
                      <a:pt x="0" y="278225"/>
                    </a:lnTo>
                    <a:close/>
                    <a:moveTo>
                      <a:pt x="452247" y="11716"/>
                    </a:moveTo>
                    <a:lnTo>
                      <a:pt x="29147" y="265557"/>
                    </a:lnTo>
                    <a:lnTo>
                      <a:pt x="362331" y="170402"/>
                    </a:lnTo>
                    <a:lnTo>
                      <a:pt x="452247" y="117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DE0F2817-EFA9-43B9-8022-6AEAFB3ABF3E}"/>
                  </a:ext>
                </a:extLst>
              </p:cNvPr>
              <p:cNvSpPr/>
              <p:nvPr/>
            </p:nvSpPr>
            <p:spPr>
              <a:xfrm>
                <a:off x="10263517" y="1758481"/>
                <a:ext cx="583846" cy="841825"/>
              </a:xfrm>
              <a:custGeom>
                <a:avLst/>
                <a:gdLst>
                  <a:gd name="connsiteX0" fmla="*/ 249841 w 249840"/>
                  <a:gd name="connsiteY0" fmla="*/ 360236 h 360235"/>
                  <a:gd name="connsiteX1" fmla="*/ 5810 w 249840"/>
                  <a:gd name="connsiteY1" fmla="*/ 174308 h 360235"/>
                  <a:gd name="connsiteX2" fmla="*/ 5810 w 249840"/>
                  <a:gd name="connsiteY2" fmla="*/ 173355 h 360235"/>
                  <a:gd name="connsiteX3" fmla="*/ 0 w 249840"/>
                  <a:gd name="connsiteY3" fmla="*/ 0 h 360235"/>
                  <a:gd name="connsiteX4" fmla="*/ 4000 w 249840"/>
                  <a:gd name="connsiteY4" fmla="*/ 5810 h 360235"/>
                  <a:gd name="connsiteX5" fmla="*/ 249841 w 249840"/>
                  <a:gd name="connsiteY5" fmla="*/ 360236 h 360235"/>
                  <a:gd name="connsiteX6" fmla="*/ 9906 w 249840"/>
                  <a:gd name="connsiteY6" fmla="*/ 172212 h 360235"/>
                  <a:gd name="connsiteX7" fmla="*/ 231458 w 249840"/>
                  <a:gd name="connsiteY7" fmla="*/ 340995 h 360235"/>
                  <a:gd name="connsiteX8" fmla="*/ 4667 w 249840"/>
                  <a:gd name="connsiteY8" fmla="*/ 14002 h 360235"/>
                  <a:gd name="connsiteX9" fmla="*/ 9906 w 249840"/>
                  <a:gd name="connsiteY9" fmla="*/ 172212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9840" h="360235">
                    <a:moveTo>
                      <a:pt x="249841" y="360236"/>
                    </a:moveTo>
                    <a:lnTo>
                      <a:pt x="5810" y="174308"/>
                    </a:lnTo>
                    <a:lnTo>
                      <a:pt x="5810" y="173355"/>
                    </a:lnTo>
                    <a:lnTo>
                      <a:pt x="0" y="0"/>
                    </a:lnTo>
                    <a:lnTo>
                      <a:pt x="4000" y="5810"/>
                    </a:lnTo>
                    <a:lnTo>
                      <a:pt x="249841" y="360236"/>
                    </a:lnTo>
                    <a:close/>
                    <a:moveTo>
                      <a:pt x="9906" y="172212"/>
                    </a:moveTo>
                    <a:lnTo>
                      <a:pt x="231458" y="340995"/>
                    </a:lnTo>
                    <a:lnTo>
                      <a:pt x="4667" y="14002"/>
                    </a:lnTo>
                    <a:lnTo>
                      <a:pt x="9906" y="1722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E3009C93-202F-44F2-8368-70ED8196F71E}"/>
                  </a:ext>
                </a:extLst>
              </p:cNvPr>
              <p:cNvSpPr/>
              <p:nvPr/>
            </p:nvSpPr>
            <p:spPr>
              <a:xfrm>
                <a:off x="6724374" y="1899824"/>
                <a:ext cx="505941" cy="834034"/>
              </a:xfrm>
              <a:custGeom>
                <a:avLst/>
                <a:gdLst>
                  <a:gd name="connsiteX0" fmla="*/ 0 w 216503"/>
                  <a:gd name="connsiteY0" fmla="*/ 356902 h 356901"/>
                  <a:gd name="connsiteX1" fmla="*/ 216503 w 216503"/>
                  <a:gd name="connsiteY1" fmla="*/ 0 h 356901"/>
                  <a:gd name="connsiteX2" fmla="*/ 216503 w 216503"/>
                  <a:gd name="connsiteY2" fmla="*/ 158020 h 356901"/>
                  <a:gd name="connsiteX3" fmla="*/ 215837 w 216503"/>
                  <a:gd name="connsiteY3" fmla="*/ 158591 h 356901"/>
                  <a:gd name="connsiteX4" fmla="*/ 0 w 216503"/>
                  <a:gd name="connsiteY4" fmla="*/ 356902 h 356901"/>
                  <a:gd name="connsiteX5" fmla="*/ 212312 w 216503"/>
                  <a:gd name="connsiteY5" fmla="*/ 14859 h 356901"/>
                  <a:gd name="connsiteX6" fmla="*/ 18669 w 216503"/>
                  <a:gd name="connsiteY6" fmla="*/ 334137 h 356901"/>
                  <a:gd name="connsiteX7" fmla="*/ 212312 w 216503"/>
                  <a:gd name="connsiteY7" fmla="*/ 156210 h 356901"/>
                  <a:gd name="connsiteX8" fmla="*/ 212312 w 216503"/>
                  <a:gd name="connsiteY8" fmla="*/ 14859 h 356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503" h="356901">
                    <a:moveTo>
                      <a:pt x="0" y="356902"/>
                    </a:moveTo>
                    <a:lnTo>
                      <a:pt x="216503" y="0"/>
                    </a:lnTo>
                    <a:lnTo>
                      <a:pt x="216503" y="158020"/>
                    </a:lnTo>
                    <a:lnTo>
                      <a:pt x="215837" y="158591"/>
                    </a:lnTo>
                    <a:lnTo>
                      <a:pt x="0" y="356902"/>
                    </a:lnTo>
                    <a:close/>
                    <a:moveTo>
                      <a:pt x="212312" y="14859"/>
                    </a:moveTo>
                    <a:lnTo>
                      <a:pt x="18669" y="334137"/>
                    </a:lnTo>
                    <a:lnTo>
                      <a:pt x="212312" y="156210"/>
                    </a:lnTo>
                    <a:lnTo>
                      <a:pt x="212312" y="14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1E969656-36F0-47E6-9D56-BC891C0EFA2B}"/>
                  </a:ext>
                </a:extLst>
              </p:cNvPr>
              <p:cNvSpPr/>
              <p:nvPr/>
            </p:nvSpPr>
            <p:spPr>
              <a:xfrm>
                <a:off x="10704019" y="2562911"/>
                <a:ext cx="289808" cy="952673"/>
              </a:xfrm>
              <a:custGeom>
                <a:avLst/>
                <a:gdLst>
                  <a:gd name="connsiteX0" fmla="*/ 124016 w 124015"/>
                  <a:gd name="connsiteY0" fmla="*/ 407670 h 407669"/>
                  <a:gd name="connsiteX1" fmla="*/ 0 w 124015"/>
                  <a:gd name="connsiteY1" fmla="*/ 100489 h 407669"/>
                  <a:gd name="connsiteX2" fmla="*/ 476 w 124015"/>
                  <a:gd name="connsiteY2" fmla="*/ 99631 h 407669"/>
                  <a:gd name="connsiteX3" fmla="*/ 53150 w 124015"/>
                  <a:gd name="connsiteY3" fmla="*/ 0 h 407669"/>
                  <a:gd name="connsiteX4" fmla="*/ 124016 w 124015"/>
                  <a:gd name="connsiteY4" fmla="*/ 407670 h 407669"/>
                  <a:gd name="connsiteX5" fmla="*/ 4572 w 124015"/>
                  <a:gd name="connsiteY5" fmla="*/ 100679 h 407669"/>
                  <a:gd name="connsiteX6" fmla="*/ 113252 w 124015"/>
                  <a:gd name="connsiteY6" fmla="*/ 369856 h 407669"/>
                  <a:gd name="connsiteX7" fmla="*/ 51149 w 124015"/>
                  <a:gd name="connsiteY7" fmla="*/ 12668 h 407669"/>
                  <a:gd name="connsiteX8" fmla="*/ 4572 w 124015"/>
                  <a:gd name="connsiteY8" fmla="*/ 100679 h 40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015" h="407669">
                    <a:moveTo>
                      <a:pt x="124016" y="407670"/>
                    </a:moveTo>
                    <a:lnTo>
                      <a:pt x="0" y="100489"/>
                    </a:lnTo>
                    <a:lnTo>
                      <a:pt x="476" y="99631"/>
                    </a:lnTo>
                    <a:lnTo>
                      <a:pt x="53150" y="0"/>
                    </a:lnTo>
                    <a:lnTo>
                      <a:pt x="124016" y="407670"/>
                    </a:lnTo>
                    <a:close/>
                    <a:moveTo>
                      <a:pt x="4572" y="100679"/>
                    </a:moveTo>
                    <a:lnTo>
                      <a:pt x="113252" y="369856"/>
                    </a:lnTo>
                    <a:lnTo>
                      <a:pt x="51149" y="12668"/>
                    </a:lnTo>
                    <a:lnTo>
                      <a:pt x="4572" y="10067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E54C54A8-68DC-4313-8A81-78332E5A0B6C}"/>
                  </a:ext>
                </a:extLst>
              </p:cNvPr>
              <p:cNvSpPr/>
              <p:nvPr/>
            </p:nvSpPr>
            <p:spPr>
              <a:xfrm>
                <a:off x="6676517" y="2689119"/>
                <a:ext cx="191423" cy="977827"/>
              </a:xfrm>
              <a:custGeom>
                <a:avLst/>
                <a:gdLst>
                  <a:gd name="connsiteX0" fmla="*/ 4096 w 81914"/>
                  <a:gd name="connsiteY0" fmla="*/ 418433 h 418433"/>
                  <a:gd name="connsiteX1" fmla="*/ 0 w 81914"/>
                  <a:gd name="connsiteY1" fmla="*/ 417767 h 418433"/>
                  <a:gd name="connsiteX2" fmla="*/ 28289 w 81914"/>
                  <a:gd name="connsiteY2" fmla="*/ 0 h 418433"/>
                  <a:gd name="connsiteX3" fmla="*/ 81915 w 81914"/>
                  <a:gd name="connsiteY3" fmla="*/ 107252 h 418433"/>
                  <a:gd name="connsiteX4" fmla="*/ 4096 w 81914"/>
                  <a:gd name="connsiteY4" fmla="*/ 418433 h 418433"/>
                  <a:gd name="connsiteX5" fmla="*/ 31337 w 81914"/>
                  <a:gd name="connsiteY5" fmla="*/ 15526 h 418433"/>
                  <a:gd name="connsiteX6" fmla="*/ 5715 w 81914"/>
                  <a:gd name="connsiteY6" fmla="*/ 394716 h 418433"/>
                  <a:gd name="connsiteX7" fmla="*/ 77438 w 81914"/>
                  <a:gd name="connsiteY7" fmla="*/ 107728 h 418433"/>
                  <a:gd name="connsiteX8" fmla="*/ 31337 w 81914"/>
                  <a:gd name="connsiteY8" fmla="*/ 15526 h 41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914" h="418433">
                    <a:moveTo>
                      <a:pt x="4096" y="418433"/>
                    </a:moveTo>
                    <a:lnTo>
                      <a:pt x="0" y="417767"/>
                    </a:lnTo>
                    <a:lnTo>
                      <a:pt x="28289" y="0"/>
                    </a:lnTo>
                    <a:lnTo>
                      <a:pt x="81915" y="107252"/>
                    </a:lnTo>
                    <a:lnTo>
                      <a:pt x="4096" y="418433"/>
                    </a:lnTo>
                    <a:close/>
                    <a:moveTo>
                      <a:pt x="31337" y="15526"/>
                    </a:moveTo>
                    <a:lnTo>
                      <a:pt x="5715" y="394716"/>
                    </a:lnTo>
                    <a:lnTo>
                      <a:pt x="77438" y="107728"/>
                    </a:lnTo>
                    <a:lnTo>
                      <a:pt x="31337" y="155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A6E4F8D5-0728-437B-85B7-E728BEB9345F}"/>
                  </a:ext>
                </a:extLst>
              </p:cNvPr>
              <p:cNvSpPr/>
              <p:nvPr/>
            </p:nvSpPr>
            <p:spPr>
              <a:xfrm>
                <a:off x="10769014" y="3438794"/>
                <a:ext cx="224144" cy="910604"/>
              </a:xfrm>
              <a:custGeom>
                <a:avLst/>
                <a:gdLst>
                  <a:gd name="connsiteX0" fmla="*/ 12002 w 95916"/>
                  <a:gd name="connsiteY0" fmla="*/ 389668 h 389667"/>
                  <a:gd name="connsiteX1" fmla="*/ 0 w 95916"/>
                  <a:gd name="connsiteY1" fmla="*/ 179832 h 389667"/>
                  <a:gd name="connsiteX2" fmla="*/ 286 w 95916"/>
                  <a:gd name="connsiteY2" fmla="*/ 179356 h 389667"/>
                  <a:gd name="connsiteX3" fmla="*/ 95917 w 95916"/>
                  <a:gd name="connsiteY3" fmla="*/ 0 h 389667"/>
                  <a:gd name="connsiteX4" fmla="*/ 12002 w 95916"/>
                  <a:gd name="connsiteY4" fmla="*/ 389668 h 389667"/>
                  <a:gd name="connsiteX5" fmla="*/ 4286 w 95916"/>
                  <a:gd name="connsiteY5" fmla="*/ 180689 h 389667"/>
                  <a:gd name="connsiteX6" fmla="*/ 14478 w 95916"/>
                  <a:gd name="connsiteY6" fmla="*/ 358712 h 389667"/>
                  <a:gd name="connsiteX7" fmla="*/ 85725 w 95916"/>
                  <a:gd name="connsiteY7" fmla="*/ 28004 h 389667"/>
                  <a:gd name="connsiteX8" fmla="*/ 4286 w 95916"/>
                  <a:gd name="connsiteY8" fmla="*/ 180689 h 38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916" h="389667">
                    <a:moveTo>
                      <a:pt x="12002" y="389668"/>
                    </a:moveTo>
                    <a:lnTo>
                      <a:pt x="0" y="179832"/>
                    </a:lnTo>
                    <a:lnTo>
                      <a:pt x="286" y="179356"/>
                    </a:lnTo>
                    <a:lnTo>
                      <a:pt x="95917" y="0"/>
                    </a:lnTo>
                    <a:lnTo>
                      <a:pt x="12002" y="389668"/>
                    </a:lnTo>
                    <a:close/>
                    <a:moveTo>
                      <a:pt x="4286" y="180689"/>
                    </a:moveTo>
                    <a:lnTo>
                      <a:pt x="14478" y="358712"/>
                    </a:lnTo>
                    <a:lnTo>
                      <a:pt x="85725" y="28004"/>
                    </a:lnTo>
                    <a:lnTo>
                      <a:pt x="4286" y="18068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F7A21A38-196B-49FA-8B1B-0EE5449B4B70}"/>
                  </a:ext>
                </a:extLst>
              </p:cNvPr>
              <p:cNvSpPr/>
              <p:nvPr/>
            </p:nvSpPr>
            <p:spPr>
              <a:xfrm>
                <a:off x="6672734" y="3654481"/>
                <a:ext cx="324532" cy="919508"/>
              </a:xfrm>
              <a:custGeom>
                <a:avLst/>
                <a:gdLst>
                  <a:gd name="connsiteX0" fmla="*/ 127254 w 138874"/>
                  <a:gd name="connsiteY0" fmla="*/ 393478 h 393477"/>
                  <a:gd name="connsiteX1" fmla="*/ 0 w 138874"/>
                  <a:gd name="connsiteY1" fmla="*/ 0 h 393477"/>
                  <a:gd name="connsiteX2" fmla="*/ 138875 w 138874"/>
                  <a:gd name="connsiteY2" fmla="*/ 86773 h 393477"/>
                  <a:gd name="connsiteX3" fmla="*/ 138875 w 138874"/>
                  <a:gd name="connsiteY3" fmla="*/ 88011 h 393477"/>
                  <a:gd name="connsiteX4" fmla="*/ 127254 w 138874"/>
                  <a:gd name="connsiteY4" fmla="*/ 393478 h 393477"/>
                  <a:gd name="connsiteX5" fmla="*/ 7429 w 138874"/>
                  <a:gd name="connsiteY5" fmla="*/ 9525 h 393477"/>
                  <a:gd name="connsiteX6" fmla="*/ 124016 w 138874"/>
                  <a:gd name="connsiteY6" fmla="*/ 369760 h 393477"/>
                  <a:gd name="connsiteX7" fmla="*/ 134588 w 138874"/>
                  <a:gd name="connsiteY7" fmla="*/ 88963 h 393477"/>
                  <a:gd name="connsiteX8" fmla="*/ 7429 w 138874"/>
                  <a:gd name="connsiteY8" fmla="*/ 9525 h 39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874" h="393477">
                    <a:moveTo>
                      <a:pt x="127254" y="393478"/>
                    </a:moveTo>
                    <a:lnTo>
                      <a:pt x="0" y="0"/>
                    </a:lnTo>
                    <a:lnTo>
                      <a:pt x="138875" y="86773"/>
                    </a:lnTo>
                    <a:lnTo>
                      <a:pt x="138875" y="88011"/>
                    </a:lnTo>
                    <a:lnTo>
                      <a:pt x="127254" y="393478"/>
                    </a:lnTo>
                    <a:close/>
                    <a:moveTo>
                      <a:pt x="7429" y="9525"/>
                    </a:moveTo>
                    <a:lnTo>
                      <a:pt x="124016" y="369760"/>
                    </a:lnTo>
                    <a:lnTo>
                      <a:pt x="134588" y="88963"/>
                    </a:lnTo>
                    <a:lnTo>
                      <a:pt x="7429" y="95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55A3E512-CF7D-432C-95C5-71393FF1D7B6}"/>
                  </a:ext>
                </a:extLst>
              </p:cNvPr>
              <p:cNvSpPr/>
              <p:nvPr/>
            </p:nvSpPr>
            <p:spPr>
              <a:xfrm>
                <a:off x="9974375" y="4304883"/>
                <a:ext cx="839376" cy="961132"/>
              </a:xfrm>
              <a:custGeom>
                <a:avLst/>
                <a:gdLst>
                  <a:gd name="connsiteX0" fmla="*/ 0 w 359187"/>
                  <a:gd name="connsiteY0" fmla="*/ 411289 h 411289"/>
                  <a:gd name="connsiteX1" fmla="*/ 191167 w 359187"/>
                  <a:gd name="connsiteY1" fmla="*/ 40576 h 411289"/>
                  <a:gd name="connsiteX2" fmla="*/ 359188 w 359187"/>
                  <a:gd name="connsiteY2" fmla="*/ 0 h 411289"/>
                  <a:gd name="connsiteX3" fmla="*/ 0 w 359187"/>
                  <a:gd name="connsiteY3" fmla="*/ 411289 h 411289"/>
                  <a:gd name="connsiteX4" fmla="*/ 194024 w 359187"/>
                  <a:gd name="connsiteY4" fmla="*/ 44196 h 411289"/>
                  <a:gd name="connsiteX5" fmla="*/ 19431 w 359187"/>
                  <a:gd name="connsiteY5" fmla="*/ 382810 h 411289"/>
                  <a:gd name="connsiteX6" fmla="*/ 347472 w 359187"/>
                  <a:gd name="connsiteY6" fmla="*/ 7144 h 411289"/>
                  <a:gd name="connsiteX7" fmla="*/ 194024 w 359187"/>
                  <a:gd name="connsiteY7" fmla="*/ 44196 h 41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187" h="411289">
                    <a:moveTo>
                      <a:pt x="0" y="411289"/>
                    </a:moveTo>
                    <a:lnTo>
                      <a:pt x="191167" y="40576"/>
                    </a:lnTo>
                    <a:lnTo>
                      <a:pt x="359188" y="0"/>
                    </a:lnTo>
                    <a:lnTo>
                      <a:pt x="0" y="411289"/>
                    </a:lnTo>
                    <a:close/>
                    <a:moveTo>
                      <a:pt x="194024" y="44196"/>
                    </a:moveTo>
                    <a:lnTo>
                      <a:pt x="19431" y="382810"/>
                    </a:lnTo>
                    <a:lnTo>
                      <a:pt x="347472" y="7144"/>
                    </a:lnTo>
                    <a:lnTo>
                      <a:pt x="194024" y="4419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69BB6DB4-6878-4663-813D-99373F1AFC26}"/>
                  </a:ext>
                </a:extLst>
              </p:cNvPr>
              <p:cNvSpPr/>
              <p:nvPr/>
            </p:nvSpPr>
            <p:spPr>
              <a:xfrm>
                <a:off x="6947630" y="4533035"/>
                <a:ext cx="640828" cy="695586"/>
              </a:xfrm>
              <a:custGeom>
                <a:avLst/>
                <a:gdLst>
                  <a:gd name="connsiteX0" fmla="*/ 274225 w 274224"/>
                  <a:gd name="connsiteY0" fmla="*/ 297656 h 297656"/>
                  <a:gd name="connsiteX1" fmla="*/ 0 w 274224"/>
                  <a:gd name="connsiteY1" fmla="*/ 0 h 297656"/>
                  <a:gd name="connsiteX2" fmla="*/ 192596 w 274224"/>
                  <a:gd name="connsiteY2" fmla="*/ 81725 h 297656"/>
                  <a:gd name="connsiteX3" fmla="*/ 192881 w 274224"/>
                  <a:gd name="connsiteY3" fmla="*/ 82582 h 297656"/>
                  <a:gd name="connsiteX4" fmla="*/ 274225 w 274224"/>
                  <a:gd name="connsiteY4" fmla="*/ 297656 h 297656"/>
                  <a:gd name="connsiteX5" fmla="*/ 16097 w 274224"/>
                  <a:gd name="connsiteY5" fmla="*/ 11335 h 297656"/>
                  <a:gd name="connsiteX6" fmla="*/ 262795 w 274224"/>
                  <a:gd name="connsiteY6" fmla="*/ 278987 h 297656"/>
                  <a:gd name="connsiteX7" fmla="*/ 189357 w 274224"/>
                  <a:gd name="connsiteY7" fmla="*/ 84772 h 297656"/>
                  <a:gd name="connsiteX8" fmla="*/ 16097 w 274224"/>
                  <a:gd name="connsiteY8" fmla="*/ 11335 h 29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224" h="297656">
                    <a:moveTo>
                      <a:pt x="274225" y="297656"/>
                    </a:moveTo>
                    <a:lnTo>
                      <a:pt x="0" y="0"/>
                    </a:lnTo>
                    <a:lnTo>
                      <a:pt x="192596" y="81725"/>
                    </a:lnTo>
                    <a:lnTo>
                      <a:pt x="192881" y="82582"/>
                    </a:lnTo>
                    <a:lnTo>
                      <a:pt x="274225" y="297656"/>
                    </a:lnTo>
                    <a:close/>
                    <a:moveTo>
                      <a:pt x="16097" y="11335"/>
                    </a:moveTo>
                    <a:lnTo>
                      <a:pt x="262795" y="278987"/>
                    </a:lnTo>
                    <a:lnTo>
                      <a:pt x="189357" y="84772"/>
                    </a:lnTo>
                    <a:lnTo>
                      <a:pt x="16097" y="1133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375DC632-7444-4FC1-A627-AD3B4525A847}"/>
                  </a:ext>
                </a:extLst>
              </p:cNvPr>
              <p:cNvSpPr/>
              <p:nvPr/>
            </p:nvSpPr>
            <p:spPr>
              <a:xfrm>
                <a:off x="8982303" y="5175868"/>
                <a:ext cx="1038371" cy="404663"/>
              </a:xfrm>
              <a:custGeom>
                <a:avLst/>
                <a:gdLst>
                  <a:gd name="connsiteX0" fmla="*/ 0 w 444341"/>
                  <a:gd name="connsiteY0" fmla="*/ 173165 h 173164"/>
                  <a:gd name="connsiteX1" fmla="*/ 167354 w 444341"/>
                  <a:gd name="connsiteY1" fmla="*/ 0 h 173164"/>
                  <a:gd name="connsiteX2" fmla="*/ 168307 w 444341"/>
                  <a:gd name="connsiteY2" fmla="*/ 95 h 173164"/>
                  <a:gd name="connsiteX3" fmla="*/ 444341 w 444341"/>
                  <a:gd name="connsiteY3" fmla="*/ 23146 h 173164"/>
                  <a:gd name="connsiteX4" fmla="*/ 0 w 444341"/>
                  <a:gd name="connsiteY4" fmla="*/ 173165 h 173164"/>
                  <a:gd name="connsiteX5" fmla="*/ 168974 w 444341"/>
                  <a:gd name="connsiteY5" fmla="*/ 4286 h 173164"/>
                  <a:gd name="connsiteX6" fmla="*/ 14859 w 444341"/>
                  <a:gd name="connsiteY6" fmla="*/ 163735 h 173164"/>
                  <a:gd name="connsiteX7" fmla="*/ 423958 w 444341"/>
                  <a:gd name="connsiteY7" fmla="*/ 25622 h 173164"/>
                  <a:gd name="connsiteX8" fmla="*/ 168974 w 444341"/>
                  <a:gd name="connsiteY8" fmla="*/ 4286 h 17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4341" h="173164">
                    <a:moveTo>
                      <a:pt x="0" y="173165"/>
                    </a:moveTo>
                    <a:lnTo>
                      <a:pt x="167354" y="0"/>
                    </a:lnTo>
                    <a:lnTo>
                      <a:pt x="168307" y="95"/>
                    </a:lnTo>
                    <a:lnTo>
                      <a:pt x="444341" y="23146"/>
                    </a:lnTo>
                    <a:lnTo>
                      <a:pt x="0" y="173165"/>
                    </a:lnTo>
                    <a:close/>
                    <a:moveTo>
                      <a:pt x="168974" y="4286"/>
                    </a:moveTo>
                    <a:lnTo>
                      <a:pt x="14859" y="163735"/>
                    </a:lnTo>
                    <a:lnTo>
                      <a:pt x="423958" y="25622"/>
                    </a:lnTo>
                    <a:lnTo>
                      <a:pt x="168974" y="42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8851F609-E628-4720-9EE2-94FAE3949FCE}"/>
                  </a:ext>
                </a:extLst>
              </p:cNvPr>
              <p:cNvSpPr/>
              <p:nvPr/>
            </p:nvSpPr>
            <p:spPr>
              <a:xfrm>
                <a:off x="7549729" y="5200575"/>
                <a:ext cx="688685" cy="316740"/>
              </a:xfrm>
              <a:custGeom>
                <a:avLst/>
                <a:gdLst>
                  <a:gd name="connsiteX0" fmla="*/ 294704 w 294703"/>
                  <a:gd name="connsiteY0" fmla="*/ 135541 h 135540"/>
                  <a:gd name="connsiteX1" fmla="*/ 0 w 294703"/>
                  <a:gd name="connsiteY1" fmla="*/ 0 h 135540"/>
                  <a:gd name="connsiteX2" fmla="*/ 200406 w 294703"/>
                  <a:gd name="connsiteY2" fmla="*/ 11811 h 135540"/>
                  <a:gd name="connsiteX3" fmla="*/ 200977 w 294703"/>
                  <a:gd name="connsiteY3" fmla="*/ 12573 h 135540"/>
                  <a:gd name="connsiteX4" fmla="*/ 294704 w 294703"/>
                  <a:gd name="connsiteY4" fmla="*/ 135541 h 135540"/>
                  <a:gd name="connsiteX5" fmla="*/ 21717 w 294703"/>
                  <a:gd name="connsiteY5" fmla="*/ 5429 h 135540"/>
                  <a:gd name="connsiteX6" fmla="*/ 281273 w 294703"/>
                  <a:gd name="connsiteY6" fmla="*/ 124778 h 135540"/>
                  <a:gd name="connsiteX7" fmla="*/ 198215 w 294703"/>
                  <a:gd name="connsiteY7" fmla="*/ 15812 h 135540"/>
                  <a:gd name="connsiteX8" fmla="*/ 21717 w 294703"/>
                  <a:gd name="connsiteY8" fmla="*/ 5429 h 13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703" h="135540">
                    <a:moveTo>
                      <a:pt x="294704" y="135541"/>
                    </a:moveTo>
                    <a:lnTo>
                      <a:pt x="0" y="0"/>
                    </a:lnTo>
                    <a:lnTo>
                      <a:pt x="200406" y="11811"/>
                    </a:lnTo>
                    <a:lnTo>
                      <a:pt x="200977" y="12573"/>
                    </a:lnTo>
                    <a:lnTo>
                      <a:pt x="294704" y="135541"/>
                    </a:lnTo>
                    <a:close/>
                    <a:moveTo>
                      <a:pt x="21717" y="5429"/>
                    </a:moveTo>
                    <a:lnTo>
                      <a:pt x="281273" y="124778"/>
                    </a:lnTo>
                    <a:lnTo>
                      <a:pt x="198215" y="15812"/>
                    </a:lnTo>
                    <a:lnTo>
                      <a:pt x="21717" y="542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BB8B2B0E-2A95-4D08-ADDB-4EF47124A189}"/>
                  </a:ext>
                </a:extLst>
              </p:cNvPr>
              <p:cNvSpPr/>
              <p:nvPr/>
            </p:nvSpPr>
            <p:spPr>
              <a:xfrm>
                <a:off x="8196345" y="5369964"/>
                <a:ext cx="824687" cy="206115"/>
              </a:xfrm>
              <a:custGeom>
                <a:avLst/>
                <a:gdLst>
                  <a:gd name="connsiteX0" fmla="*/ 352901 w 352901"/>
                  <a:gd name="connsiteY0" fmla="*/ 88202 h 88201"/>
                  <a:gd name="connsiteX1" fmla="*/ 0 w 352901"/>
                  <a:gd name="connsiteY1" fmla="*/ 58769 h 88201"/>
                  <a:gd name="connsiteX2" fmla="*/ 199930 w 352901"/>
                  <a:gd name="connsiteY2" fmla="*/ 0 h 88201"/>
                  <a:gd name="connsiteX3" fmla="*/ 200692 w 352901"/>
                  <a:gd name="connsiteY3" fmla="*/ 476 h 88201"/>
                  <a:gd name="connsiteX4" fmla="*/ 352901 w 352901"/>
                  <a:gd name="connsiteY4" fmla="*/ 88202 h 88201"/>
                  <a:gd name="connsiteX5" fmla="*/ 22479 w 352901"/>
                  <a:gd name="connsiteY5" fmla="*/ 56483 h 88201"/>
                  <a:gd name="connsiteX6" fmla="*/ 334613 w 352901"/>
                  <a:gd name="connsiteY6" fmla="*/ 82487 h 88201"/>
                  <a:gd name="connsiteX7" fmla="*/ 199358 w 352901"/>
                  <a:gd name="connsiteY7" fmla="*/ 4477 h 88201"/>
                  <a:gd name="connsiteX8" fmla="*/ 22479 w 352901"/>
                  <a:gd name="connsiteY8" fmla="*/ 56483 h 8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2901" h="88201">
                    <a:moveTo>
                      <a:pt x="352901" y="88202"/>
                    </a:moveTo>
                    <a:lnTo>
                      <a:pt x="0" y="58769"/>
                    </a:lnTo>
                    <a:lnTo>
                      <a:pt x="199930" y="0"/>
                    </a:lnTo>
                    <a:lnTo>
                      <a:pt x="200692" y="476"/>
                    </a:lnTo>
                    <a:lnTo>
                      <a:pt x="352901" y="88202"/>
                    </a:lnTo>
                    <a:close/>
                    <a:moveTo>
                      <a:pt x="22479" y="56483"/>
                    </a:moveTo>
                    <a:lnTo>
                      <a:pt x="334613" y="82487"/>
                    </a:lnTo>
                    <a:lnTo>
                      <a:pt x="199358" y="4477"/>
                    </a:lnTo>
                    <a:lnTo>
                      <a:pt x="22479" y="5648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9D92A6DC-35F7-430B-A4D9-F59F3C57D09A}"/>
                  </a:ext>
                </a:extLst>
              </p:cNvPr>
              <p:cNvSpPr/>
              <p:nvPr/>
            </p:nvSpPr>
            <p:spPr>
              <a:xfrm>
                <a:off x="8798000" y="1484031"/>
                <a:ext cx="856739" cy="388193"/>
              </a:xfrm>
              <a:custGeom>
                <a:avLst/>
                <a:gdLst>
                  <a:gd name="connsiteX0" fmla="*/ 297847 w 366617"/>
                  <a:gd name="connsiteY0" fmla="*/ 166116 h 166116"/>
                  <a:gd name="connsiteX1" fmla="*/ 0 w 366617"/>
                  <a:gd name="connsiteY1" fmla="*/ 0 h 166116"/>
                  <a:gd name="connsiteX2" fmla="*/ 366617 w 366617"/>
                  <a:gd name="connsiteY2" fmla="*/ 17145 h 166116"/>
                  <a:gd name="connsiteX3" fmla="*/ 297847 w 366617"/>
                  <a:gd name="connsiteY3" fmla="*/ 166116 h 166116"/>
                  <a:gd name="connsiteX4" fmla="*/ 17431 w 366617"/>
                  <a:gd name="connsiteY4" fmla="*/ 4953 h 166116"/>
                  <a:gd name="connsiteX5" fmla="*/ 295942 w 366617"/>
                  <a:gd name="connsiteY5" fmla="*/ 160306 h 166116"/>
                  <a:gd name="connsiteX6" fmla="*/ 360236 w 366617"/>
                  <a:gd name="connsiteY6" fmla="*/ 21050 h 166116"/>
                  <a:gd name="connsiteX7" fmla="*/ 17431 w 366617"/>
                  <a:gd name="connsiteY7" fmla="*/ 4953 h 166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617" h="166116">
                    <a:moveTo>
                      <a:pt x="297847" y="166116"/>
                    </a:moveTo>
                    <a:lnTo>
                      <a:pt x="0" y="0"/>
                    </a:lnTo>
                    <a:lnTo>
                      <a:pt x="366617" y="17145"/>
                    </a:lnTo>
                    <a:lnTo>
                      <a:pt x="297847" y="166116"/>
                    </a:lnTo>
                    <a:close/>
                    <a:moveTo>
                      <a:pt x="17431" y="4953"/>
                    </a:moveTo>
                    <a:lnTo>
                      <a:pt x="295942" y="160306"/>
                    </a:lnTo>
                    <a:lnTo>
                      <a:pt x="360236" y="21050"/>
                    </a:lnTo>
                    <a:lnTo>
                      <a:pt x="17431" y="495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7CA72195-3938-46AB-9687-25A6C831092A}"/>
                  </a:ext>
                </a:extLst>
              </p:cNvPr>
              <p:cNvSpPr/>
              <p:nvPr/>
            </p:nvSpPr>
            <p:spPr>
              <a:xfrm>
                <a:off x="8011152" y="1482916"/>
                <a:ext cx="816005" cy="258199"/>
              </a:xfrm>
              <a:custGeom>
                <a:avLst/>
                <a:gdLst>
                  <a:gd name="connsiteX0" fmla="*/ 296799 w 349186"/>
                  <a:gd name="connsiteY0" fmla="*/ 110490 h 110489"/>
                  <a:gd name="connsiteX1" fmla="*/ 295370 w 349186"/>
                  <a:gd name="connsiteY1" fmla="*/ 110395 h 110489"/>
                  <a:gd name="connsiteX2" fmla="*/ 0 w 349186"/>
                  <a:gd name="connsiteY2" fmla="*/ 87249 h 110489"/>
                  <a:gd name="connsiteX3" fmla="*/ 349187 w 349186"/>
                  <a:gd name="connsiteY3" fmla="*/ 0 h 110489"/>
                  <a:gd name="connsiteX4" fmla="*/ 296799 w 349186"/>
                  <a:gd name="connsiteY4" fmla="*/ 110490 h 110489"/>
                  <a:gd name="connsiteX5" fmla="*/ 25813 w 349186"/>
                  <a:gd name="connsiteY5" fmla="*/ 85058 h 110489"/>
                  <a:gd name="connsiteX6" fmla="*/ 294323 w 349186"/>
                  <a:gd name="connsiteY6" fmla="*/ 106109 h 110489"/>
                  <a:gd name="connsiteX7" fmla="*/ 341757 w 349186"/>
                  <a:gd name="connsiteY7" fmla="*/ 6096 h 110489"/>
                  <a:gd name="connsiteX8" fmla="*/ 25813 w 349186"/>
                  <a:gd name="connsiteY8" fmla="*/ 85058 h 110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9186" h="110489">
                    <a:moveTo>
                      <a:pt x="296799" y="110490"/>
                    </a:moveTo>
                    <a:lnTo>
                      <a:pt x="295370" y="110395"/>
                    </a:lnTo>
                    <a:lnTo>
                      <a:pt x="0" y="87249"/>
                    </a:lnTo>
                    <a:lnTo>
                      <a:pt x="349187" y="0"/>
                    </a:lnTo>
                    <a:lnTo>
                      <a:pt x="296799" y="110490"/>
                    </a:lnTo>
                    <a:close/>
                    <a:moveTo>
                      <a:pt x="25813" y="85058"/>
                    </a:moveTo>
                    <a:lnTo>
                      <a:pt x="294323" y="106109"/>
                    </a:lnTo>
                    <a:lnTo>
                      <a:pt x="341757" y="6096"/>
                    </a:lnTo>
                    <a:lnTo>
                      <a:pt x="25813" y="850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A6AF51AC-EB96-45BE-9BBF-B6F58ABAB874}"/>
                  </a:ext>
                </a:extLst>
              </p:cNvPr>
              <p:cNvSpPr/>
              <p:nvPr/>
            </p:nvSpPr>
            <p:spPr>
              <a:xfrm>
                <a:off x="7207612" y="1674788"/>
                <a:ext cx="848280" cy="598760"/>
              </a:xfrm>
              <a:custGeom>
                <a:avLst/>
                <a:gdLst>
                  <a:gd name="connsiteX0" fmla="*/ 0 w 362997"/>
                  <a:gd name="connsiteY0" fmla="*/ 256223 h 256222"/>
                  <a:gd name="connsiteX1" fmla="*/ 358712 w 362997"/>
                  <a:gd name="connsiteY1" fmla="*/ 0 h 256222"/>
                  <a:gd name="connsiteX2" fmla="*/ 362998 w 362997"/>
                  <a:gd name="connsiteY2" fmla="*/ 219266 h 256222"/>
                  <a:gd name="connsiteX3" fmla="*/ 361093 w 362997"/>
                  <a:gd name="connsiteY3" fmla="*/ 219456 h 256222"/>
                  <a:gd name="connsiteX4" fmla="*/ 0 w 362997"/>
                  <a:gd name="connsiteY4" fmla="*/ 256223 h 256222"/>
                  <a:gd name="connsiteX5" fmla="*/ 354806 w 362997"/>
                  <a:gd name="connsiteY5" fmla="*/ 8001 h 256222"/>
                  <a:gd name="connsiteX6" fmla="*/ 15145 w 362997"/>
                  <a:gd name="connsiteY6" fmla="*/ 250508 h 256222"/>
                  <a:gd name="connsiteX7" fmla="*/ 358807 w 362997"/>
                  <a:gd name="connsiteY7" fmla="*/ 215455 h 256222"/>
                  <a:gd name="connsiteX8" fmla="*/ 354806 w 362997"/>
                  <a:gd name="connsiteY8" fmla="*/ 8001 h 25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997" h="256222">
                    <a:moveTo>
                      <a:pt x="0" y="256223"/>
                    </a:moveTo>
                    <a:lnTo>
                      <a:pt x="358712" y="0"/>
                    </a:lnTo>
                    <a:lnTo>
                      <a:pt x="362998" y="219266"/>
                    </a:lnTo>
                    <a:lnTo>
                      <a:pt x="361093" y="219456"/>
                    </a:lnTo>
                    <a:lnTo>
                      <a:pt x="0" y="256223"/>
                    </a:lnTo>
                    <a:close/>
                    <a:moveTo>
                      <a:pt x="354806" y="8001"/>
                    </a:moveTo>
                    <a:lnTo>
                      <a:pt x="15145" y="250508"/>
                    </a:lnTo>
                    <a:lnTo>
                      <a:pt x="358807" y="215455"/>
                    </a:lnTo>
                    <a:lnTo>
                      <a:pt x="354806" y="800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E19DA237-E95D-4239-B97F-F525F7AE685C}"/>
                  </a:ext>
                </a:extLst>
              </p:cNvPr>
              <p:cNvSpPr/>
              <p:nvPr/>
            </p:nvSpPr>
            <p:spPr>
              <a:xfrm>
                <a:off x="6848801" y="2258633"/>
                <a:ext cx="617011" cy="697366"/>
              </a:xfrm>
              <a:custGeom>
                <a:avLst/>
                <a:gdLst>
                  <a:gd name="connsiteX0" fmla="*/ 0 w 264032"/>
                  <a:gd name="connsiteY0" fmla="*/ 298418 h 298418"/>
                  <a:gd name="connsiteX1" fmla="*/ 160687 w 264032"/>
                  <a:gd name="connsiteY1" fmla="*/ 0 h 298418"/>
                  <a:gd name="connsiteX2" fmla="*/ 264033 w 264032"/>
                  <a:gd name="connsiteY2" fmla="*/ 114776 h 298418"/>
                  <a:gd name="connsiteX3" fmla="*/ 0 w 264032"/>
                  <a:gd name="connsiteY3" fmla="*/ 298418 h 298418"/>
                  <a:gd name="connsiteX4" fmla="*/ 161544 w 264032"/>
                  <a:gd name="connsiteY4" fmla="*/ 7144 h 298418"/>
                  <a:gd name="connsiteX5" fmla="*/ 11906 w 264032"/>
                  <a:gd name="connsiteY5" fmla="*/ 285083 h 298418"/>
                  <a:gd name="connsiteX6" fmla="*/ 257747 w 264032"/>
                  <a:gd name="connsiteY6" fmla="*/ 114014 h 298418"/>
                  <a:gd name="connsiteX7" fmla="*/ 161544 w 264032"/>
                  <a:gd name="connsiteY7" fmla="*/ 7144 h 298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032" h="298418">
                    <a:moveTo>
                      <a:pt x="0" y="298418"/>
                    </a:moveTo>
                    <a:lnTo>
                      <a:pt x="160687" y="0"/>
                    </a:lnTo>
                    <a:lnTo>
                      <a:pt x="264033" y="114776"/>
                    </a:lnTo>
                    <a:lnTo>
                      <a:pt x="0" y="298418"/>
                    </a:lnTo>
                    <a:close/>
                    <a:moveTo>
                      <a:pt x="161544" y="7144"/>
                    </a:moveTo>
                    <a:lnTo>
                      <a:pt x="11906" y="285083"/>
                    </a:lnTo>
                    <a:lnTo>
                      <a:pt x="257747" y="114014"/>
                    </a:lnTo>
                    <a:lnTo>
                      <a:pt x="1615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F7DB94DE-DDBA-4917-969B-079F8909C3AB}"/>
                  </a:ext>
                </a:extLst>
              </p:cNvPr>
              <p:cNvSpPr/>
              <p:nvPr/>
            </p:nvSpPr>
            <p:spPr>
              <a:xfrm>
                <a:off x="8042093" y="1726650"/>
                <a:ext cx="664645" cy="846721"/>
              </a:xfrm>
              <a:custGeom>
                <a:avLst/>
                <a:gdLst>
                  <a:gd name="connsiteX0" fmla="*/ 284417 w 284416"/>
                  <a:gd name="connsiteY0" fmla="*/ 362331 h 362330"/>
                  <a:gd name="connsiteX1" fmla="*/ 281273 w 284416"/>
                  <a:gd name="connsiteY1" fmla="*/ 360521 h 362330"/>
                  <a:gd name="connsiteX2" fmla="*/ 0 w 284416"/>
                  <a:gd name="connsiteY2" fmla="*/ 195263 h 362330"/>
                  <a:gd name="connsiteX3" fmla="*/ 2667 w 284416"/>
                  <a:gd name="connsiteY3" fmla="*/ 193453 h 362330"/>
                  <a:gd name="connsiteX4" fmla="*/ 284417 w 284416"/>
                  <a:gd name="connsiteY4" fmla="*/ 0 h 362330"/>
                  <a:gd name="connsiteX5" fmla="*/ 284417 w 284416"/>
                  <a:gd name="connsiteY5" fmla="*/ 362331 h 362330"/>
                  <a:gd name="connsiteX6" fmla="*/ 7715 w 284416"/>
                  <a:gd name="connsiteY6" fmla="*/ 195072 h 362330"/>
                  <a:gd name="connsiteX7" fmla="*/ 280225 w 284416"/>
                  <a:gd name="connsiteY7" fmla="*/ 355092 h 362330"/>
                  <a:gd name="connsiteX8" fmla="*/ 280225 w 284416"/>
                  <a:gd name="connsiteY8" fmla="*/ 7906 h 362330"/>
                  <a:gd name="connsiteX9" fmla="*/ 7715 w 284416"/>
                  <a:gd name="connsiteY9" fmla="*/ 195072 h 36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4416" h="362330">
                    <a:moveTo>
                      <a:pt x="284417" y="362331"/>
                    </a:moveTo>
                    <a:lnTo>
                      <a:pt x="281273" y="360521"/>
                    </a:lnTo>
                    <a:lnTo>
                      <a:pt x="0" y="195263"/>
                    </a:lnTo>
                    <a:lnTo>
                      <a:pt x="2667" y="193453"/>
                    </a:lnTo>
                    <a:lnTo>
                      <a:pt x="284417" y="0"/>
                    </a:lnTo>
                    <a:lnTo>
                      <a:pt x="284417" y="362331"/>
                    </a:lnTo>
                    <a:close/>
                    <a:moveTo>
                      <a:pt x="7715" y="195072"/>
                    </a:moveTo>
                    <a:lnTo>
                      <a:pt x="280225" y="355092"/>
                    </a:lnTo>
                    <a:lnTo>
                      <a:pt x="280225" y="7906"/>
                    </a:lnTo>
                    <a:lnTo>
                      <a:pt x="7715" y="1950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124E9CE0-C443-417A-A24A-6430AFECF0F4}"/>
                  </a:ext>
                </a:extLst>
              </p:cNvPr>
              <p:cNvSpPr/>
              <p:nvPr/>
            </p:nvSpPr>
            <p:spPr>
              <a:xfrm>
                <a:off x="8696944" y="1730211"/>
                <a:ext cx="805765" cy="845387"/>
              </a:xfrm>
              <a:custGeom>
                <a:avLst/>
                <a:gdLst>
                  <a:gd name="connsiteX0" fmla="*/ 0 w 344804"/>
                  <a:gd name="connsiteY0" fmla="*/ 361760 h 361759"/>
                  <a:gd name="connsiteX1" fmla="*/ 0 w 344804"/>
                  <a:gd name="connsiteY1" fmla="*/ 0 h 361759"/>
                  <a:gd name="connsiteX2" fmla="*/ 344805 w 344804"/>
                  <a:gd name="connsiteY2" fmla="*/ 56483 h 361759"/>
                  <a:gd name="connsiteX3" fmla="*/ 341567 w 344804"/>
                  <a:gd name="connsiteY3" fmla="*/ 59341 h 361759"/>
                  <a:gd name="connsiteX4" fmla="*/ 0 w 344804"/>
                  <a:gd name="connsiteY4" fmla="*/ 361760 h 361759"/>
                  <a:gd name="connsiteX5" fmla="*/ 4191 w 344804"/>
                  <a:gd name="connsiteY5" fmla="*/ 4858 h 361759"/>
                  <a:gd name="connsiteX6" fmla="*/ 4191 w 344804"/>
                  <a:gd name="connsiteY6" fmla="*/ 352520 h 361759"/>
                  <a:gd name="connsiteX7" fmla="*/ 335566 w 344804"/>
                  <a:gd name="connsiteY7" fmla="*/ 59245 h 361759"/>
                  <a:gd name="connsiteX8" fmla="*/ 4191 w 344804"/>
                  <a:gd name="connsiteY8" fmla="*/ 4858 h 36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804" h="361759">
                    <a:moveTo>
                      <a:pt x="0" y="361760"/>
                    </a:moveTo>
                    <a:lnTo>
                      <a:pt x="0" y="0"/>
                    </a:lnTo>
                    <a:lnTo>
                      <a:pt x="344805" y="56483"/>
                    </a:lnTo>
                    <a:lnTo>
                      <a:pt x="341567" y="59341"/>
                    </a:lnTo>
                    <a:lnTo>
                      <a:pt x="0" y="361760"/>
                    </a:lnTo>
                    <a:close/>
                    <a:moveTo>
                      <a:pt x="4191" y="4858"/>
                    </a:moveTo>
                    <a:lnTo>
                      <a:pt x="4191" y="352520"/>
                    </a:lnTo>
                    <a:lnTo>
                      <a:pt x="335566" y="59245"/>
                    </a:lnTo>
                    <a:lnTo>
                      <a:pt x="4191" y="48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71FCEE6C-88C5-4424-BE05-007EDD6A9A13}"/>
                  </a:ext>
                </a:extLst>
              </p:cNvPr>
              <p:cNvSpPr/>
              <p:nvPr/>
            </p:nvSpPr>
            <p:spPr>
              <a:xfrm>
                <a:off x="9485351" y="1520533"/>
                <a:ext cx="816005" cy="655296"/>
              </a:xfrm>
              <a:custGeom>
                <a:avLst/>
                <a:gdLst>
                  <a:gd name="connsiteX0" fmla="*/ 349187 w 349186"/>
                  <a:gd name="connsiteY0" fmla="*/ 280416 h 280415"/>
                  <a:gd name="connsiteX1" fmla="*/ 0 w 349186"/>
                  <a:gd name="connsiteY1" fmla="*/ 148781 h 280415"/>
                  <a:gd name="connsiteX2" fmla="*/ 953 w 349186"/>
                  <a:gd name="connsiteY2" fmla="*/ 146780 h 280415"/>
                  <a:gd name="connsiteX3" fmla="*/ 68675 w 349186"/>
                  <a:gd name="connsiteY3" fmla="*/ 0 h 280415"/>
                  <a:gd name="connsiteX4" fmla="*/ 70771 w 349186"/>
                  <a:gd name="connsiteY4" fmla="*/ 2096 h 280415"/>
                  <a:gd name="connsiteX5" fmla="*/ 349187 w 349186"/>
                  <a:gd name="connsiteY5" fmla="*/ 280416 h 280415"/>
                  <a:gd name="connsiteX6" fmla="*/ 5620 w 349186"/>
                  <a:gd name="connsiteY6" fmla="*/ 146399 h 280415"/>
                  <a:gd name="connsiteX7" fmla="*/ 332613 w 349186"/>
                  <a:gd name="connsiteY7" fmla="*/ 269653 h 280415"/>
                  <a:gd name="connsiteX8" fmla="*/ 70009 w 349186"/>
                  <a:gd name="connsiteY8" fmla="*/ 7049 h 280415"/>
                  <a:gd name="connsiteX9" fmla="*/ 5620 w 349186"/>
                  <a:gd name="connsiteY9" fmla="*/ 146399 h 28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9186" h="280415">
                    <a:moveTo>
                      <a:pt x="349187" y="280416"/>
                    </a:moveTo>
                    <a:lnTo>
                      <a:pt x="0" y="148781"/>
                    </a:lnTo>
                    <a:lnTo>
                      <a:pt x="953" y="146780"/>
                    </a:lnTo>
                    <a:lnTo>
                      <a:pt x="68675" y="0"/>
                    </a:lnTo>
                    <a:lnTo>
                      <a:pt x="70771" y="2096"/>
                    </a:lnTo>
                    <a:lnTo>
                      <a:pt x="349187" y="280416"/>
                    </a:lnTo>
                    <a:close/>
                    <a:moveTo>
                      <a:pt x="5620" y="146399"/>
                    </a:moveTo>
                    <a:lnTo>
                      <a:pt x="332613" y="269653"/>
                    </a:lnTo>
                    <a:lnTo>
                      <a:pt x="70009" y="7049"/>
                    </a:lnTo>
                    <a:lnTo>
                      <a:pt x="5620" y="14639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AE9B1D1A-D8F1-485A-9F3B-293BC0634A30}"/>
                  </a:ext>
                </a:extLst>
              </p:cNvPr>
              <p:cNvSpPr/>
              <p:nvPr/>
            </p:nvSpPr>
            <p:spPr>
              <a:xfrm>
                <a:off x="8692717" y="1856863"/>
                <a:ext cx="1117166" cy="1156341"/>
              </a:xfrm>
              <a:custGeom>
                <a:avLst/>
                <a:gdLst>
                  <a:gd name="connsiteX0" fmla="*/ 478060 w 478059"/>
                  <a:gd name="connsiteY0" fmla="*/ 494824 h 494823"/>
                  <a:gd name="connsiteX1" fmla="*/ 474154 w 478059"/>
                  <a:gd name="connsiteY1" fmla="*/ 493300 h 494823"/>
                  <a:gd name="connsiteX2" fmla="*/ 0 w 478059"/>
                  <a:gd name="connsiteY2" fmla="*/ 303657 h 494823"/>
                  <a:gd name="connsiteX3" fmla="*/ 2476 w 478059"/>
                  <a:gd name="connsiteY3" fmla="*/ 301466 h 494823"/>
                  <a:gd name="connsiteX4" fmla="*/ 343090 w 478059"/>
                  <a:gd name="connsiteY4" fmla="*/ 0 h 494823"/>
                  <a:gd name="connsiteX5" fmla="*/ 343948 w 478059"/>
                  <a:gd name="connsiteY5" fmla="*/ 3239 h 494823"/>
                  <a:gd name="connsiteX6" fmla="*/ 478060 w 478059"/>
                  <a:gd name="connsiteY6" fmla="*/ 494824 h 494823"/>
                  <a:gd name="connsiteX7" fmla="*/ 7810 w 478059"/>
                  <a:gd name="connsiteY7" fmla="*/ 302228 h 494823"/>
                  <a:gd name="connsiteX8" fmla="*/ 471869 w 478059"/>
                  <a:gd name="connsiteY8" fmla="*/ 487871 h 494823"/>
                  <a:gd name="connsiteX9" fmla="*/ 340804 w 478059"/>
                  <a:gd name="connsiteY9" fmla="*/ 7429 h 494823"/>
                  <a:gd name="connsiteX10" fmla="*/ 7810 w 478059"/>
                  <a:gd name="connsiteY10" fmla="*/ 302228 h 494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8059" h="494823">
                    <a:moveTo>
                      <a:pt x="478060" y="494824"/>
                    </a:moveTo>
                    <a:lnTo>
                      <a:pt x="474154" y="493300"/>
                    </a:lnTo>
                    <a:lnTo>
                      <a:pt x="0" y="303657"/>
                    </a:lnTo>
                    <a:lnTo>
                      <a:pt x="2476" y="301466"/>
                    </a:lnTo>
                    <a:lnTo>
                      <a:pt x="343090" y="0"/>
                    </a:lnTo>
                    <a:lnTo>
                      <a:pt x="343948" y="3239"/>
                    </a:lnTo>
                    <a:lnTo>
                      <a:pt x="478060" y="494824"/>
                    </a:lnTo>
                    <a:close/>
                    <a:moveTo>
                      <a:pt x="7810" y="302228"/>
                    </a:moveTo>
                    <a:lnTo>
                      <a:pt x="471869" y="487871"/>
                    </a:lnTo>
                    <a:lnTo>
                      <a:pt x="340804" y="7429"/>
                    </a:lnTo>
                    <a:lnTo>
                      <a:pt x="7810" y="3022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132CCCFD-3668-441C-81CC-273660883DFB}"/>
                  </a:ext>
                </a:extLst>
              </p:cNvPr>
              <p:cNvSpPr/>
              <p:nvPr/>
            </p:nvSpPr>
            <p:spPr>
              <a:xfrm>
                <a:off x="8696056" y="2557347"/>
                <a:ext cx="1117612" cy="1041932"/>
              </a:xfrm>
              <a:custGeom>
                <a:avLst/>
                <a:gdLst>
                  <a:gd name="connsiteX0" fmla="*/ 50673 w 478250"/>
                  <a:gd name="connsiteY0" fmla="*/ 445865 h 445865"/>
                  <a:gd name="connsiteX1" fmla="*/ 0 w 478250"/>
                  <a:gd name="connsiteY1" fmla="*/ 0 h 445865"/>
                  <a:gd name="connsiteX2" fmla="*/ 478250 w 478250"/>
                  <a:gd name="connsiteY2" fmla="*/ 191262 h 445865"/>
                  <a:gd name="connsiteX3" fmla="*/ 50673 w 478250"/>
                  <a:gd name="connsiteY3" fmla="*/ 445865 h 445865"/>
                  <a:gd name="connsiteX4" fmla="*/ 4953 w 478250"/>
                  <a:gd name="connsiteY4" fmla="*/ 6382 h 445865"/>
                  <a:gd name="connsiteX5" fmla="*/ 54102 w 478250"/>
                  <a:gd name="connsiteY5" fmla="*/ 438912 h 445865"/>
                  <a:gd name="connsiteX6" fmla="*/ 468916 w 478250"/>
                  <a:gd name="connsiteY6" fmla="*/ 191929 h 445865"/>
                  <a:gd name="connsiteX7" fmla="*/ 4953 w 478250"/>
                  <a:gd name="connsiteY7" fmla="*/ 6382 h 44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250" h="445865">
                    <a:moveTo>
                      <a:pt x="50673" y="445865"/>
                    </a:moveTo>
                    <a:lnTo>
                      <a:pt x="0" y="0"/>
                    </a:lnTo>
                    <a:lnTo>
                      <a:pt x="478250" y="191262"/>
                    </a:lnTo>
                    <a:lnTo>
                      <a:pt x="50673" y="445865"/>
                    </a:lnTo>
                    <a:close/>
                    <a:moveTo>
                      <a:pt x="4953" y="6382"/>
                    </a:moveTo>
                    <a:lnTo>
                      <a:pt x="54102" y="438912"/>
                    </a:lnTo>
                    <a:lnTo>
                      <a:pt x="468916" y="191929"/>
                    </a:lnTo>
                    <a:lnTo>
                      <a:pt x="4953" y="638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B3DD8269-A8BC-468C-A065-B38AA0C621DC}"/>
                  </a:ext>
                </a:extLst>
              </p:cNvPr>
              <p:cNvSpPr/>
              <p:nvPr/>
            </p:nvSpPr>
            <p:spPr>
              <a:xfrm>
                <a:off x="7441328" y="2176945"/>
                <a:ext cx="1279431" cy="393311"/>
              </a:xfrm>
              <a:custGeom>
                <a:avLst/>
                <a:gdLst>
                  <a:gd name="connsiteX0" fmla="*/ 547497 w 547496"/>
                  <a:gd name="connsiteY0" fmla="*/ 168307 h 168306"/>
                  <a:gd name="connsiteX1" fmla="*/ 0 w 547496"/>
                  <a:gd name="connsiteY1" fmla="*/ 151162 h 168306"/>
                  <a:gd name="connsiteX2" fmla="*/ 260890 w 547496"/>
                  <a:gd name="connsiteY2" fmla="*/ 0 h 168306"/>
                  <a:gd name="connsiteX3" fmla="*/ 261938 w 547496"/>
                  <a:gd name="connsiteY3" fmla="*/ 571 h 168306"/>
                  <a:gd name="connsiteX4" fmla="*/ 547497 w 547496"/>
                  <a:gd name="connsiteY4" fmla="*/ 168307 h 168306"/>
                  <a:gd name="connsiteX5" fmla="*/ 14669 w 547496"/>
                  <a:gd name="connsiteY5" fmla="*/ 147542 h 168306"/>
                  <a:gd name="connsiteX6" fmla="*/ 531305 w 547496"/>
                  <a:gd name="connsiteY6" fmla="*/ 163735 h 168306"/>
                  <a:gd name="connsiteX7" fmla="*/ 260890 w 547496"/>
                  <a:gd name="connsiteY7" fmla="*/ 4858 h 168306"/>
                  <a:gd name="connsiteX8" fmla="*/ 14669 w 547496"/>
                  <a:gd name="connsiteY8" fmla="*/ 147542 h 16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7496" h="168306">
                    <a:moveTo>
                      <a:pt x="547497" y="168307"/>
                    </a:moveTo>
                    <a:lnTo>
                      <a:pt x="0" y="151162"/>
                    </a:lnTo>
                    <a:lnTo>
                      <a:pt x="260890" y="0"/>
                    </a:lnTo>
                    <a:lnTo>
                      <a:pt x="261938" y="571"/>
                    </a:lnTo>
                    <a:lnTo>
                      <a:pt x="547497" y="168307"/>
                    </a:lnTo>
                    <a:close/>
                    <a:moveTo>
                      <a:pt x="14669" y="147542"/>
                    </a:moveTo>
                    <a:lnTo>
                      <a:pt x="531305" y="163735"/>
                    </a:lnTo>
                    <a:lnTo>
                      <a:pt x="260890" y="4858"/>
                    </a:lnTo>
                    <a:lnTo>
                      <a:pt x="14669" y="1475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A51F8299-DF2E-4F48-81E6-3F4B7C1A133B}"/>
                  </a:ext>
                </a:extLst>
              </p:cNvPr>
              <p:cNvSpPr/>
              <p:nvPr/>
            </p:nvSpPr>
            <p:spPr>
              <a:xfrm>
                <a:off x="7471156" y="2555344"/>
                <a:ext cx="1352664" cy="1040817"/>
              </a:xfrm>
              <a:custGeom>
                <a:avLst/>
                <a:gdLst>
                  <a:gd name="connsiteX0" fmla="*/ 578834 w 578834"/>
                  <a:gd name="connsiteY0" fmla="*/ 445389 h 445388"/>
                  <a:gd name="connsiteX1" fmla="*/ 0 w 578834"/>
                  <a:gd name="connsiteY1" fmla="*/ 432721 h 445388"/>
                  <a:gd name="connsiteX2" fmla="*/ 4381 w 578834"/>
                  <a:gd name="connsiteY2" fmla="*/ 429197 h 445388"/>
                  <a:gd name="connsiteX3" fmla="*/ 528256 w 578834"/>
                  <a:gd name="connsiteY3" fmla="*/ 0 h 445388"/>
                  <a:gd name="connsiteX4" fmla="*/ 528637 w 578834"/>
                  <a:gd name="connsiteY4" fmla="*/ 3810 h 445388"/>
                  <a:gd name="connsiteX5" fmla="*/ 578834 w 578834"/>
                  <a:gd name="connsiteY5" fmla="*/ 445389 h 445388"/>
                  <a:gd name="connsiteX6" fmla="*/ 11335 w 578834"/>
                  <a:gd name="connsiteY6" fmla="*/ 428816 h 445388"/>
                  <a:gd name="connsiteX7" fmla="*/ 574167 w 578834"/>
                  <a:gd name="connsiteY7" fmla="*/ 441103 h 445388"/>
                  <a:gd name="connsiteX8" fmla="*/ 525018 w 578834"/>
                  <a:gd name="connsiteY8" fmla="*/ 8096 h 445388"/>
                  <a:gd name="connsiteX9" fmla="*/ 11335 w 578834"/>
                  <a:gd name="connsiteY9" fmla="*/ 428816 h 44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834" h="445388">
                    <a:moveTo>
                      <a:pt x="578834" y="445389"/>
                    </a:moveTo>
                    <a:lnTo>
                      <a:pt x="0" y="432721"/>
                    </a:lnTo>
                    <a:lnTo>
                      <a:pt x="4381" y="429197"/>
                    </a:lnTo>
                    <a:lnTo>
                      <a:pt x="528256" y="0"/>
                    </a:lnTo>
                    <a:lnTo>
                      <a:pt x="528637" y="3810"/>
                    </a:lnTo>
                    <a:lnTo>
                      <a:pt x="578834" y="445389"/>
                    </a:lnTo>
                    <a:close/>
                    <a:moveTo>
                      <a:pt x="11335" y="428816"/>
                    </a:moveTo>
                    <a:lnTo>
                      <a:pt x="574167" y="441103"/>
                    </a:lnTo>
                    <a:lnTo>
                      <a:pt x="525018" y="8096"/>
                    </a:lnTo>
                    <a:lnTo>
                      <a:pt x="11335" y="4288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C5BB57E0-876B-4EE9-A410-02DA9E8EBA85}"/>
                  </a:ext>
                </a:extLst>
              </p:cNvPr>
              <p:cNvSpPr/>
              <p:nvPr/>
            </p:nvSpPr>
            <p:spPr>
              <a:xfrm>
                <a:off x="6855255" y="2516837"/>
                <a:ext cx="634374" cy="1057290"/>
              </a:xfrm>
              <a:custGeom>
                <a:avLst/>
                <a:gdLst>
                  <a:gd name="connsiteX0" fmla="*/ 271463 w 271462"/>
                  <a:gd name="connsiteY0" fmla="*/ 452438 h 452437"/>
                  <a:gd name="connsiteX1" fmla="*/ 0 w 271462"/>
                  <a:gd name="connsiteY1" fmla="*/ 180975 h 452437"/>
                  <a:gd name="connsiteX2" fmla="*/ 260128 w 271462"/>
                  <a:gd name="connsiteY2" fmla="*/ 0 h 452437"/>
                  <a:gd name="connsiteX3" fmla="*/ 260223 w 271462"/>
                  <a:gd name="connsiteY3" fmla="*/ 3905 h 452437"/>
                  <a:gd name="connsiteX4" fmla="*/ 271463 w 271462"/>
                  <a:gd name="connsiteY4" fmla="*/ 452438 h 452437"/>
                  <a:gd name="connsiteX5" fmla="*/ 6477 w 271462"/>
                  <a:gd name="connsiteY5" fmla="*/ 181546 h 452437"/>
                  <a:gd name="connsiteX6" fmla="*/ 267081 w 271462"/>
                  <a:gd name="connsiteY6" fmla="*/ 442150 h 452437"/>
                  <a:gd name="connsiteX7" fmla="*/ 256223 w 271462"/>
                  <a:gd name="connsiteY7" fmla="*/ 7810 h 452437"/>
                  <a:gd name="connsiteX8" fmla="*/ 6477 w 271462"/>
                  <a:gd name="connsiteY8" fmla="*/ 181546 h 45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1462" h="452437">
                    <a:moveTo>
                      <a:pt x="271463" y="452438"/>
                    </a:moveTo>
                    <a:lnTo>
                      <a:pt x="0" y="180975"/>
                    </a:lnTo>
                    <a:lnTo>
                      <a:pt x="260128" y="0"/>
                    </a:lnTo>
                    <a:lnTo>
                      <a:pt x="260223" y="3905"/>
                    </a:lnTo>
                    <a:lnTo>
                      <a:pt x="271463" y="452438"/>
                    </a:lnTo>
                    <a:close/>
                    <a:moveTo>
                      <a:pt x="6477" y="181546"/>
                    </a:moveTo>
                    <a:lnTo>
                      <a:pt x="267081" y="442150"/>
                    </a:lnTo>
                    <a:lnTo>
                      <a:pt x="256223" y="7810"/>
                    </a:lnTo>
                    <a:lnTo>
                      <a:pt x="6477" y="1815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ADEB826F-14CD-4A0B-A8E0-A09743C5E82C}"/>
                  </a:ext>
                </a:extLst>
              </p:cNvPr>
              <p:cNvSpPr/>
              <p:nvPr/>
            </p:nvSpPr>
            <p:spPr>
              <a:xfrm>
                <a:off x="6855924" y="2926842"/>
                <a:ext cx="636376" cy="941098"/>
              </a:xfrm>
              <a:custGeom>
                <a:avLst/>
                <a:gdLst>
                  <a:gd name="connsiteX0" fmla="*/ 56769 w 272319"/>
                  <a:gd name="connsiteY0" fmla="*/ 402717 h 402716"/>
                  <a:gd name="connsiteX1" fmla="*/ 0 w 272319"/>
                  <a:gd name="connsiteY1" fmla="*/ 0 h 402716"/>
                  <a:gd name="connsiteX2" fmla="*/ 272320 w 272319"/>
                  <a:gd name="connsiteY2" fmla="*/ 272320 h 402716"/>
                  <a:gd name="connsiteX3" fmla="*/ 56769 w 272319"/>
                  <a:gd name="connsiteY3" fmla="*/ 402717 h 402716"/>
                  <a:gd name="connsiteX4" fmla="*/ 5810 w 272319"/>
                  <a:gd name="connsiteY4" fmla="*/ 11621 h 402716"/>
                  <a:gd name="connsiteX5" fmla="*/ 59912 w 272319"/>
                  <a:gd name="connsiteY5" fmla="*/ 395859 h 402716"/>
                  <a:gd name="connsiteX6" fmla="*/ 265557 w 272319"/>
                  <a:gd name="connsiteY6" fmla="*/ 271367 h 402716"/>
                  <a:gd name="connsiteX7" fmla="*/ 5810 w 272319"/>
                  <a:gd name="connsiteY7" fmla="*/ 11621 h 402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2319" h="402716">
                    <a:moveTo>
                      <a:pt x="56769" y="402717"/>
                    </a:moveTo>
                    <a:lnTo>
                      <a:pt x="0" y="0"/>
                    </a:lnTo>
                    <a:lnTo>
                      <a:pt x="272320" y="272320"/>
                    </a:lnTo>
                    <a:lnTo>
                      <a:pt x="56769" y="402717"/>
                    </a:lnTo>
                    <a:close/>
                    <a:moveTo>
                      <a:pt x="5810" y="11621"/>
                    </a:moveTo>
                    <a:lnTo>
                      <a:pt x="59912" y="395859"/>
                    </a:lnTo>
                    <a:lnTo>
                      <a:pt x="265557" y="271367"/>
                    </a:lnTo>
                    <a:lnTo>
                      <a:pt x="5810" y="116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B34953FA-0457-484E-B508-ABD73D341A15}"/>
                  </a:ext>
                </a:extLst>
              </p:cNvPr>
              <p:cNvSpPr/>
              <p:nvPr/>
            </p:nvSpPr>
            <p:spPr>
              <a:xfrm>
                <a:off x="6986137" y="3552981"/>
                <a:ext cx="503936" cy="1193514"/>
              </a:xfrm>
              <a:custGeom>
                <a:avLst/>
                <a:gdLst>
                  <a:gd name="connsiteX0" fmla="*/ 175927 w 215645"/>
                  <a:gd name="connsiteY0" fmla="*/ 510731 h 510730"/>
                  <a:gd name="connsiteX1" fmla="*/ 0 w 215645"/>
                  <a:gd name="connsiteY1" fmla="*/ 130493 h 510730"/>
                  <a:gd name="connsiteX2" fmla="*/ 1619 w 215645"/>
                  <a:gd name="connsiteY2" fmla="*/ 129540 h 510730"/>
                  <a:gd name="connsiteX3" fmla="*/ 215646 w 215645"/>
                  <a:gd name="connsiteY3" fmla="*/ 0 h 510730"/>
                  <a:gd name="connsiteX4" fmla="*/ 215360 w 215645"/>
                  <a:gd name="connsiteY4" fmla="*/ 4001 h 510730"/>
                  <a:gd name="connsiteX5" fmla="*/ 175927 w 215645"/>
                  <a:gd name="connsiteY5" fmla="*/ 510731 h 510730"/>
                  <a:gd name="connsiteX6" fmla="*/ 5334 w 215645"/>
                  <a:gd name="connsiteY6" fmla="*/ 132207 h 510730"/>
                  <a:gd name="connsiteX7" fmla="*/ 172974 w 215645"/>
                  <a:gd name="connsiteY7" fmla="*/ 494633 h 510730"/>
                  <a:gd name="connsiteX8" fmla="*/ 210788 w 215645"/>
                  <a:gd name="connsiteY8" fmla="*/ 7810 h 510730"/>
                  <a:gd name="connsiteX9" fmla="*/ 5334 w 215645"/>
                  <a:gd name="connsiteY9" fmla="*/ 132207 h 510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5645" h="510730">
                    <a:moveTo>
                      <a:pt x="175927" y="510731"/>
                    </a:moveTo>
                    <a:lnTo>
                      <a:pt x="0" y="130493"/>
                    </a:lnTo>
                    <a:lnTo>
                      <a:pt x="1619" y="129540"/>
                    </a:lnTo>
                    <a:lnTo>
                      <a:pt x="215646" y="0"/>
                    </a:lnTo>
                    <a:lnTo>
                      <a:pt x="215360" y="4001"/>
                    </a:lnTo>
                    <a:lnTo>
                      <a:pt x="175927" y="510731"/>
                    </a:lnTo>
                    <a:close/>
                    <a:moveTo>
                      <a:pt x="5334" y="132207"/>
                    </a:moveTo>
                    <a:lnTo>
                      <a:pt x="172974" y="494633"/>
                    </a:lnTo>
                    <a:lnTo>
                      <a:pt x="210788" y="7810"/>
                    </a:lnTo>
                    <a:lnTo>
                      <a:pt x="5334" y="13220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458043B9-1446-41FC-BB1B-DDAEB76CD22F}"/>
                  </a:ext>
                </a:extLst>
              </p:cNvPr>
              <p:cNvSpPr/>
              <p:nvPr/>
            </p:nvSpPr>
            <p:spPr>
              <a:xfrm>
                <a:off x="7472937" y="3556988"/>
                <a:ext cx="1352442" cy="1037258"/>
              </a:xfrm>
              <a:custGeom>
                <a:avLst/>
                <a:gdLst>
                  <a:gd name="connsiteX0" fmla="*/ 427006 w 578739"/>
                  <a:gd name="connsiteY0" fmla="*/ 443865 h 443865"/>
                  <a:gd name="connsiteX1" fmla="*/ 0 w 578739"/>
                  <a:gd name="connsiteY1" fmla="*/ 0 h 443865"/>
                  <a:gd name="connsiteX2" fmla="*/ 5048 w 578739"/>
                  <a:gd name="connsiteY2" fmla="*/ 95 h 443865"/>
                  <a:gd name="connsiteX3" fmla="*/ 578739 w 578739"/>
                  <a:gd name="connsiteY3" fmla="*/ 12668 h 443865"/>
                  <a:gd name="connsiteX4" fmla="*/ 577787 w 578739"/>
                  <a:gd name="connsiteY4" fmla="*/ 15335 h 443865"/>
                  <a:gd name="connsiteX5" fmla="*/ 427006 w 578739"/>
                  <a:gd name="connsiteY5" fmla="*/ 443865 h 443865"/>
                  <a:gd name="connsiteX6" fmla="*/ 9906 w 578739"/>
                  <a:gd name="connsiteY6" fmla="*/ 4381 h 443865"/>
                  <a:gd name="connsiteX7" fmla="*/ 425291 w 578739"/>
                  <a:gd name="connsiteY7" fmla="*/ 436150 h 443865"/>
                  <a:gd name="connsiteX8" fmla="*/ 572834 w 578739"/>
                  <a:gd name="connsiteY8" fmla="*/ 16669 h 443865"/>
                  <a:gd name="connsiteX9" fmla="*/ 9906 w 578739"/>
                  <a:gd name="connsiteY9" fmla="*/ 4381 h 44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8739" h="443865">
                    <a:moveTo>
                      <a:pt x="427006" y="443865"/>
                    </a:moveTo>
                    <a:lnTo>
                      <a:pt x="0" y="0"/>
                    </a:lnTo>
                    <a:lnTo>
                      <a:pt x="5048" y="95"/>
                    </a:lnTo>
                    <a:lnTo>
                      <a:pt x="578739" y="12668"/>
                    </a:lnTo>
                    <a:lnTo>
                      <a:pt x="577787" y="15335"/>
                    </a:lnTo>
                    <a:lnTo>
                      <a:pt x="427006" y="443865"/>
                    </a:lnTo>
                    <a:close/>
                    <a:moveTo>
                      <a:pt x="9906" y="4381"/>
                    </a:moveTo>
                    <a:lnTo>
                      <a:pt x="425291" y="436150"/>
                    </a:lnTo>
                    <a:lnTo>
                      <a:pt x="572834" y="16669"/>
                    </a:lnTo>
                    <a:lnTo>
                      <a:pt x="9906" y="43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260763E7-D68B-4367-AA95-9AEABEEF5780}"/>
                  </a:ext>
                </a:extLst>
              </p:cNvPr>
              <p:cNvSpPr/>
              <p:nvPr/>
            </p:nvSpPr>
            <p:spPr>
              <a:xfrm>
                <a:off x="8808238" y="2997180"/>
                <a:ext cx="1195072" cy="1182161"/>
              </a:xfrm>
              <a:custGeom>
                <a:avLst/>
                <a:gdLst>
                  <a:gd name="connsiteX0" fmla="*/ 511397 w 511397"/>
                  <a:gd name="connsiteY0" fmla="*/ 505873 h 505872"/>
                  <a:gd name="connsiteX1" fmla="*/ 507778 w 511397"/>
                  <a:gd name="connsiteY1" fmla="*/ 504063 h 505872"/>
                  <a:gd name="connsiteX2" fmla="*/ 0 w 511397"/>
                  <a:gd name="connsiteY2" fmla="*/ 254317 h 505872"/>
                  <a:gd name="connsiteX3" fmla="*/ 3334 w 511397"/>
                  <a:gd name="connsiteY3" fmla="*/ 252317 h 505872"/>
                  <a:gd name="connsiteX4" fmla="*/ 427196 w 511397"/>
                  <a:gd name="connsiteY4" fmla="*/ 0 h 505872"/>
                  <a:gd name="connsiteX5" fmla="*/ 427673 w 511397"/>
                  <a:gd name="connsiteY5" fmla="*/ 3048 h 505872"/>
                  <a:gd name="connsiteX6" fmla="*/ 511397 w 511397"/>
                  <a:gd name="connsiteY6" fmla="*/ 505873 h 505872"/>
                  <a:gd name="connsiteX7" fmla="*/ 8668 w 511397"/>
                  <a:gd name="connsiteY7" fmla="*/ 254032 h 505872"/>
                  <a:gd name="connsiteX8" fmla="*/ 505968 w 511397"/>
                  <a:gd name="connsiteY8" fmla="*/ 498538 h 505872"/>
                  <a:gd name="connsiteX9" fmla="*/ 423958 w 511397"/>
                  <a:gd name="connsiteY9" fmla="*/ 6763 h 505872"/>
                  <a:gd name="connsiteX10" fmla="*/ 8668 w 511397"/>
                  <a:gd name="connsiteY10" fmla="*/ 254032 h 505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1397" h="505872">
                    <a:moveTo>
                      <a:pt x="511397" y="505873"/>
                    </a:moveTo>
                    <a:lnTo>
                      <a:pt x="507778" y="504063"/>
                    </a:lnTo>
                    <a:lnTo>
                      <a:pt x="0" y="254317"/>
                    </a:lnTo>
                    <a:lnTo>
                      <a:pt x="3334" y="252317"/>
                    </a:lnTo>
                    <a:lnTo>
                      <a:pt x="427196" y="0"/>
                    </a:lnTo>
                    <a:lnTo>
                      <a:pt x="427673" y="3048"/>
                    </a:lnTo>
                    <a:lnTo>
                      <a:pt x="511397" y="505873"/>
                    </a:lnTo>
                    <a:close/>
                    <a:moveTo>
                      <a:pt x="8668" y="254032"/>
                    </a:moveTo>
                    <a:lnTo>
                      <a:pt x="505968" y="498538"/>
                    </a:lnTo>
                    <a:lnTo>
                      <a:pt x="423958" y="6763"/>
                    </a:lnTo>
                    <a:lnTo>
                      <a:pt x="8668" y="2540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23112922-2259-436B-BA50-9B8292D860FE}"/>
                  </a:ext>
                </a:extLst>
              </p:cNvPr>
              <p:cNvSpPr/>
              <p:nvPr/>
            </p:nvSpPr>
            <p:spPr>
              <a:xfrm>
                <a:off x="8461001" y="3584367"/>
                <a:ext cx="1549654" cy="1007877"/>
              </a:xfrm>
              <a:custGeom>
                <a:avLst/>
                <a:gdLst>
                  <a:gd name="connsiteX0" fmla="*/ 0 w 663130"/>
                  <a:gd name="connsiteY0" fmla="*/ 431292 h 431292"/>
                  <a:gd name="connsiteX1" fmla="*/ 151733 w 663130"/>
                  <a:gd name="connsiteY1" fmla="*/ 0 h 431292"/>
                  <a:gd name="connsiteX2" fmla="*/ 153829 w 663130"/>
                  <a:gd name="connsiteY2" fmla="*/ 1048 h 431292"/>
                  <a:gd name="connsiteX3" fmla="*/ 663131 w 663130"/>
                  <a:gd name="connsiteY3" fmla="*/ 251460 h 431292"/>
                  <a:gd name="connsiteX4" fmla="*/ 0 w 663130"/>
                  <a:gd name="connsiteY4" fmla="*/ 431292 h 431292"/>
                  <a:gd name="connsiteX5" fmla="*/ 154115 w 663130"/>
                  <a:gd name="connsiteY5" fmla="*/ 5810 h 431292"/>
                  <a:gd name="connsiteX6" fmla="*/ 6572 w 663130"/>
                  <a:gd name="connsiteY6" fmla="*/ 425196 h 431292"/>
                  <a:gd name="connsiteX7" fmla="*/ 651415 w 663130"/>
                  <a:gd name="connsiteY7" fmla="*/ 250317 h 431292"/>
                  <a:gd name="connsiteX8" fmla="*/ 154115 w 663130"/>
                  <a:gd name="connsiteY8" fmla="*/ 5810 h 431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3130" h="431292">
                    <a:moveTo>
                      <a:pt x="0" y="431292"/>
                    </a:moveTo>
                    <a:lnTo>
                      <a:pt x="151733" y="0"/>
                    </a:lnTo>
                    <a:lnTo>
                      <a:pt x="153829" y="1048"/>
                    </a:lnTo>
                    <a:lnTo>
                      <a:pt x="663131" y="251460"/>
                    </a:lnTo>
                    <a:lnTo>
                      <a:pt x="0" y="431292"/>
                    </a:lnTo>
                    <a:close/>
                    <a:moveTo>
                      <a:pt x="154115" y="5810"/>
                    </a:moveTo>
                    <a:lnTo>
                      <a:pt x="6572" y="425196"/>
                    </a:lnTo>
                    <a:lnTo>
                      <a:pt x="651415" y="250317"/>
                    </a:lnTo>
                    <a:lnTo>
                      <a:pt x="154115" y="58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74D2B0A6-B72C-43E2-B534-73AC09165BAB}"/>
                  </a:ext>
                </a:extLst>
              </p:cNvPr>
              <p:cNvSpPr/>
              <p:nvPr/>
            </p:nvSpPr>
            <p:spPr>
              <a:xfrm>
                <a:off x="7382121" y="4578889"/>
                <a:ext cx="1097134" cy="660862"/>
              </a:xfrm>
              <a:custGeom>
                <a:avLst/>
                <a:gdLst>
                  <a:gd name="connsiteX0" fmla="*/ 271463 w 469487"/>
                  <a:gd name="connsiteY0" fmla="*/ 282797 h 282797"/>
                  <a:gd name="connsiteX1" fmla="*/ 269748 w 469487"/>
                  <a:gd name="connsiteY1" fmla="*/ 281368 h 282797"/>
                  <a:gd name="connsiteX2" fmla="*/ 0 w 469487"/>
                  <a:gd name="connsiteY2" fmla="*/ 62198 h 282797"/>
                  <a:gd name="connsiteX3" fmla="*/ 469487 w 469487"/>
                  <a:gd name="connsiteY3" fmla="*/ 0 h 282797"/>
                  <a:gd name="connsiteX4" fmla="*/ 466725 w 469487"/>
                  <a:gd name="connsiteY4" fmla="*/ 3905 h 282797"/>
                  <a:gd name="connsiteX5" fmla="*/ 271463 w 469487"/>
                  <a:gd name="connsiteY5" fmla="*/ 282797 h 282797"/>
                  <a:gd name="connsiteX6" fmla="*/ 10001 w 469487"/>
                  <a:gd name="connsiteY6" fmla="*/ 65056 h 282797"/>
                  <a:gd name="connsiteX7" fmla="*/ 270510 w 469487"/>
                  <a:gd name="connsiteY7" fmla="*/ 276701 h 282797"/>
                  <a:gd name="connsiteX8" fmla="*/ 460534 w 469487"/>
                  <a:gd name="connsiteY8" fmla="*/ 5334 h 282797"/>
                  <a:gd name="connsiteX9" fmla="*/ 10001 w 469487"/>
                  <a:gd name="connsiteY9" fmla="*/ 65056 h 28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9487" h="282797">
                    <a:moveTo>
                      <a:pt x="271463" y="282797"/>
                    </a:moveTo>
                    <a:lnTo>
                      <a:pt x="269748" y="281368"/>
                    </a:lnTo>
                    <a:lnTo>
                      <a:pt x="0" y="62198"/>
                    </a:lnTo>
                    <a:lnTo>
                      <a:pt x="469487" y="0"/>
                    </a:lnTo>
                    <a:lnTo>
                      <a:pt x="466725" y="3905"/>
                    </a:lnTo>
                    <a:lnTo>
                      <a:pt x="271463" y="282797"/>
                    </a:lnTo>
                    <a:close/>
                    <a:moveTo>
                      <a:pt x="10001" y="65056"/>
                    </a:moveTo>
                    <a:lnTo>
                      <a:pt x="270510" y="276701"/>
                    </a:lnTo>
                    <a:lnTo>
                      <a:pt x="460534" y="5334"/>
                    </a:lnTo>
                    <a:lnTo>
                      <a:pt x="10001" y="650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BB168EFD-A141-45C8-88E2-A4274B4DAAA5}"/>
                  </a:ext>
                </a:extLst>
              </p:cNvPr>
              <p:cNvSpPr/>
              <p:nvPr/>
            </p:nvSpPr>
            <p:spPr>
              <a:xfrm>
                <a:off x="8007369" y="4573544"/>
                <a:ext cx="662196" cy="807992"/>
              </a:xfrm>
              <a:custGeom>
                <a:avLst/>
                <a:gdLst>
                  <a:gd name="connsiteX0" fmla="*/ 283369 w 283368"/>
                  <a:gd name="connsiteY0" fmla="*/ 345758 h 345757"/>
                  <a:gd name="connsiteX1" fmla="*/ 0 w 283368"/>
                  <a:gd name="connsiteY1" fmla="*/ 283369 h 345757"/>
                  <a:gd name="connsiteX2" fmla="*/ 198406 w 283368"/>
                  <a:gd name="connsiteY2" fmla="*/ 0 h 345757"/>
                  <a:gd name="connsiteX3" fmla="*/ 283369 w 283368"/>
                  <a:gd name="connsiteY3" fmla="*/ 345758 h 345757"/>
                  <a:gd name="connsiteX4" fmla="*/ 6953 w 283368"/>
                  <a:gd name="connsiteY4" fmla="*/ 280702 h 345757"/>
                  <a:gd name="connsiteX5" fmla="*/ 277749 w 283368"/>
                  <a:gd name="connsiteY5" fmla="*/ 340233 h 345757"/>
                  <a:gd name="connsiteX6" fmla="*/ 196501 w 283368"/>
                  <a:gd name="connsiteY6" fmla="*/ 9906 h 345757"/>
                  <a:gd name="connsiteX7" fmla="*/ 6953 w 283368"/>
                  <a:gd name="connsiteY7" fmla="*/ 280702 h 345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368" h="345757">
                    <a:moveTo>
                      <a:pt x="283369" y="345758"/>
                    </a:moveTo>
                    <a:lnTo>
                      <a:pt x="0" y="283369"/>
                    </a:lnTo>
                    <a:lnTo>
                      <a:pt x="198406" y="0"/>
                    </a:lnTo>
                    <a:lnTo>
                      <a:pt x="283369" y="345758"/>
                    </a:lnTo>
                    <a:close/>
                    <a:moveTo>
                      <a:pt x="6953" y="280702"/>
                    </a:moveTo>
                    <a:lnTo>
                      <a:pt x="277749" y="340233"/>
                    </a:lnTo>
                    <a:lnTo>
                      <a:pt x="196501" y="9906"/>
                    </a:lnTo>
                    <a:lnTo>
                      <a:pt x="6953" y="28070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71C1F993-01EC-4018-86D9-C5FC57FF509B}"/>
                  </a:ext>
                </a:extLst>
              </p:cNvPr>
              <p:cNvSpPr/>
              <p:nvPr/>
            </p:nvSpPr>
            <p:spPr>
              <a:xfrm>
                <a:off x="8644638" y="4144620"/>
                <a:ext cx="1374255" cy="1240702"/>
              </a:xfrm>
              <a:custGeom>
                <a:avLst/>
                <a:gdLst>
                  <a:gd name="connsiteX0" fmla="*/ 0 w 588073"/>
                  <a:gd name="connsiteY0" fmla="*/ 530923 h 530923"/>
                  <a:gd name="connsiteX1" fmla="*/ 6477 w 588073"/>
                  <a:gd name="connsiteY1" fmla="*/ 525113 h 530923"/>
                  <a:gd name="connsiteX2" fmla="*/ 588074 w 588073"/>
                  <a:gd name="connsiteY2" fmla="*/ 0 h 530923"/>
                  <a:gd name="connsiteX3" fmla="*/ 314039 w 588073"/>
                  <a:gd name="connsiteY3" fmla="*/ 445294 h 530923"/>
                  <a:gd name="connsiteX4" fmla="*/ 313277 w 588073"/>
                  <a:gd name="connsiteY4" fmla="*/ 445484 h 530923"/>
                  <a:gd name="connsiteX5" fmla="*/ 0 w 588073"/>
                  <a:gd name="connsiteY5" fmla="*/ 530923 h 530923"/>
                  <a:gd name="connsiteX6" fmla="*/ 569309 w 588073"/>
                  <a:gd name="connsiteY6" fmla="*/ 22479 h 530923"/>
                  <a:gd name="connsiteX7" fmla="*/ 15716 w 588073"/>
                  <a:gd name="connsiteY7" fmla="*/ 522351 h 530923"/>
                  <a:gd name="connsiteX8" fmla="*/ 311372 w 588073"/>
                  <a:gd name="connsiteY8" fmla="*/ 441769 h 530923"/>
                  <a:gd name="connsiteX9" fmla="*/ 569309 w 588073"/>
                  <a:gd name="connsiteY9" fmla="*/ 22479 h 53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8073" h="530923">
                    <a:moveTo>
                      <a:pt x="0" y="530923"/>
                    </a:moveTo>
                    <a:lnTo>
                      <a:pt x="6477" y="525113"/>
                    </a:lnTo>
                    <a:lnTo>
                      <a:pt x="588074" y="0"/>
                    </a:lnTo>
                    <a:lnTo>
                      <a:pt x="314039" y="445294"/>
                    </a:lnTo>
                    <a:lnTo>
                      <a:pt x="313277" y="445484"/>
                    </a:lnTo>
                    <a:lnTo>
                      <a:pt x="0" y="530923"/>
                    </a:lnTo>
                    <a:close/>
                    <a:moveTo>
                      <a:pt x="569309" y="22479"/>
                    </a:moveTo>
                    <a:lnTo>
                      <a:pt x="15716" y="522351"/>
                    </a:lnTo>
                    <a:lnTo>
                      <a:pt x="311372" y="441769"/>
                    </a:lnTo>
                    <a:lnTo>
                      <a:pt x="569309" y="2247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E530E3BE-C6EE-4781-A5D0-4DCB2ADA489E}"/>
                  </a:ext>
                </a:extLst>
              </p:cNvPr>
              <p:cNvSpPr/>
              <p:nvPr/>
            </p:nvSpPr>
            <p:spPr>
              <a:xfrm>
                <a:off x="9358031" y="4164429"/>
                <a:ext cx="1075319" cy="1035475"/>
              </a:xfrm>
              <a:custGeom>
                <a:avLst/>
                <a:gdLst>
                  <a:gd name="connsiteX0" fmla="*/ 0 w 460152"/>
                  <a:gd name="connsiteY0" fmla="*/ 443103 h 443102"/>
                  <a:gd name="connsiteX1" fmla="*/ 5620 w 460152"/>
                  <a:gd name="connsiteY1" fmla="*/ 433959 h 443102"/>
                  <a:gd name="connsiteX2" fmla="*/ 272701 w 460152"/>
                  <a:gd name="connsiteY2" fmla="*/ 0 h 443102"/>
                  <a:gd name="connsiteX3" fmla="*/ 274415 w 460152"/>
                  <a:gd name="connsiteY3" fmla="*/ 952 h 443102"/>
                  <a:gd name="connsiteX4" fmla="*/ 460153 w 460152"/>
                  <a:gd name="connsiteY4" fmla="*/ 102298 h 443102"/>
                  <a:gd name="connsiteX5" fmla="*/ 457581 w 460152"/>
                  <a:gd name="connsiteY5" fmla="*/ 104203 h 443102"/>
                  <a:gd name="connsiteX6" fmla="*/ 0 w 460152"/>
                  <a:gd name="connsiteY6" fmla="*/ 443103 h 443102"/>
                  <a:gd name="connsiteX7" fmla="*/ 274129 w 460152"/>
                  <a:gd name="connsiteY7" fmla="*/ 5524 h 443102"/>
                  <a:gd name="connsiteX8" fmla="*/ 14764 w 460152"/>
                  <a:gd name="connsiteY8" fmla="*/ 427006 h 443102"/>
                  <a:gd name="connsiteX9" fmla="*/ 452437 w 460152"/>
                  <a:gd name="connsiteY9" fmla="*/ 102775 h 443102"/>
                  <a:gd name="connsiteX10" fmla="*/ 274129 w 460152"/>
                  <a:gd name="connsiteY10" fmla="*/ 5524 h 443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0152" h="443102">
                    <a:moveTo>
                      <a:pt x="0" y="443103"/>
                    </a:moveTo>
                    <a:lnTo>
                      <a:pt x="5620" y="433959"/>
                    </a:lnTo>
                    <a:lnTo>
                      <a:pt x="272701" y="0"/>
                    </a:lnTo>
                    <a:lnTo>
                      <a:pt x="274415" y="952"/>
                    </a:lnTo>
                    <a:lnTo>
                      <a:pt x="460153" y="102298"/>
                    </a:lnTo>
                    <a:lnTo>
                      <a:pt x="457581" y="104203"/>
                    </a:lnTo>
                    <a:lnTo>
                      <a:pt x="0" y="443103"/>
                    </a:lnTo>
                    <a:close/>
                    <a:moveTo>
                      <a:pt x="274129" y="5524"/>
                    </a:moveTo>
                    <a:lnTo>
                      <a:pt x="14764" y="427006"/>
                    </a:lnTo>
                    <a:lnTo>
                      <a:pt x="452437" y="102775"/>
                    </a:lnTo>
                    <a:lnTo>
                      <a:pt x="274129" y="55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2469C4CA-AEE3-4BA6-A1DE-308312326D49}"/>
                  </a:ext>
                </a:extLst>
              </p:cNvPr>
              <p:cNvSpPr/>
              <p:nvPr/>
            </p:nvSpPr>
            <p:spPr>
              <a:xfrm>
                <a:off x="9985506" y="3849914"/>
                <a:ext cx="800647" cy="560474"/>
              </a:xfrm>
              <a:custGeom>
                <a:avLst/>
                <a:gdLst>
                  <a:gd name="connsiteX0" fmla="*/ 188500 w 342614"/>
                  <a:gd name="connsiteY0" fmla="*/ 239839 h 239839"/>
                  <a:gd name="connsiteX1" fmla="*/ 0 w 342614"/>
                  <a:gd name="connsiteY1" fmla="*/ 137065 h 239839"/>
                  <a:gd name="connsiteX2" fmla="*/ 4096 w 342614"/>
                  <a:gd name="connsiteY2" fmla="*/ 135446 h 239839"/>
                  <a:gd name="connsiteX3" fmla="*/ 342614 w 342614"/>
                  <a:gd name="connsiteY3" fmla="*/ 0 h 239839"/>
                  <a:gd name="connsiteX4" fmla="*/ 188500 w 342614"/>
                  <a:gd name="connsiteY4" fmla="*/ 239839 h 239839"/>
                  <a:gd name="connsiteX5" fmla="*/ 9811 w 342614"/>
                  <a:gd name="connsiteY5" fmla="*/ 137541 h 239839"/>
                  <a:gd name="connsiteX6" fmla="*/ 187166 w 342614"/>
                  <a:gd name="connsiteY6" fmla="*/ 234220 h 239839"/>
                  <a:gd name="connsiteX7" fmla="*/ 332232 w 342614"/>
                  <a:gd name="connsiteY7" fmla="*/ 8573 h 239839"/>
                  <a:gd name="connsiteX8" fmla="*/ 9811 w 342614"/>
                  <a:gd name="connsiteY8" fmla="*/ 137541 h 239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614" h="239839">
                    <a:moveTo>
                      <a:pt x="188500" y="239839"/>
                    </a:moveTo>
                    <a:lnTo>
                      <a:pt x="0" y="137065"/>
                    </a:lnTo>
                    <a:lnTo>
                      <a:pt x="4096" y="135446"/>
                    </a:lnTo>
                    <a:lnTo>
                      <a:pt x="342614" y="0"/>
                    </a:lnTo>
                    <a:lnTo>
                      <a:pt x="188500" y="239839"/>
                    </a:lnTo>
                    <a:close/>
                    <a:moveTo>
                      <a:pt x="9811" y="137541"/>
                    </a:moveTo>
                    <a:lnTo>
                      <a:pt x="187166" y="234220"/>
                    </a:lnTo>
                    <a:lnTo>
                      <a:pt x="332232" y="8573"/>
                    </a:lnTo>
                    <a:lnTo>
                      <a:pt x="9811" y="1375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11AEFD71-4A5F-45DC-B4D6-6FAB855FB2AD}"/>
                  </a:ext>
                </a:extLst>
              </p:cNvPr>
              <p:cNvSpPr/>
              <p:nvPr/>
            </p:nvSpPr>
            <p:spPr>
              <a:xfrm>
                <a:off x="9797195" y="2791065"/>
                <a:ext cx="921288" cy="1394955"/>
              </a:xfrm>
              <a:custGeom>
                <a:avLst/>
                <a:gdLst>
                  <a:gd name="connsiteX0" fmla="*/ 84487 w 394239"/>
                  <a:gd name="connsiteY0" fmla="*/ 596932 h 596931"/>
                  <a:gd name="connsiteX1" fmla="*/ 0 w 394239"/>
                  <a:gd name="connsiteY1" fmla="*/ 90106 h 596931"/>
                  <a:gd name="connsiteX2" fmla="*/ 1905 w 394239"/>
                  <a:gd name="connsiteY2" fmla="*/ 89630 h 596931"/>
                  <a:gd name="connsiteX3" fmla="*/ 394240 w 394239"/>
                  <a:gd name="connsiteY3" fmla="*/ 0 h 596931"/>
                  <a:gd name="connsiteX4" fmla="*/ 392144 w 394239"/>
                  <a:gd name="connsiteY4" fmla="*/ 4000 h 596931"/>
                  <a:gd name="connsiteX5" fmla="*/ 84487 w 394239"/>
                  <a:gd name="connsiteY5" fmla="*/ 596932 h 596931"/>
                  <a:gd name="connsiteX6" fmla="*/ 4763 w 394239"/>
                  <a:gd name="connsiteY6" fmla="*/ 93154 h 596931"/>
                  <a:gd name="connsiteX7" fmla="*/ 86582 w 394239"/>
                  <a:gd name="connsiteY7" fmla="*/ 583882 h 596931"/>
                  <a:gd name="connsiteX8" fmla="*/ 386429 w 394239"/>
                  <a:gd name="connsiteY8" fmla="*/ 5905 h 596931"/>
                  <a:gd name="connsiteX9" fmla="*/ 4763 w 394239"/>
                  <a:gd name="connsiteY9" fmla="*/ 93154 h 596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4239" h="596931">
                    <a:moveTo>
                      <a:pt x="84487" y="596932"/>
                    </a:moveTo>
                    <a:lnTo>
                      <a:pt x="0" y="90106"/>
                    </a:lnTo>
                    <a:lnTo>
                      <a:pt x="1905" y="89630"/>
                    </a:lnTo>
                    <a:lnTo>
                      <a:pt x="394240" y="0"/>
                    </a:lnTo>
                    <a:lnTo>
                      <a:pt x="392144" y="4000"/>
                    </a:lnTo>
                    <a:lnTo>
                      <a:pt x="84487" y="596932"/>
                    </a:lnTo>
                    <a:close/>
                    <a:moveTo>
                      <a:pt x="4763" y="93154"/>
                    </a:moveTo>
                    <a:lnTo>
                      <a:pt x="86582" y="583882"/>
                    </a:lnTo>
                    <a:lnTo>
                      <a:pt x="386429" y="5905"/>
                    </a:lnTo>
                    <a:lnTo>
                      <a:pt x="4763" y="931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2BF2AD41-6D2C-495A-89C2-FEA7C02EFEEA}"/>
                  </a:ext>
                </a:extLst>
              </p:cNvPr>
              <p:cNvSpPr/>
              <p:nvPr/>
            </p:nvSpPr>
            <p:spPr>
              <a:xfrm>
                <a:off x="9792968" y="2154018"/>
                <a:ext cx="924406" cy="858296"/>
              </a:xfrm>
              <a:custGeom>
                <a:avLst/>
                <a:gdLst>
                  <a:gd name="connsiteX0" fmla="*/ 0 w 395573"/>
                  <a:gd name="connsiteY0" fmla="*/ 367284 h 367283"/>
                  <a:gd name="connsiteX1" fmla="*/ 2381 w 395573"/>
                  <a:gd name="connsiteY1" fmla="*/ 363188 h 367283"/>
                  <a:gd name="connsiteX2" fmla="*/ 209074 w 395573"/>
                  <a:gd name="connsiteY2" fmla="*/ 0 h 367283"/>
                  <a:gd name="connsiteX3" fmla="*/ 395573 w 395573"/>
                  <a:gd name="connsiteY3" fmla="*/ 276892 h 367283"/>
                  <a:gd name="connsiteX4" fmla="*/ 0 w 395573"/>
                  <a:gd name="connsiteY4" fmla="*/ 367284 h 367283"/>
                  <a:gd name="connsiteX5" fmla="*/ 209359 w 395573"/>
                  <a:gd name="connsiteY5" fmla="*/ 7906 h 367283"/>
                  <a:gd name="connsiteX6" fmla="*/ 8287 w 395573"/>
                  <a:gd name="connsiteY6" fmla="*/ 361093 h 367283"/>
                  <a:gd name="connsiteX7" fmla="*/ 388715 w 395573"/>
                  <a:gd name="connsiteY7" fmla="*/ 274130 h 367283"/>
                  <a:gd name="connsiteX8" fmla="*/ 209359 w 395573"/>
                  <a:gd name="connsiteY8" fmla="*/ 7906 h 36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5573" h="367283">
                    <a:moveTo>
                      <a:pt x="0" y="367284"/>
                    </a:moveTo>
                    <a:lnTo>
                      <a:pt x="2381" y="363188"/>
                    </a:lnTo>
                    <a:lnTo>
                      <a:pt x="209074" y="0"/>
                    </a:lnTo>
                    <a:lnTo>
                      <a:pt x="395573" y="276892"/>
                    </a:lnTo>
                    <a:lnTo>
                      <a:pt x="0" y="367284"/>
                    </a:lnTo>
                    <a:close/>
                    <a:moveTo>
                      <a:pt x="209359" y="7906"/>
                    </a:moveTo>
                    <a:lnTo>
                      <a:pt x="8287" y="361093"/>
                    </a:lnTo>
                    <a:lnTo>
                      <a:pt x="388715" y="274130"/>
                    </a:lnTo>
                    <a:lnTo>
                      <a:pt x="209359" y="7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87900B77-59C2-4969-86FF-D58A750D715B}"/>
                  </a:ext>
                </a:extLst>
              </p:cNvPr>
              <p:cNvSpPr/>
              <p:nvPr/>
            </p:nvSpPr>
            <p:spPr>
              <a:xfrm>
                <a:off x="9986618" y="2779935"/>
                <a:ext cx="792634" cy="1400075"/>
              </a:xfrm>
              <a:custGeom>
                <a:avLst/>
                <a:gdLst>
                  <a:gd name="connsiteX0" fmla="*/ 0 w 339185"/>
                  <a:gd name="connsiteY0" fmla="*/ 599123 h 599122"/>
                  <a:gd name="connsiteX1" fmla="*/ 310896 w 339185"/>
                  <a:gd name="connsiteY1" fmla="*/ 0 h 599122"/>
                  <a:gd name="connsiteX2" fmla="*/ 339185 w 339185"/>
                  <a:gd name="connsiteY2" fmla="*/ 463486 h 599122"/>
                  <a:gd name="connsiteX3" fmla="*/ 337757 w 339185"/>
                  <a:gd name="connsiteY3" fmla="*/ 464058 h 599122"/>
                  <a:gd name="connsiteX4" fmla="*/ 0 w 339185"/>
                  <a:gd name="connsiteY4" fmla="*/ 599123 h 599122"/>
                  <a:gd name="connsiteX5" fmla="*/ 307658 w 339185"/>
                  <a:gd name="connsiteY5" fmla="*/ 15335 h 599122"/>
                  <a:gd name="connsiteX6" fmla="*/ 8858 w 339185"/>
                  <a:gd name="connsiteY6" fmla="*/ 591122 h 599122"/>
                  <a:gd name="connsiteX7" fmla="*/ 334804 w 339185"/>
                  <a:gd name="connsiteY7" fmla="*/ 460724 h 599122"/>
                  <a:gd name="connsiteX8" fmla="*/ 307658 w 339185"/>
                  <a:gd name="connsiteY8" fmla="*/ 15335 h 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185" h="599122">
                    <a:moveTo>
                      <a:pt x="0" y="599123"/>
                    </a:moveTo>
                    <a:lnTo>
                      <a:pt x="310896" y="0"/>
                    </a:lnTo>
                    <a:lnTo>
                      <a:pt x="339185" y="463486"/>
                    </a:lnTo>
                    <a:lnTo>
                      <a:pt x="337757" y="464058"/>
                    </a:lnTo>
                    <a:lnTo>
                      <a:pt x="0" y="599123"/>
                    </a:lnTo>
                    <a:close/>
                    <a:moveTo>
                      <a:pt x="307658" y="15335"/>
                    </a:moveTo>
                    <a:lnTo>
                      <a:pt x="8858" y="591122"/>
                    </a:lnTo>
                    <a:lnTo>
                      <a:pt x="334804" y="460724"/>
                    </a:lnTo>
                    <a:lnTo>
                      <a:pt x="307658" y="1533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A2744A72-EB4D-439F-8DF0-8D0C21052200}"/>
                  </a:ext>
                </a:extLst>
              </p:cNvPr>
              <p:cNvSpPr/>
              <p:nvPr/>
            </p:nvSpPr>
            <p:spPr>
              <a:xfrm>
                <a:off x="10757218" y="2521511"/>
                <a:ext cx="133553" cy="133553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3" y="57150"/>
                      <a:pt x="0" y="44357"/>
                      <a:pt x="0" y="28575"/>
                    </a:cubicBezTo>
                    <a:cubicBezTo>
                      <a:pt x="0" y="12793"/>
                      <a:pt x="12793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2995C508-1646-4409-B0AF-C6BA8F92173C}"/>
                  </a:ext>
                </a:extLst>
              </p:cNvPr>
              <p:cNvSpPr/>
              <p:nvPr/>
            </p:nvSpPr>
            <p:spPr>
              <a:xfrm>
                <a:off x="9727304" y="2928845"/>
                <a:ext cx="133553" cy="133553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6"/>
                      <a:pt x="44357" y="57150"/>
                      <a:pt x="28575" y="57150"/>
                    </a:cubicBezTo>
                    <a:cubicBezTo>
                      <a:pt x="12793" y="57150"/>
                      <a:pt x="0" y="44356"/>
                      <a:pt x="0" y="28575"/>
                    </a:cubicBezTo>
                    <a:cubicBezTo>
                      <a:pt x="0" y="12793"/>
                      <a:pt x="12793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6E07499A-A4DF-499E-A86E-9300DE3E8F23}"/>
                  </a:ext>
                </a:extLst>
              </p:cNvPr>
              <p:cNvSpPr/>
              <p:nvPr/>
            </p:nvSpPr>
            <p:spPr>
              <a:xfrm>
                <a:off x="10201415" y="2084349"/>
                <a:ext cx="133553" cy="133553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291"/>
                      <a:pt x="44387" y="57150"/>
                      <a:pt x="28575" y="57150"/>
                    </a:cubicBezTo>
                    <a:cubicBezTo>
                      <a:pt x="12859" y="57150"/>
                      <a:pt x="0" y="44387"/>
                      <a:pt x="0" y="28575"/>
                    </a:cubicBezTo>
                    <a:cubicBezTo>
                      <a:pt x="0" y="12764"/>
                      <a:pt x="12764" y="0"/>
                      <a:pt x="28575" y="0"/>
                    </a:cubicBezTo>
                    <a:cubicBezTo>
                      <a:pt x="44387" y="0"/>
                      <a:pt x="57150" y="12859"/>
                      <a:pt x="57150" y="285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CBA027FE-369D-48DE-A98E-3C333EA7288C}"/>
                  </a:ext>
                </a:extLst>
              </p:cNvPr>
              <p:cNvSpPr/>
              <p:nvPr/>
            </p:nvSpPr>
            <p:spPr>
              <a:xfrm>
                <a:off x="7986447" y="2106608"/>
                <a:ext cx="133553" cy="133553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3" y="57150"/>
                      <a:pt x="0" y="44357"/>
                      <a:pt x="0" y="28575"/>
                    </a:cubicBezTo>
                    <a:cubicBezTo>
                      <a:pt x="0" y="12793"/>
                      <a:pt x="12793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D0AB8DB7-599A-4AFA-AF5B-46CBE59AC1EF}"/>
                  </a:ext>
                </a:extLst>
              </p:cNvPr>
              <p:cNvSpPr/>
              <p:nvPr/>
            </p:nvSpPr>
            <p:spPr>
              <a:xfrm>
                <a:off x="7386348" y="2462079"/>
                <a:ext cx="133553" cy="133553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291"/>
                      <a:pt x="44387" y="57150"/>
                      <a:pt x="28575" y="57150"/>
                    </a:cubicBezTo>
                    <a:cubicBezTo>
                      <a:pt x="12859" y="57150"/>
                      <a:pt x="0" y="44387"/>
                      <a:pt x="0" y="28575"/>
                    </a:cubicBezTo>
                    <a:cubicBezTo>
                      <a:pt x="0" y="12859"/>
                      <a:pt x="12764" y="0"/>
                      <a:pt x="28575" y="0"/>
                    </a:cubicBezTo>
                    <a:cubicBezTo>
                      <a:pt x="44387" y="95"/>
                      <a:pt x="57150" y="12859"/>
                      <a:pt x="57150" y="285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6343E71E-618B-4554-A6D1-189F797869A1}"/>
                  </a:ext>
                </a:extLst>
              </p:cNvPr>
              <p:cNvSpPr/>
              <p:nvPr/>
            </p:nvSpPr>
            <p:spPr>
              <a:xfrm>
                <a:off x="8630836" y="1676790"/>
                <a:ext cx="133553" cy="133553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291"/>
                      <a:pt x="44386" y="57150"/>
                      <a:pt x="28575" y="57150"/>
                    </a:cubicBezTo>
                    <a:cubicBezTo>
                      <a:pt x="12859" y="57150"/>
                      <a:pt x="0" y="44387"/>
                      <a:pt x="0" y="28575"/>
                    </a:cubicBezTo>
                    <a:cubicBezTo>
                      <a:pt x="0" y="12859"/>
                      <a:pt x="12763" y="0"/>
                      <a:pt x="28575" y="0"/>
                    </a:cubicBezTo>
                    <a:cubicBezTo>
                      <a:pt x="44386" y="95"/>
                      <a:pt x="57150" y="12859"/>
                      <a:pt x="57150" y="285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610D0281-9FCD-46C7-95A6-9E46022206EA}"/>
                  </a:ext>
                </a:extLst>
              </p:cNvPr>
              <p:cNvSpPr/>
              <p:nvPr/>
            </p:nvSpPr>
            <p:spPr>
              <a:xfrm>
                <a:off x="9423695" y="1810121"/>
                <a:ext cx="133553" cy="133553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4" y="57150"/>
                      <a:pt x="0" y="44357"/>
                      <a:pt x="0" y="28575"/>
                    </a:cubicBezTo>
                    <a:cubicBezTo>
                      <a:pt x="0" y="12793"/>
                      <a:pt x="12794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C66A42DB-193C-4F04-8D7A-369109E938E7}"/>
                  </a:ext>
                </a:extLst>
              </p:cNvPr>
              <p:cNvSpPr/>
              <p:nvPr/>
            </p:nvSpPr>
            <p:spPr>
              <a:xfrm>
                <a:off x="9593083" y="1483362"/>
                <a:ext cx="105727" cy="105727"/>
              </a:xfrm>
              <a:custGeom>
                <a:avLst/>
                <a:gdLst>
                  <a:gd name="connsiteX0" fmla="*/ 45244 w 45243"/>
                  <a:gd name="connsiteY0" fmla="*/ 22670 h 45243"/>
                  <a:gd name="connsiteX1" fmla="*/ 22574 w 45243"/>
                  <a:gd name="connsiteY1" fmla="*/ 45244 h 45243"/>
                  <a:gd name="connsiteX2" fmla="*/ 0 w 45243"/>
                  <a:gd name="connsiteY2" fmla="*/ 22670 h 45243"/>
                  <a:gd name="connsiteX3" fmla="*/ 22574 w 45243"/>
                  <a:gd name="connsiteY3" fmla="*/ 0 h 45243"/>
                  <a:gd name="connsiteX4" fmla="*/ 45244 w 45243"/>
                  <a:gd name="connsiteY4" fmla="*/ 22670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" h="45243">
                    <a:moveTo>
                      <a:pt x="45244" y="22670"/>
                    </a:moveTo>
                    <a:cubicBezTo>
                      <a:pt x="45244" y="35147"/>
                      <a:pt x="35147" y="45244"/>
                      <a:pt x="22574" y="45244"/>
                    </a:cubicBezTo>
                    <a:cubicBezTo>
                      <a:pt x="10096" y="45244"/>
                      <a:pt x="0" y="35147"/>
                      <a:pt x="0" y="22670"/>
                    </a:cubicBezTo>
                    <a:cubicBezTo>
                      <a:pt x="0" y="10192"/>
                      <a:pt x="10096" y="0"/>
                      <a:pt x="22574" y="0"/>
                    </a:cubicBezTo>
                    <a:cubicBezTo>
                      <a:pt x="35147" y="0"/>
                      <a:pt x="45244" y="10097"/>
                      <a:pt x="45244" y="226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E1E941A4-B2C5-43E8-AB1C-27AE34B27A43}"/>
                  </a:ext>
                </a:extLst>
              </p:cNvPr>
              <p:cNvSpPr/>
              <p:nvPr/>
            </p:nvSpPr>
            <p:spPr>
              <a:xfrm>
                <a:off x="9482011" y="1268566"/>
                <a:ext cx="105727" cy="105727"/>
              </a:xfrm>
              <a:custGeom>
                <a:avLst/>
                <a:gdLst>
                  <a:gd name="connsiteX0" fmla="*/ 45244 w 45243"/>
                  <a:gd name="connsiteY0" fmla="*/ 22574 h 45243"/>
                  <a:gd name="connsiteX1" fmla="*/ 22574 w 45243"/>
                  <a:gd name="connsiteY1" fmla="*/ 45244 h 45243"/>
                  <a:gd name="connsiteX2" fmla="*/ 0 w 45243"/>
                  <a:gd name="connsiteY2" fmla="*/ 22574 h 45243"/>
                  <a:gd name="connsiteX3" fmla="*/ 22574 w 45243"/>
                  <a:gd name="connsiteY3" fmla="*/ 0 h 45243"/>
                  <a:gd name="connsiteX4" fmla="*/ 45244 w 45243"/>
                  <a:gd name="connsiteY4" fmla="*/ 22574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" h="45243">
                    <a:moveTo>
                      <a:pt x="45244" y="22574"/>
                    </a:moveTo>
                    <a:cubicBezTo>
                      <a:pt x="45244" y="35052"/>
                      <a:pt x="35147" y="45244"/>
                      <a:pt x="22574" y="45244"/>
                    </a:cubicBezTo>
                    <a:cubicBezTo>
                      <a:pt x="10096" y="45244"/>
                      <a:pt x="0" y="35147"/>
                      <a:pt x="0" y="22574"/>
                    </a:cubicBezTo>
                    <a:cubicBezTo>
                      <a:pt x="0" y="10096"/>
                      <a:pt x="10096" y="0"/>
                      <a:pt x="22574" y="0"/>
                    </a:cubicBezTo>
                    <a:cubicBezTo>
                      <a:pt x="35147" y="0"/>
                      <a:pt x="45244" y="10096"/>
                      <a:pt x="45244" y="22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50791C66-EE1E-4561-833B-E5326682BE7A}"/>
                  </a:ext>
                </a:extLst>
              </p:cNvPr>
              <p:cNvSpPr/>
              <p:nvPr/>
            </p:nvSpPr>
            <p:spPr>
              <a:xfrm>
                <a:off x="8762386" y="1439064"/>
                <a:ext cx="105727" cy="105730"/>
              </a:xfrm>
              <a:custGeom>
                <a:avLst/>
                <a:gdLst>
                  <a:gd name="connsiteX0" fmla="*/ 45244 w 45243"/>
                  <a:gd name="connsiteY0" fmla="*/ 22575 h 45244"/>
                  <a:gd name="connsiteX1" fmla="*/ 22574 w 45243"/>
                  <a:gd name="connsiteY1" fmla="*/ 45244 h 45244"/>
                  <a:gd name="connsiteX2" fmla="*/ 0 w 45243"/>
                  <a:gd name="connsiteY2" fmla="*/ 22575 h 45244"/>
                  <a:gd name="connsiteX3" fmla="*/ 22574 w 45243"/>
                  <a:gd name="connsiteY3" fmla="*/ 1 h 45244"/>
                  <a:gd name="connsiteX4" fmla="*/ 45244 w 45243"/>
                  <a:gd name="connsiteY4" fmla="*/ 22575 h 4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" h="45244">
                    <a:moveTo>
                      <a:pt x="45244" y="22575"/>
                    </a:moveTo>
                    <a:cubicBezTo>
                      <a:pt x="45244" y="35053"/>
                      <a:pt x="35147" y="45244"/>
                      <a:pt x="22574" y="45244"/>
                    </a:cubicBezTo>
                    <a:cubicBezTo>
                      <a:pt x="10096" y="45244"/>
                      <a:pt x="0" y="35148"/>
                      <a:pt x="0" y="22575"/>
                    </a:cubicBezTo>
                    <a:cubicBezTo>
                      <a:pt x="0" y="10097"/>
                      <a:pt x="10096" y="1"/>
                      <a:pt x="22574" y="1"/>
                    </a:cubicBezTo>
                    <a:cubicBezTo>
                      <a:pt x="35147" y="-95"/>
                      <a:pt x="45244" y="10097"/>
                      <a:pt x="45244" y="225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ADA4A824-304E-4813-B1E9-68D1EBC16B30}"/>
                  </a:ext>
                </a:extLst>
              </p:cNvPr>
              <p:cNvSpPr/>
              <p:nvPr/>
            </p:nvSpPr>
            <p:spPr>
              <a:xfrm>
                <a:off x="8200353" y="1246307"/>
                <a:ext cx="105727" cy="105727"/>
              </a:xfrm>
              <a:custGeom>
                <a:avLst/>
                <a:gdLst>
                  <a:gd name="connsiteX0" fmla="*/ 45244 w 45243"/>
                  <a:gd name="connsiteY0" fmla="*/ 22670 h 45243"/>
                  <a:gd name="connsiteX1" fmla="*/ 22669 w 45243"/>
                  <a:gd name="connsiteY1" fmla="*/ 45244 h 45243"/>
                  <a:gd name="connsiteX2" fmla="*/ 0 w 45243"/>
                  <a:gd name="connsiteY2" fmla="*/ 22670 h 45243"/>
                  <a:gd name="connsiteX3" fmla="*/ 22669 w 45243"/>
                  <a:gd name="connsiteY3" fmla="*/ 0 h 45243"/>
                  <a:gd name="connsiteX4" fmla="*/ 45244 w 45243"/>
                  <a:gd name="connsiteY4" fmla="*/ 22670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" h="45243">
                    <a:moveTo>
                      <a:pt x="45244" y="22670"/>
                    </a:moveTo>
                    <a:cubicBezTo>
                      <a:pt x="45244" y="35147"/>
                      <a:pt x="35147" y="45244"/>
                      <a:pt x="22669" y="45244"/>
                    </a:cubicBezTo>
                    <a:cubicBezTo>
                      <a:pt x="10192" y="45244"/>
                      <a:pt x="0" y="35147"/>
                      <a:pt x="0" y="22670"/>
                    </a:cubicBezTo>
                    <a:cubicBezTo>
                      <a:pt x="0" y="10192"/>
                      <a:pt x="10096" y="0"/>
                      <a:pt x="22669" y="0"/>
                    </a:cubicBezTo>
                    <a:cubicBezTo>
                      <a:pt x="35147" y="0"/>
                      <a:pt x="45244" y="10096"/>
                      <a:pt x="45244" y="226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A82E0AB5-FEAF-4246-A1C6-515C92E5D204}"/>
                  </a:ext>
                </a:extLst>
              </p:cNvPr>
              <p:cNvSpPr/>
              <p:nvPr/>
            </p:nvSpPr>
            <p:spPr>
              <a:xfrm>
                <a:off x="7170662" y="1875785"/>
                <a:ext cx="105727" cy="105727"/>
              </a:xfrm>
              <a:custGeom>
                <a:avLst/>
                <a:gdLst>
                  <a:gd name="connsiteX0" fmla="*/ 45244 w 45243"/>
                  <a:gd name="connsiteY0" fmla="*/ 22669 h 45243"/>
                  <a:gd name="connsiteX1" fmla="*/ 22670 w 45243"/>
                  <a:gd name="connsiteY1" fmla="*/ 45244 h 45243"/>
                  <a:gd name="connsiteX2" fmla="*/ 0 w 45243"/>
                  <a:gd name="connsiteY2" fmla="*/ 22669 h 45243"/>
                  <a:gd name="connsiteX3" fmla="*/ 22670 w 45243"/>
                  <a:gd name="connsiteY3" fmla="*/ 0 h 45243"/>
                  <a:gd name="connsiteX4" fmla="*/ 45244 w 45243"/>
                  <a:gd name="connsiteY4" fmla="*/ 22669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" h="45243">
                    <a:moveTo>
                      <a:pt x="45244" y="22669"/>
                    </a:moveTo>
                    <a:cubicBezTo>
                      <a:pt x="45244" y="35147"/>
                      <a:pt x="35147" y="45244"/>
                      <a:pt x="22670" y="45244"/>
                    </a:cubicBezTo>
                    <a:cubicBezTo>
                      <a:pt x="10192" y="45244"/>
                      <a:pt x="0" y="35147"/>
                      <a:pt x="0" y="22669"/>
                    </a:cubicBezTo>
                    <a:cubicBezTo>
                      <a:pt x="0" y="10192"/>
                      <a:pt x="10097" y="0"/>
                      <a:pt x="22670" y="0"/>
                    </a:cubicBezTo>
                    <a:cubicBezTo>
                      <a:pt x="35147" y="95"/>
                      <a:pt x="45244" y="10192"/>
                      <a:pt x="45244" y="22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A77C5AE9-6F13-431A-A7D3-A98D22FC3327}"/>
                  </a:ext>
                </a:extLst>
              </p:cNvPr>
              <p:cNvSpPr/>
              <p:nvPr/>
            </p:nvSpPr>
            <p:spPr>
              <a:xfrm>
                <a:off x="7185354" y="2224353"/>
                <a:ext cx="105727" cy="105730"/>
              </a:xfrm>
              <a:custGeom>
                <a:avLst/>
                <a:gdLst>
                  <a:gd name="connsiteX0" fmla="*/ 45244 w 45243"/>
                  <a:gd name="connsiteY0" fmla="*/ 22575 h 45244"/>
                  <a:gd name="connsiteX1" fmla="*/ 22574 w 45243"/>
                  <a:gd name="connsiteY1" fmla="*/ 45244 h 45244"/>
                  <a:gd name="connsiteX2" fmla="*/ 0 w 45243"/>
                  <a:gd name="connsiteY2" fmla="*/ 22575 h 45244"/>
                  <a:gd name="connsiteX3" fmla="*/ 22574 w 45243"/>
                  <a:gd name="connsiteY3" fmla="*/ 1 h 45244"/>
                  <a:gd name="connsiteX4" fmla="*/ 45244 w 45243"/>
                  <a:gd name="connsiteY4" fmla="*/ 22575 h 4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" h="45244">
                    <a:moveTo>
                      <a:pt x="45244" y="22575"/>
                    </a:moveTo>
                    <a:cubicBezTo>
                      <a:pt x="45244" y="35053"/>
                      <a:pt x="35147" y="45244"/>
                      <a:pt x="22574" y="45244"/>
                    </a:cubicBezTo>
                    <a:cubicBezTo>
                      <a:pt x="10096" y="45244"/>
                      <a:pt x="0" y="35148"/>
                      <a:pt x="0" y="22575"/>
                    </a:cubicBezTo>
                    <a:cubicBezTo>
                      <a:pt x="0" y="10097"/>
                      <a:pt x="10096" y="1"/>
                      <a:pt x="22574" y="1"/>
                    </a:cubicBezTo>
                    <a:cubicBezTo>
                      <a:pt x="35147" y="-95"/>
                      <a:pt x="45244" y="10097"/>
                      <a:pt x="45244" y="225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6FE8860F-D57E-4E56-9432-CF8D7A127F03}"/>
                  </a:ext>
                </a:extLst>
              </p:cNvPr>
              <p:cNvSpPr/>
              <p:nvPr/>
            </p:nvSpPr>
            <p:spPr>
              <a:xfrm>
                <a:off x="6822535" y="2891006"/>
                <a:ext cx="105727" cy="105727"/>
              </a:xfrm>
              <a:custGeom>
                <a:avLst/>
                <a:gdLst>
                  <a:gd name="connsiteX0" fmla="*/ 45244 w 45243"/>
                  <a:gd name="connsiteY0" fmla="*/ 22574 h 45243"/>
                  <a:gd name="connsiteX1" fmla="*/ 22670 w 45243"/>
                  <a:gd name="connsiteY1" fmla="*/ 45244 h 45243"/>
                  <a:gd name="connsiteX2" fmla="*/ 0 w 45243"/>
                  <a:gd name="connsiteY2" fmla="*/ 22574 h 45243"/>
                  <a:gd name="connsiteX3" fmla="*/ 22670 w 45243"/>
                  <a:gd name="connsiteY3" fmla="*/ 0 h 45243"/>
                  <a:gd name="connsiteX4" fmla="*/ 45244 w 45243"/>
                  <a:gd name="connsiteY4" fmla="*/ 22574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" h="45243">
                    <a:moveTo>
                      <a:pt x="45244" y="22574"/>
                    </a:moveTo>
                    <a:cubicBezTo>
                      <a:pt x="45244" y="35052"/>
                      <a:pt x="35147" y="45244"/>
                      <a:pt x="22670" y="45244"/>
                    </a:cubicBezTo>
                    <a:cubicBezTo>
                      <a:pt x="10192" y="45244"/>
                      <a:pt x="0" y="35147"/>
                      <a:pt x="0" y="22574"/>
                    </a:cubicBezTo>
                    <a:cubicBezTo>
                      <a:pt x="0" y="10096"/>
                      <a:pt x="10097" y="0"/>
                      <a:pt x="22670" y="0"/>
                    </a:cubicBezTo>
                    <a:cubicBezTo>
                      <a:pt x="35052" y="0"/>
                      <a:pt x="45244" y="10096"/>
                      <a:pt x="45244" y="22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12D61236-685A-4A32-B20E-527192BF1628}"/>
                  </a:ext>
                </a:extLst>
              </p:cNvPr>
              <p:cNvSpPr/>
              <p:nvPr/>
            </p:nvSpPr>
            <p:spPr>
              <a:xfrm>
                <a:off x="6918692" y="4483621"/>
                <a:ext cx="105727" cy="105727"/>
              </a:xfrm>
              <a:custGeom>
                <a:avLst/>
                <a:gdLst>
                  <a:gd name="connsiteX0" fmla="*/ 45244 w 45243"/>
                  <a:gd name="connsiteY0" fmla="*/ 22670 h 45243"/>
                  <a:gd name="connsiteX1" fmla="*/ 22669 w 45243"/>
                  <a:gd name="connsiteY1" fmla="*/ 45244 h 45243"/>
                  <a:gd name="connsiteX2" fmla="*/ 0 w 45243"/>
                  <a:gd name="connsiteY2" fmla="*/ 22670 h 45243"/>
                  <a:gd name="connsiteX3" fmla="*/ 22669 w 45243"/>
                  <a:gd name="connsiteY3" fmla="*/ 0 h 45243"/>
                  <a:gd name="connsiteX4" fmla="*/ 45244 w 45243"/>
                  <a:gd name="connsiteY4" fmla="*/ 22670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" h="45243">
                    <a:moveTo>
                      <a:pt x="45244" y="22670"/>
                    </a:moveTo>
                    <a:cubicBezTo>
                      <a:pt x="45244" y="35147"/>
                      <a:pt x="35147" y="45244"/>
                      <a:pt x="22669" y="45244"/>
                    </a:cubicBezTo>
                    <a:cubicBezTo>
                      <a:pt x="10192" y="45244"/>
                      <a:pt x="0" y="35147"/>
                      <a:pt x="0" y="22670"/>
                    </a:cubicBezTo>
                    <a:cubicBezTo>
                      <a:pt x="0" y="10192"/>
                      <a:pt x="10096" y="0"/>
                      <a:pt x="22669" y="0"/>
                    </a:cubicBezTo>
                    <a:cubicBezTo>
                      <a:pt x="35147" y="0"/>
                      <a:pt x="45244" y="10192"/>
                      <a:pt x="45244" y="226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76D0471F-8501-4EAF-8AE6-A940202A6A9D}"/>
                  </a:ext>
                </a:extLst>
              </p:cNvPr>
              <p:cNvSpPr/>
              <p:nvPr/>
            </p:nvSpPr>
            <p:spPr>
              <a:xfrm>
                <a:off x="7504099" y="5165183"/>
                <a:ext cx="105727" cy="105727"/>
              </a:xfrm>
              <a:custGeom>
                <a:avLst/>
                <a:gdLst>
                  <a:gd name="connsiteX0" fmla="*/ 45244 w 45243"/>
                  <a:gd name="connsiteY0" fmla="*/ 22670 h 45243"/>
                  <a:gd name="connsiteX1" fmla="*/ 22670 w 45243"/>
                  <a:gd name="connsiteY1" fmla="*/ 45244 h 45243"/>
                  <a:gd name="connsiteX2" fmla="*/ 0 w 45243"/>
                  <a:gd name="connsiteY2" fmla="*/ 22670 h 45243"/>
                  <a:gd name="connsiteX3" fmla="*/ 22670 w 45243"/>
                  <a:gd name="connsiteY3" fmla="*/ 0 h 45243"/>
                  <a:gd name="connsiteX4" fmla="*/ 45244 w 45243"/>
                  <a:gd name="connsiteY4" fmla="*/ 22670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" h="45243">
                    <a:moveTo>
                      <a:pt x="45244" y="22670"/>
                    </a:moveTo>
                    <a:cubicBezTo>
                      <a:pt x="45244" y="35147"/>
                      <a:pt x="35147" y="45244"/>
                      <a:pt x="22670" y="45244"/>
                    </a:cubicBezTo>
                    <a:cubicBezTo>
                      <a:pt x="10192" y="45244"/>
                      <a:pt x="0" y="35147"/>
                      <a:pt x="0" y="22670"/>
                    </a:cubicBezTo>
                    <a:cubicBezTo>
                      <a:pt x="0" y="10192"/>
                      <a:pt x="10096" y="0"/>
                      <a:pt x="22670" y="0"/>
                    </a:cubicBezTo>
                    <a:cubicBezTo>
                      <a:pt x="35052" y="0"/>
                      <a:pt x="45244" y="10192"/>
                      <a:pt x="45244" y="226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80F35A79-991A-4E52-8437-02042B77ADAD}"/>
                  </a:ext>
                </a:extLst>
              </p:cNvPr>
              <p:cNvSpPr/>
              <p:nvPr/>
            </p:nvSpPr>
            <p:spPr>
              <a:xfrm>
                <a:off x="8162290" y="5454323"/>
                <a:ext cx="105727" cy="105730"/>
              </a:xfrm>
              <a:custGeom>
                <a:avLst/>
                <a:gdLst>
                  <a:gd name="connsiteX0" fmla="*/ 45244 w 45243"/>
                  <a:gd name="connsiteY0" fmla="*/ 22575 h 45244"/>
                  <a:gd name="connsiteX1" fmla="*/ 22669 w 45243"/>
                  <a:gd name="connsiteY1" fmla="*/ 45244 h 45244"/>
                  <a:gd name="connsiteX2" fmla="*/ 0 w 45243"/>
                  <a:gd name="connsiteY2" fmla="*/ 22575 h 45244"/>
                  <a:gd name="connsiteX3" fmla="*/ 22669 w 45243"/>
                  <a:gd name="connsiteY3" fmla="*/ 1 h 45244"/>
                  <a:gd name="connsiteX4" fmla="*/ 45244 w 45243"/>
                  <a:gd name="connsiteY4" fmla="*/ 22575 h 4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" h="45244">
                    <a:moveTo>
                      <a:pt x="45244" y="22575"/>
                    </a:moveTo>
                    <a:cubicBezTo>
                      <a:pt x="45244" y="35053"/>
                      <a:pt x="35147" y="45244"/>
                      <a:pt x="22669" y="45244"/>
                    </a:cubicBezTo>
                    <a:cubicBezTo>
                      <a:pt x="10192" y="45244"/>
                      <a:pt x="0" y="35148"/>
                      <a:pt x="0" y="22575"/>
                    </a:cubicBezTo>
                    <a:cubicBezTo>
                      <a:pt x="0" y="10097"/>
                      <a:pt x="10096" y="1"/>
                      <a:pt x="22669" y="1"/>
                    </a:cubicBezTo>
                    <a:cubicBezTo>
                      <a:pt x="35147" y="-95"/>
                      <a:pt x="45244" y="10097"/>
                      <a:pt x="45244" y="225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E9CE799-EE2A-4715-81E0-738033A7A6EC}"/>
                  </a:ext>
                </a:extLst>
              </p:cNvPr>
              <p:cNvSpPr/>
              <p:nvPr/>
            </p:nvSpPr>
            <p:spPr>
              <a:xfrm>
                <a:off x="8947579" y="5505966"/>
                <a:ext cx="105727" cy="105727"/>
              </a:xfrm>
              <a:custGeom>
                <a:avLst/>
                <a:gdLst>
                  <a:gd name="connsiteX0" fmla="*/ 45244 w 45243"/>
                  <a:gd name="connsiteY0" fmla="*/ 22670 h 45243"/>
                  <a:gd name="connsiteX1" fmla="*/ 22669 w 45243"/>
                  <a:gd name="connsiteY1" fmla="*/ 45244 h 45243"/>
                  <a:gd name="connsiteX2" fmla="*/ 0 w 45243"/>
                  <a:gd name="connsiteY2" fmla="*/ 22670 h 45243"/>
                  <a:gd name="connsiteX3" fmla="*/ 22669 w 45243"/>
                  <a:gd name="connsiteY3" fmla="*/ 0 h 45243"/>
                  <a:gd name="connsiteX4" fmla="*/ 45244 w 45243"/>
                  <a:gd name="connsiteY4" fmla="*/ 22670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" h="45243">
                    <a:moveTo>
                      <a:pt x="45244" y="22670"/>
                    </a:moveTo>
                    <a:cubicBezTo>
                      <a:pt x="45244" y="35147"/>
                      <a:pt x="35147" y="45244"/>
                      <a:pt x="22669" y="45244"/>
                    </a:cubicBezTo>
                    <a:cubicBezTo>
                      <a:pt x="10192" y="45244"/>
                      <a:pt x="0" y="35147"/>
                      <a:pt x="0" y="22670"/>
                    </a:cubicBezTo>
                    <a:cubicBezTo>
                      <a:pt x="0" y="10192"/>
                      <a:pt x="10096" y="0"/>
                      <a:pt x="22669" y="0"/>
                    </a:cubicBezTo>
                    <a:cubicBezTo>
                      <a:pt x="35147" y="0"/>
                      <a:pt x="45244" y="10192"/>
                      <a:pt x="45244" y="226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DEB4F78D-0417-407B-93FE-55B5DFAA3FE1}"/>
                  </a:ext>
                </a:extLst>
              </p:cNvPr>
              <p:cNvSpPr/>
              <p:nvPr/>
            </p:nvSpPr>
            <p:spPr>
              <a:xfrm>
                <a:off x="9969923" y="5172528"/>
                <a:ext cx="105727" cy="105727"/>
              </a:xfrm>
              <a:custGeom>
                <a:avLst/>
                <a:gdLst>
                  <a:gd name="connsiteX0" fmla="*/ 45244 w 45243"/>
                  <a:gd name="connsiteY0" fmla="*/ 22670 h 45243"/>
                  <a:gd name="connsiteX1" fmla="*/ 22574 w 45243"/>
                  <a:gd name="connsiteY1" fmla="*/ 45244 h 45243"/>
                  <a:gd name="connsiteX2" fmla="*/ 0 w 45243"/>
                  <a:gd name="connsiteY2" fmla="*/ 22670 h 45243"/>
                  <a:gd name="connsiteX3" fmla="*/ 22574 w 45243"/>
                  <a:gd name="connsiteY3" fmla="*/ 0 h 45243"/>
                  <a:gd name="connsiteX4" fmla="*/ 45244 w 45243"/>
                  <a:gd name="connsiteY4" fmla="*/ 22670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" h="45243">
                    <a:moveTo>
                      <a:pt x="45244" y="22670"/>
                    </a:moveTo>
                    <a:cubicBezTo>
                      <a:pt x="45244" y="35147"/>
                      <a:pt x="35147" y="45244"/>
                      <a:pt x="22574" y="45244"/>
                    </a:cubicBezTo>
                    <a:cubicBezTo>
                      <a:pt x="10096" y="45244"/>
                      <a:pt x="0" y="35147"/>
                      <a:pt x="0" y="22670"/>
                    </a:cubicBezTo>
                    <a:cubicBezTo>
                      <a:pt x="0" y="10192"/>
                      <a:pt x="10096" y="0"/>
                      <a:pt x="22574" y="0"/>
                    </a:cubicBezTo>
                    <a:cubicBezTo>
                      <a:pt x="35147" y="95"/>
                      <a:pt x="45244" y="10192"/>
                      <a:pt x="45244" y="226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7F241E31-7A1D-415C-9F8A-797864DFC7E7}"/>
                  </a:ext>
                </a:extLst>
              </p:cNvPr>
              <p:cNvSpPr/>
              <p:nvPr/>
            </p:nvSpPr>
            <p:spPr>
              <a:xfrm>
                <a:off x="10732954" y="4254133"/>
                <a:ext cx="105727" cy="105727"/>
              </a:xfrm>
              <a:custGeom>
                <a:avLst/>
                <a:gdLst>
                  <a:gd name="connsiteX0" fmla="*/ 45244 w 45243"/>
                  <a:gd name="connsiteY0" fmla="*/ 22574 h 45243"/>
                  <a:gd name="connsiteX1" fmla="*/ 22670 w 45243"/>
                  <a:gd name="connsiteY1" fmla="*/ 45244 h 45243"/>
                  <a:gd name="connsiteX2" fmla="*/ 0 w 45243"/>
                  <a:gd name="connsiteY2" fmla="*/ 22574 h 45243"/>
                  <a:gd name="connsiteX3" fmla="*/ 22670 w 45243"/>
                  <a:gd name="connsiteY3" fmla="*/ 0 h 45243"/>
                  <a:gd name="connsiteX4" fmla="*/ 45244 w 45243"/>
                  <a:gd name="connsiteY4" fmla="*/ 22574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" h="45243">
                    <a:moveTo>
                      <a:pt x="45244" y="22574"/>
                    </a:moveTo>
                    <a:cubicBezTo>
                      <a:pt x="45244" y="35052"/>
                      <a:pt x="35147" y="45244"/>
                      <a:pt x="22670" y="45244"/>
                    </a:cubicBezTo>
                    <a:cubicBezTo>
                      <a:pt x="10192" y="45244"/>
                      <a:pt x="0" y="35147"/>
                      <a:pt x="0" y="22574"/>
                    </a:cubicBezTo>
                    <a:cubicBezTo>
                      <a:pt x="0" y="10096"/>
                      <a:pt x="10096" y="0"/>
                      <a:pt x="22670" y="0"/>
                    </a:cubicBezTo>
                    <a:cubicBezTo>
                      <a:pt x="35147" y="0"/>
                      <a:pt x="45244" y="10096"/>
                      <a:pt x="45244" y="22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EB2FFC77-C969-48AE-9D39-7BBEF38B1D03}"/>
                  </a:ext>
                </a:extLst>
              </p:cNvPr>
              <p:cNvSpPr/>
              <p:nvPr/>
            </p:nvSpPr>
            <p:spPr>
              <a:xfrm>
                <a:off x="10726499" y="3794712"/>
                <a:ext cx="105727" cy="105727"/>
              </a:xfrm>
              <a:custGeom>
                <a:avLst/>
                <a:gdLst>
                  <a:gd name="connsiteX0" fmla="*/ 45244 w 45243"/>
                  <a:gd name="connsiteY0" fmla="*/ 22670 h 45243"/>
                  <a:gd name="connsiteX1" fmla="*/ 22574 w 45243"/>
                  <a:gd name="connsiteY1" fmla="*/ 45244 h 45243"/>
                  <a:gd name="connsiteX2" fmla="*/ 0 w 45243"/>
                  <a:gd name="connsiteY2" fmla="*/ 22670 h 45243"/>
                  <a:gd name="connsiteX3" fmla="*/ 22574 w 45243"/>
                  <a:gd name="connsiteY3" fmla="*/ 0 h 45243"/>
                  <a:gd name="connsiteX4" fmla="*/ 45244 w 45243"/>
                  <a:gd name="connsiteY4" fmla="*/ 22670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" h="45243">
                    <a:moveTo>
                      <a:pt x="45244" y="22670"/>
                    </a:moveTo>
                    <a:cubicBezTo>
                      <a:pt x="45244" y="35147"/>
                      <a:pt x="35147" y="45244"/>
                      <a:pt x="22574" y="45244"/>
                    </a:cubicBezTo>
                    <a:cubicBezTo>
                      <a:pt x="10096" y="45244"/>
                      <a:pt x="0" y="35147"/>
                      <a:pt x="0" y="22670"/>
                    </a:cubicBezTo>
                    <a:cubicBezTo>
                      <a:pt x="0" y="10192"/>
                      <a:pt x="10096" y="0"/>
                      <a:pt x="22574" y="0"/>
                    </a:cubicBezTo>
                    <a:cubicBezTo>
                      <a:pt x="35147" y="0"/>
                      <a:pt x="45244" y="10097"/>
                      <a:pt x="45244" y="226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4518AA93-047A-4B50-BD0D-E71531C3AAAB}"/>
                  </a:ext>
                </a:extLst>
              </p:cNvPr>
              <p:cNvSpPr/>
              <p:nvPr/>
            </p:nvSpPr>
            <p:spPr>
              <a:xfrm>
                <a:off x="10933061" y="3416757"/>
                <a:ext cx="105727" cy="105727"/>
              </a:xfrm>
              <a:custGeom>
                <a:avLst/>
                <a:gdLst>
                  <a:gd name="connsiteX0" fmla="*/ 45244 w 45243"/>
                  <a:gd name="connsiteY0" fmla="*/ 22669 h 45243"/>
                  <a:gd name="connsiteX1" fmla="*/ 22574 w 45243"/>
                  <a:gd name="connsiteY1" fmla="*/ 45244 h 45243"/>
                  <a:gd name="connsiteX2" fmla="*/ 0 w 45243"/>
                  <a:gd name="connsiteY2" fmla="*/ 22669 h 45243"/>
                  <a:gd name="connsiteX3" fmla="*/ 22574 w 45243"/>
                  <a:gd name="connsiteY3" fmla="*/ 0 h 45243"/>
                  <a:gd name="connsiteX4" fmla="*/ 45244 w 45243"/>
                  <a:gd name="connsiteY4" fmla="*/ 22669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" h="45243">
                    <a:moveTo>
                      <a:pt x="45244" y="22669"/>
                    </a:moveTo>
                    <a:cubicBezTo>
                      <a:pt x="45244" y="35147"/>
                      <a:pt x="35147" y="45244"/>
                      <a:pt x="22574" y="45244"/>
                    </a:cubicBezTo>
                    <a:cubicBezTo>
                      <a:pt x="10096" y="45244"/>
                      <a:pt x="0" y="35147"/>
                      <a:pt x="0" y="22669"/>
                    </a:cubicBezTo>
                    <a:cubicBezTo>
                      <a:pt x="0" y="10192"/>
                      <a:pt x="10096" y="0"/>
                      <a:pt x="22574" y="0"/>
                    </a:cubicBezTo>
                    <a:cubicBezTo>
                      <a:pt x="35052" y="95"/>
                      <a:pt x="45244" y="10192"/>
                      <a:pt x="45244" y="22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BFE6DC93-8D32-4BB5-87F9-4C54C769E76D}"/>
                  </a:ext>
                </a:extLst>
              </p:cNvPr>
              <p:cNvSpPr/>
              <p:nvPr/>
            </p:nvSpPr>
            <p:spPr>
              <a:xfrm>
                <a:off x="10651488" y="2727848"/>
                <a:ext cx="105727" cy="105727"/>
              </a:xfrm>
              <a:custGeom>
                <a:avLst/>
                <a:gdLst>
                  <a:gd name="connsiteX0" fmla="*/ 45244 w 45243"/>
                  <a:gd name="connsiteY0" fmla="*/ 22670 h 45243"/>
                  <a:gd name="connsiteX1" fmla="*/ 22574 w 45243"/>
                  <a:gd name="connsiteY1" fmla="*/ 45244 h 45243"/>
                  <a:gd name="connsiteX2" fmla="*/ 0 w 45243"/>
                  <a:gd name="connsiteY2" fmla="*/ 22670 h 45243"/>
                  <a:gd name="connsiteX3" fmla="*/ 22574 w 45243"/>
                  <a:gd name="connsiteY3" fmla="*/ 0 h 45243"/>
                  <a:gd name="connsiteX4" fmla="*/ 45244 w 45243"/>
                  <a:gd name="connsiteY4" fmla="*/ 22670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" h="45243">
                    <a:moveTo>
                      <a:pt x="45244" y="22670"/>
                    </a:moveTo>
                    <a:cubicBezTo>
                      <a:pt x="45244" y="35147"/>
                      <a:pt x="35147" y="45244"/>
                      <a:pt x="22574" y="45244"/>
                    </a:cubicBezTo>
                    <a:cubicBezTo>
                      <a:pt x="10097" y="45244"/>
                      <a:pt x="0" y="35147"/>
                      <a:pt x="0" y="22670"/>
                    </a:cubicBezTo>
                    <a:cubicBezTo>
                      <a:pt x="0" y="10192"/>
                      <a:pt x="10097" y="0"/>
                      <a:pt x="22574" y="0"/>
                    </a:cubicBezTo>
                    <a:cubicBezTo>
                      <a:pt x="35147" y="0"/>
                      <a:pt x="45244" y="10192"/>
                      <a:pt x="45244" y="226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AFCBA25-D44D-4AE4-AF64-53CC0BD95817}"/>
                  </a:ext>
                </a:extLst>
              </p:cNvPr>
              <p:cNvSpPr/>
              <p:nvPr/>
            </p:nvSpPr>
            <p:spPr>
              <a:xfrm>
                <a:off x="10206979" y="1720639"/>
                <a:ext cx="105727" cy="105730"/>
              </a:xfrm>
              <a:custGeom>
                <a:avLst/>
                <a:gdLst>
                  <a:gd name="connsiteX0" fmla="*/ 45244 w 45243"/>
                  <a:gd name="connsiteY0" fmla="*/ 22575 h 45244"/>
                  <a:gd name="connsiteX1" fmla="*/ 22574 w 45243"/>
                  <a:gd name="connsiteY1" fmla="*/ 45244 h 45244"/>
                  <a:gd name="connsiteX2" fmla="*/ 0 w 45243"/>
                  <a:gd name="connsiteY2" fmla="*/ 22575 h 45244"/>
                  <a:gd name="connsiteX3" fmla="*/ 22574 w 45243"/>
                  <a:gd name="connsiteY3" fmla="*/ 1 h 45244"/>
                  <a:gd name="connsiteX4" fmla="*/ 45244 w 45243"/>
                  <a:gd name="connsiteY4" fmla="*/ 22575 h 4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" h="45244">
                    <a:moveTo>
                      <a:pt x="45244" y="22575"/>
                    </a:moveTo>
                    <a:cubicBezTo>
                      <a:pt x="45244" y="35053"/>
                      <a:pt x="35147" y="45244"/>
                      <a:pt x="22574" y="45244"/>
                    </a:cubicBezTo>
                    <a:cubicBezTo>
                      <a:pt x="10097" y="45244"/>
                      <a:pt x="0" y="35148"/>
                      <a:pt x="0" y="22575"/>
                    </a:cubicBezTo>
                    <a:cubicBezTo>
                      <a:pt x="0" y="10097"/>
                      <a:pt x="10097" y="1"/>
                      <a:pt x="22574" y="1"/>
                    </a:cubicBezTo>
                    <a:cubicBezTo>
                      <a:pt x="35147" y="-95"/>
                      <a:pt x="45244" y="10002"/>
                      <a:pt x="45244" y="225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9FE75EE6-0450-43D3-A2EE-93C3EBD2B5A0}"/>
                  </a:ext>
                </a:extLst>
              </p:cNvPr>
              <p:cNvSpPr/>
              <p:nvPr/>
            </p:nvSpPr>
            <p:spPr>
              <a:xfrm>
                <a:off x="7963298" y="5157839"/>
                <a:ext cx="105727" cy="105727"/>
              </a:xfrm>
              <a:custGeom>
                <a:avLst/>
                <a:gdLst>
                  <a:gd name="connsiteX0" fmla="*/ 45244 w 45243"/>
                  <a:gd name="connsiteY0" fmla="*/ 22574 h 45243"/>
                  <a:gd name="connsiteX1" fmla="*/ 22669 w 45243"/>
                  <a:gd name="connsiteY1" fmla="*/ 45244 h 45243"/>
                  <a:gd name="connsiteX2" fmla="*/ 0 w 45243"/>
                  <a:gd name="connsiteY2" fmla="*/ 22574 h 45243"/>
                  <a:gd name="connsiteX3" fmla="*/ 22669 w 45243"/>
                  <a:gd name="connsiteY3" fmla="*/ 0 h 45243"/>
                  <a:gd name="connsiteX4" fmla="*/ 45244 w 45243"/>
                  <a:gd name="connsiteY4" fmla="*/ 22574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" h="45243">
                    <a:moveTo>
                      <a:pt x="45244" y="22574"/>
                    </a:moveTo>
                    <a:cubicBezTo>
                      <a:pt x="45244" y="35052"/>
                      <a:pt x="35147" y="45244"/>
                      <a:pt x="22669" y="45244"/>
                    </a:cubicBezTo>
                    <a:cubicBezTo>
                      <a:pt x="10192" y="45244"/>
                      <a:pt x="0" y="35147"/>
                      <a:pt x="0" y="22574"/>
                    </a:cubicBezTo>
                    <a:cubicBezTo>
                      <a:pt x="0" y="10096"/>
                      <a:pt x="10096" y="0"/>
                      <a:pt x="22669" y="0"/>
                    </a:cubicBezTo>
                    <a:cubicBezTo>
                      <a:pt x="35147" y="0"/>
                      <a:pt x="45244" y="10096"/>
                      <a:pt x="45244" y="22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603471B1-23B1-45E2-9694-C8733C2B3C25}"/>
                  </a:ext>
                </a:extLst>
              </p:cNvPr>
              <p:cNvSpPr/>
              <p:nvPr/>
            </p:nvSpPr>
            <p:spPr>
              <a:xfrm>
                <a:off x="7992901" y="1638949"/>
                <a:ext cx="105727" cy="105727"/>
              </a:xfrm>
              <a:custGeom>
                <a:avLst/>
                <a:gdLst>
                  <a:gd name="connsiteX0" fmla="*/ 45244 w 45243"/>
                  <a:gd name="connsiteY0" fmla="*/ 22574 h 45243"/>
                  <a:gd name="connsiteX1" fmla="*/ 22670 w 45243"/>
                  <a:gd name="connsiteY1" fmla="*/ 45244 h 45243"/>
                  <a:gd name="connsiteX2" fmla="*/ 0 w 45243"/>
                  <a:gd name="connsiteY2" fmla="*/ 22574 h 45243"/>
                  <a:gd name="connsiteX3" fmla="*/ 22670 w 45243"/>
                  <a:gd name="connsiteY3" fmla="*/ 0 h 45243"/>
                  <a:gd name="connsiteX4" fmla="*/ 45244 w 45243"/>
                  <a:gd name="connsiteY4" fmla="*/ 22574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" h="45243">
                    <a:moveTo>
                      <a:pt x="45244" y="22574"/>
                    </a:moveTo>
                    <a:cubicBezTo>
                      <a:pt x="45244" y="35052"/>
                      <a:pt x="35147" y="45244"/>
                      <a:pt x="22670" y="45244"/>
                    </a:cubicBezTo>
                    <a:cubicBezTo>
                      <a:pt x="10192" y="45244"/>
                      <a:pt x="0" y="35147"/>
                      <a:pt x="0" y="22574"/>
                    </a:cubicBezTo>
                    <a:cubicBezTo>
                      <a:pt x="0" y="10097"/>
                      <a:pt x="10097" y="0"/>
                      <a:pt x="22670" y="0"/>
                    </a:cubicBezTo>
                    <a:cubicBezTo>
                      <a:pt x="35147" y="0"/>
                      <a:pt x="45244" y="10097"/>
                      <a:pt x="45244" y="22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A4852B74-2FCF-4B4A-B508-3575A4CF1280}"/>
                  </a:ext>
                </a:extLst>
              </p:cNvPr>
              <p:cNvSpPr/>
              <p:nvPr/>
            </p:nvSpPr>
            <p:spPr>
              <a:xfrm>
                <a:off x="6696773" y="2653727"/>
                <a:ext cx="105505" cy="105727"/>
              </a:xfrm>
              <a:custGeom>
                <a:avLst/>
                <a:gdLst>
                  <a:gd name="connsiteX0" fmla="*/ 45149 w 45148"/>
                  <a:gd name="connsiteY0" fmla="*/ 22670 h 45243"/>
                  <a:gd name="connsiteX1" fmla="*/ 22574 w 45148"/>
                  <a:gd name="connsiteY1" fmla="*/ 45244 h 45243"/>
                  <a:gd name="connsiteX2" fmla="*/ 0 w 45148"/>
                  <a:gd name="connsiteY2" fmla="*/ 22670 h 45243"/>
                  <a:gd name="connsiteX3" fmla="*/ 22574 w 45148"/>
                  <a:gd name="connsiteY3" fmla="*/ 0 h 45243"/>
                  <a:gd name="connsiteX4" fmla="*/ 45149 w 45148"/>
                  <a:gd name="connsiteY4" fmla="*/ 22670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148" h="45243">
                    <a:moveTo>
                      <a:pt x="45149" y="22670"/>
                    </a:moveTo>
                    <a:cubicBezTo>
                      <a:pt x="45149" y="35147"/>
                      <a:pt x="35052" y="45244"/>
                      <a:pt x="22574" y="45244"/>
                    </a:cubicBezTo>
                    <a:cubicBezTo>
                      <a:pt x="10097" y="45244"/>
                      <a:pt x="0" y="35147"/>
                      <a:pt x="0" y="22670"/>
                    </a:cubicBezTo>
                    <a:cubicBezTo>
                      <a:pt x="0" y="10192"/>
                      <a:pt x="10097" y="0"/>
                      <a:pt x="22574" y="0"/>
                    </a:cubicBezTo>
                    <a:cubicBezTo>
                      <a:pt x="34957" y="95"/>
                      <a:pt x="45149" y="10192"/>
                      <a:pt x="45149" y="226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D033657B-3FE2-4F40-89C5-3922BEECBA93}"/>
                  </a:ext>
                </a:extLst>
              </p:cNvPr>
              <p:cNvSpPr/>
              <p:nvPr/>
            </p:nvSpPr>
            <p:spPr>
              <a:xfrm>
                <a:off x="6622430" y="3624209"/>
                <a:ext cx="105727" cy="105727"/>
              </a:xfrm>
              <a:custGeom>
                <a:avLst/>
                <a:gdLst>
                  <a:gd name="connsiteX0" fmla="*/ 45244 w 45243"/>
                  <a:gd name="connsiteY0" fmla="*/ 22669 h 45243"/>
                  <a:gd name="connsiteX1" fmla="*/ 22670 w 45243"/>
                  <a:gd name="connsiteY1" fmla="*/ 45244 h 45243"/>
                  <a:gd name="connsiteX2" fmla="*/ 0 w 45243"/>
                  <a:gd name="connsiteY2" fmla="*/ 22669 h 45243"/>
                  <a:gd name="connsiteX3" fmla="*/ 22670 w 45243"/>
                  <a:gd name="connsiteY3" fmla="*/ 0 h 45243"/>
                  <a:gd name="connsiteX4" fmla="*/ 45244 w 45243"/>
                  <a:gd name="connsiteY4" fmla="*/ 22669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" h="45243">
                    <a:moveTo>
                      <a:pt x="45244" y="22669"/>
                    </a:moveTo>
                    <a:cubicBezTo>
                      <a:pt x="45244" y="35147"/>
                      <a:pt x="35147" y="45244"/>
                      <a:pt x="22670" y="45244"/>
                    </a:cubicBezTo>
                    <a:cubicBezTo>
                      <a:pt x="10192" y="45244"/>
                      <a:pt x="0" y="35147"/>
                      <a:pt x="0" y="22669"/>
                    </a:cubicBezTo>
                    <a:cubicBezTo>
                      <a:pt x="0" y="10192"/>
                      <a:pt x="10096" y="0"/>
                      <a:pt x="22670" y="0"/>
                    </a:cubicBezTo>
                    <a:cubicBezTo>
                      <a:pt x="35147" y="95"/>
                      <a:pt x="45244" y="10192"/>
                      <a:pt x="45244" y="22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16EFBF23-3CB3-484B-ACF0-3D47099AB496}"/>
                  </a:ext>
                </a:extLst>
              </p:cNvPr>
              <p:cNvSpPr/>
              <p:nvPr/>
            </p:nvSpPr>
            <p:spPr>
              <a:xfrm>
                <a:off x="8393781" y="4514115"/>
                <a:ext cx="133553" cy="133553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3" y="57150"/>
                      <a:pt x="0" y="44357"/>
                      <a:pt x="0" y="28575"/>
                    </a:cubicBezTo>
                    <a:cubicBezTo>
                      <a:pt x="0" y="12793"/>
                      <a:pt x="12793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438C88AD-C2D2-4571-A84E-72CF6932548D}"/>
                  </a:ext>
                </a:extLst>
              </p:cNvPr>
              <p:cNvSpPr/>
              <p:nvPr/>
            </p:nvSpPr>
            <p:spPr>
              <a:xfrm>
                <a:off x="8601233" y="5292060"/>
                <a:ext cx="133553" cy="133553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3" y="57150"/>
                      <a:pt x="0" y="44357"/>
                      <a:pt x="0" y="28575"/>
                    </a:cubicBezTo>
                    <a:cubicBezTo>
                      <a:pt x="0" y="12793"/>
                      <a:pt x="12793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D5D278BB-0E53-4312-957F-65DEED2740F4}"/>
                  </a:ext>
                </a:extLst>
              </p:cNvPr>
              <p:cNvSpPr/>
              <p:nvPr/>
            </p:nvSpPr>
            <p:spPr>
              <a:xfrm>
                <a:off x="9319968" y="5099519"/>
                <a:ext cx="133553" cy="133553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4" y="57150"/>
                      <a:pt x="0" y="44357"/>
                      <a:pt x="0" y="28575"/>
                    </a:cubicBezTo>
                    <a:cubicBezTo>
                      <a:pt x="0" y="12793"/>
                      <a:pt x="12794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78AFB2B7-51E0-418D-985C-5D73965DFD5A}"/>
                  </a:ext>
                </a:extLst>
              </p:cNvPr>
              <p:cNvSpPr/>
              <p:nvPr/>
            </p:nvSpPr>
            <p:spPr>
              <a:xfrm>
                <a:off x="10364573" y="4328922"/>
                <a:ext cx="133553" cy="133553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3" y="57150"/>
                      <a:pt x="0" y="44357"/>
                      <a:pt x="0" y="28575"/>
                    </a:cubicBezTo>
                    <a:cubicBezTo>
                      <a:pt x="0" y="12793"/>
                      <a:pt x="12793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D41E764A-54F3-4E5C-BD07-DDD6C531FB18}"/>
                  </a:ext>
                </a:extLst>
              </p:cNvPr>
              <p:cNvSpPr/>
              <p:nvPr/>
            </p:nvSpPr>
            <p:spPr>
              <a:xfrm>
                <a:off x="6912238" y="3780910"/>
                <a:ext cx="133553" cy="133553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3" y="57150"/>
                      <a:pt x="0" y="44357"/>
                      <a:pt x="0" y="28575"/>
                    </a:cubicBezTo>
                    <a:cubicBezTo>
                      <a:pt x="0" y="12794"/>
                      <a:pt x="12793" y="0"/>
                      <a:pt x="28575" y="0"/>
                    </a:cubicBezTo>
                    <a:cubicBezTo>
                      <a:pt x="44357" y="0"/>
                      <a:pt x="57150" y="12794"/>
                      <a:pt x="57150" y="285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667C3E77-FB6D-4931-B0CC-0FE49263CDED}"/>
                  </a:ext>
                </a:extLst>
              </p:cNvPr>
              <p:cNvSpPr/>
              <p:nvPr/>
            </p:nvSpPr>
            <p:spPr>
              <a:xfrm>
                <a:off x="7319796" y="4655013"/>
                <a:ext cx="133553" cy="133553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3" y="57150"/>
                      <a:pt x="0" y="44357"/>
                      <a:pt x="0" y="28575"/>
                    </a:cubicBezTo>
                    <a:cubicBezTo>
                      <a:pt x="0" y="12793"/>
                      <a:pt x="12793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FB57C966-21AC-4018-9CD9-F2A7495C43D7}"/>
                  </a:ext>
                </a:extLst>
              </p:cNvPr>
              <p:cNvSpPr/>
              <p:nvPr/>
            </p:nvSpPr>
            <p:spPr>
              <a:xfrm>
                <a:off x="8714529" y="3486429"/>
                <a:ext cx="188752" cy="188752"/>
              </a:xfrm>
              <a:custGeom>
                <a:avLst/>
                <a:gdLst>
                  <a:gd name="connsiteX0" fmla="*/ 80772 w 80771"/>
                  <a:gd name="connsiteY0" fmla="*/ 40386 h 80771"/>
                  <a:gd name="connsiteX1" fmla="*/ 40386 w 80771"/>
                  <a:gd name="connsiteY1" fmla="*/ 80772 h 80771"/>
                  <a:gd name="connsiteX2" fmla="*/ 0 w 80771"/>
                  <a:gd name="connsiteY2" fmla="*/ 40386 h 80771"/>
                  <a:gd name="connsiteX3" fmla="*/ 40386 w 80771"/>
                  <a:gd name="connsiteY3" fmla="*/ 0 h 80771"/>
                  <a:gd name="connsiteX4" fmla="*/ 80772 w 80771"/>
                  <a:gd name="connsiteY4" fmla="*/ 40386 h 8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71" h="80771">
                    <a:moveTo>
                      <a:pt x="80772" y="40386"/>
                    </a:moveTo>
                    <a:cubicBezTo>
                      <a:pt x="80772" y="62691"/>
                      <a:pt x="62691" y="80772"/>
                      <a:pt x="40386" y="80772"/>
                    </a:cubicBezTo>
                    <a:cubicBezTo>
                      <a:pt x="18081" y="80772"/>
                      <a:pt x="0" y="62691"/>
                      <a:pt x="0" y="40386"/>
                    </a:cubicBezTo>
                    <a:cubicBezTo>
                      <a:pt x="0" y="18081"/>
                      <a:pt x="18082" y="0"/>
                      <a:pt x="40386" y="0"/>
                    </a:cubicBezTo>
                    <a:cubicBezTo>
                      <a:pt x="62691" y="0"/>
                      <a:pt x="80772" y="18081"/>
                      <a:pt x="80772" y="403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D404FF59-0828-45CF-8BCC-CEE7BD92D2B7}"/>
                  </a:ext>
                </a:extLst>
              </p:cNvPr>
              <p:cNvSpPr/>
              <p:nvPr/>
            </p:nvSpPr>
            <p:spPr>
              <a:xfrm>
                <a:off x="8588546" y="2471651"/>
                <a:ext cx="188752" cy="188752"/>
              </a:xfrm>
              <a:custGeom>
                <a:avLst/>
                <a:gdLst>
                  <a:gd name="connsiteX0" fmla="*/ 80772 w 80771"/>
                  <a:gd name="connsiteY0" fmla="*/ 40386 h 80771"/>
                  <a:gd name="connsiteX1" fmla="*/ 40386 w 80771"/>
                  <a:gd name="connsiteY1" fmla="*/ 80772 h 80771"/>
                  <a:gd name="connsiteX2" fmla="*/ 0 w 80771"/>
                  <a:gd name="connsiteY2" fmla="*/ 40386 h 80771"/>
                  <a:gd name="connsiteX3" fmla="*/ 40386 w 80771"/>
                  <a:gd name="connsiteY3" fmla="*/ 0 h 80771"/>
                  <a:gd name="connsiteX4" fmla="*/ 80772 w 80771"/>
                  <a:gd name="connsiteY4" fmla="*/ 40386 h 8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71" h="80771">
                    <a:moveTo>
                      <a:pt x="80772" y="40386"/>
                    </a:moveTo>
                    <a:cubicBezTo>
                      <a:pt x="80772" y="62675"/>
                      <a:pt x="62675" y="80772"/>
                      <a:pt x="40386" y="80772"/>
                    </a:cubicBezTo>
                    <a:cubicBezTo>
                      <a:pt x="18098" y="80772"/>
                      <a:pt x="0" y="62675"/>
                      <a:pt x="0" y="40386"/>
                    </a:cubicBezTo>
                    <a:cubicBezTo>
                      <a:pt x="0" y="18098"/>
                      <a:pt x="18098" y="0"/>
                      <a:pt x="40386" y="0"/>
                    </a:cubicBezTo>
                    <a:cubicBezTo>
                      <a:pt x="62675" y="0"/>
                      <a:pt x="80772" y="18098"/>
                      <a:pt x="80772" y="403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09694F96-71D7-4BD6-A3C7-28A12D965707}"/>
                  </a:ext>
                </a:extLst>
              </p:cNvPr>
              <p:cNvSpPr/>
              <p:nvPr/>
            </p:nvSpPr>
            <p:spPr>
              <a:xfrm>
                <a:off x="9899810" y="4071833"/>
                <a:ext cx="188752" cy="188752"/>
              </a:xfrm>
              <a:custGeom>
                <a:avLst/>
                <a:gdLst>
                  <a:gd name="connsiteX0" fmla="*/ 80772 w 80771"/>
                  <a:gd name="connsiteY0" fmla="*/ 40386 h 80771"/>
                  <a:gd name="connsiteX1" fmla="*/ 40386 w 80771"/>
                  <a:gd name="connsiteY1" fmla="*/ 80772 h 80771"/>
                  <a:gd name="connsiteX2" fmla="*/ 0 w 80771"/>
                  <a:gd name="connsiteY2" fmla="*/ 40386 h 80771"/>
                  <a:gd name="connsiteX3" fmla="*/ 40386 w 80771"/>
                  <a:gd name="connsiteY3" fmla="*/ 0 h 80771"/>
                  <a:gd name="connsiteX4" fmla="*/ 80772 w 80771"/>
                  <a:gd name="connsiteY4" fmla="*/ 40386 h 8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71" h="80771">
                    <a:moveTo>
                      <a:pt x="80772" y="40386"/>
                    </a:moveTo>
                    <a:cubicBezTo>
                      <a:pt x="80772" y="62675"/>
                      <a:pt x="62675" y="80772"/>
                      <a:pt x="40386" y="80772"/>
                    </a:cubicBezTo>
                    <a:cubicBezTo>
                      <a:pt x="18097" y="80772"/>
                      <a:pt x="0" y="62675"/>
                      <a:pt x="0" y="40386"/>
                    </a:cubicBezTo>
                    <a:cubicBezTo>
                      <a:pt x="0" y="18097"/>
                      <a:pt x="18097" y="0"/>
                      <a:pt x="40386" y="0"/>
                    </a:cubicBezTo>
                    <a:cubicBezTo>
                      <a:pt x="62675" y="0"/>
                      <a:pt x="80772" y="18097"/>
                      <a:pt x="80772" y="403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6478B411-22E0-44B1-8945-E0AE44AE3CF7}"/>
                  </a:ext>
                </a:extLst>
              </p:cNvPr>
              <p:cNvSpPr/>
              <p:nvPr/>
            </p:nvSpPr>
            <p:spPr>
              <a:xfrm>
                <a:off x="7381009" y="3471737"/>
                <a:ext cx="188752" cy="188752"/>
              </a:xfrm>
              <a:custGeom>
                <a:avLst/>
                <a:gdLst>
                  <a:gd name="connsiteX0" fmla="*/ 80772 w 80771"/>
                  <a:gd name="connsiteY0" fmla="*/ 40386 h 80771"/>
                  <a:gd name="connsiteX1" fmla="*/ 40386 w 80771"/>
                  <a:gd name="connsiteY1" fmla="*/ 80772 h 80771"/>
                  <a:gd name="connsiteX2" fmla="*/ 0 w 80771"/>
                  <a:gd name="connsiteY2" fmla="*/ 40386 h 80771"/>
                  <a:gd name="connsiteX3" fmla="*/ 40386 w 80771"/>
                  <a:gd name="connsiteY3" fmla="*/ 0 h 80771"/>
                  <a:gd name="connsiteX4" fmla="*/ 80772 w 80771"/>
                  <a:gd name="connsiteY4" fmla="*/ 40386 h 8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71" h="80771">
                    <a:moveTo>
                      <a:pt x="80772" y="40386"/>
                    </a:moveTo>
                    <a:cubicBezTo>
                      <a:pt x="80772" y="62674"/>
                      <a:pt x="62674" y="80772"/>
                      <a:pt x="40386" y="80772"/>
                    </a:cubicBezTo>
                    <a:cubicBezTo>
                      <a:pt x="18097" y="80772"/>
                      <a:pt x="0" y="62674"/>
                      <a:pt x="0" y="40386"/>
                    </a:cubicBezTo>
                    <a:cubicBezTo>
                      <a:pt x="0" y="18097"/>
                      <a:pt x="18097" y="0"/>
                      <a:pt x="40386" y="0"/>
                    </a:cubicBezTo>
                    <a:cubicBezTo>
                      <a:pt x="62674" y="0"/>
                      <a:pt x="80772" y="18097"/>
                      <a:pt x="80772" y="403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icksand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77A8F5D-9C52-3B47-9208-D98A8DDF034F}"/>
              </a:ext>
            </a:extLst>
          </p:cNvPr>
          <p:cNvGrpSpPr/>
          <p:nvPr/>
        </p:nvGrpSpPr>
        <p:grpSpPr>
          <a:xfrm>
            <a:off x="3390862" y="-1153677"/>
            <a:ext cx="5354004" cy="4727515"/>
            <a:chOff x="3390862" y="-1153677"/>
            <a:chExt cx="5354004" cy="4727515"/>
          </a:xfrm>
        </p:grpSpPr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C9F302D2-195D-4CBE-AA9A-252F26084E19}"/>
                </a:ext>
              </a:extLst>
            </p:cNvPr>
            <p:cNvSpPr/>
            <p:nvPr/>
          </p:nvSpPr>
          <p:spPr>
            <a:xfrm rot="5400000">
              <a:off x="4131496" y="-1153677"/>
              <a:ext cx="3929009" cy="3929009"/>
            </a:xfrm>
            <a:prstGeom prst="arc">
              <a:avLst>
                <a:gd name="adj1" fmla="val 16781802"/>
                <a:gd name="adj2" fmla="val 4861127"/>
              </a:avLst>
            </a:prstGeom>
            <a:ln w="19050">
              <a:solidFill>
                <a:srgbClr val="E9E9E9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ight Arrow 10">
              <a:extLst>
                <a:ext uri="{FF2B5EF4-FFF2-40B4-BE49-F238E27FC236}">
                  <a16:creationId xmlns:a16="http://schemas.microsoft.com/office/drawing/2014/main" id="{DF2D7E72-00F4-460D-88A3-85ED61254282}"/>
                </a:ext>
              </a:extLst>
            </p:cNvPr>
            <p:cNvSpPr/>
            <p:nvPr/>
          </p:nvSpPr>
          <p:spPr>
            <a:xfrm rot="18900000" flipH="1" flipV="1">
              <a:off x="4109154" y="2430247"/>
              <a:ext cx="678924" cy="292980"/>
            </a:xfrm>
            <a:prstGeom prst="rightArrow">
              <a:avLst/>
            </a:prstGeom>
            <a:noFill/>
            <a:ln w="19050">
              <a:gradFill>
                <a:gsLst>
                  <a:gs pos="0">
                    <a:srgbClr val="D2D2D2">
                      <a:alpha val="94000"/>
                    </a:srgbClr>
                  </a:gs>
                  <a:gs pos="90000">
                    <a:srgbClr val="D2D2D2">
                      <a:alpha val="0"/>
                    </a:srgbClr>
                  </a:gs>
                </a:gsLst>
                <a:lin ang="84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62" name="Right Arrow 10">
              <a:extLst>
                <a:ext uri="{FF2B5EF4-FFF2-40B4-BE49-F238E27FC236}">
                  <a16:creationId xmlns:a16="http://schemas.microsoft.com/office/drawing/2014/main" id="{71140BEE-0A61-41D6-A45E-8FAB89C595DB}"/>
                </a:ext>
              </a:extLst>
            </p:cNvPr>
            <p:cNvSpPr/>
            <p:nvPr/>
          </p:nvSpPr>
          <p:spPr>
            <a:xfrm rot="20718619" flipH="1" flipV="1">
              <a:off x="3390862" y="1428745"/>
              <a:ext cx="678924" cy="292980"/>
            </a:xfrm>
            <a:prstGeom prst="rightArrow">
              <a:avLst/>
            </a:prstGeom>
            <a:noFill/>
            <a:ln w="19050">
              <a:gradFill>
                <a:gsLst>
                  <a:gs pos="0">
                    <a:srgbClr val="D2D2D2">
                      <a:alpha val="94000"/>
                    </a:srgbClr>
                  </a:gs>
                  <a:gs pos="90000">
                    <a:srgbClr val="D2D2D2">
                      <a:alpha val="0"/>
                    </a:srgbClr>
                  </a:gs>
                </a:gsLst>
                <a:lin ang="84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63" name="Right Arrow 12">
              <a:extLst>
                <a:ext uri="{FF2B5EF4-FFF2-40B4-BE49-F238E27FC236}">
                  <a16:creationId xmlns:a16="http://schemas.microsoft.com/office/drawing/2014/main" id="{2DD36469-8955-40E6-A2BE-4157786187D8}"/>
                </a:ext>
              </a:extLst>
            </p:cNvPr>
            <p:cNvSpPr/>
            <p:nvPr/>
          </p:nvSpPr>
          <p:spPr>
            <a:xfrm rot="17132493" flipH="1" flipV="1">
              <a:off x="5124928" y="3062249"/>
              <a:ext cx="678922" cy="292980"/>
            </a:xfrm>
            <a:prstGeom prst="rightArrow">
              <a:avLst/>
            </a:prstGeom>
            <a:noFill/>
            <a:ln w="19050">
              <a:gradFill>
                <a:gsLst>
                  <a:gs pos="0">
                    <a:srgbClr val="D2D2D2">
                      <a:alpha val="94000"/>
                    </a:srgbClr>
                  </a:gs>
                  <a:gs pos="90000">
                    <a:srgbClr val="D2D2D2">
                      <a:alpha val="0"/>
                    </a:srgbClr>
                  </a:gs>
                </a:gsLst>
                <a:lin ang="84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66" name="Right Arrow 10">
              <a:extLst>
                <a:ext uri="{FF2B5EF4-FFF2-40B4-BE49-F238E27FC236}">
                  <a16:creationId xmlns:a16="http://schemas.microsoft.com/office/drawing/2014/main" id="{B53B168B-F22C-46AE-8953-D0462EE3FC7F}"/>
                </a:ext>
              </a:extLst>
            </p:cNvPr>
            <p:cNvSpPr/>
            <p:nvPr/>
          </p:nvSpPr>
          <p:spPr>
            <a:xfrm rot="2700000" flipV="1">
              <a:off x="7385987" y="2496950"/>
              <a:ext cx="678922" cy="292980"/>
            </a:xfrm>
            <a:prstGeom prst="rightArrow">
              <a:avLst/>
            </a:prstGeom>
            <a:noFill/>
            <a:ln w="19050">
              <a:gradFill>
                <a:gsLst>
                  <a:gs pos="0">
                    <a:srgbClr val="D2D2D2">
                      <a:alpha val="94000"/>
                    </a:srgbClr>
                  </a:gs>
                  <a:gs pos="90000">
                    <a:srgbClr val="D2D2D2">
                      <a:alpha val="0"/>
                    </a:srgbClr>
                  </a:gs>
                </a:gsLst>
                <a:lin ang="84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67" name="Right Arrow 10">
              <a:extLst>
                <a:ext uri="{FF2B5EF4-FFF2-40B4-BE49-F238E27FC236}">
                  <a16:creationId xmlns:a16="http://schemas.microsoft.com/office/drawing/2014/main" id="{4D0F84F9-EBBB-48EA-A57A-61ED2C9C2355}"/>
                </a:ext>
              </a:extLst>
            </p:cNvPr>
            <p:cNvSpPr/>
            <p:nvPr/>
          </p:nvSpPr>
          <p:spPr>
            <a:xfrm rot="881381" flipV="1">
              <a:off x="8065942" y="1454383"/>
              <a:ext cx="678924" cy="292980"/>
            </a:xfrm>
            <a:prstGeom prst="rightArrow">
              <a:avLst/>
            </a:prstGeom>
            <a:noFill/>
            <a:ln w="19050">
              <a:gradFill>
                <a:gsLst>
                  <a:gs pos="0">
                    <a:srgbClr val="D2D2D2">
                      <a:alpha val="94000"/>
                    </a:srgbClr>
                  </a:gs>
                  <a:gs pos="90000">
                    <a:srgbClr val="D2D2D2">
                      <a:alpha val="0"/>
                    </a:srgbClr>
                  </a:gs>
                </a:gsLst>
                <a:lin ang="84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68" name="Right Arrow 12">
              <a:extLst>
                <a:ext uri="{FF2B5EF4-FFF2-40B4-BE49-F238E27FC236}">
                  <a16:creationId xmlns:a16="http://schemas.microsoft.com/office/drawing/2014/main" id="{42CE468E-D5E6-436D-B183-72166DD307DC}"/>
                </a:ext>
              </a:extLst>
            </p:cNvPr>
            <p:cNvSpPr/>
            <p:nvPr/>
          </p:nvSpPr>
          <p:spPr>
            <a:xfrm rot="4467507" flipV="1">
              <a:off x="6331878" y="3087887"/>
              <a:ext cx="678922" cy="292980"/>
            </a:xfrm>
            <a:prstGeom prst="rightArrow">
              <a:avLst/>
            </a:prstGeom>
            <a:noFill/>
            <a:ln w="19050">
              <a:gradFill>
                <a:gsLst>
                  <a:gs pos="0">
                    <a:srgbClr val="D2D2D2">
                      <a:alpha val="94000"/>
                    </a:srgbClr>
                  </a:gs>
                  <a:gs pos="90000">
                    <a:srgbClr val="D2D2D2">
                      <a:alpha val="0"/>
                    </a:srgbClr>
                  </a:gs>
                </a:gsLst>
                <a:lin ang="8400000" scaled="0"/>
              </a:gradFill>
            </a:ln>
            <a:effectLst>
              <a:outerShdw blurRad="1079500" dist="508000" dir="2700000" sx="85000" sy="85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5780D549-AF22-4243-A282-EACB9B4C69B4}"/>
              </a:ext>
            </a:extLst>
          </p:cNvPr>
          <p:cNvSpPr/>
          <p:nvPr/>
        </p:nvSpPr>
        <p:spPr>
          <a:xfrm rot="4500000">
            <a:off x="657891" y="912535"/>
            <a:ext cx="2024870" cy="2024872"/>
          </a:xfrm>
          <a:prstGeom prst="ellipse">
            <a:avLst/>
          </a:prstGeom>
          <a:gradFill>
            <a:gsLst>
              <a:gs pos="0">
                <a:srgbClr val="0FAEBF">
                  <a:alpha val="40000"/>
                </a:srgbClr>
              </a:gs>
              <a:gs pos="93000">
                <a:srgbClr val="0FAEBF">
                  <a:alpha val="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900" kern="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Arc 102">
            <a:extLst>
              <a:ext uri="{FF2B5EF4-FFF2-40B4-BE49-F238E27FC236}">
                <a16:creationId xmlns:a16="http://schemas.microsoft.com/office/drawing/2014/main" id="{2AF47880-4978-4175-A0C1-ECD0AF1C6F9F}"/>
              </a:ext>
            </a:extLst>
          </p:cNvPr>
          <p:cNvSpPr/>
          <p:nvPr/>
        </p:nvSpPr>
        <p:spPr>
          <a:xfrm rot="4500000">
            <a:off x="526942" y="787839"/>
            <a:ext cx="2291348" cy="2291350"/>
          </a:xfrm>
          <a:prstGeom prst="arc">
            <a:avLst>
              <a:gd name="adj1" fmla="val 13287228"/>
              <a:gd name="adj2" fmla="val 19056059"/>
            </a:avLst>
          </a:prstGeom>
          <a:noFill/>
          <a:ln w="19050" cap="flat" cmpd="sng" algn="ctr">
            <a:solidFill>
              <a:srgbClr val="0395B3"/>
            </a:solidFill>
            <a:prstDash val="solid"/>
            <a:miter lim="800000"/>
            <a:headEnd type="oval" w="sm" len="sm"/>
            <a:tailEnd type="oval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6824DFB-9384-4F04-84BA-E9F38CEE5174}"/>
              </a:ext>
            </a:extLst>
          </p:cNvPr>
          <p:cNvGrpSpPr/>
          <p:nvPr/>
        </p:nvGrpSpPr>
        <p:grpSpPr>
          <a:xfrm>
            <a:off x="854936" y="1298414"/>
            <a:ext cx="1662184" cy="1211889"/>
            <a:chOff x="-1630780" y="6101773"/>
            <a:chExt cx="1662184" cy="121188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2C4402C-4263-4B61-A8A3-E95B01B33FA1}"/>
                </a:ext>
              </a:extLst>
            </p:cNvPr>
            <p:cNvSpPr txBox="1"/>
            <p:nvPr/>
          </p:nvSpPr>
          <p:spPr>
            <a:xfrm>
              <a:off x="-1599376" y="6778259"/>
              <a:ext cx="1630780" cy="535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ts val="1200"/>
                </a:lnSpc>
                <a:buFontTx/>
                <a:buChar char="-"/>
              </a:pPr>
              <a:r>
                <a:rPr lang="en-US" sz="700" dirty="0">
                  <a:solidFill>
                    <a:srgbClr val="E7E7E7"/>
                  </a:solidFill>
                  <a:latin typeface="Century Gothic" panose="020B0502020202020204" pitchFamily="34" charset="0"/>
                </a:rPr>
                <a:t>Marketplaces: online price catalog</a:t>
              </a:r>
            </a:p>
            <a:p>
              <a:pPr marL="171450" indent="-171450">
                <a:lnSpc>
                  <a:spcPts val="1200"/>
                </a:lnSpc>
                <a:buFontTx/>
                <a:buChar char="-"/>
              </a:pPr>
              <a:r>
                <a:rPr lang="en-US" sz="700" dirty="0">
                  <a:solidFill>
                    <a:srgbClr val="E7E7E7"/>
                  </a:solidFill>
                  <a:latin typeface="Century Gothic" panose="020B0502020202020204" pitchFamily="34" charset="0"/>
                </a:rPr>
                <a:t>Price comparison 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2BF36C0-4B28-41B9-8FCD-BAC1E8B31D0A}"/>
                </a:ext>
              </a:extLst>
            </p:cNvPr>
            <p:cNvSpPr txBox="1"/>
            <p:nvPr/>
          </p:nvSpPr>
          <p:spPr>
            <a:xfrm>
              <a:off x="-1630780" y="6101773"/>
              <a:ext cx="1630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Price Discovery</a:t>
              </a:r>
              <a:endParaRPr lang="en-US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7" name="Oval 96">
            <a:extLst>
              <a:ext uri="{FF2B5EF4-FFF2-40B4-BE49-F238E27FC236}">
                <a16:creationId xmlns:a16="http://schemas.microsoft.com/office/drawing/2014/main" id="{61622CFC-6007-44A4-B03C-3074B1462721}"/>
              </a:ext>
            </a:extLst>
          </p:cNvPr>
          <p:cNvSpPr/>
          <p:nvPr/>
        </p:nvSpPr>
        <p:spPr>
          <a:xfrm rot="2700000">
            <a:off x="1928491" y="2876334"/>
            <a:ext cx="2024870" cy="2024872"/>
          </a:xfrm>
          <a:prstGeom prst="ellipse">
            <a:avLst/>
          </a:prstGeom>
          <a:gradFill>
            <a:gsLst>
              <a:gs pos="0">
                <a:srgbClr val="04C7EE">
                  <a:alpha val="40000"/>
                </a:srgbClr>
              </a:gs>
              <a:gs pos="93000">
                <a:srgbClr val="04C7EE">
                  <a:alpha val="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900" kern="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Arc 97">
            <a:extLst>
              <a:ext uri="{FF2B5EF4-FFF2-40B4-BE49-F238E27FC236}">
                <a16:creationId xmlns:a16="http://schemas.microsoft.com/office/drawing/2014/main" id="{537FEC6C-5C97-48DA-A7C8-F8490A614D35}"/>
              </a:ext>
            </a:extLst>
          </p:cNvPr>
          <p:cNvSpPr/>
          <p:nvPr/>
        </p:nvSpPr>
        <p:spPr>
          <a:xfrm rot="2700000">
            <a:off x="1801506" y="2749348"/>
            <a:ext cx="2291348" cy="2291350"/>
          </a:xfrm>
          <a:prstGeom prst="arc">
            <a:avLst>
              <a:gd name="adj1" fmla="val 13287228"/>
              <a:gd name="adj2" fmla="val 19056059"/>
            </a:avLst>
          </a:prstGeom>
          <a:noFill/>
          <a:ln w="19050" cap="flat" cmpd="sng" algn="ctr">
            <a:solidFill>
              <a:srgbClr val="73B8BE"/>
            </a:solidFill>
            <a:prstDash val="solid"/>
            <a:miter lim="800000"/>
            <a:headEnd type="oval" w="sm" len="sm"/>
            <a:tailEnd type="oval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DF5B6BF-BAAB-46F5-85F8-F06A642E278C}"/>
              </a:ext>
            </a:extLst>
          </p:cNvPr>
          <p:cNvGrpSpPr/>
          <p:nvPr/>
        </p:nvGrpSpPr>
        <p:grpSpPr>
          <a:xfrm>
            <a:off x="2063302" y="3262341"/>
            <a:ext cx="1755248" cy="1098970"/>
            <a:chOff x="379488" y="6102029"/>
            <a:chExt cx="1755248" cy="1098970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6ACFBF2-638D-48EA-AB5E-28145F8282AC}"/>
                </a:ext>
              </a:extLst>
            </p:cNvPr>
            <p:cNvSpPr txBox="1"/>
            <p:nvPr/>
          </p:nvSpPr>
          <p:spPr>
            <a:xfrm>
              <a:off x="469841" y="6511708"/>
              <a:ext cx="1574542" cy="68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>
                <a:lnSpc>
                  <a:spcPts val="1200"/>
                </a:lnSpc>
                <a:buFontTx/>
                <a:buChar char="-"/>
              </a:pPr>
              <a:r>
                <a:rPr lang="en-US" sz="700" dirty="0">
                  <a:solidFill>
                    <a:srgbClr val="E7E7E7"/>
                  </a:solidFill>
                  <a:latin typeface="Century Gothic" panose="020B0502020202020204" pitchFamily="34" charset="0"/>
                </a:rPr>
                <a:t>Futures markets not focused on EM’s like Iran</a:t>
              </a:r>
            </a:p>
            <a:p>
              <a:pPr marL="171450" indent="-171450" algn="ctr">
                <a:lnSpc>
                  <a:spcPts val="1200"/>
                </a:lnSpc>
                <a:buFontTx/>
                <a:buChar char="-"/>
              </a:pPr>
              <a:r>
                <a:rPr lang="en-US" sz="700" dirty="0">
                  <a:solidFill>
                    <a:srgbClr val="E7E7E7"/>
                  </a:solidFill>
                  <a:latin typeface="Century Gothic" panose="020B0502020202020204" pitchFamily="34" charset="0"/>
                </a:rPr>
                <a:t>Opportunities for futures-like contracts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1125CC1-33EF-45A5-86B6-1C19041197F4}"/>
                </a:ext>
              </a:extLst>
            </p:cNvPr>
            <p:cNvSpPr txBox="1"/>
            <p:nvPr/>
          </p:nvSpPr>
          <p:spPr>
            <a:xfrm>
              <a:off x="379488" y="6102029"/>
              <a:ext cx="1755248" cy="258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Hedging</a:t>
              </a:r>
            </a:p>
          </p:txBody>
        </p: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C044C7E0-EFDA-4302-BDF9-E25BE101DF95}"/>
              </a:ext>
            </a:extLst>
          </p:cNvPr>
          <p:cNvSpPr/>
          <p:nvPr/>
        </p:nvSpPr>
        <p:spPr>
          <a:xfrm>
            <a:off x="3894131" y="4062467"/>
            <a:ext cx="2024870" cy="2024872"/>
          </a:xfrm>
          <a:prstGeom prst="ellipse">
            <a:avLst/>
          </a:prstGeom>
          <a:gradFill>
            <a:gsLst>
              <a:gs pos="0">
                <a:srgbClr val="5C74DC">
                  <a:alpha val="40000"/>
                </a:srgbClr>
              </a:gs>
              <a:gs pos="93000">
                <a:srgbClr val="5C74DC">
                  <a:alpha val="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900" kern="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B7DD9F2C-2378-4974-82CB-F54153F347CB}"/>
              </a:ext>
            </a:extLst>
          </p:cNvPr>
          <p:cNvSpPr/>
          <p:nvPr/>
        </p:nvSpPr>
        <p:spPr>
          <a:xfrm rot="900000">
            <a:off x="3769435" y="3931517"/>
            <a:ext cx="2291348" cy="2291350"/>
          </a:xfrm>
          <a:prstGeom prst="arc">
            <a:avLst>
              <a:gd name="adj1" fmla="val 13287228"/>
              <a:gd name="adj2" fmla="val 19056059"/>
            </a:avLst>
          </a:prstGeom>
          <a:noFill/>
          <a:ln w="19050" cap="flat" cmpd="sng" algn="ctr">
            <a:solidFill>
              <a:srgbClr val="5C74DC"/>
            </a:solidFill>
            <a:prstDash val="solid"/>
            <a:miter lim="800000"/>
            <a:headEnd type="oval" w="sm" len="sm"/>
            <a:tailEnd type="oval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CFD6D06-6112-41A2-B504-02E8E691E563}"/>
              </a:ext>
            </a:extLst>
          </p:cNvPr>
          <p:cNvGrpSpPr/>
          <p:nvPr/>
        </p:nvGrpSpPr>
        <p:grpSpPr>
          <a:xfrm>
            <a:off x="4028942" y="4448474"/>
            <a:ext cx="1755248" cy="791194"/>
            <a:chOff x="3100028" y="6102029"/>
            <a:chExt cx="1755248" cy="791194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C5CC90B1-255C-4862-BCBF-00951C99D1E0}"/>
                </a:ext>
              </a:extLst>
            </p:cNvPr>
            <p:cNvSpPr txBox="1"/>
            <p:nvPr/>
          </p:nvSpPr>
          <p:spPr>
            <a:xfrm>
              <a:off x="3100028" y="6511708"/>
              <a:ext cx="1755248" cy="38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ts val="1200"/>
                </a:lnSpc>
                <a:buFontTx/>
                <a:buChar char="-"/>
              </a:pPr>
              <a:r>
                <a:rPr lang="en-US" sz="700" dirty="0">
                  <a:solidFill>
                    <a:srgbClr val="E7E7E7"/>
                  </a:solidFill>
                  <a:latin typeface="Century Gothic" panose="020B0502020202020204" pitchFamily="34" charset="0"/>
                </a:rPr>
                <a:t>Digital signatures </a:t>
              </a:r>
            </a:p>
            <a:p>
              <a:pPr marL="171450" indent="-171450">
                <a:lnSpc>
                  <a:spcPts val="1200"/>
                </a:lnSpc>
                <a:buFontTx/>
                <a:buChar char="-"/>
              </a:pPr>
              <a:r>
                <a:rPr lang="en-US" sz="700" dirty="0">
                  <a:solidFill>
                    <a:srgbClr val="E7E7E7"/>
                  </a:solidFill>
                  <a:latin typeface="Century Gothic" panose="020B0502020202020204" pitchFamily="34" charset="0"/>
                </a:rPr>
                <a:t>Certainty of original 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33366816-4314-4A0E-81C0-268D8DECF770}"/>
                </a:ext>
              </a:extLst>
            </p:cNvPr>
            <p:cNvSpPr txBox="1"/>
            <p:nvPr/>
          </p:nvSpPr>
          <p:spPr>
            <a:xfrm>
              <a:off x="3100028" y="6102029"/>
              <a:ext cx="1755248" cy="258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Contracts</a:t>
              </a:r>
            </a:p>
          </p:txBody>
        </p: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3CE225B5-AAD8-4178-AE96-4C3FC89D49F7}"/>
              </a:ext>
            </a:extLst>
          </p:cNvPr>
          <p:cNvSpPr/>
          <p:nvPr/>
        </p:nvSpPr>
        <p:spPr>
          <a:xfrm rot="10800000">
            <a:off x="6214953" y="4067045"/>
            <a:ext cx="2024870" cy="2024872"/>
          </a:xfrm>
          <a:prstGeom prst="ellipse">
            <a:avLst/>
          </a:prstGeom>
          <a:gradFill>
            <a:gsLst>
              <a:gs pos="0">
                <a:srgbClr val="7A95D5">
                  <a:alpha val="40000"/>
                </a:srgbClr>
              </a:gs>
              <a:gs pos="93000">
                <a:srgbClr val="7A95D5">
                  <a:alpha val="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900" kern="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856A45D0-041A-4E8B-BDA1-883F35297036}"/>
              </a:ext>
            </a:extLst>
          </p:cNvPr>
          <p:cNvSpPr/>
          <p:nvPr/>
        </p:nvSpPr>
        <p:spPr>
          <a:xfrm rot="20700000">
            <a:off x="6090257" y="3931517"/>
            <a:ext cx="2291348" cy="2291350"/>
          </a:xfrm>
          <a:prstGeom prst="arc">
            <a:avLst>
              <a:gd name="adj1" fmla="val 13287228"/>
              <a:gd name="adj2" fmla="val 19056059"/>
            </a:avLst>
          </a:prstGeom>
          <a:noFill/>
          <a:ln w="19050" cap="flat" cmpd="sng" algn="ctr">
            <a:solidFill>
              <a:srgbClr val="5C74DC"/>
            </a:solidFill>
            <a:prstDash val="solid"/>
            <a:miter lim="800000"/>
            <a:headEnd type="oval" w="sm" len="sm"/>
            <a:tailEnd type="oval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908DC22-9429-4D06-A1D1-BCFCCEA664E6}"/>
              </a:ext>
            </a:extLst>
          </p:cNvPr>
          <p:cNvGrpSpPr/>
          <p:nvPr/>
        </p:nvGrpSpPr>
        <p:grpSpPr>
          <a:xfrm>
            <a:off x="6361242" y="4453052"/>
            <a:ext cx="1732293" cy="1098970"/>
            <a:chOff x="5474623" y="6255918"/>
            <a:chExt cx="1732293" cy="1098970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0198B31-2D8C-4A08-BF6C-B6705B5A643E}"/>
                </a:ext>
              </a:extLst>
            </p:cNvPr>
            <p:cNvSpPr txBox="1"/>
            <p:nvPr/>
          </p:nvSpPr>
          <p:spPr>
            <a:xfrm>
              <a:off x="5474623" y="6511708"/>
              <a:ext cx="1732293" cy="843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ts val="1200"/>
                </a:lnSpc>
                <a:buFontTx/>
                <a:buChar char="-"/>
              </a:pPr>
              <a:r>
                <a:rPr lang="en-US" sz="700" dirty="0">
                  <a:solidFill>
                    <a:srgbClr val="E7E7E7"/>
                  </a:solidFill>
                  <a:latin typeface="Century Gothic" panose="020B0502020202020204" pitchFamily="34" charset="0"/>
                </a:rPr>
                <a:t>Possibility of using digital e-templates: cost reduction</a:t>
              </a:r>
            </a:p>
            <a:p>
              <a:pPr marL="171450" indent="-171450">
                <a:lnSpc>
                  <a:spcPts val="1200"/>
                </a:lnSpc>
                <a:buFontTx/>
                <a:buChar char="-"/>
              </a:pPr>
              <a:r>
                <a:rPr lang="en-US" sz="700" dirty="0">
                  <a:solidFill>
                    <a:srgbClr val="E7E7E7"/>
                  </a:solidFill>
                  <a:latin typeface="Century Gothic" panose="020B0502020202020204" pitchFamily="34" charset="0"/>
                </a:rPr>
                <a:t>Document storage and verification </a:t>
              </a:r>
            </a:p>
            <a:p>
              <a:pPr marL="171450" indent="-171450">
                <a:lnSpc>
                  <a:spcPts val="1200"/>
                </a:lnSpc>
                <a:buFontTx/>
                <a:buChar char="-"/>
              </a:pPr>
              <a:r>
                <a:rPr lang="en-US" sz="700" dirty="0">
                  <a:solidFill>
                    <a:srgbClr val="E7E7E7"/>
                  </a:solidFill>
                  <a:latin typeface="Century Gothic" panose="020B0502020202020204" pitchFamily="34" charset="0"/>
                </a:rPr>
                <a:t>Fraud proof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28C10B8-8ED9-4E31-A998-EB358A9A9735}"/>
                </a:ext>
              </a:extLst>
            </p:cNvPr>
            <p:cNvSpPr txBox="1"/>
            <p:nvPr/>
          </p:nvSpPr>
          <p:spPr>
            <a:xfrm>
              <a:off x="5474623" y="6255918"/>
              <a:ext cx="1732293" cy="258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Execution</a:t>
              </a:r>
            </a:p>
          </p:txBody>
        </p: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id="{EBEC93A7-E359-4158-950E-EFF34BF4A5D7}"/>
              </a:ext>
            </a:extLst>
          </p:cNvPr>
          <p:cNvSpPr/>
          <p:nvPr/>
        </p:nvSpPr>
        <p:spPr>
          <a:xfrm rot="18900000">
            <a:off x="8183787" y="2888841"/>
            <a:ext cx="2024870" cy="2024872"/>
          </a:xfrm>
          <a:prstGeom prst="ellipse">
            <a:avLst/>
          </a:prstGeom>
          <a:gradFill>
            <a:gsLst>
              <a:gs pos="0">
                <a:srgbClr val="04C7EE">
                  <a:alpha val="40000"/>
                </a:srgbClr>
              </a:gs>
              <a:gs pos="93000">
                <a:srgbClr val="04C7EE">
                  <a:alpha val="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900" kern="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94140D52-4ED9-4E39-A903-0FD16D58BCC6}"/>
              </a:ext>
            </a:extLst>
          </p:cNvPr>
          <p:cNvSpPr/>
          <p:nvPr/>
        </p:nvSpPr>
        <p:spPr>
          <a:xfrm rot="18900000">
            <a:off x="8056802" y="2749348"/>
            <a:ext cx="2291348" cy="2291350"/>
          </a:xfrm>
          <a:prstGeom prst="arc">
            <a:avLst>
              <a:gd name="adj1" fmla="val 13287228"/>
              <a:gd name="adj2" fmla="val 19056059"/>
            </a:avLst>
          </a:prstGeom>
          <a:noFill/>
          <a:ln w="19050" cap="flat" cmpd="sng" algn="ctr">
            <a:solidFill>
              <a:srgbClr val="73B8BE"/>
            </a:solidFill>
            <a:prstDash val="solid"/>
            <a:miter lim="800000"/>
            <a:headEnd type="oval" w="sm" len="sm"/>
            <a:tailEnd type="oval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3F49982-35DF-4EF3-BE96-4F8926A15033}"/>
              </a:ext>
            </a:extLst>
          </p:cNvPr>
          <p:cNvGrpSpPr/>
          <p:nvPr/>
        </p:nvGrpSpPr>
        <p:grpSpPr>
          <a:xfrm>
            <a:off x="8317694" y="3351792"/>
            <a:ext cx="1757056" cy="791193"/>
            <a:chOff x="7379798" y="6255918"/>
            <a:chExt cx="1757056" cy="791193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968B759-748D-4EF6-8F5A-51BB8C3E2A77}"/>
                </a:ext>
              </a:extLst>
            </p:cNvPr>
            <p:cNvSpPr txBox="1"/>
            <p:nvPr/>
          </p:nvSpPr>
          <p:spPr>
            <a:xfrm>
              <a:off x="7379798" y="6511708"/>
              <a:ext cx="1757056" cy="535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ts val="1200"/>
                </a:lnSpc>
                <a:buFontTx/>
                <a:buChar char="-"/>
              </a:pPr>
              <a:r>
                <a:rPr lang="en-US" sz="700" dirty="0">
                  <a:solidFill>
                    <a:srgbClr val="E7E7E7"/>
                  </a:solidFill>
                  <a:latin typeface="Century Gothic" panose="020B0502020202020204" pitchFamily="34" charset="0"/>
                </a:rPr>
                <a:t>Decentralized payment systems: no sanctions</a:t>
              </a:r>
            </a:p>
            <a:p>
              <a:pPr marL="171450" indent="-171450">
                <a:lnSpc>
                  <a:spcPts val="1200"/>
                </a:lnSpc>
                <a:buFontTx/>
                <a:buChar char="-"/>
              </a:pPr>
              <a:r>
                <a:rPr lang="en-US" sz="700" dirty="0">
                  <a:solidFill>
                    <a:srgbClr val="E7E7E7"/>
                  </a:solidFill>
                  <a:latin typeface="Century Gothic" panose="020B0502020202020204" pitchFamily="34" charset="0"/>
                </a:rPr>
                <a:t>Automated settlements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0038AE66-CED8-4C66-8882-5CAC6E92AEC5}"/>
                </a:ext>
              </a:extLst>
            </p:cNvPr>
            <p:cNvSpPr txBox="1"/>
            <p:nvPr/>
          </p:nvSpPr>
          <p:spPr>
            <a:xfrm>
              <a:off x="7379798" y="6255918"/>
              <a:ext cx="1757056" cy="258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Payments </a:t>
              </a:r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F501025C-5A29-4531-B7DA-5B57778CD7A3}"/>
              </a:ext>
            </a:extLst>
          </p:cNvPr>
          <p:cNvSpPr/>
          <p:nvPr/>
        </p:nvSpPr>
        <p:spPr>
          <a:xfrm rot="17100000">
            <a:off x="9449388" y="929621"/>
            <a:ext cx="2024870" cy="2024872"/>
          </a:xfrm>
          <a:prstGeom prst="ellipse">
            <a:avLst/>
          </a:prstGeom>
          <a:gradFill>
            <a:gsLst>
              <a:gs pos="0">
                <a:srgbClr val="73B8BE">
                  <a:alpha val="40000"/>
                </a:srgbClr>
              </a:gs>
              <a:gs pos="100000">
                <a:srgbClr val="73B8BE">
                  <a:alpha val="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kern="0" dirty="0">
              <a:solidFill>
                <a:srgbClr val="73B8BE"/>
              </a:solidFill>
              <a:latin typeface="Quicksand Medium"/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5C584F84-AE4B-40A0-9A74-11F7503CDC8D}"/>
              </a:ext>
            </a:extLst>
          </p:cNvPr>
          <p:cNvSpPr/>
          <p:nvPr/>
        </p:nvSpPr>
        <p:spPr>
          <a:xfrm rot="17100000">
            <a:off x="9318438" y="787839"/>
            <a:ext cx="2291348" cy="2291350"/>
          </a:xfrm>
          <a:prstGeom prst="arc">
            <a:avLst>
              <a:gd name="adj1" fmla="val 13287228"/>
              <a:gd name="adj2" fmla="val 19056059"/>
            </a:avLst>
          </a:prstGeom>
          <a:noFill/>
          <a:ln w="19050" cap="flat" cmpd="sng" algn="ctr">
            <a:solidFill>
              <a:srgbClr val="0395B3"/>
            </a:solidFill>
            <a:prstDash val="solid"/>
            <a:miter lim="800000"/>
            <a:headEnd type="oval" w="sm" len="sm"/>
            <a:tailEnd type="oval" w="sm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25F6F62-C99C-46EB-803F-326A11131B76}"/>
              </a:ext>
            </a:extLst>
          </p:cNvPr>
          <p:cNvGrpSpPr/>
          <p:nvPr/>
        </p:nvGrpSpPr>
        <p:grpSpPr>
          <a:xfrm>
            <a:off x="9583295" y="1469516"/>
            <a:ext cx="1757056" cy="637305"/>
            <a:chOff x="9309736" y="6102029"/>
            <a:chExt cx="1757056" cy="637305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B3DAD4AC-F2E2-4B72-A50F-1C7AEB49C1E9}"/>
                </a:ext>
              </a:extLst>
            </p:cNvPr>
            <p:cNvSpPr txBox="1"/>
            <p:nvPr/>
          </p:nvSpPr>
          <p:spPr>
            <a:xfrm>
              <a:off x="9309736" y="6511708"/>
              <a:ext cx="1757056" cy="22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700" dirty="0">
                  <a:solidFill>
                    <a:srgbClr val="E7E7E7"/>
                  </a:solidFill>
                  <a:latin typeface="Century Gothic" panose="020B0502020202020204" pitchFamily="34" charset="0"/>
                </a:rPr>
                <a:t>- Easy to monitor, settle and verify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E29207B-3AF4-4FF1-98CA-4A13206E6454}"/>
                </a:ext>
              </a:extLst>
            </p:cNvPr>
            <p:cNvSpPr txBox="1"/>
            <p:nvPr/>
          </p:nvSpPr>
          <p:spPr>
            <a:xfrm>
              <a:off x="9309736" y="6102029"/>
              <a:ext cx="1757056" cy="258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Traceability</a:t>
              </a:r>
            </a:p>
          </p:txBody>
        </p:sp>
      </p:grpSp>
      <p:sp>
        <p:nvSpPr>
          <p:cNvPr id="177" name="TextBox 12">
            <a:extLst>
              <a:ext uri="{FF2B5EF4-FFF2-40B4-BE49-F238E27FC236}">
                <a16:creationId xmlns:a16="http://schemas.microsoft.com/office/drawing/2014/main" id="{4EEAA95F-F24B-48CC-B2CC-70DE9535C757}"/>
              </a:ext>
            </a:extLst>
          </p:cNvPr>
          <p:cNvSpPr txBox="1"/>
          <p:nvPr/>
        </p:nvSpPr>
        <p:spPr>
          <a:xfrm>
            <a:off x="288749" y="326157"/>
            <a:ext cx="6535977" cy="61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defRPr sz="3200"/>
            </a:lvl1pPr>
          </a:lstStyle>
          <a:p>
            <a:pPr algn="l" defTabSz="1219170" hangingPunct="0"/>
            <a:r>
              <a:rPr lang="fr-CH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Use cases</a:t>
            </a:r>
            <a:endParaRPr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0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5781 0.45416 C 0.32578 0.45625 0.29375 0.45856 0.26797 0.45416 C 0.24219 0.44976 0.22109 0.43888 0.20299 0.42754 C 0.1849 0.41597 0.17539 0.40393 0.15924 0.38541 C 0.1431 0.36689 0.12357 0.3456 0.10612 0.31666 C 0.08867 0.28773 0.06875 0.24976 0.0543 0.2125 C 0.03971 0.17523 0.02786 0.12824 0.01888 0.09282 C 0.00977 0.0574 0.00482 0.02847 2.59124E-17 4.07407E-6 " pathEditMode="relative" rAng="0" ptsTypes="AAAAAAAA">
                                      <p:cBhvr>
                                        <p:cTn id="1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225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5508 0.17592 C 0.23203 0.17546 0.20924 0.17523 0.18997 0.17338 C 0.17057 0.17129 0.15586 0.1699 0.13854 0.16365 C 0.12135 0.1574 0.10104 0.14699 0.0862 0.13518 C 0.07109 0.12338 0.06302 0.11504 0.0487 0.09236 C 0.03424 0.0699 0.01706 0.03472 1.66667E-6 3.7037E-6 " pathEditMode="relative" rAng="0" ptsTypes="AAAAAA">
                                      <p:cBhvr>
                                        <p:cTn id="2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-879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9583 0.00162 L 2.91667E-6 2.59259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-18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5859 0.17061 C -0.24349 0.16991 -0.22839 0.16945 -0.20781 0.16551 C -0.18711 0.16158 -0.15703 0.1551 -0.1349 0.1463 C -0.11276 0.1375 -0.09284 0.12755 -0.07539 0.11274 C -0.05807 0.09769 -0.0431 0.07616 -0.0306 0.05718 C -0.01797 0.03843 -0.00911 0.01922 -2.08333E-7 -3.7037E-6 " pathEditMode="relative" rAng="0" ptsTypes="AAAAAA">
                                      <p:cBhvr>
                                        <p:cTn id="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-854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35755 0.45903 C -0.32969 0.45602 -0.30169 0.45324 -0.27344 0.44306 C -0.24505 0.4331 -0.2168 0.42408 -0.18802 0.39838 C -0.15899 0.37315 -0.12474 0.32801 -0.1 0.29167 C -0.07539 0.25533 -0.05573 0.22315 -0.03984 0.18033 C -0.02409 0.13704 -0.01159 0.06343 -0.00495 0.0331 C 0.00169 0.00324 0.00078 0.00162 1.25E-6 -1.11111E-6 " pathEditMode="relative" rAng="0" ptsTypes="AAAAAAA">
                                      <p:cBhvr>
                                        <p:cTn id="3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-2296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9532 -0.00116 L -4.58333E-6 1.11111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3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  <p:bldP spid="103" grpId="0" animBg="1"/>
      <p:bldP spid="97" grpId="0" animBg="1"/>
      <p:bldP spid="97" grpId="1" animBg="1"/>
      <p:bldP spid="98" grpId="0" animBg="1"/>
      <p:bldP spid="92" grpId="0" animBg="1"/>
      <p:bldP spid="92" grpId="1" animBg="1"/>
      <p:bldP spid="93" grpId="0" animBg="1"/>
      <p:bldP spid="87" grpId="0" animBg="1"/>
      <p:bldP spid="87" grpId="1" animBg="1"/>
      <p:bldP spid="88" grpId="0" animBg="1"/>
      <p:bldP spid="82" grpId="0" animBg="1"/>
      <p:bldP spid="82" grpId="1" animBg="1"/>
      <p:bldP spid="83" grpId="0" animBg="1"/>
      <p:bldP spid="75" grpId="0" animBg="1"/>
      <p:bldP spid="75" grpId="1" animBg="1"/>
      <p:bldP spid="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FEEB75C-D2CC-F24D-9532-F8E1FBB73B62}"/>
              </a:ext>
            </a:extLst>
          </p:cNvPr>
          <p:cNvGrpSpPr/>
          <p:nvPr/>
        </p:nvGrpSpPr>
        <p:grpSpPr>
          <a:xfrm>
            <a:off x="1167219" y="1452645"/>
            <a:ext cx="2026389" cy="1337172"/>
            <a:chOff x="1167219" y="1452645"/>
            <a:chExt cx="2026389" cy="1337172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3890792-ED74-7142-8013-D0F22B48825F}"/>
                </a:ext>
              </a:extLst>
            </p:cNvPr>
            <p:cNvSpPr/>
            <p:nvPr/>
          </p:nvSpPr>
          <p:spPr>
            <a:xfrm>
              <a:off x="1167219" y="1452645"/>
              <a:ext cx="2026389" cy="13371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381000" sx="102000" sy="102000" algn="ctr" rotWithShape="0">
                <a:schemeClr val="tx1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Ins="288000" rtlCol="0" anchor="ctr"/>
            <a:lstStyle/>
            <a:p>
              <a:pPr algn="ctr">
                <a:lnSpc>
                  <a:spcPts val="1240"/>
                </a:lnSpc>
              </a:pPr>
              <a:endParaRPr lang="en-US" sz="7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66DE76A-F9F6-324E-8748-F1082A10D83E}"/>
                </a:ext>
              </a:extLst>
            </p:cNvPr>
            <p:cNvSpPr txBox="1"/>
            <p:nvPr/>
          </p:nvSpPr>
          <p:spPr>
            <a:xfrm>
              <a:off x="1511056" y="1567234"/>
              <a:ext cx="1338715" cy="110799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Streamline execution and contracts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F6767-71FC-B045-9581-B9D8FD48A0AE}"/>
              </a:ext>
            </a:extLst>
          </p:cNvPr>
          <p:cNvGrpSpPr/>
          <p:nvPr/>
        </p:nvGrpSpPr>
        <p:grpSpPr>
          <a:xfrm>
            <a:off x="1167179" y="4586027"/>
            <a:ext cx="2026389" cy="1337172"/>
            <a:chOff x="1167179" y="4586027"/>
            <a:chExt cx="2026389" cy="1337172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F4DEE485-E3F5-7A42-A5A7-49614FEF9AC5}"/>
                </a:ext>
              </a:extLst>
            </p:cNvPr>
            <p:cNvSpPr/>
            <p:nvPr/>
          </p:nvSpPr>
          <p:spPr>
            <a:xfrm>
              <a:off x="1167179" y="4586027"/>
              <a:ext cx="2026389" cy="13371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381000" sx="102000" sy="102000" algn="ctr" rotWithShape="0">
                <a:schemeClr val="tx1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Ins="288000" rtlCol="0" anchor="ctr"/>
            <a:lstStyle/>
            <a:p>
              <a:pPr algn="ctr">
                <a:lnSpc>
                  <a:spcPts val="1240"/>
                </a:lnSpc>
              </a:pPr>
              <a:endParaRPr lang="en-US" sz="7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94572E-6EA7-3242-AA6B-DDE101435B70}"/>
                </a:ext>
              </a:extLst>
            </p:cNvPr>
            <p:cNvSpPr txBox="1"/>
            <p:nvPr/>
          </p:nvSpPr>
          <p:spPr>
            <a:xfrm>
              <a:off x="1382817" y="5176098"/>
              <a:ext cx="1595112" cy="1570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Settlements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8323F4-BBEA-DD4A-B7AC-97F5F49B974B}"/>
              </a:ext>
            </a:extLst>
          </p:cNvPr>
          <p:cNvGrpSpPr/>
          <p:nvPr/>
        </p:nvGrpSpPr>
        <p:grpSpPr>
          <a:xfrm>
            <a:off x="8998227" y="1452645"/>
            <a:ext cx="2026388" cy="1337173"/>
            <a:chOff x="8998227" y="1452645"/>
            <a:chExt cx="2026388" cy="1337173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4292F988-5516-2540-9C97-0FDA1392D6C7}"/>
                </a:ext>
              </a:extLst>
            </p:cNvPr>
            <p:cNvSpPr/>
            <p:nvPr/>
          </p:nvSpPr>
          <p:spPr>
            <a:xfrm>
              <a:off x="8998227" y="1452645"/>
              <a:ext cx="2026388" cy="13371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381000" sx="102000" sy="102000" algn="ctr" rotWithShape="0">
                <a:schemeClr val="tx1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Ins="288000" rtlCol="0" anchor="ctr"/>
            <a:lstStyle/>
            <a:p>
              <a:pPr algn="l">
                <a:lnSpc>
                  <a:spcPts val="1240"/>
                </a:lnSpc>
              </a:pPr>
              <a:endParaRPr lang="en-US" sz="700" dirty="0">
                <a:latin typeface="+mj-lt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8598BA1-0896-AA4C-A429-39CF3DD8ED94}"/>
                </a:ext>
              </a:extLst>
            </p:cNvPr>
            <p:cNvSpPr txBox="1"/>
            <p:nvPr/>
          </p:nvSpPr>
          <p:spPr>
            <a:xfrm>
              <a:off x="8998227" y="1567234"/>
              <a:ext cx="2026388" cy="110799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Legal enforceability: tokens &amp; blockchain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CDC860-CA8E-B945-AF30-E945F4C0D68F}"/>
              </a:ext>
            </a:extLst>
          </p:cNvPr>
          <p:cNvGrpSpPr/>
          <p:nvPr/>
        </p:nvGrpSpPr>
        <p:grpSpPr>
          <a:xfrm>
            <a:off x="8998063" y="4562402"/>
            <a:ext cx="2026717" cy="1333571"/>
            <a:chOff x="8998063" y="4562402"/>
            <a:chExt cx="2026717" cy="133357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2E3D11DF-6168-F744-A725-1B4D5AE17962}"/>
                </a:ext>
              </a:extLst>
            </p:cNvPr>
            <p:cNvSpPr/>
            <p:nvPr/>
          </p:nvSpPr>
          <p:spPr>
            <a:xfrm>
              <a:off x="8998227" y="4562402"/>
              <a:ext cx="2026553" cy="13335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381000" sx="102000" sy="102000" algn="ctr" rotWithShape="0">
                <a:schemeClr val="tx1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Ins="288000" rtlCol="0" anchor="ctr"/>
            <a:lstStyle/>
            <a:p>
              <a:pPr algn="l">
                <a:lnSpc>
                  <a:spcPts val="1240"/>
                </a:lnSpc>
              </a:pPr>
              <a:endParaRPr lang="en-US" sz="700" dirty="0">
                <a:latin typeface="+mj-lt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3B07E1-87FF-8E45-AC87-A85D76D9B308}"/>
                </a:ext>
              </a:extLst>
            </p:cNvPr>
            <p:cNvSpPr txBox="1"/>
            <p:nvPr/>
          </p:nvSpPr>
          <p:spPr>
            <a:xfrm>
              <a:off x="8998063" y="4813689"/>
              <a:ext cx="2026552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Liquidity of existing marketplaces</a:t>
              </a:r>
            </a:p>
          </p:txBody>
        </p:sp>
      </p:grp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26FBD6C6-BF48-1A49-96CB-7FD175BAD6CF}"/>
              </a:ext>
            </a:extLst>
          </p:cNvPr>
          <p:cNvCxnSpPr>
            <a:cxnSpLocks/>
          </p:cNvCxnSpPr>
          <p:nvPr/>
        </p:nvCxnSpPr>
        <p:spPr>
          <a:xfrm rot="10800000" flipH="1">
            <a:off x="8073035" y="2114252"/>
            <a:ext cx="801072" cy="1556680"/>
          </a:xfrm>
          <a:prstGeom prst="bentConnector3">
            <a:avLst/>
          </a:prstGeom>
          <a:ln w="9525" cap="rnd">
            <a:solidFill>
              <a:schemeClr val="bg1">
                <a:lumMod val="6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656B5ED1-3440-6B4C-B79F-9705FAA16B26}"/>
              </a:ext>
            </a:extLst>
          </p:cNvPr>
          <p:cNvCxnSpPr>
            <a:cxnSpLocks/>
          </p:cNvCxnSpPr>
          <p:nvPr/>
        </p:nvCxnSpPr>
        <p:spPr>
          <a:xfrm rot="10800000" flipH="1">
            <a:off x="8073041" y="3669133"/>
            <a:ext cx="801073" cy="1800"/>
          </a:xfrm>
          <a:prstGeom prst="bentConnector3">
            <a:avLst/>
          </a:prstGeom>
          <a:ln w="9525" cap="rnd">
            <a:solidFill>
              <a:schemeClr val="bg1">
                <a:lumMod val="6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6E6C0385-DFB2-3843-BEFE-F418C290178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073035" y="3670929"/>
            <a:ext cx="800870" cy="1560216"/>
          </a:xfrm>
          <a:prstGeom prst="bentConnector3">
            <a:avLst>
              <a:gd name="adj1" fmla="val 50000"/>
            </a:avLst>
          </a:prstGeom>
          <a:ln w="9525" cap="rnd">
            <a:solidFill>
              <a:schemeClr val="bg1">
                <a:lumMod val="6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A3CFB4DF-9458-074B-8740-C45F40B13624}"/>
              </a:ext>
            </a:extLst>
          </p:cNvPr>
          <p:cNvCxnSpPr>
            <a:cxnSpLocks/>
          </p:cNvCxnSpPr>
          <p:nvPr/>
        </p:nvCxnSpPr>
        <p:spPr>
          <a:xfrm rot="10800000">
            <a:off x="3317888" y="2114252"/>
            <a:ext cx="801072" cy="1556680"/>
          </a:xfrm>
          <a:prstGeom prst="bentConnector3">
            <a:avLst/>
          </a:prstGeom>
          <a:ln w="9525" cap="rnd">
            <a:solidFill>
              <a:schemeClr val="bg1">
                <a:lumMod val="6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79D42513-8848-754B-8C55-6E5193A4DF52}"/>
              </a:ext>
            </a:extLst>
          </p:cNvPr>
          <p:cNvCxnSpPr>
            <a:cxnSpLocks/>
          </p:cNvCxnSpPr>
          <p:nvPr/>
        </p:nvCxnSpPr>
        <p:spPr>
          <a:xfrm rot="10800000">
            <a:off x="3317888" y="3669133"/>
            <a:ext cx="801073" cy="1800"/>
          </a:xfrm>
          <a:prstGeom prst="bentConnector3">
            <a:avLst/>
          </a:prstGeom>
          <a:ln w="9525" cap="rnd">
            <a:solidFill>
              <a:schemeClr val="bg1">
                <a:lumMod val="6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8E7C0B33-AC24-224C-8889-F4CA6F35B1D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18090" y="3670930"/>
            <a:ext cx="800870" cy="1560216"/>
          </a:xfrm>
          <a:prstGeom prst="bentConnector3">
            <a:avLst>
              <a:gd name="adj1" fmla="val 50000"/>
            </a:avLst>
          </a:prstGeom>
          <a:ln w="9525" cap="rnd">
            <a:solidFill>
              <a:schemeClr val="bg1">
                <a:lumMod val="6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ow: Up 88">
            <a:extLst>
              <a:ext uri="{FF2B5EF4-FFF2-40B4-BE49-F238E27FC236}">
                <a16:creationId xmlns:a16="http://schemas.microsoft.com/office/drawing/2014/main" id="{C0024A85-3FFA-C044-B357-6FA3C2103285}"/>
              </a:ext>
            </a:extLst>
          </p:cNvPr>
          <p:cNvSpPr/>
          <p:nvPr/>
        </p:nvSpPr>
        <p:spPr>
          <a:xfrm rot="5400000">
            <a:off x="8058329" y="3556949"/>
            <a:ext cx="233232" cy="23323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+mj-lt"/>
            </a:endParaRPr>
          </a:p>
        </p:txBody>
      </p:sp>
      <p:sp>
        <p:nvSpPr>
          <p:cNvPr id="21" name="Arrow: Up 88">
            <a:extLst>
              <a:ext uri="{FF2B5EF4-FFF2-40B4-BE49-F238E27FC236}">
                <a16:creationId xmlns:a16="http://schemas.microsoft.com/office/drawing/2014/main" id="{8CB57960-617F-9044-92DF-1592319F3DE0}"/>
              </a:ext>
            </a:extLst>
          </p:cNvPr>
          <p:cNvSpPr/>
          <p:nvPr/>
        </p:nvSpPr>
        <p:spPr>
          <a:xfrm rot="5400000">
            <a:off x="3892657" y="3554314"/>
            <a:ext cx="233232" cy="23323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+mj-lt"/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62880752-D0C6-E84B-BC8A-F087211F4990}"/>
              </a:ext>
            </a:extLst>
          </p:cNvPr>
          <p:cNvSpPr/>
          <p:nvPr/>
        </p:nvSpPr>
        <p:spPr>
          <a:xfrm rot="10800000">
            <a:off x="4654733" y="2898671"/>
            <a:ext cx="1554881" cy="1554880"/>
          </a:xfrm>
          <a:prstGeom prst="blockArc">
            <a:avLst>
              <a:gd name="adj1" fmla="val 13306848"/>
              <a:gd name="adj2" fmla="val 10949368"/>
              <a:gd name="adj3" fmla="val 15095"/>
            </a:avLst>
          </a:prstGeom>
          <a:gradFill flip="none" rotWithShape="1">
            <a:gsLst>
              <a:gs pos="0">
                <a:srgbClr val="24A5C2"/>
              </a:gs>
              <a:gs pos="71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1B66402B-D2D0-0044-BA56-2E592AB01012}"/>
              </a:ext>
            </a:extLst>
          </p:cNvPr>
          <p:cNvSpPr/>
          <p:nvPr/>
        </p:nvSpPr>
        <p:spPr>
          <a:xfrm>
            <a:off x="5974606" y="2898670"/>
            <a:ext cx="1554882" cy="1554878"/>
          </a:xfrm>
          <a:prstGeom prst="blockArc">
            <a:avLst>
              <a:gd name="adj1" fmla="val 13248719"/>
              <a:gd name="adj2" fmla="val 10707670"/>
              <a:gd name="adj3" fmla="val 15142"/>
            </a:avLst>
          </a:prstGeom>
          <a:gradFill flip="none" rotWithShape="1">
            <a:gsLst>
              <a:gs pos="17000">
                <a:schemeClr val="accent4"/>
              </a:gs>
              <a:gs pos="86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Arrow: Up 88">
            <a:extLst>
              <a:ext uri="{FF2B5EF4-FFF2-40B4-BE49-F238E27FC236}">
                <a16:creationId xmlns:a16="http://schemas.microsoft.com/office/drawing/2014/main" id="{901DE30F-202B-CB46-AA9B-21E8D1595F48}"/>
              </a:ext>
            </a:extLst>
          </p:cNvPr>
          <p:cNvSpPr/>
          <p:nvPr/>
        </p:nvSpPr>
        <p:spPr>
          <a:xfrm rot="5400000">
            <a:off x="4533720" y="3030986"/>
            <a:ext cx="459387" cy="1290257"/>
          </a:xfrm>
          <a:prstGeom prst="downArrow">
            <a:avLst>
              <a:gd name="adj1" fmla="val 41725"/>
              <a:gd name="adj2" fmla="val 58602"/>
            </a:avLst>
          </a:prstGeom>
          <a:solidFill>
            <a:schemeClr val="bg1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+mj-lt"/>
            </a:endParaRPr>
          </a:p>
        </p:txBody>
      </p:sp>
      <p:sp>
        <p:nvSpPr>
          <p:cNvPr id="14" name="Arrow: Up 88">
            <a:extLst>
              <a:ext uri="{FF2B5EF4-FFF2-40B4-BE49-F238E27FC236}">
                <a16:creationId xmlns:a16="http://schemas.microsoft.com/office/drawing/2014/main" id="{7BA01D0D-32D7-3A4E-845F-959FE4BDA173}"/>
              </a:ext>
            </a:extLst>
          </p:cNvPr>
          <p:cNvSpPr/>
          <p:nvPr/>
        </p:nvSpPr>
        <p:spPr>
          <a:xfrm rot="5400000">
            <a:off x="5046341" y="3287394"/>
            <a:ext cx="777440" cy="777441"/>
          </a:xfrm>
          <a:prstGeom prst="ellipse">
            <a:avLst/>
          </a:prstGeom>
          <a:solidFill>
            <a:schemeClr val="bg1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+mj-lt"/>
            </a:endParaRPr>
          </a:p>
        </p:txBody>
      </p:sp>
      <p:sp>
        <p:nvSpPr>
          <p:cNvPr id="18" name="Arrow: Up 88">
            <a:extLst>
              <a:ext uri="{FF2B5EF4-FFF2-40B4-BE49-F238E27FC236}">
                <a16:creationId xmlns:a16="http://schemas.microsoft.com/office/drawing/2014/main" id="{88C43DA9-1579-3E48-928A-844023166028}"/>
              </a:ext>
            </a:extLst>
          </p:cNvPr>
          <p:cNvSpPr/>
          <p:nvPr/>
        </p:nvSpPr>
        <p:spPr>
          <a:xfrm rot="16200000">
            <a:off x="7191480" y="3032807"/>
            <a:ext cx="457200" cy="1288801"/>
          </a:xfrm>
          <a:prstGeom prst="downArrow">
            <a:avLst>
              <a:gd name="adj1" fmla="val 41725"/>
              <a:gd name="adj2" fmla="val 58602"/>
            </a:avLst>
          </a:prstGeom>
          <a:solidFill>
            <a:schemeClr val="bg1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+mj-lt"/>
            </a:endParaRPr>
          </a:p>
        </p:txBody>
      </p:sp>
      <p:sp>
        <p:nvSpPr>
          <p:cNvPr id="19" name="Arrow: Up 88">
            <a:extLst>
              <a:ext uri="{FF2B5EF4-FFF2-40B4-BE49-F238E27FC236}">
                <a16:creationId xmlns:a16="http://schemas.microsoft.com/office/drawing/2014/main" id="{2DED9793-313E-EA4B-8F66-C72D5925167A}"/>
              </a:ext>
            </a:extLst>
          </p:cNvPr>
          <p:cNvSpPr/>
          <p:nvPr/>
        </p:nvSpPr>
        <p:spPr>
          <a:xfrm rot="16200000">
            <a:off x="6360441" y="3287394"/>
            <a:ext cx="777440" cy="777441"/>
          </a:xfrm>
          <a:prstGeom prst="ellipse">
            <a:avLst/>
          </a:prstGeom>
          <a:solidFill>
            <a:schemeClr val="bg1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FA06FA-E0D3-224C-823D-415FE2F52CF4}"/>
              </a:ext>
            </a:extLst>
          </p:cNvPr>
          <p:cNvGrpSpPr/>
          <p:nvPr/>
        </p:nvGrpSpPr>
        <p:grpSpPr>
          <a:xfrm>
            <a:off x="1167180" y="3005724"/>
            <a:ext cx="2026389" cy="1337172"/>
            <a:chOff x="1167180" y="3005724"/>
            <a:chExt cx="2026389" cy="1337172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BFDFA3CC-26B7-5D4D-A956-C03FD0BEDC30}"/>
                </a:ext>
              </a:extLst>
            </p:cNvPr>
            <p:cNvSpPr/>
            <p:nvPr/>
          </p:nvSpPr>
          <p:spPr>
            <a:xfrm>
              <a:off x="1167180" y="3005724"/>
              <a:ext cx="2026389" cy="13371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381000" sx="102000" sy="102000" algn="ctr" rotWithShape="0">
                <a:schemeClr val="tx1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Ins="288000" rtlCol="0" anchor="ctr"/>
            <a:lstStyle/>
            <a:p>
              <a:pPr algn="ctr">
                <a:lnSpc>
                  <a:spcPts val="1240"/>
                </a:lnSpc>
              </a:pPr>
              <a:endParaRPr lang="en-US" sz="7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F987F9-934A-7A4A-B0E2-BD63781222C4}"/>
                </a:ext>
              </a:extLst>
            </p:cNvPr>
            <p:cNvSpPr txBox="1"/>
            <p:nvPr/>
          </p:nvSpPr>
          <p:spPr>
            <a:xfrm>
              <a:off x="1209680" y="3122112"/>
              <a:ext cx="1949720" cy="110799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Reduction / elimination </a:t>
              </a:r>
              <a:b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</a:b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of counterparty risk</a:t>
              </a:r>
            </a:p>
          </p:txBody>
        </p:sp>
      </p:grpSp>
      <p:sp>
        <p:nvSpPr>
          <p:cNvPr id="57" name="Titel 1">
            <a:extLst>
              <a:ext uri="{FF2B5EF4-FFF2-40B4-BE49-F238E27FC236}">
                <a16:creationId xmlns:a16="http://schemas.microsoft.com/office/drawing/2014/main" id="{3AD4B0C4-D1A3-AD4C-AABE-29A8D6FC502B}"/>
              </a:ext>
            </a:extLst>
          </p:cNvPr>
          <p:cNvSpPr txBox="1">
            <a:spLocks/>
          </p:cNvSpPr>
          <p:nvPr/>
        </p:nvSpPr>
        <p:spPr bwMode="gray">
          <a:xfrm>
            <a:off x="4729621" y="2680984"/>
            <a:ext cx="1357850" cy="824100"/>
          </a:xfrm>
          <a:prstGeom prst="rect">
            <a:avLst/>
          </a:prstGeom>
        </p:spPr>
        <p:txBody>
          <a:bodyPr anchor="ctr">
            <a:prstTxWarp prst="textArchUp">
              <a:avLst>
                <a:gd name="adj" fmla="val 11485623"/>
              </a:avLst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b="1" spc="8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ADVANTAGES</a:t>
            </a:r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319821B5-EC1E-D442-B1F1-8791CA38D3AB}"/>
              </a:ext>
            </a:extLst>
          </p:cNvPr>
          <p:cNvSpPr txBox="1">
            <a:spLocks/>
          </p:cNvSpPr>
          <p:nvPr/>
        </p:nvSpPr>
        <p:spPr bwMode="gray">
          <a:xfrm rot="10800000">
            <a:off x="6070237" y="3884260"/>
            <a:ext cx="1357850" cy="824100"/>
          </a:xfrm>
          <a:prstGeom prst="rect">
            <a:avLst/>
          </a:prstGeom>
        </p:spPr>
        <p:txBody>
          <a:bodyPr anchor="ctr">
            <a:prstTxWarp prst="textArchUp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b="1" spc="8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DISADVANTAGES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B17F15-A5EA-A140-9CA7-B20B6961F4AC}"/>
              </a:ext>
            </a:extLst>
          </p:cNvPr>
          <p:cNvGrpSpPr/>
          <p:nvPr/>
        </p:nvGrpSpPr>
        <p:grpSpPr>
          <a:xfrm>
            <a:off x="5199050" y="3441187"/>
            <a:ext cx="466245" cy="466245"/>
            <a:chOff x="5199050" y="3441187"/>
            <a:chExt cx="466245" cy="466245"/>
          </a:xfrm>
        </p:grpSpPr>
        <p:sp>
          <p:nvSpPr>
            <p:cNvPr id="15" name="Arrow: Up 88">
              <a:extLst>
                <a:ext uri="{FF2B5EF4-FFF2-40B4-BE49-F238E27FC236}">
                  <a16:creationId xmlns:a16="http://schemas.microsoft.com/office/drawing/2014/main" id="{E8647327-58B1-7847-913B-0833FEAA5C8F}"/>
                </a:ext>
              </a:extLst>
            </p:cNvPr>
            <p:cNvSpPr/>
            <p:nvPr/>
          </p:nvSpPr>
          <p:spPr>
            <a:xfrm rot="5400000">
              <a:off x="5300761" y="3544701"/>
              <a:ext cx="262820" cy="26282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+mj-lt"/>
              </a:endParaRPr>
            </a:p>
          </p:txBody>
        </p:sp>
        <p:sp>
          <p:nvSpPr>
            <p:cNvPr id="59" name="Arrow: Up 88">
              <a:extLst>
                <a:ext uri="{FF2B5EF4-FFF2-40B4-BE49-F238E27FC236}">
                  <a16:creationId xmlns:a16="http://schemas.microsoft.com/office/drawing/2014/main" id="{8D0E062E-7120-7749-B609-5D5C2FFA7521}"/>
                </a:ext>
              </a:extLst>
            </p:cNvPr>
            <p:cNvSpPr/>
            <p:nvPr/>
          </p:nvSpPr>
          <p:spPr>
            <a:xfrm rot="5400000">
              <a:off x="5199050" y="3441187"/>
              <a:ext cx="466245" cy="466245"/>
            </a:xfrm>
            <a:prstGeom prst="ellips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+mj-l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5454324-6153-F14E-AC0B-BBAEABA85B7E}"/>
              </a:ext>
            </a:extLst>
          </p:cNvPr>
          <p:cNvGrpSpPr/>
          <p:nvPr/>
        </p:nvGrpSpPr>
        <p:grpSpPr>
          <a:xfrm>
            <a:off x="6516038" y="3439873"/>
            <a:ext cx="466245" cy="466245"/>
            <a:chOff x="6516038" y="3439873"/>
            <a:chExt cx="466245" cy="466245"/>
          </a:xfrm>
        </p:grpSpPr>
        <p:sp>
          <p:nvSpPr>
            <p:cNvPr id="20" name="Arrow: Up 88">
              <a:extLst>
                <a:ext uri="{FF2B5EF4-FFF2-40B4-BE49-F238E27FC236}">
                  <a16:creationId xmlns:a16="http://schemas.microsoft.com/office/drawing/2014/main" id="{6C5C94CB-470B-6347-947D-083F30BFF504}"/>
                </a:ext>
              </a:extLst>
            </p:cNvPr>
            <p:cNvSpPr/>
            <p:nvPr/>
          </p:nvSpPr>
          <p:spPr>
            <a:xfrm rot="5400000">
              <a:off x="6617751" y="3544701"/>
              <a:ext cx="262820" cy="26282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+mj-lt"/>
              </a:endParaRPr>
            </a:p>
          </p:txBody>
        </p:sp>
        <p:sp>
          <p:nvSpPr>
            <p:cNvPr id="60" name="Arrow: Up 88">
              <a:extLst>
                <a:ext uri="{FF2B5EF4-FFF2-40B4-BE49-F238E27FC236}">
                  <a16:creationId xmlns:a16="http://schemas.microsoft.com/office/drawing/2014/main" id="{9B48DF0B-4BA1-CB43-AE44-D4D2F2043DA3}"/>
                </a:ext>
              </a:extLst>
            </p:cNvPr>
            <p:cNvSpPr/>
            <p:nvPr/>
          </p:nvSpPr>
          <p:spPr>
            <a:xfrm rot="5400000">
              <a:off x="6516038" y="3439873"/>
              <a:ext cx="466245" cy="466245"/>
            </a:xfrm>
            <a:prstGeom prst="ellipse">
              <a:avLst/>
            </a:prstGeom>
            <a:noFill/>
            <a:ln w="12700" cap="rnd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EE616A-AF9A-B041-AF97-F3D24A99E0EC}"/>
              </a:ext>
            </a:extLst>
          </p:cNvPr>
          <p:cNvGrpSpPr/>
          <p:nvPr/>
        </p:nvGrpSpPr>
        <p:grpSpPr>
          <a:xfrm>
            <a:off x="8998227" y="3009324"/>
            <a:ext cx="2026388" cy="1333572"/>
            <a:chOff x="8998227" y="3009324"/>
            <a:chExt cx="2026388" cy="1333572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59A619E3-86D0-7242-98E5-8E780D4DC2AE}"/>
                </a:ext>
              </a:extLst>
            </p:cNvPr>
            <p:cNvSpPr/>
            <p:nvPr/>
          </p:nvSpPr>
          <p:spPr>
            <a:xfrm>
              <a:off x="8998227" y="3009324"/>
              <a:ext cx="2026388" cy="13335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381000" sx="102000" sy="102000" algn="ctr" rotWithShape="0">
                <a:schemeClr val="tx1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Ins="288000" rtlCol="0" anchor="ctr"/>
            <a:lstStyle/>
            <a:p>
              <a:pPr algn="l">
                <a:lnSpc>
                  <a:spcPts val="1240"/>
                </a:lnSpc>
              </a:pPr>
              <a:endParaRPr lang="en-US" sz="700" dirty="0">
                <a:latin typeface="+mj-lt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E0CC900-CD14-1245-9165-5C202AD435D8}"/>
                </a:ext>
              </a:extLst>
            </p:cNvPr>
            <p:cNvSpPr txBox="1"/>
            <p:nvPr/>
          </p:nvSpPr>
          <p:spPr>
            <a:xfrm>
              <a:off x="9196535" y="3122113"/>
              <a:ext cx="1629772" cy="110799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Blockchain: timing/ Internet/ access</a:t>
              </a:r>
            </a:p>
          </p:txBody>
        </p:sp>
      </p:grpSp>
      <p:sp>
        <p:nvSpPr>
          <p:cNvPr id="46" name="TextBox 12">
            <a:extLst>
              <a:ext uri="{FF2B5EF4-FFF2-40B4-BE49-F238E27FC236}">
                <a16:creationId xmlns:a16="http://schemas.microsoft.com/office/drawing/2014/main" id="{73A1D1FE-21F7-4B79-AFFE-6A647536169E}"/>
              </a:ext>
            </a:extLst>
          </p:cNvPr>
          <p:cNvSpPr txBox="1"/>
          <p:nvPr/>
        </p:nvSpPr>
        <p:spPr>
          <a:xfrm>
            <a:off x="288749" y="326157"/>
            <a:ext cx="6535977" cy="61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defRPr sz="3200"/>
            </a:lvl1pPr>
          </a:lstStyle>
          <a:p>
            <a:pPr algn="l" defTabSz="1219170" hangingPunct="0"/>
            <a:r>
              <a:rPr lang="fr-CH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Pros &amp; Cons</a:t>
            </a:r>
            <a:endParaRPr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05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43 -0.00093 L -3.75E-6 -3.7037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-0.00139 L 3.75E-6 -3.7037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22407 L 5E-6 -3.33333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125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23287 L -0.00065 -0.0034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5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0.22569 L 0.00079 -0.0013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6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22755 L 0.00079 0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6" grpId="0" animBg="1"/>
      <p:bldP spid="6" grpId="1" animBg="1"/>
      <p:bldP spid="8" grpId="0" animBg="1"/>
      <p:bldP spid="8" grpId="1" animBg="1"/>
      <p:bldP spid="9" grpId="0" animBg="1"/>
      <p:bldP spid="14" grpId="0" animBg="1"/>
      <p:bldP spid="18" grpId="0" animBg="1"/>
      <p:bldP spid="19" grpId="0" animBg="1"/>
      <p:bldP spid="57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EBCB818E-B7D4-4560-A250-B7EA659FDFB0}"/>
              </a:ext>
            </a:extLst>
          </p:cNvPr>
          <p:cNvSpPr txBox="1"/>
          <p:nvPr/>
        </p:nvSpPr>
        <p:spPr>
          <a:xfrm>
            <a:off x="4471196" y="2267144"/>
            <a:ext cx="3249608" cy="260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5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Blockchain &amp;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Agri-trading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Iran Grain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Filipe Pohlmann Gonzaga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filipepgonzaga@gmail.com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6FA67-4455-4F68-8A89-0A28E1BCB922}"/>
              </a:ext>
            </a:extLst>
          </p:cNvPr>
          <p:cNvSpPr txBox="1"/>
          <p:nvPr/>
        </p:nvSpPr>
        <p:spPr>
          <a:xfrm>
            <a:off x="11158559" y="6397675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5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May/22</a:t>
            </a:r>
          </a:p>
        </p:txBody>
      </p:sp>
    </p:spTree>
    <p:extLst>
      <p:ext uri="{BB962C8B-B14F-4D97-AF65-F5344CB8AC3E}">
        <p14:creationId xmlns:p14="http://schemas.microsoft.com/office/powerpoint/2010/main" val="404437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100">
            <a:extLst>
              <a:ext uri="{FF2B5EF4-FFF2-40B4-BE49-F238E27FC236}">
                <a16:creationId xmlns:a16="http://schemas.microsoft.com/office/drawing/2014/main" id="{8D0891E6-B344-064F-90CA-8077E3C8C0D9}"/>
              </a:ext>
            </a:extLst>
          </p:cNvPr>
          <p:cNvSpPr/>
          <p:nvPr/>
        </p:nvSpPr>
        <p:spPr>
          <a:xfrm>
            <a:off x="8643113" y="2182482"/>
            <a:ext cx="2726799" cy="3225800"/>
          </a:xfrm>
          <a:prstGeom prst="roundRect">
            <a:avLst>
              <a:gd name="adj" fmla="val 7827"/>
            </a:avLst>
          </a:prstGeom>
          <a:solidFill>
            <a:schemeClr val="bg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00BCE2A-7C93-5B40-AF99-3D74FB489288}"/>
              </a:ext>
            </a:extLst>
          </p:cNvPr>
          <p:cNvCxnSpPr>
            <a:cxnSpLocks/>
          </p:cNvCxnSpPr>
          <p:nvPr/>
        </p:nvCxnSpPr>
        <p:spPr>
          <a:xfrm flipV="1">
            <a:off x="8300804" y="2200573"/>
            <a:ext cx="458262" cy="444902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EFB95AA-FAC8-074C-9461-DC458E8ECE24}"/>
              </a:ext>
            </a:extLst>
          </p:cNvPr>
          <p:cNvCxnSpPr>
            <a:cxnSpLocks/>
          </p:cNvCxnSpPr>
          <p:nvPr/>
        </p:nvCxnSpPr>
        <p:spPr>
          <a:xfrm flipV="1">
            <a:off x="10903694" y="2252196"/>
            <a:ext cx="392502" cy="420525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50FE5FD-6265-1647-97F9-C2640290ACB6}"/>
              </a:ext>
            </a:extLst>
          </p:cNvPr>
          <p:cNvCxnSpPr>
            <a:cxnSpLocks/>
          </p:cNvCxnSpPr>
          <p:nvPr/>
        </p:nvCxnSpPr>
        <p:spPr>
          <a:xfrm flipV="1">
            <a:off x="10884744" y="5290013"/>
            <a:ext cx="458262" cy="444902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100">
            <a:extLst>
              <a:ext uri="{FF2B5EF4-FFF2-40B4-BE49-F238E27FC236}">
                <a16:creationId xmlns:a16="http://schemas.microsoft.com/office/drawing/2014/main" id="{2A859C2C-BA3A-3148-9E83-69199B333B34}"/>
              </a:ext>
            </a:extLst>
          </p:cNvPr>
          <p:cNvSpPr/>
          <p:nvPr/>
        </p:nvSpPr>
        <p:spPr>
          <a:xfrm>
            <a:off x="4955169" y="2164391"/>
            <a:ext cx="2726799" cy="3225800"/>
          </a:xfrm>
          <a:prstGeom prst="roundRect">
            <a:avLst>
              <a:gd name="adj" fmla="val 7827"/>
            </a:avLst>
          </a:prstGeom>
          <a:solidFill>
            <a:schemeClr val="bg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6F36662-9644-1647-BA3E-912887A0AA55}"/>
              </a:ext>
            </a:extLst>
          </p:cNvPr>
          <p:cNvCxnSpPr>
            <a:cxnSpLocks/>
          </p:cNvCxnSpPr>
          <p:nvPr/>
        </p:nvCxnSpPr>
        <p:spPr>
          <a:xfrm flipV="1">
            <a:off x="4612860" y="2182482"/>
            <a:ext cx="458262" cy="444902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23C76B-FCA5-F044-B019-70F15D29FCBB}"/>
              </a:ext>
            </a:extLst>
          </p:cNvPr>
          <p:cNvCxnSpPr>
            <a:cxnSpLocks/>
          </p:cNvCxnSpPr>
          <p:nvPr/>
        </p:nvCxnSpPr>
        <p:spPr>
          <a:xfrm flipV="1">
            <a:off x="7215750" y="2234105"/>
            <a:ext cx="392502" cy="420525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98E8415-9D00-FC48-8F18-955E58A3CECF}"/>
              </a:ext>
            </a:extLst>
          </p:cNvPr>
          <p:cNvCxnSpPr>
            <a:cxnSpLocks/>
          </p:cNvCxnSpPr>
          <p:nvPr/>
        </p:nvCxnSpPr>
        <p:spPr>
          <a:xfrm flipV="1">
            <a:off x="7208375" y="5283497"/>
            <a:ext cx="458262" cy="444902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100">
            <a:extLst>
              <a:ext uri="{FF2B5EF4-FFF2-40B4-BE49-F238E27FC236}">
                <a16:creationId xmlns:a16="http://schemas.microsoft.com/office/drawing/2014/main" id="{3FAD4F99-CF04-C74C-9677-49EBD18BEDCB}"/>
              </a:ext>
            </a:extLst>
          </p:cNvPr>
          <p:cNvSpPr/>
          <p:nvPr/>
        </p:nvSpPr>
        <p:spPr>
          <a:xfrm>
            <a:off x="1283720" y="2146300"/>
            <a:ext cx="2726799" cy="3225800"/>
          </a:xfrm>
          <a:prstGeom prst="roundRect">
            <a:avLst>
              <a:gd name="adj" fmla="val 7827"/>
            </a:avLst>
          </a:prstGeom>
          <a:solidFill>
            <a:schemeClr val="bg1"/>
          </a:solidFill>
          <a:ln w="38100" cap="flat" cmpd="sng" algn="ctr">
            <a:solidFill>
              <a:srgbClr val="078E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31DA19-C84E-7442-A4B3-03DC0EBD828A}"/>
              </a:ext>
            </a:extLst>
          </p:cNvPr>
          <p:cNvCxnSpPr>
            <a:cxnSpLocks/>
          </p:cNvCxnSpPr>
          <p:nvPr/>
        </p:nvCxnSpPr>
        <p:spPr>
          <a:xfrm flipV="1">
            <a:off x="941411" y="2164391"/>
            <a:ext cx="458262" cy="444902"/>
          </a:xfrm>
          <a:prstGeom prst="line">
            <a:avLst/>
          </a:prstGeom>
          <a:ln w="38100" cap="rnd">
            <a:solidFill>
              <a:srgbClr val="078E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63BD071-ADC0-FA44-82EB-18AAC7F6C8AD}"/>
              </a:ext>
            </a:extLst>
          </p:cNvPr>
          <p:cNvCxnSpPr>
            <a:cxnSpLocks/>
          </p:cNvCxnSpPr>
          <p:nvPr/>
        </p:nvCxnSpPr>
        <p:spPr>
          <a:xfrm flipV="1">
            <a:off x="3544301" y="2216014"/>
            <a:ext cx="392502" cy="420525"/>
          </a:xfrm>
          <a:prstGeom prst="line">
            <a:avLst/>
          </a:prstGeom>
          <a:ln w="38100" cap="rnd">
            <a:solidFill>
              <a:srgbClr val="078E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97A80C1-D7B0-8540-AD58-A0FA1DE2FE04}"/>
              </a:ext>
            </a:extLst>
          </p:cNvPr>
          <p:cNvCxnSpPr>
            <a:cxnSpLocks/>
          </p:cNvCxnSpPr>
          <p:nvPr/>
        </p:nvCxnSpPr>
        <p:spPr>
          <a:xfrm flipV="1">
            <a:off x="3536926" y="5265406"/>
            <a:ext cx="458262" cy="444902"/>
          </a:xfrm>
          <a:prstGeom prst="line">
            <a:avLst/>
          </a:prstGeom>
          <a:ln w="38100" cap="rnd">
            <a:solidFill>
              <a:srgbClr val="078E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2FACA45-A9D6-DD40-83BB-60247EE91BD2}"/>
              </a:ext>
            </a:extLst>
          </p:cNvPr>
          <p:cNvCxnSpPr>
            <a:cxnSpLocks/>
          </p:cNvCxnSpPr>
          <p:nvPr/>
        </p:nvCxnSpPr>
        <p:spPr>
          <a:xfrm flipV="1">
            <a:off x="963126" y="5322100"/>
            <a:ext cx="392502" cy="420525"/>
          </a:xfrm>
          <a:prstGeom prst="line">
            <a:avLst/>
          </a:prstGeom>
          <a:ln w="38100" cap="rnd">
            <a:solidFill>
              <a:srgbClr val="078E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CEB3B83-32E0-9E40-A40C-367D85798504}"/>
              </a:ext>
            </a:extLst>
          </p:cNvPr>
          <p:cNvCxnSpPr>
            <a:cxnSpLocks/>
          </p:cNvCxnSpPr>
          <p:nvPr/>
        </p:nvCxnSpPr>
        <p:spPr>
          <a:xfrm flipV="1">
            <a:off x="4646904" y="5334418"/>
            <a:ext cx="392502" cy="420525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7C70810-CB61-B644-98D4-580209048EFA}"/>
              </a:ext>
            </a:extLst>
          </p:cNvPr>
          <p:cNvCxnSpPr>
            <a:cxnSpLocks/>
          </p:cNvCxnSpPr>
          <p:nvPr/>
        </p:nvCxnSpPr>
        <p:spPr>
          <a:xfrm flipV="1">
            <a:off x="8334665" y="5345791"/>
            <a:ext cx="392502" cy="420525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E5993292-1551-43D0-92DA-D72BFBA48ABB}"/>
              </a:ext>
            </a:extLst>
          </p:cNvPr>
          <p:cNvSpPr/>
          <p:nvPr/>
        </p:nvSpPr>
        <p:spPr>
          <a:xfrm>
            <a:off x="856120" y="2570182"/>
            <a:ext cx="2726799" cy="3225800"/>
          </a:xfrm>
          <a:prstGeom prst="roundRect">
            <a:avLst>
              <a:gd name="adj" fmla="val 7827"/>
            </a:avLst>
          </a:prstGeom>
          <a:solidFill>
            <a:schemeClr val="bg1"/>
          </a:solidFill>
          <a:ln w="38100" cap="flat" cmpd="sng" algn="ctr">
            <a:solidFill>
              <a:srgbClr val="078E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5AD4D299-01E1-4EA9-922F-23DA03455484}"/>
              </a:ext>
            </a:extLst>
          </p:cNvPr>
          <p:cNvSpPr/>
          <p:nvPr/>
        </p:nvSpPr>
        <p:spPr>
          <a:xfrm>
            <a:off x="4542988" y="2570182"/>
            <a:ext cx="2726799" cy="3225800"/>
          </a:xfrm>
          <a:prstGeom prst="roundRect">
            <a:avLst>
              <a:gd name="adj" fmla="val 7827"/>
            </a:avLst>
          </a:prstGeom>
          <a:solidFill>
            <a:srgbClr val="F3F5F3"/>
          </a:solidFill>
          <a:ln w="38100" cap="flat" cmpd="sng" algn="ctr">
            <a:solidFill>
              <a:srgbClr val="D9D9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082EFAD8-D892-4DFD-A1E3-FCC5A54ACC2D}"/>
              </a:ext>
            </a:extLst>
          </p:cNvPr>
          <p:cNvSpPr/>
          <p:nvPr/>
        </p:nvSpPr>
        <p:spPr>
          <a:xfrm>
            <a:off x="8229856" y="2570182"/>
            <a:ext cx="2726799" cy="3225800"/>
          </a:xfrm>
          <a:prstGeom prst="roundRect">
            <a:avLst>
              <a:gd name="adj" fmla="val 7827"/>
            </a:avLst>
          </a:prstGeom>
          <a:solidFill>
            <a:srgbClr val="F3F5F3"/>
          </a:solidFill>
          <a:ln w="38100" cap="flat" cmpd="sng" algn="ctr">
            <a:solidFill>
              <a:srgbClr val="D9D9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D4260-F8F5-F64B-A957-3634865C07EE}"/>
              </a:ext>
            </a:extLst>
          </p:cNvPr>
          <p:cNvSpPr/>
          <p:nvPr/>
        </p:nvSpPr>
        <p:spPr>
          <a:xfrm>
            <a:off x="1004096" y="3038025"/>
            <a:ext cx="2532829" cy="497073"/>
          </a:xfrm>
          <a:prstGeom prst="rect">
            <a:avLst/>
          </a:prstGeom>
          <a:solidFill>
            <a:srgbClr val="056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8ADBC35-083A-8049-8CC5-0AFB36C0E6FE}"/>
              </a:ext>
            </a:extLst>
          </p:cNvPr>
          <p:cNvSpPr/>
          <p:nvPr/>
        </p:nvSpPr>
        <p:spPr>
          <a:xfrm>
            <a:off x="4675741" y="3044162"/>
            <a:ext cx="2526668" cy="497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3B61DA3-13CE-B64D-9121-AC1AE01FD436}"/>
              </a:ext>
            </a:extLst>
          </p:cNvPr>
          <p:cNvSpPr/>
          <p:nvPr/>
        </p:nvSpPr>
        <p:spPr>
          <a:xfrm>
            <a:off x="8358076" y="3031740"/>
            <a:ext cx="2526668" cy="497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3FEF7C3-B572-4DFB-ACE7-48FA6DE00EA4}"/>
              </a:ext>
            </a:extLst>
          </p:cNvPr>
          <p:cNvGrpSpPr/>
          <p:nvPr/>
        </p:nvGrpSpPr>
        <p:grpSpPr>
          <a:xfrm>
            <a:off x="1044983" y="3117102"/>
            <a:ext cx="2397266" cy="1980721"/>
            <a:chOff x="1392795" y="2468649"/>
            <a:chExt cx="2397266" cy="198072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E376665-7B8B-4F56-99B5-2E3DF0EDEC7B}"/>
                </a:ext>
              </a:extLst>
            </p:cNvPr>
            <p:cNvSpPr txBox="1"/>
            <p:nvPr/>
          </p:nvSpPr>
          <p:spPr>
            <a:xfrm>
              <a:off x="1392795" y="3207170"/>
              <a:ext cx="2303079" cy="124220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Overview of what is blockchain</a:t>
              </a:r>
            </a:p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How can this technology be used in grain trading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6D44988-95EB-44FD-AA0E-0674D1AB7A64}"/>
                </a:ext>
              </a:extLst>
            </p:cNvPr>
            <p:cNvSpPr txBox="1"/>
            <p:nvPr/>
          </p:nvSpPr>
          <p:spPr>
            <a:xfrm>
              <a:off x="1552016" y="2468649"/>
              <a:ext cx="22380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What blockchain is</a:t>
              </a:r>
              <a:endParaRPr lang="en-ID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2" name="Freeform 6">
            <a:extLst>
              <a:ext uri="{FF2B5EF4-FFF2-40B4-BE49-F238E27FC236}">
                <a16:creationId xmlns:a16="http://schemas.microsoft.com/office/drawing/2014/main" id="{D7057D48-A3D9-4910-92D9-2941B16BB6CC}"/>
              </a:ext>
            </a:extLst>
          </p:cNvPr>
          <p:cNvSpPr>
            <a:spLocks/>
          </p:cNvSpPr>
          <p:nvPr/>
        </p:nvSpPr>
        <p:spPr bwMode="auto">
          <a:xfrm>
            <a:off x="716526" y="2958726"/>
            <a:ext cx="293732" cy="655307"/>
          </a:xfrm>
          <a:prstGeom prst="roundRect">
            <a:avLst>
              <a:gd name="adj" fmla="val 50000"/>
            </a:avLst>
          </a:prstGeom>
          <a:solidFill>
            <a:srgbClr val="056AFF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Open San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7ECB0D6-98AE-4A73-B9D6-4E933C581C34}"/>
              </a:ext>
            </a:extLst>
          </p:cNvPr>
          <p:cNvGrpSpPr/>
          <p:nvPr/>
        </p:nvGrpSpPr>
        <p:grpSpPr>
          <a:xfrm>
            <a:off x="4731851" y="2994299"/>
            <a:ext cx="2349072" cy="1826525"/>
            <a:chOff x="1392795" y="2345846"/>
            <a:chExt cx="2349072" cy="1826525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0A220DF-85E9-430A-9D83-410C6E0107D5}"/>
                </a:ext>
              </a:extLst>
            </p:cNvPr>
            <p:cNvSpPr txBox="1"/>
            <p:nvPr/>
          </p:nvSpPr>
          <p:spPr>
            <a:xfrm>
              <a:off x="1392795" y="3207170"/>
              <a:ext cx="2349072" cy="9652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Specific uses of blockchain in grains</a:t>
              </a:r>
            </a:p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Real world cases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7BD528C-5C82-40EB-B400-3B058F68CFC8}"/>
                </a:ext>
              </a:extLst>
            </p:cNvPr>
            <p:cNvSpPr txBox="1"/>
            <p:nvPr/>
          </p:nvSpPr>
          <p:spPr>
            <a:xfrm>
              <a:off x="1552016" y="2345846"/>
              <a:ext cx="21898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Blockchain in the grain value-chain</a:t>
              </a:r>
              <a:endParaRPr lang="en-ID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0" name="Freeform 6">
            <a:extLst>
              <a:ext uri="{FF2B5EF4-FFF2-40B4-BE49-F238E27FC236}">
                <a16:creationId xmlns:a16="http://schemas.microsoft.com/office/drawing/2014/main" id="{0625DA81-74E7-470B-8AF3-06F4A7FCF15A}"/>
              </a:ext>
            </a:extLst>
          </p:cNvPr>
          <p:cNvSpPr>
            <a:spLocks/>
          </p:cNvSpPr>
          <p:nvPr/>
        </p:nvSpPr>
        <p:spPr bwMode="auto">
          <a:xfrm>
            <a:off x="4403394" y="2958726"/>
            <a:ext cx="293732" cy="65530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Open Sans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0CDA762-F2B7-44F8-8F7E-78FEBFFBD79C}"/>
              </a:ext>
            </a:extLst>
          </p:cNvPr>
          <p:cNvGrpSpPr/>
          <p:nvPr/>
        </p:nvGrpSpPr>
        <p:grpSpPr>
          <a:xfrm>
            <a:off x="8418719" y="3116960"/>
            <a:ext cx="2066414" cy="1426865"/>
            <a:chOff x="1392795" y="2468507"/>
            <a:chExt cx="2066414" cy="1426865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25D66F8-F6A5-42FC-999B-E3563820D04B}"/>
                </a:ext>
              </a:extLst>
            </p:cNvPr>
            <p:cNvSpPr txBox="1"/>
            <p:nvPr/>
          </p:nvSpPr>
          <p:spPr>
            <a:xfrm>
              <a:off x="1392795" y="3207170"/>
              <a:ext cx="2066414" cy="68820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Pros &amp; Cons</a:t>
              </a:r>
            </a:p>
            <a:p>
              <a:pPr marL="171450" indent="-171450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80808"/>
                  </a:solidFill>
                  <a:latin typeface="Century Gothic" panose="020B0502020202020204" pitchFamily="34" charset="0"/>
                </a:rPr>
                <a:t>Questions? 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1D320C0-074D-4E6C-B0DD-287A1B84BA0C}"/>
                </a:ext>
              </a:extLst>
            </p:cNvPr>
            <p:cNvSpPr txBox="1"/>
            <p:nvPr/>
          </p:nvSpPr>
          <p:spPr>
            <a:xfrm>
              <a:off x="1552016" y="2468507"/>
              <a:ext cx="19071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Focus on Iran</a:t>
              </a:r>
              <a:endParaRPr lang="en-ID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6" name="Freeform 6">
            <a:extLst>
              <a:ext uri="{FF2B5EF4-FFF2-40B4-BE49-F238E27FC236}">
                <a16:creationId xmlns:a16="http://schemas.microsoft.com/office/drawing/2014/main" id="{6D26B48C-A30B-428A-895A-6D7F25CB2E59}"/>
              </a:ext>
            </a:extLst>
          </p:cNvPr>
          <p:cNvSpPr>
            <a:spLocks/>
          </p:cNvSpPr>
          <p:nvPr/>
        </p:nvSpPr>
        <p:spPr bwMode="auto">
          <a:xfrm>
            <a:off x="8090262" y="2958726"/>
            <a:ext cx="293732" cy="65530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0644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206 0.06644 L 2.29167E-6 -1.11111E-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-326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334 0.06227 L 5E-6 -1.11111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275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464 0.06227 L -0.00039 0.0099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26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2" grpId="0" animBg="1"/>
      <p:bldP spid="31" grpId="0" animBg="1"/>
      <p:bldP spid="101" grpId="0" animBg="1"/>
      <p:bldP spid="101" grpId="1" animBg="1"/>
      <p:bldP spid="108" grpId="0" animBg="1"/>
      <p:bldP spid="108" grpId="1" animBg="1"/>
      <p:bldP spid="114" grpId="0" animBg="1"/>
      <p:bldP spid="114" grpId="1" animBg="1"/>
      <p:bldP spid="9" grpId="0" animBg="1"/>
      <p:bldP spid="51" grpId="0" animBg="1"/>
      <p:bldP spid="52" grpId="0" animBg="1"/>
      <p:bldP spid="102" grpId="0" animBg="1"/>
      <p:bldP spid="110" grpId="0" animBg="1"/>
      <p:bldP spid="1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EBCB818E-B7D4-4560-A250-B7EA659FDFB0}"/>
              </a:ext>
            </a:extLst>
          </p:cNvPr>
          <p:cNvSpPr txBox="1"/>
          <p:nvPr/>
        </p:nvSpPr>
        <p:spPr>
          <a:xfrm>
            <a:off x="356986" y="2228672"/>
            <a:ext cx="114780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500"/>
            </a:lvl1pPr>
          </a:lstStyle>
          <a:p>
            <a:pPr algn="ctr"/>
            <a:endParaRPr lang="en-CH" sz="1800" b="0" i="0" u="none" strike="noStrike" baseline="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t-BR" sz="2400" b="1" i="0" u="none" strike="noStrike" baseline="0" dirty="0" err="1">
                <a:solidFill>
                  <a:srgbClr val="00B0F0"/>
                </a:solidFill>
                <a:latin typeface="+mj-lt"/>
              </a:rPr>
              <a:t>Blockchain</a:t>
            </a:r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800" b="0" i="0" u="none" strike="noStrike" baseline="0" dirty="0">
                <a:solidFill>
                  <a:schemeClr val="bg1"/>
                </a:solidFill>
                <a:latin typeface="+mj-lt"/>
              </a:rPr>
              <a:t>is a shared, </a:t>
            </a:r>
            <a:r>
              <a:rPr lang="en-GB" sz="2400" b="1" i="0" u="none" strike="noStrike" baseline="0" dirty="0">
                <a:solidFill>
                  <a:srgbClr val="00B0F0"/>
                </a:solidFill>
                <a:latin typeface="+mj-lt"/>
              </a:rPr>
              <a:t>immutable</a:t>
            </a:r>
            <a:r>
              <a:rPr lang="en-GB" sz="1800" b="0" i="0" u="none" strike="noStrike" baseline="0" dirty="0">
                <a:solidFill>
                  <a:schemeClr val="bg1"/>
                </a:solidFill>
                <a:latin typeface="+mj-lt"/>
              </a:rPr>
              <a:t> ledger that facilitates the process of </a:t>
            </a:r>
            <a:r>
              <a:rPr lang="en-GB" sz="1800" b="1" i="0" u="none" strike="noStrike" baseline="0" dirty="0">
                <a:solidFill>
                  <a:srgbClr val="00B0F0"/>
                </a:solidFill>
                <a:latin typeface="+mj-lt"/>
              </a:rPr>
              <a:t>recording transactions </a:t>
            </a:r>
            <a:r>
              <a:rPr lang="en-GB" sz="1800" b="0" i="0" u="none" strike="noStrike" baseline="0" dirty="0">
                <a:solidFill>
                  <a:schemeClr val="bg1"/>
                </a:solidFill>
                <a:latin typeface="+mj-lt"/>
              </a:rPr>
              <a:t>and tracking assets in </a:t>
            </a:r>
            <a:r>
              <a:rPr lang="pt-BR" sz="1800" b="0" i="0" u="none" strike="noStrike" baseline="0" dirty="0">
                <a:solidFill>
                  <a:schemeClr val="bg1"/>
                </a:solidFill>
                <a:latin typeface="+mj-lt"/>
              </a:rPr>
              <a:t>a business network. </a:t>
            </a:r>
            <a:r>
              <a:rPr lang="en-GB" sz="1800" dirty="0">
                <a:solidFill>
                  <a:schemeClr val="bg1"/>
                </a:solidFill>
                <a:latin typeface="+mj-lt"/>
              </a:rPr>
              <a:t>An</a:t>
            </a:r>
            <a:r>
              <a:rPr lang="en-GB" sz="1800" b="0" i="0" u="none" strike="noStrike" baseline="0" dirty="0">
                <a:solidFill>
                  <a:schemeClr val="bg1"/>
                </a:solidFill>
                <a:latin typeface="+mj-lt"/>
              </a:rPr>
              <a:t> asset can be tangible (a house, car, cash, land) or intangible (intellectual property, patents, copyrights, branding). </a:t>
            </a:r>
            <a:r>
              <a:rPr lang="en-GB" sz="2400" b="1" i="0" u="none" strike="noStrike" baseline="0" dirty="0">
                <a:solidFill>
                  <a:srgbClr val="00B0F0"/>
                </a:solidFill>
                <a:latin typeface="+mj-lt"/>
              </a:rPr>
              <a:t>Virtually anything of value can be tracked and traded on a blockchain</a:t>
            </a:r>
            <a:r>
              <a:rPr lang="en-GB" sz="1800" b="0" i="0" u="none" strike="noStrike" baseline="0" dirty="0">
                <a:solidFill>
                  <a:schemeClr val="bg1"/>
                </a:solidFill>
                <a:latin typeface="+mj-lt"/>
              </a:rPr>
              <a:t> network, </a:t>
            </a:r>
            <a:r>
              <a:rPr lang="en-GB" sz="2400" b="1" i="0" u="none" strike="noStrike" baseline="0" dirty="0">
                <a:solidFill>
                  <a:srgbClr val="00B0F0"/>
                </a:solidFill>
                <a:latin typeface="+mj-lt"/>
              </a:rPr>
              <a:t>reducing risks and cutting </a:t>
            </a:r>
            <a:r>
              <a:rPr lang="pt-BR" sz="2400" b="1" i="0" u="none" strike="noStrike" baseline="0" dirty="0" err="1">
                <a:solidFill>
                  <a:srgbClr val="00B0F0"/>
                </a:solidFill>
                <a:latin typeface="+mj-lt"/>
              </a:rPr>
              <a:t>costs</a:t>
            </a:r>
            <a:r>
              <a:rPr lang="pt-BR" sz="2400" b="1" i="0" u="none" strike="noStrike" baseline="0" dirty="0">
                <a:solidFill>
                  <a:srgbClr val="00B0F0"/>
                </a:solidFill>
                <a:latin typeface="+mj-lt"/>
              </a:rPr>
              <a:t> for </a:t>
            </a:r>
            <a:r>
              <a:rPr lang="pt-BR" sz="2400" b="1" i="0" u="none" strike="noStrike" baseline="0" dirty="0" err="1">
                <a:solidFill>
                  <a:srgbClr val="00B0F0"/>
                </a:solidFill>
                <a:latin typeface="+mj-lt"/>
              </a:rPr>
              <a:t>all</a:t>
            </a:r>
            <a:r>
              <a:rPr lang="pt-BR" sz="2400" b="1" i="0" u="none" strike="noStrike" baseline="0" dirty="0">
                <a:solidFill>
                  <a:srgbClr val="00B0F0"/>
                </a:solidFill>
                <a:latin typeface="+mj-lt"/>
              </a:rPr>
              <a:t> </a:t>
            </a:r>
            <a:r>
              <a:rPr lang="pt-BR" sz="2400" b="1" i="0" u="none" strike="noStrike" baseline="0" dirty="0" err="1">
                <a:solidFill>
                  <a:srgbClr val="00B0F0"/>
                </a:solidFill>
                <a:latin typeface="+mj-lt"/>
              </a:rPr>
              <a:t>involved</a:t>
            </a:r>
            <a:r>
              <a:rPr lang="pt-BR" sz="2400" b="1" i="0" u="none" strike="noStrike" baseline="0" dirty="0">
                <a:solidFill>
                  <a:srgbClr val="00B0F0"/>
                </a:solidFill>
                <a:latin typeface="+mj-lt"/>
              </a:rPr>
              <a:t>.</a:t>
            </a:r>
            <a:endParaRPr lang="pt-BR" sz="1800" b="1" i="0" u="none" strike="noStrike" baseline="0" dirty="0">
              <a:solidFill>
                <a:srgbClr val="00B0F0"/>
              </a:solidFill>
              <a:latin typeface="+mj-lt"/>
            </a:endParaRPr>
          </a:p>
          <a:p>
            <a:pPr algn="ctr"/>
            <a:endParaRPr lang="en-CH" sz="1800" b="0" i="0" u="none" strike="noStrike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447A2D0A-FD34-403B-B07B-01A4063639FB}"/>
              </a:ext>
            </a:extLst>
          </p:cNvPr>
          <p:cNvSpPr txBox="1"/>
          <p:nvPr/>
        </p:nvSpPr>
        <p:spPr>
          <a:xfrm>
            <a:off x="276312" y="326157"/>
            <a:ext cx="6535977" cy="61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7" tIns="60957" rIns="60957" bIns="60957">
            <a:spAutoFit/>
          </a:bodyPr>
          <a:lstStyle>
            <a:lvl1pPr algn="ctr">
              <a:defRPr sz="3200"/>
            </a:lvl1pPr>
          </a:lstStyle>
          <a:p>
            <a:pPr algn="l" defTabSz="1219170" hangingPunct="0"/>
            <a:r>
              <a:rPr lang="fr-CH" kern="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What</a:t>
            </a:r>
            <a:r>
              <a:rPr lang="fr-CH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fr-CH" kern="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is</a:t>
            </a:r>
            <a:r>
              <a:rPr lang="fr-CH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blockchain?</a:t>
            </a:r>
            <a:endParaRPr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735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EBCB818E-B7D4-4560-A250-B7EA659FDFB0}"/>
              </a:ext>
            </a:extLst>
          </p:cNvPr>
          <p:cNvSpPr txBox="1"/>
          <p:nvPr/>
        </p:nvSpPr>
        <p:spPr>
          <a:xfrm>
            <a:off x="5112404" y="3105835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5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BORING</a:t>
            </a:r>
          </a:p>
        </p:txBody>
      </p:sp>
    </p:spTree>
    <p:extLst>
      <p:ext uri="{BB962C8B-B14F-4D97-AF65-F5344CB8AC3E}">
        <p14:creationId xmlns:p14="http://schemas.microsoft.com/office/powerpoint/2010/main" val="148700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47E71D3-60FC-C94C-93B7-09C206794ED1}"/>
              </a:ext>
            </a:extLst>
          </p:cNvPr>
          <p:cNvCxnSpPr>
            <a:cxnSpLocks/>
          </p:cNvCxnSpPr>
          <p:nvPr/>
        </p:nvCxnSpPr>
        <p:spPr>
          <a:xfrm>
            <a:off x="7123705" y="6318913"/>
            <a:ext cx="0" cy="524158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5B3EC47-219A-FE40-80E9-2041B97658E6}"/>
              </a:ext>
            </a:extLst>
          </p:cNvPr>
          <p:cNvCxnSpPr>
            <a:cxnSpLocks/>
          </p:cNvCxnSpPr>
          <p:nvPr/>
        </p:nvCxnSpPr>
        <p:spPr>
          <a:xfrm>
            <a:off x="5079796" y="-7495"/>
            <a:ext cx="0" cy="52611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256F1D7-A575-2342-9ABA-A873D2D7CC57}"/>
              </a:ext>
            </a:extLst>
          </p:cNvPr>
          <p:cNvCxnSpPr>
            <a:cxnSpLocks/>
          </p:cNvCxnSpPr>
          <p:nvPr/>
        </p:nvCxnSpPr>
        <p:spPr>
          <a:xfrm>
            <a:off x="980612" y="4663073"/>
            <a:ext cx="0" cy="1267565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AA7EF0C-6F34-D448-9122-EEF4EEBB9B00}"/>
              </a:ext>
            </a:extLst>
          </p:cNvPr>
          <p:cNvCxnSpPr>
            <a:cxnSpLocks/>
          </p:cNvCxnSpPr>
          <p:nvPr/>
        </p:nvCxnSpPr>
        <p:spPr>
          <a:xfrm>
            <a:off x="11205882" y="518615"/>
            <a:ext cx="0" cy="996286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28C8DE-27B0-3C4E-AA81-DBE9E78E4148}"/>
              </a:ext>
            </a:extLst>
          </p:cNvPr>
          <p:cNvGrpSpPr/>
          <p:nvPr/>
        </p:nvGrpSpPr>
        <p:grpSpPr>
          <a:xfrm>
            <a:off x="980612" y="-7495"/>
            <a:ext cx="10225270" cy="6858000"/>
            <a:chOff x="980612" y="-7495"/>
            <a:chExt cx="1022527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FB3384F-25F3-E14B-8CB4-57EDD6F346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80612" y="-7495"/>
              <a:ext cx="0" cy="6858000"/>
            </a:xfrm>
            <a:prstGeom prst="line">
              <a:avLst/>
            </a:prstGeom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798566D-8BFB-3646-8C3A-AB11E2E94512}"/>
                </a:ext>
              </a:extLst>
            </p:cNvPr>
            <p:cNvCxnSpPr/>
            <p:nvPr userDrawn="1"/>
          </p:nvCxnSpPr>
          <p:spPr>
            <a:xfrm>
              <a:off x="3026661" y="-7495"/>
              <a:ext cx="0" cy="6858000"/>
            </a:xfrm>
            <a:prstGeom prst="line">
              <a:avLst/>
            </a:prstGeom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FEAC804-D16D-854E-8C2A-8ACA7CF6F0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79796" y="-7495"/>
              <a:ext cx="0" cy="6858000"/>
            </a:xfrm>
            <a:prstGeom prst="line">
              <a:avLst/>
            </a:prstGeom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5E7B30-AC3A-2148-A8D6-D6475D7C94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23705" y="-7495"/>
              <a:ext cx="0" cy="6858000"/>
            </a:xfrm>
            <a:prstGeom prst="line">
              <a:avLst/>
            </a:prstGeom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582A3D4-12AF-194E-8A97-608E322A7406}"/>
                </a:ext>
              </a:extLst>
            </p:cNvPr>
            <p:cNvCxnSpPr/>
            <p:nvPr userDrawn="1"/>
          </p:nvCxnSpPr>
          <p:spPr>
            <a:xfrm>
              <a:off x="9161076" y="-7495"/>
              <a:ext cx="0" cy="6858000"/>
            </a:xfrm>
            <a:prstGeom prst="line">
              <a:avLst/>
            </a:prstGeom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0BADD5E-8A2C-7F4A-A70F-5E1E0169CA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205882" y="-7495"/>
              <a:ext cx="0" cy="6858000"/>
            </a:xfrm>
            <a:prstGeom prst="line">
              <a:avLst/>
            </a:prstGeom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729E151-6D80-C444-9213-178AE69E6DBE}"/>
              </a:ext>
            </a:extLst>
          </p:cNvPr>
          <p:cNvGrpSpPr/>
          <p:nvPr/>
        </p:nvGrpSpPr>
        <p:grpSpPr>
          <a:xfrm flipV="1">
            <a:off x="1987826" y="3961301"/>
            <a:ext cx="2026729" cy="447621"/>
            <a:chOff x="9383853" y="4498733"/>
            <a:chExt cx="1773103" cy="538202"/>
          </a:xfrm>
        </p:grpSpPr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2FA95E46-92DE-A346-B2C9-AE6364310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3821" y="4498733"/>
              <a:ext cx="223135" cy="222182"/>
            </a:xfrm>
            <a:custGeom>
              <a:avLst/>
              <a:gdLst>
                <a:gd name="T0" fmla="*/ 0 w 196"/>
                <a:gd name="T1" fmla="*/ 0 h 196"/>
                <a:gd name="T2" fmla="*/ 196 w 196"/>
                <a:gd name="T3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6" h="196">
                  <a:moveTo>
                    <a:pt x="0" y="0"/>
                  </a:moveTo>
                  <a:cubicBezTo>
                    <a:pt x="108" y="0"/>
                    <a:pt x="196" y="87"/>
                    <a:pt x="196" y="196"/>
                  </a:cubicBez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5CCE6C-F831-7741-8DF5-84D113D05546}"/>
                </a:ext>
              </a:extLst>
            </p:cNvPr>
            <p:cNvCxnSpPr>
              <a:cxnSpLocks/>
              <a:endCxn id="72" idx="0"/>
            </p:cNvCxnSpPr>
            <p:nvPr/>
          </p:nvCxnSpPr>
          <p:spPr>
            <a:xfrm flipH="1" flipV="1">
              <a:off x="9606990" y="4498733"/>
              <a:ext cx="1336572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BDEBB81-5203-434C-B86D-BC02463A6F0F}"/>
                </a:ext>
              </a:extLst>
            </p:cNvPr>
            <p:cNvCxnSpPr/>
            <p:nvPr/>
          </p:nvCxnSpPr>
          <p:spPr>
            <a:xfrm>
              <a:off x="11156951" y="4713728"/>
              <a:ext cx="0" cy="323204"/>
            </a:xfrm>
            <a:prstGeom prst="line">
              <a:avLst/>
            </a:prstGeom>
            <a:ln w="28575">
              <a:solidFill>
                <a:schemeClr val="accent1"/>
              </a:solidFill>
              <a:headEnd w="sm" len="sm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CA583416-0747-0D43-8C41-55E0680532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383855" y="4498733"/>
              <a:ext cx="223135" cy="222182"/>
            </a:xfrm>
            <a:custGeom>
              <a:avLst/>
              <a:gdLst>
                <a:gd name="T0" fmla="*/ 0 w 196"/>
                <a:gd name="T1" fmla="*/ 0 h 196"/>
                <a:gd name="T2" fmla="*/ 196 w 196"/>
                <a:gd name="T3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6" h="196">
                  <a:moveTo>
                    <a:pt x="0" y="0"/>
                  </a:moveTo>
                  <a:cubicBezTo>
                    <a:pt x="108" y="0"/>
                    <a:pt x="196" y="87"/>
                    <a:pt x="196" y="196"/>
                  </a:cubicBez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4047402-8B12-8943-A169-EF673C5599E3}"/>
                </a:ext>
              </a:extLst>
            </p:cNvPr>
            <p:cNvCxnSpPr/>
            <p:nvPr/>
          </p:nvCxnSpPr>
          <p:spPr>
            <a:xfrm>
              <a:off x="9383853" y="4713730"/>
              <a:ext cx="0" cy="323205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41D3ED8-C06B-704E-951F-41BB8AB3B3C9}"/>
              </a:ext>
            </a:extLst>
          </p:cNvPr>
          <p:cNvGrpSpPr/>
          <p:nvPr/>
        </p:nvGrpSpPr>
        <p:grpSpPr>
          <a:xfrm>
            <a:off x="4020337" y="2659040"/>
            <a:ext cx="2075661" cy="447621"/>
            <a:chOff x="9383855" y="4498733"/>
            <a:chExt cx="1703808" cy="538202"/>
          </a:xfrm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1E3635E2-D8B2-3146-8696-59A2B8E9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4528" y="4498733"/>
              <a:ext cx="223135" cy="222182"/>
            </a:xfrm>
            <a:custGeom>
              <a:avLst/>
              <a:gdLst>
                <a:gd name="T0" fmla="*/ 0 w 196"/>
                <a:gd name="T1" fmla="*/ 0 h 196"/>
                <a:gd name="T2" fmla="*/ 196 w 196"/>
                <a:gd name="T3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6" h="196">
                  <a:moveTo>
                    <a:pt x="0" y="0"/>
                  </a:moveTo>
                  <a:cubicBezTo>
                    <a:pt x="108" y="0"/>
                    <a:pt x="196" y="87"/>
                    <a:pt x="196" y="196"/>
                  </a:cubicBezTo>
                </a:path>
              </a:pathLst>
            </a:custGeom>
            <a:noFill/>
            <a:ln w="28575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8E044B7-483A-5445-8A90-2F05F5A394F9}"/>
                </a:ext>
              </a:extLst>
            </p:cNvPr>
            <p:cNvCxnSpPr>
              <a:cxnSpLocks/>
              <a:stCxn id="81" idx="0"/>
              <a:endCxn id="84" idx="0"/>
            </p:cNvCxnSpPr>
            <p:nvPr/>
          </p:nvCxnSpPr>
          <p:spPr>
            <a:xfrm flipH="1">
              <a:off x="9606990" y="4498733"/>
              <a:ext cx="1257538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F11E25E-2CF5-BF41-ACBA-CC1DC788F89E}"/>
                </a:ext>
              </a:extLst>
            </p:cNvPr>
            <p:cNvCxnSpPr/>
            <p:nvPr/>
          </p:nvCxnSpPr>
          <p:spPr>
            <a:xfrm>
              <a:off x="11087657" y="4713728"/>
              <a:ext cx="0" cy="323204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w="sm" len="sm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C262195C-3E3B-5D4B-A8AF-95604CCE64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383855" y="4498733"/>
              <a:ext cx="223135" cy="218400"/>
            </a:xfrm>
            <a:custGeom>
              <a:avLst/>
              <a:gdLst>
                <a:gd name="T0" fmla="*/ 0 w 196"/>
                <a:gd name="T1" fmla="*/ 0 h 196"/>
                <a:gd name="T2" fmla="*/ 196 w 196"/>
                <a:gd name="T3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6" h="196">
                  <a:moveTo>
                    <a:pt x="0" y="0"/>
                  </a:moveTo>
                  <a:cubicBezTo>
                    <a:pt x="108" y="0"/>
                    <a:pt x="196" y="87"/>
                    <a:pt x="196" y="196"/>
                  </a:cubicBezTo>
                </a:path>
              </a:pathLst>
            </a:custGeom>
            <a:noFill/>
            <a:ln w="28575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EB5361C-8687-9B48-82E1-1A43E127505E}"/>
                </a:ext>
              </a:extLst>
            </p:cNvPr>
            <p:cNvCxnSpPr/>
            <p:nvPr/>
          </p:nvCxnSpPr>
          <p:spPr>
            <a:xfrm>
              <a:off x="9383855" y="4713730"/>
              <a:ext cx="0" cy="323205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525DE34-2D33-414D-B8CB-1093B68083EA}"/>
              </a:ext>
            </a:extLst>
          </p:cNvPr>
          <p:cNvGrpSpPr/>
          <p:nvPr/>
        </p:nvGrpSpPr>
        <p:grpSpPr>
          <a:xfrm flipV="1">
            <a:off x="6095998" y="3961299"/>
            <a:ext cx="2026729" cy="447621"/>
            <a:chOff x="9383853" y="4498733"/>
            <a:chExt cx="1773103" cy="538202"/>
          </a:xfrm>
        </p:grpSpPr>
        <p:sp>
          <p:nvSpPr>
            <p:cNvPr id="127" name="Freeform 5">
              <a:extLst>
                <a:ext uri="{FF2B5EF4-FFF2-40B4-BE49-F238E27FC236}">
                  <a16:creationId xmlns:a16="http://schemas.microsoft.com/office/drawing/2014/main" id="{77762229-9780-CE42-82F4-03F2505AD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3821" y="4498733"/>
              <a:ext cx="223135" cy="222182"/>
            </a:xfrm>
            <a:custGeom>
              <a:avLst/>
              <a:gdLst>
                <a:gd name="T0" fmla="*/ 0 w 196"/>
                <a:gd name="T1" fmla="*/ 0 h 196"/>
                <a:gd name="T2" fmla="*/ 196 w 196"/>
                <a:gd name="T3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6" h="196">
                  <a:moveTo>
                    <a:pt x="0" y="0"/>
                  </a:moveTo>
                  <a:cubicBezTo>
                    <a:pt x="108" y="0"/>
                    <a:pt x="196" y="87"/>
                    <a:pt x="196" y="196"/>
                  </a:cubicBezTo>
                </a:path>
              </a:pathLst>
            </a:custGeom>
            <a:noFill/>
            <a:ln w="28575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7D99098-745C-E447-8AFC-9C27A3210F1F}"/>
                </a:ext>
              </a:extLst>
            </p:cNvPr>
            <p:cNvCxnSpPr>
              <a:cxnSpLocks/>
              <a:endCxn id="130" idx="0"/>
            </p:cNvCxnSpPr>
            <p:nvPr/>
          </p:nvCxnSpPr>
          <p:spPr>
            <a:xfrm flipH="1" flipV="1">
              <a:off x="9606990" y="4498733"/>
              <a:ext cx="133657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A40E668-8852-1D46-AEBC-B2B791D20EE3}"/>
                </a:ext>
              </a:extLst>
            </p:cNvPr>
            <p:cNvCxnSpPr/>
            <p:nvPr/>
          </p:nvCxnSpPr>
          <p:spPr>
            <a:xfrm>
              <a:off x="11156951" y="4713728"/>
              <a:ext cx="0" cy="323204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w="sm" len="sm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Freeform 5">
              <a:extLst>
                <a:ext uri="{FF2B5EF4-FFF2-40B4-BE49-F238E27FC236}">
                  <a16:creationId xmlns:a16="http://schemas.microsoft.com/office/drawing/2014/main" id="{49FB507F-1782-5B40-90D1-666F5ED77A0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383855" y="4498733"/>
              <a:ext cx="223135" cy="222182"/>
            </a:xfrm>
            <a:custGeom>
              <a:avLst/>
              <a:gdLst>
                <a:gd name="T0" fmla="*/ 0 w 196"/>
                <a:gd name="T1" fmla="*/ 0 h 196"/>
                <a:gd name="T2" fmla="*/ 196 w 196"/>
                <a:gd name="T3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6" h="196">
                  <a:moveTo>
                    <a:pt x="0" y="0"/>
                  </a:moveTo>
                  <a:cubicBezTo>
                    <a:pt x="108" y="0"/>
                    <a:pt x="196" y="87"/>
                    <a:pt x="196" y="196"/>
                  </a:cubicBezTo>
                </a:path>
              </a:pathLst>
            </a:custGeom>
            <a:noFill/>
            <a:ln w="28575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2BE9FF4C-A163-AB49-A435-E3BCC479E887}"/>
                </a:ext>
              </a:extLst>
            </p:cNvPr>
            <p:cNvCxnSpPr/>
            <p:nvPr/>
          </p:nvCxnSpPr>
          <p:spPr>
            <a:xfrm>
              <a:off x="9383853" y="4713730"/>
              <a:ext cx="0" cy="323205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4ED638F-8B18-B440-A3F9-56F60FDCE0E8}"/>
              </a:ext>
            </a:extLst>
          </p:cNvPr>
          <p:cNvGrpSpPr/>
          <p:nvPr/>
        </p:nvGrpSpPr>
        <p:grpSpPr>
          <a:xfrm>
            <a:off x="8128509" y="2659038"/>
            <a:ext cx="2075661" cy="447621"/>
            <a:chOff x="9383855" y="4498733"/>
            <a:chExt cx="1703808" cy="538202"/>
          </a:xfrm>
        </p:grpSpPr>
        <p:sp>
          <p:nvSpPr>
            <p:cNvPr id="133" name="Freeform 5">
              <a:extLst>
                <a:ext uri="{FF2B5EF4-FFF2-40B4-BE49-F238E27FC236}">
                  <a16:creationId xmlns:a16="http://schemas.microsoft.com/office/drawing/2014/main" id="{4F408635-28DE-6E4D-B49E-220680F09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4528" y="4498733"/>
              <a:ext cx="223135" cy="222182"/>
            </a:xfrm>
            <a:custGeom>
              <a:avLst/>
              <a:gdLst>
                <a:gd name="T0" fmla="*/ 0 w 196"/>
                <a:gd name="T1" fmla="*/ 0 h 196"/>
                <a:gd name="T2" fmla="*/ 196 w 196"/>
                <a:gd name="T3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6" h="196">
                  <a:moveTo>
                    <a:pt x="0" y="0"/>
                  </a:moveTo>
                  <a:cubicBezTo>
                    <a:pt x="108" y="0"/>
                    <a:pt x="196" y="87"/>
                    <a:pt x="196" y="196"/>
                  </a:cubicBezTo>
                </a:path>
              </a:pathLst>
            </a:custGeom>
            <a:noFill/>
            <a:ln w="28575" cap="flat">
              <a:solidFill>
                <a:srgbClr val="FFD7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C58CF66-CD10-704E-BD07-DBA0E0065760}"/>
                </a:ext>
              </a:extLst>
            </p:cNvPr>
            <p:cNvCxnSpPr>
              <a:cxnSpLocks/>
              <a:stCxn id="133" idx="0"/>
              <a:endCxn id="136" idx="0"/>
            </p:cNvCxnSpPr>
            <p:nvPr/>
          </p:nvCxnSpPr>
          <p:spPr>
            <a:xfrm flipH="1">
              <a:off x="9606990" y="4498733"/>
              <a:ext cx="1257538" cy="0"/>
            </a:xfrm>
            <a:prstGeom prst="line">
              <a:avLst/>
            </a:prstGeom>
            <a:ln w="28575">
              <a:solidFill>
                <a:srgbClr val="FFD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B9399FF-452F-D543-9303-1EC767467975}"/>
                </a:ext>
              </a:extLst>
            </p:cNvPr>
            <p:cNvCxnSpPr/>
            <p:nvPr/>
          </p:nvCxnSpPr>
          <p:spPr>
            <a:xfrm>
              <a:off x="11087657" y="4713728"/>
              <a:ext cx="0" cy="323204"/>
            </a:xfrm>
            <a:prstGeom prst="line">
              <a:avLst/>
            </a:prstGeom>
            <a:ln w="28575">
              <a:solidFill>
                <a:srgbClr val="FFD700"/>
              </a:solidFill>
              <a:headEnd w="sm" len="sm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Freeform 5">
              <a:extLst>
                <a:ext uri="{FF2B5EF4-FFF2-40B4-BE49-F238E27FC236}">
                  <a16:creationId xmlns:a16="http://schemas.microsoft.com/office/drawing/2014/main" id="{8F8C0F92-B07D-0440-A182-6545C31CBE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383855" y="4498733"/>
              <a:ext cx="223135" cy="218400"/>
            </a:xfrm>
            <a:custGeom>
              <a:avLst/>
              <a:gdLst>
                <a:gd name="T0" fmla="*/ 0 w 196"/>
                <a:gd name="T1" fmla="*/ 0 h 196"/>
                <a:gd name="T2" fmla="*/ 196 w 196"/>
                <a:gd name="T3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6" h="196">
                  <a:moveTo>
                    <a:pt x="0" y="0"/>
                  </a:moveTo>
                  <a:cubicBezTo>
                    <a:pt x="108" y="0"/>
                    <a:pt x="196" y="87"/>
                    <a:pt x="196" y="196"/>
                  </a:cubicBezTo>
                </a:path>
              </a:pathLst>
            </a:custGeom>
            <a:noFill/>
            <a:ln w="28575" cap="flat">
              <a:solidFill>
                <a:srgbClr val="FFD7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endParaRP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CFF8648-C685-0840-BFB5-994077807F54}"/>
                </a:ext>
              </a:extLst>
            </p:cNvPr>
            <p:cNvCxnSpPr/>
            <p:nvPr/>
          </p:nvCxnSpPr>
          <p:spPr>
            <a:xfrm>
              <a:off x="9383855" y="4713730"/>
              <a:ext cx="0" cy="323205"/>
            </a:xfrm>
            <a:prstGeom prst="line">
              <a:avLst/>
            </a:prstGeom>
            <a:ln w="28575">
              <a:solidFill>
                <a:srgbClr val="FFD70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3FB0452-AD6F-B54B-8413-5376953AEF6D}"/>
              </a:ext>
            </a:extLst>
          </p:cNvPr>
          <p:cNvGrpSpPr/>
          <p:nvPr/>
        </p:nvGrpSpPr>
        <p:grpSpPr>
          <a:xfrm>
            <a:off x="1041135" y="4532897"/>
            <a:ext cx="1902062" cy="1931576"/>
            <a:chOff x="2095212" y="4993887"/>
            <a:chExt cx="1902062" cy="1931576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EA45403-1B24-DA4F-A8E5-C01AEFC73C7C}"/>
                </a:ext>
              </a:extLst>
            </p:cNvPr>
            <p:cNvSpPr txBox="1"/>
            <p:nvPr/>
          </p:nvSpPr>
          <p:spPr>
            <a:xfrm>
              <a:off x="2418285" y="4993887"/>
              <a:ext cx="1255917" cy="307777"/>
            </a:xfrm>
            <a:prstGeom prst="rect">
              <a:avLst/>
            </a:prstGeom>
            <a:solidFill>
              <a:srgbClr val="2D2E35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Medium" panose="00000600000000000000" pitchFamily="50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Neue Haas Grotesk Text Pro"/>
                  <a:ea typeface="+mn-ea"/>
                  <a:cs typeface="+mn-cs"/>
                </a:rPr>
                <a:t>Barter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BA5784D-ED43-C546-9A54-702644B51F1D}"/>
                </a:ext>
              </a:extLst>
            </p:cNvPr>
            <p:cNvSpPr/>
            <p:nvPr/>
          </p:nvSpPr>
          <p:spPr>
            <a:xfrm>
              <a:off x="2095212" y="5254941"/>
              <a:ext cx="1902062" cy="1670522"/>
            </a:xfrm>
            <a:prstGeom prst="rect">
              <a:avLst/>
            </a:prstGeom>
            <a:solidFill>
              <a:srgbClr val="2D2E35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Neue Haas Grotesk Text Pro"/>
                  <a:ea typeface="+mn-ea"/>
                  <a:cs typeface="+mn-cs"/>
                </a:rPr>
                <a:t>In a little village of 10 families, they would barter between them, to get all food they need.</a:t>
              </a: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E0F499A-4108-D04A-91E9-F7F7B4294166}"/>
              </a:ext>
            </a:extLst>
          </p:cNvPr>
          <p:cNvGrpSpPr/>
          <p:nvPr/>
        </p:nvGrpSpPr>
        <p:grpSpPr>
          <a:xfrm>
            <a:off x="3076173" y="562295"/>
            <a:ext cx="1930912" cy="1953348"/>
            <a:chOff x="1827737" y="4993887"/>
            <a:chExt cx="1930912" cy="1953348"/>
          </a:xfrm>
          <a:solidFill>
            <a:srgbClr val="2D2E35"/>
          </a:solidFill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C1C73E4D-1D0E-FE4F-B8F3-FD0A325B9037}"/>
                </a:ext>
              </a:extLst>
            </p:cNvPr>
            <p:cNvSpPr txBox="1"/>
            <p:nvPr/>
          </p:nvSpPr>
          <p:spPr>
            <a:xfrm>
              <a:off x="1827742" y="4993887"/>
              <a:ext cx="193090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Medium" panose="00000600000000000000" pitchFamily="50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Neue Haas Grotesk Text Pro"/>
                  <a:ea typeface="+mn-ea"/>
                  <a:cs typeface="+mn-cs"/>
                </a:rPr>
                <a:t>Promises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9C73ECD2-9DEC-6040-B03F-56074C249E4F}"/>
                </a:ext>
              </a:extLst>
            </p:cNvPr>
            <p:cNvSpPr/>
            <p:nvPr/>
          </p:nvSpPr>
          <p:spPr>
            <a:xfrm>
              <a:off x="1827737" y="5276713"/>
              <a:ext cx="1930912" cy="167052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Neue Haas Grotesk Text Pro"/>
                  <a:ea typeface="+mn-ea"/>
                  <a:cs typeface="+mn-cs"/>
                </a:rPr>
                <a:t>Sometimes, someone would promise a product in exchange of something now.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9311412-C744-F44B-8674-DB099DF1D502}"/>
              </a:ext>
            </a:extLst>
          </p:cNvPr>
          <p:cNvGrpSpPr/>
          <p:nvPr/>
        </p:nvGrpSpPr>
        <p:grpSpPr>
          <a:xfrm>
            <a:off x="5109343" y="4541542"/>
            <a:ext cx="1973295" cy="2254740"/>
            <a:chOff x="1923852" y="4993888"/>
            <a:chExt cx="1973295" cy="2254740"/>
          </a:xfrm>
          <a:solidFill>
            <a:srgbClr val="2D2E35"/>
          </a:solidFill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68C0AEF-7A94-B649-88C7-3DDB338ECB05}"/>
                </a:ext>
              </a:extLst>
            </p:cNvPr>
            <p:cNvSpPr txBox="1"/>
            <p:nvPr/>
          </p:nvSpPr>
          <p:spPr>
            <a:xfrm>
              <a:off x="2080438" y="4993888"/>
              <a:ext cx="166012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Medium" panose="00000600000000000000" pitchFamily="50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Neue Haas Grotesk Text Pro"/>
                  <a:ea typeface="+mn-ea"/>
                  <a:cs typeface="+mn-cs"/>
                </a:rPr>
                <a:t>Centralized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021648F-490B-D348-BCEC-76AAACE274A2}"/>
                </a:ext>
              </a:extLst>
            </p:cNvPr>
            <p:cNvSpPr/>
            <p:nvPr/>
          </p:nvSpPr>
          <p:spPr>
            <a:xfrm>
              <a:off x="1923852" y="5254941"/>
              <a:ext cx="1973295" cy="19936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Neue Haas Grotesk Text Pro"/>
                  <a:ea typeface="+mn-ea"/>
                  <a:cs typeface="+mn-cs"/>
                </a:rPr>
                <a:t>As promises were not being held on, they put someone in charge of taking notes, but this person could be corrupted. 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967875C-B04C-3B4D-BEA0-B0A5E9C8129D}"/>
              </a:ext>
            </a:extLst>
          </p:cNvPr>
          <p:cNvGrpSpPr/>
          <p:nvPr/>
        </p:nvGrpSpPr>
        <p:grpSpPr>
          <a:xfrm>
            <a:off x="7144335" y="568238"/>
            <a:ext cx="1930912" cy="1983128"/>
            <a:chOff x="1827737" y="4993887"/>
            <a:chExt cx="1930912" cy="1983128"/>
          </a:xfrm>
          <a:solidFill>
            <a:srgbClr val="2D2E35"/>
          </a:solidFill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CF6B6346-9D83-8A4C-AB25-10BFD80F514A}"/>
                </a:ext>
              </a:extLst>
            </p:cNvPr>
            <p:cNvSpPr txBox="1"/>
            <p:nvPr/>
          </p:nvSpPr>
          <p:spPr>
            <a:xfrm>
              <a:off x="1827742" y="4993887"/>
              <a:ext cx="193090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Medium" panose="00000600000000000000" pitchFamily="50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Neue Haas Grotesk Text Pro"/>
                  <a:ea typeface="+mn-ea"/>
                  <a:cs typeface="+mn-cs"/>
                </a:rPr>
                <a:t>Decentralized 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22706008-6920-234F-9951-1C84C08BBF72}"/>
                </a:ext>
              </a:extLst>
            </p:cNvPr>
            <p:cNvSpPr/>
            <p:nvPr/>
          </p:nvSpPr>
          <p:spPr>
            <a:xfrm>
              <a:off x="1827737" y="5254941"/>
              <a:ext cx="1930912" cy="172207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Neue Haas Grotesk Text Pro"/>
                  <a:ea typeface="+mn-ea"/>
                  <a:cs typeface="+mn-cs"/>
                </a:rPr>
                <a:t>Therefore, the villagers decided that all transactions would happen in front of everyone, and all would keep a record.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4684DCD-A011-C241-AB6A-9F239A29B5FA}"/>
              </a:ext>
            </a:extLst>
          </p:cNvPr>
          <p:cNvGrpSpPr/>
          <p:nvPr/>
        </p:nvGrpSpPr>
        <p:grpSpPr>
          <a:xfrm>
            <a:off x="9200853" y="4064173"/>
            <a:ext cx="1933348" cy="2577906"/>
            <a:chOff x="1923853" y="4993888"/>
            <a:chExt cx="1933348" cy="2577906"/>
          </a:xfrm>
          <a:solidFill>
            <a:srgbClr val="2D2E35"/>
          </a:solidFill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8685FA93-49DB-4F4A-BFF8-550DD4CA1362}"/>
                </a:ext>
              </a:extLst>
            </p:cNvPr>
            <p:cNvSpPr txBox="1"/>
            <p:nvPr/>
          </p:nvSpPr>
          <p:spPr>
            <a:xfrm>
              <a:off x="2080438" y="4993888"/>
              <a:ext cx="166012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Medium" panose="00000600000000000000" pitchFamily="50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D700"/>
                  </a:solidFill>
                  <a:effectLst/>
                  <a:uLnTx/>
                  <a:uFillTx/>
                  <a:latin typeface="Neue Haas Grotesk Text Pro"/>
                  <a:ea typeface="+mn-ea"/>
                  <a:cs typeface="+mn-cs"/>
                </a:rPr>
                <a:t>Scalability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0F32425-B24A-EB40-A402-B630566518E9}"/>
                </a:ext>
              </a:extLst>
            </p:cNvPr>
            <p:cNvSpPr/>
            <p:nvPr/>
          </p:nvSpPr>
          <p:spPr>
            <a:xfrm>
              <a:off x="1923853" y="5254941"/>
              <a:ext cx="1933348" cy="2316853"/>
            </a:xfrm>
            <a:prstGeom prst="rect">
              <a:avLst/>
            </a:prstGeom>
            <a:grpFill/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Neue Haas Grotesk Text Pro"/>
                  <a:ea typeface="+mn-ea"/>
                  <a:cs typeface="+mn-cs"/>
                </a:rPr>
                <a:t>Blockchain is like those recordings, but digital, in order to be scalable. The token, nothing more than this contract of a real asset. </a:t>
              </a:r>
            </a:p>
          </p:txBody>
        </p:sp>
      </p:grpSp>
      <p:sp>
        <p:nvSpPr>
          <p:cNvPr id="97" name="Oval 96">
            <a:extLst>
              <a:ext uri="{FF2B5EF4-FFF2-40B4-BE49-F238E27FC236}">
                <a16:creationId xmlns:a16="http://schemas.microsoft.com/office/drawing/2014/main" id="{5A809468-21BD-1342-B76A-8D98D9C03BF8}"/>
              </a:ext>
            </a:extLst>
          </p:cNvPr>
          <p:cNvSpPr/>
          <p:nvPr/>
        </p:nvSpPr>
        <p:spPr>
          <a:xfrm>
            <a:off x="1578166" y="3134537"/>
            <a:ext cx="828000" cy="7920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id="{AB4EEA79-5AFA-8244-AF56-45ED24C75B83}"/>
              </a:ext>
            </a:extLst>
          </p:cNvPr>
          <p:cNvSpPr/>
          <p:nvPr/>
        </p:nvSpPr>
        <p:spPr>
          <a:xfrm>
            <a:off x="3602132" y="3134539"/>
            <a:ext cx="828000" cy="792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09" name="Oval 3">
            <a:extLst>
              <a:ext uri="{FF2B5EF4-FFF2-40B4-BE49-F238E27FC236}">
                <a16:creationId xmlns:a16="http://schemas.microsoft.com/office/drawing/2014/main" id="{5D2AB381-2C2B-584F-BF89-39F30B0E8C88}"/>
              </a:ext>
            </a:extLst>
          </p:cNvPr>
          <p:cNvSpPr/>
          <p:nvPr/>
        </p:nvSpPr>
        <p:spPr>
          <a:xfrm>
            <a:off x="5646041" y="3134539"/>
            <a:ext cx="828000" cy="792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38" name="Oval 2">
            <a:extLst>
              <a:ext uri="{FF2B5EF4-FFF2-40B4-BE49-F238E27FC236}">
                <a16:creationId xmlns:a16="http://schemas.microsoft.com/office/drawing/2014/main" id="{A5F7E45A-6512-FF4B-93B2-DE6A55EE541A}"/>
              </a:ext>
            </a:extLst>
          </p:cNvPr>
          <p:cNvSpPr/>
          <p:nvPr/>
        </p:nvSpPr>
        <p:spPr>
          <a:xfrm>
            <a:off x="7710304" y="3134537"/>
            <a:ext cx="828000" cy="792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39" name="Oval 3">
            <a:extLst>
              <a:ext uri="{FF2B5EF4-FFF2-40B4-BE49-F238E27FC236}">
                <a16:creationId xmlns:a16="http://schemas.microsoft.com/office/drawing/2014/main" id="{847EDC1A-0CEF-6049-82A0-FF550B298434}"/>
              </a:ext>
            </a:extLst>
          </p:cNvPr>
          <p:cNvSpPr/>
          <p:nvPr/>
        </p:nvSpPr>
        <p:spPr>
          <a:xfrm>
            <a:off x="9754213" y="3134537"/>
            <a:ext cx="828000" cy="792000"/>
          </a:xfrm>
          <a:prstGeom prst="ellipse">
            <a:avLst/>
          </a:prstGeom>
          <a:solidFill>
            <a:srgbClr val="FFD700"/>
          </a:solidFill>
          <a:ln w="63500">
            <a:solidFill>
              <a:srgbClr val="FFD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45329AB6-9236-49B7-8FAF-A25D9B8FC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24"/>
          <a:stretch/>
        </p:blipFill>
        <p:spPr>
          <a:xfrm>
            <a:off x="1657251" y="3235184"/>
            <a:ext cx="650148" cy="545317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08B50AF-20A8-431A-8BFD-6FD19221D1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36"/>
          <a:stretch/>
        </p:blipFill>
        <p:spPr>
          <a:xfrm>
            <a:off x="3755751" y="3285473"/>
            <a:ext cx="541058" cy="453757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4BE33AC2-6D63-4B1A-A83E-8FC2925C00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>
          <a:xfrm>
            <a:off x="5739291" y="3280349"/>
            <a:ext cx="646405" cy="541578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F14BA5EC-B35F-47D4-AB22-E50F5D5F69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522"/>
          <a:stretch/>
        </p:blipFill>
        <p:spPr>
          <a:xfrm>
            <a:off x="7783112" y="3223995"/>
            <a:ext cx="688232" cy="595167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045A3C0A-3C77-4C83-84D3-D7386647539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840"/>
          <a:stretch/>
        </p:blipFill>
        <p:spPr>
          <a:xfrm>
            <a:off x="9856154" y="3257863"/>
            <a:ext cx="647989" cy="54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5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ircle">
            <a:extLst>
              <a:ext uri="{FF2B5EF4-FFF2-40B4-BE49-F238E27FC236}">
                <a16:creationId xmlns:a16="http://schemas.microsoft.com/office/drawing/2014/main" id="{F443E04F-CD14-724C-9763-DFAEDE7B3168}"/>
              </a:ext>
            </a:extLst>
          </p:cNvPr>
          <p:cNvSpPr/>
          <p:nvPr/>
        </p:nvSpPr>
        <p:spPr>
          <a:xfrm>
            <a:off x="6057449" y="0"/>
            <a:ext cx="6130641" cy="6858000"/>
          </a:xfrm>
          <a:prstGeom prst="flowChartDelay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35" name="Circle">
            <a:extLst>
              <a:ext uri="{FF2B5EF4-FFF2-40B4-BE49-F238E27FC236}">
                <a16:creationId xmlns:a16="http://schemas.microsoft.com/office/drawing/2014/main" id="{485AF1BD-9B1F-FA42-8ACE-0E8F582DB84E}"/>
              </a:ext>
            </a:extLst>
          </p:cNvPr>
          <p:cNvSpPr/>
          <p:nvPr/>
        </p:nvSpPr>
        <p:spPr>
          <a:xfrm flipH="1">
            <a:off x="5812" y="0"/>
            <a:ext cx="6056316" cy="6857999"/>
          </a:xfrm>
          <a:prstGeom prst="flowChartDelay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CD3C5A-62B7-6044-A0DC-EB47A955056F}"/>
              </a:ext>
            </a:extLst>
          </p:cNvPr>
          <p:cNvGrpSpPr/>
          <p:nvPr/>
        </p:nvGrpSpPr>
        <p:grpSpPr>
          <a:xfrm>
            <a:off x="4620529" y="1920238"/>
            <a:ext cx="2926772" cy="2924492"/>
            <a:chOff x="12501562" y="3413125"/>
            <a:chExt cx="4078288" cy="4075112"/>
          </a:xfrm>
          <a:solidFill>
            <a:schemeClr val="bg1">
              <a:lumMod val="50000"/>
              <a:alpha val="62000"/>
            </a:schemeClr>
          </a:solidFill>
          <a:scene3d>
            <a:camera prst="perspectiveRelaxedModerately" fov="1800000">
              <a:rot lat="18600000" lon="0" rev="0"/>
            </a:camera>
            <a:lightRig rig="threePt" dir="t"/>
          </a:scene3d>
        </p:grpSpPr>
        <p:sp>
          <p:nvSpPr>
            <p:cNvPr id="5" name="Freeform 41">
              <a:extLst>
                <a:ext uri="{FF2B5EF4-FFF2-40B4-BE49-F238E27FC236}">
                  <a16:creationId xmlns:a16="http://schemas.microsoft.com/office/drawing/2014/main" id="{A7A6573C-0320-924F-AD16-E56FDE7DA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0251" y="5645150"/>
              <a:ext cx="1538287" cy="1697037"/>
            </a:xfrm>
            <a:custGeom>
              <a:avLst/>
              <a:gdLst>
                <a:gd name="T0" fmla="*/ 197 w 507"/>
                <a:gd name="T1" fmla="*/ 559 h 559"/>
                <a:gd name="T2" fmla="*/ 507 w 507"/>
                <a:gd name="T3" fmla="*/ 306 h 559"/>
                <a:gd name="T4" fmla="*/ 0 w 507"/>
                <a:gd name="T5" fmla="*/ 0 h 559"/>
                <a:gd name="T6" fmla="*/ 197 w 507"/>
                <a:gd name="T7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7" h="559">
                  <a:moveTo>
                    <a:pt x="197" y="559"/>
                  </a:moveTo>
                  <a:cubicBezTo>
                    <a:pt x="325" y="508"/>
                    <a:pt x="432" y="419"/>
                    <a:pt x="507" y="30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7" y="559"/>
                  </a:lnTo>
                  <a:close/>
                </a:path>
              </a:pathLst>
            </a:custGeom>
            <a:solidFill>
              <a:srgbClr val="E8EBED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6" name="Freeform 42">
              <a:extLst>
                <a:ext uri="{FF2B5EF4-FFF2-40B4-BE49-F238E27FC236}">
                  <a16:creationId xmlns:a16="http://schemas.microsoft.com/office/drawing/2014/main" id="{1B28330D-B831-4341-AC5E-FE12A3AF5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4388" y="5219700"/>
              <a:ext cx="1795462" cy="1208087"/>
            </a:xfrm>
            <a:custGeom>
              <a:avLst/>
              <a:gdLst>
                <a:gd name="T0" fmla="*/ 586 w 591"/>
                <a:gd name="T1" fmla="*/ 0 h 398"/>
                <a:gd name="T2" fmla="*/ 0 w 591"/>
                <a:gd name="T3" fmla="*/ 92 h 398"/>
                <a:gd name="T4" fmla="*/ 508 w 591"/>
                <a:gd name="T5" fmla="*/ 398 h 398"/>
                <a:gd name="T6" fmla="*/ 591 w 591"/>
                <a:gd name="T7" fmla="*/ 76 h 398"/>
                <a:gd name="T8" fmla="*/ 586 w 591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398">
                  <a:moveTo>
                    <a:pt x="586" y="0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508" y="398"/>
                    <a:pt x="508" y="398"/>
                    <a:pt x="508" y="398"/>
                  </a:cubicBezTo>
                  <a:cubicBezTo>
                    <a:pt x="561" y="303"/>
                    <a:pt x="591" y="193"/>
                    <a:pt x="591" y="76"/>
                  </a:cubicBezTo>
                  <a:cubicBezTo>
                    <a:pt x="591" y="50"/>
                    <a:pt x="589" y="25"/>
                    <a:pt x="58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7" name="Freeform 43">
              <a:extLst>
                <a:ext uri="{FF2B5EF4-FFF2-40B4-BE49-F238E27FC236}">
                  <a16:creationId xmlns:a16="http://schemas.microsoft.com/office/drawing/2014/main" id="{7B653079-0B7A-FA44-99B9-C16B88B98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8250" y="5705475"/>
              <a:ext cx="1201738" cy="1782762"/>
            </a:xfrm>
            <a:custGeom>
              <a:avLst/>
              <a:gdLst>
                <a:gd name="T0" fmla="*/ 0 w 396"/>
                <a:gd name="T1" fmla="*/ 557 h 587"/>
                <a:gd name="T2" fmla="*/ 198 w 396"/>
                <a:gd name="T3" fmla="*/ 587 h 587"/>
                <a:gd name="T4" fmla="*/ 396 w 396"/>
                <a:gd name="T5" fmla="*/ 558 h 587"/>
                <a:gd name="T6" fmla="*/ 198 w 396"/>
                <a:gd name="T7" fmla="*/ 0 h 587"/>
                <a:gd name="T8" fmla="*/ 0 w 396"/>
                <a:gd name="T9" fmla="*/ 55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587">
                  <a:moveTo>
                    <a:pt x="0" y="557"/>
                  </a:moveTo>
                  <a:cubicBezTo>
                    <a:pt x="63" y="577"/>
                    <a:pt x="129" y="587"/>
                    <a:pt x="198" y="587"/>
                  </a:cubicBezTo>
                  <a:cubicBezTo>
                    <a:pt x="267" y="587"/>
                    <a:pt x="333" y="577"/>
                    <a:pt x="396" y="558"/>
                  </a:cubicBezTo>
                  <a:cubicBezTo>
                    <a:pt x="198" y="0"/>
                    <a:pt x="198" y="0"/>
                    <a:pt x="198" y="0"/>
                  </a:cubicBezTo>
                  <a:lnTo>
                    <a:pt x="0" y="55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8" name="Freeform 44">
              <a:extLst>
                <a:ext uri="{FF2B5EF4-FFF2-40B4-BE49-F238E27FC236}">
                  <a16:creationId xmlns:a16="http://schemas.microsoft.com/office/drawing/2014/main" id="{88319083-C68A-CA4C-9175-07AAB1B65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7400" y="3968750"/>
              <a:ext cx="1782762" cy="1360486"/>
            </a:xfrm>
            <a:custGeom>
              <a:avLst/>
              <a:gdLst>
                <a:gd name="T0" fmla="*/ 587 w 587"/>
                <a:gd name="T1" fmla="*/ 356 h 448"/>
                <a:gd name="T2" fmla="*/ 389 w 587"/>
                <a:gd name="T3" fmla="*/ 0 h 448"/>
                <a:gd name="T4" fmla="*/ 0 w 587"/>
                <a:gd name="T5" fmla="*/ 448 h 448"/>
                <a:gd name="T6" fmla="*/ 587 w 587"/>
                <a:gd name="T7" fmla="*/ 35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448">
                  <a:moveTo>
                    <a:pt x="587" y="356"/>
                  </a:moveTo>
                  <a:cubicBezTo>
                    <a:pt x="559" y="217"/>
                    <a:pt x="488" y="94"/>
                    <a:pt x="389" y="0"/>
                  </a:cubicBezTo>
                  <a:cubicBezTo>
                    <a:pt x="0" y="448"/>
                    <a:pt x="0" y="448"/>
                    <a:pt x="0" y="448"/>
                  </a:cubicBezTo>
                  <a:lnTo>
                    <a:pt x="587" y="356"/>
                  </a:lnTo>
                  <a:close/>
                </a:path>
              </a:pathLst>
            </a:custGeom>
            <a:solidFill>
              <a:srgbClr val="E8EBED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9" name="Freeform 45">
              <a:extLst>
                <a:ext uri="{FF2B5EF4-FFF2-40B4-BE49-F238E27FC236}">
                  <a16:creationId xmlns:a16="http://schemas.microsoft.com/office/drawing/2014/main" id="{4625F6F7-272A-E44D-A47E-808875D64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4050" y="3413125"/>
              <a:ext cx="1187450" cy="1809750"/>
            </a:xfrm>
            <a:custGeom>
              <a:avLst/>
              <a:gdLst>
                <a:gd name="T0" fmla="*/ 391 w 391"/>
                <a:gd name="T1" fmla="*/ 146 h 596"/>
                <a:gd name="T2" fmla="*/ 0 w 391"/>
                <a:gd name="T3" fmla="*/ 0 h 596"/>
                <a:gd name="T4" fmla="*/ 0 w 391"/>
                <a:gd name="T5" fmla="*/ 596 h 596"/>
                <a:gd name="T6" fmla="*/ 391 w 391"/>
                <a:gd name="T7" fmla="*/ 14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1" h="596">
                  <a:moveTo>
                    <a:pt x="391" y="146"/>
                  </a:moveTo>
                  <a:cubicBezTo>
                    <a:pt x="283" y="60"/>
                    <a:pt x="148" y="6"/>
                    <a:pt x="0" y="0"/>
                  </a:cubicBezTo>
                  <a:cubicBezTo>
                    <a:pt x="0" y="596"/>
                    <a:pt x="0" y="596"/>
                    <a:pt x="0" y="596"/>
                  </a:cubicBezTo>
                  <a:lnTo>
                    <a:pt x="391" y="1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0" name="Freeform 46">
              <a:extLst>
                <a:ext uri="{FF2B5EF4-FFF2-40B4-BE49-F238E27FC236}">
                  <a16:creationId xmlns:a16="http://schemas.microsoft.com/office/drawing/2014/main" id="{FC488F5B-77D1-8845-91D2-91131E21D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4427" y="3965575"/>
              <a:ext cx="1779589" cy="1363662"/>
            </a:xfrm>
            <a:custGeom>
              <a:avLst/>
              <a:gdLst>
                <a:gd name="T0" fmla="*/ 197 w 586"/>
                <a:gd name="T1" fmla="*/ 0 h 449"/>
                <a:gd name="T2" fmla="*/ 0 w 586"/>
                <a:gd name="T3" fmla="*/ 354 h 449"/>
                <a:gd name="T4" fmla="*/ 586 w 586"/>
                <a:gd name="T5" fmla="*/ 449 h 449"/>
                <a:gd name="T6" fmla="*/ 197 w 586"/>
                <a:gd name="T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6" h="449">
                  <a:moveTo>
                    <a:pt x="197" y="0"/>
                  </a:moveTo>
                  <a:cubicBezTo>
                    <a:pt x="98" y="93"/>
                    <a:pt x="28" y="216"/>
                    <a:pt x="0" y="354"/>
                  </a:cubicBezTo>
                  <a:cubicBezTo>
                    <a:pt x="586" y="449"/>
                    <a:pt x="586" y="449"/>
                    <a:pt x="586" y="449"/>
                  </a:cubicBezTo>
                  <a:lnTo>
                    <a:pt x="197" y="0"/>
                  </a:lnTo>
                  <a:close/>
                </a:path>
              </a:pathLst>
            </a:custGeom>
            <a:solidFill>
              <a:srgbClr val="E8EBED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1" name="Freeform 47">
              <a:extLst>
                <a:ext uri="{FF2B5EF4-FFF2-40B4-BE49-F238E27FC236}">
                  <a16:creationId xmlns:a16="http://schemas.microsoft.com/office/drawing/2014/main" id="{BE6A6DCB-FB7D-AD42-AB1D-1B4CF9632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9913" y="3413125"/>
              <a:ext cx="1184275" cy="1809750"/>
            </a:xfrm>
            <a:custGeom>
              <a:avLst/>
              <a:gdLst>
                <a:gd name="T0" fmla="*/ 390 w 390"/>
                <a:gd name="T1" fmla="*/ 0 h 596"/>
                <a:gd name="T2" fmla="*/ 0 w 390"/>
                <a:gd name="T3" fmla="*/ 146 h 596"/>
                <a:gd name="T4" fmla="*/ 390 w 390"/>
                <a:gd name="T5" fmla="*/ 596 h 596"/>
                <a:gd name="T6" fmla="*/ 390 w 390"/>
                <a:gd name="T7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0" h="596">
                  <a:moveTo>
                    <a:pt x="390" y="0"/>
                  </a:moveTo>
                  <a:cubicBezTo>
                    <a:pt x="243" y="6"/>
                    <a:pt x="108" y="60"/>
                    <a:pt x="0" y="146"/>
                  </a:cubicBezTo>
                  <a:cubicBezTo>
                    <a:pt x="390" y="596"/>
                    <a:pt x="390" y="596"/>
                    <a:pt x="390" y="596"/>
                  </a:cubicBezTo>
                  <a:lnTo>
                    <a:pt x="3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2" name="Freeform 48">
              <a:extLst>
                <a:ext uri="{FF2B5EF4-FFF2-40B4-BE49-F238E27FC236}">
                  <a16:creationId xmlns:a16="http://schemas.microsoft.com/office/drawing/2014/main" id="{50DA65A0-26AC-5647-88EC-0A95D5C9F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1562" y="5207000"/>
              <a:ext cx="1793874" cy="1209676"/>
            </a:xfrm>
            <a:custGeom>
              <a:avLst/>
              <a:gdLst>
                <a:gd name="T0" fmla="*/ 5 w 591"/>
                <a:gd name="T1" fmla="*/ 0 h 398"/>
                <a:gd name="T2" fmla="*/ 0 w 591"/>
                <a:gd name="T3" fmla="*/ 80 h 398"/>
                <a:gd name="T4" fmla="*/ 80 w 591"/>
                <a:gd name="T5" fmla="*/ 398 h 398"/>
                <a:gd name="T6" fmla="*/ 591 w 591"/>
                <a:gd name="T7" fmla="*/ 95 h 398"/>
                <a:gd name="T8" fmla="*/ 5 w 591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398">
                  <a:moveTo>
                    <a:pt x="5" y="0"/>
                  </a:moveTo>
                  <a:cubicBezTo>
                    <a:pt x="2" y="26"/>
                    <a:pt x="0" y="53"/>
                    <a:pt x="0" y="80"/>
                  </a:cubicBezTo>
                  <a:cubicBezTo>
                    <a:pt x="0" y="195"/>
                    <a:pt x="29" y="304"/>
                    <a:pt x="80" y="398"/>
                  </a:cubicBezTo>
                  <a:cubicBezTo>
                    <a:pt x="591" y="95"/>
                    <a:pt x="591" y="95"/>
                    <a:pt x="591" y="9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8EBED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3" name="Freeform 49">
              <a:extLst>
                <a:ext uri="{FF2B5EF4-FFF2-40B4-BE49-F238E27FC236}">
                  <a16:creationId xmlns:a16="http://schemas.microsoft.com/office/drawing/2014/main" id="{77C3BB37-1A42-F745-8A89-26B31A8F9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3348" y="5645150"/>
              <a:ext cx="1547815" cy="1697038"/>
            </a:xfrm>
            <a:custGeom>
              <a:avLst/>
              <a:gdLst>
                <a:gd name="T0" fmla="*/ 0 w 510"/>
                <a:gd name="T1" fmla="*/ 303 h 559"/>
                <a:gd name="T2" fmla="*/ 311 w 510"/>
                <a:gd name="T3" fmla="*/ 559 h 559"/>
                <a:gd name="T4" fmla="*/ 510 w 510"/>
                <a:gd name="T5" fmla="*/ 0 h 559"/>
                <a:gd name="T6" fmla="*/ 0 w 510"/>
                <a:gd name="T7" fmla="*/ 30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59">
                  <a:moveTo>
                    <a:pt x="0" y="303"/>
                  </a:moveTo>
                  <a:cubicBezTo>
                    <a:pt x="74" y="417"/>
                    <a:pt x="183" y="507"/>
                    <a:pt x="311" y="559"/>
                  </a:cubicBezTo>
                  <a:cubicBezTo>
                    <a:pt x="510" y="0"/>
                    <a:pt x="510" y="0"/>
                    <a:pt x="510" y="0"/>
                  </a:cubicBezTo>
                  <a:lnTo>
                    <a:pt x="0" y="303"/>
                  </a:lnTo>
                  <a:close/>
                </a:path>
              </a:pathLst>
            </a:custGeom>
            <a:solidFill>
              <a:srgbClr val="E8EBED"/>
            </a:solidFill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AD412E-FBDE-FD4C-B31E-3D13AA17355D}"/>
              </a:ext>
            </a:extLst>
          </p:cNvPr>
          <p:cNvGrpSpPr/>
          <p:nvPr/>
        </p:nvGrpSpPr>
        <p:grpSpPr>
          <a:xfrm>
            <a:off x="3864143" y="2078340"/>
            <a:ext cx="4388106" cy="2908153"/>
            <a:chOff x="4519697" y="768082"/>
            <a:chExt cx="7136307" cy="4795982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E5A96B1-ECDA-344A-81CB-9EFB6D55F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8269" y="2638392"/>
              <a:ext cx="55917" cy="305210"/>
            </a:xfrm>
            <a:custGeom>
              <a:avLst/>
              <a:gdLst>
                <a:gd name="T0" fmla="*/ 0 w 25"/>
                <a:gd name="T1" fmla="*/ 1 h 137"/>
                <a:gd name="T2" fmla="*/ 0 w 25"/>
                <a:gd name="T3" fmla="*/ 26 h 137"/>
                <a:gd name="T4" fmla="*/ 24 w 25"/>
                <a:gd name="T5" fmla="*/ 137 h 137"/>
                <a:gd name="T6" fmla="*/ 25 w 25"/>
                <a:gd name="T7" fmla="*/ 105 h 137"/>
                <a:gd name="T8" fmla="*/ 12 w 25"/>
                <a:gd name="T9" fmla="*/ 0 h 137"/>
                <a:gd name="T10" fmla="*/ 0 w 25"/>
                <a:gd name="T11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7">
                  <a:moveTo>
                    <a:pt x="0" y="1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3" y="62"/>
                    <a:pt x="21" y="99"/>
                    <a:pt x="24" y="137"/>
                  </a:cubicBezTo>
                  <a:cubicBezTo>
                    <a:pt x="25" y="126"/>
                    <a:pt x="25" y="115"/>
                    <a:pt x="25" y="105"/>
                  </a:cubicBezTo>
                  <a:cubicBezTo>
                    <a:pt x="25" y="69"/>
                    <a:pt x="20" y="34"/>
                    <a:pt x="1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44F7451-9BC3-274F-B579-3F35B19AC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6319" y="1710504"/>
              <a:ext cx="763023" cy="866701"/>
            </a:xfrm>
            <a:custGeom>
              <a:avLst/>
              <a:gdLst>
                <a:gd name="T0" fmla="*/ 7 w 343"/>
                <a:gd name="T1" fmla="*/ 0 h 389"/>
                <a:gd name="T2" fmla="*/ 0 w 343"/>
                <a:gd name="T3" fmla="*/ 6 h 389"/>
                <a:gd name="T4" fmla="*/ 0 w 343"/>
                <a:gd name="T5" fmla="*/ 61 h 389"/>
                <a:gd name="T6" fmla="*/ 343 w 343"/>
                <a:gd name="T7" fmla="*/ 389 h 389"/>
                <a:gd name="T8" fmla="*/ 343 w 343"/>
                <a:gd name="T9" fmla="*/ 325 h 389"/>
                <a:gd name="T10" fmla="*/ 7 w 343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3" h="389">
                  <a:moveTo>
                    <a:pt x="7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56" y="142"/>
                    <a:pt x="279" y="265"/>
                    <a:pt x="343" y="389"/>
                  </a:cubicBezTo>
                  <a:cubicBezTo>
                    <a:pt x="343" y="325"/>
                    <a:pt x="343" y="325"/>
                    <a:pt x="343" y="325"/>
                  </a:cubicBezTo>
                  <a:cubicBezTo>
                    <a:pt x="280" y="203"/>
                    <a:pt x="160" y="82"/>
                    <a:pt x="7" y="0"/>
                  </a:cubicBez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F78A6CF-A4FD-9440-A434-4C44C9D4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045" y="1349378"/>
              <a:ext cx="1336165" cy="425196"/>
            </a:xfrm>
            <a:custGeom>
              <a:avLst/>
              <a:gdLst>
                <a:gd name="T0" fmla="*/ 600 w 600"/>
                <a:gd name="T1" fmla="*/ 191 h 191"/>
                <a:gd name="T2" fmla="*/ 600 w 600"/>
                <a:gd name="T3" fmla="*/ 127 h 191"/>
                <a:gd name="T4" fmla="*/ 0 w 600"/>
                <a:gd name="T5" fmla="*/ 0 h 191"/>
                <a:gd name="T6" fmla="*/ 0 w 600"/>
                <a:gd name="T7" fmla="*/ 63 h 191"/>
                <a:gd name="T8" fmla="*/ 600 w 600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191">
                  <a:moveTo>
                    <a:pt x="600" y="191"/>
                  </a:moveTo>
                  <a:cubicBezTo>
                    <a:pt x="600" y="127"/>
                    <a:pt x="600" y="127"/>
                    <a:pt x="600" y="127"/>
                  </a:cubicBezTo>
                  <a:cubicBezTo>
                    <a:pt x="430" y="51"/>
                    <a:pt x="224" y="5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24" y="69"/>
                    <a:pt x="430" y="115"/>
                    <a:pt x="600" y="1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D89E657-8C3D-A64C-83DA-DFA241695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802" y="1349378"/>
              <a:ext cx="1319856" cy="421701"/>
            </a:xfrm>
            <a:custGeom>
              <a:avLst/>
              <a:gdLst>
                <a:gd name="T0" fmla="*/ 593 w 593"/>
                <a:gd name="T1" fmla="*/ 63 h 189"/>
                <a:gd name="T2" fmla="*/ 593 w 593"/>
                <a:gd name="T3" fmla="*/ 0 h 189"/>
                <a:gd name="T4" fmla="*/ 0 w 593"/>
                <a:gd name="T5" fmla="*/ 125 h 189"/>
                <a:gd name="T6" fmla="*/ 0 w 593"/>
                <a:gd name="T7" fmla="*/ 189 h 189"/>
                <a:gd name="T8" fmla="*/ 593 w 593"/>
                <a:gd name="T9" fmla="*/ 6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89">
                  <a:moveTo>
                    <a:pt x="593" y="63"/>
                  </a:moveTo>
                  <a:cubicBezTo>
                    <a:pt x="593" y="0"/>
                    <a:pt x="593" y="0"/>
                    <a:pt x="593" y="0"/>
                  </a:cubicBezTo>
                  <a:cubicBezTo>
                    <a:pt x="373" y="5"/>
                    <a:pt x="169" y="50"/>
                    <a:pt x="0" y="12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69" y="114"/>
                    <a:pt x="373" y="69"/>
                    <a:pt x="593" y="6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46F0A59-8F64-B440-9F07-7246741F8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359" y="1679088"/>
              <a:ext cx="774672" cy="864371"/>
            </a:xfrm>
            <a:custGeom>
              <a:avLst/>
              <a:gdLst>
                <a:gd name="T0" fmla="*/ 340 w 348"/>
                <a:gd name="T1" fmla="*/ 0 h 388"/>
                <a:gd name="T2" fmla="*/ 0 w 348"/>
                <a:gd name="T3" fmla="*/ 324 h 388"/>
                <a:gd name="T4" fmla="*/ 0 w 348"/>
                <a:gd name="T5" fmla="*/ 388 h 388"/>
                <a:gd name="T6" fmla="*/ 348 w 348"/>
                <a:gd name="T7" fmla="*/ 60 h 388"/>
                <a:gd name="T8" fmla="*/ 348 w 348"/>
                <a:gd name="T9" fmla="*/ 6 h 388"/>
                <a:gd name="T10" fmla="*/ 340 w 348"/>
                <a:gd name="T11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388">
                  <a:moveTo>
                    <a:pt x="340" y="0"/>
                  </a:moveTo>
                  <a:cubicBezTo>
                    <a:pt x="184" y="83"/>
                    <a:pt x="62" y="199"/>
                    <a:pt x="0" y="324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63" y="261"/>
                    <a:pt x="188" y="143"/>
                    <a:pt x="348" y="60"/>
                  </a:cubicBezTo>
                  <a:cubicBezTo>
                    <a:pt x="348" y="6"/>
                    <a:pt x="348" y="6"/>
                    <a:pt x="348" y="6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E358271-0900-3C43-9D74-E4892EF910F4}"/>
                </a:ext>
              </a:extLst>
            </p:cNvPr>
            <p:cNvGrpSpPr/>
            <p:nvPr/>
          </p:nvGrpSpPr>
          <p:grpSpPr>
            <a:xfrm>
              <a:off x="4519697" y="768082"/>
              <a:ext cx="7136307" cy="4634058"/>
              <a:chOff x="4519694" y="768081"/>
              <a:chExt cx="7136303" cy="4634056"/>
            </a:xfrm>
            <a:gradFill>
              <a:gsLst>
                <a:gs pos="0">
                  <a:schemeClr val="accent1">
                    <a:lumMod val="61000"/>
                    <a:lumOff val="39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</p:grpSpPr>
          <p:sp>
            <p:nvSpPr>
              <p:cNvPr id="36" name="Freeform 10">
                <a:extLst>
                  <a:ext uri="{FF2B5EF4-FFF2-40B4-BE49-F238E27FC236}">
                    <a16:creationId xmlns:a16="http://schemas.microsoft.com/office/drawing/2014/main" id="{D6AD4540-15EE-824C-BCB8-F393A1D75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6708" y="768081"/>
                <a:ext cx="1927944" cy="873691"/>
              </a:xfrm>
              <a:custGeom>
                <a:avLst/>
                <a:gdLst>
                  <a:gd name="T0" fmla="*/ 866 w 866"/>
                  <a:gd name="T1" fmla="*/ 261 h 392"/>
                  <a:gd name="T2" fmla="*/ 866 w 866"/>
                  <a:gd name="T3" fmla="*/ 0 h 392"/>
                  <a:gd name="T4" fmla="*/ 0 w 866"/>
                  <a:gd name="T5" fmla="*/ 182 h 392"/>
                  <a:gd name="T6" fmla="*/ 275 w 866"/>
                  <a:gd name="T7" fmla="*/ 392 h 392"/>
                  <a:gd name="T8" fmla="*/ 866 w 866"/>
                  <a:gd name="T9" fmla="*/ 261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6" h="392">
                    <a:moveTo>
                      <a:pt x="866" y="261"/>
                    </a:moveTo>
                    <a:cubicBezTo>
                      <a:pt x="866" y="0"/>
                      <a:pt x="866" y="0"/>
                      <a:pt x="866" y="0"/>
                    </a:cubicBezTo>
                    <a:cubicBezTo>
                      <a:pt x="545" y="5"/>
                      <a:pt x="247" y="72"/>
                      <a:pt x="0" y="182"/>
                    </a:cubicBezTo>
                    <a:cubicBezTo>
                      <a:pt x="275" y="392"/>
                      <a:pt x="275" y="392"/>
                      <a:pt x="275" y="392"/>
                    </a:cubicBezTo>
                    <a:cubicBezTo>
                      <a:pt x="443" y="314"/>
                      <a:pt x="646" y="266"/>
                      <a:pt x="866" y="261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127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F93C41A1-8CB9-2146-B99B-C3591320D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0454" y="1224767"/>
                <a:ext cx="1840574" cy="1238312"/>
              </a:xfrm>
              <a:custGeom>
                <a:avLst/>
                <a:gdLst>
                  <a:gd name="T0" fmla="*/ 827 w 827"/>
                  <a:gd name="T1" fmla="*/ 209 h 556"/>
                  <a:gd name="T2" fmla="*/ 546 w 827"/>
                  <a:gd name="T3" fmla="*/ 0 h 556"/>
                  <a:gd name="T4" fmla="*/ 0 w 827"/>
                  <a:gd name="T5" fmla="*/ 511 h 556"/>
                  <a:gd name="T6" fmla="*/ 480 w 827"/>
                  <a:gd name="T7" fmla="*/ 556 h 556"/>
                  <a:gd name="T8" fmla="*/ 827 w 827"/>
                  <a:gd name="T9" fmla="*/ 20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7" h="556">
                    <a:moveTo>
                      <a:pt x="827" y="209"/>
                    </a:moveTo>
                    <a:cubicBezTo>
                      <a:pt x="546" y="0"/>
                      <a:pt x="546" y="0"/>
                      <a:pt x="546" y="0"/>
                    </a:cubicBezTo>
                    <a:cubicBezTo>
                      <a:pt x="291" y="129"/>
                      <a:pt x="98" y="306"/>
                      <a:pt x="0" y="511"/>
                    </a:cubicBezTo>
                    <a:cubicBezTo>
                      <a:pt x="480" y="556"/>
                      <a:pt x="480" y="556"/>
                      <a:pt x="480" y="556"/>
                    </a:cubicBezTo>
                    <a:cubicBezTo>
                      <a:pt x="542" y="419"/>
                      <a:pt x="664" y="299"/>
                      <a:pt x="827" y="209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127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38" name="Freeform 12">
                <a:extLst>
                  <a:ext uri="{FF2B5EF4-FFF2-40B4-BE49-F238E27FC236}">
                    <a16:creationId xmlns:a16="http://schemas.microsoft.com/office/drawing/2014/main" id="{D920326E-F44B-3348-97F0-E6B490FBA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6312" y="1253853"/>
                <a:ext cx="1823101" cy="1231322"/>
              </a:xfrm>
              <a:custGeom>
                <a:avLst/>
                <a:gdLst>
                  <a:gd name="T0" fmla="*/ 343 w 819"/>
                  <a:gd name="T1" fmla="*/ 553 h 553"/>
                  <a:gd name="T2" fmla="*/ 819 w 819"/>
                  <a:gd name="T3" fmla="*/ 505 h 553"/>
                  <a:gd name="T4" fmla="*/ 275 w 819"/>
                  <a:gd name="T5" fmla="*/ 0 h 553"/>
                  <a:gd name="T6" fmla="*/ 0 w 819"/>
                  <a:gd name="T7" fmla="*/ 211 h 553"/>
                  <a:gd name="T8" fmla="*/ 343 w 819"/>
                  <a:gd name="T9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9" h="553">
                    <a:moveTo>
                      <a:pt x="343" y="553"/>
                    </a:moveTo>
                    <a:cubicBezTo>
                      <a:pt x="819" y="505"/>
                      <a:pt x="819" y="505"/>
                      <a:pt x="819" y="505"/>
                    </a:cubicBezTo>
                    <a:cubicBezTo>
                      <a:pt x="720" y="303"/>
                      <a:pt x="527" y="128"/>
                      <a:pt x="275" y="0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160" y="300"/>
                      <a:pt x="281" y="418"/>
                      <a:pt x="343" y="553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127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39" name="Freeform 13">
                <a:extLst>
                  <a:ext uri="{FF2B5EF4-FFF2-40B4-BE49-F238E27FC236}">
                    <a16:creationId xmlns:a16="http://schemas.microsoft.com/office/drawing/2014/main" id="{C24A7514-B4C2-B046-B572-711B29B09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694" y="2503813"/>
                <a:ext cx="1333834" cy="1474790"/>
              </a:xfrm>
              <a:custGeom>
                <a:avLst/>
                <a:gdLst>
                  <a:gd name="T0" fmla="*/ 508 w 599"/>
                  <a:gd name="T1" fmla="*/ 198 h 662"/>
                  <a:gd name="T2" fmla="*/ 533 w 599"/>
                  <a:gd name="T3" fmla="*/ 47 h 662"/>
                  <a:gd name="T4" fmla="*/ 50 w 599"/>
                  <a:gd name="T5" fmla="*/ 0 h 662"/>
                  <a:gd name="T6" fmla="*/ 0 w 599"/>
                  <a:gd name="T7" fmla="*/ 261 h 662"/>
                  <a:gd name="T8" fmla="*/ 123 w 599"/>
                  <a:gd name="T9" fmla="*/ 662 h 662"/>
                  <a:gd name="T10" fmla="*/ 599 w 599"/>
                  <a:gd name="T11" fmla="*/ 483 h 662"/>
                  <a:gd name="T12" fmla="*/ 508 w 599"/>
                  <a:gd name="T13" fmla="*/ 198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662">
                    <a:moveTo>
                      <a:pt x="508" y="198"/>
                    </a:moveTo>
                    <a:cubicBezTo>
                      <a:pt x="508" y="146"/>
                      <a:pt x="517" y="95"/>
                      <a:pt x="533" y="47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17" y="83"/>
                      <a:pt x="0" y="171"/>
                      <a:pt x="0" y="261"/>
                    </a:cubicBezTo>
                    <a:cubicBezTo>
                      <a:pt x="0" y="403"/>
                      <a:pt x="43" y="538"/>
                      <a:pt x="123" y="662"/>
                    </a:cubicBezTo>
                    <a:cubicBezTo>
                      <a:pt x="599" y="483"/>
                      <a:pt x="599" y="483"/>
                      <a:pt x="599" y="483"/>
                    </a:cubicBezTo>
                    <a:cubicBezTo>
                      <a:pt x="540" y="396"/>
                      <a:pt x="508" y="299"/>
                      <a:pt x="508" y="198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127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40" name="Freeform 14">
                <a:extLst>
                  <a:ext uri="{FF2B5EF4-FFF2-40B4-BE49-F238E27FC236}">
                    <a16:creationId xmlns:a16="http://schemas.microsoft.com/office/drawing/2014/main" id="{3A35D915-3BFC-AC45-83AE-B3A4E9BF2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1039" y="768081"/>
                <a:ext cx="1945417" cy="879516"/>
              </a:xfrm>
              <a:custGeom>
                <a:avLst/>
                <a:gdLst>
                  <a:gd name="T0" fmla="*/ 601 w 874"/>
                  <a:gd name="T1" fmla="*/ 395 h 395"/>
                  <a:gd name="T2" fmla="*/ 874 w 874"/>
                  <a:gd name="T3" fmla="*/ 186 h 395"/>
                  <a:gd name="T4" fmla="*/ 0 w 874"/>
                  <a:gd name="T5" fmla="*/ 0 h 395"/>
                  <a:gd name="T6" fmla="*/ 2 w 874"/>
                  <a:gd name="T7" fmla="*/ 260 h 395"/>
                  <a:gd name="T8" fmla="*/ 601 w 874"/>
                  <a:gd name="T9" fmla="*/ 395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395">
                    <a:moveTo>
                      <a:pt x="601" y="395"/>
                    </a:moveTo>
                    <a:cubicBezTo>
                      <a:pt x="874" y="186"/>
                      <a:pt x="874" y="186"/>
                      <a:pt x="874" y="186"/>
                    </a:cubicBezTo>
                    <a:cubicBezTo>
                      <a:pt x="625" y="73"/>
                      <a:pt x="325" y="5"/>
                      <a:pt x="0" y="0"/>
                    </a:cubicBezTo>
                    <a:cubicBezTo>
                      <a:pt x="2" y="260"/>
                      <a:pt x="2" y="260"/>
                      <a:pt x="2" y="260"/>
                    </a:cubicBezTo>
                    <a:cubicBezTo>
                      <a:pt x="225" y="266"/>
                      <a:pt x="431" y="315"/>
                      <a:pt x="601" y="395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127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097461CB-879D-2444-ABEC-BB881EF41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2163" y="2521287"/>
                <a:ext cx="1333834" cy="1457316"/>
              </a:xfrm>
              <a:custGeom>
                <a:avLst/>
                <a:gdLst>
                  <a:gd name="T0" fmla="*/ 94 w 599"/>
                  <a:gd name="T1" fmla="*/ 190 h 654"/>
                  <a:gd name="T2" fmla="*/ 0 w 599"/>
                  <a:gd name="T3" fmla="*/ 479 h 654"/>
                  <a:gd name="T4" fmla="*/ 476 w 599"/>
                  <a:gd name="T5" fmla="*/ 654 h 654"/>
                  <a:gd name="T6" fmla="*/ 599 w 599"/>
                  <a:gd name="T7" fmla="*/ 253 h 654"/>
                  <a:gd name="T8" fmla="*/ 552 w 599"/>
                  <a:gd name="T9" fmla="*/ 0 h 654"/>
                  <a:gd name="T10" fmla="*/ 72 w 599"/>
                  <a:gd name="T11" fmla="*/ 49 h 654"/>
                  <a:gd name="T12" fmla="*/ 94 w 599"/>
                  <a:gd name="T13" fmla="*/ 19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654">
                    <a:moveTo>
                      <a:pt x="94" y="190"/>
                    </a:moveTo>
                    <a:cubicBezTo>
                      <a:pt x="94" y="293"/>
                      <a:pt x="60" y="391"/>
                      <a:pt x="0" y="479"/>
                    </a:cubicBezTo>
                    <a:cubicBezTo>
                      <a:pt x="476" y="654"/>
                      <a:pt x="476" y="654"/>
                      <a:pt x="476" y="654"/>
                    </a:cubicBezTo>
                    <a:cubicBezTo>
                      <a:pt x="554" y="532"/>
                      <a:pt x="599" y="394"/>
                      <a:pt x="599" y="253"/>
                    </a:cubicBezTo>
                    <a:cubicBezTo>
                      <a:pt x="599" y="166"/>
                      <a:pt x="583" y="81"/>
                      <a:pt x="552" y="0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86" y="94"/>
                      <a:pt x="94" y="141"/>
                      <a:pt x="94" y="190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127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42" name="Freeform 16">
                <a:extLst>
                  <a:ext uri="{FF2B5EF4-FFF2-40B4-BE49-F238E27FC236}">
                    <a16:creationId xmlns:a16="http://schemas.microsoft.com/office/drawing/2014/main" id="{A431A354-A5D3-8C45-88DC-612C42FBF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2007" y="3700187"/>
                <a:ext cx="2197040" cy="1502748"/>
              </a:xfrm>
              <a:custGeom>
                <a:avLst/>
                <a:gdLst>
                  <a:gd name="T0" fmla="*/ 0 w 987"/>
                  <a:gd name="T1" fmla="*/ 314 h 675"/>
                  <a:gd name="T2" fmla="*/ 200 w 987"/>
                  <a:gd name="T3" fmla="*/ 675 h 675"/>
                  <a:gd name="T4" fmla="*/ 987 w 987"/>
                  <a:gd name="T5" fmla="*/ 185 h 675"/>
                  <a:gd name="T6" fmla="*/ 516 w 987"/>
                  <a:gd name="T7" fmla="*/ 0 h 675"/>
                  <a:gd name="T8" fmla="*/ 0 w 987"/>
                  <a:gd name="T9" fmla="*/ 314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7" h="675">
                    <a:moveTo>
                      <a:pt x="0" y="314"/>
                    </a:moveTo>
                    <a:cubicBezTo>
                      <a:pt x="200" y="675"/>
                      <a:pt x="200" y="675"/>
                      <a:pt x="200" y="675"/>
                    </a:cubicBezTo>
                    <a:cubicBezTo>
                      <a:pt x="542" y="576"/>
                      <a:pt x="821" y="402"/>
                      <a:pt x="987" y="185"/>
                    </a:cubicBezTo>
                    <a:cubicBezTo>
                      <a:pt x="516" y="0"/>
                      <a:pt x="516" y="0"/>
                      <a:pt x="516" y="0"/>
                    </a:cubicBezTo>
                    <a:cubicBezTo>
                      <a:pt x="402" y="139"/>
                      <a:pt x="220" y="250"/>
                      <a:pt x="0" y="314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127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43" name="Freeform 17">
                <a:extLst>
                  <a:ext uri="{FF2B5EF4-FFF2-40B4-BE49-F238E27FC236}">
                    <a16:creationId xmlns:a16="http://schemas.microsoft.com/office/drawing/2014/main" id="{D54CF68F-8156-0F48-B151-377CE86A0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854" y="4450396"/>
                <a:ext cx="2466137" cy="951741"/>
              </a:xfrm>
              <a:custGeom>
                <a:avLst/>
                <a:gdLst>
                  <a:gd name="T0" fmla="*/ 553 w 1108"/>
                  <a:gd name="T1" fmla="*/ 40 h 427"/>
                  <a:gd name="T2" fmla="*/ 196 w 1108"/>
                  <a:gd name="T3" fmla="*/ 1 h 427"/>
                  <a:gd name="T4" fmla="*/ 0 w 1108"/>
                  <a:gd name="T5" fmla="*/ 364 h 427"/>
                  <a:gd name="T6" fmla="*/ 552 w 1108"/>
                  <a:gd name="T7" fmla="*/ 427 h 427"/>
                  <a:gd name="T8" fmla="*/ 1108 w 1108"/>
                  <a:gd name="T9" fmla="*/ 363 h 427"/>
                  <a:gd name="T10" fmla="*/ 916 w 1108"/>
                  <a:gd name="T11" fmla="*/ 0 h 427"/>
                  <a:gd name="T12" fmla="*/ 553 w 1108"/>
                  <a:gd name="T13" fmla="*/ 4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8" h="427">
                    <a:moveTo>
                      <a:pt x="553" y="40"/>
                    </a:moveTo>
                    <a:cubicBezTo>
                      <a:pt x="428" y="40"/>
                      <a:pt x="308" y="27"/>
                      <a:pt x="196" y="1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172" y="405"/>
                      <a:pt x="358" y="427"/>
                      <a:pt x="552" y="427"/>
                    </a:cubicBezTo>
                    <a:cubicBezTo>
                      <a:pt x="747" y="427"/>
                      <a:pt x="935" y="405"/>
                      <a:pt x="1108" y="363"/>
                    </a:cubicBezTo>
                    <a:cubicBezTo>
                      <a:pt x="916" y="0"/>
                      <a:pt x="916" y="0"/>
                      <a:pt x="916" y="0"/>
                    </a:cubicBezTo>
                    <a:cubicBezTo>
                      <a:pt x="803" y="26"/>
                      <a:pt x="681" y="40"/>
                      <a:pt x="553" y="40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127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sym typeface="Helvetica Neue"/>
                </a:endParaRPr>
              </a:p>
            </p:txBody>
          </p:sp>
          <p:sp>
            <p:nvSpPr>
              <p:cNvPr id="44" name="Freeform 18">
                <a:extLst>
                  <a:ext uri="{FF2B5EF4-FFF2-40B4-BE49-F238E27FC236}">
                    <a16:creationId xmlns:a16="http://schemas.microsoft.com/office/drawing/2014/main" id="{03E47A68-CD27-CE4C-BD51-9C938D40D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3634" y="3688538"/>
                <a:ext cx="2192380" cy="1510903"/>
              </a:xfrm>
              <a:custGeom>
                <a:avLst/>
                <a:gdLst>
                  <a:gd name="T0" fmla="*/ 466 w 985"/>
                  <a:gd name="T1" fmla="*/ 0 h 678"/>
                  <a:gd name="T2" fmla="*/ 0 w 985"/>
                  <a:gd name="T3" fmla="*/ 193 h 678"/>
                  <a:gd name="T4" fmla="*/ 778 w 985"/>
                  <a:gd name="T5" fmla="*/ 678 h 678"/>
                  <a:gd name="T6" fmla="*/ 985 w 985"/>
                  <a:gd name="T7" fmla="*/ 319 h 678"/>
                  <a:gd name="T8" fmla="*/ 466 w 985"/>
                  <a:gd name="T9" fmla="*/ 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5" h="678">
                    <a:moveTo>
                      <a:pt x="466" y="0"/>
                    </a:moveTo>
                    <a:cubicBezTo>
                      <a:pt x="0" y="193"/>
                      <a:pt x="0" y="193"/>
                      <a:pt x="0" y="193"/>
                    </a:cubicBezTo>
                    <a:cubicBezTo>
                      <a:pt x="165" y="407"/>
                      <a:pt x="440" y="580"/>
                      <a:pt x="778" y="678"/>
                    </a:cubicBezTo>
                    <a:cubicBezTo>
                      <a:pt x="985" y="319"/>
                      <a:pt x="985" y="319"/>
                      <a:pt x="985" y="319"/>
                    </a:cubicBezTo>
                    <a:cubicBezTo>
                      <a:pt x="762" y="253"/>
                      <a:pt x="580" y="140"/>
                      <a:pt x="466" y="0"/>
                    </a:cubicBezTo>
                    <a:close/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4127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sym typeface="Helvetica Neue"/>
                </a:endParaRPr>
              </a:p>
            </p:txBody>
          </p:sp>
        </p:grp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965D16FB-F0CE-0043-B2D6-996137CFA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4682" y="4111407"/>
              <a:ext cx="1754370" cy="1254621"/>
            </a:xfrm>
            <a:custGeom>
              <a:avLst/>
              <a:gdLst>
                <a:gd name="T0" fmla="*/ 0 w 788"/>
                <a:gd name="T1" fmla="*/ 490 h 563"/>
                <a:gd name="T2" fmla="*/ 0 w 788"/>
                <a:gd name="T3" fmla="*/ 563 h 563"/>
                <a:gd name="T4" fmla="*/ 788 w 788"/>
                <a:gd name="T5" fmla="*/ 73 h 563"/>
                <a:gd name="T6" fmla="*/ 788 w 788"/>
                <a:gd name="T7" fmla="*/ 0 h 563"/>
                <a:gd name="T8" fmla="*/ 0 w 788"/>
                <a:gd name="T9" fmla="*/ 49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563">
                  <a:moveTo>
                    <a:pt x="0" y="49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343" y="464"/>
                    <a:pt x="622" y="290"/>
                    <a:pt x="788" y="73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22" y="217"/>
                    <a:pt x="343" y="391"/>
                    <a:pt x="0" y="490"/>
                  </a:cubicBez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8CA6817B-7837-4D45-BAE4-FBCC887FC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247" y="3165490"/>
              <a:ext cx="273757" cy="975039"/>
            </a:xfrm>
            <a:custGeom>
              <a:avLst/>
              <a:gdLst>
                <a:gd name="T0" fmla="*/ 122 w 123"/>
                <a:gd name="T1" fmla="*/ 0 h 438"/>
                <a:gd name="T2" fmla="*/ 0 w 123"/>
                <a:gd name="T3" fmla="*/ 365 h 438"/>
                <a:gd name="T4" fmla="*/ 0 w 123"/>
                <a:gd name="T5" fmla="*/ 438 h 438"/>
                <a:gd name="T6" fmla="*/ 123 w 123"/>
                <a:gd name="T7" fmla="*/ 37 h 438"/>
                <a:gd name="T8" fmla="*/ 122 w 123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38">
                  <a:moveTo>
                    <a:pt x="122" y="0"/>
                  </a:moveTo>
                  <a:cubicBezTo>
                    <a:pt x="116" y="129"/>
                    <a:pt x="73" y="252"/>
                    <a:pt x="0" y="365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79" y="315"/>
                    <a:pt x="123" y="179"/>
                    <a:pt x="123" y="37"/>
                  </a:cubicBezTo>
                  <a:cubicBezTo>
                    <a:pt x="123" y="25"/>
                    <a:pt x="123" y="12"/>
                    <a:pt x="122" y="0"/>
                  </a:cubicBez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67A4AEAA-62FF-D946-819B-54FE0C633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37" y="4118396"/>
              <a:ext cx="1727577" cy="1242971"/>
            </a:xfrm>
            <a:custGeom>
              <a:avLst/>
              <a:gdLst>
                <a:gd name="T0" fmla="*/ 0 w 776"/>
                <a:gd name="T1" fmla="*/ 0 h 558"/>
                <a:gd name="T2" fmla="*/ 0 w 776"/>
                <a:gd name="T3" fmla="*/ 73 h 558"/>
                <a:gd name="T4" fmla="*/ 776 w 776"/>
                <a:gd name="T5" fmla="*/ 558 h 558"/>
                <a:gd name="T6" fmla="*/ 776 w 776"/>
                <a:gd name="T7" fmla="*/ 485 h 558"/>
                <a:gd name="T8" fmla="*/ 0 w 776"/>
                <a:gd name="T9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558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65" y="287"/>
                    <a:pt x="439" y="459"/>
                    <a:pt x="776" y="558"/>
                  </a:cubicBezTo>
                  <a:cubicBezTo>
                    <a:pt x="776" y="485"/>
                    <a:pt x="776" y="485"/>
                    <a:pt x="776" y="485"/>
                  </a:cubicBezTo>
                  <a:cubicBezTo>
                    <a:pt x="439" y="386"/>
                    <a:pt x="165" y="214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4D194B90-CF91-824D-80B1-D3B4A807D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858" y="5258854"/>
              <a:ext cx="2466138" cy="305210"/>
            </a:xfrm>
            <a:custGeom>
              <a:avLst/>
              <a:gdLst>
                <a:gd name="T0" fmla="*/ 552 w 1108"/>
                <a:gd name="T1" fmla="*/ 64 h 137"/>
                <a:gd name="T2" fmla="*/ 0 w 1108"/>
                <a:gd name="T3" fmla="*/ 1 h 137"/>
                <a:gd name="T4" fmla="*/ 0 w 1108"/>
                <a:gd name="T5" fmla="*/ 74 h 137"/>
                <a:gd name="T6" fmla="*/ 552 w 1108"/>
                <a:gd name="T7" fmla="*/ 137 h 137"/>
                <a:gd name="T8" fmla="*/ 1108 w 1108"/>
                <a:gd name="T9" fmla="*/ 73 h 137"/>
                <a:gd name="T10" fmla="*/ 1108 w 1108"/>
                <a:gd name="T11" fmla="*/ 0 h 137"/>
                <a:gd name="T12" fmla="*/ 552 w 1108"/>
                <a:gd name="T13" fmla="*/ 6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8" h="137">
                  <a:moveTo>
                    <a:pt x="552" y="64"/>
                  </a:moveTo>
                  <a:cubicBezTo>
                    <a:pt x="358" y="64"/>
                    <a:pt x="172" y="42"/>
                    <a:pt x="0" y="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72" y="115"/>
                    <a:pt x="358" y="137"/>
                    <a:pt x="552" y="137"/>
                  </a:cubicBezTo>
                  <a:cubicBezTo>
                    <a:pt x="747" y="137"/>
                    <a:pt x="935" y="115"/>
                    <a:pt x="1108" y="73"/>
                  </a:cubicBezTo>
                  <a:cubicBezTo>
                    <a:pt x="1108" y="0"/>
                    <a:pt x="1108" y="0"/>
                    <a:pt x="1108" y="0"/>
                  </a:cubicBezTo>
                  <a:cubicBezTo>
                    <a:pt x="935" y="42"/>
                    <a:pt x="747" y="64"/>
                    <a:pt x="552" y="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A9039A8-313E-2746-AC71-11AB99E8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97" y="3165490"/>
              <a:ext cx="273757" cy="975039"/>
            </a:xfrm>
            <a:custGeom>
              <a:avLst/>
              <a:gdLst>
                <a:gd name="T0" fmla="*/ 1 w 123"/>
                <a:gd name="T1" fmla="*/ 0 h 438"/>
                <a:gd name="T2" fmla="*/ 0 w 123"/>
                <a:gd name="T3" fmla="*/ 37 h 438"/>
                <a:gd name="T4" fmla="*/ 123 w 123"/>
                <a:gd name="T5" fmla="*/ 438 h 438"/>
                <a:gd name="T6" fmla="*/ 123 w 123"/>
                <a:gd name="T7" fmla="*/ 364 h 438"/>
                <a:gd name="T8" fmla="*/ 1 w 123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38">
                  <a:moveTo>
                    <a:pt x="1" y="0"/>
                  </a:moveTo>
                  <a:cubicBezTo>
                    <a:pt x="0" y="12"/>
                    <a:pt x="0" y="25"/>
                    <a:pt x="0" y="37"/>
                  </a:cubicBezTo>
                  <a:cubicBezTo>
                    <a:pt x="0" y="179"/>
                    <a:pt x="43" y="314"/>
                    <a:pt x="123" y="438"/>
                  </a:cubicBezTo>
                  <a:cubicBezTo>
                    <a:pt x="123" y="364"/>
                    <a:pt x="123" y="364"/>
                    <a:pt x="123" y="364"/>
                  </a:cubicBezTo>
                  <a:cubicBezTo>
                    <a:pt x="50" y="252"/>
                    <a:pt x="7" y="129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5546CD80-E903-C942-BDEA-9CBC7E606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505" y="2606327"/>
              <a:ext cx="66401" cy="325013"/>
            </a:xfrm>
            <a:custGeom>
              <a:avLst/>
              <a:gdLst>
                <a:gd name="T0" fmla="*/ 16 w 30"/>
                <a:gd name="T1" fmla="*/ 0 h 146"/>
                <a:gd name="T2" fmla="*/ 0 w 30"/>
                <a:gd name="T3" fmla="*/ 114 h 146"/>
                <a:gd name="T4" fmla="*/ 1 w 30"/>
                <a:gd name="T5" fmla="*/ 146 h 146"/>
                <a:gd name="T6" fmla="*/ 30 w 30"/>
                <a:gd name="T7" fmla="*/ 18 h 146"/>
                <a:gd name="T8" fmla="*/ 30 w 30"/>
                <a:gd name="T9" fmla="*/ 1 h 146"/>
                <a:gd name="T10" fmla="*/ 16 w 30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6">
                  <a:moveTo>
                    <a:pt x="16" y="0"/>
                  </a:moveTo>
                  <a:cubicBezTo>
                    <a:pt x="5" y="37"/>
                    <a:pt x="0" y="74"/>
                    <a:pt x="0" y="114"/>
                  </a:cubicBezTo>
                  <a:cubicBezTo>
                    <a:pt x="0" y="124"/>
                    <a:pt x="0" y="135"/>
                    <a:pt x="1" y="146"/>
                  </a:cubicBezTo>
                  <a:cubicBezTo>
                    <a:pt x="4" y="102"/>
                    <a:pt x="14" y="59"/>
                    <a:pt x="30" y="18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EC0605A-4F91-FC4A-8844-23E4D68AB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458" y="2362896"/>
              <a:ext cx="1065904" cy="180564"/>
            </a:xfrm>
            <a:custGeom>
              <a:avLst/>
              <a:gdLst>
                <a:gd name="T0" fmla="*/ 0 w 915"/>
                <a:gd name="T1" fmla="*/ 0 h 155"/>
                <a:gd name="T2" fmla="*/ 0 w 915"/>
                <a:gd name="T3" fmla="*/ 101 h 155"/>
                <a:gd name="T4" fmla="*/ 915 w 915"/>
                <a:gd name="T5" fmla="*/ 155 h 155"/>
                <a:gd name="T6" fmla="*/ 915 w 915"/>
                <a:gd name="T7" fmla="*/ 32 h 155"/>
                <a:gd name="T8" fmla="*/ 0 w 915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5" h="155">
                  <a:moveTo>
                    <a:pt x="0" y="0"/>
                  </a:moveTo>
                  <a:lnTo>
                    <a:pt x="0" y="101"/>
                  </a:lnTo>
                  <a:lnTo>
                    <a:pt x="915" y="155"/>
                  </a:lnTo>
                  <a:lnTo>
                    <a:pt x="915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F5495D64-80C2-0C40-996A-148BE0169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455" y="3579037"/>
              <a:ext cx="1060079" cy="561493"/>
            </a:xfrm>
            <a:custGeom>
              <a:avLst/>
              <a:gdLst>
                <a:gd name="T0" fmla="*/ 0 w 910"/>
                <a:gd name="T1" fmla="*/ 482 h 482"/>
                <a:gd name="T2" fmla="*/ 910 w 910"/>
                <a:gd name="T3" fmla="*/ 121 h 482"/>
                <a:gd name="T4" fmla="*/ 910 w 910"/>
                <a:gd name="T5" fmla="*/ 0 h 482"/>
                <a:gd name="T6" fmla="*/ 0 w 910"/>
                <a:gd name="T7" fmla="*/ 341 h 482"/>
                <a:gd name="T8" fmla="*/ 0 w 910"/>
                <a:gd name="T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482">
                  <a:moveTo>
                    <a:pt x="0" y="482"/>
                  </a:moveTo>
                  <a:lnTo>
                    <a:pt x="910" y="121"/>
                  </a:lnTo>
                  <a:lnTo>
                    <a:pt x="910" y="0"/>
                  </a:lnTo>
                  <a:lnTo>
                    <a:pt x="0" y="341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64D0DAC-E3CA-1B4C-A1B2-13337937B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215" y="4399142"/>
              <a:ext cx="464805" cy="962225"/>
            </a:xfrm>
            <a:custGeom>
              <a:avLst/>
              <a:gdLst>
                <a:gd name="T0" fmla="*/ 399 w 399"/>
                <a:gd name="T1" fmla="*/ 0 h 826"/>
                <a:gd name="T2" fmla="*/ 399 w 399"/>
                <a:gd name="T3" fmla="*/ 149 h 826"/>
                <a:gd name="T4" fmla="*/ 0 w 399"/>
                <a:gd name="T5" fmla="*/ 826 h 826"/>
                <a:gd name="T6" fmla="*/ 0 w 399"/>
                <a:gd name="T7" fmla="*/ 687 h 826"/>
                <a:gd name="T8" fmla="*/ 399 w 399"/>
                <a:gd name="T9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826">
                  <a:moveTo>
                    <a:pt x="399" y="0"/>
                  </a:moveTo>
                  <a:lnTo>
                    <a:pt x="399" y="149"/>
                  </a:lnTo>
                  <a:lnTo>
                    <a:pt x="0" y="826"/>
                  </a:lnTo>
                  <a:lnTo>
                    <a:pt x="0" y="687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78620F8B-6D06-C44F-ACBB-B23691B8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2014" y="4399142"/>
              <a:ext cx="442670" cy="966885"/>
            </a:xfrm>
            <a:custGeom>
              <a:avLst/>
              <a:gdLst>
                <a:gd name="T0" fmla="*/ 0 w 380"/>
                <a:gd name="T1" fmla="*/ 0 h 830"/>
                <a:gd name="T2" fmla="*/ 0 w 380"/>
                <a:gd name="T3" fmla="*/ 145 h 830"/>
                <a:gd name="T4" fmla="*/ 380 w 380"/>
                <a:gd name="T5" fmla="*/ 830 h 830"/>
                <a:gd name="T6" fmla="*/ 380 w 380"/>
                <a:gd name="T7" fmla="*/ 690 h 830"/>
                <a:gd name="T8" fmla="*/ 0 w 380"/>
                <a:gd name="T9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830">
                  <a:moveTo>
                    <a:pt x="0" y="0"/>
                  </a:moveTo>
                  <a:lnTo>
                    <a:pt x="0" y="145"/>
                  </a:lnTo>
                  <a:lnTo>
                    <a:pt x="380" y="830"/>
                  </a:lnTo>
                  <a:lnTo>
                    <a:pt x="38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666440FE-AF9D-BF4C-869C-D055AB133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2171" y="3588357"/>
              <a:ext cx="1060079" cy="552172"/>
            </a:xfrm>
            <a:custGeom>
              <a:avLst/>
              <a:gdLst>
                <a:gd name="T0" fmla="*/ 910 w 910"/>
                <a:gd name="T1" fmla="*/ 474 h 474"/>
                <a:gd name="T2" fmla="*/ 0 w 910"/>
                <a:gd name="T3" fmla="*/ 124 h 474"/>
                <a:gd name="T4" fmla="*/ 0 w 910"/>
                <a:gd name="T5" fmla="*/ 0 h 474"/>
                <a:gd name="T6" fmla="*/ 910 w 910"/>
                <a:gd name="T7" fmla="*/ 335 h 474"/>
                <a:gd name="T8" fmla="*/ 910 w 910"/>
                <a:gd name="T9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474">
                  <a:moveTo>
                    <a:pt x="910" y="47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910" y="335"/>
                  </a:lnTo>
                  <a:lnTo>
                    <a:pt x="910" y="47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B03D857F-8891-734E-BB14-B870C4595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9343" y="2379168"/>
              <a:ext cx="1060079" cy="198037"/>
            </a:xfrm>
            <a:custGeom>
              <a:avLst/>
              <a:gdLst>
                <a:gd name="T0" fmla="*/ 0 w 910"/>
                <a:gd name="T1" fmla="*/ 170 h 170"/>
                <a:gd name="T2" fmla="*/ 910 w 910"/>
                <a:gd name="T3" fmla="*/ 109 h 170"/>
                <a:gd name="T4" fmla="*/ 910 w 910"/>
                <a:gd name="T5" fmla="*/ 0 h 170"/>
                <a:gd name="T6" fmla="*/ 0 w 910"/>
                <a:gd name="T7" fmla="*/ 47 h 170"/>
                <a:gd name="T8" fmla="*/ 0 w 910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170">
                  <a:moveTo>
                    <a:pt x="0" y="170"/>
                  </a:moveTo>
                  <a:lnTo>
                    <a:pt x="910" y="109"/>
                  </a:lnTo>
                  <a:lnTo>
                    <a:pt x="910" y="0"/>
                  </a:lnTo>
                  <a:lnTo>
                    <a:pt x="0" y="47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10C57C6D-DD86-C94A-A0FD-E999DEE30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207" y="1182794"/>
              <a:ext cx="609255" cy="591781"/>
            </a:xfrm>
            <a:custGeom>
              <a:avLst/>
              <a:gdLst>
                <a:gd name="T0" fmla="*/ 523 w 523"/>
                <a:gd name="T1" fmla="*/ 0 h 508"/>
                <a:gd name="T2" fmla="*/ 523 w 523"/>
                <a:gd name="T3" fmla="*/ 111 h 508"/>
                <a:gd name="T4" fmla="*/ 0 w 523"/>
                <a:gd name="T5" fmla="*/ 508 h 508"/>
                <a:gd name="T6" fmla="*/ 2 w 523"/>
                <a:gd name="T7" fmla="*/ 399 h 508"/>
                <a:gd name="T8" fmla="*/ 523 w 523"/>
                <a:gd name="T9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508">
                  <a:moveTo>
                    <a:pt x="523" y="0"/>
                  </a:moveTo>
                  <a:lnTo>
                    <a:pt x="523" y="111"/>
                  </a:lnTo>
                  <a:lnTo>
                    <a:pt x="0" y="508"/>
                  </a:lnTo>
                  <a:lnTo>
                    <a:pt x="2" y="399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AB01461B-A616-1340-BBED-4ACF82E50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6707" y="1173473"/>
              <a:ext cx="612748" cy="597606"/>
            </a:xfrm>
            <a:custGeom>
              <a:avLst/>
              <a:gdLst>
                <a:gd name="T0" fmla="*/ 522 w 526"/>
                <a:gd name="T1" fmla="*/ 513 h 513"/>
                <a:gd name="T2" fmla="*/ 0 w 526"/>
                <a:gd name="T3" fmla="*/ 98 h 513"/>
                <a:gd name="T4" fmla="*/ 0 w 526"/>
                <a:gd name="T5" fmla="*/ 0 h 513"/>
                <a:gd name="T6" fmla="*/ 526 w 526"/>
                <a:gd name="T7" fmla="*/ 402 h 513"/>
                <a:gd name="T8" fmla="*/ 522 w 526"/>
                <a:gd name="T9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513">
                  <a:moveTo>
                    <a:pt x="522" y="513"/>
                  </a:moveTo>
                  <a:lnTo>
                    <a:pt x="0" y="98"/>
                  </a:lnTo>
                  <a:lnTo>
                    <a:pt x="0" y="0"/>
                  </a:lnTo>
                  <a:lnTo>
                    <a:pt x="526" y="402"/>
                  </a:lnTo>
                  <a:lnTo>
                    <a:pt x="522" y="51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Helvetica Neue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E457D9B-39CC-A14B-82B2-8DA27696BC4D}"/>
              </a:ext>
            </a:extLst>
          </p:cNvPr>
          <p:cNvGrpSpPr/>
          <p:nvPr/>
        </p:nvGrpSpPr>
        <p:grpSpPr>
          <a:xfrm>
            <a:off x="3665111" y="1974895"/>
            <a:ext cx="4784676" cy="3247264"/>
            <a:chOff x="3705413" y="2135000"/>
            <a:chExt cx="4784676" cy="324726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81D938B-D31F-CC44-8F27-44332B1C75C8}"/>
                </a:ext>
              </a:extLst>
            </p:cNvPr>
            <p:cNvSpPr txBox="1"/>
            <p:nvPr/>
          </p:nvSpPr>
          <p:spPr>
            <a:xfrm rot="19037549">
              <a:off x="3718872" y="2647753"/>
              <a:ext cx="1199712" cy="30759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  <a:sym typeface="Helvetica Neue"/>
                </a:rPr>
                <a:t>Payments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FA3E5E2-55C2-F545-928D-3BB55BA26C52}"/>
                </a:ext>
              </a:extLst>
            </p:cNvPr>
            <p:cNvSpPr txBox="1"/>
            <p:nvPr/>
          </p:nvSpPr>
          <p:spPr>
            <a:xfrm rot="4918417">
              <a:off x="3259357" y="3647575"/>
              <a:ext cx="1199712" cy="30759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  <a:sym typeface="Helvetica Neue"/>
                </a:rPr>
                <a:t>Smart Contracts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76963AC-D03C-E940-94FF-E61A8120B6E1}"/>
                </a:ext>
              </a:extLst>
            </p:cNvPr>
            <p:cNvSpPr txBox="1"/>
            <p:nvPr/>
          </p:nvSpPr>
          <p:spPr>
            <a:xfrm rot="1983782">
              <a:off x="3849725" y="4609370"/>
              <a:ext cx="1257139" cy="30759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  <a:sym typeface="Helvetica Neue"/>
                </a:rPr>
                <a:t>Peer to Peer </a:t>
              </a:r>
              <a:b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  <a:sym typeface="Helvetica Neue"/>
                </a:rPr>
                <a:t>transactions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125DE40-991D-4D48-986D-A34FB4E4CC04}"/>
                </a:ext>
              </a:extLst>
            </p:cNvPr>
            <p:cNvSpPr txBox="1"/>
            <p:nvPr/>
          </p:nvSpPr>
          <p:spPr>
            <a:xfrm>
              <a:off x="5222898" y="5092915"/>
              <a:ext cx="1738706" cy="28934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  <a:sym typeface="Helvetica Neue"/>
                </a:rPr>
                <a:t>Transparency /</a:t>
              </a:r>
              <a:b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  <a:sym typeface="Helvetica Neue"/>
                </a:rPr>
              </a:b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  <a:sym typeface="Helvetica Neue"/>
                </a:rPr>
                <a:t>Traceability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F5C359F-CC8B-734B-9AD2-14846C25E7F6}"/>
                </a:ext>
              </a:extLst>
            </p:cNvPr>
            <p:cNvSpPr txBox="1"/>
            <p:nvPr/>
          </p:nvSpPr>
          <p:spPr>
            <a:xfrm rot="19611772">
              <a:off x="6980187" y="4677149"/>
              <a:ext cx="1378516" cy="28934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  <a:sym typeface="Helvetica Neue"/>
                </a:rPr>
                <a:t>De-centralization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A40E161-369F-DD40-975E-4FF9E5C5DFAC}"/>
                </a:ext>
              </a:extLst>
            </p:cNvPr>
            <p:cNvSpPr txBox="1"/>
            <p:nvPr/>
          </p:nvSpPr>
          <p:spPr>
            <a:xfrm rot="16585167">
              <a:off x="7698457" y="3670481"/>
              <a:ext cx="1293915" cy="28934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  <a:sym typeface="Helvetica Neue"/>
                </a:rPr>
                <a:t>Tokens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3487FAA-2D22-144B-AA8C-B588AC9EF069}"/>
                </a:ext>
              </a:extLst>
            </p:cNvPr>
            <p:cNvSpPr txBox="1"/>
            <p:nvPr/>
          </p:nvSpPr>
          <p:spPr>
            <a:xfrm rot="2700000">
              <a:off x="7290835" y="2684053"/>
              <a:ext cx="1199712" cy="30759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  <a:sym typeface="Helvetica Neue"/>
                </a:rPr>
                <a:t>Doc Authentication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4679E35-4AFE-7E46-AA3B-0CE6CBF02744}"/>
                </a:ext>
              </a:extLst>
            </p:cNvPr>
            <p:cNvSpPr txBox="1"/>
            <p:nvPr/>
          </p:nvSpPr>
          <p:spPr>
            <a:xfrm rot="20939384">
              <a:off x="4819747" y="2135000"/>
              <a:ext cx="1199712" cy="30759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200" b="1" kern="0" dirty="0">
                  <a:solidFill>
                    <a:srgbClr val="000000"/>
                  </a:solidFill>
                  <a:latin typeface="Century Gothic" panose="020B0502020202020204" pitchFamily="34" charset="0"/>
                  <a:cs typeface="Arial" panose="020B0604020202020204" pitchFamily="34" charset="0"/>
                  <a:sym typeface="Helvetica Neue"/>
                </a:rPr>
                <a:t>Cryptocurrency</a:t>
              </a:r>
              <a:endPara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818234A-6487-FB41-835D-B97853D0CE40}"/>
                </a:ext>
              </a:extLst>
            </p:cNvPr>
            <p:cNvSpPr txBox="1"/>
            <p:nvPr/>
          </p:nvSpPr>
          <p:spPr>
            <a:xfrm rot="777191">
              <a:off x="6192976" y="2155189"/>
              <a:ext cx="1199712" cy="33339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  <a:sym typeface="Helvetica Neue"/>
                </a:rPr>
                <a:t>Exchanges</a:t>
              </a:r>
            </a:p>
          </p:txBody>
        </p:sp>
      </p:grpSp>
      <p:pic>
        <p:nvPicPr>
          <p:cNvPr id="106" name="Picture 105">
            <a:extLst>
              <a:ext uri="{FF2B5EF4-FFF2-40B4-BE49-F238E27FC236}">
                <a16:creationId xmlns:a16="http://schemas.microsoft.com/office/drawing/2014/main" id="{0E5217BE-06E9-6B43-8224-CAF2BD60E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25" y="2008576"/>
            <a:ext cx="2333219" cy="2333219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8F3B5225-50EB-4B38-B5CF-28DDB313FD89}"/>
              </a:ext>
            </a:extLst>
          </p:cNvPr>
          <p:cNvSpPr txBox="1"/>
          <p:nvPr/>
        </p:nvSpPr>
        <p:spPr>
          <a:xfrm>
            <a:off x="3412519" y="375023"/>
            <a:ext cx="5242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5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Blockchain ecosystem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D017E6A-6623-4362-9598-E227E5367978}"/>
              </a:ext>
            </a:extLst>
          </p:cNvPr>
          <p:cNvSpPr txBox="1"/>
          <p:nvPr/>
        </p:nvSpPr>
        <p:spPr>
          <a:xfrm>
            <a:off x="3416720" y="375023"/>
            <a:ext cx="5242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5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Blockchain ecosystem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5646A-C71C-4B2A-932F-DAD14AF8B45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50456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EBCB818E-B7D4-4560-A250-B7EA659FDFB0}"/>
              </a:ext>
            </a:extLst>
          </p:cNvPr>
          <p:cNvSpPr txBox="1"/>
          <p:nvPr/>
        </p:nvSpPr>
        <p:spPr>
          <a:xfrm>
            <a:off x="1363408" y="3105835"/>
            <a:ext cx="946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5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Let’s get to what matters….</a:t>
            </a:r>
          </a:p>
        </p:txBody>
      </p:sp>
    </p:spTree>
    <p:extLst>
      <p:ext uri="{BB962C8B-B14F-4D97-AF65-F5344CB8AC3E}">
        <p14:creationId xmlns:p14="http://schemas.microsoft.com/office/powerpoint/2010/main" val="17223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EBCB818E-B7D4-4560-A250-B7EA659FDFB0}"/>
              </a:ext>
            </a:extLst>
          </p:cNvPr>
          <p:cNvSpPr txBox="1"/>
          <p:nvPr/>
        </p:nvSpPr>
        <p:spPr>
          <a:xfrm>
            <a:off x="1363408" y="3105835"/>
            <a:ext cx="946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5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Bitcoin</a:t>
            </a:r>
          </a:p>
        </p:txBody>
      </p:sp>
    </p:spTree>
    <p:extLst>
      <p:ext uri="{BB962C8B-B14F-4D97-AF65-F5344CB8AC3E}">
        <p14:creationId xmlns:p14="http://schemas.microsoft.com/office/powerpoint/2010/main" val="55357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Custom 3">
      <a:majorFont>
        <a:latin typeface="Century Gothic"/>
        <a:ea typeface="Helvetica Neue Medium"/>
        <a:cs typeface="Helvetica Neue Medium"/>
      </a:majorFont>
      <a:minorFont>
        <a:latin typeface="Century Gothic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White">
  <a:themeElements>
    <a:clrScheme name="Clean">
      <a:dk1>
        <a:srgbClr val="5D5F60"/>
      </a:dk1>
      <a:lt1>
        <a:srgbClr val="F6F7F8"/>
      </a:lt1>
      <a:dk2>
        <a:srgbClr val="929495"/>
      </a:dk2>
      <a:lt2>
        <a:srgbClr val="E4E6E7"/>
      </a:lt2>
      <a:accent1>
        <a:srgbClr val="46A6D5"/>
      </a:accent1>
      <a:accent2>
        <a:srgbClr val="47A7D5"/>
      </a:accent2>
      <a:accent3>
        <a:srgbClr val="47A6D4"/>
      </a:accent3>
      <a:accent4>
        <a:srgbClr val="47A6D4"/>
      </a:accent4>
      <a:accent5>
        <a:srgbClr val="46A6D4"/>
      </a:accent5>
      <a:accent6>
        <a:srgbClr val="47A6D4"/>
      </a:accent6>
      <a:hlink>
        <a:srgbClr val="49A7D5"/>
      </a:hlink>
      <a:folHlink>
        <a:srgbClr val="47A6D5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3A4C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Office PowerPoint</Application>
  <PresentationFormat>Widescreen</PresentationFormat>
  <Paragraphs>182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Gotham Condensed Light</vt:lpstr>
      <vt:lpstr>Helvetica Neue</vt:lpstr>
      <vt:lpstr>Helvetica Neue Light</vt:lpstr>
      <vt:lpstr>Helvetica Neue Medium</vt:lpstr>
      <vt:lpstr>Inter</vt:lpstr>
      <vt:lpstr>Montserrat</vt:lpstr>
      <vt:lpstr>Neue Haas Grotesk Text Pro</vt:lpstr>
      <vt:lpstr>Open Sans</vt:lpstr>
      <vt:lpstr>Quicksand</vt:lpstr>
      <vt:lpstr>Quicksand Medium</vt:lpstr>
      <vt:lpstr>Quicksand-SemiBold</vt:lpstr>
      <vt:lpstr>Roboto</vt:lpstr>
      <vt:lpstr>Wingdings</vt:lpstr>
      <vt:lpstr>Office Theme</vt:lpstr>
      <vt:lpstr>White</vt:lpstr>
      <vt:lpstr>2_White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Filipe Pohlmann Gonzaga</dc:creator>
  <cp:lastModifiedBy>Filipe Pohlmann Gonzaga</cp:lastModifiedBy>
  <cp:revision>45</cp:revision>
  <dcterms:created xsi:type="dcterms:W3CDTF">2021-05-18T11:21:08Z</dcterms:created>
  <dcterms:modified xsi:type="dcterms:W3CDTF">2022-05-09T08:15:05Z</dcterms:modified>
</cp:coreProperties>
</file>